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256" r:id="rId2"/>
    <p:sldId id="277" r:id="rId3"/>
    <p:sldId id="278" r:id="rId4"/>
    <p:sldId id="279" r:id="rId5"/>
    <p:sldId id="285" r:id="rId6"/>
    <p:sldId id="261" r:id="rId7"/>
    <p:sldId id="286" r:id="rId8"/>
    <p:sldId id="282" r:id="rId9"/>
    <p:sldId id="283" r:id="rId10"/>
    <p:sldId id="280" r:id="rId11"/>
    <p:sldId id="281" r:id="rId12"/>
    <p:sldId id="288" r:id="rId13"/>
    <p:sldId id="287" r:id="rId14"/>
    <p:sldId id="289" r:id="rId15"/>
    <p:sldId id="290" r:id="rId16"/>
    <p:sldId id="291" r:id="rId17"/>
    <p:sldId id="292" r:id="rId18"/>
    <p:sldId id="293" r:id="rId19"/>
    <p:sldId id="272" r:id="rId20"/>
    <p:sldId id="294" r:id="rId21"/>
    <p:sldId id="273" r:id="rId22"/>
    <p:sldId id="313" r:id="rId23"/>
  </p:sldIdLst>
  <p:sldSz cx="9144000" cy="5143500" type="screen16x9"/>
  <p:notesSz cx="6858000" cy="9144000"/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5">
          <p15:clr>
            <a:srgbClr val="A4A3A4"/>
          </p15:clr>
        </p15:guide>
        <p15:guide id="2" pos="136">
          <p15:clr>
            <a:srgbClr val="A4A3A4"/>
          </p15:clr>
        </p15:guide>
        <p15:guide id="3" orient="horz" pos="3185">
          <p15:clr>
            <a:srgbClr val="A4A3A4"/>
          </p15:clr>
        </p15:guide>
        <p15:guide id="4" pos="5624">
          <p15:clr>
            <a:srgbClr val="A4A3A4"/>
          </p15:clr>
        </p15:guide>
        <p15:guide id="5" orient="horz" pos="2119">
          <p15:clr>
            <a:srgbClr val="A4A3A4"/>
          </p15:clr>
        </p15:guide>
        <p15:guide id="6" pos="2880">
          <p15:clr>
            <a:srgbClr val="A4A3A4"/>
          </p15:clr>
        </p15:guide>
        <p15:guide id="7" pos="2980">
          <p15:clr>
            <a:srgbClr val="A4A3A4"/>
          </p15:clr>
        </p15:guide>
        <p15:guide id="8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2B"/>
    <a:srgbClr val="91A2A6"/>
    <a:srgbClr val="403E3B"/>
    <a:srgbClr val="F7F7F2"/>
    <a:srgbClr val="40B4DE"/>
    <a:srgbClr val="BFC7C9"/>
    <a:srgbClr val="F24B35"/>
    <a:srgbClr val="AFDCF5"/>
    <a:srgbClr val="F7EC51"/>
    <a:srgbClr val="F9EB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46" d="100"/>
          <a:sy n="146" d="100"/>
        </p:scale>
        <p:origin x="552" y="114"/>
      </p:cViewPr>
      <p:guideLst>
        <p:guide orient="horz" pos="55"/>
        <p:guide pos="136"/>
        <p:guide orient="horz" pos="3185"/>
        <p:guide pos="5624"/>
        <p:guide orient="horz" pos="2119"/>
        <p:guide pos="2880"/>
        <p:guide pos="2980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2007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2007____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 w="28575">
              <a:solidFill>
                <a:srgbClr val="403E3B"/>
              </a:solidFill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2E-49AE-B9E9-BB63C9FFA49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accent2"/>
            </a:solidFill>
            <a:ln w="28575">
              <a:solidFill>
                <a:srgbClr val="403E3B"/>
              </a:solidFill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A2E-49AE-B9E9-BB63C9FFA49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chemeClr val="accent3"/>
            </a:solidFill>
            <a:ln w="28575">
              <a:solidFill>
                <a:srgbClr val="403E3B"/>
              </a:solidFill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A2E-49AE-B9E9-BB63C9FFA4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842532688"/>
        <c:axId val="-1842531056"/>
      </c:barChart>
      <c:catAx>
        <c:axId val="-184253268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1842531056"/>
        <c:crosses val="autoZero"/>
        <c:auto val="1"/>
        <c:lblAlgn val="ctr"/>
        <c:lblOffset val="100"/>
        <c:noMultiLvlLbl val="0"/>
      </c:catAx>
      <c:valAx>
        <c:axId val="-1842531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F7F7F2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1842532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rgbClr val="F7F7F2"/>
      </a:solidFill>
    </a:ln>
    <a:effectLst/>
  </c:spPr>
  <c:txPr>
    <a:bodyPr/>
    <a:lstStyle/>
    <a:p>
      <a:pPr>
        <a:defRPr lang="zh-CN"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ln w="38100">
              <a:solidFill>
                <a:srgbClr val="403E3B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8100">
                <a:solidFill>
                  <a:srgbClr val="403E3B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B3B-416E-900B-5B2ACAE2F84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38100">
                <a:solidFill>
                  <a:srgbClr val="403E3B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B3B-416E-900B-5B2ACAE2F84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38100">
                <a:solidFill>
                  <a:srgbClr val="403E3B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B3B-416E-900B-5B2ACAE2F84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38100">
                <a:solidFill>
                  <a:srgbClr val="403E3B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B3B-416E-900B-5B2ACAE2F846}"/>
              </c:ext>
            </c:extLst>
          </c:dPt>
          <c:cat>
            <c:strRef>
              <c:f>Sheet1!$A$2:$A$5</c:f>
              <c:strCache>
                <c:ptCount val="4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  <c:pt idx="3">
                  <c:v>第四季度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B3B-416E-900B-5B2ACAE2F8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03F41E-5A25-4264-8DFF-92879A941CD3}" type="datetimeFigureOut">
              <a:rPr lang="zh-CN" altLang="en-US" smtClean="0"/>
              <a:t>2018/11/13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298371-FC91-456D-9EE2-2C6DB8D9002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1525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>
            <a:solidFill>
              <a:srgbClr val="000000"/>
            </a:solidFill>
            <a:miter/>
          </a:ln>
        </p:spPr>
      </p:sp>
      <p:sp>
        <p:nvSpPr>
          <p:cNvPr id="16386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6387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lstStyle/>
          <a:p>
            <a:pPr lvl="0" indent="0"/>
            <a:fld id="{9A0DB2DC-4C9A-4742-B13C-FB6460FD3503}" type="slidenum">
              <a:rPr lang="zh-CN" altLang="en-US" sz="180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  <a:t>22</a:t>
            </a:fld>
            <a:endParaRPr lang="zh-CN" altLang="en-US" sz="180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3C56-78AD-4C25-B05A-7462C2F5FA0F}" type="datetimeFigureOut">
              <a:rPr lang="zh-CN" altLang="en-US" smtClean="0"/>
              <a:t>2018/11/13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38C2E-F330-4686-9F57-3B76DACAE9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3C56-78AD-4C25-B05A-7462C2F5FA0F}" type="datetimeFigureOut">
              <a:rPr lang="zh-CN" altLang="en-US" smtClean="0"/>
              <a:t>2018/11/13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38C2E-F330-4686-9F57-3B76DACAE9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3C56-78AD-4C25-B05A-7462C2F5FA0F}" type="datetimeFigureOut">
              <a:rPr lang="zh-CN" altLang="en-US" smtClean="0"/>
              <a:t>2018/11/13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38C2E-F330-4686-9F57-3B76DACAE9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3C56-78AD-4C25-B05A-7462C2F5FA0F}" type="datetimeFigureOut">
              <a:rPr lang="zh-CN" altLang="en-US" smtClean="0"/>
              <a:t>2018/11/13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38C2E-F330-4686-9F57-3B76DACAE9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3C56-78AD-4C25-B05A-7462C2F5FA0F}" type="datetimeFigureOut">
              <a:rPr lang="zh-CN" altLang="en-US" smtClean="0"/>
              <a:t>2018/11/13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38C2E-F330-4686-9F57-3B76DACAE9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3C56-78AD-4C25-B05A-7462C2F5FA0F}" type="datetimeFigureOut">
              <a:rPr lang="zh-CN" altLang="en-US" smtClean="0"/>
              <a:t>2018/11/13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38C2E-F330-4686-9F57-3B76DACAE9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3C56-78AD-4C25-B05A-7462C2F5FA0F}" type="datetimeFigureOut">
              <a:rPr lang="zh-CN" altLang="en-US" smtClean="0"/>
              <a:t>2018/11/13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38C2E-F330-4686-9F57-3B76DACAE9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3C56-78AD-4C25-B05A-7462C2F5FA0F}" type="datetimeFigureOut">
              <a:rPr lang="zh-CN" altLang="en-US" smtClean="0"/>
              <a:t>2018/11/13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38C2E-F330-4686-9F57-3B76DACAE9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3C56-78AD-4C25-B05A-7462C2F5FA0F}" type="datetimeFigureOut">
              <a:rPr lang="zh-CN" altLang="en-US" smtClean="0"/>
              <a:t>2018/11/13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38C2E-F330-4686-9F57-3B76DACAE9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3C56-78AD-4C25-B05A-7462C2F5FA0F}" type="datetimeFigureOut">
              <a:rPr lang="zh-CN" altLang="en-US" smtClean="0"/>
              <a:t>2018/11/13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38C2E-F330-4686-9F57-3B76DACAE9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3C56-78AD-4C25-B05A-7462C2F5FA0F}" type="datetimeFigureOut">
              <a:rPr lang="zh-CN" altLang="en-US" smtClean="0"/>
              <a:t>2018/11/13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38C2E-F330-4686-9F57-3B76DACAE9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7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43C56-78AD-4C25-B05A-7462C2F5FA0F}" type="datetimeFigureOut">
              <a:rPr lang="zh-CN" altLang="en-US" smtClean="0"/>
              <a:t>2018/11/13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38C2E-F330-4686-9F57-3B76DACAE9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pt7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本框 5"/>
          <p:cNvSpPr txBox="1">
            <a:spLocks noChangeArrowheads="1"/>
          </p:cNvSpPr>
          <p:nvPr/>
        </p:nvSpPr>
        <p:spPr bwMode="auto">
          <a:xfrm>
            <a:off x="2419808" y="3246690"/>
            <a:ext cx="430438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ctr"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3200" b="1">
                <a:solidFill>
                  <a:schemeClr val="accent1"/>
                </a:solidFill>
                <a:latin typeface="方正兰亭黑_GBK"/>
                <a:ea typeface="方正兰亭黑_GBK"/>
              </a:rPr>
              <a:t>线条简约商务汇报模板</a:t>
            </a:r>
          </a:p>
        </p:txBody>
      </p:sp>
      <p:sp>
        <p:nvSpPr>
          <p:cNvPr id="16" name="文本框 8"/>
          <p:cNvSpPr txBox="1">
            <a:spLocks noChangeArrowheads="1"/>
          </p:cNvSpPr>
          <p:nvPr/>
        </p:nvSpPr>
        <p:spPr bwMode="auto">
          <a:xfrm>
            <a:off x="4061289" y="4234287"/>
            <a:ext cx="103105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ctr"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000" dirty="0">
                <a:solidFill>
                  <a:srgbClr val="403E3B"/>
                </a:solidFill>
                <a:latin typeface="方正兰亭黑_GBK"/>
                <a:ea typeface="方正兰亭黑_GBK"/>
              </a:rPr>
              <a:t>Freeppt7.com</a:t>
            </a:r>
            <a:endParaRPr lang="zh-CN" altLang="en-US" sz="1000" dirty="0">
              <a:solidFill>
                <a:srgbClr val="403E3B"/>
              </a:solidFill>
              <a:latin typeface="方正兰亭黑_GBK"/>
              <a:ea typeface="方正兰亭黑_GBK"/>
            </a:endParaRPr>
          </a:p>
        </p:txBody>
      </p:sp>
      <p:sp>
        <p:nvSpPr>
          <p:cNvPr id="18" name="文本框 6"/>
          <p:cNvSpPr txBox="1">
            <a:spLocks noChangeArrowheads="1"/>
          </p:cNvSpPr>
          <p:nvPr/>
        </p:nvSpPr>
        <p:spPr bwMode="auto">
          <a:xfrm>
            <a:off x="2592939" y="3788063"/>
            <a:ext cx="396775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ctr"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400">
                <a:solidFill>
                  <a:srgbClr val="403E3B"/>
                </a:solidFill>
                <a:latin typeface="方正兰亭黑_GBK"/>
                <a:ea typeface="方正兰亭黑_GBK"/>
              </a:rPr>
              <a:t>Line Graffiti Small Fresh Business Template</a:t>
            </a:r>
          </a:p>
        </p:txBody>
      </p:sp>
      <p:sp>
        <p:nvSpPr>
          <p:cNvPr id="21" name="矩形 20"/>
          <p:cNvSpPr/>
          <p:nvPr/>
        </p:nvSpPr>
        <p:spPr>
          <a:xfrm>
            <a:off x="4126053" y="4221511"/>
            <a:ext cx="901521" cy="302654"/>
          </a:xfrm>
          <a:prstGeom prst="rect">
            <a:avLst/>
          </a:prstGeom>
          <a:noFill/>
          <a:ln>
            <a:solidFill>
              <a:srgbClr val="403E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8" name="Group 56"/>
          <p:cNvGrpSpPr>
            <a:grpSpLocks noChangeAspect="1"/>
          </p:cNvGrpSpPr>
          <p:nvPr/>
        </p:nvGrpSpPr>
        <p:grpSpPr bwMode="auto">
          <a:xfrm>
            <a:off x="3590925" y="1482725"/>
            <a:ext cx="1962150" cy="1481138"/>
            <a:chOff x="2262" y="934"/>
            <a:chExt cx="1236" cy="933"/>
          </a:xfrm>
        </p:grpSpPr>
        <p:sp>
          <p:nvSpPr>
            <p:cNvPr id="70" name="Freeform 57"/>
            <p:cNvSpPr>
              <a:spLocks noEditPoints="1"/>
            </p:cNvSpPr>
            <p:nvPr/>
          </p:nvSpPr>
          <p:spPr bwMode="auto">
            <a:xfrm>
              <a:off x="2794" y="1565"/>
              <a:ext cx="172" cy="117"/>
            </a:xfrm>
            <a:custGeom>
              <a:avLst/>
              <a:gdLst>
                <a:gd name="T0" fmla="*/ 172 w 172"/>
                <a:gd name="T1" fmla="*/ 14 h 117"/>
                <a:gd name="T2" fmla="*/ 172 w 172"/>
                <a:gd name="T3" fmla="*/ 0 h 117"/>
                <a:gd name="T4" fmla="*/ 137 w 172"/>
                <a:gd name="T5" fmla="*/ 0 h 117"/>
                <a:gd name="T6" fmla="*/ 21 w 172"/>
                <a:gd name="T7" fmla="*/ 117 h 117"/>
                <a:gd name="T8" fmla="*/ 69 w 172"/>
                <a:gd name="T9" fmla="*/ 117 h 117"/>
                <a:gd name="T10" fmla="*/ 172 w 172"/>
                <a:gd name="T11" fmla="*/ 14 h 117"/>
                <a:gd name="T12" fmla="*/ 172 w 172"/>
                <a:gd name="T13" fmla="*/ 14 h 117"/>
                <a:gd name="T14" fmla="*/ 103 w 172"/>
                <a:gd name="T15" fmla="*/ 0 h 117"/>
                <a:gd name="T16" fmla="*/ 0 w 172"/>
                <a:gd name="T17" fmla="*/ 103 h 117"/>
                <a:gd name="T18" fmla="*/ 0 w 172"/>
                <a:gd name="T19" fmla="*/ 55 h 117"/>
                <a:gd name="T20" fmla="*/ 55 w 172"/>
                <a:gd name="T21" fmla="*/ 0 h 117"/>
                <a:gd name="T22" fmla="*/ 103 w 172"/>
                <a:gd name="T23" fmla="*/ 0 h 117"/>
                <a:gd name="T24" fmla="*/ 103 w 172"/>
                <a:gd name="T25" fmla="*/ 0 h 117"/>
                <a:gd name="T26" fmla="*/ 21 w 172"/>
                <a:gd name="T27" fmla="*/ 0 h 117"/>
                <a:gd name="T28" fmla="*/ 0 w 172"/>
                <a:gd name="T29" fmla="*/ 21 h 117"/>
                <a:gd name="T30" fmla="*/ 0 w 172"/>
                <a:gd name="T31" fmla="*/ 0 h 117"/>
                <a:gd name="T32" fmla="*/ 21 w 172"/>
                <a:gd name="T33" fmla="*/ 0 h 117"/>
                <a:gd name="T34" fmla="*/ 21 w 172"/>
                <a:gd name="T35" fmla="*/ 0 h 117"/>
                <a:gd name="T36" fmla="*/ 102 w 172"/>
                <a:gd name="T37" fmla="*/ 117 h 117"/>
                <a:gd name="T38" fmla="*/ 172 w 172"/>
                <a:gd name="T39" fmla="*/ 49 h 117"/>
                <a:gd name="T40" fmla="*/ 172 w 172"/>
                <a:gd name="T41" fmla="*/ 97 h 117"/>
                <a:gd name="T42" fmla="*/ 150 w 172"/>
                <a:gd name="T43" fmla="*/ 117 h 117"/>
                <a:gd name="T44" fmla="*/ 102 w 172"/>
                <a:gd name="T45" fmla="*/ 11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72" h="117">
                  <a:moveTo>
                    <a:pt x="172" y="14"/>
                  </a:moveTo>
                  <a:lnTo>
                    <a:pt x="172" y="0"/>
                  </a:lnTo>
                  <a:lnTo>
                    <a:pt x="137" y="0"/>
                  </a:lnTo>
                  <a:lnTo>
                    <a:pt x="21" y="117"/>
                  </a:lnTo>
                  <a:lnTo>
                    <a:pt x="69" y="117"/>
                  </a:lnTo>
                  <a:lnTo>
                    <a:pt x="172" y="14"/>
                  </a:lnTo>
                  <a:lnTo>
                    <a:pt x="172" y="14"/>
                  </a:lnTo>
                  <a:close/>
                  <a:moveTo>
                    <a:pt x="103" y="0"/>
                  </a:moveTo>
                  <a:lnTo>
                    <a:pt x="0" y="103"/>
                  </a:lnTo>
                  <a:lnTo>
                    <a:pt x="0" y="55"/>
                  </a:lnTo>
                  <a:lnTo>
                    <a:pt x="55" y="0"/>
                  </a:lnTo>
                  <a:lnTo>
                    <a:pt x="103" y="0"/>
                  </a:lnTo>
                  <a:lnTo>
                    <a:pt x="103" y="0"/>
                  </a:lnTo>
                  <a:close/>
                  <a:moveTo>
                    <a:pt x="21" y="0"/>
                  </a:moveTo>
                  <a:lnTo>
                    <a:pt x="0" y="21"/>
                  </a:lnTo>
                  <a:lnTo>
                    <a:pt x="0" y="0"/>
                  </a:lnTo>
                  <a:lnTo>
                    <a:pt x="21" y="0"/>
                  </a:lnTo>
                  <a:lnTo>
                    <a:pt x="21" y="0"/>
                  </a:lnTo>
                  <a:close/>
                  <a:moveTo>
                    <a:pt x="102" y="117"/>
                  </a:moveTo>
                  <a:lnTo>
                    <a:pt x="172" y="49"/>
                  </a:lnTo>
                  <a:lnTo>
                    <a:pt x="172" y="97"/>
                  </a:lnTo>
                  <a:lnTo>
                    <a:pt x="150" y="117"/>
                  </a:lnTo>
                  <a:lnTo>
                    <a:pt x="102" y="117"/>
                  </a:lnTo>
                  <a:close/>
                </a:path>
              </a:pathLst>
            </a:custGeom>
            <a:solidFill>
              <a:srgbClr val="91A2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" name="Freeform 58"/>
            <p:cNvSpPr>
              <a:spLocks noEditPoints="1"/>
            </p:cNvSpPr>
            <p:nvPr/>
          </p:nvSpPr>
          <p:spPr bwMode="auto">
            <a:xfrm>
              <a:off x="2290" y="1620"/>
              <a:ext cx="1181" cy="221"/>
            </a:xfrm>
            <a:custGeom>
              <a:avLst/>
              <a:gdLst>
                <a:gd name="T0" fmla="*/ 0 w 759"/>
                <a:gd name="T1" fmla="*/ 39 h 142"/>
                <a:gd name="T2" fmla="*/ 7 w 759"/>
                <a:gd name="T3" fmla="*/ 0 h 142"/>
                <a:gd name="T4" fmla="*/ 0 w 759"/>
                <a:gd name="T5" fmla="*/ 61 h 142"/>
                <a:gd name="T6" fmla="*/ 91 w 759"/>
                <a:gd name="T7" fmla="*/ 0 h 142"/>
                <a:gd name="T8" fmla="*/ 0 w 759"/>
                <a:gd name="T9" fmla="*/ 61 h 142"/>
                <a:gd name="T10" fmla="*/ 113 w 759"/>
                <a:gd name="T11" fmla="*/ 0 h 142"/>
                <a:gd name="T12" fmla="*/ 11 w 759"/>
                <a:gd name="T13" fmla="*/ 133 h 142"/>
                <a:gd name="T14" fmla="*/ 10 w 759"/>
                <a:gd name="T15" fmla="*/ 132 h 142"/>
                <a:gd name="T16" fmla="*/ 25 w 759"/>
                <a:gd name="T17" fmla="*/ 141 h 142"/>
                <a:gd name="T18" fmla="*/ 197 w 759"/>
                <a:gd name="T19" fmla="*/ 0 h 142"/>
                <a:gd name="T20" fmla="*/ 35 w 759"/>
                <a:gd name="T21" fmla="*/ 142 h 142"/>
                <a:gd name="T22" fmla="*/ 77 w 759"/>
                <a:gd name="T23" fmla="*/ 142 h 142"/>
                <a:gd name="T24" fmla="*/ 249 w 759"/>
                <a:gd name="T25" fmla="*/ 0 h 142"/>
                <a:gd name="T26" fmla="*/ 77 w 759"/>
                <a:gd name="T27" fmla="*/ 142 h 142"/>
                <a:gd name="T28" fmla="*/ 161 w 759"/>
                <a:gd name="T29" fmla="*/ 142 h 142"/>
                <a:gd name="T30" fmla="*/ 271 w 759"/>
                <a:gd name="T31" fmla="*/ 0 h 142"/>
                <a:gd name="T32" fmla="*/ 182 w 759"/>
                <a:gd name="T33" fmla="*/ 142 h 142"/>
                <a:gd name="T34" fmla="*/ 307 w 759"/>
                <a:gd name="T35" fmla="*/ 48 h 142"/>
                <a:gd name="T36" fmla="*/ 182 w 759"/>
                <a:gd name="T37" fmla="*/ 142 h 142"/>
                <a:gd name="T38" fmla="*/ 319 w 759"/>
                <a:gd name="T39" fmla="*/ 58 h 142"/>
                <a:gd name="T40" fmla="*/ 266 w 759"/>
                <a:gd name="T41" fmla="*/ 142 h 142"/>
                <a:gd name="T42" fmla="*/ 288 w 759"/>
                <a:gd name="T43" fmla="*/ 142 h 142"/>
                <a:gd name="T44" fmla="*/ 403 w 759"/>
                <a:gd name="T45" fmla="*/ 58 h 142"/>
                <a:gd name="T46" fmla="*/ 288 w 759"/>
                <a:gd name="T47" fmla="*/ 142 h 142"/>
                <a:gd name="T48" fmla="*/ 372 w 759"/>
                <a:gd name="T49" fmla="*/ 142 h 142"/>
                <a:gd name="T50" fmla="*/ 482 w 759"/>
                <a:gd name="T51" fmla="*/ 0 h 142"/>
                <a:gd name="T52" fmla="*/ 451 w 759"/>
                <a:gd name="T53" fmla="*/ 49 h 142"/>
                <a:gd name="T54" fmla="*/ 425 w 759"/>
                <a:gd name="T55" fmla="*/ 58 h 142"/>
                <a:gd name="T56" fmla="*/ 394 w 759"/>
                <a:gd name="T57" fmla="*/ 142 h 142"/>
                <a:gd name="T58" fmla="*/ 566 w 759"/>
                <a:gd name="T59" fmla="*/ 0 h 142"/>
                <a:gd name="T60" fmla="*/ 394 w 759"/>
                <a:gd name="T61" fmla="*/ 142 h 142"/>
                <a:gd name="T62" fmla="*/ 588 w 759"/>
                <a:gd name="T63" fmla="*/ 0 h 142"/>
                <a:gd name="T64" fmla="*/ 477 w 759"/>
                <a:gd name="T65" fmla="*/ 142 h 142"/>
                <a:gd name="T66" fmla="*/ 499 w 759"/>
                <a:gd name="T67" fmla="*/ 142 h 142"/>
                <a:gd name="T68" fmla="*/ 671 w 759"/>
                <a:gd name="T69" fmla="*/ 0 h 142"/>
                <a:gd name="T70" fmla="*/ 499 w 759"/>
                <a:gd name="T71" fmla="*/ 142 h 142"/>
                <a:gd name="T72" fmla="*/ 693 w 759"/>
                <a:gd name="T73" fmla="*/ 0 h 142"/>
                <a:gd name="T74" fmla="*/ 583 w 759"/>
                <a:gd name="T75" fmla="*/ 142 h 142"/>
                <a:gd name="T76" fmla="*/ 605 w 759"/>
                <a:gd name="T77" fmla="*/ 142 h 142"/>
                <a:gd name="T78" fmla="*/ 759 w 759"/>
                <a:gd name="T79" fmla="*/ 19 h 142"/>
                <a:gd name="T80" fmla="*/ 746 w 759"/>
                <a:gd name="T81" fmla="*/ 0 h 142"/>
                <a:gd name="T82" fmla="*/ 657 w 759"/>
                <a:gd name="T83" fmla="*/ 142 h 142"/>
                <a:gd name="T84" fmla="*/ 759 w 759"/>
                <a:gd name="T85" fmla="*/ 71 h 142"/>
                <a:gd name="T86" fmla="*/ 657 w 759"/>
                <a:gd name="T87" fmla="*/ 142 h 142"/>
                <a:gd name="T88" fmla="*/ 724 w 759"/>
                <a:gd name="T89" fmla="*/ 142 h 142"/>
                <a:gd name="T90" fmla="*/ 759 w 759"/>
                <a:gd name="T91" fmla="*/ 107 h 142"/>
                <a:gd name="T92" fmla="*/ 710 w 759"/>
                <a:gd name="T93" fmla="*/ 142 h 142"/>
                <a:gd name="T94" fmla="*/ 451 w 759"/>
                <a:gd name="T95" fmla="*/ 10 h 142"/>
                <a:gd name="T96" fmla="*/ 460 w 759"/>
                <a:gd name="T97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59" h="142">
                  <a:moveTo>
                    <a:pt x="0" y="8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0" y="8"/>
                    <a:pt x="0" y="8"/>
                    <a:pt x="0" y="8"/>
                  </a:cubicBezTo>
                  <a:close/>
                  <a:moveTo>
                    <a:pt x="0" y="61"/>
                  </a:moveTo>
                  <a:cubicBezTo>
                    <a:pt x="60" y="0"/>
                    <a:pt x="60" y="0"/>
                    <a:pt x="60" y="0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61"/>
                    <a:pt x="0" y="61"/>
                    <a:pt x="0" y="61"/>
                  </a:cubicBezTo>
                  <a:close/>
                  <a:moveTo>
                    <a:pt x="0" y="113"/>
                  </a:moveTo>
                  <a:cubicBezTo>
                    <a:pt x="113" y="0"/>
                    <a:pt x="113" y="0"/>
                    <a:pt x="113" y="0"/>
                  </a:cubicBezTo>
                  <a:cubicBezTo>
                    <a:pt x="144" y="0"/>
                    <a:pt x="144" y="0"/>
                    <a:pt x="144" y="0"/>
                  </a:cubicBezTo>
                  <a:cubicBezTo>
                    <a:pt x="11" y="133"/>
                    <a:pt x="11" y="133"/>
                    <a:pt x="11" y="133"/>
                  </a:cubicBezTo>
                  <a:cubicBezTo>
                    <a:pt x="10" y="132"/>
                    <a:pt x="10" y="132"/>
                    <a:pt x="10" y="132"/>
                  </a:cubicBezTo>
                  <a:cubicBezTo>
                    <a:pt x="10" y="132"/>
                    <a:pt x="10" y="132"/>
                    <a:pt x="10" y="132"/>
                  </a:cubicBezTo>
                  <a:cubicBezTo>
                    <a:pt x="5" y="127"/>
                    <a:pt x="1" y="120"/>
                    <a:pt x="0" y="113"/>
                  </a:cubicBezTo>
                  <a:close/>
                  <a:moveTo>
                    <a:pt x="25" y="141"/>
                  </a:moveTo>
                  <a:cubicBezTo>
                    <a:pt x="166" y="0"/>
                    <a:pt x="166" y="0"/>
                    <a:pt x="166" y="0"/>
                  </a:cubicBezTo>
                  <a:cubicBezTo>
                    <a:pt x="197" y="0"/>
                    <a:pt x="197" y="0"/>
                    <a:pt x="197" y="0"/>
                  </a:cubicBezTo>
                  <a:cubicBezTo>
                    <a:pt x="55" y="142"/>
                    <a:pt x="55" y="142"/>
                    <a:pt x="55" y="142"/>
                  </a:cubicBezTo>
                  <a:cubicBezTo>
                    <a:pt x="35" y="142"/>
                    <a:pt x="35" y="142"/>
                    <a:pt x="35" y="142"/>
                  </a:cubicBezTo>
                  <a:cubicBezTo>
                    <a:pt x="31" y="142"/>
                    <a:pt x="28" y="141"/>
                    <a:pt x="25" y="141"/>
                  </a:cubicBezTo>
                  <a:close/>
                  <a:moveTo>
                    <a:pt x="77" y="142"/>
                  </a:moveTo>
                  <a:cubicBezTo>
                    <a:pt x="108" y="142"/>
                    <a:pt x="108" y="142"/>
                    <a:pt x="108" y="14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218" y="0"/>
                    <a:pt x="218" y="0"/>
                    <a:pt x="218" y="0"/>
                  </a:cubicBezTo>
                  <a:cubicBezTo>
                    <a:pt x="77" y="142"/>
                    <a:pt x="77" y="142"/>
                    <a:pt x="77" y="142"/>
                  </a:cubicBezTo>
                  <a:close/>
                  <a:moveTo>
                    <a:pt x="130" y="142"/>
                  </a:moveTo>
                  <a:cubicBezTo>
                    <a:pt x="161" y="142"/>
                    <a:pt x="161" y="142"/>
                    <a:pt x="161" y="142"/>
                  </a:cubicBezTo>
                  <a:cubicBezTo>
                    <a:pt x="302" y="0"/>
                    <a:pt x="302" y="0"/>
                    <a:pt x="302" y="0"/>
                  </a:cubicBezTo>
                  <a:cubicBezTo>
                    <a:pt x="271" y="0"/>
                    <a:pt x="271" y="0"/>
                    <a:pt x="271" y="0"/>
                  </a:cubicBezTo>
                  <a:cubicBezTo>
                    <a:pt x="130" y="142"/>
                    <a:pt x="130" y="142"/>
                    <a:pt x="130" y="142"/>
                  </a:cubicBezTo>
                  <a:close/>
                  <a:moveTo>
                    <a:pt x="182" y="142"/>
                  </a:moveTo>
                  <a:cubicBezTo>
                    <a:pt x="214" y="142"/>
                    <a:pt x="214" y="142"/>
                    <a:pt x="214" y="142"/>
                  </a:cubicBezTo>
                  <a:cubicBezTo>
                    <a:pt x="307" y="48"/>
                    <a:pt x="307" y="48"/>
                    <a:pt x="307" y="48"/>
                  </a:cubicBezTo>
                  <a:cubicBezTo>
                    <a:pt x="307" y="17"/>
                    <a:pt x="307" y="17"/>
                    <a:pt x="307" y="17"/>
                  </a:cubicBezTo>
                  <a:cubicBezTo>
                    <a:pt x="182" y="142"/>
                    <a:pt x="182" y="142"/>
                    <a:pt x="182" y="142"/>
                  </a:cubicBezTo>
                  <a:close/>
                  <a:moveTo>
                    <a:pt x="235" y="142"/>
                  </a:moveTo>
                  <a:cubicBezTo>
                    <a:pt x="319" y="58"/>
                    <a:pt x="319" y="58"/>
                    <a:pt x="319" y="58"/>
                  </a:cubicBezTo>
                  <a:cubicBezTo>
                    <a:pt x="350" y="58"/>
                    <a:pt x="350" y="58"/>
                    <a:pt x="350" y="58"/>
                  </a:cubicBezTo>
                  <a:cubicBezTo>
                    <a:pt x="266" y="142"/>
                    <a:pt x="266" y="142"/>
                    <a:pt x="266" y="142"/>
                  </a:cubicBezTo>
                  <a:cubicBezTo>
                    <a:pt x="235" y="142"/>
                    <a:pt x="235" y="142"/>
                    <a:pt x="235" y="142"/>
                  </a:cubicBezTo>
                  <a:close/>
                  <a:moveTo>
                    <a:pt x="288" y="142"/>
                  </a:moveTo>
                  <a:cubicBezTo>
                    <a:pt x="372" y="58"/>
                    <a:pt x="372" y="58"/>
                    <a:pt x="372" y="58"/>
                  </a:cubicBezTo>
                  <a:cubicBezTo>
                    <a:pt x="403" y="58"/>
                    <a:pt x="403" y="58"/>
                    <a:pt x="403" y="58"/>
                  </a:cubicBezTo>
                  <a:cubicBezTo>
                    <a:pt x="319" y="142"/>
                    <a:pt x="319" y="142"/>
                    <a:pt x="319" y="142"/>
                  </a:cubicBezTo>
                  <a:cubicBezTo>
                    <a:pt x="288" y="142"/>
                    <a:pt x="288" y="142"/>
                    <a:pt x="288" y="142"/>
                  </a:cubicBezTo>
                  <a:close/>
                  <a:moveTo>
                    <a:pt x="341" y="142"/>
                  </a:moveTo>
                  <a:cubicBezTo>
                    <a:pt x="372" y="142"/>
                    <a:pt x="372" y="142"/>
                    <a:pt x="372" y="142"/>
                  </a:cubicBezTo>
                  <a:cubicBezTo>
                    <a:pt x="513" y="0"/>
                    <a:pt x="513" y="0"/>
                    <a:pt x="513" y="0"/>
                  </a:cubicBezTo>
                  <a:cubicBezTo>
                    <a:pt x="482" y="0"/>
                    <a:pt x="482" y="0"/>
                    <a:pt x="482" y="0"/>
                  </a:cubicBezTo>
                  <a:cubicBezTo>
                    <a:pt x="451" y="31"/>
                    <a:pt x="451" y="31"/>
                    <a:pt x="451" y="31"/>
                  </a:cubicBezTo>
                  <a:cubicBezTo>
                    <a:pt x="451" y="49"/>
                    <a:pt x="451" y="49"/>
                    <a:pt x="451" y="49"/>
                  </a:cubicBezTo>
                  <a:cubicBezTo>
                    <a:pt x="451" y="54"/>
                    <a:pt x="447" y="58"/>
                    <a:pt x="443" y="58"/>
                  </a:cubicBezTo>
                  <a:cubicBezTo>
                    <a:pt x="425" y="58"/>
                    <a:pt x="425" y="58"/>
                    <a:pt x="425" y="58"/>
                  </a:cubicBezTo>
                  <a:cubicBezTo>
                    <a:pt x="341" y="142"/>
                    <a:pt x="341" y="142"/>
                    <a:pt x="341" y="142"/>
                  </a:cubicBezTo>
                  <a:close/>
                  <a:moveTo>
                    <a:pt x="394" y="142"/>
                  </a:moveTo>
                  <a:cubicBezTo>
                    <a:pt x="425" y="142"/>
                    <a:pt x="425" y="142"/>
                    <a:pt x="425" y="142"/>
                  </a:cubicBezTo>
                  <a:cubicBezTo>
                    <a:pt x="566" y="0"/>
                    <a:pt x="566" y="0"/>
                    <a:pt x="566" y="0"/>
                  </a:cubicBezTo>
                  <a:cubicBezTo>
                    <a:pt x="535" y="0"/>
                    <a:pt x="535" y="0"/>
                    <a:pt x="535" y="0"/>
                  </a:cubicBezTo>
                  <a:cubicBezTo>
                    <a:pt x="394" y="142"/>
                    <a:pt x="394" y="142"/>
                    <a:pt x="394" y="142"/>
                  </a:cubicBezTo>
                  <a:close/>
                  <a:moveTo>
                    <a:pt x="446" y="142"/>
                  </a:moveTo>
                  <a:cubicBezTo>
                    <a:pt x="588" y="0"/>
                    <a:pt x="588" y="0"/>
                    <a:pt x="588" y="0"/>
                  </a:cubicBezTo>
                  <a:cubicBezTo>
                    <a:pt x="619" y="0"/>
                    <a:pt x="619" y="0"/>
                    <a:pt x="619" y="0"/>
                  </a:cubicBezTo>
                  <a:cubicBezTo>
                    <a:pt x="477" y="142"/>
                    <a:pt x="477" y="142"/>
                    <a:pt x="477" y="142"/>
                  </a:cubicBezTo>
                  <a:cubicBezTo>
                    <a:pt x="446" y="142"/>
                    <a:pt x="446" y="142"/>
                    <a:pt x="446" y="142"/>
                  </a:cubicBezTo>
                  <a:close/>
                  <a:moveTo>
                    <a:pt x="499" y="142"/>
                  </a:moveTo>
                  <a:cubicBezTo>
                    <a:pt x="640" y="0"/>
                    <a:pt x="640" y="0"/>
                    <a:pt x="640" y="0"/>
                  </a:cubicBezTo>
                  <a:cubicBezTo>
                    <a:pt x="671" y="0"/>
                    <a:pt x="671" y="0"/>
                    <a:pt x="671" y="0"/>
                  </a:cubicBezTo>
                  <a:cubicBezTo>
                    <a:pt x="530" y="142"/>
                    <a:pt x="530" y="142"/>
                    <a:pt x="530" y="142"/>
                  </a:cubicBezTo>
                  <a:cubicBezTo>
                    <a:pt x="499" y="142"/>
                    <a:pt x="499" y="142"/>
                    <a:pt x="499" y="142"/>
                  </a:cubicBezTo>
                  <a:close/>
                  <a:moveTo>
                    <a:pt x="552" y="142"/>
                  </a:moveTo>
                  <a:cubicBezTo>
                    <a:pt x="693" y="0"/>
                    <a:pt x="693" y="0"/>
                    <a:pt x="693" y="0"/>
                  </a:cubicBezTo>
                  <a:cubicBezTo>
                    <a:pt x="724" y="0"/>
                    <a:pt x="724" y="0"/>
                    <a:pt x="724" y="0"/>
                  </a:cubicBezTo>
                  <a:cubicBezTo>
                    <a:pt x="583" y="142"/>
                    <a:pt x="583" y="142"/>
                    <a:pt x="583" y="142"/>
                  </a:cubicBezTo>
                  <a:cubicBezTo>
                    <a:pt x="552" y="142"/>
                    <a:pt x="552" y="142"/>
                    <a:pt x="552" y="142"/>
                  </a:cubicBezTo>
                  <a:close/>
                  <a:moveTo>
                    <a:pt x="605" y="142"/>
                  </a:moveTo>
                  <a:cubicBezTo>
                    <a:pt x="636" y="142"/>
                    <a:pt x="636" y="142"/>
                    <a:pt x="636" y="142"/>
                  </a:cubicBezTo>
                  <a:cubicBezTo>
                    <a:pt x="759" y="19"/>
                    <a:pt x="759" y="19"/>
                    <a:pt x="759" y="19"/>
                  </a:cubicBezTo>
                  <a:cubicBezTo>
                    <a:pt x="759" y="0"/>
                    <a:pt x="759" y="0"/>
                    <a:pt x="759" y="0"/>
                  </a:cubicBezTo>
                  <a:cubicBezTo>
                    <a:pt x="746" y="0"/>
                    <a:pt x="746" y="0"/>
                    <a:pt x="746" y="0"/>
                  </a:cubicBezTo>
                  <a:cubicBezTo>
                    <a:pt x="605" y="142"/>
                    <a:pt x="605" y="142"/>
                    <a:pt x="605" y="142"/>
                  </a:cubicBezTo>
                  <a:close/>
                  <a:moveTo>
                    <a:pt x="657" y="142"/>
                  </a:moveTo>
                  <a:cubicBezTo>
                    <a:pt x="688" y="142"/>
                    <a:pt x="688" y="142"/>
                    <a:pt x="688" y="142"/>
                  </a:cubicBezTo>
                  <a:cubicBezTo>
                    <a:pt x="759" y="71"/>
                    <a:pt x="759" y="71"/>
                    <a:pt x="759" y="71"/>
                  </a:cubicBezTo>
                  <a:cubicBezTo>
                    <a:pt x="759" y="40"/>
                    <a:pt x="759" y="40"/>
                    <a:pt x="759" y="40"/>
                  </a:cubicBezTo>
                  <a:cubicBezTo>
                    <a:pt x="657" y="142"/>
                    <a:pt x="657" y="142"/>
                    <a:pt x="657" y="142"/>
                  </a:cubicBezTo>
                  <a:close/>
                  <a:moveTo>
                    <a:pt x="710" y="142"/>
                  </a:moveTo>
                  <a:cubicBezTo>
                    <a:pt x="724" y="142"/>
                    <a:pt x="724" y="142"/>
                    <a:pt x="724" y="142"/>
                  </a:cubicBezTo>
                  <a:cubicBezTo>
                    <a:pt x="733" y="142"/>
                    <a:pt x="742" y="138"/>
                    <a:pt x="749" y="132"/>
                  </a:cubicBezTo>
                  <a:cubicBezTo>
                    <a:pt x="755" y="125"/>
                    <a:pt x="759" y="116"/>
                    <a:pt x="759" y="107"/>
                  </a:cubicBezTo>
                  <a:cubicBezTo>
                    <a:pt x="759" y="93"/>
                    <a:pt x="759" y="93"/>
                    <a:pt x="759" y="93"/>
                  </a:cubicBezTo>
                  <a:cubicBezTo>
                    <a:pt x="710" y="142"/>
                    <a:pt x="710" y="142"/>
                    <a:pt x="710" y="142"/>
                  </a:cubicBezTo>
                  <a:close/>
                  <a:moveTo>
                    <a:pt x="460" y="0"/>
                  </a:moveTo>
                  <a:cubicBezTo>
                    <a:pt x="451" y="10"/>
                    <a:pt x="451" y="10"/>
                    <a:pt x="451" y="10"/>
                  </a:cubicBezTo>
                  <a:cubicBezTo>
                    <a:pt x="451" y="0"/>
                    <a:pt x="451" y="0"/>
                    <a:pt x="451" y="0"/>
                  </a:cubicBezTo>
                  <a:lnTo>
                    <a:pt x="46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2" name="Freeform 59"/>
            <p:cNvSpPr>
              <a:spLocks noEditPoints="1"/>
            </p:cNvSpPr>
            <p:nvPr/>
          </p:nvSpPr>
          <p:spPr bwMode="auto">
            <a:xfrm>
              <a:off x="2290" y="1083"/>
              <a:ext cx="1181" cy="510"/>
            </a:xfrm>
            <a:custGeom>
              <a:avLst/>
              <a:gdLst>
                <a:gd name="T0" fmla="*/ 722 w 759"/>
                <a:gd name="T1" fmla="*/ 0 h 328"/>
                <a:gd name="T2" fmla="*/ 443 w 759"/>
                <a:gd name="T3" fmla="*/ 293 h 328"/>
                <a:gd name="T4" fmla="*/ 451 w 759"/>
                <a:gd name="T5" fmla="*/ 302 h 328"/>
                <a:gd name="T6" fmla="*/ 724 w 759"/>
                <a:gd name="T7" fmla="*/ 0 h 328"/>
                <a:gd name="T8" fmla="*/ 408 w 759"/>
                <a:gd name="T9" fmla="*/ 293 h 328"/>
                <a:gd name="T10" fmla="*/ 669 w 759"/>
                <a:gd name="T11" fmla="*/ 0 h 328"/>
                <a:gd name="T12" fmla="*/ 648 w 759"/>
                <a:gd name="T13" fmla="*/ 0 h 328"/>
                <a:gd name="T14" fmla="*/ 324 w 759"/>
                <a:gd name="T15" fmla="*/ 293 h 328"/>
                <a:gd name="T16" fmla="*/ 648 w 759"/>
                <a:gd name="T17" fmla="*/ 0 h 328"/>
                <a:gd name="T18" fmla="*/ 267 w 759"/>
                <a:gd name="T19" fmla="*/ 328 h 328"/>
                <a:gd name="T20" fmla="*/ 564 w 759"/>
                <a:gd name="T21" fmla="*/ 0 h 328"/>
                <a:gd name="T22" fmla="*/ 542 w 759"/>
                <a:gd name="T23" fmla="*/ 0 h 328"/>
                <a:gd name="T24" fmla="*/ 183 w 759"/>
                <a:gd name="T25" fmla="*/ 328 h 328"/>
                <a:gd name="T26" fmla="*/ 542 w 759"/>
                <a:gd name="T27" fmla="*/ 0 h 328"/>
                <a:gd name="T28" fmla="*/ 162 w 759"/>
                <a:gd name="T29" fmla="*/ 328 h 328"/>
                <a:gd name="T30" fmla="*/ 458 w 759"/>
                <a:gd name="T31" fmla="*/ 0 h 328"/>
                <a:gd name="T32" fmla="*/ 437 w 759"/>
                <a:gd name="T33" fmla="*/ 0 h 328"/>
                <a:gd name="T34" fmla="*/ 78 w 759"/>
                <a:gd name="T35" fmla="*/ 328 h 328"/>
                <a:gd name="T36" fmla="*/ 437 w 759"/>
                <a:gd name="T37" fmla="*/ 0 h 328"/>
                <a:gd name="T38" fmla="*/ 353 w 759"/>
                <a:gd name="T39" fmla="*/ 0 h 328"/>
                <a:gd name="T40" fmla="*/ 56 w 759"/>
                <a:gd name="T41" fmla="*/ 328 h 328"/>
                <a:gd name="T42" fmla="*/ 331 w 759"/>
                <a:gd name="T43" fmla="*/ 0 h 328"/>
                <a:gd name="T44" fmla="*/ 0 w 759"/>
                <a:gd name="T45" fmla="*/ 301 h 328"/>
                <a:gd name="T46" fmla="*/ 3 w 759"/>
                <a:gd name="T47" fmla="*/ 328 h 328"/>
                <a:gd name="T48" fmla="*/ 279 w 759"/>
                <a:gd name="T49" fmla="*/ 0 h 328"/>
                <a:gd name="T50" fmla="*/ 247 w 759"/>
                <a:gd name="T51" fmla="*/ 0 h 328"/>
                <a:gd name="T52" fmla="*/ 0 w 759"/>
                <a:gd name="T53" fmla="*/ 279 h 328"/>
                <a:gd name="T54" fmla="*/ 226 w 759"/>
                <a:gd name="T55" fmla="*/ 0 h 328"/>
                <a:gd name="T56" fmla="*/ 0 w 759"/>
                <a:gd name="T57" fmla="*/ 195 h 328"/>
                <a:gd name="T58" fmla="*/ 226 w 759"/>
                <a:gd name="T59" fmla="*/ 0 h 328"/>
                <a:gd name="T60" fmla="*/ 142 w 759"/>
                <a:gd name="T61" fmla="*/ 0 h 328"/>
                <a:gd name="T62" fmla="*/ 0 w 759"/>
                <a:gd name="T63" fmla="*/ 173 h 328"/>
                <a:gd name="T64" fmla="*/ 120 w 759"/>
                <a:gd name="T65" fmla="*/ 0 h 328"/>
                <a:gd name="T66" fmla="*/ 0 w 759"/>
                <a:gd name="T67" fmla="*/ 90 h 328"/>
                <a:gd name="T68" fmla="*/ 120 w 759"/>
                <a:gd name="T69" fmla="*/ 0 h 328"/>
                <a:gd name="T70" fmla="*/ 0 w 759"/>
                <a:gd name="T71" fmla="*/ 68 h 328"/>
                <a:gd name="T72" fmla="*/ 36 w 759"/>
                <a:gd name="T73" fmla="*/ 0 h 328"/>
                <a:gd name="T74" fmla="*/ 289 w 759"/>
                <a:gd name="T75" fmla="*/ 328 h 328"/>
                <a:gd name="T76" fmla="*/ 307 w 759"/>
                <a:gd name="T77" fmla="*/ 310 h 328"/>
                <a:gd name="T78" fmla="*/ 451 w 759"/>
                <a:gd name="T79" fmla="*/ 324 h 328"/>
                <a:gd name="T80" fmla="*/ 759 w 759"/>
                <a:gd name="T81" fmla="*/ 35 h 328"/>
                <a:gd name="T82" fmla="*/ 478 w 759"/>
                <a:gd name="T83" fmla="*/ 328 h 328"/>
                <a:gd name="T84" fmla="*/ 451 w 759"/>
                <a:gd name="T85" fmla="*/ 324 h 328"/>
                <a:gd name="T86" fmla="*/ 759 w 759"/>
                <a:gd name="T87" fmla="*/ 69 h 328"/>
                <a:gd name="T88" fmla="*/ 531 w 759"/>
                <a:gd name="T89" fmla="*/ 328 h 328"/>
                <a:gd name="T90" fmla="*/ 552 w 759"/>
                <a:gd name="T91" fmla="*/ 328 h 328"/>
                <a:gd name="T92" fmla="*/ 759 w 759"/>
                <a:gd name="T93" fmla="*/ 153 h 328"/>
                <a:gd name="T94" fmla="*/ 552 w 759"/>
                <a:gd name="T95" fmla="*/ 328 h 328"/>
                <a:gd name="T96" fmla="*/ 759 w 759"/>
                <a:gd name="T97" fmla="*/ 174 h 328"/>
                <a:gd name="T98" fmla="*/ 636 w 759"/>
                <a:gd name="T99" fmla="*/ 328 h 328"/>
                <a:gd name="T100" fmla="*/ 658 w 759"/>
                <a:gd name="T101" fmla="*/ 328 h 328"/>
                <a:gd name="T102" fmla="*/ 759 w 759"/>
                <a:gd name="T103" fmla="*/ 258 h 328"/>
                <a:gd name="T104" fmla="*/ 658 w 759"/>
                <a:gd name="T105" fmla="*/ 328 h 328"/>
                <a:gd name="T106" fmla="*/ 759 w 759"/>
                <a:gd name="T107" fmla="*/ 280 h 328"/>
                <a:gd name="T108" fmla="*/ 742 w 759"/>
                <a:gd name="T109" fmla="*/ 328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59" h="328">
                  <a:moveTo>
                    <a:pt x="724" y="0"/>
                  </a:moveTo>
                  <a:cubicBezTo>
                    <a:pt x="722" y="0"/>
                    <a:pt x="722" y="0"/>
                    <a:pt x="722" y="0"/>
                  </a:cubicBezTo>
                  <a:cubicBezTo>
                    <a:pt x="429" y="293"/>
                    <a:pt x="429" y="293"/>
                    <a:pt x="429" y="293"/>
                  </a:cubicBezTo>
                  <a:cubicBezTo>
                    <a:pt x="443" y="293"/>
                    <a:pt x="443" y="293"/>
                    <a:pt x="443" y="293"/>
                  </a:cubicBezTo>
                  <a:cubicBezTo>
                    <a:pt x="447" y="293"/>
                    <a:pt x="451" y="297"/>
                    <a:pt x="451" y="302"/>
                  </a:cubicBezTo>
                  <a:cubicBezTo>
                    <a:pt x="451" y="302"/>
                    <a:pt x="451" y="302"/>
                    <a:pt x="451" y="302"/>
                  </a:cubicBezTo>
                  <a:cubicBezTo>
                    <a:pt x="746" y="8"/>
                    <a:pt x="746" y="8"/>
                    <a:pt x="746" y="8"/>
                  </a:cubicBezTo>
                  <a:cubicBezTo>
                    <a:pt x="740" y="3"/>
                    <a:pt x="732" y="0"/>
                    <a:pt x="724" y="0"/>
                  </a:cubicBezTo>
                  <a:close/>
                  <a:moveTo>
                    <a:pt x="701" y="0"/>
                  </a:moveTo>
                  <a:cubicBezTo>
                    <a:pt x="408" y="293"/>
                    <a:pt x="408" y="293"/>
                    <a:pt x="408" y="293"/>
                  </a:cubicBezTo>
                  <a:cubicBezTo>
                    <a:pt x="376" y="293"/>
                    <a:pt x="376" y="293"/>
                    <a:pt x="376" y="293"/>
                  </a:cubicBezTo>
                  <a:cubicBezTo>
                    <a:pt x="669" y="0"/>
                    <a:pt x="669" y="0"/>
                    <a:pt x="669" y="0"/>
                  </a:cubicBezTo>
                  <a:cubicBezTo>
                    <a:pt x="701" y="0"/>
                    <a:pt x="701" y="0"/>
                    <a:pt x="701" y="0"/>
                  </a:cubicBezTo>
                  <a:close/>
                  <a:moveTo>
                    <a:pt x="648" y="0"/>
                  </a:moveTo>
                  <a:cubicBezTo>
                    <a:pt x="355" y="293"/>
                    <a:pt x="355" y="293"/>
                    <a:pt x="355" y="293"/>
                  </a:cubicBezTo>
                  <a:cubicBezTo>
                    <a:pt x="324" y="293"/>
                    <a:pt x="324" y="293"/>
                    <a:pt x="324" y="293"/>
                  </a:cubicBezTo>
                  <a:cubicBezTo>
                    <a:pt x="617" y="0"/>
                    <a:pt x="617" y="0"/>
                    <a:pt x="617" y="0"/>
                  </a:cubicBezTo>
                  <a:cubicBezTo>
                    <a:pt x="648" y="0"/>
                    <a:pt x="648" y="0"/>
                    <a:pt x="648" y="0"/>
                  </a:cubicBezTo>
                  <a:close/>
                  <a:moveTo>
                    <a:pt x="595" y="0"/>
                  </a:moveTo>
                  <a:cubicBezTo>
                    <a:pt x="267" y="328"/>
                    <a:pt x="267" y="328"/>
                    <a:pt x="267" y="328"/>
                  </a:cubicBezTo>
                  <a:cubicBezTo>
                    <a:pt x="236" y="328"/>
                    <a:pt x="236" y="328"/>
                    <a:pt x="236" y="328"/>
                  </a:cubicBezTo>
                  <a:cubicBezTo>
                    <a:pt x="564" y="0"/>
                    <a:pt x="564" y="0"/>
                    <a:pt x="564" y="0"/>
                  </a:cubicBezTo>
                  <a:cubicBezTo>
                    <a:pt x="595" y="0"/>
                    <a:pt x="595" y="0"/>
                    <a:pt x="595" y="0"/>
                  </a:cubicBezTo>
                  <a:close/>
                  <a:moveTo>
                    <a:pt x="542" y="0"/>
                  </a:moveTo>
                  <a:cubicBezTo>
                    <a:pt x="214" y="328"/>
                    <a:pt x="214" y="328"/>
                    <a:pt x="214" y="328"/>
                  </a:cubicBezTo>
                  <a:cubicBezTo>
                    <a:pt x="183" y="328"/>
                    <a:pt x="183" y="328"/>
                    <a:pt x="183" y="328"/>
                  </a:cubicBezTo>
                  <a:cubicBezTo>
                    <a:pt x="511" y="0"/>
                    <a:pt x="511" y="0"/>
                    <a:pt x="511" y="0"/>
                  </a:cubicBezTo>
                  <a:cubicBezTo>
                    <a:pt x="542" y="0"/>
                    <a:pt x="542" y="0"/>
                    <a:pt x="542" y="0"/>
                  </a:cubicBezTo>
                  <a:close/>
                  <a:moveTo>
                    <a:pt x="490" y="0"/>
                  </a:moveTo>
                  <a:cubicBezTo>
                    <a:pt x="162" y="328"/>
                    <a:pt x="162" y="328"/>
                    <a:pt x="162" y="328"/>
                  </a:cubicBezTo>
                  <a:cubicBezTo>
                    <a:pt x="130" y="328"/>
                    <a:pt x="130" y="328"/>
                    <a:pt x="130" y="328"/>
                  </a:cubicBezTo>
                  <a:cubicBezTo>
                    <a:pt x="458" y="0"/>
                    <a:pt x="458" y="0"/>
                    <a:pt x="458" y="0"/>
                  </a:cubicBezTo>
                  <a:cubicBezTo>
                    <a:pt x="490" y="0"/>
                    <a:pt x="490" y="0"/>
                    <a:pt x="490" y="0"/>
                  </a:cubicBezTo>
                  <a:close/>
                  <a:moveTo>
                    <a:pt x="437" y="0"/>
                  </a:moveTo>
                  <a:cubicBezTo>
                    <a:pt x="109" y="328"/>
                    <a:pt x="109" y="328"/>
                    <a:pt x="109" y="328"/>
                  </a:cubicBezTo>
                  <a:cubicBezTo>
                    <a:pt x="78" y="328"/>
                    <a:pt x="78" y="328"/>
                    <a:pt x="78" y="328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437" y="0"/>
                    <a:pt x="437" y="0"/>
                    <a:pt x="437" y="0"/>
                  </a:cubicBezTo>
                  <a:close/>
                  <a:moveTo>
                    <a:pt x="384" y="0"/>
                  </a:moveTo>
                  <a:cubicBezTo>
                    <a:pt x="353" y="0"/>
                    <a:pt x="353" y="0"/>
                    <a:pt x="353" y="0"/>
                  </a:cubicBezTo>
                  <a:cubicBezTo>
                    <a:pt x="25" y="328"/>
                    <a:pt x="25" y="328"/>
                    <a:pt x="25" y="328"/>
                  </a:cubicBezTo>
                  <a:cubicBezTo>
                    <a:pt x="56" y="328"/>
                    <a:pt x="56" y="328"/>
                    <a:pt x="56" y="328"/>
                  </a:cubicBezTo>
                  <a:cubicBezTo>
                    <a:pt x="384" y="0"/>
                    <a:pt x="384" y="0"/>
                    <a:pt x="384" y="0"/>
                  </a:cubicBezTo>
                  <a:close/>
                  <a:moveTo>
                    <a:pt x="331" y="0"/>
                  </a:moveTo>
                  <a:cubicBezTo>
                    <a:pt x="300" y="0"/>
                    <a:pt x="300" y="0"/>
                    <a:pt x="300" y="0"/>
                  </a:cubicBezTo>
                  <a:cubicBezTo>
                    <a:pt x="0" y="301"/>
                    <a:pt x="0" y="301"/>
                    <a:pt x="0" y="301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3" y="328"/>
                    <a:pt x="3" y="328"/>
                    <a:pt x="3" y="328"/>
                  </a:cubicBezTo>
                  <a:cubicBezTo>
                    <a:pt x="331" y="0"/>
                    <a:pt x="331" y="0"/>
                    <a:pt x="331" y="0"/>
                  </a:cubicBezTo>
                  <a:close/>
                  <a:moveTo>
                    <a:pt x="279" y="0"/>
                  </a:moveTo>
                  <a:cubicBezTo>
                    <a:pt x="250" y="0"/>
                    <a:pt x="250" y="0"/>
                    <a:pt x="250" y="0"/>
                  </a:cubicBezTo>
                  <a:cubicBezTo>
                    <a:pt x="247" y="0"/>
                    <a:pt x="247" y="0"/>
                    <a:pt x="247" y="0"/>
                  </a:cubicBezTo>
                  <a:cubicBezTo>
                    <a:pt x="0" y="248"/>
                    <a:pt x="0" y="248"/>
                    <a:pt x="0" y="248"/>
                  </a:cubicBezTo>
                  <a:cubicBezTo>
                    <a:pt x="0" y="279"/>
                    <a:pt x="0" y="279"/>
                    <a:pt x="0" y="279"/>
                  </a:cubicBezTo>
                  <a:cubicBezTo>
                    <a:pt x="279" y="0"/>
                    <a:pt x="279" y="0"/>
                    <a:pt x="279" y="0"/>
                  </a:cubicBezTo>
                  <a:close/>
                  <a:moveTo>
                    <a:pt x="226" y="0"/>
                  </a:moveTo>
                  <a:cubicBezTo>
                    <a:pt x="195" y="0"/>
                    <a:pt x="195" y="0"/>
                    <a:pt x="195" y="0"/>
                  </a:cubicBezTo>
                  <a:cubicBezTo>
                    <a:pt x="0" y="195"/>
                    <a:pt x="0" y="195"/>
                    <a:pt x="0" y="195"/>
                  </a:cubicBezTo>
                  <a:cubicBezTo>
                    <a:pt x="0" y="226"/>
                    <a:pt x="0" y="226"/>
                    <a:pt x="0" y="226"/>
                  </a:cubicBezTo>
                  <a:cubicBezTo>
                    <a:pt x="226" y="0"/>
                    <a:pt x="226" y="0"/>
                    <a:pt x="226" y="0"/>
                  </a:cubicBezTo>
                  <a:close/>
                  <a:moveTo>
                    <a:pt x="173" y="0"/>
                  </a:moveTo>
                  <a:cubicBezTo>
                    <a:pt x="142" y="0"/>
                    <a:pt x="142" y="0"/>
                    <a:pt x="142" y="0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0" y="173"/>
                    <a:pt x="0" y="173"/>
                    <a:pt x="0" y="173"/>
                  </a:cubicBezTo>
                  <a:cubicBezTo>
                    <a:pt x="173" y="0"/>
                    <a:pt x="173" y="0"/>
                    <a:pt x="173" y="0"/>
                  </a:cubicBezTo>
                  <a:close/>
                  <a:moveTo>
                    <a:pt x="120" y="0"/>
                  </a:moveTo>
                  <a:cubicBezTo>
                    <a:pt x="89" y="0"/>
                    <a:pt x="89" y="0"/>
                    <a:pt x="89" y="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121"/>
                    <a:pt x="0" y="121"/>
                    <a:pt x="0" y="121"/>
                  </a:cubicBezTo>
                  <a:cubicBezTo>
                    <a:pt x="120" y="0"/>
                    <a:pt x="120" y="0"/>
                    <a:pt x="120" y="0"/>
                  </a:cubicBezTo>
                  <a:close/>
                  <a:moveTo>
                    <a:pt x="68" y="0"/>
                  </a:moveTo>
                  <a:cubicBezTo>
                    <a:pt x="0" y="68"/>
                    <a:pt x="0" y="68"/>
                    <a:pt x="0" y="68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68" y="0"/>
                    <a:pt x="68" y="0"/>
                    <a:pt x="68" y="0"/>
                  </a:cubicBezTo>
                  <a:close/>
                  <a:moveTo>
                    <a:pt x="289" y="328"/>
                  </a:moveTo>
                  <a:cubicBezTo>
                    <a:pt x="307" y="328"/>
                    <a:pt x="307" y="328"/>
                    <a:pt x="307" y="328"/>
                  </a:cubicBezTo>
                  <a:cubicBezTo>
                    <a:pt x="307" y="310"/>
                    <a:pt x="307" y="310"/>
                    <a:pt x="307" y="310"/>
                  </a:cubicBezTo>
                  <a:cubicBezTo>
                    <a:pt x="289" y="328"/>
                    <a:pt x="289" y="328"/>
                    <a:pt x="289" y="328"/>
                  </a:cubicBezTo>
                  <a:close/>
                  <a:moveTo>
                    <a:pt x="451" y="324"/>
                  </a:moveTo>
                  <a:cubicBezTo>
                    <a:pt x="755" y="20"/>
                    <a:pt x="755" y="20"/>
                    <a:pt x="755" y="20"/>
                  </a:cubicBezTo>
                  <a:cubicBezTo>
                    <a:pt x="758" y="24"/>
                    <a:pt x="759" y="29"/>
                    <a:pt x="759" y="35"/>
                  </a:cubicBezTo>
                  <a:cubicBezTo>
                    <a:pt x="759" y="47"/>
                    <a:pt x="759" y="47"/>
                    <a:pt x="759" y="47"/>
                  </a:cubicBezTo>
                  <a:cubicBezTo>
                    <a:pt x="478" y="328"/>
                    <a:pt x="478" y="328"/>
                    <a:pt x="478" y="328"/>
                  </a:cubicBezTo>
                  <a:cubicBezTo>
                    <a:pt x="451" y="328"/>
                    <a:pt x="451" y="328"/>
                    <a:pt x="451" y="328"/>
                  </a:cubicBezTo>
                  <a:cubicBezTo>
                    <a:pt x="451" y="324"/>
                    <a:pt x="451" y="324"/>
                    <a:pt x="451" y="324"/>
                  </a:cubicBezTo>
                  <a:close/>
                  <a:moveTo>
                    <a:pt x="500" y="328"/>
                  </a:moveTo>
                  <a:cubicBezTo>
                    <a:pt x="759" y="69"/>
                    <a:pt x="759" y="69"/>
                    <a:pt x="759" y="69"/>
                  </a:cubicBezTo>
                  <a:cubicBezTo>
                    <a:pt x="759" y="100"/>
                    <a:pt x="759" y="100"/>
                    <a:pt x="759" y="100"/>
                  </a:cubicBezTo>
                  <a:cubicBezTo>
                    <a:pt x="531" y="328"/>
                    <a:pt x="531" y="328"/>
                    <a:pt x="531" y="328"/>
                  </a:cubicBezTo>
                  <a:cubicBezTo>
                    <a:pt x="500" y="328"/>
                    <a:pt x="500" y="328"/>
                    <a:pt x="500" y="328"/>
                  </a:cubicBezTo>
                  <a:close/>
                  <a:moveTo>
                    <a:pt x="552" y="328"/>
                  </a:moveTo>
                  <a:cubicBezTo>
                    <a:pt x="759" y="122"/>
                    <a:pt x="759" y="122"/>
                    <a:pt x="759" y="122"/>
                  </a:cubicBezTo>
                  <a:cubicBezTo>
                    <a:pt x="759" y="153"/>
                    <a:pt x="759" y="153"/>
                    <a:pt x="759" y="153"/>
                  </a:cubicBezTo>
                  <a:cubicBezTo>
                    <a:pt x="584" y="328"/>
                    <a:pt x="584" y="328"/>
                    <a:pt x="584" y="328"/>
                  </a:cubicBezTo>
                  <a:cubicBezTo>
                    <a:pt x="552" y="328"/>
                    <a:pt x="552" y="328"/>
                    <a:pt x="552" y="328"/>
                  </a:cubicBezTo>
                  <a:close/>
                  <a:moveTo>
                    <a:pt x="605" y="328"/>
                  </a:moveTo>
                  <a:cubicBezTo>
                    <a:pt x="759" y="174"/>
                    <a:pt x="759" y="174"/>
                    <a:pt x="759" y="174"/>
                  </a:cubicBezTo>
                  <a:cubicBezTo>
                    <a:pt x="759" y="205"/>
                    <a:pt x="759" y="205"/>
                    <a:pt x="759" y="205"/>
                  </a:cubicBezTo>
                  <a:cubicBezTo>
                    <a:pt x="636" y="328"/>
                    <a:pt x="636" y="328"/>
                    <a:pt x="636" y="328"/>
                  </a:cubicBezTo>
                  <a:cubicBezTo>
                    <a:pt x="605" y="328"/>
                    <a:pt x="605" y="328"/>
                    <a:pt x="605" y="328"/>
                  </a:cubicBezTo>
                  <a:close/>
                  <a:moveTo>
                    <a:pt x="658" y="328"/>
                  </a:moveTo>
                  <a:cubicBezTo>
                    <a:pt x="759" y="227"/>
                    <a:pt x="759" y="227"/>
                    <a:pt x="759" y="227"/>
                  </a:cubicBezTo>
                  <a:cubicBezTo>
                    <a:pt x="759" y="258"/>
                    <a:pt x="759" y="258"/>
                    <a:pt x="759" y="258"/>
                  </a:cubicBezTo>
                  <a:cubicBezTo>
                    <a:pt x="689" y="328"/>
                    <a:pt x="689" y="328"/>
                    <a:pt x="689" y="328"/>
                  </a:cubicBezTo>
                  <a:cubicBezTo>
                    <a:pt x="658" y="328"/>
                    <a:pt x="658" y="328"/>
                    <a:pt x="658" y="328"/>
                  </a:cubicBezTo>
                  <a:close/>
                  <a:moveTo>
                    <a:pt x="711" y="328"/>
                  </a:moveTo>
                  <a:cubicBezTo>
                    <a:pt x="759" y="280"/>
                    <a:pt x="759" y="280"/>
                    <a:pt x="759" y="280"/>
                  </a:cubicBezTo>
                  <a:cubicBezTo>
                    <a:pt x="759" y="311"/>
                    <a:pt x="759" y="311"/>
                    <a:pt x="759" y="311"/>
                  </a:cubicBezTo>
                  <a:cubicBezTo>
                    <a:pt x="742" y="328"/>
                    <a:pt x="742" y="328"/>
                    <a:pt x="742" y="328"/>
                  </a:cubicBezTo>
                  <a:lnTo>
                    <a:pt x="711" y="32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3" name="Freeform 60"/>
            <p:cNvSpPr>
              <a:spLocks noEditPoints="1"/>
            </p:cNvSpPr>
            <p:nvPr/>
          </p:nvSpPr>
          <p:spPr bwMode="auto">
            <a:xfrm>
              <a:off x="2262" y="934"/>
              <a:ext cx="1236" cy="933"/>
            </a:xfrm>
            <a:custGeom>
              <a:avLst/>
              <a:gdLst>
                <a:gd name="T0" fmla="*/ 518 w 794"/>
                <a:gd name="T1" fmla="*/ 78 h 600"/>
                <a:gd name="T2" fmla="*/ 514 w 794"/>
                <a:gd name="T3" fmla="*/ 21 h 600"/>
                <a:gd name="T4" fmla="*/ 290 w 794"/>
                <a:gd name="T5" fmla="*/ 17 h 600"/>
                <a:gd name="T6" fmla="*/ 277 w 794"/>
                <a:gd name="T7" fmla="*/ 30 h 600"/>
                <a:gd name="T8" fmla="*/ 53 w 794"/>
                <a:gd name="T9" fmla="*/ 78 h 600"/>
                <a:gd name="T10" fmla="*/ 259 w 794"/>
                <a:gd name="T11" fmla="*/ 30 h 600"/>
                <a:gd name="T12" fmla="*/ 290 w 794"/>
                <a:gd name="T13" fmla="*/ 0 h 600"/>
                <a:gd name="T14" fmla="*/ 526 w 794"/>
                <a:gd name="T15" fmla="*/ 9 h 600"/>
                <a:gd name="T16" fmla="*/ 535 w 794"/>
                <a:gd name="T17" fmla="*/ 78 h 600"/>
                <a:gd name="T18" fmla="*/ 779 w 794"/>
                <a:gd name="T19" fmla="*/ 94 h 600"/>
                <a:gd name="T20" fmla="*/ 794 w 794"/>
                <a:gd name="T21" fmla="*/ 131 h 600"/>
                <a:gd name="T22" fmla="*/ 794 w 794"/>
                <a:gd name="T23" fmla="*/ 548 h 600"/>
                <a:gd name="T24" fmla="*/ 742 w 794"/>
                <a:gd name="T25" fmla="*/ 600 h 600"/>
                <a:gd name="T26" fmla="*/ 16 w 794"/>
                <a:gd name="T27" fmla="*/ 585 h 600"/>
                <a:gd name="T28" fmla="*/ 15 w 794"/>
                <a:gd name="T29" fmla="*/ 585 h 600"/>
                <a:gd name="T30" fmla="*/ 0 w 794"/>
                <a:gd name="T31" fmla="*/ 548 h 600"/>
                <a:gd name="T32" fmla="*/ 15 w 794"/>
                <a:gd name="T33" fmla="*/ 94 h 600"/>
                <a:gd name="T34" fmla="*/ 742 w 794"/>
                <a:gd name="T35" fmla="*/ 96 h 600"/>
                <a:gd name="T36" fmla="*/ 268 w 794"/>
                <a:gd name="T37" fmla="*/ 96 h 600"/>
                <a:gd name="T38" fmla="*/ 28 w 794"/>
                <a:gd name="T39" fmla="*/ 106 h 600"/>
                <a:gd name="T40" fmla="*/ 18 w 794"/>
                <a:gd name="T41" fmla="*/ 424 h 600"/>
                <a:gd name="T42" fmla="*/ 325 w 794"/>
                <a:gd name="T43" fmla="*/ 398 h 600"/>
                <a:gd name="T44" fmla="*/ 461 w 794"/>
                <a:gd name="T45" fmla="*/ 389 h 600"/>
                <a:gd name="T46" fmla="*/ 469 w 794"/>
                <a:gd name="T47" fmla="*/ 424 h 600"/>
                <a:gd name="T48" fmla="*/ 777 w 794"/>
                <a:gd name="T49" fmla="*/ 131 h 600"/>
                <a:gd name="T50" fmla="*/ 767 w 794"/>
                <a:gd name="T51" fmla="*/ 106 h 600"/>
                <a:gd name="T52" fmla="*/ 18 w 794"/>
                <a:gd name="T53" fmla="*/ 441 h 600"/>
                <a:gd name="T54" fmla="*/ 28 w 794"/>
                <a:gd name="T55" fmla="*/ 573 h 600"/>
                <a:gd name="T56" fmla="*/ 53 w 794"/>
                <a:gd name="T57" fmla="*/ 583 h 600"/>
                <a:gd name="T58" fmla="*/ 767 w 794"/>
                <a:gd name="T59" fmla="*/ 573 h 600"/>
                <a:gd name="T60" fmla="*/ 777 w 794"/>
                <a:gd name="T61" fmla="*/ 441 h 600"/>
                <a:gd name="T62" fmla="*/ 469 w 794"/>
                <a:gd name="T63" fmla="*/ 490 h 600"/>
                <a:gd name="T64" fmla="*/ 334 w 794"/>
                <a:gd name="T65" fmla="*/ 499 h 600"/>
                <a:gd name="T66" fmla="*/ 325 w 794"/>
                <a:gd name="T67" fmla="*/ 441 h 600"/>
                <a:gd name="T68" fmla="*/ 18 w 794"/>
                <a:gd name="T69" fmla="*/ 441 h 600"/>
                <a:gd name="T70" fmla="*/ 452 w 794"/>
                <a:gd name="T71" fmla="*/ 433 h 600"/>
                <a:gd name="T72" fmla="*/ 452 w 794"/>
                <a:gd name="T73" fmla="*/ 406 h 600"/>
                <a:gd name="T74" fmla="*/ 342 w 794"/>
                <a:gd name="T75" fmla="*/ 431 h 600"/>
                <a:gd name="T76" fmla="*/ 342 w 794"/>
                <a:gd name="T77" fmla="*/ 434 h 600"/>
                <a:gd name="T78" fmla="*/ 452 w 794"/>
                <a:gd name="T79" fmla="*/ 482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794" h="600">
                  <a:moveTo>
                    <a:pt x="277" y="78"/>
                  </a:moveTo>
                  <a:cubicBezTo>
                    <a:pt x="518" y="78"/>
                    <a:pt x="518" y="78"/>
                    <a:pt x="518" y="78"/>
                  </a:cubicBezTo>
                  <a:cubicBezTo>
                    <a:pt x="518" y="30"/>
                    <a:pt x="518" y="30"/>
                    <a:pt x="518" y="30"/>
                  </a:cubicBezTo>
                  <a:cubicBezTo>
                    <a:pt x="518" y="27"/>
                    <a:pt x="516" y="24"/>
                    <a:pt x="514" y="21"/>
                  </a:cubicBezTo>
                  <a:cubicBezTo>
                    <a:pt x="512" y="19"/>
                    <a:pt x="508" y="17"/>
                    <a:pt x="505" y="17"/>
                  </a:cubicBezTo>
                  <a:cubicBezTo>
                    <a:pt x="290" y="17"/>
                    <a:pt x="290" y="17"/>
                    <a:pt x="290" y="17"/>
                  </a:cubicBezTo>
                  <a:cubicBezTo>
                    <a:pt x="286" y="17"/>
                    <a:pt x="283" y="19"/>
                    <a:pt x="280" y="21"/>
                  </a:cubicBezTo>
                  <a:cubicBezTo>
                    <a:pt x="278" y="24"/>
                    <a:pt x="277" y="27"/>
                    <a:pt x="277" y="30"/>
                  </a:cubicBezTo>
                  <a:cubicBezTo>
                    <a:pt x="277" y="78"/>
                    <a:pt x="277" y="78"/>
                    <a:pt x="277" y="78"/>
                  </a:cubicBezTo>
                  <a:close/>
                  <a:moveTo>
                    <a:pt x="53" y="78"/>
                  </a:moveTo>
                  <a:cubicBezTo>
                    <a:pt x="259" y="78"/>
                    <a:pt x="259" y="78"/>
                    <a:pt x="259" y="78"/>
                  </a:cubicBezTo>
                  <a:cubicBezTo>
                    <a:pt x="259" y="30"/>
                    <a:pt x="259" y="30"/>
                    <a:pt x="259" y="30"/>
                  </a:cubicBezTo>
                  <a:cubicBezTo>
                    <a:pt x="259" y="22"/>
                    <a:pt x="263" y="14"/>
                    <a:pt x="268" y="9"/>
                  </a:cubicBezTo>
                  <a:cubicBezTo>
                    <a:pt x="274" y="3"/>
                    <a:pt x="281" y="0"/>
                    <a:pt x="290" y="0"/>
                  </a:cubicBezTo>
                  <a:cubicBezTo>
                    <a:pt x="505" y="0"/>
                    <a:pt x="505" y="0"/>
                    <a:pt x="505" y="0"/>
                  </a:cubicBezTo>
                  <a:cubicBezTo>
                    <a:pt x="513" y="0"/>
                    <a:pt x="521" y="3"/>
                    <a:pt x="526" y="9"/>
                  </a:cubicBezTo>
                  <a:cubicBezTo>
                    <a:pt x="532" y="14"/>
                    <a:pt x="535" y="22"/>
                    <a:pt x="535" y="30"/>
                  </a:cubicBezTo>
                  <a:cubicBezTo>
                    <a:pt x="535" y="78"/>
                    <a:pt x="535" y="78"/>
                    <a:pt x="535" y="78"/>
                  </a:cubicBezTo>
                  <a:cubicBezTo>
                    <a:pt x="742" y="78"/>
                    <a:pt x="742" y="78"/>
                    <a:pt x="742" y="78"/>
                  </a:cubicBezTo>
                  <a:cubicBezTo>
                    <a:pt x="756" y="78"/>
                    <a:pt x="769" y="84"/>
                    <a:pt x="779" y="94"/>
                  </a:cubicBezTo>
                  <a:cubicBezTo>
                    <a:pt x="779" y="94"/>
                    <a:pt x="779" y="94"/>
                    <a:pt x="779" y="94"/>
                  </a:cubicBezTo>
                  <a:cubicBezTo>
                    <a:pt x="788" y="103"/>
                    <a:pt x="794" y="116"/>
                    <a:pt x="794" y="131"/>
                  </a:cubicBezTo>
                  <a:cubicBezTo>
                    <a:pt x="794" y="433"/>
                    <a:pt x="794" y="433"/>
                    <a:pt x="794" y="433"/>
                  </a:cubicBezTo>
                  <a:cubicBezTo>
                    <a:pt x="794" y="548"/>
                    <a:pt x="794" y="548"/>
                    <a:pt x="794" y="548"/>
                  </a:cubicBezTo>
                  <a:cubicBezTo>
                    <a:pt x="794" y="562"/>
                    <a:pt x="788" y="575"/>
                    <a:pt x="779" y="585"/>
                  </a:cubicBezTo>
                  <a:cubicBezTo>
                    <a:pt x="769" y="595"/>
                    <a:pt x="756" y="600"/>
                    <a:pt x="742" y="600"/>
                  </a:cubicBezTo>
                  <a:cubicBezTo>
                    <a:pt x="53" y="600"/>
                    <a:pt x="53" y="600"/>
                    <a:pt x="53" y="600"/>
                  </a:cubicBezTo>
                  <a:cubicBezTo>
                    <a:pt x="38" y="600"/>
                    <a:pt x="25" y="595"/>
                    <a:pt x="16" y="585"/>
                  </a:cubicBezTo>
                  <a:cubicBezTo>
                    <a:pt x="15" y="585"/>
                    <a:pt x="15" y="585"/>
                    <a:pt x="15" y="585"/>
                  </a:cubicBezTo>
                  <a:cubicBezTo>
                    <a:pt x="15" y="585"/>
                    <a:pt x="15" y="585"/>
                    <a:pt x="15" y="585"/>
                  </a:cubicBezTo>
                  <a:cubicBezTo>
                    <a:pt x="15" y="585"/>
                    <a:pt x="15" y="585"/>
                    <a:pt x="15" y="585"/>
                  </a:cubicBezTo>
                  <a:cubicBezTo>
                    <a:pt x="6" y="575"/>
                    <a:pt x="0" y="562"/>
                    <a:pt x="0" y="548"/>
                  </a:cubicBezTo>
                  <a:cubicBezTo>
                    <a:pt x="0" y="131"/>
                    <a:pt x="0" y="131"/>
                    <a:pt x="0" y="131"/>
                  </a:cubicBezTo>
                  <a:cubicBezTo>
                    <a:pt x="0" y="116"/>
                    <a:pt x="6" y="103"/>
                    <a:pt x="15" y="94"/>
                  </a:cubicBezTo>
                  <a:cubicBezTo>
                    <a:pt x="25" y="84"/>
                    <a:pt x="38" y="78"/>
                    <a:pt x="53" y="78"/>
                  </a:cubicBezTo>
                  <a:close/>
                  <a:moveTo>
                    <a:pt x="742" y="96"/>
                  </a:moveTo>
                  <a:cubicBezTo>
                    <a:pt x="527" y="96"/>
                    <a:pt x="527" y="96"/>
                    <a:pt x="527" y="96"/>
                  </a:cubicBezTo>
                  <a:cubicBezTo>
                    <a:pt x="268" y="96"/>
                    <a:pt x="268" y="96"/>
                    <a:pt x="268" y="96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43" y="96"/>
                    <a:pt x="34" y="100"/>
                    <a:pt x="28" y="106"/>
                  </a:cubicBezTo>
                  <a:cubicBezTo>
                    <a:pt x="22" y="113"/>
                    <a:pt x="18" y="121"/>
                    <a:pt x="18" y="131"/>
                  </a:cubicBezTo>
                  <a:cubicBezTo>
                    <a:pt x="18" y="424"/>
                    <a:pt x="18" y="424"/>
                    <a:pt x="18" y="424"/>
                  </a:cubicBezTo>
                  <a:cubicBezTo>
                    <a:pt x="325" y="424"/>
                    <a:pt x="325" y="424"/>
                    <a:pt x="325" y="424"/>
                  </a:cubicBezTo>
                  <a:cubicBezTo>
                    <a:pt x="325" y="398"/>
                    <a:pt x="325" y="398"/>
                    <a:pt x="325" y="398"/>
                  </a:cubicBezTo>
                  <a:cubicBezTo>
                    <a:pt x="325" y="393"/>
                    <a:pt x="329" y="389"/>
                    <a:pt x="334" y="389"/>
                  </a:cubicBezTo>
                  <a:cubicBezTo>
                    <a:pt x="461" y="389"/>
                    <a:pt x="461" y="389"/>
                    <a:pt x="461" y="389"/>
                  </a:cubicBezTo>
                  <a:cubicBezTo>
                    <a:pt x="465" y="389"/>
                    <a:pt x="469" y="393"/>
                    <a:pt x="469" y="398"/>
                  </a:cubicBezTo>
                  <a:cubicBezTo>
                    <a:pt x="469" y="424"/>
                    <a:pt x="469" y="424"/>
                    <a:pt x="469" y="424"/>
                  </a:cubicBezTo>
                  <a:cubicBezTo>
                    <a:pt x="777" y="424"/>
                    <a:pt x="777" y="424"/>
                    <a:pt x="777" y="424"/>
                  </a:cubicBezTo>
                  <a:cubicBezTo>
                    <a:pt x="777" y="131"/>
                    <a:pt x="777" y="131"/>
                    <a:pt x="777" y="131"/>
                  </a:cubicBezTo>
                  <a:cubicBezTo>
                    <a:pt x="777" y="121"/>
                    <a:pt x="773" y="113"/>
                    <a:pt x="767" y="106"/>
                  </a:cubicBezTo>
                  <a:cubicBezTo>
                    <a:pt x="767" y="106"/>
                    <a:pt x="767" y="106"/>
                    <a:pt x="767" y="106"/>
                  </a:cubicBezTo>
                  <a:cubicBezTo>
                    <a:pt x="760" y="100"/>
                    <a:pt x="751" y="96"/>
                    <a:pt x="742" y="96"/>
                  </a:cubicBezTo>
                  <a:close/>
                  <a:moveTo>
                    <a:pt x="18" y="441"/>
                  </a:moveTo>
                  <a:cubicBezTo>
                    <a:pt x="18" y="548"/>
                    <a:pt x="18" y="548"/>
                    <a:pt x="18" y="548"/>
                  </a:cubicBezTo>
                  <a:cubicBezTo>
                    <a:pt x="18" y="557"/>
                    <a:pt x="22" y="566"/>
                    <a:pt x="28" y="573"/>
                  </a:cubicBezTo>
                  <a:cubicBezTo>
                    <a:pt x="28" y="573"/>
                    <a:pt x="28" y="573"/>
                    <a:pt x="28" y="573"/>
                  </a:cubicBezTo>
                  <a:cubicBezTo>
                    <a:pt x="34" y="579"/>
                    <a:pt x="43" y="583"/>
                    <a:pt x="53" y="583"/>
                  </a:cubicBezTo>
                  <a:cubicBezTo>
                    <a:pt x="742" y="583"/>
                    <a:pt x="742" y="583"/>
                    <a:pt x="742" y="583"/>
                  </a:cubicBezTo>
                  <a:cubicBezTo>
                    <a:pt x="751" y="583"/>
                    <a:pt x="760" y="579"/>
                    <a:pt x="767" y="573"/>
                  </a:cubicBezTo>
                  <a:cubicBezTo>
                    <a:pt x="773" y="566"/>
                    <a:pt x="777" y="557"/>
                    <a:pt x="777" y="548"/>
                  </a:cubicBezTo>
                  <a:cubicBezTo>
                    <a:pt x="777" y="441"/>
                    <a:pt x="777" y="441"/>
                    <a:pt x="777" y="441"/>
                  </a:cubicBezTo>
                  <a:cubicBezTo>
                    <a:pt x="469" y="441"/>
                    <a:pt x="469" y="441"/>
                    <a:pt x="469" y="441"/>
                  </a:cubicBezTo>
                  <a:cubicBezTo>
                    <a:pt x="469" y="490"/>
                    <a:pt x="469" y="490"/>
                    <a:pt x="469" y="490"/>
                  </a:cubicBezTo>
                  <a:cubicBezTo>
                    <a:pt x="469" y="495"/>
                    <a:pt x="465" y="499"/>
                    <a:pt x="461" y="499"/>
                  </a:cubicBezTo>
                  <a:cubicBezTo>
                    <a:pt x="334" y="499"/>
                    <a:pt x="334" y="499"/>
                    <a:pt x="334" y="499"/>
                  </a:cubicBezTo>
                  <a:cubicBezTo>
                    <a:pt x="329" y="499"/>
                    <a:pt x="325" y="495"/>
                    <a:pt x="325" y="490"/>
                  </a:cubicBezTo>
                  <a:cubicBezTo>
                    <a:pt x="325" y="441"/>
                    <a:pt x="325" y="441"/>
                    <a:pt x="325" y="441"/>
                  </a:cubicBezTo>
                  <a:cubicBezTo>
                    <a:pt x="236" y="441"/>
                    <a:pt x="236" y="441"/>
                    <a:pt x="236" y="441"/>
                  </a:cubicBezTo>
                  <a:cubicBezTo>
                    <a:pt x="18" y="441"/>
                    <a:pt x="18" y="441"/>
                    <a:pt x="18" y="441"/>
                  </a:cubicBezTo>
                  <a:close/>
                  <a:moveTo>
                    <a:pt x="452" y="434"/>
                  </a:moveTo>
                  <a:cubicBezTo>
                    <a:pt x="452" y="434"/>
                    <a:pt x="452" y="433"/>
                    <a:pt x="452" y="433"/>
                  </a:cubicBezTo>
                  <a:cubicBezTo>
                    <a:pt x="452" y="432"/>
                    <a:pt x="452" y="432"/>
                    <a:pt x="452" y="431"/>
                  </a:cubicBezTo>
                  <a:cubicBezTo>
                    <a:pt x="452" y="406"/>
                    <a:pt x="452" y="406"/>
                    <a:pt x="452" y="406"/>
                  </a:cubicBezTo>
                  <a:cubicBezTo>
                    <a:pt x="342" y="406"/>
                    <a:pt x="342" y="406"/>
                    <a:pt x="342" y="406"/>
                  </a:cubicBezTo>
                  <a:cubicBezTo>
                    <a:pt x="342" y="431"/>
                    <a:pt x="342" y="431"/>
                    <a:pt x="342" y="431"/>
                  </a:cubicBezTo>
                  <a:cubicBezTo>
                    <a:pt x="342" y="432"/>
                    <a:pt x="342" y="432"/>
                    <a:pt x="342" y="433"/>
                  </a:cubicBezTo>
                  <a:cubicBezTo>
                    <a:pt x="342" y="433"/>
                    <a:pt x="342" y="434"/>
                    <a:pt x="342" y="434"/>
                  </a:cubicBezTo>
                  <a:cubicBezTo>
                    <a:pt x="342" y="482"/>
                    <a:pt x="342" y="482"/>
                    <a:pt x="342" y="482"/>
                  </a:cubicBezTo>
                  <a:cubicBezTo>
                    <a:pt x="452" y="482"/>
                    <a:pt x="452" y="482"/>
                    <a:pt x="452" y="482"/>
                  </a:cubicBezTo>
                  <a:lnTo>
                    <a:pt x="452" y="434"/>
                  </a:ln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cxnSp>
        <p:nvCxnSpPr>
          <p:cNvPr id="75" name="직선 연결선 269"/>
          <p:cNvCxnSpPr/>
          <p:nvPr/>
        </p:nvCxnSpPr>
        <p:spPr>
          <a:xfrm>
            <a:off x="5154418" y="3096012"/>
            <a:ext cx="1048087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76" name="직선 연결선 270"/>
          <p:cNvCxnSpPr/>
          <p:nvPr/>
        </p:nvCxnSpPr>
        <p:spPr>
          <a:xfrm>
            <a:off x="2832511" y="2942597"/>
            <a:ext cx="2587083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77" name="직선 연결선 295"/>
          <p:cNvCxnSpPr/>
          <p:nvPr/>
        </p:nvCxnSpPr>
        <p:spPr>
          <a:xfrm>
            <a:off x="2993662" y="3044991"/>
            <a:ext cx="128753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78" name="직선 연결선 296"/>
          <p:cNvCxnSpPr/>
          <p:nvPr/>
        </p:nvCxnSpPr>
        <p:spPr>
          <a:xfrm>
            <a:off x="5996724" y="2571750"/>
            <a:ext cx="404084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79" name="직선 연결선 297"/>
          <p:cNvCxnSpPr/>
          <p:nvPr/>
        </p:nvCxnSpPr>
        <p:spPr>
          <a:xfrm>
            <a:off x="2479561" y="2493918"/>
            <a:ext cx="715856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80" name="직선 연결선 298"/>
          <p:cNvCxnSpPr/>
          <p:nvPr/>
        </p:nvCxnSpPr>
        <p:spPr>
          <a:xfrm>
            <a:off x="3098124" y="2575047"/>
            <a:ext cx="303592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81" name="직선 연결선 299"/>
          <p:cNvCxnSpPr/>
          <p:nvPr/>
        </p:nvCxnSpPr>
        <p:spPr>
          <a:xfrm>
            <a:off x="2093423" y="2575047"/>
            <a:ext cx="537833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82" name="직선 연결선 300"/>
          <p:cNvCxnSpPr/>
          <p:nvPr/>
        </p:nvCxnSpPr>
        <p:spPr>
          <a:xfrm>
            <a:off x="1326662" y="2724054"/>
            <a:ext cx="1152899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83" name="직선 연결선 303"/>
          <p:cNvCxnSpPr/>
          <p:nvPr/>
        </p:nvCxnSpPr>
        <p:spPr>
          <a:xfrm>
            <a:off x="6555878" y="2745525"/>
            <a:ext cx="715856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84" name="직선 연결선 304"/>
          <p:cNvCxnSpPr/>
          <p:nvPr/>
        </p:nvCxnSpPr>
        <p:spPr>
          <a:xfrm>
            <a:off x="7410771" y="2826654"/>
            <a:ext cx="303592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85" name="직선 연결선 305"/>
          <p:cNvCxnSpPr/>
          <p:nvPr/>
        </p:nvCxnSpPr>
        <p:spPr>
          <a:xfrm>
            <a:off x="6198766" y="2826654"/>
            <a:ext cx="537833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86" name="직선 연결선 306"/>
          <p:cNvCxnSpPr/>
          <p:nvPr/>
        </p:nvCxnSpPr>
        <p:spPr>
          <a:xfrm>
            <a:off x="6695284" y="2977332"/>
            <a:ext cx="1152899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87" name="직선 연결선 308"/>
          <p:cNvCxnSpPr/>
          <p:nvPr/>
        </p:nvCxnSpPr>
        <p:spPr>
          <a:xfrm>
            <a:off x="7064320" y="3096012"/>
            <a:ext cx="128753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88" name="직선 연결선 309"/>
          <p:cNvCxnSpPr/>
          <p:nvPr/>
        </p:nvCxnSpPr>
        <p:spPr>
          <a:xfrm>
            <a:off x="3939281" y="3044991"/>
            <a:ext cx="128753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文本框 6"/>
          <p:cNvSpPr txBox="1">
            <a:spLocks noChangeArrowheads="1"/>
          </p:cNvSpPr>
          <p:nvPr/>
        </p:nvSpPr>
        <p:spPr bwMode="auto">
          <a:xfrm>
            <a:off x="323850" y="523935"/>
            <a:ext cx="5423114" cy="552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05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方正兰亭黑_GBK"/>
              </a:rPr>
              <a:t>Lorem ipsum dolor sit amet, consectetur adipiscing elit. Donec luctus nibh sit amet sem vulputate venenatis bibendum orci pulvinar</a:t>
            </a:r>
          </a:p>
        </p:txBody>
      </p:sp>
      <p:cxnSp>
        <p:nvCxnSpPr>
          <p:cNvPr id="11" name="직선 연결선 270"/>
          <p:cNvCxnSpPr/>
          <p:nvPr/>
        </p:nvCxnSpPr>
        <p:spPr>
          <a:xfrm>
            <a:off x="7811844" y="842290"/>
            <a:ext cx="1152894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12" name="직선 연결선 295"/>
          <p:cNvCxnSpPr/>
          <p:nvPr/>
        </p:nvCxnSpPr>
        <p:spPr>
          <a:xfrm>
            <a:off x="7968018" y="923418"/>
            <a:ext cx="128753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13" name="직선 연결선 296"/>
          <p:cNvCxnSpPr/>
          <p:nvPr/>
        </p:nvCxnSpPr>
        <p:spPr>
          <a:xfrm>
            <a:off x="7488533" y="1072425"/>
            <a:ext cx="404084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14" name="직선 연결선 309"/>
          <p:cNvCxnSpPr/>
          <p:nvPr/>
        </p:nvCxnSpPr>
        <p:spPr>
          <a:xfrm>
            <a:off x="8913637" y="923418"/>
            <a:ext cx="128753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grpSp>
        <p:nvGrpSpPr>
          <p:cNvPr id="15" name="Group 4"/>
          <p:cNvGrpSpPr>
            <a:grpSpLocks noChangeAspect="1"/>
          </p:cNvGrpSpPr>
          <p:nvPr/>
        </p:nvGrpSpPr>
        <p:grpSpPr bwMode="auto">
          <a:xfrm>
            <a:off x="8096771" y="294320"/>
            <a:ext cx="610584" cy="547970"/>
            <a:chOff x="416" y="787"/>
            <a:chExt cx="1492" cy="1339"/>
          </a:xfrm>
        </p:grpSpPr>
        <p:sp>
          <p:nvSpPr>
            <p:cNvPr id="16" name="Freeform 5"/>
            <p:cNvSpPr>
              <a:spLocks noEditPoints="1"/>
            </p:cNvSpPr>
            <p:nvPr/>
          </p:nvSpPr>
          <p:spPr bwMode="auto">
            <a:xfrm>
              <a:off x="449" y="2024"/>
              <a:ext cx="1426" cy="69"/>
            </a:xfrm>
            <a:custGeom>
              <a:avLst/>
              <a:gdLst>
                <a:gd name="T0" fmla="*/ 1421 w 1426"/>
                <a:gd name="T1" fmla="*/ 0 h 69"/>
                <a:gd name="T2" fmla="*/ 1410 w 1426"/>
                <a:gd name="T3" fmla="*/ 69 h 69"/>
                <a:gd name="T4" fmla="*/ 1426 w 1426"/>
                <a:gd name="T5" fmla="*/ 0 h 69"/>
                <a:gd name="T6" fmla="*/ 1381 w 1426"/>
                <a:gd name="T7" fmla="*/ 0 h 69"/>
                <a:gd name="T8" fmla="*/ 1253 w 1426"/>
                <a:gd name="T9" fmla="*/ 69 h 69"/>
                <a:gd name="T10" fmla="*/ 1381 w 1426"/>
                <a:gd name="T11" fmla="*/ 0 h 69"/>
                <a:gd name="T12" fmla="*/ 1281 w 1426"/>
                <a:gd name="T13" fmla="*/ 0 h 69"/>
                <a:gd name="T14" fmla="*/ 1153 w 1426"/>
                <a:gd name="T15" fmla="*/ 69 h 69"/>
                <a:gd name="T16" fmla="*/ 1281 w 1426"/>
                <a:gd name="T17" fmla="*/ 0 h 69"/>
                <a:gd name="T18" fmla="*/ 1182 w 1426"/>
                <a:gd name="T19" fmla="*/ 0 h 69"/>
                <a:gd name="T20" fmla="*/ 1054 w 1426"/>
                <a:gd name="T21" fmla="*/ 69 h 69"/>
                <a:gd name="T22" fmla="*/ 1182 w 1426"/>
                <a:gd name="T23" fmla="*/ 0 h 69"/>
                <a:gd name="T24" fmla="*/ 1082 w 1426"/>
                <a:gd name="T25" fmla="*/ 0 h 69"/>
                <a:gd name="T26" fmla="*/ 954 w 1426"/>
                <a:gd name="T27" fmla="*/ 69 h 69"/>
                <a:gd name="T28" fmla="*/ 1082 w 1426"/>
                <a:gd name="T29" fmla="*/ 0 h 69"/>
                <a:gd name="T30" fmla="*/ 982 w 1426"/>
                <a:gd name="T31" fmla="*/ 0 h 69"/>
                <a:gd name="T32" fmla="*/ 857 w 1426"/>
                <a:gd name="T33" fmla="*/ 69 h 69"/>
                <a:gd name="T34" fmla="*/ 982 w 1426"/>
                <a:gd name="T35" fmla="*/ 0 h 69"/>
                <a:gd name="T36" fmla="*/ 883 w 1426"/>
                <a:gd name="T37" fmla="*/ 0 h 69"/>
                <a:gd name="T38" fmla="*/ 757 w 1426"/>
                <a:gd name="T39" fmla="*/ 69 h 69"/>
                <a:gd name="T40" fmla="*/ 883 w 1426"/>
                <a:gd name="T41" fmla="*/ 0 h 69"/>
                <a:gd name="T42" fmla="*/ 783 w 1426"/>
                <a:gd name="T43" fmla="*/ 0 h 69"/>
                <a:gd name="T44" fmla="*/ 657 w 1426"/>
                <a:gd name="T45" fmla="*/ 69 h 69"/>
                <a:gd name="T46" fmla="*/ 783 w 1426"/>
                <a:gd name="T47" fmla="*/ 0 h 69"/>
                <a:gd name="T48" fmla="*/ 686 w 1426"/>
                <a:gd name="T49" fmla="*/ 0 h 69"/>
                <a:gd name="T50" fmla="*/ 558 w 1426"/>
                <a:gd name="T51" fmla="*/ 69 h 69"/>
                <a:gd name="T52" fmla="*/ 686 w 1426"/>
                <a:gd name="T53" fmla="*/ 0 h 69"/>
                <a:gd name="T54" fmla="*/ 586 w 1426"/>
                <a:gd name="T55" fmla="*/ 0 h 69"/>
                <a:gd name="T56" fmla="*/ 458 w 1426"/>
                <a:gd name="T57" fmla="*/ 69 h 69"/>
                <a:gd name="T58" fmla="*/ 586 w 1426"/>
                <a:gd name="T59" fmla="*/ 0 h 69"/>
                <a:gd name="T60" fmla="*/ 486 w 1426"/>
                <a:gd name="T61" fmla="*/ 0 h 69"/>
                <a:gd name="T62" fmla="*/ 358 w 1426"/>
                <a:gd name="T63" fmla="*/ 69 h 69"/>
                <a:gd name="T64" fmla="*/ 486 w 1426"/>
                <a:gd name="T65" fmla="*/ 0 h 69"/>
                <a:gd name="T66" fmla="*/ 387 w 1426"/>
                <a:gd name="T67" fmla="*/ 0 h 69"/>
                <a:gd name="T68" fmla="*/ 259 w 1426"/>
                <a:gd name="T69" fmla="*/ 69 h 69"/>
                <a:gd name="T70" fmla="*/ 387 w 1426"/>
                <a:gd name="T71" fmla="*/ 0 h 69"/>
                <a:gd name="T72" fmla="*/ 287 w 1426"/>
                <a:gd name="T73" fmla="*/ 0 h 69"/>
                <a:gd name="T74" fmla="*/ 159 w 1426"/>
                <a:gd name="T75" fmla="*/ 69 h 69"/>
                <a:gd name="T76" fmla="*/ 287 w 1426"/>
                <a:gd name="T77" fmla="*/ 0 h 69"/>
                <a:gd name="T78" fmla="*/ 187 w 1426"/>
                <a:gd name="T79" fmla="*/ 0 h 69"/>
                <a:gd name="T80" fmla="*/ 62 w 1426"/>
                <a:gd name="T81" fmla="*/ 69 h 69"/>
                <a:gd name="T82" fmla="*/ 187 w 1426"/>
                <a:gd name="T83" fmla="*/ 0 h 69"/>
                <a:gd name="T84" fmla="*/ 88 w 1426"/>
                <a:gd name="T85" fmla="*/ 0 h 69"/>
                <a:gd name="T86" fmla="*/ 0 w 1426"/>
                <a:gd name="T87" fmla="*/ 31 h 69"/>
                <a:gd name="T88" fmla="*/ 19 w 1426"/>
                <a:gd name="T89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26" h="69">
                  <a:moveTo>
                    <a:pt x="1426" y="0"/>
                  </a:moveTo>
                  <a:lnTo>
                    <a:pt x="1421" y="0"/>
                  </a:lnTo>
                  <a:lnTo>
                    <a:pt x="1353" y="69"/>
                  </a:lnTo>
                  <a:lnTo>
                    <a:pt x="1410" y="69"/>
                  </a:lnTo>
                  <a:lnTo>
                    <a:pt x="1426" y="55"/>
                  </a:lnTo>
                  <a:lnTo>
                    <a:pt x="1426" y="0"/>
                  </a:lnTo>
                  <a:lnTo>
                    <a:pt x="1426" y="0"/>
                  </a:lnTo>
                  <a:close/>
                  <a:moveTo>
                    <a:pt x="1381" y="0"/>
                  </a:moveTo>
                  <a:lnTo>
                    <a:pt x="1312" y="69"/>
                  </a:lnTo>
                  <a:lnTo>
                    <a:pt x="1253" y="69"/>
                  </a:lnTo>
                  <a:lnTo>
                    <a:pt x="1322" y="0"/>
                  </a:lnTo>
                  <a:lnTo>
                    <a:pt x="1381" y="0"/>
                  </a:lnTo>
                  <a:lnTo>
                    <a:pt x="1381" y="0"/>
                  </a:lnTo>
                  <a:close/>
                  <a:moveTo>
                    <a:pt x="1281" y="0"/>
                  </a:moveTo>
                  <a:lnTo>
                    <a:pt x="1222" y="0"/>
                  </a:lnTo>
                  <a:lnTo>
                    <a:pt x="1153" y="69"/>
                  </a:lnTo>
                  <a:lnTo>
                    <a:pt x="1213" y="69"/>
                  </a:lnTo>
                  <a:lnTo>
                    <a:pt x="1281" y="0"/>
                  </a:lnTo>
                  <a:lnTo>
                    <a:pt x="1281" y="0"/>
                  </a:lnTo>
                  <a:close/>
                  <a:moveTo>
                    <a:pt x="1182" y="0"/>
                  </a:moveTo>
                  <a:lnTo>
                    <a:pt x="1113" y="69"/>
                  </a:lnTo>
                  <a:lnTo>
                    <a:pt x="1054" y="69"/>
                  </a:lnTo>
                  <a:lnTo>
                    <a:pt x="1122" y="0"/>
                  </a:lnTo>
                  <a:lnTo>
                    <a:pt x="1182" y="0"/>
                  </a:lnTo>
                  <a:lnTo>
                    <a:pt x="1182" y="0"/>
                  </a:lnTo>
                  <a:close/>
                  <a:moveTo>
                    <a:pt x="1082" y="0"/>
                  </a:moveTo>
                  <a:lnTo>
                    <a:pt x="1023" y="0"/>
                  </a:lnTo>
                  <a:lnTo>
                    <a:pt x="954" y="69"/>
                  </a:lnTo>
                  <a:lnTo>
                    <a:pt x="1013" y="69"/>
                  </a:lnTo>
                  <a:lnTo>
                    <a:pt x="1082" y="0"/>
                  </a:lnTo>
                  <a:lnTo>
                    <a:pt x="1082" y="0"/>
                  </a:lnTo>
                  <a:close/>
                  <a:moveTo>
                    <a:pt x="982" y="0"/>
                  </a:moveTo>
                  <a:lnTo>
                    <a:pt x="914" y="69"/>
                  </a:lnTo>
                  <a:lnTo>
                    <a:pt x="857" y="69"/>
                  </a:lnTo>
                  <a:lnTo>
                    <a:pt x="923" y="0"/>
                  </a:lnTo>
                  <a:lnTo>
                    <a:pt x="982" y="0"/>
                  </a:lnTo>
                  <a:lnTo>
                    <a:pt x="982" y="0"/>
                  </a:lnTo>
                  <a:close/>
                  <a:moveTo>
                    <a:pt x="883" y="0"/>
                  </a:moveTo>
                  <a:lnTo>
                    <a:pt x="826" y="0"/>
                  </a:lnTo>
                  <a:lnTo>
                    <a:pt x="757" y="69"/>
                  </a:lnTo>
                  <a:lnTo>
                    <a:pt x="814" y="69"/>
                  </a:lnTo>
                  <a:lnTo>
                    <a:pt x="883" y="0"/>
                  </a:lnTo>
                  <a:lnTo>
                    <a:pt x="883" y="0"/>
                  </a:lnTo>
                  <a:close/>
                  <a:moveTo>
                    <a:pt x="783" y="0"/>
                  </a:moveTo>
                  <a:lnTo>
                    <a:pt x="714" y="69"/>
                  </a:lnTo>
                  <a:lnTo>
                    <a:pt x="657" y="69"/>
                  </a:lnTo>
                  <a:lnTo>
                    <a:pt x="726" y="0"/>
                  </a:lnTo>
                  <a:lnTo>
                    <a:pt x="783" y="0"/>
                  </a:lnTo>
                  <a:lnTo>
                    <a:pt x="783" y="0"/>
                  </a:lnTo>
                  <a:close/>
                  <a:moveTo>
                    <a:pt x="686" y="0"/>
                  </a:moveTo>
                  <a:lnTo>
                    <a:pt x="626" y="0"/>
                  </a:lnTo>
                  <a:lnTo>
                    <a:pt x="558" y="69"/>
                  </a:lnTo>
                  <a:lnTo>
                    <a:pt x="617" y="69"/>
                  </a:lnTo>
                  <a:lnTo>
                    <a:pt x="686" y="0"/>
                  </a:lnTo>
                  <a:lnTo>
                    <a:pt x="686" y="0"/>
                  </a:lnTo>
                  <a:close/>
                  <a:moveTo>
                    <a:pt x="586" y="0"/>
                  </a:moveTo>
                  <a:lnTo>
                    <a:pt x="517" y="69"/>
                  </a:lnTo>
                  <a:lnTo>
                    <a:pt x="458" y="69"/>
                  </a:lnTo>
                  <a:lnTo>
                    <a:pt x="527" y="0"/>
                  </a:lnTo>
                  <a:lnTo>
                    <a:pt x="586" y="0"/>
                  </a:lnTo>
                  <a:lnTo>
                    <a:pt x="586" y="0"/>
                  </a:lnTo>
                  <a:close/>
                  <a:moveTo>
                    <a:pt x="486" y="0"/>
                  </a:moveTo>
                  <a:lnTo>
                    <a:pt x="427" y="0"/>
                  </a:lnTo>
                  <a:lnTo>
                    <a:pt x="358" y="69"/>
                  </a:lnTo>
                  <a:lnTo>
                    <a:pt x="418" y="69"/>
                  </a:lnTo>
                  <a:lnTo>
                    <a:pt x="486" y="0"/>
                  </a:lnTo>
                  <a:lnTo>
                    <a:pt x="486" y="0"/>
                  </a:lnTo>
                  <a:close/>
                  <a:moveTo>
                    <a:pt x="387" y="0"/>
                  </a:moveTo>
                  <a:lnTo>
                    <a:pt x="318" y="69"/>
                  </a:lnTo>
                  <a:lnTo>
                    <a:pt x="259" y="69"/>
                  </a:lnTo>
                  <a:lnTo>
                    <a:pt x="327" y="0"/>
                  </a:lnTo>
                  <a:lnTo>
                    <a:pt x="387" y="0"/>
                  </a:lnTo>
                  <a:lnTo>
                    <a:pt x="387" y="0"/>
                  </a:lnTo>
                  <a:close/>
                  <a:moveTo>
                    <a:pt x="287" y="0"/>
                  </a:moveTo>
                  <a:lnTo>
                    <a:pt x="228" y="0"/>
                  </a:lnTo>
                  <a:lnTo>
                    <a:pt x="159" y="69"/>
                  </a:lnTo>
                  <a:lnTo>
                    <a:pt x="218" y="69"/>
                  </a:lnTo>
                  <a:lnTo>
                    <a:pt x="287" y="0"/>
                  </a:lnTo>
                  <a:lnTo>
                    <a:pt x="287" y="0"/>
                  </a:lnTo>
                  <a:close/>
                  <a:moveTo>
                    <a:pt x="187" y="0"/>
                  </a:moveTo>
                  <a:lnTo>
                    <a:pt x="119" y="69"/>
                  </a:lnTo>
                  <a:lnTo>
                    <a:pt x="62" y="69"/>
                  </a:lnTo>
                  <a:lnTo>
                    <a:pt x="130" y="0"/>
                  </a:lnTo>
                  <a:lnTo>
                    <a:pt x="187" y="0"/>
                  </a:lnTo>
                  <a:lnTo>
                    <a:pt x="187" y="0"/>
                  </a:lnTo>
                  <a:close/>
                  <a:moveTo>
                    <a:pt x="88" y="0"/>
                  </a:moveTo>
                  <a:lnTo>
                    <a:pt x="31" y="0"/>
                  </a:lnTo>
                  <a:lnTo>
                    <a:pt x="0" y="31"/>
                  </a:lnTo>
                  <a:lnTo>
                    <a:pt x="0" y="69"/>
                  </a:lnTo>
                  <a:lnTo>
                    <a:pt x="19" y="69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BFC7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6"/>
            <p:cNvSpPr>
              <a:spLocks noEditPoints="1"/>
            </p:cNvSpPr>
            <p:nvPr/>
          </p:nvSpPr>
          <p:spPr bwMode="auto">
            <a:xfrm>
              <a:off x="1543" y="1390"/>
              <a:ext cx="218" cy="604"/>
            </a:xfrm>
            <a:custGeom>
              <a:avLst/>
              <a:gdLst>
                <a:gd name="T0" fmla="*/ 0 w 218"/>
                <a:gd name="T1" fmla="*/ 604 h 604"/>
                <a:gd name="T2" fmla="*/ 21 w 218"/>
                <a:gd name="T3" fmla="*/ 604 h 604"/>
                <a:gd name="T4" fmla="*/ 218 w 218"/>
                <a:gd name="T5" fmla="*/ 404 h 604"/>
                <a:gd name="T6" fmla="*/ 218 w 218"/>
                <a:gd name="T7" fmla="*/ 347 h 604"/>
                <a:gd name="T8" fmla="*/ 0 w 218"/>
                <a:gd name="T9" fmla="*/ 566 h 604"/>
                <a:gd name="T10" fmla="*/ 0 w 218"/>
                <a:gd name="T11" fmla="*/ 604 h 604"/>
                <a:gd name="T12" fmla="*/ 0 w 218"/>
                <a:gd name="T13" fmla="*/ 604 h 604"/>
                <a:gd name="T14" fmla="*/ 62 w 218"/>
                <a:gd name="T15" fmla="*/ 604 h 604"/>
                <a:gd name="T16" fmla="*/ 218 w 218"/>
                <a:gd name="T17" fmla="*/ 447 h 604"/>
                <a:gd name="T18" fmla="*/ 218 w 218"/>
                <a:gd name="T19" fmla="*/ 504 h 604"/>
                <a:gd name="T20" fmla="*/ 121 w 218"/>
                <a:gd name="T21" fmla="*/ 604 h 604"/>
                <a:gd name="T22" fmla="*/ 62 w 218"/>
                <a:gd name="T23" fmla="*/ 604 h 604"/>
                <a:gd name="T24" fmla="*/ 62 w 218"/>
                <a:gd name="T25" fmla="*/ 604 h 604"/>
                <a:gd name="T26" fmla="*/ 161 w 218"/>
                <a:gd name="T27" fmla="*/ 604 h 604"/>
                <a:gd name="T28" fmla="*/ 218 w 218"/>
                <a:gd name="T29" fmla="*/ 544 h 604"/>
                <a:gd name="T30" fmla="*/ 218 w 218"/>
                <a:gd name="T31" fmla="*/ 604 h 604"/>
                <a:gd name="T32" fmla="*/ 161 w 218"/>
                <a:gd name="T33" fmla="*/ 604 h 604"/>
                <a:gd name="T34" fmla="*/ 161 w 218"/>
                <a:gd name="T35" fmla="*/ 604 h 604"/>
                <a:gd name="T36" fmla="*/ 218 w 218"/>
                <a:gd name="T37" fmla="*/ 307 h 604"/>
                <a:gd name="T38" fmla="*/ 0 w 218"/>
                <a:gd name="T39" fmla="*/ 525 h 604"/>
                <a:gd name="T40" fmla="*/ 0 w 218"/>
                <a:gd name="T41" fmla="*/ 466 h 604"/>
                <a:gd name="T42" fmla="*/ 218 w 218"/>
                <a:gd name="T43" fmla="*/ 247 h 604"/>
                <a:gd name="T44" fmla="*/ 218 w 218"/>
                <a:gd name="T45" fmla="*/ 307 h 604"/>
                <a:gd name="T46" fmla="*/ 218 w 218"/>
                <a:gd name="T47" fmla="*/ 307 h 604"/>
                <a:gd name="T48" fmla="*/ 218 w 218"/>
                <a:gd name="T49" fmla="*/ 207 h 604"/>
                <a:gd name="T50" fmla="*/ 0 w 218"/>
                <a:gd name="T51" fmla="*/ 425 h 604"/>
                <a:gd name="T52" fmla="*/ 0 w 218"/>
                <a:gd name="T53" fmla="*/ 366 h 604"/>
                <a:gd name="T54" fmla="*/ 218 w 218"/>
                <a:gd name="T55" fmla="*/ 148 h 604"/>
                <a:gd name="T56" fmla="*/ 218 w 218"/>
                <a:gd name="T57" fmla="*/ 207 h 604"/>
                <a:gd name="T58" fmla="*/ 218 w 218"/>
                <a:gd name="T59" fmla="*/ 207 h 604"/>
                <a:gd name="T60" fmla="*/ 218 w 218"/>
                <a:gd name="T61" fmla="*/ 107 h 604"/>
                <a:gd name="T62" fmla="*/ 218 w 218"/>
                <a:gd name="T63" fmla="*/ 48 h 604"/>
                <a:gd name="T64" fmla="*/ 0 w 218"/>
                <a:gd name="T65" fmla="*/ 266 h 604"/>
                <a:gd name="T66" fmla="*/ 0 w 218"/>
                <a:gd name="T67" fmla="*/ 326 h 604"/>
                <a:gd name="T68" fmla="*/ 218 w 218"/>
                <a:gd name="T69" fmla="*/ 107 h 604"/>
                <a:gd name="T70" fmla="*/ 218 w 218"/>
                <a:gd name="T71" fmla="*/ 107 h 604"/>
                <a:gd name="T72" fmla="*/ 218 w 218"/>
                <a:gd name="T73" fmla="*/ 8 h 604"/>
                <a:gd name="T74" fmla="*/ 218 w 218"/>
                <a:gd name="T75" fmla="*/ 0 h 604"/>
                <a:gd name="T76" fmla="*/ 168 w 218"/>
                <a:gd name="T77" fmla="*/ 0 h 604"/>
                <a:gd name="T78" fmla="*/ 0 w 218"/>
                <a:gd name="T79" fmla="*/ 167 h 604"/>
                <a:gd name="T80" fmla="*/ 0 w 218"/>
                <a:gd name="T81" fmla="*/ 226 h 604"/>
                <a:gd name="T82" fmla="*/ 218 w 218"/>
                <a:gd name="T83" fmla="*/ 8 h 604"/>
                <a:gd name="T84" fmla="*/ 218 w 218"/>
                <a:gd name="T85" fmla="*/ 8 h 604"/>
                <a:gd name="T86" fmla="*/ 128 w 218"/>
                <a:gd name="T87" fmla="*/ 0 h 604"/>
                <a:gd name="T88" fmla="*/ 0 w 218"/>
                <a:gd name="T89" fmla="*/ 126 h 604"/>
                <a:gd name="T90" fmla="*/ 0 w 218"/>
                <a:gd name="T91" fmla="*/ 67 h 604"/>
                <a:gd name="T92" fmla="*/ 69 w 218"/>
                <a:gd name="T93" fmla="*/ 0 h 604"/>
                <a:gd name="T94" fmla="*/ 128 w 218"/>
                <a:gd name="T95" fmla="*/ 0 h 604"/>
                <a:gd name="T96" fmla="*/ 128 w 218"/>
                <a:gd name="T97" fmla="*/ 0 h 604"/>
                <a:gd name="T98" fmla="*/ 28 w 218"/>
                <a:gd name="T99" fmla="*/ 0 h 604"/>
                <a:gd name="T100" fmla="*/ 0 w 218"/>
                <a:gd name="T101" fmla="*/ 27 h 604"/>
                <a:gd name="T102" fmla="*/ 0 w 218"/>
                <a:gd name="T103" fmla="*/ 0 h 604"/>
                <a:gd name="T104" fmla="*/ 28 w 218"/>
                <a:gd name="T105" fmla="*/ 0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18" h="604">
                  <a:moveTo>
                    <a:pt x="0" y="604"/>
                  </a:moveTo>
                  <a:lnTo>
                    <a:pt x="21" y="604"/>
                  </a:lnTo>
                  <a:lnTo>
                    <a:pt x="218" y="404"/>
                  </a:lnTo>
                  <a:lnTo>
                    <a:pt x="218" y="347"/>
                  </a:lnTo>
                  <a:lnTo>
                    <a:pt x="0" y="566"/>
                  </a:lnTo>
                  <a:lnTo>
                    <a:pt x="0" y="604"/>
                  </a:lnTo>
                  <a:lnTo>
                    <a:pt x="0" y="604"/>
                  </a:lnTo>
                  <a:close/>
                  <a:moveTo>
                    <a:pt x="62" y="604"/>
                  </a:moveTo>
                  <a:lnTo>
                    <a:pt x="218" y="447"/>
                  </a:lnTo>
                  <a:lnTo>
                    <a:pt x="218" y="504"/>
                  </a:lnTo>
                  <a:lnTo>
                    <a:pt x="121" y="604"/>
                  </a:lnTo>
                  <a:lnTo>
                    <a:pt x="62" y="604"/>
                  </a:lnTo>
                  <a:lnTo>
                    <a:pt x="62" y="604"/>
                  </a:lnTo>
                  <a:close/>
                  <a:moveTo>
                    <a:pt x="161" y="604"/>
                  </a:moveTo>
                  <a:lnTo>
                    <a:pt x="218" y="544"/>
                  </a:lnTo>
                  <a:lnTo>
                    <a:pt x="218" y="604"/>
                  </a:lnTo>
                  <a:lnTo>
                    <a:pt x="161" y="604"/>
                  </a:lnTo>
                  <a:lnTo>
                    <a:pt x="161" y="604"/>
                  </a:lnTo>
                  <a:close/>
                  <a:moveTo>
                    <a:pt x="218" y="307"/>
                  </a:moveTo>
                  <a:lnTo>
                    <a:pt x="0" y="525"/>
                  </a:lnTo>
                  <a:lnTo>
                    <a:pt x="0" y="466"/>
                  </a:lnTo>
                  <a:lnTo>
                    <a:pt x="218" y="247"/>
                  </a:lnTo>
                  <a:lnTo>
                    <a:pt x="218" y="307"/>
                  </a:lnTo>
                  <a:lnTo>
                    <a:pt x="218" y="307"/>
                  </a:lnTo>
                  <a:close/>
                  <a:moveTo>
                    <a:pt x="218" y="207"/>
                  </a:moveTo>
                  <a:lnTo>
                    <a:pt x="0" y="425"/>
                  </a:lnTo>
                  <a:lnTo>
                    <a:pt x="0" y="366"/>
                  </a:lnTo>
                  <a:lnTo>
                    <a:pt x="218" y="148"/>
                  </a:lnTo>
                  <a:lnTo>
                    <a:pt x="218" y="207"/>
                  </a:lnTo>
                  <a:lnTo>
                    <a:pt x="218" y="207"/>
                  </a:lnTo>
                  <a:close/>
                  <a:moveTo>
                    <a:pt x="218" y="107"/>
                  </a:moveTo>
                  <a:lnTo>
                    <a:pt x="218" y="48"/>
                  </a:lnTo>
                  <a:lnTo>
                    <a:pt x="0" y="266"/>
                  </a:lnTo>
                  <a:lnTo>
                    <a:pt x="0" y="326"/>
                  </a:lnTo>
                  <a:lnTo>
                    <a:pt x="218" y="107"/>
                  </a:lnTo>
                  <a:lnTo>
                    <a:pt x="218" y="107"/>
                  </a:lnTo>
                  <a:close/>
                  <a:moveTo>
                    <a:pt x="218" y="8"/>
                  </a:moveTo>
                  <a:lnTo>
                    <a:pt x="218" y="0"/>
                  </a:lnTo>
                  <a:lnTo>
                    <a:pt x="168" y="0"/>
                  </a:lnTo>
                  <a:lnTo>
                    <a:pt x="0" y="167"/>
                  </a:lnTo>
                  <a:lnTo>
                    <a:pt x="0" y="226"/>
                  </a:lnTo>
                  <a:lnTo>
                    <a:pt x="218" y="8"/>
                  </a:lnTo>
                  <a:lnTo>
                    <a:pt x="218" y="8"/>
                  </a:lnTo>
                  <a:close/>
                  <a:moveTo>
                    <a:pt x="128" y="0"/>
                  </a:moveTo>
                  <a:lnTo>
                    <a:pt x="0" y="126"/>
                  </a:lnTo>
                  <a:lnTo>
                    <a:pt x="0" y="67"/>
                  </a:lnTo>
                  <a:lnTo>
                    <a:pt x="69" y="0"/>
                  </a:lnTo>
                  <a:lnTo>
                    <a:pt x="128" y="0"/>
                  </a:lnTo>
                  <a:lnTo>
                    <a:pt x="128" y="0"/>
                  </a:lnTo>
                  <a:close/>
                  <a:moveTo>
                    <a:pt x="28" y="0"/>
                  </a:moveTo>
                  <a:lnTo>
                    <a:pt x="0" y="27"/>
                  </a:lnTo>
                  <a:lnTo>
                    <a:pt x="0" y="0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7"/>
            <p:cNvSpPr>
              <a:spLocks noEditPoints="1"/>
            </p:cNvSpPr>
            <p:nvPr/>
          </p:nvSpPr>
          <p:spPr bwMode="auto">
            <a:xfrm>
              <a:off x="1052" y="1390"/>
              <a:ext cx="218" cy="604"/>
            </a:xfrm>
            <a:custGeom>
              <a:avLst/>
              <a:gdLst>
                <a:gd name="T0" fmla="*/ 0 w 218"/>
                <a:gd name="T1" fmla="*/ 604 h 604"/>
                <a:gd name="T2" fmla="*/ 16 w 218"/>
                <a:gd name="T3" fmla="*/ 604 h 604"/>
                <a:gd name="T4" fmla="*/ 218 w 218"/>
                <a:gd name="T5" fmla="*/ 399 h 604"/>
                <a:gd name="T6" fmla="*/ 218 w 218"/>
                <a:gd name="T7" fmla="*/ 340 h 604"/>
                <a:gd name="T8" fmla="*/ 0 w 218"/>
                <a:gd name="T9" fmla="*/ 558 h 604"/>
                <a:gd name="T10" fmla="*/ 0 w 218"/>
                <a:gd name="T11" fmla="*/ 604 h 604"/>
                <a:gd name="T12" fmla="*/ 0 w 218"/>
                <a:gd name="T13" fmla="*/ 604 h 604"/>
                <a:gd name="T14" fmla="*/ 57 w 218"/>
                <a:gd name="T15" fmla="*/ 604 h 604"/>
                <a:gd name="T16" fmla="*/ 218 w 218"/>
                <a:gd name="T17" fmla="*/ 440 h 604"/>
                <a:gd name="T18" fmla="*/ 218 w 218"/>
                <a:gd name="T19" fmla="*/ 499 h 604"/>
                <a:gd name="T20" fmla="*/ 114 w 218"/>
                <a:gd name="T21" fmla="*/ 604 h 604"/>
                <a:gd name="T22" fmla="*/ 57 w 218"/>
                <a:gd name="T23" fmla="*/ 604 h 604"/>
                <a:gd name="T24" fmla="*/ 57 w 218"/>
                <a:gd name="T25" fmla="*/ 604 h 604"/>
                <a:gd name="T26" fmla="*/ 156 w 218"/>
                <a:gd name="T27" fmla="*/ 604 h 604"/>
                <a:gd name="T28" fmla="*/ 218 w 218"/>
                <a:gd name="T29" fmla="*/ 539 h 604"/>
                <a:gd name="T30" fmla="*/ 218 w 218"/>
                <a:gd name="T31" fmla="*/ 599 h 604"/>
                <a:gd name="T32" fmla="*/ 213 w 218"/>
                <a:gd name="T33" fmla="*/ 604 h 604"/>
                <a:gd name="T34" fmla="*/ 156 w 218"/>
                <a:gd name="T35" fmla="*/ 604 h 604"/>
                <a:gd name="T36" fmla="*/ 156 w 218"/>
                <a:gd name="T37" fmla="*/ 604 h 604"/>
                <a:gd name="T38" fmla="*/ 218 w 218"/>
                <a:gd name="T39" fmla="*/ 300 h 604"/>
                <a:gd name="T40" fmla="*/ 0 w 218"/>
                <a:gd name="T41" fmla="*/ 518 h 604"/>
                <a:gd name="T42" fmla="*/ 0 w 218"/>
                <a:gd name="T43" fmla="*/ 459 h 604"/>
                <a:gd name="T44" fmla="*/ 218 w 218"/>
                <a:gd name="T45" fmla="*/ 240 h 604"/>
                <a:gd name="T46" fmla="*/ 218 w 218"/>
                <a:gd name="T47" fmla="*/ 300 h 604"/>
                <a:gd name="T48" fmla="*/ 218 w 218"/>
                <a:gd name="T49" fmla="*/ 300 h 604"/>
                <a:gd name="T50" fmla="*/ 218 w 218"/>
                <a:gd name="T51" fmla="*/ 200 h 604"/>
                <a:gd name="T52" fmla="*/ 0 w 218"/>
                <a:gd name="T53" fmla="*/ 418 h 604"/>
                <a:gd name="T54" fmla="*/ 0 w 218"/>
                <a:gd name="T55" fmla="*/ 361 h 604"/>
                <a:gd name="T56" fmla="*/ 218 w 218"/>
                <a:gd name="T57" fmla="*/ 141 h 604"/>
                <a:gd name="T58" fmla="*/ 218 w 218"/>
                <a:gd name="T59" fmla="*/ 200 h 604"/>
                <a:gd name="T60" fmla="*/ 218 w 218"/>
                <a:gd name="T61" fmla="*/ 200 h 604"/>
                <a:gd name="T62" fmla="*/ 218 w 218"/>
                <a:gd name="T63" fmla="*/ 100 h 604"/>
                <a:gd name="T64" fmla="*/ 218 w 218"/>
                <a:gd name="T65" fmla="*/ 43 h 604"/>
                <a:gd name="T66" fmla="*/ 0 w 218"/>
                <a:gd name="T67" fmla="*/ 262 h 604"/>
                <a:gd name="T68" fmla="*/ 0 w 218"/>
                <a:gd name="T69" fmla="*/ 319 h 604"/>
                <a:gd name="T70" fmla="*/ 218 w 218"/>
                <a:gd name="T71" fmla="*/ 100 h 604"/>
                <a:gd name="T72" fmla="*/ 218 w 218"/>
                <a:gd name="T73" fmla="*/ 100 h 604"/>
                <a:gd name="T74" fmla="*/ 218 w 218"/>
                <a:gd name="T75" fmla="*/ 0 h 604"/>
                <a:gd name="T76" fmla="*/ 218 w 218"/>
                <a:gd name="T77" fmla="*/ 0 h 604"/>
                <a:gd name="T78" fmla="*/ 161 w 218"/>
                <a:gd name="T79" fmla="*/ 0 h 604"/>
                <a:gd name="T80" fmla="*/ 0 w 218"/>
                <a:gd name="T81" fmla="*/ 162 h 604"/>
                <a:gd name="T82" fmla="*/ 0 w 218"/>
                <a:gd name="T83" fmla="*/ 219 h 604"/>
                <a:gd name="T84" fmla="*/ 218 w 218"/>
                <a:gd name="T85" fmla="*/ 0 h 604"/>
                <a:gd name="T86" fmla="*/ 218 w 218"/>
                <a:gd name="T87" fmla="*/ 0 h 604"/>
                <a:gd name="T88" fmla="*/ 121 w 218"/>
                <a:gd name="T89" fmla="*/ 0 h 604"/>
                <a:gd name="T90" fmla="*/ 0 w 218"/>
                <a:gd name="T91" fmla="*/ 122 h 604"/>
                <a:gd name="T92" fmla="*/ 0 w 218"/>
                <a:gd name="T93" fmla="*/ 62 h 604"/>
                <a:gd name="T94" fmla="*/ 64 w 218"/>
                <a:gd name="T95" fmla="*/ 0 h 604"/>
                <a:gd name="T96" fmla="*/ 121 w 218"/>
                <a:gd name="T97" fmla="*/ 0 h 604"/>
                <a:gd name="T98" fmla="*/ 121 w 218"/>
                <a:gd name="T99" fmla="*/ 0 h 604"/>
                <a:gd name="T100" fmla="*/ 21 w 218"/>
                <a:gd name="T101" fmla="*/ 0 h 604"/>
                <a:gd name="T102" fmla="*/ 0 w 218"/>
                <a:gd name="T103" fmla="*/ 22 h 604"/>
                <a:gd name="T104" fmla="*/ 0 w 218"/>
                <a:gd name="T105" fmla="*/ 0 h 604"/>
                <a:gd name="T106" fmla="*/ 21 w 218"/>
                <a:gd name="T107" fmla="*/ 0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18" h="604">
                  <a:moveTo>
                    <a:pt x="0" y="604"/>
                  </a:moveTo>
                  <a:lnTo>
                    <a:pt x="16" y="604"/>
                  </a:lnTo>
                  <a:lnTo>
                    <a:pt x="218" y="399"/>
                  </a:lnTo>
                  <a:lnTo>
                    <a:pt x="218" y="340"/>
                  </a:lnTo>
                  <a:lnTo>
                    <a:pt x="0" y="558"/>
                  </a:lnTo>
                  <a:lnTo>
                    <a:pt x="0" y="604"/>
                  </a:lnTo>
                  <a:lnTo>
                    <a:pt x="0" y="604"/>
                  </a:lnTo>
                  <a:close/>
                  <a:moveTo>
                    <a:pt x="57" y="604"/>
                  </a:moveTo>
                  <a:lnTo>
                    <a:pt x="218" y="440"/>
                  </a:lnTo>
                  <a:lnTo>
                    <a:pt x="218" y="499"/>
                  </a:lnTo>
                  <a:lnTo>
                    <a:pt x="114" y="604"/>
                  </a:lnTo>
                  <a:lnTo>
                    <a:pt x="57" y="604"/>
                  </a:lnTo>
                  <a:lnTo>
                    <a:pt x="57" y="604"/>
                  </a:lnTo>
                  <a:close/>
                  <a:moveTo>
                    <a:pt x="156" y="604"/>
                  </a:moveTo>
                  <a:lnTo>
                    <a:pt x="218" y="539"/>
                  </a:lnTo>
                  <a:lnTo>
                    <a:pt x="218" y="599"/>
                  </a:lnTo>
                  <a:lnTo>
                    <a:pt x="213" y="604"/>
                  </a:lnTo>
                  <a:lnTo>
                    <a:pt x="156" y="604"/>
                  </a:lnTo>
                  <a:lnTo>
                    <a:pt x="156" y="604"/>
                  </a:lnTo>
                  <a:close/>
                  <a:moveTo>
                    <a:pt x="218" y="300"/>
                  </a:moveTo>
                  <a:lnTo>
                    <a:pt x="0" y="518"/>
                  </a:lnTo>
                  <a:lnTo>
                    <a:pt x="0" y="459"/>
                  </a:lnTo>
                  <a:lnTo>
                    <a:pt x="218" y="240"/>
                  </a:lnTo>
                  <a:lnTo>
                    <a:pt x="218" y="300"/>
                  </a:lnTo>
                  <a:lnTo>
                    <a:pt x="218" y="300"/>
                  </a:lnTo>
                  <a:close/>
                  <a:moveTo>
                    <a:pt x="218" y="200"/>
                  </a:moveTo>
                  <a:lnTo>
                    <a:pt x="0" y="418"/>
                  </a:lnTo>
                  <a:lnTo>
                    <a:pt x="0" y="361"/>
                  </a:lnTo>
                  <a:lnTo>
                    <a:pt x="218" y="141"/>
                  </a:lnTo>
                  <a:lnTo>
                    <a:pt x="218" y="200"/>
                  </a:lnTo>
                  <a:lnTo>
                    <a:pt x="218" y="200"/>
                  </a:lnTo>
                  <a:close/>
                  <a:moveTo>
                    <a:pt x="218" y="100"/>
                  </a:moveTo>
                  <a:lnTo>
                    <a:pt x="218" y="43"/>
                  </a:lnTo>
                  <a:lnTo>
                    <a:pt x="0" y="262"/>
                  </a:lnTo>
                  <a:lnTo>
                    <a:pt x="0" y="319"/>
                  </a:lnTo>
                  <a:lnTo>
                    <a:pt x="218" y="100"/>
                  </a:lnTo>
                  <a:lnTo>
                    <a:pt x="218" y="100"/>
                  </a:lnTo>
                  <a:close/>
                  <a:moveTo>
                    <a:pt x="218" y="0"/>
                  </a:moveTo>
                  <a:lnTo>
                    <a:pt x="218" y="0"/>
                  </a:lnTo>
                  <a:lnTo>
                    <a:pt x="161" y="0"/>
                  </a:lnTo>
                  <a:lnTo>
                    <a:pt x="0" y="162"/>
                  </a:lnTo>
                  <a:lnTo>
                    <a:pt x="0" y="219"/>
                  </a:lnTo>
                  <a:lnTo>
                    <a:pt x="218" y="0"/>
                  </a:lnTo>
                  <a:lnTo>
                    <a:pt x="218" y="0"/>
                  </a:lnTo>
                  <a:close/>
                  <a:moveTo>
                    <a:pt x="121" y="0"/>
                  </a:moveTo>
                  <a:lnTo>
                    <a:pt x="0" y="122"/>
                  </a:lnTo>
                  <a:lnTo>
                    <a:pt x="0" y="62"/>
                  </a:lnTo>
                  <a:lnTo>
                    <a:pt x="64" y="0"/>
                  </a:lnTo>
                  <a:lnTo>
                    <a:pt x="121" y="0"/>
                  </a:lnTo>
                  <a:lnTo>
                    <a:pt x="121" y="0"/>
                  </a:lnTo>
                  <a:close/>
                  <a:moveTo>
                    <a:pt x="21" y="0"/>
                  </a:moveTo>
                  <a:lnTo>
                    <a:pt x="0" y="22"/>
                  </a:lnTo>
                  <a:lnTo>
                    <a:pt x="0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Freeform 8"/>
            <p:cNvSpPr>
              <a:spLocks noEditPoints="1"/>
            </p:cNvSpPr>
            <p:nvPr/>
          </p:nvSpPr>
          <p:spPr bwMode="auto">
            <a:xfrm>
              <a:off x="560" y="1390"/>
              <a:ext cx="219" cy="604"/>
            </a:xfrm>
            <a:custGeom>
              <a:avLst/>
              <a:gdLst>
                <a:gd name="T0" fmla="*/ 0 w 219"/>
                <a:gd name="T1" fmla="*/ 604 h 604"/>
                <a:gd name="T2" fmla="*/ 10 w 219"/>
                <a:gd name="T3" fmla="*/ 604 h 604"/>
                <a:gd name="T4" fmla="*/ 219 w 219"/>
                <a:gd name="T5" fmla="*/ 392 h 604"/>
                <a:gd name="T6" fmla="*/ 219 w 219"/>
                <a:gd name="T7" fmla="*/ 335 h 604"/>
                <a:gd name="T8" fmla="*/ 0 w 219"/>
                <a:gd name="T9" fmla="*/ 554 h 604"/>
                <a:gd name="T10" fmla="*/ 0 w 219"/>
                <a:gd name="T11" fmla="*/ 604 h 604"/>
                <a:gd name="T12" fmla="*/ 0 w 219"/>
                <a:gd name="T13" fmla="*/ 604 h 604"/>
                <a:gd name="T14" fmla="*/ 50 w 219"/>
                <a:gd name="T15" fmla="*/ 604 h 604"/>
                <a:gd name="T16" fmla="*/ 219 w 219"/>
                <a:gd name="T17" fmla="*/ 433 h 604"/>
                <a:gd name="T18" fmla="*/ 219 w 219"/>
                <a:gd name="T19" fmla="*/ 492 h 604"/>
                <a:gd name="T20" fmla="*/ 110 w 219"/>
                <a:gd name="T21" fmla="*/ 604 h 604"/>
                <a:gd name="T22" fmla="*/ 50 w 219"/>
                <a:gd name="T23" fmla="*/ 604 h 604"/>
                <a:gd name="T24" fmla="*/ 50 w 219"/>
                <a:gd name="T25" fmla="*/ 604 h 604"/>
                <a:gd name="T26" fmla="*/ 150 w 219"/>
                <a:gd name="T27" fmla="*/ 604 h 604"/>
                <a:gd name="T28" fmla="*/ 219 w 219"/>
                <a:gd name="T29" fmla="*/ 532 h 604"/>
                <a:gd name="T30" fmla="*/ 219 w 219"/>
                <a:gd name="T31" fmla="*/ 592 h 604"/>
                <a:gd name="T32" fmla="*/ 209 w 219"/>
                <a:gd name="T33" fmla="*/ 604 h 604"/>
                <a:gd name="T34" fmla="*/ 150 w 219"/>
                <a:gd name="T35" fmla="*/ 604 h 604"/>
                <a:gd name="T36" fmla="*/ 150 w 219"/>
                <a:gd name="T37" fmla="*/ 604 h 604"/>
                <a:gd name="T38" fmla="*/ 219 w 219"/>
                <a:gd name="T39" fmla="*/ 293 h 604"/>
                <a:gd name="T40" fmla="*/ 0 w 219"/>
                <a:gd name="T41" fmla="*/ 511 h 604"/>
                <a:gd name="T42" fmla="*/ 0 w 219"/>
                <a:gd name="T43" fmla="*/ 454 h 604"/>
                <a:gd name="T44" fmla="*/ 219 w 219"/>
                <a:gd name="T45" fmla="*/ 236 h 604"/>
                <a:gd name="T46" fmla="*/ 219 w 219"/>
                <a:gd name="T47" fmla="*/ 293 h 604"/>
                <a:gd name="T48" fmla="*/ 219 w 219"/>
                <a:gd name="T49" fmla="*/ 293 h 604"/>
                <a:gd name="T50" fmla="*/ 219 w 219"/>
                <a:gd name="T51" fmla="*/ 195 h 604"/>
                <a:gd name="T52" fmla="*/ 0 w 219"/>
                <a:gd name="T53" fmla="*/ 414 h 604"/>
                <a:gd name="T54" fmla="*/ 0 w 219"/>
                <a:gd name="T55" fmla="*/ 354 h 604"/>
                <a:gd name="T56" fmla="*/ 219 w 219"/>
                <a:gd name="T57" fmla="*/ 136 h 604"/>
                <a:gd name="T58" fmla="*/ 219 w 219"/>
                <a:gd name="T59" fmla="*/ 195 h 604"/>
                <a:gd name="T60" fmla="*/ 219 w 219"/>
                <a:gd name="T61" fmla="*/ 195 h 604"/>
                <a:gd name="T62" fmla="*/ 219 w 219"/>
                <a:gd name="T63" fmla="*/ 95 h 604"/>
                <a:gd name="T64" fmla="*/ 219 w 219"/>
                <a:gd name="T65" fmla="*/ 36 h 604"/>
                <a:gd name="T66" fmla="*/ 0 w 219"/>
                <a:gd name="T67" fmla="*/ 255 h 604"/>
                <a:gd name="T68" fmla="*/ 0 w 219"/>
                <a:gd name="T69" fmla="*/ 314 h 604"/>
                <a:gd name="T70" fmla="*/ 219 w 219"/>
                <a:gd name="T71" fmla="*/ 95 h 604"/>
                <a:gd name="T72" fmla="*/ 219 w 219"/>
                <a:gd name="T73" fmla="*/ 95 h 604"/>
                <a:gd name="T74" fmla="*/ 216 w 219"/>
                <a:gd name="T75" fmla="*/ 0 h 604"/>
                <a:gd name="T76" fmla="*/ 157 w 219"/>
                <a:gd name="T77" fmla="*/ 0 h 604"/>
                <a:gd name="T78" fmla="*/ 0 w 219"/>
                <a:gd name="T79" fmla="*/ 155 h 604"/>
                <a:gd name="T80" fmla="*/ 0 w 219"/>
                <a:gd name="T81" fmla="*/ 214 h 604"/>
                <a:gd name="T82" fmla="*/ 216 w 219"/>
                <a:gd name="T83" fmla="*/ 0 h 604"/>
                <a:gd name="T84" fmla="*/ 216 w 219"/>
                <a:gd name="T85" fmla="*/ 0 h 604"/>
                <a:gd name="T86" fmla="*/ 117 w 219"/>
                <a:gd name="T87" fmla="*/ 0 h 604"/>
                <a:gd name="T88" fmla="*/ 0 w 219"/>
                <a:gd name="T89" fmla="*/ 114 h 604"/>
                <a:gd name="T90" fmla="*/ 0 w 219"/>
                <a:gd name="T91" fmla="*/ 55 h 604"/>
                <a:gd name="T92" fmla="*/ 57 w 219"/>
                <a:gd name="T93" fmla="*/ 0 h 604"/>
                <a:gd name="T94" fmla="*/ 117 w 219"/>
                <a:gd name="T95" fmla="*/ 0 h 604"/>
                <a:gd name="T96" fmla="*/ 117 w 219"/>
                <a:gd name="T97" fmla="*/ 0 h 604"/>
                <a:gd name="T98" fmla="*/ 17 w 219"/>
                <a:gd name="T99" fmla="*/ 0 h 604"/>
                <a:gd name="T100" fmla="*/ 0 w 219"/>
                <a:gd name="T101" fmla="*/ 15 h 604"/>
                <a:gd name="T102" fmla="*/ 0 w 219"/>
                <a:gd name="T103" fmla="*/ 0 h 604"/>
                <a:gd name="T104" fmla="*/ 17 w 219"/>
                <a:gd name="T105" fmla="*/ 0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19" h="604">
                  <a:moveTo>
                    <a:pt x="0" y="604"/>
                  </a:moveTo>
                  <a:lnTo>
                    <a:pt x="10" y="604"/>
                  </a:lnTo>
                  <a:lnTo>
                    <a:pt x="219" y="392"/>
                  </a:lnTo>
                  <a:lnTo>
                    <a:pt x="219" y="335"/>
                  </a:lnTo>
                  <a:lnTo>
                    <a:pt x="0" y="554"/>
                  </a:lnTo>
                  <a:lnTo>
                    <a:pt x="0" y="604"/>
                  </a:lnTo>
                  <a:lnTo>
                    <a:pt x="0" y="604"/>
                  </a:lnTo>
                  <a:close/>
                  <a:moveTo>
                    <a:pt x="50" y="604"/>
                  </a:moveTo>
                  <a:lnTo>
                    <a:pt x="219" y="433"/>
                  </a:lnTo>
                  <a:lnTo>
                    <a:pt x="219" y="492"/>
                  </a:lnTo>
                  <a:lnTo>
                    <a:pt x="110" y="604"/>
                  </a:lnTo>
                  <a:lnTo>
                    <a:pt x="50" y="604"/>
                  </a:lnTo>
                  <a:lnTo>
                    <a:pt x="50" y="604"/>
                  </a:lnTo>
                  <a:close/>
                  <a:moveTo>
                    <a:pt x="150" y="604"/>
                  </a:moveTo>
                  <a:lnTo>
                    <a:pt x="219" y="532"/>
                  </a:lnTo>
                  <a:lnTo>
                    <a:pt x="219" y="592"/>
                  </a:lnTo>
                  <a:lnTo>
                    <a:pt x="209" y="604"/>
                  </a:lnTo>
                  <a:lnTo>
                    <a:pt x="150" y="604"/>
                  </a:lnTo>
                  <a:lnTo>
                    <a:pt x="150" y="604"/>
                  </a:lnTo>
                  <a:close/>
                  <a:moveTo>
                    <a:pt x="219" y="293"/>
                  </a:moveTo>
                  <a:lnTo>
                    <a:pt x="0" y="511"/>
                  </a:lnTo>
                  <a:lnTo>
                    <a:pt x="0" y="454"/>
                  </a:lnTo>
                  <a:lnTo>
                    <a:pt x="219" y="236"/>
                  </a:lnTo>
                  <a:lnTo>
                    <a:pt x="219" y="293"/>
                  </a:lnTo>
                  <a:lnTo>
                    <a:pt x="219" y="293"/>
                  </a:lnTo>
                  <a:close/>
                  <a:moveTo>
                    <a:pt x="219" y="195"/>
                  </a:moveTo>
                  <a:lnTo>
                    <a:pt x="0" y="414"/>
                  </a:lnTo>
                  <a:lnTo>
                    <a:pt x="0" y="354"/>
                  </a:lnTo>
                  <a:lnTo>
                    <a:pt x="219" y="136"/>
                  </a:lnTo>
                  <a:lnTo>
                    <a:pt x="219" y="195"/>
                  </a:lnTo>
                  <a:lnTo>
                    <a:pt x="219" y="195"/>
                  </a:lnTo>
                  <a:close/>
                  <a:moveTo>
                    <a:pt x="219" y="95"/>
                  </a:moveTo>
                  <a:lnTo>
                    <a:pt x="219" y="36"/>
                  </a:lnTo>
                  <a:lnTo>
                    <a:pt x="0" y="255"/>
                  </a:lnTo>
                  <a:lnTo>
                    <a:pt x="0" y="314"/>
                  </a:lnTo>
                  <a:lnTo>
                    <a:pt x="219" y="95"/>
                  </a:lnTo>
                  <a:lnTo>
                    <a:pt x="219" y="95"/>
                  </a:lnTo>
                  <a:close/>
                  <a:moveTo>
                    <a:pt x="216" y="0"/>
                  </a:moveTo>
                  <a:lnTo>
                    <a:pt x="157" y="0"/>
                  </a:lnTo>
                  <a:lnTo>
                    <a:pt x="0" y="155"/>
                  </a:lnTo>
                  <a:lnTo>
                    <a:pt x="0" y="214"/>
                  </a:lnTo>
                  <a:lnTo>
                    <a:pt x="216" y="0"/>
                  </a:lnTo>
                  <a:lnTo>
                    <a:pt x="216" y="0"/>
                  </a:lnTo>
                  <a:close/>
                  <a:moveTo>
                    <a:pt x="117" y="0"/>
                  </a:moveTo>
                  <a:lnTo>
                    <a:pt x="0" y="114"/>
                  </a:lnTo>
                  <a:lnTo>
                    <a:pt x="0" y="55"/>
                  </a:lnTo>
                  <a:lnTo>
                    <a:pt x="57" y="0"/>
                  </a:lnTo>
                  <a:lnTo>
                    <a:pt x="117" y="0"/>
                  </a:lnTo>
                  <a:lnTo>
                    <a:pt x="117" y="0"/>
                  </a:lnTo>
                  <a:close/>
                  <a:moveTo>
                    <a:pt x="17" y="0"/>
                  </a:moveTo>
                  <a:lnTo>
                    <a:pt x="0" y="15"/>
                  </a:lnTo>
                  <a:lnTo>
                    <a:pt x="0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Freeform 9"/>
            <p:cNvSpPr>
              <a:spLocks noEditPoints="1"/>
            </p:cNvSpPr>
            <p:nvPr/>
          </p:nvSpPr>
          <p:spPr bwMode="auto">
            <a:xfrm>
              <a:off x="515" y="1269"/>
              <a:ext cx="309" cy="88"/>
            </a:xfrm>
            <a:custGeom>
              <a:avLst/>
              <a:gdLst>
                <a:gd name="T0" fmla="*/ 283 w 309"/>
                <a:gd name="T1" fmla="*/ 0 h 88"/>
                <a:gd name="T2" fmla="*/ 223 w 309"/>
                <a:gd name="T3" fmla="*/ 0 h 88"/>
                <a:gd name="T4" fmla="*/ 136 w 309"/>
                <a:gd name="T5" fmla="*/ 88 h 88"/>
                <a:gd name="T6" fmla="*/ 195 w 309"/>
                <a:gd name="T7" fmla="*/ 88 h 88"/>
                <a:gd name="T8" fmla="*/ 283 w 309"/>
                <a:gd name="T9" fmla="*/ 0 h 88"/>
                <a:gd name="T10" fmla="*/ 283 w 309"/>
                <a:gd name="T11" fmla="*/ 0 h 88"/>
                <a:gd name="T12" fmla="*/ 183 w 309"/>
                <a:gd name="T13" fmla="*/ 0 h 88"/>
                <a:gd name="T14" fmla="*/ 95 w 309"/>
                <a:gd name="T15" fmla="*/ 88 h 88"/>
                <a:gd name="T16" fmla="*/ 36 w 309"/>
                <a:gd name="T17" fmla="*/ 88 h 88"/>
                <a:gd name="T18" fmla="*/ 124 w 309"/>
                <a:gd name="T19" fmla="*/ 0 h 88"/>
                <a:gd name="T20" fmla="*/ 183 w 309"/>
                <a:gd name="T21" fmla="*/ 0 h 88"/>
                <a:gd name="T22" fmla="*/ 183 w 309"/>
                <a:gd name="T23" fmla="*/ 0 h 88"/>
                <a:gd name="T24" fmla="*/ 83 w 309"/>
                <a:gd name="T25" fmla="*/ 0 h 88"/>
                <a:gd name="T26" fmla="*/ 24 w 309"/>
                <a:gd name="T27" fmla="*/ 0 h 88"/>
                <a:gd name="T28" fmla="*/ 0 w 309"/>
                <a:gd name="T29" fmla="*/ 24 h 88"/>
                <a:gd name="T30" fmla="*/ 0 w 309"/>
                <a:gd name="T31" fmla="*/ 81 h 88"/>
                <a:gd name="T32" fmla="*/ 83 w 309"/>
                <a:gd name="T33" fmla="*/ 0 h 88"/>
                <a:gd name="T34" fmla="*/ 83 w 309"/>
                <a:gd name="T35" fmla="*/ 0 h 88"/>
                <a:gd name="T36" fmla="*/ 235 w 309"/>
                <a:gd name="T37" fmla="*/ 88 h 88"/>
                <a:gd name="T38" fmla="*/ 309 w 309"/>
                <a:gd name="T39" fmla="*/ 12 h 88"/>
                <a:gd name="T40" fmla="*/ 309 w 309"/>
                <a:gd name="T41" fmla="*/ 72 h 88"/>
                <a:gd name="T42" fmla="*/ 295 w 309"/>
                <a:gd name="T43" fmla="*/ 88 h 88"/>
                <a:gd name="T44" fmla="*/ 235 w 309"/>
                <a:gd name="T4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09" h="88">
                  <a:moveTo>
                    <a:pt x="283" y="0"/>
                  </a:moveTo>
                  <a:lnTo>
                    <a:pt x="223" y="0"/>
                  </a:lnTo>
                  <a:lnTo>
                    <a:pt x="136" y="88"/>
                  </a:lnTo>
                  <a:lnTo>
                    <a:pt x="195" y="88"/>
                  </a:lnTo>
                  <a:lnTo>
                    <a:pt x="283" y="0"/>
                  </a:lnTo>
                  <a:lnTo>
                    <a:pt x="283" y="0"/>
                  </a:lnTo>
                  <a:close/>
                  <a:moveTo>
                    <a:pt x="183" y="0"/>
                  </a:moveTo>
                  <a:lnTo>
                    <a:pt x="95" y="88"/>
                  </a:lnTo>
                  <a:lnTo>
                    <a:pt x="36" y="88"/>
                  </a:lnTo>
                  <a:lnTo>
                    <a:pt x="124" y="0"/>
                  </a:lnTo>
                  <a:lnTo>
                    <a:pt x="183" y="0"/>
                  </a:lnTo>
                  <a:lnTo>
                    <a:pt x="183" y="0"/>
                  </a:lnTo>
                  <a:close/>
                  <a:moveTo>
                    <a:pt x="83" y="0"/>
                  </a:moveTo>
                  <a:lnTo>
                    <a:pt x="24" y="0"/>
                  </a:lnTo>
                  <a:lnTo>
                    <a:pt x="0" y="24"/>
                  </a:lnTo>
                  <a:lnTo>
                    <a:pt x="0" y="81"/>
                  </a:lnTo>
                  <a:lnTo>
                    <a:pt x="83" y="0"/>
                  </a:lnTo>
                  <a:lnTo>
                    <a:pt x="83" y="0"/>
                  </a:lnTo>
                  <a:close/>
                  <a:moveTo>
                    <a:pt x="235" y="88"/>
                  </a:moveTo>
                  <a:lnTo>
                    <a:pt x="309" y="12"/>
                  </a:lnTo>
                  <a:lnTo>
                    <a:pt x="309" y="72"/>
                  </a:lnTo>
                  <a:lnTo>
                    <a:pt x="295" y="88"/>
                  </a:lnTo>
                  <a:lnTo>
                    <a:pt x="235" y="88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Freeform 10"/>
            <p:cNvSpPr>
              <a:spLocks noEditPoints="1"/>
            </p:cNvSpPr>
            <p:nvPr/>
          </p:nvSpPr>
          <p:spPr bwMode="auto">
            <a:xfrm>
              <a:off x="1007" y="1269"/>
              <a:ext cx="308" cy="88"/>
            </a:xfrm>
            <a:custGeom>
              <a:avLst/>
              <a:gdLst>
                <a:gd name="T0" fmla="*/ 287 w 308"/>
                <a:gd name="T1" fmla="*/ 0 h 88"/>
                <a:gd name="T2" fmla="*/ 227 w 308"/>
                <a:gd name="T3" fmla="*/ 0 h 88"/>
                <a:gd name="T4" fmla="*/ 140 w 308"/>
                <a:gd name="T5" fmla="*/ 88 h 88"/>
                <a:gd name="T6" fmla="*/ 199 w 308"/>
                <a:gd name="T7" fmla="*/ 88 h 88"/>
                <a:gd name="T8" fmla="*/ 287 w 308"/>
                <a:gd name="T9" fmla="*/ 0 h 88"/>
                <a:gd name="T10" fmla="*/ 287 w 308"/>
                <a:gd name="T11" fmla="*/ 0 h 88"/>
                <a:gd name="T12" fmla="*/ 187 w 308"/>
                <a:gd name="T13" fmla="*/ 0 h 88"/>
                <a:gd name="T14" fmla="*/ 99 w 308"/>
                <a:gd name="T15" fmla="*/ 88 h 88"/>
                <a:gd name="T16" fmla="*/ 42 w 308"/>
                <a:gd name="T17" fmla="*/ 88 h 88"/>
                <a:gd name="T18" fmla="*/ 130 w 308"/>
                <a:gd name="T19" fmla="*/ 0 h 88"/>
                <a:gd name="T20" fmla="*/ 187 w 308"/>
                <a:gd name="T21" fmla="*/ 0 h 88"/>
                <a:gd name="T22" fmla="*/ 187 w 308"/>
                <a:gd name="T23" fmla="*/ 0 h 88"/>
                <a:gd name="T24" fmla="*/ 87 w 308"/>
                <a:gd name="T25" fmla="*/ 0 h 88"/>
                <a:gd name="T26" fmla="*/ 30 w 308"/>
                <a:gd name="T27" fmla="*/ 0 h 88"/>
                <a:gd name="T28" fmla="*/ 0 w 308"/>
                <a:gd name="T29" fmla="*/ 29 h 88"/>
                <a:gd name="T30" fmla="*/ 0 w 308"/>
                <a:gd name="T31" fmla="*/ 88 h 88"/>
                <a:gd name="T32" fmla="*/ 0 w 308"/>
                <a:gd name="T33" fmla="*/ 88 h 88"/>
                <a:gd name="T34" fmla="*/ 87 w 308"/>
                <a:gd name="T35" fmla="*/ 0 h 88"/>
                <a:gd name="T36" fmla="*/ 87 w 308"/>
                <a:gd name="T37" fmla="*/ 0 h 88"/>
                <a:gd name="T38" fmla="*/ 239 w 308"/>
                <a:gd name="T39" fmla="*/ 88 h 88"/>
                <a:gd name="T40" fmla="*/ 308 w 308"/>
                <a:gd name="T41" fmla="*/ 19 h 88"/>
                <a:gd name="T42" fmla="*/ 308 w 308"/>
                <a:gd name="T43" fmla="*/ 76 h 88"/>
                <a:gd name="T44" fmla="*/ 299 w 308"/>
                <a:gd name="T45" fmla="*/ 88 h 88"/>
                <a:gd name="T46" fmla="*/ 239 w 308"/>
                <a:gd name="T47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08" h="88">
                  <a:moveTo>
                    <a:pt x="287" y="0"/>
                  </a:moveTo>
                  <a:lnTo>
                    <a:pt x="227" y="0"/>
                  </a:lnTo>
                  <a:lnTo>
                    <a:pt x="140" y="88"/>
                  </a:lnTo>
                  <a:lnTo>
                    <a:pt x="199" y="88"/>
                  </a:lnTo>
                  <a:lnTo>
                    <a:pt x="287" y="0"/>
                  </a:lnTo>
                  <a:lnTo>
                    <a:pt x="287" y="0"/>
                  </a:lnTo>
                  <a:close/>
                  <a:moveTo>
                    <a:pt x="187" y="0"/>
                  </a:moveTo>
                  <a:lnTo>
                    <a:pt x="99" y="88"/>
                  </a:lnTo>
                  <a:lnTo>
                    <a:pt x="42" y="88"/>
                  </a:lnTo>
                  <a:lnTo>
                    <a:pt x="130" y="0"/>
                  </a:lnTo>
                  <a:lnTo>
                    <a:pt x="187" y="0"/>
                  </a:lnTo>
                  <a:lnTo>
                    <a:pt x="187" y="0"/>
                  </a:lnTo>
                  <a:close/>
                  <a:moveTo>
                    <a:pt x="87" y="0"/>
                  </a:moveTo>
                  <a:lnTo>
                    <a:pt x="30" y="0"/>
                  </a:lnTo>
                  <a:lnTo>
                    <a:pt x="0" y="29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87" y="0"/>
                  </a:lnTo>
                  <a:lnTo>
                    <a:pt x="87" y="0"/>
                  </a:lnTo>
                  <a:close/>
                  <a:moveTo>
                    <a:pt x="239" y="88"/>
                  </a:moveTo>
                  <a:lnTo>
                    <a:pt x="308" y="19"/>
                  </a:lnTo>
                  <a:lnTo>
                    <a:pt x="308" y="76"/>
                  </a:lnTo>
                  <a:lnTo>
                    <a:pt x="299" y="88"/>
                  </a:lnTo>
                  <a:lnTo>
                    <a:pt x="239" y="88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Freeform 11"/>
            <p:cNvSpPr>
              <a:spLocks noEditPoints="1"/>
            </p:cNvSpPr>
            <p:nvPr/>
          </p:nvSpPr>
          <p:spPr bwMode="auto">
            <a:xfrm>
              <a:off x="1498" y="1269"/>
              <a:ext cx="308" cy="88"/>
            </a:xfrm>
            <a:custGeom>
              <a:avLst/>
              <a:gdLst>
                <a:gd name="T0" fmla="*/ 292 w 308"/>
                <a:gd name="T1" fmla="*/ 0 h 88"/>
                <a:gd name="T2" fmla="*/ 235 w 308"/>
                <a:gd name="T3" fmla="*/ 0 h 88"/>
                <a:gd name="T4" fmla="*/ 147 w 308"/>
                <a:gd name="T5" fmla="*/ 88 h 88"/>
                <a:gd name="T6" fmla="*/ 204 w 308"/>
                <a:gd name="T7" fmla="*/ 88 h 88"/>
                <a:gd name="T8" fmla="*/ 292 w 308"/>
                <a:gd name="T9" fmla="*/ 0 h 88"/>
                <a:gd name="T10" fmla="*/ 292 w 308"/>
                <a:gd name="T11" fmla="*/ 0 h 88"/>
                <a:gd name="T12" fmla="*/ 194 w 308"/>
                <a:gd name="T13" fmla="*/ 0 h 88"/>
                <a:gd name="T14" fmla="*/ 107 w 308"/>
                <a:gd name="T15" fmla="*/ 88 h 88"/>
                <a:gd name="T16" fmla="*/ 47 w 308"/>
                <a:gd name="T17" fmla="*/ 88 h 88"/>
                <a:gd name="T18" fmla="*/ 135 w 308"/>
                <a:gd name="T19" fmla="*/ 0 h 88"/>
                <a:gd name="T20" fmla="*/ 194 w 308"/>
                <a:gd name="T21" fmla="*/ 0 h 88"/>
                <a:gd name="T22" fmla="*/ 194 w 308"/>
                <a:gd name="T23" fmla="*/ 0 h 88"/>
                <a:gd name="T24" fmla="*/ 95 w 308"/>
                <a:gd name="T25" fmla="*/ 0 h 88"/>
                <a:gd name="T26" fmla="*/ 35 w 308"/>
                <a:gd name="T27" fmla="*/ 0 h 88"/>
                <a:gd name="T28" fmla="*/ 0 w 308"/>
                <a:gd name="T29" fmla="*/ 36 h 88"/>
                <a:gd name="T30" fmla="*/ 0 w 308"/>
                <a:gd name="T31" fmla="*/ 88 h 88"/>
                <a:gd name="T32" fmla="*/ 7 w 308"/>
                <a:gd name="T33" fmla="*/ 88 h 88"/>
                <a:gd name="T34" fmla="*/ 95 w 308"/>
                <a:gd name="T35" fmla="*/ 0 h 88"/>
                <a:gd name="T36" fmla="*/ 95 w 308"/>
                <a:gd name="T37" fmla="*/ 0 h 88"/>
                <a:gd name="T38" fmla="*/ 247 w 308"/>
                <a:gd name="T39" fmla="*/ 88 h 88"/>
                <a:gd name="T40" fmla="*/ 308 w 308"/>
                <a:gd name="T41" fmla="*/ 24 h 88"/>
                <a:gd name="T42" fmla="*/ 308 w 308"/>
                <a:gd name="T43" fmla="*/ 84 h 88"/>
                <a:gd name="T44" fmla="*/ 304 w 308"/>
                <a:gd name="T45" fmla="*/ 88 h 88"/>
                <a:gd name="T46" fmla="*/ 247 w 308"/>
                <a:gd name="T47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08" h="88">
                  <a:moveTo>
                    <a:pt x="292" y="0"/>
                  </a:moveTo>
                  <a:lnTo>
                    <a:pt x="235" y="0"/>
                  </a:lnTo>
                  <a:lnTo>
                    <a:pt x="147" y="88"/>
                  </a:lnTo>
                  <a:lnTo>
                    <a:pt x="204" y="88"/>
                  </a:lnTo>
                  <a:lnTo>
                    <a:pt x="292" y="0"/>
                  </a:lnTo>
                  <a:lnTo>
                    <a:pt x="292" y="0"/>
                  </a:lnTo>
                  <a:close/>
                  <a:moveTo>
                    <a:pt x="194" y="0"/>
                  </a:moveTo>
                  <a:lnTo>
                    <a:pt x="107" y="88"/>
                  </a:lnTo>
                  <a:lnTo>
                    <a:pt x="47" y="88"/>
                  </a:lnTo>
                  <a:lnTo>
                    <a:pt x="135" y="0"/>
                  </a:lnTo>
                  <a:lnTo>
                    <a:pt x="194" y="0"/>
                  </a:lnTo>
                  <a:lnTo>
                    <a:pt x="194" y="0"/>
                  </a:lnTo>
                  <a:close/>
                  <a:moveTo>
                    <a:pt x="95" y="0"/>
                  </a:moveTo>
                  <a:lnTo>
                    <a:pt x="35" y="0"/>
                  </a:lnTo>
                  <a:lnTo>
                    <a:pt x="0" y="36"/>
                  </a:lnTo>
                  <a:lnTo>
                    <a:pt x="0" y="88"/>
                  </a:lnTo>
                  <a:lnTo>
                    <a:pt x="7" y="88"/>
                  </a:lnTo>
                  <a:lnTo>
                    <a:pt x="95" y="0"/>
                  </a:lnTo>
                  <a:lnTo>
                    <a:pt x="95" y="0"/>
                  </a:lnTo>
                  <a:close/>
                  <a:moveTo>
                    <a:pt x="247" y="88"/>
                  </a:moveTo>
                  <a:lnTo>
                    <a:pt x="308" y="24"/>
                  </a:lnTo>
                  <a:lnTo>
                    <a:pt x="308" y="84"/>
                  </a:lnTo>
                  <a:lnTo>
                    <a:pt x="304" y="88"/>
                  </a:lnTo>
                  <a:lnTo>
                    <a:pt x="247" y="88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Freeform 12"/>
            <p:cNvSpPr>
              <a:spLocks noEditPoints="1"/>
            </p:cNvSpPr>
            <p:nvPr/>
          </p:nvSpPr>
          <p:spPr bwMode="auto">
            <a:xfrm>
              <a:off x="1303" y="1269"/>
              <a:ext cx="207" cy="725"/>
            </a:xfrm>
            <a:custGeom>
              <a:avLst/>
              <a:gdLst>
                <a:gd name="T0" fmla="*/ 19 w 87"/>
                <a:gd name="T1" fmla="*/ 0 h 305"/>
                <a:gd name="T2" fmla="*/ 19 w 87"/>
                <a:gd name="T3" fmla="*/ 19 h 305"/>
                <a:gd name="T4" fmla="*/ 38 w 87"/>
                <a:gd name="T5" fmla="*/ 0 h 305"/>
                <a:gd name="T6" fmla="*/ 19 w 87"/>
                <a:gd name="T7" fmla="*/ 0 h 305"/>
                <a:gd name="T8" fmla="*/ 19 w 87"/>
                <a:gd name="T9" fmla="*/ 36 h 305"/>
                <a:gd name="T10" fmla="*/ 55 w 87"/>
                <a:gd name="T11" fmla="*/ 0 h 305"/>
                <a:gd name="T12" fmla="*/ 68 w 87"/>
                <a:gd name="T13" fmla="*/ 0 h 305"/>
                <a:gd name="T14" fmla="*/ 68 w 87"/>
                <a:gd name="T15" fmla="*/ 11 h 305"/>
                <a:gd name="T16" fmla="*/ 0 w 87"/>
                <a:gd name="T17" fmla="*/ 79 h 305"/>
                <a:gd name="T18" fmla="*/ 0 w 87"/>
                <a:gd name="T19" fmla="*/ 55 h 305"/>
                <a:gd name="T20" fmla="*/ 4 w 87"/>
                <a:gd name="T21" fmla="*/ 51 h 305"/>
                <a:gd name="T22" fmla="*/ 12 w 87"/>
                <a:gd name="T23" fmla="*/ 51 h 305"/>
                <a:gd name="T24" fmla="*/ 19 w 87"/>
                <a:gd name="T25" fmla="*/ 44 h 305"/>
                <a:gd name="T26" fmla="*/ 19 w 87"/>
                <a:gd name="T27" fmla="*/ 36 h 305"/>
                <a:gd name="T28" fmla="*/ 0 w 87"/>
                <a:gd name="T29" fmla="*/ 97 h 305"/>
                <a:gd name="T30" fmla="*/ 0 w 87"/>
                <a:gd name="T31" fmla="*/ 121 h 305"/>
                <a:gd name="T32" fmla="*/ 72 w 87"/>
                <a:gd name="T33" fmla="*/ 50 h 305"/>
                <a:gd name="T34" fmla="*/ 68 w 87"/>
                <a:gd name="T35" fmla="*/ 44 h 305"/>
                <a:gd name="T36" fmla="*/ 68 w 87"/>
                <a:gd name="T37" fmla="*/ 28 h 305"/>
                <a:gd name="T38" fmla="*/ 0 w 87"/>
                <a:gd name="T39" fmla="*/ 97 h 305"/>
                <a:gd name="T40" fmla="*/ 0 w 87"/>
                <a:gd name="T41" fmla="*/ 138 h 305"/>
                <a:gd name="T42" fmla="*/ 0 w 87"/>
                <a:gd name="T43" fmla="*/ 163 h 305"/>
                <a:gd name="T44" fmla="*/ 87 w 87"/>
                <a:gd name="T45" fmla="*/ 76 h 305"/>
                <a:gd name="T46" fmla="*/ 87 w 87"/>
                <a:gd name="T47" fmla="*/ 52 h 305"/>
                <a:gd name="T48" fmla="*/ 0 w 87"/>
                <a:gd name="T49" fmla="*/ 138 h 305"/>
                <a:gd name="T50" fmla="*/ 0 w 87"/>
                <a:gd name="T51" fmla="*/ 180 h 305"/>
                <a:gd name="T52" fmla="*/ 87 w 87"/>
                <a:gd name="T53" fmla="*/ 93 h 305"/>
                <a:gd name="T54" fmla="*/ 87 w 87"/>
                <a:gd name="T55" fmla="*/ 118 h 305"/>
                <a:gd name="T56" fmla="*/ 0 w 87"/>
                <a:gd name="T57" fmla="*/ 205 h 305"/>
                <a:gd name="T58" fmla="*/ 0 w 87"/>
                <a:gd name="T59" fmla="*/ 180 h 305"/>
                <a:gd name="T60" fmla="*/ 0 w 87"/>
                <a:gd name="T61" fmla="*/ 222 h 305"/>
                <a:gd name="T62" fmla="*/ 87 w 87"/>
                <a:gd name="T63" fmla="*/ 135 h 305"/>
                <a:gd name="T64" fmla="*/ 87 w 87"/>
                <a:gd name="T65" fmla="*/ 160 h 305"/>
                <a:gd name="T66" fmla="*/ 0 w 87"/>
                <a:gd name="T67" fmla="*/ 247 h 305"/>
                <a:gd name="T68" fmla="*/ 0 w 87"/>
                <a:gd name="T69" fmla="*/ 222 h 305"/>
                <a:gd name="T70" fmla="*/ 0 w 87"/>
                <a:gd name="T71" fmla="*/ 264 h 305"/>
                <a:gd name="T72" fmla="*/ 0 w 87"/>
                <a:gd name="T73" fmla="*/ 289 h 305"/>
                <a:gd name="T74" fmla="*/ 87 w 87"/>
                <a:gd name="T75" fmla="*/ 202 h 305"/>
                <a:gd name="T76" fmla="*/ 87 w 87"/>
                <a:gd name="T77" fmla="*/ 177 h 305"/>
                <a:gd name="T78" fmla="*/ 0 w 87"/>
                <a:gd name="T79" fmla="*/ 264 h 305"/>
                <a:gd name="T80" fmla="*/ 1 w 87"/>
                <a:gd name="T81" fmla="*/ 305 h 305"/>
                <a:gd name="T82" fmla="*/ 26 w 87"/>
                <a:gd name="T83" fmla="*/ 305 h 305"/>
                <a:gd name="T84" fmla="*/ 87 w 87"/>
                <a:gd name="T85" fmla="*/ 244 h 305"/>
                <a:gd name="T86" fmla="*/ 87 w 87"/>
                <a:gd name="T87" fmla="*/ 219 h 305"/>
                <a:gd name="T88" fmla="*/ 1 w 87"/>
                <a:gd name="T89" fmla="*/ 305 h 305"/>
                <a:gd name="T90" fmla="*/ 43 w 87"/>
                <a:gd name="T91" fmla="*/ 305 h 305"/>
                <a:gd name="T92" fmla="*/ 87 w 87"/>
                <a:gd name="T93" fmla="*/ 261 h 305"/>
                <a:gd name="T94" fmla="*/ 87 w 87"/>
                <a:gd name="T95" fmla="*/ 286 h 305"/>
                <a:gd name="T96" fmla="*/ 68 w 87"/>
                <a:gd name="T97" fmla="*/ 305 h 305"/>
                <a:gd name="T98" fmla="*/ 43 w 87"/>
                <a:gd name="T99" fmla="*/ 305 h 305"/>
                <a:gd name="T100" fmla="*/ 85 w 87"/>
                <a:gd name="T101" fmla="*/ 305 h 305"/>
                <a:gd name="T102" fmla="*/ 87 w 87"/>
                <a:gd name="T103" fmla="*/ 303 h 305"/>
                <a:gd name="T104" fmla="*/ 87 w 87"/>
                <a:gd name="T105" fmla="*/ 305 h 305"/>
                <a:gd name="T106" fmla="*/ 85 w 87"/>
                <a:gd name="T107" fmla="*/ 305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87" h="305">
                  <a:moveTo>
                    <a:pt x="19" y="0"/>
                  </a:moveTo>
                  <a:cubicBezTo>
                    <a:pt x="19" y="19"/>
                    <a:pt x="19" y="19"/>
                    <a:pt x="19" y="19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19" y="0"/>
                    <a:pt x="19" y="0"/>
                    <a:pt x="19" y="0"/>
                  </a:cubicBezTo>
                  <a:close/>
                  <a:moveTo>
                    <a:pt x="19" y="36"/>
                  </a:moveTo>
                  <a:cubicBezTo>
                    <a:pt x="55" y="0"/>
                    <a:pt x="55" y="0"/>
                    <a:pt x="55" y="0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68" y="11"/>
                    <a:pt x="68" y="11"/>
                    <a:pt x="68" y="11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4" y="51"/>
                    <a:pt x="4" y="51"/>
                    <a:pt x="4" y="51"/>
                  </a:cubicBezTo>
                  <a:cubicBezTo>
                    <a:pt x="12" y="51"/>
                    <a:pt x="12" y="51"/>
                    <a:pt x="12" y="51"/>
                  </a:cubicBezTo>
                  <a:cubicBezTo>
                    <a:pt x="16" y="51"/>
                    <a:pt x="19" y="47"/>
                    <a:pt x="19" y="44"/>
                  </a:cubicBezTo>
                  <a:cubicBezTo>
                    <a:pt x="19" y="36"/>
                    <a:pt x="19" y="36"/>
                    <a:pt x="19" y="36"/>
                  </a:cubicBezTo>
                  <a:close/>
                  <a:moveTo>
                    <a:pt x="0" y="97"/>
                  </a:moveTo>
                  <a:cubicBezTo>
                    <a:pt x="0" y="121"/>
                    <a:pt x="0" y="121"/>
                    <a:pt x="0" y="121"/>
                  </a:cubicBezTo>
                  <a:cubicBezTo>
                    <a:pt x="72" y="50"/>
                    <a:pt x="72" y="50"/>
                    <a:pt x="72" y="50"/>
                  </a:cubicBezTo>
                  <a:cubicBezTo>
                    <a:pt x="70" y="48"/>
                    <a:pt x="68" y="46"/>
                    <a:pt x="68" y="44"/>
                  </a:cubicBezTo>
                  <a:cubicBezTo>
                    <a:pt x="68" y="28"/>
                    <a:pt x="68" y="28"/>
                    <a:pt x="68" y="28"/>
                  </a:cubicBezTo>
                  <a:cubicBezTo>
                    <a:pt x="0" y="97"/>
                    <a:pt x="0" y="97"/>
                    <a:pt x="0" y="97"/>
                  </a:cubicBezTo>
                  <a:close/>
                  <a:moveTo>
                    <a:pt x="0" y="138"/>
                  </a:moveTo>
                  <a:cubicBezTo>
                    <a:pt x="0" y="163"/>
                    <a:pt x="0" y="163"/>
                    <a:pt x="0" y="163"/>
                  </a:cubicBezTo>
                  <a:cubicBezTo>
                    <a:pt x="87" y="76"/>
                    <a:pt x="87" y="76"/>
                    <a:pt x="87" y="76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0" y="138"/>
                    <a:pt x="0" y="138"/>
                    <a:pt x="0" y="138"/>
                  </a:cubicBezTo>
                  <a:close/>
                  <a:moveTo>
                    <a:pt x="0" y="180"/>
                  </a:moveTo>
                  <a:cubicBezTo>
                    <a:pt x="87" y="93"/>
                    <a:pt x="87" y="93"/>
                    <a:pt x="87" y="93"/>
                  </a:cubicBezTo>
                  <a:cubicBezTo>
                    <a:pt x="87" y="118"/>
                    <a:pt x="87" y="118"/>
                    <a:pt x="87" y="118"/>
                  </a:cubicBezTo>
                  <a:cubicBezTo>
                    <a:pt x="0" y="205"/>
                    <a:pt x="0" y="205"/>
                    <a:pt x="0" y="205"/>
                  </a:cubicBezTo>
                  <a:cubicBezTo>
                    <a:pt x="0" y="180"/>
                    <a:pt x="0" y="180"/>
                    <a:pt x="0" y="180"/>
                  </a:cubicBezTo>
                  <a:close/>
                  <a:moveTo>
                    <a:pt x="0" y="222"/>
                  </a:moveTo>
                  <a:cubicBezTo>
                    <a:pt x="87" y="135"/>
                    <a:pt x="87" y="135"/>
                    <a:pt x="87" y="135"/>
                  </a:cubicBezTo>
                  <a:cubicBezTo>
                    <a:pt x="87" y="160"/>
                    <a:pt x="87" y="160"/>
                    <a:pt x="87" y="160"/>
                  </a:cubicBezTo>
                  <a:cubicBezTo>
                    <a:pt x="0" y="247"/>
                    <a:pt x="0" y="247"/>
                    <a:pt x="0" y="247"/>
                  </a:cubicBezTo>
                  <a:cubicBezTo>
                    <a:pt x="0" y="222"/>
                    <a:pt x="0" y="222"/>
                    <a:pt x="0" y="222"/>
                  </a:cubicBezTo>
                  <a:close/>
                  <a:moveTo>
                    <a:pt x="0" y="264"/>
                  </a:moveTo>
                  <a:cubicBezTo>
                    <a:pt x="0" y="289"/>
                    <a:pt x="0" y="289"/>
                    <a:pt x="0" y="289"/>
                  </a:cubicBezTo>
                  <a:cubicBezTo>
                    <a:pt x="87" y="202"/>
                    <a:pt x="87" y="202"/>
                    <a:pt x="87" y="202"/>
                  </a:cubicBezTo>
                  <a:cubicBezTo>
                    <a:pt x="87" y="177"/>
                    <a:pt x="87" y="177"/>
                    <a:pt x="87" y="177"/>
                  </a:cubicBezTo>
                  <a:cubicBezTo>
                    <a:pt x="0" y="264"/>
                    <a:pt x="0" y="264"/>
                    <a:pt x="0" y="264"/>
                  </a:cubicBezTo>
                  <a:close/>
                  <a:moveTo>
                    <a:pt x="1" y="305"/>
                  </a:moveTo>
                  <a:cubicBezTo>
                    <a:pt x="26" y="305"/>
                    <a:pt x="26" y="305"/>
                    <a:pt x="26" y="305"/>
                  </a:cubicBezTo>
                  <a:cubicBezTo>
                    <a:pt x="87" y="244"/>
                    <a:pt x="87" y="244"/>
                    <a:pt x="87" y="244"/>
                  </a:cubicBezTo>
                  <a:cubicBezTo>
                    <a:pt x="87" y="219"/>
                    <a:pt x="87" y="219"/>
                    <a:pt x="87" y="219"/>
                  </a:cubicBezTo>
                  <a:cubicBezTo>
                    <a:pt x="1" y="305"/>
                    <a:pt x="1" y="305"/>
                    <a:pt x="1" y="305"/>
                  </a:cubicBezTo>
                  <a:close/>
                  <a:moveTo>
                    <a:pt x="43" y="305"/>
                  </a:moveTo>
                  <a:cubicBezTo>
                    <a:pt x="87" y="261"/>
                    <a:pt x="87" y="261"/>
                    <a:pt x="87" y="261"/>
                  </a:cubicBezTo>
                  <a:cubicBezTo>
                    <a:pt x="87" y="286"/>
                    <a:pt x="87" y="286"/>
                    <a:pt x="87" y="286"/>
                  </a:cubicBezTo>
                  <a:cubicBezTo>
                    <a:pt x="68" y="305"/>
                    <a:pt x="68" y="305"/>
                    <a:pt x="68" y="305"/>
                  </a:cubicBezTo>
                  <a:cubicBezTo>
                    <a:pt x="43" y="305"/>
                    <a:pt x="43" y="305"/>
                    <a:pt x="43" y="305"/>
                  </a:cubicBezTo>
                  <a:close/>
                  <a:moveTo>
                    <a:pt x="85" y="305"/>
                  </a:moveTo>
                  <a:cubicBezTo>
                    <a:pt x="87" y="303"/>
                    <a:pt x="87" y="303"/>
                    <a:pt x="87" y="303"/>
                  </a:cubicBezTo>
                  <a:cubicBezTo>
                    <a:pt x="87" y="305"/>
                    <a:pt x="87" y="305"/>
                    <a:pt x="87" y="305"/>
                  </a:cubicBezTo>
                  <a:lnTo>
                    <a:pt x="85" y="305"/>
                  </a:lnTo>
                  <a:close/>
                </a:path>
              </a:pathLst>
            </a:custGeom>
            <a:solidFill>
              <a:srgbClr val="91A2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Freeform 13"/>
            <p:cNvSpPr>
              <a:spLocks noEditPoints="1"/>
            </p:cNvSpPr>
            <p:nvPr/>
          </p:nvSpPr>
          <p:spPr bwMode="auto">
            <a:xfrm>
              <a:off x="812" y="1269"/>
              <a:ext cx="206" cy="725"/>
            </a:xfrm>
            <a:custGeom>
              <a:avLst/>
              <a:gdLst>
                <a:gd name="T0" fmla="*/ 19 w 87"/>
                <a:gd name="T1" fmla="*/ 0 h 305"/>
                <a:gd name="T2" fmla="*/ 19 w 87"/>
                <a:gd name="T3" fmla="*/ 16 h 305"/>
                <a:gd name="T4" fmla="*/ 36 w 87"/>
                <a:gd name="T5" fmla="*/ 0 h 305"/>
                <a:gd name="T6" fmla="*/ 19 w 87"/>
                <a:gd name="T7" fmla="*/ 0 h 305"/>
                <a:gd name="T8" fmla="*/ 19 w 87"/>
                <a:gd name="T9" fmla="*/ 33 h 305"/>
                <a:gd name="T10" fmla="*/ 53 w 87"/>
                <a:gd name="T11" fmla="*/ 0 h 305"/>
                <a:gd name="T12" fmla="*/ 69 w 87"/>
                <a:gd name="T13" fmla="*/ 0 h 305"/>
                <a:gd name="T14" fmla="*/ 69 w 87"/>
                <a:gd name="T15" fmla="*/ 9 h 305"/>
                <a:gd name="T16" fmla="*/ 0 w 87"/>
                <a:gd name="T17" fmla="*/ 77 h 305"/>
                <a:gd name="T18" fmla="*/ 0 w 87"/>
                <a:gd name="T19" fmla="*/ 52 h 305"/>
                <a:gd name="T20" fmla="*/ 2 w 87"/>
                <a:gd name="T21" fmla="*/ 51 h 305"/>
                <a:gd name="T22" fmla="*/ 12 w 87"/>
                <a:gd name="T23" fmla="*/ 51 h 305"/>
                <a:gd name="T24" fmla="*/ 19 w 87"/>
                <a:gd name="T25" fmla="*/ 44 h 305"/>
                <a:gd name="T26" fmla="*/ 19 w 87"/>
                <a:gd name="T27" fmla="*/ 33 h 305"/>
                <a:gd name="T28" fmla="*/ 0 w 87"/>
                <a:gd name="T29" fmla="*/ 94 h 305"/>
                <a:gd name="T30" fmla="*/ 0 w 87"/>
                <a:gd name="T31" fmla="*/ 119 h 305"/>
                <a:gd name="T32" fmla="*/ 71 w 87"/>
                <a:gd name="T33" fmla="*/ 48 h 305"/>
                <a:gd name="T34" fmla="*/ 69 w 87"/>
                <a:gd name="T35" fmla="*/ 44 h 305"/>
                <a:gd name="T36" fmla="*/ 69 w 87"/>
                <a:gd name="T37" fmla="*/ 26 h 305"/>
                <a:gd name="T38" fmla="*/ 0 w 87"/>
                <a:gd name="T39" fmla="*/ 94 h 305"/>
                <a:gd name="T40" fmla="*/ 0 w 87"/>
                <a:gd name="T41" fmla="*/ 136 h 305"/>
                <a:gd name="T42" fmla="*/ 0 w 87"/>
                <a:gd name="T43" fmla="*/ 160 h 305"/>
                <a:gd name="T44" fmla="*/ 87 w 87"/>
                <a:gd name="T45" fmla="*/ 74 h 305"/>
                <a:gd name="T46" fmla="*/ 87 w 87"/>
                <a:gd name="T47" fmla="*/ 51 h 305"/>
                <a:gd name="T48" fmla="*/ 86 w 87"/>
                <a:gd name="T49" fmla="*/ 51 h 305"/>
                <a:gd name="T50" fmla="*/ 0 w 87"/>
                <a:gd name="T51" fmla="*/ 136 h 305"/>
                <a:gd name="T52" fmla="*/ 0 w 87"/>
                <a:gd name="T53" fmla="*/ 178 h 305"/>
                <a:gd name="T54" fmla="*/ 87 w 87"/>
                <a:gd name="T55" fmla="*/ 91 h 305"/>
                <a:gd name="T56" fmla="*/ 87 w 87"/>
                <a:gd name="T57" fmla="*/ 115 h 305"/>
                <a:gd name="T58" fmla="*/ 0 w 87"/>
                <a:gd name="T59" fmla="*/ 202 h 305"/>
                <a:gd name="T60" fmla="*/ 0 w 87"/>
                <a:gd name="T61" fmla="*/ 178 h 305"/>
                <a:gd name="T62" fmla="*/ 0 w 87"/>
                <a:gd name="T63" fmla="*/ 220 h 305"/>
                <a:gd name="T64" fmla="*/ 87 w 87"/>
                <a:gd name="T65" fmla="*/ 133 h 305"/>
                <a:gd name="T66" fmla="*/ 87 w 87"/>
                <a:gd name="T67" fmla="*/ 157 h 305"/>
                <a:gd name="T68" fmla="*/ 0 w 87"/>
                <a:gd name="T69" fmla="*/ 244 h 305"/>
                <a:gd name="T70" fmla="*/ 0 w 87"/>
                <a:gd name="T71" fmla="*/ 220 h 305"/>
                <a:gd name="T72" fmla="*/ 0 w 87"/>
                <a:gd name="T73" fmla="*/ 261 h 305"/>
                <a:gd name="T74" fmla="*/ 0 w 87"/>
                <a:gd name="T75" fmla="*/ 286 h 305"/>
                <a:gd name="T76" fmla="*/ 87 w 87"/>
                <a:gd name="T77" fmla="*/ 199 h 305"/>
                <a:gd name="T78" fmla="*/ 87 w 87"/>
                <a:gd name="T79" fmla="*/ 175 h 305"/>
                <a:gd name="T80" fmla="*/ 0 w 87"/>
                <a:gd name="T81" fmla="*/ 261 h 305"/>
                <a:gd name="T82" fmla="*/ 0 w 87"/>
                <a:gd name="T83" fmla="*/ 303 h 305"/>
                <a:gd name="T84" fmla="*/ 0 w 87"/>
                <a:gd name="T85" fmla="*/ 305 h 305"/>
                <a:gd name="T86" fmla="*/ 24 w 87"/>
                <a:gd name="T87" fmla="*/ 305 h 305"/>
                <a:gd name="T88" fmla="*/ 87 w 87"/>
                <a:gd name="T89" fmla="*/ 241 h 305"/>
                <a:gd name="T90" fmla="*/ 87 w 87"/>
                <a:gd name="T91" fmla="*/ 216 h 305"/>
                <a:gd name="T92" fmla="*/ 0 w 87"/>
                <a:gd name="T93" fmla="*/ 303 h 305"/>
                <a:gd name="T94" fmla="*/ 41 w 87"/>
                <a:gd name="T95" fmla="*/ 305 h 305"/>
                <a:gd name="T96" fmla="*/ 87 w 87"/>
                <a:gd name="T97" fmla="*/ 258 h 305"/>
                <a:gd name="T98" fmla="*/ 87 w 87"/>
                <a:gd name="T99" fmla="*/ 283 h 305"/>
                <a:gd name="T100" fmla="*/ 66 w 87"/>
                <a:gd name="T101" fmla="*/ 305 h 305"/>
                <a:gd name="T102" fmla="*/ 41 w 87"/>
                <a:gd name="T103" fmla="*/ 305 h 305"/>
                <a:gd name="T104" fmla="*/ 83 w 87"/>
                <a:gd name="T105" fmla="*/ 305 h 305"/>
                <a:gd name="T106" fmla="*/ 87 w 87"/>
                <a:gd name="T107" fmla="*/ 300 h 305"/>
                <a:gd name="T108" fmla="*/ 87 w 87"/>
                <a:gd name="T109" fmla="*/ 305 h 305"/>
                <a:gd name="T110" fmla="*/ 83 w 87"/>
                <a:gd name="T111" fmla="*/ 305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7" h="305">
                  <a:moveTo>
                    <a:pt x="19" y="0"/>
                  </a:moveTo>
                  <a:cubicBezTo>
                    <a:pt x="19" y="16"/>
                    <a:pt x="19" y="16"/>
                    <a:pt x="19" y="16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19" y="0"/>
                    <a:pt x="19" y="0"/>
                    <a:pt x="19" y="0"/>
                  </a:cubicBezTo>
                  <a:close/>
                  <a:moveTo>
                    <a:pt x="19" y="33"/>
                  </a:moveTo>
                  <a:cubicBezTo>
                    <a:pt x="53" y="0"/>
                    <a:pt x="53" y="0"/>
                    <a:pt x="53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69" y="9"/>
                    <a:pt x="69" y="9"/>
                    <a:pt x="69" y="9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2" y="51"/>
                    <a:pt x="2" y="51"/>
                    <a:pt x="2" y="51"/>
                  </a:cubicBezTo>
                  <a:cubicBezTo>
                    <a:pt x="12" y="51"/>
                    <a:pt x="12" y="51"/>
                    <a:pt x="12" y="51"/>
                  </a:cubicBezTo>
                  <a:cubicBezTo>
                    <a:pt x="16" y="51"/>
                    <a:pt x="19" y="47"/>
                    <a:pt x="19" y="44"/>
                  </a:cubicBezTo>
                  <a:cubicBezTo>
                    <a:pt x="19" y="33"/>
                    <a:pt x="19" y="33"/>
                    <a:pt x="19" y="33"/>
                  </a:cubicBezTo>
                  <a:close/>
                  <a:moveTo>
                    <a:pt x="0" y="94"/>
                  </a:moveTo>
                  <a:cubicBezTo>
                    <a:pt x="0" y="119"/>
                    <a:pt x="0" y="119"/>
                    <a:pt x="0" y="119"/>
                  </a:cubicBezTo>
                  <a:cubicBezTo>
                    <a:pt x="71" y="48"/>
                    <a:pt x="71" y="48"/>
                    <a:pt x="71" y="48"/>
                  </a:cubicBezTo>
                  <a:cubicBezTo>
                    <a:pt x="69" y="47"/>
                    <a:pt x="69" y="46"/>
                    <a:pt x="69" y="44"/>
                  </a:cubicBezTo>
                  <a:cubicBezTo>
                    <a:pt x="69" y="26"/>
                    <a:pt x="69" y="26"/>
                    <a:pt x="69" y="26"/>
                  </a:cubicBezTo>
                  <a:cubicBezTo>
                    <a:pt x="0" y="94"/>
                    <a:pt x="0" y="94"/>
                    <a:pt x="0" y="94"/>
                  </a:cubicBezTo>
                  <a:close/>
                  <a:moveTo>
                    <a:pt x="0" y="136"/>
                  </a:moveTo>
                  <a:cubicBezTo>
                    <a:pt x="0" y="160"/>
                    <a:pt x="0" y="160"/>
                    <a:pt x="0" y="160"/>
                  </a:cubicBezTo>
                  <a:cubicBezTo>
                    <a:pt x="87" y="74"/>
                    <a:pt x="87" y="74"/>
                    <a:pt x="87" y="74"/>
                  </a:cubicBezTo>
                  <a:cubicBezTo>
                    <a:pt x="87" y="51"/>
                    <a:pt x="87" y="51"/>
                    <a:pt x="87" y="51"/>
                  </a:cubicBezTo>
                  <a:cubicBezTo>
                    <a:pt x="86" y="51"/>
                    <a:pt x="86" y="51"/>
                    <a:pt x="86" y="51"/>
                  </a:cubicBezTo>
                  <a:cubicBezTo>
                    <a:pt x="0" y="136"/>
                    <a:pt x="0" y="136"/>
                    <a:pt x="0" y="136"/>
                  </a:cubicBezTo>
                  <a:close/>
                  <a:moveTo>
                    <a:pt x="0" y="178"/>
                  </a:moveTo>
                  <a:cubicBezTo>
                    <a:pt x="87" y="91"/>
                    <a:pt x="87" y="91"/>
                    <a:pt x="87" y="91"/>
                  </a:cubicBezTo>
                  <a:cubicBezTo>
                    <a:pt x="87" y="115"/>
                    <a:pt x="87" y="115"/>
                    <a:pt x="87" y="115"/>
                  </a:cubicBezTo>
                  <a:cubicBezTo>
                    <a:pt x="0" y="202"/>
                    <a:pt x="0" y="202"/>
                    <a:pt x="0" y="202"/>
                  </a:cubicBezTo>
                  <a:cubicBezTo>
                    <a:pt x="0" y="178"/>
                    <a:pt x="0" y="178"/>
                    <a:pt x="0" y="178"/>
                  </a:cubicBezTo>
                  <a:close/>
                  <a:moveTo>
                    <a:pt x="0" y="220"/>
                  </a:moveTo>
                  <a:cubicBezTo>
                    <a:pt x="87" y="133"/>
                    <a:pt x="87" y="133"/>
                    <a:pt x="87" y="133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0" y="244"/>
                    <a:pt x="0" y="244"/>
                    <a:pt x="0" y="244"/>
                  </a:cubicBezTo>
                  <a:cubicBezTo>
                    <a:pt x="0" y="220"/>
                    <a:pt x="0" y="220"/>
                    <a:pt x="0" y="220"/>
                  </a:cubicBezTo>
                  <a:close/>
                  <a:moveTo>
                    <a:pt x="0" y="261"/>
                  </a:moveTo>
                  <a:cubicBezTo>
                    <a:pt x="0" y="286"/>
                    <a:pt x="0" y="286"/>
                    <a:pt x="0" y="286"/>
                  </a:cubicBezTo>
                  <a:cubicBezTo>
                    <a:pt x="87" y="199"/>
                    <a:pt x="87" y="199"/>
                    <a:pt x="87" y="199"/>
                  </a:cubicBezTo>
                  <a:cubicBezTo>
                    <a:pt x="87" y="175"/>
                    <a:pt x="87" y="175"/>
                    <a:pt x="87" y="175"/>
                  </a:cubicBezTo>
                  <a:cubicBezTo>
                    <a:pt x="0" y="261"/>
                    <a:pt x="0" y="261"/>
                    <a:pt x="0" y="261"/>
                  </a:cubicBezTo>
                  <a:close/>
                  <a:moveTo>
                    <a:pt x="0" y="303"/>
                  </a:moveTo>
                  <a:cubicBezTo>
                    <a:pt x="0" y="305"/>
                    <a:pt x="0" y="305"/>
                    <a:pt x="0" y="305"/>
                  </a:cubicBezTo>
                  <a:cubicBezTo>
                    <a:pt x="24" y="305"/>
                    <a:pt x="24" y="305"/>
                    <a:pt x="24" y="305"/>
                  </a:cubicBezTo>
                  <a:cubicBezTo>
                    <a:pt x="87" y="241"/>
                    <a:pt x="87" y="241"/>
                    <a:pt x="87" y="241"/>
                  </a:cubicBezTo>
                  <a:cubicBezTo>
                    <a:pt x="87" y="216"/>
                    <a:pt x="87" y="216"/>
                    <a:pt x="87" y="216"/>
                  </a:cubicBezTo>
                  <a:cubicBezTo>
                    <a:pt x="0" y="303"/>
                    <a:pt x="0" y="303"/>
                    <a:pt x="0" y="303"/>
                  </a:cubicBezTo>
                  <a:close/>
                  <a:moveTo>
                    <a:pt x="41" y="305"/>
                  </a:moveTo>
                  <a:cubicBezTo>
                    <a:pt x="87" y="258"/>
                    <a:pt x="87" y="258"/>
                    <a:pt x="87" y="258"/>
                  </a:cubicBezTo>
                  <a:cubicBezTo>
                    <a:pt x="87" y="283"/>
                    <a:pt x="87" y="283"/>
                    <a:pt x="87" y="283"/>
                  </a:cubicBezTo>
                  <a:cubicBezTo>
                    <a:pt x="66" y="305"/>
                    <a:pt x="66" y="305"/>
                    <a:pt x="66" y="305"/>
                  </a:cubicBezTo>
                  <a:cubicBezTo>
                    <a:pt x="41" y="305"/>
                    <a:pt x="41" y="305"/>
                    <a:pt x="41" y="305"/>
                  </a:cubicBezTo>
                  <a:close/>
                  <a:moveTo>
                    <a:pt x="83" y="305"/>
                  </a:moveTo>
                  <a:cubicBezTo>
                    <a:pt x="87" y="300"/>
                    <a:pt x="87" y="300"/>
                    <a:pt x="87" y="300"/>
                  </a:cubicBezTo>
                  <a:cubicBezTo>
                    <a:pt x="87" y="305"/>
                    <a:pt x="87" y="305"/>
                    <a:pt x="87" y="305"/>
                  </a:cubicBezTo>
                  <a:lnTo>
                    <a:pt x="83" y="305"/>
                  </a:lnTo>
                  <a:close/>
                </a:path>
              </a:pathLst>
            </a:custGeom>
            <a:solidFill>
              <a:srgbClr val="91A2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Freeform 14"/>
            <p:cNvSpPr>
              <a:spLocks noEditPoints="1"/>
            </p:cNvSpPr>
            <p:nvPr/>
          </p:nvSpPr>
          <p:spPr bwMode="auto">
            <a:xfrm>
              <a:off x="449" y="830"/>
              <a:ext cx="1426" cy="406"/>
            </a:xfrm>
            <a:custGeom>
              <a:avLst/>
              <a:gdLst>
                <a:gd name="T0" fmla="*/ 83 w 1426"/>
                <a:gd name="T1" fmla="*/ 406 h 406"/>
                <a:gd name="T2" fmla="*/ 183 w 1426"/>
                <a:gd name="T3" fmla="*/ 247 h 406"/>
                <a:gd name="T4" fmla="*/ 24 w 1426"/>
                <a:gd name="T5" fmla="*/ 406 h 406"/>
                <a:gd name="T6" fmla="*/ 375 w 1426"/>
                <a:gd name="T7" fmla="*/ 155 h 406"/>
                <a:gd name="T8" fmla="*/ 183 w 1426"/>
                <a:gd name="T9" fmla="*/ 406 h 406"/>
                <a:gd name="T10" fmla="*/ 123 w 1426"/>
                <a:gd name="T11" fmla="*/ 406 h 406"/>
                <a:gd name="T12" fmla="*/ 567 w 1426"/>
                <a:gd name="T13" fmla="*/ 62 h 406"/>
                <a:gd name="T14" fmla="*/ 282 w 1426"/>
                <a:gd name="T15" fmla="*/ 406 h 406"/>
                <a:gd name="T16" fmla="*/ 223 w 1426"/>
                <a:gd name="T17" fmla="*/ 406 h 406"/>
                <a:gd name="T18" fmla="*/ 382 w 1426"/>
                <a:gd name="T19" fmla="*/ 406 h 406"/>
                <a:gd name="T20" fmla="*/ 728 w 1426"/>
                <a:gd name="T21" fmla="*/ 0 h 406"/>
                <a:gd name="T22" fmla="*/ 323 w 1426"/>
                <a:gd name="T23" fmla="*/ 406 h 406"/>
                <a:gd name="T24" fmla="*/ 482 w 1426"/>
                <a:gd name="T25" fmla="*/ 406 h 406"/>
                <a:gd name="T26" fmla="*/ 795 w 1426"/>
                <a:gd name="T27" fmla="*/ 31 h 406"/>
                <a:gd name="T28" fmla="*/ 422 w 1426"/>
                <a:gd name="T29" fmla="*/ 406 h 406"/>
                <a:gd name="T30" fmla="*/ 579 w 1426"/>
                <a:gd name="T31" fmla="*/ 406 h 406"/>
                <a:gd name="T32" fmla="*/ 864 w 1426"/>
                <a:gd name="T33" fmla="*/ 64 h 406"/>
                <a:gd name="T34" fmla="*/ 522 w 1426"/>
                <a:gd name="T35" fmla="*/ 406 h 406"/>
                <a:gd name="T36" fmla="*/ 679 w 1426"/>
                <a:gd name="T37" fmla="*/ 406 h 406"/>
                <a:gd name="T38" fmla="*/ 930 w 1426"/>
                <a:gd name="T39" fmla="*/ 98 h 406"/>
                <a:gd name="T40" fmla="*/ 622 w 1426"/>
                <a:gd name="T41" fmla="*/ 406 h 406"/>
                <a:gd name="T42" fmla="*/ 997 w 1426"/>
                <a:gd name="T43" fmla="*/ 128 h 406"/>
                <a:gd name="T44" fmla="*/ 778 w 1426"/>
                <a:gd name="T45" fmla="*/ 406 h 406"/>
                <a:gd name="T46" fmla="*/ 719 w 1426"/>
                <a:gd name="T47" fmla="*/ 406 h 406"/>
                <a:gd name="T48" fmla="*/ 1063 w 1426"/>
                <a:gd name="T49" fmla="*/ 162 h 406"/>
                <a:gd name="T50" fmla="*/ 878 w 1426"/>
                <a:gd name="T51" fmla="*/ 406 h 406"/>
                <a:gd name="T52" fmla="*/ 819 w 1426"/>
                <a:gd name="T53" fmla="*/ 406 h 406"/>
                <a:gd name="T54" fmla="*/ 1132 w 1426"/>
                <a:gd name="T55" fmla="*/ 193 h 406"/>
                <a:gd name="T56" fmla="*/ 978 w 1426"/>
                <a:gd name="T57" fmla="*/ 406 h 406"/>
                <a:gd name="T58" fmla="*/ 918 w 1426"/>
                <a:gd name="T59" fmla="*/ 406 h 406"/>
                <a:gd name="T60" fmla="*/ 1077 w 1426"/>
                <a:gd name="T61" fmla="*/ 406 h 406"/>
                <a:gd name="T62" fmla="*/ 1198 w 1426"/>
                <a:gd name="T63" fmla="*/ 226 h 406"/>
                <a:gd name="T64" fmla="*/ 1018 w 1426"/>
                <a:gd name="T65" fmla="*/ 406 h 406"/>
                <a:gd name="T66" fmla="*/ 1177 w 1426"/>
                <a:gd name="T67" fmla="*/ 406 h 406"/>
                <a:gd name="T68" fmla="*/ 1265 w 1426"/>
                <a:gd name="T69" fmla="*/ 259 h 406"/>
                <a:gd name="T70" fmla="*/ 1118 w 1426"/>
                <a:gd name="T71" fmla="*/ 406 h 406"/>
                <a:gd name="T72" fmla="*/ 1331 w 1426"/>
                <a:gd name="T73" fmla="*/ 290 h 406"/>
                <a:gd name="T74" fmla="*/ 1274 w 1426"/>
                <a:gd name="T75" fmla="*/ 406 h 406"/>
                <a:gd name="T76" fmla="*/ 1217 w 1426"/>
                <a:gd name="T77" fmla="*/ 406 h 406"/>
                <a:gd name="T78" fmla="*/ 1374 w 1426"/>
                <a:gd name="T79" fmla="*/ 406 h 406"/>
                <a:gd name="T80" fmla="*/ 1426 w 1426"/>
                <a:gd name="T81" fmla="*/ 335 h 406"/>
                <a:gd name="T82" fmla="*/ 1317 w 1426"/>
                <a:gd name="T83" fmla="*/ 406 h 406"/>
                <a:gd name="T84" fmla="*/ 1417 w 1426"/>
                <a:gd name="T85" fmla="*/ 406 h 406"/>
                <a:gd name="T86" fmla="*/ 1426 w 1426"/>
                <a:gd name="T87" fmla="*/ 406 h 406"/>
                <a:gd name="T88" fmla="*/ 1417 w 1426"/>
                <a:gd name="T89" fmla="*/ 406 h 406"/>
                <a:gd name="T90" fmla="*/ 0 w 1426"/>
                <a:gd name="T91" fmla="*/ 390 h 406"/>
                <a:gd name="T92" fmla="*/ 104 w 1426"/>
                <a:gd name="T93" fmla="*/ 28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426" h="406">
                  <a:moveTo>
                    <a:pt x="24" y="406"/>
                  </a:moveTo>
                  <a:lnTo>
                    <a:pt x="83" y="406"/>
                  </a:lnTo>
                  <a:lnTo>
                    <a:pt x="297" y="193"/>
                  </a:lnTo>
                  <a:lnTo>
                    <a:pt x="183" y="247"/>
                  </a:lnTo>
                  <a:lnTo>
                    <a:pt x="24" y="406"/>
                  </a:lnTo>
                  <a:lnTo>
                    <a:pt x="24" y="406"/>
                  </a:lnTo>
                  <a:close/>
                  <a:moveTo>
                    <a:pt x="123" y="406"/>
                  </a:moveTo>
                  <a:lnTo>
                    <a:pt x="375" y="155"/>
                  </a:lnTo>
                  <a:lnTo>
                    <a:pt x="489" y="100"/>
                  </a:lnTo>
                  <a:lnTo>
                    <a:pt x="183" y="406"/>
                  </a:lnTo>
                  <a:lnTo>
                    <a:pt x="123" y="406"/>
                  </a:lnTo>
                  <a:lnTo>
                    <a:pt x="123" y="406"/>
                  </a:lnTo>
                  <a:close/>
                  <a:moveTo>
                    <a:pt x="223" y="406"/>
                  </a:moveTo>
                  <a:lnTo>
                    <a:pt x="567" y="62"/>
                  </a:lnTo>
                  <a:lnTo>
                    <a:pt x="681" y="7"/>
                  </a:lnTo>
                  <a:lnTo>
                    <a:pt x="282" y="406"/>
                  </a:lnTo>
                  <a:lnTo>
                    <a:pt x="223" y="406"/>
                  </a:lnTo>
                  <a:lnTo>
                    <a:pt x="223" y="406"/>
                  </a:lnTo>
                  <a:close/>
                  <a:moveTo>
                    <a:pt x="323" y="406"/>
                  </a:moveTo>
                  <a:lnTo>
                    <a:pt x="382" y="406"/>
                  </a:lnTo>
                  <a:lnTo>
                    <a:pt x="769" y="19"/>
                  </a:lnTo>
                  <a:lnTo>
                    <a:pt x="728" y="0"/>
                  </a:lnTo>
                  <a:lnTo>
                    <a:pt x="323" y="406"/>
                  </a:lnTo>
                  <a:lnTo>
                    <a:pt x="323" y="406"/>
                  </a:lnTo>
                  <a:close/>
                  <a:moveTo>
                    <a:pt x="422" y="406"/>
                  </a:moveTo>
                  <a:lnTo>
                    <a:pt x="482" y="406"/>
                  </a:lnTo>
                  <a:lnTo>
                    <a:pt x="835" y="50"/>
                  </a:lnTo>
                  <a:lnTo>
                    <a:pt x="795" y="31"/>
                  </a:lnTo>
                  <a:lnTo>
                    <a:pt x="422" y="406"/>
                  </a:lnTo>
                  <a:lnTo>
                    <a:pt x="422" y="406"/>
                  </a:lnTo>
                  <a:close/>
                  <a:moveTo>
                    <a:pt x="522" y="406"/>
                  </a:moveTo>
                  <a:lnTo>
                    <a:pt x="579" y="406"/>
                  </a:lnTo>
                  <a:lnTo>
                    <a:pt x="902" y="83"/>
                  </a:lnTo>
                  <a:lnTo>
                    <a:pt x="864" y="64"/>
                  </a:lnTo>
                  <a:lnTo>
                    <a:pt x="522" y="406"/>
                  </a:lnTo>
                  <a:lnTo>
                    <a:pt x="522" y="406"/>
                  </a:lnTo>
                  <a:close/>
                  <a:moveTo>
                    <a:pt x="622" y="406"/>
                  </a:moveTo>
                  <a:lnTo>
                    <a:pt x="679" y="406"/>
                  </a:lnTo>
                  <a:lnTo>
                    <a:pt x="968" y="117"/>
                  </a:lnTo>
                  <a:lnTo>
                    <a:pt x="930" y="98"/>
                  </a:lnTo>
                  <a:lnTo>
                    <a:pt x="622" y="406"/>
                  </a:lnTo>
                  <a:lnTo>
                    <a:pt x="622" y="406"/>
                  </a:lnTo>
                  <a:close/>
                  <a:moveTo>
                    <a:pt x="719" y="406"/>
                  </a:moveTo>
                  <a:lnTo>
                    <a:pt x="997" y="128"/>
                  </a:lnTo>
                  <a:lnTo>
                    <a:pt x="1037" y="147"/>
                  </a:lnTo>
                  <a:lnTo>
                    <a:pt x="778" y="406"/>
                  </a:lnTo>
                  <a:lnTo>
                    <a:pt x="719" y="406"/>
                  </a:lnTo>
                  <a:lnTo>
                    <a:pt x="719" y="406"/>
                  </a:lnTo>
                  <a:close/>
                  <a:moveTo>
                    <a:pt x="819" y="406"/>
                  </a:moveTo>
                  <a:lnTo>
                    <a:pt x="1063" y="162"/>
                  </a:lnTo>
                  <a:lnTo>
                    <a:pt x="1103" y="181"/>
                  </a:lnTo>
                  <a:lnTo>
                    <a:pt x="878" y="406"/>
                  </a:lnTo>
                  <a:lnTo>
                    <a:pt x="819" y="406"/>
                  </a:lnTo>
                  <a:lnTo>
                    <a:pt x="819" y="406"/>
                  </a:lnTo>
                  <a:close/>
                  <a:moveTo>
                    <a:pt x="918" y="406"/>
                  </a:moveTo>
                  <a:lnTo>
                    <a:pt x="1132" y="193"/>
                  </a:lnTo>
                  <a:lnTo>
                    <a:pt x="1170" y="211"/>
                  </a:lnTo>
                  <a:lnTo>
                    <a:pt x="978" y="406"/>
                  </a:lnTo>
                  <a:lnTo>
                    <a:pt x="918" y="406"/>
                  </a:lnTo>
                  <a:lnTo>
                    <a:pt x="918" y="406"/>
                  </a:lnTo>
                  <a:close/>
                  <a:moveTo>
                    <a:pt x="1018" y="406"/>
                  </a:moveTo>
                  <a:lnTo>
                    <a:pt x="1077" y="406"/>
                  </a:lnTo>
                  <a:lnTo>
                    <a:pt x="1236" y="245"/>
                  </a:lnTo>
                  <a:lnTo>
                    <a:pt x="1198" y="226"/>
                  </a:lnTo>
                  <a:lnTo>
                    <a:pt x="1018" y="406"/>
                  </a:lnTo>
                  <a:lnTo>
                    <a:pt x="1018" y="406"/>
                  </a:lnTo>
                  <a:close/>
                  <a:moveTo>
                    <a:pt x="1118" y="406"/>
                  </a:moveTo>
                  <a:lnTo>
                    <a:pt x="1177" y="406"/>
                  </a:lnTo>
                  <a:lnTo>
                    <a:pt x="1305" y="278"/>
                  </a:lnTo>
                  <a:lnTo>
                    <a:pt x="1265" y="259"/>
                  </a:lnTo>
                  <a:lnTo>
                    <a:pt x="1118" y="406"/>
                  </a:lnTo>
                  <a:lnTo>
                    <a:pt x="1118" y="406"/>
                  </a:lnTo>
                  <a:close/>
                  <a:moveTo>
                    <a:pt x="1217" y="406"/>
                  </a:moveTo>
                  <a:lnTo>
                    <a:pt x="1331" y="290"/>
                  </a:lnTo>
                  <a:lnTo>
                    <a:pt x="1372" y="309"/>
                  </a:lnTo>
                  <a:lnTo>
                    <a:pt x="1274" y="406"/>
                  </a:lnTo>
                  <a:lnTo>
                    <a:pt x="1217" y="406"/>
                  </a:lnTo>
                  <a:lnTo>
                    <a:pt x="1217" y="406"/>
                  </a:lnTo>
                  <a:close/>
                  <a:moveTo>
                    <a:pt x="1317" y="406"/>
                  </a:moveTo>
                  <a:lnTo>
                    <a:pt x="1374" y="406"/>
                  </a:lnTo>
                  <a:lnTo>
                    <a:pt x="1426" y="354"/>
                  </a:lnTo>
                  <a:lnTo>
                    <a:pt x="1426" y="335"/>
                  </a:lnTo>
                  <a:lnTo>
                    <a:pt x="1400" y="323"/>
                  </a:lnTo>
                  <a:lnTo>
                    <a:pt x="1317" y="406"/>
                  </a:lnTo>
                  <a:lnTo>
                    <a:pt x="1317" y="406"/>
                  </a:lnTo>
                  <a:close/>
                  <a:moveTo>
                    <a:pt x="1417" y="406"/>
                  </a:moveTo>
                  <a:lnTo>
                    <a:pt x="1426" y="397"/>
                  </a:lnTo>
                  <a:lnTo>
                    <a:pt x="1426" y="406"/>
                  </a:lnTo>
                  <a:lnTo>
                    <a:pt x="1417" y="406"/>
                  </a:lnTo>
                  <a:lnTo>
                    <a:pt x="1417" y="406"/>
                  </a:lnTo>
                  <a:close/>
                  <a:moveTo>
                    <a:pt x="104" y="285"/>
                  </a:moveTo>
                  <a:lnTo>
                    <a:pt x="0" y="390"/>
                  </a:lnTo>
                  <a:lnTo>
                    <a:pt x="0" y="335"/>
                  </a:lnTo>
                  <a:lnTo>
                    <a:pt x="104" y="285"/>
                  </a:lnTo>
                  <a:close/>
                </a:path>
              </a:pathLst>
            </a:custGeom>
            <a:solidFill>
              <a:srgbClr val="BFC7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416" y="787"/>
              <a:ext cx="1492" cy="1339"/>
            </a:xfrm>
            <a:custGeom>
              <a:avLst/>
              <a:gdLst>
                <a:gd name="T0" fmla="*/ 615 w 629"/>
                <a:gd name="T1" fmla="*/ 189 h 564"/>
                <a:gd name="T2" fmla="*/ 314 w 629"/>
                <a:gd name="T3" fmla="*/ 14 h 564"/>
                <a:gd name="T4" fmla="*/ 14 w 629"/>
                <a:gd name="T5" fmla="*/ 189 h 564"/>
                <a:gd name="T6" fmla="*/ 47 w 629"/>
                <a:gd name="T7" fmla="*/ 508 h 564"/>
                <a:gd name="T8" fmla="*/ 36 w 629"/>
                <a:gd name="T9" fmla="*/ 254 h 564"/>
                <a:gd name="T10" fmla="*/ 29 w 629"/>
                <a:gd name="T11" fmla="*/ 203 h 564"/>
                <a:gd name="T12" fmla="*/ 0 w 629"/>
                <a:gd name="T13" fmla="*/ 196 h 564"/>
                <a:gd name="T14" fmla="*/ 0 w 629"/>
                <a:gd name="T15" fmla="*/ 155 h 564"/>
                <a:gd name="T16" fmla="*/ 311 w 629"/>
                <a:gd name="T17" fmla="*/ 0 h 564"/>
                <a:gd name="T18" fmla="*/ 624 w 629"/>
                <a:gd name="T19" fmla="*/ 148 h 564"/>
                <a:gd name="T20" fmla="*/ 629 w 629"/>
                <a:gd name="T21" fmla="*/ 196 h 564"/>
                <a:gd name="T22" fmla="*/ 600 w 629"/>
                <a:gd name="T23" fmla="*/ 203 h 564"/>
                <a:gd name="T24" fmla="*/ 593 w 629"/>
                <a:gd name="T25" fmla="*/ 254 h 564"/>
                <a:gd name="T26" fmla="*/ 581 w 629"/>
                <a:gd name="T27" fmla="*/ 508 h 564"/>
                <a:gd name="T28" fmla="*/ 629 w 629"/>
                <a:gd name="T29" fmla="*/ 514 h 564"/>
                <a:gd name="T30" fmla="*/ 622 w 629"/>
                <a:gd name="T31" fmla="*/ 564 h 564"/>
                <a:gd name="T32" fmla="*/ 0 w 629"/>
                <a:gd name="T33" fmla="*/ 557 h 564"/>
                <a:gd name="T34" fmla="*/ 7 w 629"/>
                <a:gd name="T35" fmla="*/ 508 h 564"/>
                <a:gd name="T36" fmla="*/ 186 w 629"/>
                <a:gd name="T37" fmla="*/ 247 h 564"/>
                <a:gd name="T38" fmla="*/ 167 w 629"/>
                <a:gd name="T39" fmla="*/ 254 h 564"/>
                <a:gd name="T40" fmla="*/ 254 w 629"/>
                <a:gd name="T41" fmla="*/ 508 h 564"/>
                <a:gd name="T42" fmla="*/ 242 w 629"/>
                <a:gd name="T43" fmla="*/ 254 h 564"/>
                <a:gd name="T44" fmla="*/ 236 w 629"/>
                <a:gd name="T45" fmla="*/ 203 h 564"/>
                <a:gd name="T46" fmla="*/ 393 w 629"/>
                <a:gd name="T47" fmla="*/ 203 h 564"/>
                <a:gd name="T48" fmla="*/ 386 w 629"/>
                <a:gd name="T49" fmla="*/ 254 h 564"/>
                <a:gd name="T50" fmla="*/ 374 w 629"/>
                <a:gd name="T51" fmla="*/ 508 h 564"/>
                <a:gd name="T52" fmla="*/ 461 w 629"/>
                <a:gd name="T53" fmla="*/ 254 h 564"/>
                <a:gd name="T54" fmla="*/ 442 w 629"/>
                <a:gd name="T55" fmla="*/ 247 h 564"/>
                <a:gd name="T56" fmla="*/ 393 w 629"/>
                <a:gd name="T57" fmla="*/ 203 h 564"/>
                <a:gd name="T58" fmla="*/ 456 w 629"/>
                <a:gd name="T59" fmla="*/ 203 h 564"/>
                <a:gd name="T60" fmla="*/ 586 w 629"/>
                <a:gd name="T61" fmla="*/ 240 h 564"/>
                <a:gd name="T62" fmla="*/ 379 w 629"/>
                <a:gd name="T63" fmla="*/ 203 h 564"/>
                <a:gd name="T64" fmla="*/ 249 w 629"/>
                <a:gd name="T65" fmla="*/ 240 h 564"/>
                <a:gd name="T66" fmla="*/ 379 w 629"/>
                <a:gd name="T67" fmla="*/ 203 h 564"/>
                <a:gd name="T68" fmla="*/ 42 w 629"/>
                <a:gd name="T69" fmla="*/ 203 h 564"/>
                <a:gd name="T70" fmla="*/ 172 w 629"/>
                <a:gd name="T71" fmla="*/ 240 h 564"/>
                <a:gd name="T72" fmla="*/ 61 w 629"/>
                <a:gd name="T73" fmla="*/ 508 h 564"/>
                <a:gd name="T74" fmla="*/ 153 w 629"/>
                <a:gd name="T75" fmla="*/ 254 h 564"/>
                <a:gd name="T76" fmla="*/ 61 w 629"/>
                <a:gd name="T77" fmla="*/ 508 h 564"/>
                <a:gd name="T78" fmla="*/ 360 w 629"/>
                <a:gd name="T79" fmla="*/ 508 h 564"/>
                <a:gd name="T80" fmla="*/ 268 w 629"/>
                <a:gd name="T81" fmla="*/ 254 h 564"/>
                <a:gd name="T82" fmla="*/ 475 w 629"/>
                <a:gd name="T83" fmla="*/ 508 h 564"/>
                <a:gd name="T84" fmla="*/ 567 w 629"/>
                <a:gd name="T85" fmla="*/ 254 h 564"/>
                <a:gd name="T86" fmla="*/ 475 w 629"/>
                <a:gd name="T87" fmla="*/ 508 h 564"/>
                <a:gd name="T88" fmla="*/ 14 w 629"/>
                <a:gd name="T89" fmla="*/ 521 h 564"/>
                <a:gd name="T90" fmla="*/ 615 w 629"/>
                <a:gd name="T91" fmla="*/ 550 h 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29" h="564">
                  <a:moveTo>
                    <a:pt x="14" y="189"/>
                  </a:moveTo>
                  <a:cubicBezTo>
                    <a:pt x="615" y="189"/>
                    <a:pt x="615" y="189"/>
                    <a:pt x="615" y="189"/>
                  </a:cubicBezTo>
                  <a:cubicBezTo>
                    <a:pt x="615" y="159"/>
                    <a:pt x="615" y="159"/>
                    <a:pt x="615" y="159"/>
                  </a:cubicBezTo>
                  <a:cubicBezTo>
                    <a:pt x="314" y="14"/>
                    <a:pt x="314" y="14"/>
                    <a:pt x="314" y="14"/>
                  </a:cubicBezTo>
                  <a:cubicBezTo>
                    <a:pt x="14" y="159"/>
                    <a:pt x="14" y="159"/>
                    <a:pt x="14" y="159"/>
                  </a:cubicBezTo>
                  <a:cubicBezTo>
                    <a:pt x="14" y="189"/>
                    <a:pt x="14" y="189"/>
                    <a:pt x="14" y="189"/>
                  </a:cubicBezTo>
                  <a:close/>
                  <a:moveTo>
                    <a:pt x="7" y="508"/>
                  </a:moveTo>
                  <a:cubicBezTo>
                    <a:pt x="47" y="508"/>
                    <a:pt x="47" y="508"/>
                    <a:pt x="47" y="508"/>
                  </a:cubicBezTo>
                  <a:cubicBezTo>
                    <a:pt x="47" y="254"/>
                    <a:pt x="47" y="254"/>
                    <a:pt x="47" y="254"/>
                  </a:cubicBezTo>
                  <a:cubicBezTo>
                    <a:pt x="36" y="254"/>
                    <a:pt x="36" y="254"/>
                    <a:pt x="36" y="254"/>
                  </a:cubicBezTo>
                  <a:cubicBezTo>
                    <a:pt x="32" y="254"/>
                    <a:pt x="29" y="250"/>
                    <a:pt x="29" y="247"/>
                  </a:cubicBezTo>
                  <a:cubicBezTo>
                    <a:pt x="29" y="203"/>
                    <a:pt x="29" y="203"/>
                    <a:pt x="29" y="203"/>
                  </a:cubicBezTo>
                  <a:cubicBezTo>
                    <a:pt x="7" y="203"/>
                    <a:pt x="7" y="203"/>
                    <a:pt x="7" y="203"/>
                  </a:cubicBezTo>
                  <a:cubicBezTo>
                    <a:pt x="3" y="203"/>
                    <a:pt x="0" y="200"/>
                    <a:pt x="0" y="196"/>
                  </a:cubicBezTo>
                  <a:cubicBezTo>
                    <a:pt x="0" y="155"/>
                    <a:pt x="0" y="155"/>
                    <a:pt x="0" y="155"/>
                  </a:cubicBezTo>
                  <a:cubicBezTo>
                    <a:pt x="0" y="155"/>
                    <a:pt x="0" y="155"/>
                    <a:pt x="0" y="155"/>
                  </a:cubicBezTo>
                  <a:cubicBezTo>
                    <a:pt x="0" y="152"/>
                    <a:pt x="1" y="150"/>
                    <a:pt x="4" y="149"/>
                  </a:cubicBezTo>
                  <a:cubicBezTo>
                    <a:pt x="311" y="0"/>
                    <a:pt x="311" y="0"/>
                    <a:pt x="311" y="0"/>
                  </a:cubicBezTo>
                  <a:cubicBezTo>
                    <a:pt x="313" y="0"/>
                    <a:pt x="315" y="0"/>
                    <a:pt x="317" y="0"/>
                  </a:cubicBezTo>
                  <a:cubicBezTo>
                    <a:pt x="624" y="148"/>
                    <a:pt x="624" y="148"/>
                    <a:pt x="624" y="148"/>
                  </a:cubicBezTo>
                  <a:cubicBezTo>
                    <a:pt x="627" y="149"/>
                    <a:pt x="629" y="152"/>
                    <a:pt x="629" y="155"/>
                  </a:cubicBezTo>
                  <a:cubicBezTo>
                    <a:pt x="629" y="196"/>
                    <a:pt x="629" y="196"/>
                    <a:pt x="629" y="196"/>
                  </a:cubicBezTo>
                  <a:cubicBezTo>
                    <a:pt x="629" y="200"/>
                    <a:pt x="625" y="203"/>
                    <a:pt x="622" y="203"/>
                  </a:cubicBezTo>
                  <a:cubicBezTo>
                    <a:pt x="600" y="203"/>
                    <a:pt x="600" y="203"/>
                    <a:pt x="600" y="203"/>
                  </a:cubicBezTo>
                  <a:cubicBezTo>
                    <a:pt x="600" y="247"/>
                    <a:pt x="600" y="247"/>
                    <a:pt x="600" y="247"/>
                  </a:cubicBezTo>
                  <a:cubicBezTo>
                    <a:pt x="600" y="250"/>
                    <a:pt x="597" y="254"/>
                    <a:pt x="593" y="254"/>
                  </a:cubicBezTo>
                  <a:cubicBezTo>
                    <a:pt x="581" y="254"/>
                    <a:pt x="581" y="254"/>
                    <a:pt x="581" y="254"/>
                  </a:cubicBezTo>
                  <a:cubicBezTo>
                    <a:pt x="581" y="508"/>
                    <a:pt x="581" y="508"/>
                    <a:pt x="581" y="508"/>
                  </a:cubicBezTo>
                  <a:cubicBezTo>
                    <a:pt x="622" y="508"/>
                    <a:pt x="622" y="508"/>
                    <a:pt x="622" y="508"/>
                  </a:cubicBezTo>
                  <a:cubicBezTo>
                    <a:pt x="625" y="508"/>
                    <a:pt x="629" y="511"/>
                    <a:pt x="629" y="514"/>
                  </a:cubicBezTo>
                  <a:cubicBezTo>
                    <a:pt x="629" y="557"/>
                    <a:pt x="629" y="557"/>
                    <a:pt x="629" y="557"/>
                  </a:cubicBezTo>
                  <a:cubicBezTo>
                    <a:pt x="629" y="561"/>
                    <a:pt x="625" y="564"/>
                    <a:pt x="622" y="564"/>
                  </a:cubicBezTo>
                  <a:cubicBezTo>
                    <a:pt x="7" y="564"/>
                    <a:pt x="7" y="564"/>
                    <a:pt x="7" y="564"/>
                  </a:cubicBezTo>
                  <a:cubicBezTo>
                    <a:pt x="3" y="564"/>
                    <a:pt x="0" y="561"/>
                    <a:pt x="0" y="557"/>
                  </a:cubicBezTo>
                  <a:cubicBezTo>
                    <a:pt x="0" y="514"/>
                    <a:pt x="0" y="514"/>
                    <a:pt x="0" y="514"/>
                  </a:cubicBezTo>
                  <a:cubicBezTo>
                    <a:pt x="0" y="511"/>
                    <a:pt x="3" y="508"/>
                    <a:pt x="7" y="508"/>
                  </a:cubicBezTo>
                  <a:close/>
                  <a:moveTo>
                    <a:pt x="186" y="203"/>
                  </a:moveTo>
                  <a:cubicBezTo>
                    <a:pt x="186" y="247"/>
                    <a:pt x="186" y="247"/>
                    <a:pt x="186" y="247"/>
                  </a:cubicBezTo>
                  <a:cubicBezTo>
                    <a:pt x="186" y="250"/>
                    <a:pt x="183" y="254"/>
                    <a:pt x="179" y="254"/>
                  </a:cubicBezTo>
                  <a:cubicBezTo>
                    <a:pt x="167" y="254"/>
                    <a:pt x="167" y="254"/>
                    <a:pt x="167" y="254"/>
                  </a:cubicBezTo>
                  <a:cubicBezTo>
                    <a:pt x="167" y="508"/>
                    <a:pt x="167" y="508"/>
                    <a:pt x="167" y="508"/>
                  </a:cubicBezTo>
                  <a:cubicBezTo>
                    <a:pt x="254" y="508"/>
                    <a:pt x="254" y="508"/>
                    <a:pt x="254" y="508"/>
                  </a:cubicBezTo>
                  <a:cubicBezTo>
                    <a:pt x="254" y="254"/>
                    <a:pt x="254" y="254"/>
                    <a:pt x="254" y="254"/>
                  </a:cubicBezTo>
                  <a:cubicBezTo>
                    <a:pt x="242" y="254"/>
                    <a:pt x="242" y="254"/>
                    <a:pt x="242" y="254"/>
                  </a:cubicBezTo>
                  <a:cubicBezTo>
                    <a:pt x="239" y="254"/>
                    <a:pt x="236" y="250"/>
                    <a:pt x="236" y="247"/>
                  </a:cubicBezTo>
                  <a:cubicBezTo>
                    <a:pt x="236" y="203"/>
                    <a:pt x="236" y="203"/>
                    <a:pt x="236" y="203"/>
                  </a:cubicBezTo>
                  <a:cubicBezTo>
                    <a:pt x="186" y="203"/>
                    <a:pt x="186" y="203"/>
                    <a:pt x="186" y="203"/>
                  </a:cubicBezTo>
                  <a:close/>
                  <a:moveTo>
                    <a:pt x="393" y="203"/>
                  </a:moveTo>
                  <a:cubicBezTo>
                    <a:pt x="393" y="247"/>
                    <a:pt x="393" y="247"/>
                    <a:pt x="393" y="247"/>
                  </a:cubicBezTo>
                  <a:cubicBezTo>
                    <a:pt x="393" y="250"/>
                    <a:pt x="390" y="254"/>
                    <a:pt x="386" y="254"/>
                  </a:cubicBezTo>
                  <a:cubicBezTo>
                    <a:pt x="374" y="254"/>
                    <a:pt x="374" y="254"/>
                    <a:pt x="374" y="254"/>
                  </a:cubicBezTo>
                  <a:cubicBezTo>
                    <a:pt x="374" y="508"/>
                    <a:pt x="374" y="508"/>
                    <a:pt x="374" y="508"/>
                  </a:cubicBezTo>
                  <a:cubicBezTo>
                    <a:pt x="461" y="508"/>
                    <a:pt x="461" y="508"/>
                    <a:pt x="461" y="508"/>
                  </a:cubicBezTo>
                  <a:cubicBezTo>
                    <a:pt x="461" y="254"/>
                    <a:pt x="461" y="254"/>
                    <a:pt x="461" y="254"/>
                  </a:cubicBezTo>
                  <a:cubicBezTo>
                    <a:pt x="449" y="254"/>
                    <a:pt x="449" y="254"/>
                    <a:pt x="449" y="254"/>
                  </a:cubicBezTo>
                  <a:cubicBezTo>
                    <a:pt x="445" y="254"/>
                    <a:pt x="442" y="250"/>
                    <a:pt x="442" y="247"/>
                  </a:cubicBezTo>
                  <a:cubicBezTo>
                    <a:pt x="442" y="203"/>
                    <a:pt x="442" y="203"/>
                    <a:pt x="442" y="203"/>
                  </a:cubicBezTo>
                  <a:cubicBezTo>
                    <a:pt x="393" y="203"/>
                    <a:pt x="393" y="203"/>
                    <a:pt x="393" y="203"/>
                  </a:cubicBezTo>
                  <a:close/>
                  <a:moveTo>
                    <a:pt x="586" y="203"/>
                  </a:moveTo>
                  <a:cubicBezTo>
                    <a:pt x="456" y="203"/>
                    <a:pt x="456" y="203"/>
                    <a:pt x="456" y="203"/>
                  </a:cubicBezTo>
                  <a:cubicBezTo>
                    <a:pt x="456" y="240"/>
                    <a:pt x="456" y="240"/>
                    <a:pt x="456" y="240"/>
                  </a:cubicBezTo>
                  <a:cubicBezTo>
                    <a:pt x="586" y="240"/>
                    <a:pt x="586" y="240"/>
                    <a:pt x="586" y="240"/>
                  </a:cubicBezTo>
                  <a:cubicBezTo>
                    <a:pt x="586" y="203"/>
                    <a:pt x="586" y="203"/>
                    <a:pt x="586" y="203"/>
                  </a:cubicBezTo>
                  <a:close/>
                  <a:moveTo>
                    <a:pt x="379" y="203"/>
                  </a:moveTo>
                  <a:cubicBezTo>
                    <a:pt x="249" y="203"/>
                    <a:pt x="249" y="203"/>
                    <a:pt x="249" y="203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379" y="240"/>
                    <a:pt x="379" y="240"/>
                    <a:pt x="379" y="240"/>
                  </a:cubicBezTo>
                  <a:cubicBezTo>
                    <a:pt x="379" y="203"/>
                    <a:pt x="379" y="203"/>
                    <a:pt x="379" y="203"/>
                  </a:cubicBezTo>
                  <a:close/>
                  <a:moveTo>
                    <a:pt x="172" y="203"/>
                  </a:moveTo>
                  <a:cubicBezTo>
                    <a:pt x="42" y="203"/>
                    <a:pt x="42" y="203"/>
                    <a:pt x="42" y="203"/>
                  </a:cubicBezTo>
                  <a:cubicBezTo>
                    <a:pt x="42" y="240"/>
                    <a:pt x="42" y="240"/>
                    <a:pt x="42" y="240"/>
                  </a:cubicBezTo>
                  <a:cubicBezTo>
                    <a:pt x="172" y="240"/>
                    <a:pt x="172" y="240"/>
                    <a:pt x="172" y="240"/>
                  </a:cubicBezTo>
                  <a:cubicBezTo>
                    <a:pt x="172" y="203"/>
                    <a:pt x="172" y="203"/>
                    <a:pt x="172" y="203"/>
                  </a:cubicBezTo>
                  <a:close/>
                  <a:moveTo>
                    <a:pt x="61" y="508"/>
                  </a:moveTo>
                  <a:cubicBezTo>
                    <a:pt x="153" y="508"/>
                    <a:pt x="153" y="508"/>
                    <a:pt x="153" y="508"/>
                  </a:cubicBezTo>
                  <a:cubicBezTo>
                    <a:pt x="153" y="254"/>
                    <a:pt x="153" y="254"/>
                    <a:pt x="153" y="254"/>
                  </a:cubicBezTo>
                  <a:cubicBezTo>
                    <a:pt x="61" y="254"/>
                    <a:pt x="61" y="254"/>
                    <a:pt x="61" y="254"/>
                  </a:cubicBezTo>
                  <a:cubicBezTo>
                    <a:pt x="61" y="508"/>
                    <a:pt x="61" y="508"/>
                    <a:pt x="61" y="508"/>
                  </a:cubicBezTo>
                  <a:close/>
                  <a:moveTo>
                    <a:pt x="268" y="508"/>
                  </a:moveTo>
                  <a:cubicBezTo>
                    <a:pt x="360" y="508"/>
                    <a:pt x="360" y="508"/>
                    <a:pt x="360" y="508"/>
                  </a:cubicBezTo>
                  <a:cubicBezTo>
                    <a:pt x="360" y="254"/>
                    <a:pt x="360" y="254"/>
                    <a:pt x="360" y="254"/>
                  </a:cubicBezTo>
                  <a:cubicBezTo>
                    <a:pt x="268" y="254"/>
                    <a:pt x="268" y="254"/>
                    <a:pt x="268" y="254"/>
                  </a:cubicBezTo>
                  <a:cubicBezTo>
                    <a:pt x="268" y="508"/>
                    <a:pt x="268" y="508"/>
                    <a:pt x="268" y="508"/>
                  </a:cubicBezTo>
                  <a:close/>
                  <a:moveTo>
                    <a:pt x="475" y="508"/>
                  </a:moveTo>
                  <a:cubicBezTo>
                    <a:pt x="567" y="508"/>
                    <a:pt x="567" y="508"/>
                    <a:pt x="567" y="508"/>
                  </a:cubicBezTo>
                  <a:cubicBezTo>
                    <a:pt x="567" y="254"/>
                    <a:pt x="567" y="254"/>
                    <a:pt x="567" y="254"/>
                  </a:cubicBezTo>
                  <a:cubicBezTo>
                    <a:pt x="475" y="254"/>
                    <a:pt x="475" y="254"/>
                    <a:pt x="475" y="254"/>
                  </a:cubicBezTo>
                  <a:cubicBezTo>
                    <a:pt x="475" y="508"/>
                    <a:pt x="475" y="508"/>
                    <a:pt x="475" y="508"/>
                  </a:cubicBezTo>
                  <a:close/>
                  <a:moveTo>
                    <a:pt x="615" y="521"/>
                  </a:moveTo>
                  <a:cubicBezTo>
                    <a:pt x="14" y="521"/>
                    <a:pt x="14" y="521"/>
                    <a:pt x="14" y="521"/>
                  </a:cubicBezTo>
                  <a:cubicBezTo>
                    <a:pt x="14" y="550"/>
                    <a:pt x="14" y="550"/>
                    <a:pt x="14" y="550"/>
                  </a:cubicBezTo>
                  <a:cubicBezTo>
                    <a:pt x="615" y="550"/>
                    <a:pt x="615" y="550"/>
                    <a:pt x="615" y="550"/>
                  </a:cubicBezTo>
                  <a:lnTo>
                    <a:pt x="615" y="521"/>
                  </a:ln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" name="Group 4"/>
          <p:cNvGrpSpPr>
            <a:grpSpLocks noChangeAspect="1"/>
          </p:cNvGrpSpPr>
          <p:nvPr/>
        </p:nvGrpSpPr>
        <p:grpSpPr bwMode="auto">
          <a:xfrm>
            <a:off x="438919" y="3005056"/>
            <a:ext cx="1741228" cy="1934173"/>
            <a:chOff x="809" y="1070"/>
            <a:chExt cx="1101" cy="1223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1377" y="1761"/>
              <a:ext cx="506" cy="506"/>
            </a:xfrm>
            <a:custGeom>
              <a:avLst/>
              <a:gdLst>
                <a:gd name="T0" fmla="*/ 21 w 213"/>
                <a:gd name="T1" fmla="*/ 170 h 213"/>
                <a:gd name="T2" fmla="*/ 21 w 213"/>
                <a:gd name="T3" fmla="*/ 171 h 213"/>
                <a:gd name="T4" fmla="*/ 26 w 213"/>
                <a:gd name="T5" fmla="*/ 176 h 213"/>
                <a:gd name="T6" fmla="*/ 176 w 213"/>
                <a:gd name="T7" fmla="*/ 26 h 213"/>
                <a:gd name="T8" fmla="*/ 165 w 213"/>
                <a:gd name="T9" fmla="*/ 18 h 213"/>
                <a:gd name="T10" fmla="*/ 18 w 213"/>
                <a:gd name="T11" fmla="*/ 165 h 213"/>
                <a:gd name="T12" fmla="*/ 21 w 213"/>
                <a:gd name="T13" fmla="*/ 170 h 213"/>
                <a:gd name="T14" fmla="*/ 33 w 213"/>
                <a:gd name="T15" fmla="*/ 183 h 213"/>
                <a:gd name="T16" fmla="*/ 183 w 213"/>
                <a:gd name="T17" fmla="*/ 33 h 213"/>
                <a:gd name="T18" fmla="*/ 192 w 213"/>
                <a:gd name="T19" fmla="*/ 44 h 213"/>
                <a:gd name="T20" fmla="*/ 44 w 213"/>
                <a:gd name="T21" fmla="*/ 192 h 213"/>
                <a:gd name="T22" fmla="*/ 33 w 213"/>
                <a:gd name="T23" fmla="*/ 183 h 213"/>
                <a:gd name="T24" fmla="*/ 52 w 213"/>
                <a:gd name="T25" fmla="*/ 198 h 213"/>
                <a:gd name="T26" fmla="*/ 198 w 213"/>
                <a:gd name="T27" fmla="*/ 52 h 213"/>
                <a:gd name="T28" fmla="*/ 204 w 213"/>
                <a:gd name="T29" fmla="*/ 65 h 213"/>
                <a:gd name="T30" fmla="*/ 65 w 213"/>
                <a:gd name="T31" fmla="*/ 204 h 213"/>
                <a:gd name="T32" fmla="*/ 52 w 213"/>
                <a:gd name="T33" fmla="*/ 198 h 213"/>
                <a:gd name="T34" fmla="*/ 75 w 213"/>
                <a:gd name="T35" fmla="*/ 208 h 213"/>
                <a:gd name="T36" fmla="*/ 208 w 213"/>
                <a:gd name="T37" fmla="*/ 75 h 213"/>
                <a:gd name="T38" fmla="*/ 212 w 213"/>
                <a:gd name="T39" fmla="*/ 91 h 213"/>
                <a:gd name="T40" fmla="*/ 92 w 213"/>
                <a:gd name="T41" fmla="*/ 212 h 213"/>
                <a:gd name="T42" fmla="*/ 75 w 213"/>
                <a:gd name="T43" fmla="*/ 208 h 213"/>
                <a:gd name="T44" fmla="*/ 104 w 213"/>
                <a:gd name="T45" fmla="*/ 213 h 213"/>
                <a:gd name="T46" fmla="*/ 213 w 213"/>
                <a:gd name="T47" fmla="*/ 104 h 213"/>
                <a:gd name="T48" fmla="*/ 213 w 213"/>
                <a:gd name="T49" fmla="*/ 106 h 213"/>
                <a:gd name="T50" fmla="*/ 213 w 213"/>
                <a:gd name="T51" fmla="*/ 106 h 213"/>
                <a:gd name="T52" fmla="*/ 213 w 213"/>
                <a:gd name="T53" fmla="*/ 106 h 213"/>
                <a:gd name="T54" fmla="*/ 213 w 213"/>
                <a:gd name="T55" fmla="*/ 106 h 213"/>
                <a:gd name="T56" fmla="*/ 211 w 213"/>
                <a:gd name="T57" fmla="*/ 126 h 213"/>
                <a:gd name="T58" fmla="*/ 126 w 213"/>
                <a:gd name="T59" fmla="*/ 211 h 213"/>
                <a:gd name="T60" fmla="*/ 106 w 213"/>
                <a:gd name="T61" fmla="*/ 213 h 213"/>
                <a:gd name="T62" fmla="*/ 104 w 213"/>
                <a:gd name="T63" fmla="*/ 213 h 213"/>
                <a:gd name="T64" fmla="*/ 145 w 213"/>
                <a:gd name="T65" fmla="*/ 205 h 213"/>
                <a:gd name="T66" fmla="*/ 205 w 213"/>
                <a:gd name="T67" fmla="*/ 145 h 213"/>
                <a:gd name="T68" fmla="*/ 181 w 213"/>
                <a:gd name="T69" fmla="*/ 181 h 213"/>
                <a:gd name="T70" fmla="*/ 145 w 213"/>
                <a:gd name="T71" fmla="*/ 205 h 213"/>
                <a:gd name="T72" fmla="*/ 157 w 213"/>
                <a:gd name="T73" fmla="*/ 12 h 213"/>
                <a:gd name="T74" fmla="*/ 12 w 213"/>
                <a:gd name="T75" fmla="*/ 157 h 213"/>
                <a:gd name="T76" fmla="*/ 6 w 213"/>
                <a:gd name="T77" fmla="*/ 143 h 213"/>
                <a:gd name="T78" fmla="*/ 143 w 213"/>
                <a:gd name="T79" fmla="*/ 6 h 213"/>
                <a:gd name="T80" fmla="*/ 157 w 213"/>
                <a:gd name="T81" fmla="*/ 12 h 213"/>
                <a:gd name="T82" fmla="*/ 133 w 213"/>
                <a:gd name="T83" fmla="*/ 3 h 213"/>
                <a:gd name="T84" fmla="*/ 3 w 213"/>
                <a:gd name="T85" fmla="*/ 133 h 213"/>
                <a:gd name="T86" fmla="*/ 0 w 213"/>
                <a:gd name="T87" fmla="*/ 116 h 213"/>
                <a:gd name="T88" fmla="*/ 116 w 213"/>
                <a:gd name="T89" fmla="*/ 0 h 213"/>
                <a:gd name="T90" fmla="*/ 133 w 213"/>
                <a:gd name="T91" fmla="*/ 3 h 213"/>
                <a:gd name="T92" fmla="*/ 102 w 213"/>
                <a:gd name="T93" fmla="*/ 0 h 213"/>
                <a:gd name="T94" fmla="*/ 0 w 213"/>
                <a:gd name="T95" fmla="*/ 102 h 213"/>
                <a:gd name="T96" fmla="*/ 3 w 213"/>
                <a:gd name="T97" fmla="*/ 79 h 213"/>
                <a:gd name="T98" fmla="*/ 79 w 213"/>
                <a:gd name="T99" fmla="*/ 3 h 213"/>
                <a:gd name="T100" fmla="*/ 102 w 213"/>
                <a:gd name="T101" fmla="*/ 0 h 213"/>
                <a:gd name="T102" fmla="*/ 57 w 213"/>
                <a:gd name="T103" fmla="*/ 12 h 213"/>
                <a:gd name="T104" fmla="*/ 12 w 213"/>
                <a:gd name="T105" fmla="*/ 57 h 213"/>
                <a:gd name="T106" fmla="*/ 31 w 213"/>
                <a:gd name="T107" fmla="*/ 31 h 213"/>
                <a:gd name="T108" fmla="*/ 51 w 213"/>
                <a:gd name="T109" fmla="*/ 15 h 213"/>
                <a:gd name="T110" fmla="*/ 52 w 213"/>
                <a:gd name="T111" fmla="*/ 15 h 213"/>
                <a:gd name="T112" fmla="*/ 57 w 213"/>
                <a:gd name="T113" fmla="*/ 12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13" h="213">
                  <a:moveTo>
                    <a:pt x="21" y="170"/>
                  </a:moveTo>
                  <a:cubicBezTo>
                    <a:pt x="21" y="170"/>
                    <a:pt x="21" y="170"/>
                    <a:pt x="21" y="171"/>
                  </a:cubicBezTo>
                  <a:cubicBezTo>
                    <a:pt x="23" y="173"/>
                    <a:pt x="25" y="175"/>
                    <a:pt x="26" y="176"/>
                  </a:cubicBezTo>
                  <a:cubicBezTo>
                    <a:pt x="176" y="26"/>
                    <a:pt x="176" y="26"/>
                    <a:pt x="176" y="26"/>
                  </a:cubicBezTo>
                  <a:cubicBezTo>
                    <a:pt x="173" y="23"/>
                    <a:pt x="169" y="20"/>
                    <a:pt x="165" y="18"/>
                  </a:cubicBezTo>
                  <a:cubicBezTo>
                    <a:pt x="18" y="165"/>
                    <a:pt x="18" y="165"/>
                    <a:pt x="18" y="165"/>
                  </a:cubicBezTo>
                  <a:cubicBezTo>
                    <a:pt x="19" y="167"/>
                    <a:pt x="20" y="168"/>
                    <a:pt x="21" y="170"/>
                  </a:cubicBezTo>
                  <a:close/>
                  <a:moveTo>
                    <a:pt x="33" y="183"/>
                  </a:moveTo>
                  <a:cubicBezTo>
                    <a:pt x="183" y="33"/>
                    <a:pt x="183" y="33"/>
                    <a:pt x="183" y="33"/>
                  </a:cubicBezTo>
                  <a:cubicBezTo>
                    <a:pt x="187" y="36"/>
                    <a:pt x="190" y="40"/>
                    <a:pt x="192" y="44"/>
                  </a:cubicBezTo>
                  <a:cubicBezTo>
                    <a:pt x="44" y="192"/>
                    <a:pt x="44" y="192"/>
                    <a:pt x="44" y="192"/>
                  </a:cubicBezTo>
                  <a:cubicBezTo>
                    <a:pt x="40" y="190"/>
                    <a:pt x="36" y="187"/>
                    <a:pt x="33" y="183"/>
                  </a:cubicBezTo>
                  <a:close/>
                  <a:moveTo>
                    <a:pt x="52" y="198"/>
                  </a:moveTo>
                  <a:cubicBezTo>
                    <a:pt x="198" y="52"/>
                    <a:pt x="198" y="52"/>
                    <a:pt x="198" y="52"/>
                  </a:cubicBezTo>
                  <a:cubicBezTo>
                    <a:pt x="200" y="56"/>
                    <a:pt x="203" y="61"/>
                    <a:pt x="204" y="65"/>
                  </a:cubicBezTo>
                  <a:cubicBezTo>
                    <a:pt x="65" y="204"/>
                    <a:pt x="65" y="204"/>
                    <a:pt x="65" y="204"/>
                  </a:cubicBezTo>
                  <a:cubicBezTo>
                    <a:pt x="61" y="202"/>
                    <a:pt x="56" y="200"/>
                    <a:pt x="52" y="198"/>
                  </a:cubicBezTo>
                  <a:close/>
                  <a:moveTo>
                    <a:pt x="75" y="208"/>
                  </a:moveTo>
                  <a:cubicBezTo>
                    <a:pt x="208" y="75"/>
                    <a:pt x="208" y="75"/>
                    <a:pt x="208" y="75"/>
                  </a:cubicBezTo>
                  <a:cubicBezTo>
                    <a:pt x="210" y="80"/>
                    <a:pt x="211" y="86"/>
                    <a:pt x="212" y="91"/>
                  </a:cubicBezTo>
                  <a:cubicBezTo>
                    <a:pt x="92" y="212"/>
                    <a:pt x="92" y="212"/>
                    <a:pt x="92" y="212"/>
                  </a:cubicBezTo>
                  <a:cubicBezTo>
                    <a:pt x="86" y="211"/>
                    <a:pt x="81" y="210"/>
                    <a:pt x="75" y="208"/>
                  </a:cubicBezTo>
                  <a:close/>
                  <a:moveTo>
                    <a:pt x="104" y="213"/>
                  </a:moveTo>
                  <a:cubicBezTo>
                    <a:pt x="213" y="104"/>
                    <a:pt x="213" y="104"/>
                    <a:pt x="213" y="104"/>
                  </a:cubicBezTo>
                  <a:cubicBezTo>
                    <a:pt x="213" y="106"/>
                    <a:pt x="213" y="106"/>
                    <a:pt x="213" y="106"/>
                  </a:cubicBezTo>
                  <a:cubicBezTo>
                    <a:pt x="213" y="106"/>
                    <a:pt x="213" y="106"/>
                    <a:pt x="213" y="106"/>
                  </a:cubicBezTo>
                  <a:cubicBezTo>
                    <a:pt x="213" y="106"/>
                    <a:pt x="213" y="106"/>
                    <a:pt x="213" y="106"/>
                  </a:cubicBezTo>
                  <a:cubicBezTo>
                    <a:pt x="213" y="106"/>
                    <a:pt x="213" y="106"/>
                    <a:pt x="213" y="106"/>
                  </a:cubicBezTo>
                  <a:cubicBezTo>
                    <a:pt x="213" y="113"/>
                    <a:pt x="212" y="119"/>
                    <a:pt x="211" y="126"/>
                  </a:cubicBezTo>
                  <a:cubicBezTo>
                    <a:pt x="126" y="211"/>
                    <a:pt x="126" y="211"/>
                    <a:pt x="126" y="211"/>
                  </a:cubicBezTo>
                  <a:cubicBezTo>
                    <a:pt x="119" y="212"/>
                    <a:pt x="113" y="213"/>
                    <a:pt x="106" y="213"/>
                  </a:cubicBezTo>
                  <a:cubicBezTo>
                    <a:pt x="104" y="213"/>
                    <a:pt x="104" y="213"/>
                    <a:pt x="104" y="213"/>
                  </a:cubicBezTo>
                  <a:close/>
                  <a:moveTo>
                    <a:pt x="145" y="205"/>
                  </a:moveTo>
                  <a:cubicBezTo>
                    <a:pt x="205" y="145"/>
                    <a:pt x="205" y="145"/>
                    <a:pt x="205" y="145"/>
                  </a:cubicBezTo>
                  <a:cubicBezTo>
                    <a:pt x="200" y="159"/>
                    <a:pt x="192" y="171"/>
                    <a:pt x="181" y="181"/>
                  </a:cubicBezTo>
                  <a:cubicBezTo>
                    <a:pt x="171" y="192"/>
                    <a:pt x="159" y="200"/>
                    <a:pt x="145" y="205"/>
                  </a:cubicBezTo>
                  <a:close/>
                  <a:moveTo>
                    <a:pt x="157" y="12"/>
                  </a:moveTo>
                  <a:cubicBezTo>
                    <a:pt x="12" y="157"/>
                    <a:pt x="12" y="157"/>
                    <a:pt x="12" y="157"/>
                  </a:cubicBezTo>
                  <a:cubicBezTo>
                    <a:pt x="10" y="152"/>
                    <a:pt x="8" y="148"/>
                    <a:pt x="6" y="143"/>
                  </a:cubicBezTo>
                  <a:cubicBezTo>
                    <a:pt x="143" y="6"/>
                    <a:pt x="143" y="6"/>
                    <a:pt x="143" y="6"/>
                  </a:cubicBezTo>
                  <a:cubicBezTo>
                    <a:pt x="148" y="8"/>
                    <a:pt x="152" y="10"/>
                    <a:pt x="157" y="12"/>
                  </a:cubicBezTo>
                  <a:close/>
                  <a:moveTo>
                    <a:pt x="133" y="3"/>
                  </a:moveTo>
                  <a:cubicBezTo>
                    <a:pt x="3" y="133"/>
                    <a:pt x="3" y="133"/>
                    <a:pt x="3" y="133"/>
                  </a:cubicBezTo>
                  <a:cubicBezTo>
                    <a:pt x="2" y="127"/>
                    <a:pt x="1" y="122"/>
                    <a:pt x="0" y="116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122" y="1"/>
                    <a:pt x="127" y="2"/>
                    <a:pt x="133" y="3"/>
                  </a:cubicBezTo>
                  <a:close/>
                  <a:moveTo>
                    <a:pt x="102" y="0"/>
                  </a:moveTo>
                  <a:cubicBezTo>
                    <a:pt x="0" y="102"/>
                    <a:pt x="0" y="102"/>
                    <a:pt x="0" y="102"/>
                  </a:cubicBezTo>
                  <a:cubicBezTo>
                    <a:pt x="0" y="94"/>
                    <a:pt x="1" y="87"/>
                    <a:pt x="3" y="79"/>
                  </a:cubicBezTo>
                  <a:cubicBezTo>
                    <a:pt x="79" y="3"/>
                    <a:pt x="79" y="3"/>
                    <a:pt x="79" y="3"/>
                  </a:cubicBezTo>
                  <a:cubicBezTo>
                    <a:pt x="87" y="1"/>
                    <a:pt x="95" y="0"/>
                    <a:pt x="102" y="0"/>
                  </a:cubicBezTo>
                  <a:close/>
                  <a:moveTo>
                    <a:pt x="57" y="12"/>
                  </a:moveTo>
                  <a:cubicBezTo>
                    <a:pt x="12" y="57"/>
                    <a:pt x="12" y="57"/>
                    <a:pt x="12" y="57"/>
                  </a:cubicBezTo>
                  <a:cubicBezTo>
                    <a:pt x="17" y="47"/>
                    <a:pt x="23" y="38"/>
                    <a:pt x="31" y="31"/>
                  </a:cubicBezTo>
                  <a:cubicBezTo>
                    <a:pt x="37" y="25"/>
                    <a:pt x="44" y="19"/>
                    <a:pt x="51" y="15"/>
                  </a:cubicBezTo>
                  <a:cubicBezTo>
                    <a:pt x="51" y="15"/>
                    <a:pt x="52" y="15"/>
                    <a:pt x="52" y="15"/>
                  </a:cubicBezTo>
                  <a:cubicBezTo>
                    <a:pt x="53" y="14"/>
                    <a:pt x="55" y="13"/>
                    <a:pt x="57" y="1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auto">
            <a:xfrm>
              <a:off x="1045" y="1098"/>
              <a:ext cx="444" cy="238"/>
            </a:xfrm>
            <a:custGeom>
              <a:avLst/>
              <a:gdLst>
                <a:gd name="T0" fmla="*/ 187 w 187"/>
                <a:gd name="T1" fmla="*/ 100 h 100"/>
                <a:gd name="T2" fmla="*/ 187 w 187"/>
                <a:gd name="T3" fmla="*/ 80 h 100"/>
                <a:gd name="T4" fmla="*/ 186 w 187"/>
                <a:gd name="T5" fmla="*/ 81 h 100"/>
                <a:gd name="T6" fmla="*/ 187 w 187"/>
                <a:gd name="T7" fmla="*/ 90 h 100"/>
                <a:gd name="T8" fmla="*/ 187 w 187"/>
                <a:gd name="T9" fmla="*/ 100 h 100"/>
                <a:gd name="T10" fmla="*/ 187 w 187"/>
                <a:gd name="T11" fmla="*/ 67 h 100"/>
                <a:gd name="T12" fmla="*/ 184 w 187"/>
                <a:gd name="T13" fmla="*/ 49 h 100"/>
                <a:gd name="T14" fmla="*/ 177 w 187"/>
                <a:gd name="T15" fmla="*/ 57 h 100"/>
                <a:gd name="T16" fmla="*/ 179 w 187"/>
                <a:gd name="T17" fmla="*/ 60 h 100"/>
                <a:gd name="T18" fmla="*/ 184 w 187"/>
                <a:gd name="T19" fmla="*/ 69 h 100"/>
                <a:gd name="T20" fmla="*/ 187 w 187"/>
                <a:gd name="T21" fmla="*/ 67 h 100"/>
                <a:gd name="T22" fmla="*/ 181 w 187"/>
                <a:gd name="T23" fmla="*/ 39 h 100"/>
                <a:gd name="T24" fmla="*/ 168 w 187"/>
                <a:gd name="T25" fmla="*/ 51 h 100"/>
                <a:gd name="T26" fmla="*/ 157 w 187"/>
                <a:gd name="T27" fmla="*/ 49 h 100"/>
                <a:gd name="T28" fmla="*/ 150 w 187"/>
                <a:gd name="T29" fmla="*/ 50 h 100"/>
                <a:gd name="T30" fmla="*/ 174 w 187"/>
                <a:gd name="T31" fmla="*/ 26 h 100"/>
                <a:gd name="T32" fmla="*/ 181 w 187"/>
                <a:gd name="T33" fmla="*/ 39 h 100"/>
                <a:gd name="T34" fmla="*/ 168 w 187"/>
                <a:gd name="T35" fmla="*/ 19 h 100"/>
                <a:gd name="T36" fmla="*/ 156 w 187"/>
                <a:gd name="T37" fmla="*/ 11 h 100"/>
                <a:gd name="T38" fmla="*/ 107 w 187"/>
                <a:gd name="T39" fmla="*/ 60 h 100"/>
                <a:gd name="T40" fmla="*/ 131 w 187"/>
                <a:gd name="T41" fmla="*/ 54 h 100"/>
                <a:gd name="T42" fmla="*/ 131 w 187"/>
                <a:gd name="T43" fmla="*/ 54 h 100"/>
                <a:gd name="T44" fmla="*/ 131 w 187"/>
                <a:gd name="T45" fmla="*/ 54 h 100"/>
                <a:gd name="T46" fmla="*/ 131 w 187"/>
                <a:gd name="T47" fmla="*/ 54 h 100"/>
                <a:gd name="T48" fmla="*/ 133 w 187"/>
                <a:gd name="T49" fmla="*/ 54 h 100"/>
                <a:gd name="T50" fmla="*/ 168 w 187"/>
                <a:gd name="T51" fmla="*/ 19 h 100"/>
                <a:gd name="T52" fmla="*/ 146 w 187"/>
                <a:gd name="T53" fmla="*/ 7 h 100"/>
                <a:gd name="T54" fmla="*/ 92 w 187"/>
                <a:gd name="T55" fmla="*/ 61 h 100"/>
                <a:gd name="T56" fmla="*/ 74 w 187"/>
                <a:gd name="T57" fmla="*/ 59 h 100"/>
                <a:gd name="T58" fmla="*/ 131 w 187"/>
                <a:gd name="T59" fmla="*/ 2 h 100"/>
                <a:gd name="T60" fmla="*/ 146 w 187"/>
                <a:gd name="T61" fmla="*/ 7 h 100"/>
                <a:gd name="T62" fmla="*/ 119 w 187"/>
                <a:gd name="T63" fmla="*/ 1 h 100"/>
                <a:gd name="T64" fmla="*/ 63 w 187"/>
                <a:gd name="T65" fmla="*/ 56 h 100"/>
                <a:gd name="T66" fmla="*/ 56 w 187"/>
                <a:gd name="T67" fmla="*/ 54 h 100"/>
                <a:gd name="T68" fmla="*/ 55 w 187"/>
                <a:gd name="T69" fmla="*/ 54 h 100"/>
                <a:gd name="T70" fmla="*/ 48 w 187"/>
                <a:gd name="T71" fmla="*/ 52 h 100"/>
                <a:gd name="T72" fmla="*/ 100 w 187"/>
                <a:gd name="T73" fmla="*/ 0 h 100"/>
                <a:gd name="T74" fmla="*/ 119 w 187"/>
                <a:gd name="T75" fmla="*/ 1 h 100"/>
                <a:gd name="T76" fmla="*/ 86 w 187"/>
                <a:gd name="T77" fmla="*/ 0 h 100"/>
                <a:gd name="T78" fmla="*/ 65 w 187"/>
                <a:gd name="T79" fmla="*/ 1 h 100"/>
                <a:gd name="T80" fmla="*/ 0 w 187"/>
                <a:gd name="T81" fmla="*/ 66 h 100"/>
                <a:gd name="T82" fmla="*/ 0 w 187"/>
                <a:gd name="T83" fmla="*/ 86 h 100"/>
                <a:gd name="T84" fmla="*/ 0 w 187"/>
                <a:gd name="T85" fmla="*/ 86 h 100"/>
                <a:gd name="T86" fmla="*/ 1 w 187"/>
                <a:gd name="T87" fmla="*/ 75 h 100"/>
                <a:gd name="T88" fmla="*/ 8 w 187"/>
                <a:gd name="T89" fmla="*/ 60 h 100"/>
                <a:gd name="T90" fmla="*/ 30 w 187"/>
                <a:gd name="T91" fmla="*/ 49 h 100"/>
                <a:gd name="T92" fmla="*/ 36 w 187"/>
                <a:gd name="T93" fmla="*/ 50 h 100"/>
                <a:gd name="T94" fmla="*/ 86 w 187"/>
                <a:gd name="T95" fmla="*/ 0 h 100"/>
                <a:gd name="T96" fmla="*/ 48 w 187"/>
                <a:gd name="T97" fmla="*/ 4 h 100"/>
                <a:gd name="T98" fmla="*/ 2 w 187"/>
                <a:gd name="T99" fmla="*/ 50 h 100"/>
                <a:gd name="T100" fmla="*/ 48 w 187"/>
                <a:gd name="T101" fmla="*/ 4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87" h="100">
                  <a:moveTo>
                    <a:pt x="187" y="100"/>
                  </a:moveTo>
                  <a:cubicBezTo>
                    <a:pt x="187" y="93"/>
                    <a:pt x="187" y="86"/>
                    <a:pt x="187" y="80"/>
                  </a:cubicBezTo>
                  <a:cubicBezTo>
                    <a:pt x="186" y="81"/>
                    <a:pt x="186" y="81"/>
                    <a:pt x="186" y="81"/>
                  </a:cubicBezTo>
                  <a:cubicBezTo>
                    <a:pt x="187" y="84"/>
                    <a:pt x="187" y="87"/>
                    <a:pt x="187" y="90"/>
                  </a:cubicBezTo>
                  <a:cubicBezTo>
                    <a:pt x="187" y="93"/>
                    <a:pt x="187" y="96"/>
                    <a:pt x="187" y="100"/>
                  </a:cubicBezTo>
                  <a:close/>
                  <a:moveTo>
                    <a:pt x="187" y="67"/>
                  </a:moveTo>
                  <a:cubicBezTo>
                    <a:pt x="186" y="60"/>
                    <a:pt x="186" y="55"/>
                    <a:pt x="184" y="49"/>
                  </a:cubicBezTo>
                  <a:cubicBezTo>
                    <a:pt x="177" y="57"/>
                    <a:pt x="177" y="57"/>
                    <a:pt x="177" y="57"/>
                  </a:cubicBezTo>
                  <a:cubicBezTo>
                    <a:pt x="178" y="58"/>
                    <a:pt x="178" y="59"/>
                    <a:pt x="179" y="60"/>
                  </a:cubicBezTo>
                  <a:cubicBezTo>
                    <a:pt x="182" y="63"/>
                    <a:pt x="183" y="66"/>
                    <a:pt x="184" y="69"/>
                  </a:cubicBezTo>
                  <a:cubicBezTo>
                    <a:pt x="187" y="67"/>
                    <a:pt x="187" y="67"/>
                    <a:pt x="187" y="67"/>
                  </a:cubicBezTo>
                  <a:close/>
                  <a:moveTo>
                    <a:pt x="181" y="39"/>
                  </a:moveTo>
                  <a:cubicBezTo>
                    <a:pt x="168" y="51"/>
                    <a:pt x="168" y="51"/>
                    <a:pt x="168" y="51"/>
                  </a:cubicBezTo>
                  <a:cubicBezTo>
                    <a:pt x="165" y="50"/>
                    <a:pt x="161" y="49"/>
                    <a:pt x="157" y="49"/>
                  </a:cubicBezTo>
                  <a:cubicBezTo>
                    <a:pt x="155" y="49"/>
                    <a:pt x="153" y="50"/>
                    <a:pt x="150" y="50"/>
                  </a:cubicBezTo>
                  <a:cubicBezTo>
                    <a:pt x="174" y="26"/>
                    <a:pt x="174" y="26"/>
                    <a:pt x="174" y="26"/>
                  </a:cubicBezTo>
                  <a:cubicBezTo>
                    <a:pt x="177" y="30"/>
                    <a:pt x="179" y="34"/>
                    <a:pt x="181" y="39"/>
                  </a:cubicBezTo>
                  <a:close/>
                  <a:moveTo>
                    <a:pt x="168" y="19"/>
                  </a:moveTo>
                  <a:cubicBezTo>
                    <a:pt x="164" y="16"/>
                    <a:pt x="160" y="13"/>
                    <a:pt x="156" y="11"/>
                  </a:cubicBezTo>
                  <a:cubicBezTo>
                    <a:pt x="107" y="60"/>
                    <a:pt x="107" y="60"/>
                    <a:pt x="107" y="60"/>
                  </a:cubicBezTo>
                  <a:cubicBezTo>
                    <a:pt x="115" y="58"/>
                    <a:pt x="124" y="56"/>
                    <a:pt x="131" y="54"/>
                  </a:cubicBezTo>
                  <a:cubicBezTo>
                    <a:pt x="131" y="54"/>
                    <a:pt x="131" y="54"/>
                    <a:pt x="131" y="54"/>
                  </a:cubicBezTo>
                  <a:cubicBezTo>
                    <a:pt x="131" y="54"/>
                    <a:pt x="131" y="54"/>
                    <a:pt x="131" y="54"/>
                  </a:cubicBezTo>
                  <a:cubicBezTo>
                    <a:pt x="131" y="54"/>
                    <a:pt x="131" y="54"/>
                    <a:pt x="131" y="54"/>
                  </a:cubicBezTo>
                  <a:cubicBezTo>
                    <a:pt x="133" y="54"/>
                    <a:pt x="133" y="54"/>
                    <a:pt x="133" y="54"/>
                  </a:cubicBezTo>
                  <a:cubicBezTo>
                    <a:pt x="168" y="19"/>
                    <a:pt x="168" y="19"/>
                    <a:pt x="168" y="19"/>
                  </a:cubicBezTo>
                  <a:close/>
                  <a:moveTo>
                    <a:pt x="146" y="7"/>
                  </a:moveTo>
                  <a:cubicBezTo>
                    <a:pt x="92" y="61"/>
                    <a:pt x="92" y="61"/>
                    <a:pt x="92" y="61"/>
                  </a:cubicBezTo>
                  <a:cubicBezTo>
                    <a:pt x="86" y="61"/>
                    <a:pt x="80" y="60"/>
                    <a:pt x="74" y="59"/>
                  </a:cubicBezTo>
                  <a:cubicBezTo>
                    <a:pt x="131" y="2"/>
                    <a:pt x="131" y="2"/>
                    <a:pt x="131" y="2"/>
                  </a:cubicBezTo>
                  <a:cubicBezTo>
                    <a:pt x="136" y="4"/>
                    <a:pt x="142" y="5"/>
                    <a:pt x="146" y="7"/>
                  </a:cubicBezTo>
                  <a:close/>
                  <a:moveTo>
                    <a:pt x="119" y="1"/>
                  </a:moveTo>
                  <a:cubicBezTo>
                    <a:pt x="63" y="56"/>
                    <a:pt x="63" y="56"/>
                    <a:pt x="63" y="56"/>
                  </a:cubicBezTo>
                  <a:cubicBezTo>
                    <a:pt x="56" y="54"/>
                    <a:pt x="56" y="54"/>
                    <a:pt x="56" y="54"/>
                  </a:cubicBezTo>
                  <a:cubicBezTo>
                    <a:pt x="55" y="54"/>
                    <a:pt x="55" y="54"/>
                    <a:pt x="55" y="54"/>
                  </a:cubicBezTo>
                  <a:cubicBezTo>
                    <a:pt x="53" y="53"/>
                    <a:pt x="50" y="53"/>
                    <a:pt x="48" y="52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107" y="0"/>
                    <a:pt x="113" y="0"/>
                    <a:pt x="119" y="1"/>
                  </a:cubicBezTo>
                  <a:close/>
                  <a:moveTo>
                    <a:pt x="86" y="0"/>
                  </a:moveTo>
                  <a:cubicBezTo>
                    <a:pt x="79" y="0"/>
                    <a:pt x="72" y="0"/>
                    <a:pt x="65" y="1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72"/>
                    <a:pt x="0" y="79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2"/>
                    <a:pt x="1" y="78"/>
                    <a:pt x="1" y="75"/>
                  </a:cubicBezTo>
                  <a:cubicBezTo>
                    <a:pt x="2" y="70"/>
                    <a:pt x="4" y="64"/>
                    <a:pt x="8" y="60"/>
                  </a:cubicBezTo>
                  <a:cubicBezTo>
                    <a:pt x="14" y="52"/>
                    <a:pt x="21" y="49"/>
                    <a:pt x="30" y="49"/>
                  </a:cubicBezTo>
                  <a:cubicBezTo>
                    <a:pt x="32" y="49"/>
                    <a:pt x="34" y="49"/>
                    <a:pt x="36" y="50"/>
                  </a:cubicBezTo>
                  <a:cubicBezTo>
                    <a:pt x="86" y="0"/>
                    <a:pt x="86" y="0"/>
                    <a:pt x="86" y="0"/>
                  </a:cubicBezTo>
                  <a:close/>
                  <a:moveTo>
                    <a:pt x="48" y="4"/>
                  </a:moveTo>
                  <a:cubicBezTo>
                    <a:pt x="19" y="12"/>
                    <a:pt x="7" y="28"/>
                    <a:pt x="2" y="50"/>
                  </a:cubicBezTo>
                  <a:lnTo>
                    <a:pt x="48" y="4"/>
                  </a:lnTo>
                  <a:close/>
                </a:path>
              </a:pathLst>
            </a:custGeom>
            <a:solidFill>
              <a:srgbClr val="91A2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" name="Freeform 7"/>
            <p:cNvSpPr>
              <a:spLocks noEditPoints="1"/>
            </p:cNvSpPr>
            <p:nvPr/>
          </p:nvSpPr>
          <p:spPr bwMode="auto">
            <a:xfrm>
              <a:off x="1047" y="1241"/>
              <a:ext cx="437" cy="446"/>
            </a:xfrm>
            <a:custGeom>
              <a:avLst/>
              <a:gdLst>
                <a:gd name="T0" fmla="*/ 60 w 184"/>
                <a:gd name="T1" fmla="*/ 179 h 188"/>
                <a:gd name="T2" fmla="*/ 74 w 184"/>
                <a:gd name="T3" fmla="*/ 185 h 188"/>
                <a:gd name="T4" fmla="*/ 184 w 184"/>
                <a:gd name="T5" fmla="*/ 76 h 188"/>
                <a:gd name="T6" fmla="*/ 179 w 184"/>
                <a:gd name="T7" fmla="*/ 61 h 188"/>
                <a:gd name="T8" fmla="*/ 60 w 184"/>
                <a:gd name="T9" fmla="*/ 179 h 188"/>
                <a:gd name="T10" fmla="*/ 85 w 184"/>
                <a:gd name="T11" fmla="*/ 188 h 188"/>
                <a:gd name="T12" fmla="*/ 184 w 184"/>
                <a:gd name="T13" fmla="*/ 89 h 188"/>
                <a:gd name="T14" fmla="*/ 178 w 184"/>
                <a:gd name="T15" fmla="*/ 112 h 188"/>
                <a:gd name="T16" fmla="*/ 176 w 184"/>
                <a:gd name="T17" fmla="*/ 117 h 188"/>
                <a:gd name="T18" fmla="*/ 106 w 184"/>
                <a:gd name="T19" fmla="*/ 187 h 188"/>
                <a:gd name="T20" fmla="*/ 92 w 184"/>
                <a:gd name="T21" fmla="*/ 188 h 188"/>
                <a:gd name="T22" fmla="*/ 85 w 184"/>
                <a:gd name="T23" fmla="*/ 188 h 188"/>
                <a:gd name="T24" fmla="*/ 133 w 184"/>
                <a:gd name="T25" fmla="*/ 174 h 188"/>
                <a:gd name="T26" fmla="*/ 158 w 184"/>
                <a:gd name="T27" fmla="*/ 148 h 188"/>
                <a:gd name="T28" fmla="*/ 156 w 184"/>
                <a:gd name="T29" fmla="*/ 151 h 188"/>
                <a:gd name="T30" fmla="*/ 133 w 184"/>
                <a:gd name="T31" fmla="*/ 174 h 188"/>
                <a:gd name="T32" fmla="*/ 176 w 184"/>
                <a:gd name="T33" fmla="*/ 50 h 188"/>
                <a:gd name="T34" fmla="*/ 52 w 184"/>
                <a:gd name="T35" fmla="*/ 174 h 188"/>
                <a:gd name="T36" fmla="*/ 41 w 184"/>
                <a:gd name="T37" fmla="*/ 165 h 188"/>
                <a:gd name="T38" fmla="*/ 175 w 184"/>
                <a:gd name="T39" fmla="*/ 31 h 188"/>
                <a:gd name="T40" fmla="*/ 175 w 184"/>
                <a:gd name="T41" fmla="*/ 43 h 188"/>
                <a:gd name="T42" fmla="*/ 176 w 184"/>
                <a:gd name="T43" fmla="*/ 50 h 188"/>
                <a:gd name="T44" fmla="*/ 174 w 184"/>
                <a:gd name="T45" fmla="*/ 18 h 188"/>
                <a:gd name="T46" fmla="*/ 35 w 184"/>
                <a:gd name="T47" fmla="*/ 158 h 188"/>
                <a:gd name="T48" fmla="*/ 29 w 184"/>
                <a:gd name="T49" fmla="*/ 151 h 188"/>
                <a:gd name="T50" fmla="*/ 26 w 184"/>
                <a:gd name="T51" fmla="*/ 147 h 188"/>
                <a:gd name="T52" fmla="*/ 168 w 184"/>
                <a:gd name="T53" fmla="*/ 5 h 188"/>
                <a:gd name="T54" fmla="*/ 169 w 184"/>
                <a:gd name="T55" fmla="*/ 7 h 188"/>
                <a:gd name="T56" fmla="*/ 174 w 184"/>
                <a:gd name="T57" fmla="*/ 17 h 188"/>
                <a:gd name="T58" fmla="*/ 174 w 184"/>
                <a:gd name="T59" fmla="*/ 18 h 188"/>
                <a:gd name="T60" fmla="*/ 158 w 184"/>
                <a:gd name="T61" fmla="*/ 1 h 188"/>
                <a:gd name="T62" fmla="*/ 20 w 184"/>
                <a:gd name="T63" fmla="*/ 139 h 188"/>
                <a:gd name="T64" fmla="*/ 13 w 184"/>
                <a:gd name="T65" fmla="*/ 126 h 188"/>
                <a:gd name="T66" fmla="*/ 135 w 184"/>
                <a:gd name="T67" fmla="*/ 4 h 188"/>
                <a:gd name="T68" fmla="*/ 156 w 184"/>
                <a:gd name="T69" fmla="*/ 0 h 188"/>
                <a:gd name="T70" fmla="*/ 158 w 184"/>
                <a:gd name="T71" fmla="*/ 1 h 188"/>
                <a:gd name="T72" fmla="*/ 116 w 184"/>
                <a:gd name="T73" fmla="*/ 9 h 188"/>
                <a:gd name="T74" fmla="*/ 9 w 184"/>
                <a:gd name="T75" fmla="*/ 117 h 188"/>
                <a:gd name="T76" fmla="*/ 7 w 184"/>
                <a:gd name="T77" fmla="*/ 112 h 188"/>
                <a:gd name="T78" fmla="*/ 4 w 184"/>
                <a:gd name="T79" fmla="*/ 102 h 188"/>
                <a:gd name="T80" fmla="*/ 94 w 184"/>
                <a:gd name="T81" fmla="*/ 12 h 188"/>
                <a:gd name="T82" fmla="*/ 116 w 184"/>
                <a:gd name="T83" fmla="*/ 9 h 188"/>
                <a:gd name="T84" fmla="*/ 81 w 184"/>
                <a:gd name="T85" fmla="*/ 11 h 188"/>
                <a:gd name="T86" fmla="*/ 1 w 184"/>
                <a:gd name="T87" fmla="*/ 91 h 188"/>
                <a:gd name="T88" fmla="*/ 0 w 184"/>
                <a:gd name="T89" fmla="*/ 81 h 188"/>
                <a:gd name="T90" fmla="*/ 4 w 184"/>
                <a:gd name="T91" fmla="*/ 69 h 188"/>
                <a:gd name="T92" fmla="*/ 64 w 184"/>
                <a:gd name="T93" fmla="*/ 8 h 188"/>
                <a:gd name="T94" fmla="*/ 81 w 184"/>
                <a:gd name="T95" fmla="*/ 11 h 188"/>
                <a:gd name="T96" fmla="*/ 53 w 184"/>
                <a:gd name="T97" fmla="*/ 5 h 188"/>
                <a:gd name="T98" fmla="*/ 52 w 184"/>
                <a:gd name="T99" fmla="*/ 5 h 188"/>
                <a:gd name="T100" fmla="*/ 51 w 184"/>
                <a:gd name="T101" fmla="*/ 5 h 188"/>
                <a:gd name="T102" fmla="*/ 37 w 184"/>
                <a:gd name="T103" fmla="*/ 1 h 188"/>
                <a:gd name="T104" fmla="*/ 10 w 184"/>
                <a:gd name="T105" fmla="*/ 28 h 188"/>
                <a:gd name="T106" fmla="*/ 10 w 184"/>
                <a:gd name="T107" fmla="*/ 31 h 188"/>
                <a:gd name="T108" fmla="*/ 10 w 184"/>
                <a:gd name="T109" fmla="*/ 43 h 188"/>
                <a:gd name="T110" fmla="*/ 10 w 184"/>
                <a:gd name="T111" fmla="*/ 43 h 188"/>
                <a:gd name="T112" fmla="*/ 10 w 184"/>
                <a:gd name="T113" fmla="*/ 43 h 188"/>
                <a:gd name="T114" fmla="*/ 9 w 184"/>
                <a:gd name="T115" fmla="*/ 49 h 188"/>
                <a:gd name="T116" fmla="*/ 53 w 184"/>
                <a:gd name="T117" fmla="*/ 5 h 188"/>
                <a:gd name="T118" fmla="*/ 24 w 184"/>
                <a:gd name="T119" fmla="*/ 1 h 188"/>
                <a:gd name="T120" fmla="*/ 15 w 184"/>
                <a:gd name="T121" fmla="*/ 7 h 188"/>
                <a:gd name="T122" fmla="*/ 12 w 184"/>
                <a:gd name="T123" fmla="*/ 13 h 188"/>
                <a:gd name="T124" fmla="*/ 24 w 184"/>
                <a:gd name="T125" fmla="*/ 1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84" h="188">
                  <a:moveTo>
                    <a:pt x="60" y="179"/>
                  </a:moveTo>
                  <a:cubicBezTo>
                    <a:pt x="65" y="182"/>
                    <a:pt x="69" y="184"/>
                    <a:pt x="74" y="185"/>
                  </a:cubicBezTo>
                  <a:cubicBezTo>
                    <a:pt x="184" y="76"/>
                    <a:pt x="184" y="76"/>
                    <a:pt x="184" y="76"/>
                  </a:cubicBezTo>
                  <a:cubicBezTo>
                    <a:pt x="179" y="61"/>
                    <a:pt x="179" y="61"/>
                    <a:pt x="179" y="61"/>
                  </a:cubicBezTo>
                  <a:cubicBezTo>
                    <a:pt x="60" y="179"/>
                    <a:pt x="60" y="179"/>
                    <a:pt x="60" y="179"/>
                  </a:cubicBezTo>
                  <a:close/>
                  <a:moveTo>
                    <a:pt x="85" y="188"/>
                  </a:moveTo>
                  <a:cubicBezTo>
                    <a:pt x="184" y="89"/>
                    <a:pt x="184" y="89"/>
                    <a:pt x="184" y="89"/>
                  </a:cubicBezTo>
                  <a:cubicBezTo>
                    <a:pt x="183" y="97"/>
                    <a:pt x="181" y="104"/>
                    <a:pt x="178" y="112"/>
                  </a:cubicBezTo>
                  <a:cubicBezTo>
                    <a:pt x="177" y="113"/>
                    <a:pt x="177" y="115"/>
                    <a:pt x="176" y="117"/>
                  </a:cubicBezTo>
                  <a:cubicBezTo>
                    <a:pt x="106" y="187"/>
                    <a:pt x="106" y="187"/>
                    <a:pt x="106" y="187"/>
                  </a:cubicBezTo>
                  <a:cubicBezTo>
                    <a:pt x="102" y="188"/>
                    <a:pt x="97" y="188"/>
                    <a:pt x="92" y="188"/>
                  </a:cubicBezTo>
                  <a:cubicBezTo>
                    <a:pt x="90" y="188"/>
                    <a:pt x="88" y="188"/>
                    <a:pt x="85" y="188"/>
                  </a:cubicBezTo>
                  <a:close/>
                  <a:moveTo>
                    <a:pt x="133" y="174"/>
                  </a:moveTo>
                  <a:cubicBezTo>
                    <a:pt x="158" y="148"/>
                    <a:pt x="158" y="148"/>
                    <a:pt x="158" y="148"/>
                  </a:cubicBezTo>
                  <a:cubicBezTo>
                    <a:pt x="156" y="151"/>
                    <a:pt x="156" y="151"/>
                    <a:pt x="156" y="151"/>
                  </a:cubicBezTo>
                  <a:cubicBezTo>
                    <a:pt x="149" y="160"/>
                    <a:pt x="141" y="167"/>
                    <a:pt x="133" y="174"/>
                  </a:cubicBezTo>
                  <a:close/>
                  <a:moveTo>
                    <a:pt x="176" y="50"/>
                  </a:moveTo>
                  <a:cubicBezTo>
                    <a:pt x="52" y="174"/>
                    <a:pt x="52" y="174"/>
                    <a:pt x="52" y="174"/>
                  </a:cubicBezTo>
                  <a:cubicBezTo>
                    <a:pt x="48" y="171"/>
                    <a:pt x="45" y="168"/>
                    <a:pt x="41" y="165"/>
                  </a:cubicBezTo>
                  <a:cubicBezTo>
                    <a:pt x="175" y="31"/>
                    <a:pt x="175" y="31"/>
                    <a:pt x="175" y="31"/>
                  </a:cubicBezTo>
                  <a:cubicBezTo>
                    <a:pt x="175" y="35"/>
                    <a:pt x="175" y="39"/>
                    <a:pt x="175" y="43"/>
                  </a:cubicBezTo>
                  <a:cubicBezTo>
                    <a:pt x="175" y="45"/>
                    <a:pt x="176" y="47"/>
                    <a:pt x="176" y="50"/>
                  </a:cubicBezTo>
                  <a:close/>
                  <a:moveTo>
                    <a:pt x="174" y="18"/>
                  </a:moveTo>
                  <a:cubicBezTo>
                    <a:pt x="35" y="158"/>
                    <a:pt x="35" y="158"/>
                    <a:pt x="35" y="158"/>
                  </a:cubicBezTo>
                  <a:cubicBezTo>
                    <a:pt x="32" y="156"/>
                    <a:pt x="30" y="153"/>
                    <a:pt x="29" y="151"/>
                  </a:cubicBezTo>
                  <a:cubicBezTo>
                    <a:pt x="28" y="149"/>
                    <a:pt x="27" y="148"/>
                    <a:pt x="26" y="147"/>
                  </a:cubicBezTo>
                  <a:cubicBezTo>
                    <a:pt x="168" y="5"/>
                    <a:pt x="168" y="5"/>
                    <a:pt x="168" y="5"/>
                  </a:cubicBezTo>
                  <a:cubicBezTo>
                    <a:pt x="168" y="5"/>
                    <a:pt x="169" y="6"/>
                    <a:pt x="169" y="7"/>
                  </a:cubicBezTo>
                  <a:cubicBezTo>
                    <a:pt x="172" y="10"/>
                    <a:pt x="173" y="13"/>
                    <a:pt x="174" y="17"/>
                  </a:cubicBezTo>
                  <a:cubicBezTo>
                    <a:pt x="174" y="18"/>
                    <a:pt x="174" y="18"/>
                    <a:pt x="174" y="18"/>
                  </a:cubicBezTo>
                  <a:close/>
                  <a:moveTo>
                    <a:pt x="158" y="1"/>
                  </a:moveTo>
                  <a:cubicBezTo>
                    <a:pt x="20" y="139"/>
                    <a:pt x="20" y="139"/>
                    <a:pt x="20" y="139"/>
                  </a:cubicBezTo>
                  <a:cubicBezTo>
                    <a:pt x="18" y="135"/>
                    <a:pt x="15" y="130"/>
                    <a:pt x="13" y="126"/>
                  </a:cubicBezTo>
                  <a:cubicBezTo>
                    <a:pt x="135" y="4"/>
                    <a:pt x="135" y="4"/>
                    <a:pt x="135" y="4"/>
                  </a:cubicBezTo>
                  <a:cubicBezTo>
                    <a:pt x="143" y="2"/>
                    <a:pt x="150" y="0"/>
                    <a:pt x="156" y="0"/>
                  </a:cubicBezTo>
                  <a:cubicBezTo>
                    <a:pt x="157" y="0"/>
                    <a:pt x="158" y="0"/>
                    <a:pt x="158" y="1"/>
                  </a:cubicBezTo>
                  <a:close/>
                  <a:moveTo>
                    <a:pt x="116" y="9"/>
                  </a:moveTo>
                  <a:cubicBezTo>
                    <a:pt x="9" y="117"/>
                    <a:pt x="9" y="117"/>
                    <a:pt x="9" y="117"/>
                  </a:cubicBezTo>
                  <a:cubicBezTo>
                    <a:pt x="8" y="115"/>
                    <a:pt x="7" y="113"/>
                    <a:pt x="7" y="112"/>
                  </a:cubicBezTo>
                  <a:cubicBezTo>
                    <a:pt x="6" y="108"/>
                    <a:pt x="5" y="105"/>
                    <a:pt x="4" y="102"/>
                  </a:cubicBezTo>
                  <a:cubicBezTo>
                    <a:pt x="94" y="12"/>
                    <a:pt x="94" y="12"/>
                    <a:pt x="94" y="12"/>
                  </a:cubicBezTo>
                  <a:cubicBezTo>
                    <a:pt x="102" y="12"/>
                    <a:pt x="109" y="11"/>
                    <a:pt x="116" y="9"/>
                  </a:cubicBezTo>
                  <a:close/>
                  <a:moveTo>
                    <a:pt x="81" y="11"/>
                  </a:moveTo>
                  <a:cubicBezTo>
                    <a:pt x="1" y="91"/>
                    <a:pt x="1" y="91"/>
                    <a:pt x="1" y="91"/>
                  </a:cubicBezTo>
                  <a:cubicBezTo>
                    <a:pt x="0" y="87"/>
                    <a:pt x="0" y="84"/>
                    <a:pt x="0" y="81"/>
                  </a:cubicBezTo>
                  <a:cubicBezTo>
                    <a:pt x="4" y="69"/>
                    <a:pt x="4" y="69"/>
                    <a:pt x="4" y="69"/>
                  </a:cubicBezTo>
                  <a:cubicBezTo>
                    <a:pt x="64" y="8"/>
                    <a:pt x="64" y="8"/>
                    <a:pt x="64" y="8"/>
                  </a:cubicBezTo>
                  <a:cubicBezTo>
                    <a:pt x="69" y="9"/>
                    <a:pt x="75" y="10"/>
                    <a:pt x="81" y="11"/>
                  </a:cubicBezTo>
                  <a:close/>
                  <a:moveTo>
                    <a:pt x="53" y="5"/>
                  </a:moveTo>
                  <a:cubicBezTo>
                    <a:pt x="52" y="5"/>
                    <a:pt x="52" y="5"/>
                    <a:pt x="52" y="5"/>
                  </a:cubicBezTo>
                  <a:cubicBezTo>
                    <a:pt x="52" y="5"/>
                    <a:pt x="52" y="5"/>
                    <a:pt x="51" y="5"/>
                  </a:cubicBezTo>
                  <a:cubicBezTo>
                    <a:pt x="46" y="3"/>
                    <a:pt x="42" y="2"/>
                    <a:pt x="37" y="1"/>
                  </a:cubicBezTo>
                  <a:cubicBezTo>
                    <a:pt x="10" y="28"/>
                    <a:pt x="10" y="28"/>
                    <a:pt x="10" y="28"/>
                  </a:cubicBezTo>
                  <a:cubicBezTo>
                    <a:pt x="10" y="31"/>
                    <a:pt x="10" y="31"/>
                    <a:pt x="10" y="31"/>
                  </a:cubicBezTo>
                  <a:cubicBezTo>
                    <a:pt x="10" y="35"/>
                    <a:pt x="10" y="39"/>
                    <a:pt x="10" y="43"/>
                  </a:cubicBezTo>
                  <a:cubicBezTo>
                    <a:pt x="10" y="43"/>
                    <a:pt x="10" y="43"/>
                    <a:pt x="10" y="43"/>
                  </a:cubicBezTo>
                  <a:cubicBezTo>
                    <a:pt x="10" y="43"/>
                    <a:pt x="10" y="43"/>
                    <a:pt x="10" y="43"/>
                  </a:cubicBezTo>
                  <a:cubicBezTo>
                    <a:pt x="10" y="45"/>
                    <a:pt x="9" y="47"/>
                    <a:pt x="9" y="49"/>
                  </a:cubicBezTo>
                  <a:cubicBezTo>
                    <a:pt x="53" y="5"/>
                    <a:pt x="53" y="5"/>
                    <a:pt x="53" y="5"/>
                  </a:cubicBezTo>
                  <a:close/>
                  <a:moveTo>
                    <a:pt x="24" y="1"/>
                  </a:moveTo>
                  <a:cubicBezTo>
                    <a:pt x="21" y="2"/>
                    <a:pt x="18" y="3"/>
                    <a:pt x="15" y="7"/>
                  </a:cubicBezTo>
                  <a:cubicBezTo>
                    <a:pt x="14" y="8"/>
                    <a:pt x="13" y="10"/>
                    <a:pt x="12" y="13"/>
                  </a:cubicBezTo>
                  <a:lnTo>
                    <a:pt x="24" y="1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Freeform 8"/>
            <p:cNvSpPr>
              <a:spLocks noEditPoints="1"/>
            </p:cNvSpPr>
            <p:nvPr/>
          </p:nvSpPr>
          <p:spPr bwMode="auto">
            <a:xfrm>
              <a:off x="835" y="1794"/>
              <a:ext cx="564" cy="366"/>
            </a:xfrm>
            <a:custGeom>
              <a:avLst/>
              <a:gdLst>
                <a:gd name="T0" fmla="*/ 216 w 237"/>
                <a:gd name="T1" fmla="*/ 33 h 154"/>
                <a:gd name="T2" fmla="*/ 191 w 237"/>
                <a:gd name="T3" fmla="*/ 38 h 154"/>
                <a:gd name="T4" fmla="*/ 75 w 237"/>
                <a:gd name="T5" fmla="*/ 154 h 154"/>
                <a:gd name="T6" fmla="*/ 95 w 237"/>
                <a:gd name="T7" fmla="*/ 154 h 154"/>
                <a:gd name="T8" fmla="*/ 216 w 237"/>
                <a:gd name="T9" fmla="*/ 33 h 154"/>
                <a:gd name="T10" fmla="*/ 177 w 237"/>
                <a:gd name="T11" fmla="*/ 39 h 154"/>
                <a:gd name="T12" fmla="*/ 62 w 237"/>
                <a:gd name="T13" fmla="*/ 154 h 154"/>
                <a:gd name="T14" fmla="*/ 42 w 237"/>
                <a:gd name="T15" fmla="*/ 154 h 154"/>
                <a:gd name="T16" fmla="*/ 159 w 237"/>
                <a:gd name="T17" fmla="*/ 37 h 154"/>
                <a:gd name="T18" fmla="*/ 177 w 237"/>
                <a:gd name="T19" fmla="*/ 39 h 154"/>
                <a:gd name="T20" fmla="*/ 148 w 237"/>
                <a:gd name="T21" fmla="*/ 34 h 154"/>
                <a:gd name="T22" fmla="*/ 28 w 237"/>
                <a:gd name="T23" fmla="*/ 154 h 154"/>
                <a:gd name="T24" fmla="*/ 22 w 237"/>
                <a:gd name="T25" fmla="*/ 154 h 154"/>
                <a:gd name="T26" fmla="*/ 11 w 237"/>
                <a:gd name="T27" fmla="*/ 151 h 154"/>
                <a:gd name="T28" fmla="*/ 133 w 237"/>
                <a:gd name="T29" fmla="*/ 29 h 154"/>
                <a:gd name="T30" fmla="*/ 148 w 237"/>
                <a:gd name="T31" fmla="*/ 34 h 154"/>
                <a:gd name="T32" fmla="*/ 124 w 237"/>
                <a:gd name="T33" fmla="*/ 25 h 154"/>
                <a:gd name="T34" fmla="*/ 4 w 237"/>
                <a:gd name="T35" fmla="*/ 144 h 154"/>
                <a:gd name="T36" fmla="*/ 0 w 237"/>
                <a:gd name="T37" fmla="*/ 132 h 154"/>
                <a:gd name="T38" fmla="*/ 0 w 237"/>
                <a:gd name="T39" fmla="*/ 129 h 154"/>
                <a:gd name="T40" fmla="*/ 112 w 237"/>
                <a:gd name="T41" fmla="*/ 17 h 154"/>
                <a:gd name="T42" fmla="*/ 124 w 237"/>
                <a:gd name="T43" fmla="*/ 25 h 154"/>
                <a:gd name="T44" fmla="*/ 105 w 237"/>
                <a:gd name="T45" fmla="*/ 11 h 154"/>
                <a:gd name="T46" fmla="*/ 0 w 237"/>
                <a:gd name="T47" fmla="*/ 115 h 154"/>
                <a:gd name="T48" fmla="*/ 0 w 237"/>
                <a:gd name="T49" fmla="*/ 95 h 154"/>
                <a:gd name="T50" fmla="*/ 96 w 237"/>
                <a:gd name="T51" fmla="*/ 0 h 154"/>
                <a:gd name="T52" fmla="*/ 96 w 237"/>
                <a:gd name="T53" fmla="*/ 0 h 154"/>
                <a:gd name="T54" fmla="*/ 105 w 237"/>
                <a:gd name="T55" fmla="*/ 11 h 154"/>
                <a:gd name="T56" fmla="*/ 77 w 237"/>
                <a:gd name="T57" fmla="*/ 4 h 154"/>
                <a:gd name="T58" fmla="*/ 0 w 237"/>
                <a:gd name="T59" fmla="*/ 82 h 154"/>
                <a:gd name="T60" fmla="*/ 0 w 237"/>
                <a:gd name="T61" fmla="*/ 72 h 154"/>
                <a:gd name="T62" fmla="*/ 2 w 237"/>
                <a:gd name="T63" fmla="*/ 60 h 154"/>
                <a:gd name="T64" fmla="*/ 46 w 237"/>
                <a:gd name="T65" fmla="*/ 16 h 154"/>
                <a:gd name="T66" fmla="*/ 77 w 237"/>
                <a:gd name="T67" fmla="*/ 4 h 154"/>
                <a:gd name="T68" fmla="*/ 109 w 237"/>
                <a:gd name="T69" fmla="*/ 154 h 154"/>
                <a:gd name="T70" fmla="*/ 237 w 237"/>
                <a:gd name="T71" fmla="*/ 26 h 154"/>
                <a:gd name="T72" fmla="*/ 220 w 237"/>
                <a:gd name="T73" fmla="*/ 62 h 154"/>
                <a:gd name="T74" fmla="*/ 129 w 237"/>
                <a:gd name="T75" fmla="*/ 154 h 154"/>
                <a:gd name="T76" fmla="*/ 109 w 237"/>
                <a:gd name="T77" fmla="*/ 154 h 154"/>
                <a:gd name="T78" fmla="*/ 142 w 237"/>
                <a:gd name="T79" fmla="*/ 154 h 154"/>
                <a:gd name="T80" fmla="*/ 217 w 237"/>
                <a:gd name="T81" fmla="*/ 79 h 154"/>
                <a:gd name="T82" fmla="*/ 217 w 237"/>
                <a:gd name="T83" fmla="*/ 92 h 154"/>
                <a:gd name="T84" fmla="*/ 217 w 237"/>
                <a:gd name="T85" fmla="*/ 92 h 154"/>
                <a:gd name="T86" fmla="*/ 217 w 237"/>
                <a:gd name="T87" fmla="*/ 92 h 154"/>
                <a:gd name="T88" fmla="*/ 217 w 237"/>
                <a:gd name="T89" fmla="*/ 92 h 154"/>
                <a:gd name="T90" fmla="*/ 217 w 237"/>
                <a:gd name="T91" fmla="*/ 99 h 154"/>
                <a:gd name="T92" fmla="*/ 162 w 237"/>
                <a:gd name="T93" fmla="*/ 154 h 154"/>
                <a:gd name="T94" fmla="*/ 142 w 237"/>
                <a:gd name="T95" fmla="*/ 154 h 154"/>
                <a:gd name="T96" fmla="*/ 176 w 237"/>
                <a:gd name="T97" fmla="*/ 154 h 154"/>
                <a:gd name="T98" fmla="*/ 218 w 237"/>
                <a:gd name="T99" fmla="*/ 112 h 154"/>
                <a:gd name="T100" fmla="*/ 222 w 237"/>
                <a:gd name="T101" fmla="*/ 128 h 154"/>
                <a:gd name="T102" fmla="*/ 196 w 237"/>
                <a:gd name="T103" fmla="*/ 154 h 154"/>
                <a:gd name="T104" fmla="*/ 176 w 237"/>
                <a:gd name="T105" fmla="*/ 154 h 154"/>
                <a:gd name="T106" fmla="*/ 209 w 237"/>
                <a:gd name="T107" fmla="*/ 154 h 154"/>
                <a:gd name="T108" fmla="*/ 226 w 237"/>
                <a:gd name="T109" fmla="*/ 138 h 154"/>
                <a:gd name="T110" fmla="*/ 232 w 237"/>
                <a:gd name="T111" fmla="*/ 151 h 154"/>
                <a:gd name="T112" fmla="*/ 229 w 237"/>
                <a:gd name="T113" fmla="*/ 154 h 154"/>
                <a:gd name="T114" fmla="*/ 209 w 237"/>
                <a:gd name="T115" fmla="*/ 154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37" h="154">
                  <a:moveTo>
                    <a:pt x="216" y="33"/>
                  </a:moveTo>
                  <a:cubicBezTo>
                    <a:pt x="208" y="36"/>
                    <a:pt x="200" y="38"/>
                    <a:pt x="191" y="38"/>
                  </a:cubicBezTo>
                  <a:cubicBezTo>
                    <a:pt x="75" y="154"/>
                    <a:pt x="75" y="154"/>
                    <a:pt x="75" y="154"/>
                  </a:cubicBezTo>
                  <a:cubicBezTo>
                    <a:pt x="95" y="154"/>
                    <a:pt x="95" y="154"/>
                    <a:pt x="95" y="154"/>
                  </a:cubicBezTo>
                  <a:cubicBezTo>
                    <a:pt x="216" y="33"/>
                    <a:pt x="216" y="33"/>
                    <a:pt x="216" y="33"/>
                  </a:cubicBezTo>
                  <a:close/>
                  <a:moveTo>
                    <a:pt x="177" y="39"/>
                  </a:moveTo>
                  <a:cubicBezTo>
                    <a:pt x="62" y="154"/>
                    <a:pt x="62" y="154"/>
                    <a:pt x="62" y="154"/>
                  </a:cubicBezTo>
                  <a:cubicBezTo>
                    <a:pt x="42" y="154"/>
                    <a:pt x="42" y="154"/>
                    <a:pt x="42" y="154"/>
                  </a:cubicBezTo>
                  <a:cubicBezTo>
                    <a:pt x="159" y="37"/>
                    <a:pt x="159" y="37"/>
                    <a:pt x="159" y="37"/>
                  </a:cubicBezTo>
                  <a:cubicBezTo>
                    <a:pt x="165" y="38"/>
                    <a:pt x="171" y="39"/>
                    <a:pt x="177" y="39"/>
                  </a:cubicBezTo>
                  <a:close/>
                  <a:moveTo>
                    <a:pt x="148" y="34"/>
                  </a:moveTo>
                  <a:cubicBezTo>
                    <a:pt x="28" y="154"/>
                    <a:pt x="28" y="154"/>
                    <a:pt x="28" y="154"/>
                  </a:cubicBezTo>
                  <a:cubicBezTo>
                    <a:pt x="22" y="154"/>
                    <a:pt x="22" y="154"/>
                    <a:pt x="22" y="154"/>
                  </a:cubicBezTo>
                  <a:cubicBezTo>
                    <a:pt x="18" y="154"/>
                    <a:pt x="15" y="153"/>
                    <a:pt x="11" y="151"/>
                  </a:cubicBezTo>
                  <a:cubicBezTo>
                    <a:pt x="133" y="29"/>
                    <a:pt x="133" y="29"/>
                    <a:pt x="133" y="29"/>
                  </a:cubicBezTo>
                  <a:cubicBezTo>
                    <a:pt x="138" y="31"/>
                    <a:pt x="143" y="33"/>
                    <a:pt x="148" y="34"/>
                  </a:cubicBezTo>
                  <a:close/>
                  <a:moveTo>
                    <a:pt x="124" y="25"/>
                  </a:moveTo>
                  <a:cubicBezTo>
                    <a:pt x="4" y="144"/>
                    <a:pt x="4" y="144"/>
                    <a:pt x="4" y="144"/>
                  </a:cubicBezTo>
                  <a:cubicBezTo>
                    <a:pt x="2" y="141"/>
                    <a:pt x="0" y="136"/>
                    <a:pt x="0" y="132"/>
                  </a:cubicBezTo>
                  <a:cubicBezTo>
                    <a:pt x="0" y="129"/>
                    <a:pt x="0" y="129"/>
                    <a:pt x="0" y="129"/>
                  </a:cubicBezTo>
                  <a:cubicBezTo>
                    <a:pt x="112" y="17"/>
                    <a:pt x="112" y="17"/>
                    <a:pt x="112" y="17"/>
                  </a:cubicBezTo>
                  <a:cubicBezTo>
                    <a:pt x="116" y="20"/>
                    <a:pt x="120" y="22"/>
                    <a:pt x="124" y="25"/>
                  </a:cubicBezTo>
                  <a:close/>
                  <a:moveTo>
                    <a:pt x="105" y="11"/>
                  </a:moveTo>
                  <a:cubicBezTo>
                    <a:pt x="0" y="115"/>
                    <a:pt x="0" y="115"/>
                    <a:pt x="0" y="11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98" y="4"/>
                    <a:pt x="101" y="7"/>
                    <a:pt x="105" y="11"/>
                  </a:cubicBezTo>
                  <a:close/>
                  <a:moveTo>
                    <a:pt x="77" y="4"/>
                  </a:moveTo>
                  <a:cubicBezTo>
                    <a:pt x="0" y="82"/>
                    <a:pt x="0" y="82"/>
                    <a:pt x="0" y="8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68"/>
                    <a:pt x="1" y="64"/>
                    <a:pt x="2" y="60"/>
                  </a:cubicBezTo>
                  <a:cubicBezTo>
                    <a:pt x="46" y="16"/>
                    <a:pt x="46" y="16"/>
                    <a:pt x="46" y="16"/>
                  </a:cubicBezTo>
                  <a:cubicBezTo>
                    <a:pt x="55" y="12"/>
                    <a:pt x="66" y="8"/>
                    <a:pt x="77" y="4"/>
                  </a:cubicBezTo>
                  <a:close/>
                  <a:moveTo>
                    <a:pt x="109" y="154"/>
                  </a:moveTo>
                  <a:cubicBezTo>
                    <a:pt x="237" y="26"/>
                    <a:pt x="237" y="26"/>
                    <a:pt x="237" y="26"/>
                  </a:cubicBezTo>
                  <a:cubicBezTo>
                    <a:pt x="230" y="37"/>
                    <a:pt x="224" y="49"/>
                    <a:pt x="220" y="62"/>
                  </a:cubicBezTo>
                  <a:cubicBezTo>
                    <a:pt x="129" y="154"/>
                    <a:pt x="129" y="154"/>
                    <a:pt x="129" y="154"/>
                  </a:cubicBezTo>
                  <a:cubicBezTo>
                    <a:pt x="109" y="154"/>
                    <a:pt x="109" y="154"/>
                    <a:pt x="109" y="154"/>
                  </a:cubicBezTo>
                  <a:close/>
                  <a:moveTo>
                    <a:pt x="142" y="154"/>
                  </a:moveTo>
                  <a:cubicBezTo>
                    <a:pt x="217" y="79"/>
                    <a:pt x="217" y="79"/>
                    <a:pt x="217" y="79"/>
                  </a:cubicBezTo>
                  <a:cubicBezTo>
                    <a:pt x="217" y="83"/>
                    <a:pt x="217" y="88"/>
                    <a:pt x="217" y="92"/>
                  </a:cubicBezTo>
                  <a:cubicBezTo>
                    <a:pt x="217" y="92"/>
                    <a:pt x="217" y="92"/>
                    <a:pt x="217" y="92"/>
                  </a:cubicBezTo>
                  <a:cubicBezTo>
                    <a:pt x="217" y="92"/>
                    <a:pt x="217" y="92"/>
                    <a:pt x="217" y="92"/>
                  </a:cubicBezTo>
                  <a:cubicBezTo>
                    <a:pt x="217" y="92"/>
                    <a:pt x="217" y="92"/>
                    <a:pt x="217" y="92"/>
                  </a:cubicBezTo>
                  <a:cubicBezTo>
                    <a:pt x="217" y="94"/>
                    <a:pt x="217" y="97"/>
                    <a:pt x="217" y="99"/>
                  </a:cubicBezTo>
                  <a:cubicBezTo>
                    <a:pt x="162" y="154"/>
                    <a:pt x="162" y="154"/>
                    <a:pt x="162" y="154"/>
                  </a:cubicBezTo>
                  <a:cubicBezTo>
                    <a:pt x="142" y="154"/>
                    <a:pt x="142" y="154"/>
                    <a:pt x="142" y="154"/>
                  </a:cubicBezTo>
                  <a:close/>
                  <a:moveTo>
                    <a:pt x="176" y="154"/>
                  </a:moveTo>
                  <a:cubicBezTo>
                    <a:pt x="218" y="112"/>
                    <a:pt x="218" y="112"/>
                    <a:pt x="218" y="112"/>
                  </a:cubicBezTo>
                  <a:cubicBezTo>
                    <a:pt x="219" y="117"/>
                    <a:pt x="220" y="122"/>
                    <a:pt x="222" y="128"/>
                  </a:cubicBezTo>
                  <a:cubicBezTo>
                    <a:pt x="196" y="154"/>
                    <a:pt x="196" y="154"/>
                    <a:pt x="196" y="154"/>
                  </a:cubicBezTo>
                  <a:cubicBezTo>
                    <a:pt x="176" y="154"/>
                    <a:pt x="176" y="154"/>
                    <a:pt x="176" y="154"/>
                  </a:cubicBezTo>
                  <a:close/>
                  <a:moveTo>
                    <a:pt x="209" y="154"/>
                  </a:moveTo>
                  <a:cubicBezTo>
                    <a:pt x="226" y="138"/>
                    <a:pt x="226" y="138"/>
                    <a:pt x="226" y="138"/>
                  </a:cubicBezTo>
                  <a:cubicBezTo>
                    <a:pt x="228" y="142"/>
                    <a:pt x="230" y="147"/>
                    <a:pt x="232" y="151"/>
                  </a:cubicBezTo>
                  <a:cubicBezTo>
                    <a:pt x="229" y="154"/>
                    <a:pt x="229" y="154"/>
                    <a:pt x="229" y="154"/>
                  </a:cubicBezTo>
                  <a:lnTo>
                    <a:pt x="209" y="154"/>
                  </a:lnTo>
                  <a:close/>
                </a:path>
              </a:pathLst>
            </a:custGeom>
            <a:solidFill>
              <a:srgbClr val="BFC7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Freeform 9"/>
            <p:cNvSpPr>
              <a:spLocks noEditPoints="1"/>
            </p:cNvSpPr>
            <p:nvPr/>
          </p:nvSpPr>
          <p:spPr bwMode="auto">
            <a:xfrm>
              <a:off x="1130" y="1659"/>
              <a:ext cx="273" cy="140"/>
            </a:xfrm>
            <a:custGeom>
              <a:avLst/>
              <a:gdLst>
                <a:gd name="T0" fmla="*/ 0 w 115"/>
                <a:gd name="T1" fmla="*/ 36 h 59"/>
                <a:gd name="T2" fmla="*/ 3 w 115"/>
                <a:gd name="T3" fmla="*/ 38 h 59"/>
                <a:gd name="T4" fmla="*/ 7 w 115"/>
                <a:gd name="T5" fmla="*/ 41 h 59"/>
                <a:gd name="T6" fmla="*/ 30 w 115"/>
                <a:gd name="T7" fmla="*/ 18 h 59"/>
                <a:gd name="T8" fmla="*/ 19 w 115"/>
                <a:gd name="T9" fmla="*/ 12 h 59"/>
                <a:gd name="T10" fmla="*/ 17 w 115"/>
                <a:gd name="T11" fmla="*/ 11 h 59"/>
                <a:gd name="T12" fmla="*/ 1 w 115"/>
                <a:gd name="T13" fmla="*/ 28 h 59"/>
                <a:gd name="T14" fmla="*/ 0 w 115"/>
                <a:gd name="T15" fmla="*/ 36 h 59"/>
                <a:gd name="T16" fmla="*/ 15 w 115"/>
                <a:gd name="T17" fmla="*/ 47 h 59"/>
                <a:gd name="T18" fmla="*/ 41 w 115"/>
                <a:gd name="T19" fmla="*/ 21 h 59"/>
                <a:gd name="T20" fmla="*/ 57 w 115"/>
                <a:gd name="T21" fmla="*/ 23 h 59"/>
                <a:gd name="T22" fmla="*/ 58 w 115"/>
                <a:gd name="T23" fmla="*/ 23 h 59"/>
                <a:gd name="T24" fmla="*/ 29 w 115"/>
                <a:gd name="T25" fmla="*/ 53 h 59"/>
                <a:gd name="T26" fmla="*/ 23 w 115"/>
                <a:gd name="T27" fmla="*/ 50 h 59"/>
                <a:gd name="T28" fmla="*/ 15 w 115"/>
                <a:gd name="T29" fmla="*/ 47 h 59"/>
                <a:gd name="T30" fmla="*/ 39 w 115"/>
                <a:gd name="T31" fmla="*/ 57 h 59"/>
                <a:gd name="T32" fmla="*/ 56 w 115"/>
                <a:gd name="T33" fmla="*/ 59 h 59"/>
                <a:gd name="T34" fmla="*/ 112 w 115"/>
                <a:gd name="T35" fmla="*/ 3 h 59"/>
                <a:gd name="T36" fmla="*/ 112 w 115"/>
                <a:gd name="T37" fmla="*/ 1 h 59"/>
                <a:gd name="T38" fmla="*/ 112 w 115"/>
                <a:gd name="T39" fmla="*/ 1 h 59"/>
                <a:gd name="T40" fmla="*/ 96 w 115"/>
                <a:gd name="T41" fmla="*/ 12 h 59"/>
                <a:gd name="T42" fmla="*/ 74 w 115"/>
                <a:gd name="T43" fmla="*/ 21 h 59"/>
                <a:gd name="T44" fmla="*/ 39 w 115"/>
                <a:gd name="T45" fmla="*/ 57 h 59"/>
                <a:gd name="T46" fmla="*/ 72 w 115"/>
                <a:gd name="T47" fmla="*/ 57 h 59"/>
                <a:gd name="T48" fmla="*/ 113 w 115"/>
                <a:gd name="T49" fmla="*/ 16 h 59"/>
                <a:gd name="T50" fmla="*/ 115 w 115"/>
                <a:gd name="T51" fmla="*/ 34 h 59"/>
                <a:gd name="T52" fmla="*/ 107 w 115"/>
                <a:gd name="T53" fmla="*/ 42 h 59"/>
                <a:gd name="T54" fmla="*/ 91 w 115"/>
                <a:gd name="T55" fmla="*/ 50 h 59"/>
                <a:gd name="T56" fmla="*/ 72 w 115"/>
                <a:gd name="T57" fmla="*/ 57 h 59"/>
                <a:gd name="T58" fmla="*/ 9 w 115"/>
                <a:gd name="T59" fmla="*/ 6 h 59"/>
                <a:gd name="T60" fmla="*/ 2 w 115"/>
                <a:gd name="T61" fmla="*/ 13 h 59"/>
                <a:gd name="T62" fmla="*/ 3 w 115"/>
                <a:gd name="T63" fmla="*/ 0 h 59"/>
                <a:gd name="T64" fmla="*/ 9 w 115"/>
                <a:gd name="T65" fmla="*/ 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5" h="59">
                  <a:moveTo>
                    <a:pt x="0" y="36"/>
                  </a:moveTo>
                  <a:cubicBezTo>
                    <a:pt x="3" y="38"/>
                    <a:pt x="3" y="38"/>
                    <a:pt x="3" y="38"/>
                  </a:cubicBezTo>
                  <a:cubicBezTo>
                    <a:pt x="7" y="41"/>
                    <a:pt x="7" y="41"/>
                    <a:pt x="7" y="41"/>
                  </a:cubicBezTo>
                  <a:cubicBezTo>
                    <a:pt x="30" y="18"/>
                    <a:pt x="30" y="18"/>
                    <a:pt x="30" y="18"/>
                  </a:cubicBezTo>
                  <a:cubicBezTo>
                    <a:pt x="27" y="16"/>
                    <a:pt x="23" y="14"/>
                    <a:pt x="19" y="12"/>
                  </a:cubicBezTo>
                  <a:cubicBezTo>
                    <a:pt x="17" y="11"/>
                    <a:pt x="17" y="11"/>
                    <a:pt x="17" y="11"/>
                  </a:cubicBezTo>
                  <a:cubicBezTo>
                    <a:pt x="1" y="28"/>
                    <a:pt x="1" y="28"/>
                    <a:pt x="1" y="28"/>
                  </a:cubicBezTo>
                  <a:cubicBezTo>
                    <a:pt x="0" y="31"/>
                    <a:pt x="0" y="34"/>
                    <a:pt x="0" y="36"/>
                  </a:cubicBezTo>
                  <a:close/>
                  <a:moveTo>
                    <a:pt x="15" y="47"/>
                  </a:moveTo>
                  <a:cubicBezTo>
                    <a:pt x="41" y="21"/>
                    <a:pt x="41" y="21"/>
                    <a:pt x="41" y="21"/>
                  </a:cubicBezTo>
                  <a:cubicBezTo>
                    <a:pt x="46" y="23"/>
                    <a:pt x="52" y="23"/>
                    <a:pt x="57" y="23"/>
                  </a:cubicBezTo>
                  <a:cubicBezTo>
                    <a:pt x="58" y="23"/>
                    <a:pt x="58" y="23"/>
                    <a:pt x="58" y="23"/>
                  </a:cubicBezTo>
                  <a:cubicBezTo>
                    <a:pt x="29" y="53"/>
                    <a:pt x="29" y="53"/>
                    <a:pt x="29" y="53"/>
                  </a:cubicBezTo>
                  <a:cubicBezTo>
                    <a:pt x="27" y="52"/>
                    <a:pt x="25" y="51"/>
                    <a:pt x="23" y="50"/>
                  </a:cubicBezTo>
                  <a:cubicBezTo>
                    <a:pt x="20" y="49"/>
                    <a:pt x="18" y="48"/>
                    <a:pt x="15" y="47"/>
                  </a:cubicBezTo>
                  <a:close/>
                  <a:moveTo>
                    <a:pt x="39" y="57"/>
                  </a:moveTo>
                  <a:cubicBezTo>
                    <a:pt x="45" y="58"/>
                    <a:pt x="51" y="59"/>
                    <a:pt x="56" y="59"/>
                  </a:cubicBezTo>
                  <a:cubicBezTo>
                    <a:pt x="112" y="3"/>
                    <a:pt x="112" y="3"/>
                    <a:pt x="112" y="3"/>
                  </a:cubicBezTo>
                  <a:cubicBezTo>
                    <a:pt x="112" y="1"/>
                    <a:pt x="112" y="1"/>
                    <a:pt x="112" y="1"/>
                  </a:cubicBezTo>
                  <a:cubicBezTo>
                    <a:pt x="112" y="1"/>
                    <a:pt x="112" y="1"/>
                    <a:pt x="112" y="1"/>
                  </a:cubicBezTo>
                  <a:cubicBezTo>
                    <a:pt x="107" y="5"/>
                    <a:pt x="101" y="9"/>
                    <a:pt x="96" y="12"/>
                  </a:cubicBezTo>
                  <a:cubicBezTo>
                    <a:pt x="89" y="16"/>
                    <a:pt x="82" y="19"/>
                    <a:pt x="74" y="21"/>
                  </a:cubicBezTo>
                  <a:cubicBezTo>
                    <a:pt x="39" y="57"/>
                    <a:pt x="39" y="57"/>
                    <a:pt x="39" y="57"/>
                  </a:cubicBezTo>
                  <a:close/>
                  <a:moveTo>
                    <a:pt x="72" y="57"/>
                  </a:moveTo>
                  <a:cubicBezTo>
                    <a:pt x="113" y="16"/>
                    <a:pt x="113" y="16"/>
                    <a:pt x="113" y="16"/>
                  </a:cubicBezTo>
                  <a:cubicBezTo>
                    <a:pt x="114" y="22"/>
                    <a:pt x="114" y="29"/>
                    <a:pt x="115" y="34"/>
                  </a:cubicBezTo>
                  <a:cubicBezTo>
                    <a:pt x="107" y="42"/>
                    <a:pt x="107" y="42"/>
                    <a:pt x="107" y="42"/>
                  </a:cubicBezTo>
                  <a:cubicBezTo>
                    <a:pt x="102" y="45"/>
                    <a:pt x="96" y="48"/>
                    <a:pt x="91" y="50"/>
                  </a:cubicBezTo>
                  <a:cubicBezTo>
                    <a:pt x="84" y="53"/>
                    <a:pt x="78" y="56"/>
                    <a:pt x="72" y="57"/>
                  </a:cubicBezTo>
                  <a:close/>
                  <a:moveTo>
                    <a:pt x="9" y="6"/>
                  </a:moveTo>
                  <a:cubicBezTo>
                    <a:pt x="2" y="13"/>
                    <a:pt x="2" y="13"/>
                    <a:pt x="2" y="13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5" y="2"/>
                    <a:pt x="7" y="4"/>
                    <a:pt x="9" y="6"/>
                  </a:cubicBez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Freeform 10"/>
            <p:cNvSpPr>
              <a:spLocks noEditPoints="1"/>
            </p:cNvSpPr>
            <p:nvPr/>
          </p:nvSpPr>
          <p:spPr bwMode="auto">
            <a:xfrm>
              <a:off x="1087" y="1766"/>
              <a:ext cx="354" cy="95"/>
            </a:xfrm>
            <a:custGeom>
              <a:avLst/>
              <a:gdLst>
                <a:gd name="T0" fmla="*/ 140 w 149"/>
                <a:gd name="T1" fmla="*/ 0 h 40"/>
                <a:gd name="T2" fmla="*/ 132 w 149"/>
                <a:gd name="T3" fmla="*/ 5 h 40"/>
                <a:gd name="T4" fmla="*/ 127 w 149"/>
                <a:gd name="T5" fmla="*/ 8 h 40"/>
                <a:gd name="T6" fmla="*/ 98 w 149"/>
                <a:gd name="T7" fmla="*/ 37 h 40"/>
                <a:gd name="T8" fmla="*/ 121 w 149"/>
                <a:gd name="T9" fmla="*/ 29 h 40"/>
                <a:gd name="T10" fmla="*/ 133 w 149"/>
                <a:gd name="T11" fmla="*/ 23 h 40"/>
                <a:gd name="T12" fmla="*/ 149 w 149"/>
                <a:gd name="T13" fmla="*/ 6 h 40"/>
                <a:gd name="T14" fmla="*/ 148 w 149"/>
                <a:gd name="T15" fmla="*/ 5 h 40"/>
                <a:gd name="T16" fmla="*/ 140 w 149"/>
                <a:gd name="T17" fmla="*/ 0 h 40"/>
                <a:gd name="T18" fmla="*/ 101 w 149"/>
                <a:gd name="T19" fmla="*/ 20 h 40"/>
                <a:gd name="T20" fmla="*/ 82 w 149"/>
                <a:gd name="T21" fmla="*/ 40 h 40"/>
                <a:gd name="T22" fmla="*/ 75 w 149"/>
                <a:gd name="T23" fmla="*/ 40 h 40"/>
                <a:gd name="T24" fmla="*/ 63 w 149"/>
                <a:gd name="T25" fmla="*/ 39 h 40"/>
                <a:gd name="T26" fmla="*/ 77 w 149"/>
                <a:gd name="T27" fmla="*/ 25 h 40"/>
                <a:gd name="T28" fmla="*/ 79 w 149"/>
                <a:gd name="T29" fmla="*/ 25 h 40"/>
                <a:gd name="T30" fmla="*/ 101 w 149"/>
                <a:gd name="T31" fmla="*/ 20 h 40"/>
                <a:gd name="T32" fmla="*/ 64 w 149"/>
                <a:gd name="T33" fmla="*/ 24 h 40"/>
                <a:gd name="T34" fmla="*/ 48 w 149"/>
                <a:gd name="T35" fmla="*/ 20 h 40"/>
                <a:gd name="T36" fmla="*/ 36 w 149"/>
                <a:gd name="T37" fmla="*/ 33 h 40"/>
                <a:gd name="T38" fmla="*/ 51 w 149"/>
                <a:gd name="T39" fmla="*/ 37 h 40"/>
                <a:gd name="T40" fmla="*/ 64 w 149"/>
                <a:gd name="T41" fmla="*/ 24 h 40"/>
                <a:gd name="T42" fmla="*/ 38 w 149"/>
                <a:gd name="T43" fmla="*/ 17 h 40"/>
                <a:gd name="T44" fmla="*/ 26 w 149"/>
                <a:gd name="T45" fmla="*/ 28 h 40"/>
                <a:gd name="T46" fmla="*/ 14 w 149"/>
                <a:gd name="T47" fmla="*/ 21 h 40"/>
                <a:gd name="T48" fmla="*/ 25 w 149"/>
                <a:gd name="T49" fmla="*/ 10 h 40"/>
                <a:gd name="T50" fmla="*/ 38 w 149"/>
                <a:gd name="T51" fmla="*/ 17 h 40"/>
                <a:gd name="T52" fmla="*/ 17 w 149"/>
                <a:gd name="T53" fmla="*/ 4 h 40"/>
                <a:gd name="T54" fmla="*/ 11 w 149"/>
                <a:gd name="T55" fmla="*/ 0 h 40"/>
                <a:gd name="T56" fmla="*/ 3 w 149"/>
                <a:gd name="T57" fmla="*/ 5 h 40"/>
                <a:gd name="T58" fmla="*/ 0 w 149"/>
                <a:gd name="T59" fmla="*/ 7 h 40"/>
                <a:gd name="T60" fmla="*/ 7 w 149"/>
                <a:gd name="T61" fmla="*/ 15 h 40"/>
                <a:gd name="T62" fmla="*/ 17 w 149"/>
                <a:gd name="T63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49" h="40">
                  <a:moveTo>
                    <a:pt x="140" y="0"/>
                  </a:moveTo>
                  <a:cubicBezTo>
                    <a:pt x="137" y="2"/>
                    <a:pt x="135" y="4"/>
                    <a:pt x="132" y="5"/>
                  </a:cubicBezTo>
                  <a:cubicBezTo>
                    <a:pt x="127" y="8"/>
                    <a:pt x="127" y="8"/>
                    <a:pt x="127" y="8"/>
                  </a:cubicBezTo>
                  <a:cubicBezTo>
                    <a:pt x="98" y="37"/>
                    <a:pt x="98" y="37"/>
                    <a:pt x="98" y="37"/>
                  </a:cubicBezTo>
                  <a:cubicBezTo>
                    <a:pt x="107" y="35"/>
                    <a:pt x="114" y="32"/>
                    <a:pt x="121" y="29"/>
                  </a:cubicBezTo>
                  <a:cubicBezTo>
                    <a:pt x="125" y="27"/>
                    <a:pt x="129" y="25"/>
                    <a:pt x="133" y="23"/>
                  </a:cubicBezTo>
                  <a:cubicBezTo>
                    <a:pt x="149" y="6"/>
                    <a:pt x="149" y="6"/>
                    <a:pt x="149" y="6"/>
                  </a:cubicBezTo>
                  <a:cubicBezTo>
                    <a:pt x="148" y="5"/>
                    <a:pt x="148" y="5"/>
                    <a:pt x="148" y="5"/>
                  </a:cubicBezTo>
                  <a:cubicBezTo>
                    <a:pt x="140" y="0"/>
                    <a:pt x="140" y="0"/>
                    <a:pt x="140" y="0"/>
                  </a:cubicBezTo>
                  <a:close/>
                  <a:moveTo>
                    <a:pt x="101" y="20"/>
                  </a:moveTo>
                  <a:cubicBezTo>
                    <a:pt x="82" y="40"/>
                    <a:pt x="82" y="40"/>
                    <a:pt x="82" y="40"/>
                  </a:cubicBezTo>
                  <a:cubicBezTo>
                    <a:pt x="80" y="40"/>
                    <a:pt x="78" y="40"/>
                    <a:pt x="75" y="40"/>
                  </a:cubicBezTo>
                  <a:cubicBezTo>
                    <a:pt x="71" y="40"/>
                    <a:pt x="67" y="40"/>
                    <a:pt x="63" y="39"/>
                  </a:cubicBezTo>
                  <a:cubicBezTo>
                    <a:pt x="77" y="25"/>
                    <a:pt x="77" y="25"/>
                    <a:pt x="77" y="25"/>
                  </a:cubicBezTo>
                  <a:cubicBezTo>
                    <a:pt x="79" y="25"/>
                    <a:pt x="79" y="25"/>
                    <a:pt x="79" y="25"/>
                  </a:cubicBezTo>
                  <a:cubicBezTo>
                    <a:pt x="86" y="24"/>
                    <a:pt x="94" y="23"/>
                    <a:pt x="101" y="20"/>
                  </a:cubicBezTo>
                  <a:close/>
                  <a:moveTo>
                    <a:pt x="64" y="24"/>
                  </a:moveTo>
                  <a:cubicBezTo>
                    <a:pt x="59" y="24"/>
                    <a:pt x="53" y="22"/>
                    <a:pt x="48" y="20"/>
                  </a:cubicBezTo>
                  <a:cubicBezTo>
                    <a:pt x="36" y="33"/>
                    <a:pt x="36" y="33"/>
                    <a:pt x="36" y="33"/>
                  </a:cubicBezTo>
                  <a:cubicBezTo>
                    <a:pt x="41" y="34"/>
                    <a:pt x="46" y="36"/>
                    <a:pt x="51" y="37"/>
                  </a:cubicBezTo>
                  <a:cubicBezTo>
                    <a:pt x="64" y="24"/>
                    <a:pt x="64" y="24"/>
                    <a:pt x="64" y="24"/>
                  </a:cubicBezTo>
                  <a:close/>
                  <a:moveTo>
                    <a:pt x="38" y="17"/>
                  </a:moveTo>
                  <a:cubicBezTo>
                    <a:pt x="26" y="28"/>
                    <a:pt x="26" y="28"/>
                    <a:pt x="26" y="28"/>
                  </a:cubicBezTo>
                  <a:cubicBezTo>
                    <a:pt x="22" y="26"/>
                    <a:pt x="18" y="24"/>
                    <a:pt x="14" y="21"/>
                  </a:cubicBezTo>
                  <a:cubicBezTo>
                    <a:pt x="25" y="10"/>
                    <a:pt x="25" y="10"/>
                    <a:pt x="25" y="10"/>
                  </a:cubicBezTo>
                  <a:cubicBezTo>
                    <a:pt x="30" y="12"/>
                    <a:pt x="34" y="15"/>
                    <a:pt x="38" y="17"/>
                  </a:cubicBezTo>
                  <a:close/>
                  <a:moveTo>
                    <a:pt x="17" y="4"/>
                  </a:moveTo>
                  <a:cubicBezTo>
                    <a:pt x="15" y="3"/>
                    <a:pt x="13" y="2"/>
                    <a:pt x="11" y="0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2" y="10"/>
                    <a:pt x="4" y="12"/>
                    <a:pt x="7" y="15"/>
                  </a:cubicBezTo>
                  <a:lnTo>
                    <a:pt x="17" y="4"/>
                  </a:lnTo>
                  <a:close/>
                </a:path>
              </a:pathLst>
            </a:custGeom>
            <a:solidFill>
              <a:srgbClr val="BFC7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11"/>
            <p:cNvSpPr>
              <a:spLocks noEditPoints="1"/>
            </p:cNvSpPr>
            <p:nvPr/>
          </p:nvSpPr>
          <p:spPr bwMode="auto">
            <a:xfrm>
              <a:off x="809" y="1070"/>
              <a:ext cx="1101" cy="1223"/>
            </a:xfrm>
            <a:custGeom>
              <a:avLst/>
              <a:gdLst>
                <a:gd name="T0" fmla="*/ 422 w 463"/>
                <a:gd name="T1" fmla="*/ 403 h 515"/>
                <a:gd name="T2" fmla="*/ 345 w 463"/>
                <a:gd name="T3" fmla="*/ 479 h 515"/>
                <a:gd name="T4" fmla="*/ 269 w 463"/>
                <a:gd name="T5" fmla="*/ 403 h 515"/>
                <a:gd name="T6" fmla="*/ 340 w 463"/>
                <a:gd name="T7" fmla="*/ 392 h 515"/>
                <a:gd name="T8" fmla="*/ 351 w 463"/>
                <a:gd name="T9" fmla="*/ 320 h 515"/>
                <a:gd name="T10" fmla="*/ 257 w 463"/>
                <a:gd name="T11" fmla="*/ 293 h 515"/>
                <a:gd name="T12" fmla="*/ 117 w 463"/>
                <a:gd name="T13" fmla="*/ 300 h 515"/>
                <a:gd name="T14" fmla="*/ 238 w 463"/>
                <a:gd name="T15" fmla="*/ 322 h 515"/>
                <a:gd name="T16" fmla="*/ 134 w 463"/>
                <a:gd name="T17" fmla="*/ 284 h 515"/>
                <a:gd name="T18" fmla="*/ 192 w 463"/>
                <a:gd name="T19" fmla="*/ 271 h 515"/>
                <a:gd name="T20" fmla="*/ 247 w 463"/>
                <a:gd name="T21" fmla="*/ 249 h 515"/>
                <a:gd name="T22" fmla="*/ 134 w 463"/>
                <a:gd name="T23" fmla="*/ 284 h 515"/>
                <a:gd name="T24" fmla="*/ 228 w 463"/>
                <a:gd name="T25" fmla="*/ 397 h 515"/>
                <a:gd name="T26" fmla="*/ 245 w 463"/>
                <a:gd name="T27" fmla="*/ 459 h 515"/>
                <a:gd name="T28" fmla="*/ 18 w 463"/>
                <a:gd name="T29" fmla="*/ 452 h 515"/>
                <a:gd name="T30" fmla="*/ 36 w 463"/>
                <a:gd name="T31" fmla="*/ 334 h 515"/>
                <a:gd name="T32" fmla="*/ 192 w 463"/>
                <a:gd name="T33" fmla="*/ 344 h 515"/>
                <a:gd name="T34" fmla="*/ 127 w 463"/>
                <a:gd name="T35" fmla="*/ 238 h 515"/>
                <a:gd name="T36" fmla="*/ 108 w 463"/>
                <a:gd name="T37" fmla="*/ 293 h 515"/>
                <a:gd name="T38" fmla="*/ 0 w 463"/>
                <a:gd name="T39" fmla="*/ 437 h 515"/>
                <a:gd name="T40" fmla="*/ 10 w 463"/>
                <a:gd name="T41" fmla="*/ 460 h 515"/>
                <a:gd name="T42" fmla="*/ 253 w 463"/>
                <a:gd name="T43" fmla="*/ 470 h 515"/>
                <a:gd name="T44" fmla="*/ 428 w 463"/>
                <a:gd name="T45" fmla="*/ 480 h 515"/>
                <a:gd name="T46" fmla="*/ 463 w 463"/>
                <a:gd name="T47" fmla="*/ 397 h 515"/>
                <a:gd name="T48" fmla="*/ 345 w 463"/>
                <a:gd name="T49" fmla="*/ 280 h 515"/>
                <a:gd name="T50" fmla="*/ 345 w 463"/>
                <a:gd name="T51" fmla="*/ 280 h 515"/>
                <a:gd name="T52" fmla="*/ 283 w 463"/>
                <a:gd name="T53" fmla="*/ 294 h 515"/>
                <a:gd name="T54" fmla="*/ 258 w 463"/>
                <a:gd name="T55" fmla="*/ 248 h 515"/>
                <a:gd name="T56" fmla="*/ 289 w 463"/>
                <a:gd name="T57" fmla="*/ 187 h 515"/>
                <a:gd name="T58" fmla="*/ 297 w 463"/>
                <a:gd name="T59" fmla="*/ 142 h 515"/>
                <a:gd name="T60" fmla="*/ 297 w 463"/>
                <a:gd name="T61" fmla="*/ 135 h 515"/>
                <a:gd name="T62" fmla="*/ 88 w 463"/>
                <a:gd name="T63" fmla="*/ 115 h 515"/>
                <a:gd name="T64" fmla="*/ 88 w 463"/>
                <a:gd name="T65" fmla="*/ 138 h 515"/>
                <a:gd name="T66" fmla="*/ 88 w 463"/>
                <a:gd name="T67" fmla="*/ 142 h 515"/>
                <a:gd name="T68" fmla="*/ 127 w 463"/>
                <a:gd name="T69" fmla="*/ 238 h 515"/>
                <a:gd name="T70" fmla="*/ 225 w 463"/>
                <a:gd name="T71" fmla="*/ 251 h 515"/>
                <a:gd name="T72" fmla="*/ 285 w 463"/>
                <a:gd name="T73" fmla="*/ 153 h 515"/>
                <a:gd name="T74" fmla="*/ 275 w 463"/>
                <a:gd name="T75" fmla="*/ 115 h 515"/>
                <a:gd name="T76" fmla="*/ 269 w 463"/>
                <a:gd name="T77" fmla="*/ 79 h 515"/>
                <a:gd name="T78" fmla="*/ 233 w 463"/>
                <a:gd name="T79" fmla="*/ 77 h 515"/>
                <a:gd name="T80" fmla="*/ 151 w 463"/>
                <a:gd name="T81" fmla="*/ 77 h 515"/>
                <a:gd name="T82" fmla="*/ 111 w 463"/>
                <a:gd name="T83" fmla="*/ 89 h 515"/>
                <a:gd name="T84" fmla="*/ 110 w 463"/>
                <a:gd name="T85" fmla="*/ 115 h 515"/>
                <a:gd name="T86" fmla="*/ 107 w 463"/>
                <a:gd name="T87" fmla="*/ 129 h 515"/>
                <a:gd name="T88" fmla="*/ 107 w 463"/>
                <a:gd name="T89" fmla="*/ 184 h 515"/>
                <a:gd name="T90" fmla="*/ 137 w 463"/>
                <a:gd name="T91" fmla="*/ 232 h 515"/>
                <a:gd name="T92" fmla="*/ 160 w 463"/>
                <a:gd name="T93" fmla="*/ 251 h 515"/>
                <a:gd name="T94" fmla="*/ 285 w 463"/>
                <a:gd name="T95" fmla="*/ 87 h 515"/>
                <a:gd name="T96" fmla="*/ 230 w 463"/>
                <a:gd name="T97" fmla="*/ 66 h 515"/>
                <a:gd name="T98" fmla="*/ 230 w 463"/>
                <a:gd name="T99" fmla="*/ 66 h 515"/>
                <a:gd name="T100" fmla="*/ 154 w 463"/>
                <a:gd name="T101" fmla="*/ 66 h 515"/>
                <a:gd name="T102" fmla="*/ 100 w 463"/>
                <a:gd name="T103" fmla="*/ 87 h 515"/>
                <a:gd name="T104" fmla="*/ 192 w 463"/>
                <a:gd name="T105" fmla="*/ 11 h 515"/>
                <a:gd name="T106" fmla="*/ 260 w 463"/>
                <a:gd name="T107" fmla="*/ 462 h 515"/>
                <a:gd name="T108" fmla="*/ 420 w 463"/>
                <a:gd name="T109" fmla="*/ 472 h 515"/>
                <a:gd name="T110" fmla="*/ 452 w 463"/>
                <a:gd name="T111" fmla="*/ 397 h 515"/>
                <a:gd name="T112" fmla="*/ 345 w 463"/>
                <a:gd name="T113" fmla="*/ 291 h 515"/>
                <a:gd name="T114" fmla="*/ 345 w 463"/>
                <a:gd name="T115" fmla="*/ 291 h 515"/>
                <a:gd name="T116" fmla="*/ 290 w 463"/>
                <a:gd name="T117" fmla="*/ 306 h 515"/>
                <a:gd name="T118" fmla="*/ 239 w 463"/>
                <a:gd name="T119" fmla="*/ 397 h 515"/>
                <a:gd name="T120" fmla="*/ 260 w 463"/>
                <a:gd name="T121" fmla="*/ 461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63" h="515">
                  <a:moveTo>
                    <a:pt x="422" y="392"/>
                  </a:moveTo>
                  <a:cubicBezTo>
                    <a:pt x="425" y="392"/>
                    <a:pt x="427" y="394"/>
                    <a:pt x="427" y="397"/>
                  </a:cubicBezTo>
                  <a:cubicBezTo>
                    <a:pt x="427" y="400"/>
                    <a:pt x="425" y="403"/>
                    <a:pt x="422" y="403"/>
                  </a:cubicBezTo>
                  <a:cubicBezTo>
                    <a:pt x="351" y="403"/>
                    <a:pt x="351" y="403"/>
                    <a:pt x="351" y="403"/>
                  </a:cubicBezTo>
                  <a:cubicBezTo>
                    <a:pt x="351" y="474"/>
                    <a:pt x="351" y="474"/>
                    <a:pt x="351" y="474"/>
                  </a:cubicBezTo>
                  <a:cubicBezTo>
                    <a:pt x="351" y="477"/>
                    <a:pt x="348" y="479"/>
                    <a:pt x="345" y="479"/>
                  </a:cubicBezTo>
                  <a:cubicBezTo>
                    <a:pt x="342" y="479"/>
                    <a:pt x="340" y="477"/>
                    <a:pt x="340" y="474"/>
                  </a:cubicBezTo>
                  <a:cubicBezTo>
                    <a:pt x="340" y="403"/>
                    <a:pt x="340" y="403"/>
                    <a:pt x="340" y="403"/>
                  </a:cubicBezTo>
                  <a:cubicBezTo>
                    <a:pt x="269" y="403"/>
                    <a:pt x="269" y="403"/>
                    <a:pt x="269" y="403"/>
                  </a:cubicBezTo>
                  <a:cubicBezTo>
                    <a:pt x="266" y="403"/>
                    <a:pt x="263" y="400"/>
                    <a:pt x="263" y="397"/>
                  </a:cubicBezTo>
                  <a:cubicBezTo>
                    <a:pt x="263" y="394"/>
                    <a:pt x="266" y="392"/>
                    <a:pt x="269" y="392"/>
                  </a:cubicBezTo>
                  <a:cubicBezTo>
                    <a:pt x="340" y="392"/>
                    <a:pt x="340" y="392"/>
                    <a:pt x="340" y="392"/>
                  </a:cubicBezTo>
                  <a:cubicBezTo>
                    <a:pt x="340" y="320"/>
                    <a:pt x="340" y="320"/>
                    <a:pt x="340" y="320"/>
                  </a:cubicBezTo>
                  <a:cubicBezTo>
                    <a:pt x="340" y="317"/>
                    <a:pt x="342" y="315"/>
                    <a:pt x="345" y="315"/>
                  </a:cubicBezTo>
                  <a:cubicBezTo>
                    <a:pt x="348" y="315"/>
                    <a:pt x="351" y="317"/>
                    <a:pt x="351" y="320"/>
                  </a:cubicBezTo>
                  <a:cubicBezTo>
                    <a:pt x="351" y="392"/>
                    <a:pt x="351" y="392"/>
                    <a:pt x="351" y="392"/>
                  </a:cubicBezTo>
                  <a:cubicBezTo>
                    <a:pt x="422" y="392"/>
                    <a:pt x="422" y="392"/>
                    <a:pt x="422" y="392"/>
                  </a:cubicBezTo>
                  <a:close/>
                  <a:moveTo>
                    <a:pt x="257" y="293"/>
                  </a:moveTo>
                  <a:cubicBezTo>
                    <a:pt x="235" y="307"/>
                    <a:pt x="216" y="317"/>
                    <a:pt x="196" y="318"/>
                  </a:cubicBezTo>
                  <a:cubicBezTo>
                    <a:pt x="175" y="319"/>
                    <a:pt x="154" y="312"/>
                    <a:pt x="128" y="293"/>
                  </a:cubicBezTo>
                  <a:cubicBezTo>
                    <a:pt x="117" y="300"/>
                    <a:pt x="117" y="300"/>
                    <a:pt x="117" y="300"/>
                  </a:cubicBezTo>
                  <a:cubicBezTo>
                    <a:pt x="123" y="309"/>
                    <a:pt x="133" y="316"/>
                    <a:pt x="144" y="322"/>
                  </a:cubicBezTo>
                  <a:cubicBezTo>
                    <a:pt x="159" y="329"/>
                    <a:pt x="177" y="333"/>
                    <a:pt x="192" y="333"/>
                  </a:cubicBezTo>
                  <a:cubicBezTo>
                    <a:pt x="209" y="333"/>
                    <a:pt x="225" y="328"/>
                    <a:pt x="238" y="322"/>
                  </a:cubicBezTo>
                  <a:cubicBezTo>
                    <a:pt x="251" y="316"/>
                    <a:pt x="261" y="308"/>
                    <a:pt x="267" y="300"/>
                  </a:cubicBezTo>
                  <a:cubicBezTo>
                    <a:pt x="257" y="293"/>
                    <a:pt x="257" y="293"/>
                    <a:pt x="257" y="293"/>
                  </a:cubicBezTo>
                  <a:close/>
                  <a:moveTo>
                    <a:pt x="134" y="284"/>
                  </a:moveTo>
                  <a:cubicBezTo>
                    <a:pt x="136" y="276"/>
                    <a:pt x="137" y="260"/>
                    <a:pt x="138" y="248"/>
                  </a:cubicBezTo>
                  <a:cubicBezTo>
                    <a:pt x="143" y="253"/>
                    <a:pt x="148" y="257"/>
                    <a:pt x="154" y="260"/>
                  </a:cubicBezTo>
                  <a:cubicBezTo>
                    <a:pt x="166" y="267"/>
                    <a:pt x="179" y="271"/>
                    <a:pt x="192" y="271"/>
                  </a:cubicBezTo>
                  <a:cubicBezTo>
                    <a:pt x="206" y="271"/>
                    <a:pt x="219" y="267"/>
                    <a:pt x="231" y="260"/>
                  </a:cubicBezTo>
                  <a:cubicBezTo>
                    <a:pt x="236" y="257"/>
                    <a:pt x="242" y="253"/>
                    <a:pt x="247" y="249"/>
                  </a:cubicBezTo>
                  <a:cubicBezTo>
                    <a:pt x="247" y="249"/>
                    <a:pt x="247" y="249"/>
                    <a:pt x="247" y="249"/>
                  </a:cubicBezTo>
                  <a:cubicBezTo>
                    <a:pt x="248" y="260"/>
                    <a:pt x="249" y="276"/>
                    <a:pt x="251" y="284"/>
                  </a:cubicBezTo>
                  <a:cubicBezTo>
                    <a:pt x="231" y="297"/>
                    <a:pt x="213" y="306"/>
                    <a:pt x="195" y="307"/>
                  </a:cubicBezTo>
                  <a:cubicBezTo>
                    <a:pt x="177" y="308"/>
                    <a:pt x="158" y="301"/>
                    <a:pt x="134" y="284"/>
                  </a:cubicBezTo>
                  <a:close/>
                  <a:moveTo>
                    <a:pt x="250" y="328"/>
                  </a:moveTo>
                  <a:cubicBezTo>
                    <a:pt x="236" y="348"/>
                    <a:pt x="228" y="371"/>
                    <a:pt x="228" y="397"/>
                  </a:cubicBezTo>
                  <a:cubicBezTo>
                    <a:pt x="228" y="397"/>
                    <a:pt x="228" y="397"/>
                    <a:pt x="228" y="397"/>
                  </a:cubicBezTo>
                  <a:cubicBezTo>
                    <a:pt x="228" y="397"/>
                    <a:pt x="228" y="397"/>
                    <a:pt x="228" y="397"/>
                  </a:cubicBezTo>
                  <a:cubicBezTo>
                    <a:pt x="228" y="397"/>
                    <a:pt x="228" y="397"/>
                    <a:pt x="228" y="397"/>
                  </a:cubicBezTo>
                  <a:cubicBezTo>
                    <a:pt x="228" y="420"/>
                    <a:pt x="234" y="441"/>
                    <a:pt x="245" y="459"/>
                  </a:cubicBezTo>
                  <a:cubicBezTo>
                    <a:pt x="33" y="459"/>
                    <a:pt x="33" y="459"/>
                    <a:pt x="33" y="459"/>
                  </a:cubicBezTo>
                  <a:cubicBezTo>
                    <a:pt x="27" y="459"/>
                    <a:pt x="22" y="456"/>
                    <a:pt x="18" y="452"/>
                  </a:cubicBezTo>
                  <a:cubicBezTo>
                    <a:pt x="18" y="452"/>
                    <a:pt x="18" y="452"/>
                    <a:pt x="18" y="452"/>
                  </a:cubicBezTo>
                  <a:cubicBezTo>
                    <a:pt x="14" y="448"/>
                    <a:pt x="11" y="443"/>
                    <a:pt x="11" y="437"/>
                  </a:cubicBezTo>
                  <a:cubicBezTo>
                    <a:pt x="11" y="377"/>
                    <a:pt x="11" y="377"/>
                    <a:pt x="11" y="377"/>
                  </a:cubicBezTo>
                  <a:cubicBezTo>
                    <a:pt x="11" y="360"/>
                    <a:pt x="20" y="345"/>
                    <a:pt x="36" y="334"/>
                  </a:cubicBezTo>
                  <a:cubicBezTo>
                    <a:pt x="53" y="321"/>
                    <a:pt x="78" y="311"/>
                    <a:pt x="107" y="305"/>
                  </a:cubicBezTo>
                  <a:cubicBezTo>
                    <a:pt x="114" y="316"/>
                    <a:pt x="126" y="325"/>
                    <a:pt x="139" y="332"/>
                  </a:cubicBezTo>
                  <a:cubicBezTo>
                    <a:pt x="156" y="340"/>
                    <a:pt x="175" y="344"/>
                    <a:pt x="192" y="344"/>
                  </a:cubicBezTo>
                  <a:cubicBezTo>
                    <a:pt x="210" y="344"/>
                    <a:pt x="228" y="339"/>
                    <a:pt x="243" y="332"/>
                  </a:cubicBezTo>
                  <a:cubicBezTo>
                    <a:pt x="245" y="331"/>
                    <a:pt x="248" y="330"/>
                    <a:pt x="250" y="328"/>
                  </a:cubicBezTo>
                  <a:close/>
                  <a:moveTo>
                    <a:pt x="127" y="238"/>
                  </a:moveTo>
                  <a:cubicBezTo>
                    <a:pt x="127" y="241"/>
                    <a:pt x="127" y="244"/>
                    <a:pt x="126" y="247"/>
                  </a:cubicBezTo>
                  <a:cubicBezTo>
                    <a:pt x="126" y="260"/>
                    <a:pt x="125" y="276"/>
                    <a:pt x="123" y="283"/>
                  </a:cubicBezTo>
                  <a:cubicBezTo>
                    <a:pt x="108" y="293"/>
                    <a:pt x="108" y="293"/>
                    <a:pt x="108" y="293"/>
                  </a:cubicBezTo>
                  <a:cubicBezTo>
                    <a:pt x="76" y="300"/>
                    <a:pt x="49" y="310"/>
                    <a:pt x="29" y="325"/>
                  </a:cubicBezTo>
                  <a:cubicBezTo>
                    <a:pt x="11" y="339"/>
                    <a:pt x="0" y="356"/>
                    <a:pt x="0" y="377"/>
                  </a:cubicBezTo>
                  <a:cubicBezTo>
                    <a:pt x="0" y="437"/>
                    <a:pt x="0" y="437"/>
                    <a:pt x="0" y="437"/>
                  </a:cubicBezTo>
                  <a:cubicBezTo>
                    <a:pt x="0" y="446"/>
                    <a:pt x="4" y="454"/>
                    <a:pt x="10" y="460"/>
                  </a:cubicBezTo>
                  <a:cubicBezTo>
                    <a:pt x="10" y="460"/>
                    <a:pt x="10" y="460"/>
                    <a:pt x="10" y="460"/>
                  </a:cubicBezTo>
                  <a:cubicBezTo>
                    <a:pt x="10" y="460"/>
                    <a:pt x="10" y="460"/>
                    <a:pt x="10" y="460"/>
                  </a:cubicBezTo>
                  <a:cubicBezTo>
                    <a:pt x="10" y="460"/>
                    <a:pt x="10" y="460"/>
                    <a:pt x="10" y="460"/>
                  </a:cubicBezTo>
                  <a:cubicBezTo>
                    <a:pt x="16" y="466"/>
                    <a:pt x="24" y="470"/>
                    <a:pt x="33" y="470"/>
                  </a:cubicBezTo>
                  <a:cubicBezTo>
                    <a:pt x="253" y="470"/>
                    <a:pt x="253" y="470"/>
                    <a:pt x="253" y="470"/>
                  </a:cubicBezTo>
                  <a:cubicBezTo>
                    <a:pt x="256" y="474"/>
                    <a:pt x="259" y="477"/>
                    <a:pt x="262" y="480"/>
                  </a:cubicBezTo>
                  <a:cubicBezTo>
                    <a:pt x="283" y="501"/>
                    <a:pt x="313" y="515"/>
                    <a:pt x="345" y="515"/>
                  </a:cubicBezTo>
                  <a:cubicBezTo>
                    <a:pt x="378" y="515"/>
                    <a:pt x="407" y="502"/>
                    <a:pt x="428" y="480"/>
                  </a:cubicBezTo>
                  <a:cubicBezTo>
                    <a:pt x="450" y="459"/>
                    <a:pt x="463" y="430"/>
                    <a:pt x="463" y="397"/>
                  </a:cubicBezTo>
                  <a:cubicBezTo>
                    <a:pt x="463" y="397"/>
                    <a:pt x="463" y="397"/>
                    <a:pt x="463" y="397"/>
                  </a:cubicBezTo>
                  <a:cubicBezTo>
                    <a:pt x="463" y="397"/>
                    <a:pt x="463" y="397"/>
                    <a:pt x="463" y="397"/>
                  </a:cubicBezTo>
                  <a:cubicBezTo>
                    <a:pt x="463" y="397"/>
                    <a:pt x="463" y="397"/>
                    <a:pt x="463" y="397"/>
                  </a:cubicBezTo>
                  <a:cubicBezTo>
                    <a:pt x="463" y="365"/>
                    <a:pt x="450" y="335"/>
                    <a:pt x="428" y="314"/>
                  </a:cubicBezTo>
                  <a:cubicBezTo>
                    <a:pt x="407" y="293"/>
                    <a:pt x="378" y="280"/>
                    <a:pt x="345" y="280"/>
                  </a:cubicBezTo>
                  <a:cubicBezTo>
                    <a:pt x="345" y="280"/>
                    <a:pt x="345" y="280"/>
                    <a:pt x="345" y="280"/>
                  </a:cubicBezTo>
                  <a:cubicBezTo>
                    <a:pt x="345" y="280"/>
                    <a:pt x="345" y="280"/>
                    <a:pt x="345" y="280"/>
                  </a:cubicBezTo>
                  <a:cubicBezTo>
                    <a:pt x="345" y="280"/>
                    <a:pt x="345" y="280"/>
                    <a:pt x="345" y="280"/>
                  </a:cubicBezTo>
                  <a:cubicBezTo>
                    <a:pt x="345" y="280"/>
                    <a:pt x="345" y="280"/>
                    <a:pt x="345" y="280"/>
                  </a:cubicBezTo>
                  <a:cubicBezTo>
                    <a:pt x="324" y="280"/>
                    <a:pt x="304" y="285"/>
                    <a:pt x="287" y="295"/>
                  </a:cubicBezTo>
                  <a:cubicBezTo>
                    <a:pt x="286" y="295"/>
                    <a:pt x="284" y="294"/>
                    <a:pt x="283" y="294"/>
                  </a:cubicBezTo>
                  <a:cubicBezTo>
                    <a:pt x="281" y="294"/>
                    <a:pt x="279" y="293"/>
                    <a:pt x="277" y="293"/>
                  </a:cubicBezTo>
                  <a:cubicBezTo>
                    <a:pt x="262" y="283"/>
                    <a:pt x="262" y="283"/>
                    <a:pt x="262" y="283"/>
                  </a:cubicBezTo>
                  <a:cubicBezTo>
                    <a:pt x="260" y="276"/>
                    <a:pt x="259" y="260"/>
                    <a:pt x="258" y="248"/>
                  </a:cubicBezTo>
                  <a:cubicBezTo>
                    <a:pt x="258" y="244"/>
                    <a:pt x="258" y="241"/>
                    <a:pt x="258" y="238"/>
                  </a:cubicBezTo>
                  <a:cubicBezTo>
                    <a:pt x="260" y="236"/>
                    <a:pt x="263" y="233"/>
                    <a:pt x="265" y="230"/>
                  </a:cubicBezTo>
                  <a:cubicBezTo>
                    <a:pt x="275" y="217"/>
                    <a:pt x="283" y="203"/>
                    <a:pt x="289" y="187"/>
                  </a:cubicBezTo>
                  <a:cubicBezTo>
                    <a:pt x="294" y="173"/>
                    <a:pt x="297" y="157"/>
                    <a:pt x="297" y="142"/>
                  </a:cubicBezTo>
                  <a:cubicBezTo>
                    <a:pt x="297" y="142"/>
                    <a:pt x="297" y="142"/>
                    <a:pt x="297" y="142"/>
                  </a:cubicBezTo>
                  <a:cubicBezTo>
                    <a:pt x="297" y="142"/>
                    <a:pt x="297" y="142"/>
                    <a:pt x="297" y="142"/>
                  </a:cubicBezTo>
                  <a:cubicBezTo>
                    <a:pt x="297" y="141"/>
                    <a:pt x="297" y="141"/>
                    <a:pt x="297" y="141"/>
                  </a:cubicBezTo>
                  <a:cubicBezTo>
                    <a:pt x="297" y="138"/>
                    <a:pt x="297" y="138"/>
                    <a:pt x="297" y="138"/>
                  </a:cubicBezTo>
                  <a:cubicBezTo>
                    <a:pt x="297" y="135"/>
                    <a:pt x="297" y="135"/>
                    <a:pt x="297" y="135"/>
                  </a:cubicBezTo>
                  <a:cubicBezTo>
                    <a:pt x="297" y="127"/>
                    <a:pt x="297" y="121"/>
                    <a:pt x="297" y="115"/>
                  </a:cubicBezTo>
                  <a:cubicBezTo>
                    <a:pt x="298" y="50"/>
                    <a:pt x="299" y="0"/>
                    <a:pt x="192" y="0"/>
                  </a:cubicBezTo>
                  <a:cubicBezTo>
                    <a:pt x="86" y="0"/>
                    <a:pt x="87" y="50"/>
                    <a:pt x="88" y="115"/>
                  </a:cubicBezTo>
                  <a:cubicBezTo>
                    <a:pt x="88" y="121"/>
                    <a:pt x="88" y="127"/>
                    <a:pt x="88" y="135"/>
                  </a:cubicBezTo>
                  <a:cubicBezTo>
                    <a:pt x="88" y="138"/>
                    <a:pt x="88" y="138"/>
                    <a:pt x="88" y="138"/>
                  </a:cubicBezTo>
                  <a:cubicBezTo>
                    <a:pt x="88" y="138"/>
                    <a:pt x="88" y="138"/>
                    <a:pt x="88" y="138"/>
                  </a:cubicBezTo>
                  <a:cubicBezTo>
                    <a:pt x="88" y="141"/>
                    <a:pt x="88" y="141"/>
                    <a:pt x="88" y="141"/>
                  </a:cubicBezTo>
                  <a:cubicBezTo>
                    <a:pt x="88" y="141"/>
                    <a:pt x="88" y="141"/>
                    <a:pt x="88" y="142"/>
                  </a:cubicBezTo>
                  <a:cubicBezTo>
                    <a:pt x="88" y="142"/>
                    <a:pt x="88" y="142"/>
                    <a:pt x="88" y="142"/>
                  </a:cubicBezTo>
                  <a:cubicBezTo>
                    <a:pt x="88" y="157"/>
                    <a:pt x="91" y="173"/>
                    <a:pt x="96" y="187"/>
                  </a:cubicBezTo>
                  <a:cubicBezTo>
                    <a:pt x="102" y="203"/>
                    <a:pt x="110" y="217"/>
                    <a:pt x="120" y="230"/>
                  </a:cubicBezTo>
                  <a:cubicBezTo>
                    <a:pt x="122" y="233"/>
                    <a:pt x="125" y="235"/>
                    <a:pt x="127" y="238"/>
                  </a:cubicBezTo>
                  <a:close/>
                  <a:moveTo>
                    <a:pt x="160" y="251"/>
                  </a:moveTo>
                  <a:cubicBezTo>
                    <a:pt x="170" y="257"/>
                    <a:pt x="181" y="260"/>
                    <a:pt x="192" y="260"/>
                  </a:cubicBezTo>
                  <a:cubicBezTo>
                    <a:pt x="203" y="260"/>
                    <a:pt x="215" y="257"/>
                    <a:pt x="225" y="251"/>
                  </a:cubicBezTo>
                  <a:cubicBezTo>
                    <a:pt x="237" y="244"/>
                    <a:pt x="247" y="234"/>
                    <a:pt x="256" y="223"/>
                  </a:cubicBezTo>
                  <a:cubicBezTo>
                    <a:pt x="265" y="211"/>
                    <a:pt x="273" y="198"/>
                    <a:pt x="278" y="184"/>
                  </a:cubicBezTo>
                  <a:cubicBezTo>
                    <a:pt x="282" y="174"/>
                    <a:pt x="284" y="163"/>
                    <a:pt x="285" y="153"/>
                  </a:cubicBezTo>
                  <a:cubicBezTo>
                    <a:pt x="278" y="129"/>
                    <a:pt x="278" y="129"/>
                    <a:pt x="278" y="129"/>
                  </a:cubicBezTo>
                  <a:cubicBezTo>
                    <a:pt x="278" y="129"/>
                    <a:pt x="278" y="129"/>
                    <a:pt x="278" y="129"/>
                  </a:cubicBezTo>
                  <a:cubicBezTo>
                    <a:pt x="276" y="124"/>
                    <a:pt x="276" y="119"/>
                    <a:pt x="275" y="115"/>
                  </a:cubicBezTo>
                  <a:cubicBezTo>
                    <a:pt x="275" y="111"/>
                    <a:pt x="275" y="107"/>
                    <a:pt x="275" y="103"/>
                  </a:cubicBezTo>
                  <a:cubicBezTo>
                    <a:pt x="275" y="98"/>
                    <a:pt x="274" y="93"/>
                    <a:pt x="274" y="89"/>
                  </a:cubicBezTo>
                  <a:cubicBezTo>
                    <a:pt x="273" y="85"/>
                    <a:pt x="272" y="82"/>
                    <a:pt x="269" y="79"/>
                  </a:cubicBezTo>
                  <a:cubicBezTo>
                    <a:pt x="266" y="74"/>
                    <a:pt x="261" y="72"/>
                    <a:pt x="256" y="72"/>
                  </a:cubicBezTo>
                  <a:cubicBezTo>
                    <a:pt x="250" y="72"/>
                    <a:pt x="242" y="75"/>
                    <a:pt x="233" y="77"/>
                  </a:cubicBezTo>
                  <a:cubicBezTo>
                    <a:pt x="233" y="77"/>
                    <a:pt x="233" y="77"/>
                    <a:pt x="233" y="77"/>
                  </a:cubicBezTo>
                  <a:cubicBezTo>
                    <a:pt x="221" y="80"/>
                    <a:pt x="207" y="84"/>
                    <a:pt x="192" y="84"/>
                  </a:cubicBezTo>
                  <a:cubicBezTo>
                    <a:pt x="178" y="84"/>
                    <a:pt x="164" y="80"/>
                    <a:pt x="152" y="77"/>
                  </a:cubicBezTo>
                  <a:cubicBezTo>
                    <a:pt x="152" y="77"/>
                    <a:pt x="152" y="77"/>
                    <a:pt x="151" y="77"/>
                  </a:cubicBezTo>
                  <a:cubicBezTo>
                    <a:pt x="143" y="75"/>
                    <a:pt x="135" y="72"/>
                    <a:pt x="129" y="72"/>
                  </a:cubicBezTo>
                  <a:cubicBezTo>
                    <a:pt x="124" y="72"/>
                    <a:pt x="119" y="74"/>
                    <a:pt x="115" y="79"/>
                  </a:cubicBezTo>
                  <a:cubicBezTo>
                    <a:pt x="113" y="82"/>
                    <a:pt x="112" y="85"/>
                    <a:pt x="111" y="89"/>
                  </a:cubicBezTo>
                  <a:cubicBezTo>
                    <a:pt x="110" y="93"/>
                    <a:pt x="110" y="98"/>
                    <a:pt x="110" y="103"/>
                  </a:cubicBezTo>
                  <a:cubicBezTo>
                    <a:pt x="110" y="107"/>
                    <a:pt x="110" y="111"/>
                    <a:pt x="110" y="115"/>
                  </a:cubicBezTo>
                  <a:cubicBezTo>
                    <a:pt x="110" y="115"/>
                    <a:pt x="110" y="115"/>
                    <a:pt x="110" y="115"/>
                  </a:cubicBezTo>
                  <a:cubicBezTo>
                    <a:pt x="110" y="115"/>
                    <a:pt x="110" y="115"/>
                    <a:pt x="110" y="115"/>
                  </a:cubicBezTo>
                  <a:cubicBezTo>
                    <a:pt x="109" y="119"/>
                    <a:pt x="109" y="124"/>
                    <a:pt x="107" y="129"/>
                  </a:cubicBezTo>
                  <a:cubicBezTo>
                    <a:pt x="107" y="129"/>
                    <a:pt x="107" y="129"/>
                    <a:pt x="107" y="129"/>
                  </a:cubicBezTo>
                  <a:cubicBezTo>
                    <a:pt x="107" y="129"/>
                    <a:pt x="107" y="129"/>
                    <a:pt x="107" y="129"/>
                  </a:cubicBezTo>
                  <a:cubicBezTo>
                    <a:pt x="100" y="153"/>
                    <a:pt x="100" y="153"/>
                    <a:pt x="100" y="153"/>
                  </a:cubicBezTo>
                  <a:cubicBezTo>
                    <a:pt x="101" y="163"/>
                    <a:pt x="103" y="174"/>
                    <a:pt x="107" y="184"/>
                  </a:cubicBezTo>
                  <a:cubicBezTo>
                    <a:pt x="112" y="198"/>
                    <a:pt x="120" y="211"/>
                    <a:pt x="129" y="223"/>
                  </a:cubicBezTo>
                  <a:cubicBezTo>
                    <a:pt x="131" y="226"/>
                    <a:pt x="134" y="229"/>
                    <a:pt x="137" y="232"/>
                  </a:cubicBezTo>
                  <a:cubicBezTo>
                    <a:pt x="137" y="232"/>
                    <a:pt x="137" y="232"/>
                    <a:pt x="137" y="232"/>
                  </a:cubicBezTo>
                  <a:cubicBezTo>
                    <a:pt x="137" y="232"/>
                    <a:pt x="137" y="232"/>
                    <a:pt x="137" y="232"/>
                  </a:cubicBezTo>
                  <a:cubicBezTo>
                    <a:pt x="137" y="232"/>
                    <a:pt x="137" y="232"/>
                    <a:pt x="137" y="232"/>
                  </a:cubicBezTo>
                  <a:cubicBezTo>
                    <a:pt x="144" y="240"/>
                    <a:pt x="152" y="246"/>
                    <a:pt x="160" y="251"/>
                  </a:cubicBezTo>
                  <a:close/>
                  <a:moveTo>
                    <a:pt x="286" y="112"/>
                  </a:moveTo>
                  <a:cubicBezTo>
                    <a:pt x="286" y="108"/>
                    <a:pt x="286" y="105"/>
                    <a:pt x="286" y="102"/>
                  </a:cubicBezTo>
                  <a:cubicBezTo>
                    <a:pt x="286" y="97"/>
                    <a:pt x="286" y="92"/>
                    <a:pt x="285" y="87"/>
                  </a:cubicBezTo>
                  <a:cubicBezTo>
                    <a:pt x="284" y="82"/>
                    <a:pt x="282" y="76"/>
                    <a:pt x="278" y="72"/>
                  </a:cubicBezTo>
                  <a:cubicBezTo>
                    <a:pt x="272" y="64"/>
                    <a:pt x="265" y="61"/>
                    <a:pt x="256" y="61"/>
                  </a:cubicBezTo>
                  <a:cubicBezTo>
                    <a:pt x="248" y="61"/>
                    <a:pt x="239" y="64"/>
                    <a:pt x="230" y="66"/>
                  </a:cubicBezTo>
                  <a:cubicBezTo>
                    <a:pt x="230" y="66"/>
                    <a:pt x="230" y="66"/>
                    <a:pt x="230" y="66"/>
                  </a:cubicBezTo>
                  <a:cubicBezTo>
                    <a:pt x="230" y="66"/>
                    <a:pt x="230" y="66"/>
                    <a:pt x="230" y="66"/>
                  </a:cubicBezTo>
                  <a:cubicBezTo>
                    <a:pt x="230" y="66"/>
                    <a:pt x="230" y="66"/>
                    <a:pt x="230" y="66"/>
                  </a:cubicBezTo>
                  <a:cubicBezTo>
                    <a:pt x="219" y="69"/>
                    <a:pt x="206" y="73"/>
                    <a:pt x="192" y="73"/>
                  </a:cubicBezTo>
                  <a:cubicBezTo>
                    <a:pt x="179" y="73"/>
                    <a:pt x="166" y="69"/>
                    <a:pt x="155" y="66"/>
                  </a:cubicBezTo>
                  <a:cubicBezTo>
                    <a:pt x="154" y="66"/>
                    <a:pt x="154" y="66"/>
                    <a:pt x="154" y="66"/>
                  </a:cubicBezTo>
                  <a:cubicBezTo>
                    <a:pt x="145" y="64"/>
                    <a:pt x="137" y="61"/>
                    <a:pt x="129" y="61"/>
                  </a:cubicBezTo>
                  <a:cubicBezTo>
                    <a:pt x="120" y="61"/>
                    <a:pt x="113" y="64"/>
                    <a:pt x="107" y="72"/>
                  </a:cubicBezTo>
                  <a:cubicBezTo>
                    <a:pt x="103" y="76"/>
                    <a:pt x="101" y="82"/>
                    <a:pt x="100" y="87"/>
                  </a:cubicBezTo>
                  <a:cubicBezTo>
                    <a:pt x="99" y="92"/>
                    <a:pt x="99" y="97"/>
                    <a:pt x="99" y="102"/>
                  </a:cubicBezTo>
                  <a:cubicBezTo>
                    <a:pt x="99" y="105"/>
                    <a:pt x="99" y="108"/>
                    <a:pt x="99" y="111"/>
                  </a:cubicBezTo>
                  <a:cubicBezTo>
                    <a:pt x="98" y="55"/>
                    <a:pt x="99" y="11"/>
                    <a:pt x="192" y="11"/>
                  </a:cubicBezTo>
                  <a:cubicBezTo>
                    <a:pt x="286" y="11"/>
                    <a:pt x="287" y="55"/>
                    <a:pt x="286" y="112"/>
                  </a:cubicBezTo>
                  <a:close/>
                  <a:moveTo>
                    <a:pt x="260" y="461"/>
                  </a:moveTo>
                  <a:cubicBezTo>
                    <a:pt x="260" y="461"/>
                    <a:pt x="260" y="461"/>
                    <a:pt x="260" y="462"/>
                  </a:cubicBezTo>
                  <a:cubicBezTo>
                    <a:pt x="263" y="465"/>
                    <a:pt x="267" y="469"/>
                    <a:pt x="270" y="472"/>
                  </a:cubicBezTo>
                  <a:cubicBezTo>
                    <a:pt x="289" y="492"/>
                    <a:pt x="316" y="504"/>
                    <a:pt x="345" y="504"/>
                  </a:cubicBezTo>
                  <a:cubicBezTo>
                    <a:pt x="375" y="504"/>
                    <a:pt x="401" y="492"/>
                    <a:pt x="420" y="472"/>
                  </a:cubicBezTo>
                  <a:cubicBezTo>
                    <a:pt x="440" y="453"/>
                    <a:pt x="452" y="427"/>
                    <a:pt x="452" y="397"/>
                  </a:cubicBezTo>
                  <a:cubicBezTo>
                    <a:pt x="452" y="397"/>
                    <a:pt x="452" y="397"/>
                    <a:pt x="452" y="397"/>
                  </a:cubicBezTo>
                  <a:cubicBezTo>
                    <a:pt x="452" y="397"/>
                    <a:pt x="452" y="397"/>
                    <a:pt x="452" y="397"/>
                  </a:cubicBezTo>
                  <a:cubicBezTo>
                    <a:pt x="452" y="397"/>
                    <a:pt x="452" y="397"/>
                    <a:pt x="452" y="397"/>
                  </a:cubicBezTo>
                  <a:cubicBezTo>
                    <a:pt x="452" y="368"/>
                    <a:pt x="440" y="341"/>
                    <a:pt x="420" y="322"/>
                  </a:cubicBezTo>
                  <a:cubicBezTo>
                    <a:pt x="401" y="303"/>
                    <a:pt x="375" y="291"/>
                    <a:pt x="345" y="291"/>
                  </a:cubicBezTo>
                  <a:cubicBezTo>
                    <a:pt x="345" y="291"/>
                    <a:pt x="345" y="291"/>
                    <a:pt x="345" y="291"/>
                  </a:cubicBezTo>
                  <a:cubicBezTo>
                    <a:pt x="345" y="291"/>
                    <a:pt x="345" y="291"/>
                    <a:pt x="345" y="291"/>
                  </a:cubicBezTo>
                  <a:cubicBezTo>
                    <a:pt x="345" y="291"/>
                    <a:pt x="345" y="291"/>
                    <a:pt x="345" y="291"/>
                  </a:cubicBezTo>
                  <a:cubicBezTo>
                    <a:pt x="345" y="291"/>
                    <a:pt x="345" y="291"/>
                    <a:pt x="345" y="291"/>
                  </a:cubicBezTo>
                  <a:cubicBezTo>
                    <a:pt x="325" y="291"/>
                    <a:pt x="307" y="296"/>
                    <a:pt x="291" y="306"/>
                  </a:cubicBezTo>
                  <a:cubicBezTo>
                    <a:pt x="291" y="306"/>
                    <a:pt x="290" y="306"/>
                    <a:pt x="290" y="306"/>
                  </a:cubicBezTo>
                  <a:cubicBezTo>
                    <a:pt x="283" y="310"/>
                    <a:pt x="276" y="316"/>
                    <a:pt x="270" y="322"/>
                  </a:cubicBezTo>
                  <a:cubicBezTo>
                    <a:pt x="251" y="341"/>
                    <a:pt x="239" y="368"/>
                    <a:pt x="239" y="397"/>
                  </a:cubicBezTo>
                  <a:cubicBezTo>
                    <a:pt x="239" y="397"/>
                    <a:pt x="239" y="397"/>
                    <a:pt x="239" y="397"/>
                  </a:cubicBezTo>
                  <a:cubicBezTo>
                    <a:pt x="239" y="397"/>
                    <a:pt x="239" y="397"/>
                    <a:pt x="239" y="397"/>
                  </a:cubicBezTo>
                  <a:cubicBezTo>
                    <a:pt x="239" y="397"/>
                    <a:pt x="239" y="397"/>
                    <a:pt x="239" y="397"/>
                  </a:cubicBezTo>
                  <a:cubicBezTo>
                    <a:pt x="239" y="421"/>
                    <a:pt x="247" y="443"/>
                    <a:pt x="260" y="461"/>
                  </a:cubicBez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12" name="Freeform 292"/>
          <p:cNvSpPr/>
          <p:nvPr/>
        </p:nvSpPr>
        <p:spPr bwMode="auto">
          <a:xfrm>
            <a:off x="1875549" y="1552353"/>
            <a:ext cx="3044955" cy="2487004"/>
          </a:xfrm>
          <a:custGeom>
            <a:avLst/>
            <a:gdLst>
              <a:gd name="T0" fmla="*/ 4400 w 4868"/>
              <a:gd name="T1" fmla="*/ 3034 h 3977"/>
              <a:gd name="T2" fmla="*/ 4519 w 4868"/>
              <a:gd name="T3" fmla="*/ 2902 h 3977"/>
              <a:gd name="T4" fmla="*/ 4631 w 4868"/>
              <a:gd name="T5" fmla="*/ 2743 h 3977"/>
              <a:gd name="T6" fmla="*/ 4728 w 4868"/>
              <a:gd name="T7" fmla="*/ 2568 h 3977"/>
              <a:gd name="T8" fmla="*/ 4795 w 4868"/>
              <a:gd name="T9" fmla="*/ 2389 h 3977"/>
              <a:gd name="T10" fmla="*/ 4849 w 4868"/>
              <a:gd name="T11" fmla="*/ 2161 h 3977"/>
              <a:gd name="T12" fmla="*/ 4868 w 4868"/>
              <a:gd name="T13" fmla="*/ 1935 h 3977"/>
              <a:gd name="T14" fmla="*/ 4861 w 4868"/>
              <a:gd name="T15" fmla="*/ 1713 h 3977"/>
              <a:gd name="T16" fmla="*/ 4844 w 4868"/>
              <a:gd name="T17" fmla="*/ 1609 h 3977"/>
              <a:gd name="T18" fmla="*/ 4758 w 4868"/>
              <a:gd name="T19" fmla="*/ 1316 h 3977"/>
              <a:gd name="T20" fmla="*/ 4635 w 4868"/>
              <a:gd name="T21" fmla="*/ 1073 h 3977"/>
              <a:gd name="T22" fmla="*/ 4543 w 4868"/>
              <a:gd name="T23" fmla="*/ 935 h 3977"/>
              <a:gd name="T24" fmla="*/ 4422 w 4868"/>
              <a:gd name="T25" fmla="*/ 789 h 3977"/>
              <a:gd name="T26" fmla="*/ 4189 w 4868"/>
              <a:gd name="T27" fmla="*/ 569 h 3977"/>
              <a:gd name="T28" fmla="*/ 4086 w 4868"/>
              <a:gd name="T29" fmla="*/ 493 h 3977"/>
              <a:gd name="T30" fmla="*/ 3717 w 4868"/>
              <a:gd name="T31" fmla="*/ 274 h 3977"/>
              <a:gd name="T32" fmla="*/ 3599 w 4868"/>
              <a:gd name="T33" fmla="*/ 220 h 3977"/>
              <a:gd name="T34" fmla="*/ 3250 w 4868"/>
              <a:gd name="T35" fmla="*/ 103 h 3977"/>
              <a:gd name="T36" fmla="*/ 2940 w 4868"/>
              <a:gd name="T37" fmla="*/ 35 h 3977"/>
              <a:gd name="T38" fmla="*/ 2737 w 4868"/>
              <a:gd name="T39" fmla="*/ 11 h 3977"/>
              <a:gd name="T40" fmla="*/ 2278 w 4868"/>
              <a:gd name="T41" fmla="*/ 6 h 3977"/>
              <a:gd name="T42" fmla="*/ 2101 w 4868"/>
              <a:gd name="T43" fmla="*/ 20 h 3977"/>
              <a:gd name="T44" fmla="*/ 1728 w 4868"/>
              <a:gd name="T45" fmla="*/ 88 h 3977"/>
              <a:gd name="T46" fmla="*/ 1468 w 4868"/>
              <a:gd name="T47" fmla="*/ 162 h 3977"/>
              <a:gd name="T48" fmla="*/ 1302 w 4868"/>
              <a:gd name="T49" fmla="*/ 220 h 3977"/>
              <a:gd name="T50" fmla="*/ 1028 w 4868"/>
              <a:gd name="T51" fmla="*/ 349 h 3977"/>
              <a:gd name="T52" fmla="*/ 748 w 4868"/>
              <a:gd name="T53" fmla="*/ 523 h 3977"/>
              <a:gd name="T54" fmla="*/ 593 w 4868"/>
              <a:gd name="T55" fmla="*/ 649 h 3977"/>
              <a:gd name="T56" fmla="*/ 418 w 4868"/>
              <a:gd name="T57" fmla="*/ 830 h 3977"/>
              <a:gd name="T58" fmla="*/ 341 w 4868"/>
              <a:gd name="T59" fmla="*/ 926 h 3977"/>
              <a:gd name="T60" fmla="*/ 201 w 4868"/>
              <a:gd name="T61" fmla="*/ 1155 h 3977"/>
              <a:gd name="T62" fmla="*/ 145 w 4868"/>
              <a:gd name="T63" fmla="*/ 1276 h 3977"/>
              <a:gd name="T64" fmla="*/ 45 w 4868"/>
              <a:gd name="T65" fmla="*/ 1605 h 3977"/>
              <a:gd name="T66" fmla="*/ 18 w 4868"/>
              <a:gd name="T67" fmla="*/ 1743 h 3977"/>
              <a:gd name="T68" fmla="*/ 2 w 4868"/>
              <a:gd name="T69" fmla="*/ 1900 h 3977"/>
              <a:gd name="T70" fmla="*/ 4 w 4868"/>
              <a:gd name="T71" fmla="*/ 2137 h 3977"/>
              <a:gd name="T72" fmla="*/ 24 w 4868"/>
              <a:gd name="T73" fmla="*/ 2280 h 3977"/>
              <a:gd name="T74" fmla="*/ 76 w 4868"/>
              <a:gd name="T75" fmla="*/ 2482 h 3977"/>
              <a:gd name="T76" fmla="*/ 138 w 4868"/>
              <a:gd name="T77" fmla="*/ 2639 h 3977"/>
              <a:gd name="T78" fmla="*/ 250 w 4868"/>
              <a:gd name="T79" fmla="*/ 2848 h 3977"/>
              <a:gd name="T80" fmla="*/ 479 w 4868"/>
              <a:gd name="T81" fmla="*/ 3208 h 3977"/>
              <a:gd name="T82" fmla="*/ 561 w 4868"/>
              <a:gd name="T83" fmla="*/ 3421 h 3977"/>
              <a:gd name="T84" fmla="*/ 589 w 4868"/>
              <a:gd name="T85" fmla="*/ 3609 h 3977"/>
              <a:gd name="T86" fmla="*/ 543 w 4868"/>
              <a:gd name="T87" fmla="*/ 3874 h 3977"/>
              <a:gd name="T88" fmla="*/ 539 w 4868"/>
              <a:gd name="T89" fmla="*/ 3962 h 3977"/>
              <a:gd name="T90" fmla="*/ 754 w 4868"/>
              <a:gd name="T91" fmla="*/ 3852 h 3977"/>
              <a:gd name="T92" fmla="*/ 1147 w 4868"/>
              <a:gd name="T93" fmla="*/ 3589 h 3977"/>
              <a:gd name="T94" fmla="*/ 1250 w 4868"/>
              <a:gd name="T95" fmla="*/ 3557 h 3977"/>
              <a:gd name="T96" fmla="*/ 1425 w 4868"/>
              <a:gd name="T97" fmla="*/ 3594 h 3977"/>
              <a:gd name="T98" fmla="*/ 1864 w 4868"/>
              <a:gd name="T99" fmla="*/ 3691 h 3977"/>
              <a:gd name="T100" fmla="*/ 1918 w 4868"/>
              <a:gd name="T101" fmla="*/ 3701 h 3977"/>
              <a:gd name="T102" fmla="*/ 2334 w 4868"/>
              <a:gd name="T103" fmla="*/ 3744 h 3977"/>
              <a:gd name="T104" fmla="*/ 2743 w 4868"/>
              <a:gd name="T105" fmla="*/ 3745 h 3977"/>
              <a:gd name="T106" fmla="*/ 2922 w 4868"/>
              <a:gd name="T107" fmla="*/ 3730 h 3977"/>
              <a:gd name="T108" fmla="*/ 3226 w 4868"/>
              <a:gd name="T109" fmla="*/ 3674 h 3977"/>
              <a:gd name="T110" fmla="*/ 3554 w 4868"/>
              <a:gd name="T111" fmla="*/ 3570 h 3977"/>
              <a:gd name="T112" fmla="*/ 3678 w 4868"/>
              <a:gd name="T113" fmla="*/ 3518 h 3977"/>
              <a:gd name="T114" fmla="*/ 4103 w 4868"/>
              <a:gd name="T115" fmla="*/ 3281 h 39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4868" h="3977">
                <a:moveTo>
                  <a:pt x="4213" y="3200"/>
                </a:moveTo>
                <a:lnTo>
                  <a:pt x="4213" y="3200"/>
                </a:lnTo>
                <a:lnTo>
                  <a:pt x="4275" y="3150"/>
                </a:lnTo>
                <a:lnTo>
                  <a:pt x="4275" y="3150"/>
                </a:lnTo>
                <a:lnTo>
                  <a:pt x="4338" y="3094"/>
                </a:lnTo>
                <a:lnTo>
                  <a:pt x="4400" y="3034"/>
                </a:lnTo>
                <a:lnTo>
                  <a:pt x="4400" y="3034"/>
                </a:lnTo>
                <a:lnTo>
                  <a:pt x="4456" y="2977"/>
                </a:lnTo>
                <a:lnTo>
                  <a:pt x="4508" y="2917"/>
                </a:lnTo>
                <a:lnTo>
                  <a:pt x="4508" y="2917"/>
                </a:lnTo>
                <a:lnTo>
                  <a:pt x="4519" y="2902"/>
                </a:lnTo>
                <a:lnTo>
                  <a:pt x="4519" y="2902"/>
                </a:lnTo>
                <a:lnTo>
                  <a:pt x="4534" y="2885"/>
                </a:lnTo>
                <a:lnTo>
                  <a:pt x="4534" y="2885"/>
                </a:lnTo>
                <a:lnTo>
                  <a:pt x="4560" y="2848"/>
                </a:lnTo>
                <a:lnTo>
                  <a:pt x="4588" y="2810"/>
                </a:lnTo>
                <a:lnTo>
                  <a:pt x="4588" y="2810"/>
                </a:lnTo>
                <a:lnTo>
                  <a:pt x="4631" y="2743"/>
                </a:lnTo>
                <a:lnTo>
                  <a:pt x="4672" y="2676"/>
                </a:lnTo>
                <a:lnTo>
                  <a:pt x="4672" y="2676"/>
                </a:lnTo>
                <a:lnTo>
                  <a:pt x="4711" y="2605"/>
                </a:lnTo>
                <a:lnTo>
                  <a:pt x="4711" y="2605"/>
                </a:lnTo>
                <a:lnTo>
                  <a:pt x="4728" y="2568"/>
                </a:lnTo>
                <a:lnTo>
                  <a:pt x="4728" y="2568"/>
                </a:lnTo>
                <a:lnTo>
                  <a:pt x="4736" y="2553"/>
                </a:lnTo>
                <a:lnTo>
                  <a:pt x="4736" y="2553"/>
                </a:lnTo>
                <a:lnTo>
                  <a:pt x="4752" y="2512"/>
                </a:lnTo>
                <a:lnTo>
                  <a:pt x="4767" y="2471"/>
                </a:lnTo>
                <a:lnTo>
                  <a:pt x="4782" y="2430"/>
                </a:lnTo>
                <a:lnTo>
                  <a:pt x="4795" y="2389"/>
                </a:lnTo>
                <a:lnTo>
                  <a:pt x="4819" y="2305"/>
                </a:lnTo>
                <a:lnTo>
                  <a:pt x="4838" y="2221"/>
                </a:lnTo>
                <a:lnTo>
                  <a:pt x="4838" y="2221"/>
                </a:lnTo>
                <a:lnTo>
                  <a:pt x="4847" y="2178"/>
                </a:lnTo>
                <a:lnTo>
                  <a:pt x="4847" y="2178"/>
                </a:lnTo>
                <a:lnTo>
                  <a:pt x="4849" y="2161"/>
                </a:lnTo>
                <a:lnTo>
                  <a:pt x="4849" y="2161"/>
                </a:lnTo>
                <a:lnTo>
                  <a:pt x="4859" y="2086"/>
                </a:lnTo>
                <a:lnTo>
                  <a:pt x="4859" y="2086"/>
                </a:lnTo>
                <a:lnTo>
                  <a:pt x="4864" y="2036"/>
                </a:lnTo>
                <a:lnTo>
                  <a:pt x="4866" y="1986"/>
                </a:lnTo>
                <a:lnTo>
                  <a:pt x="4868" y="1935"/>
                </a:lnTo>
                <a:lnTo>
                  <a:pt x="4868" y="1885"/>
                </a:lnTo>
                <a:lnTo>
                  <a:pt x="4868" y="1885"/>
                </a:lnTo>
                <a:lnTo>
                  <a:pt x="4866" y="1806"/>
                </a:lnTo>
                <a:lnTo>
                  <a:pt x="4862" y="1728"/>
                </a:lnTo>
                <a:lnTo>
                  <a:pt x="4862" y="1728"/>
                </a:lnTo>
                <a:lnTo>
                  <a:pt x="4861" y="1713"/>
                </a:lnTo>
                <a:lnTo>
                  <a:pt x="4861" y="1713"/>
                </a:lnTo>
                <a:lnTo>
                  <a:pt x="4859" y="1694"/>
                </a:lnTo>
                <a:lnTo>
                  <a:pt x="4859" y="1694"/>
                </a:lnTo>
                <a:lnTo>
                  <a:pt x="4847" y="1629"/>
                </a:lnTo>
                <a:lnTo>
                  <a:pt x="4847" y="1629"/>
                </a:lnTo>
                <a:lnTo>
                  <a:pt x="4844" y="1609"/>
                </a:lnTo>
                <a:lnTo>
                  <a:pt x="4844" y="1609"/>
                </a:lnTo>
                <a:lnTo>
                  <a:pt x="4827" y="1534"/>
                </a:lnTo>
                <a:lnTo>
                  <a:pt x="4808" y="1459"/>
                </a:lnTo>
                <a:lnTo>
                  <a:pt x="4784" y="1387"/>
                </a:lnTo>
                <a:lnTo>
                  <a:pt x="4758" y="1316"/>
                </a:lnTo>
                <a:lnTo>
                  <a:pt x="4758" y="1316"/>
                </a:lnTo>
                <a:lnTo>
                  <a:pt x="4745" y="1282"/>
                </a:lnTo>
                <a:lnTo>
                  <a:pt x="4745" y="1282"/>
                </a:lnTo>
                <a:lnTo>
                  <a:pt x="4713" y="1215"/>
                </a:lnTo>
                <a:lnTo>
                  <a:pt x="4713" y="1215"/>
                </a:lnTo>
                <a:lnTo>
                  <a:pt x="4676" y="1144"/>
                </a:lnTo>
                <a:lnTo>
                  <a:pt x="4635" y="1073"/>
                </a:lnTo>
                <a:lnTo>
                  <a:pt x="4635" y="1073"/>
                </a:lnTo>
                <a:lnTo>
                  <a:pt x="4596" y="1010"/>
                </a:lnTo>
                <a:lnTo>
                  <a:pt x="4553" y="948"/>
                </a:lnTo>
                <a:lnTo>
                  <a:pt x="4553" y="948"/>
                </a:lnTo>
                <a:lnTo>
                  <a:pt x="4543" y="935"/>
                </a:lnTo>
                <a:lnTo>
                  <a:pt x="4543" y="935"/>
                </a:lnTo>
                <a:lnTo>
                  <a:pt x="4532" y="918"/>
                </a:lnTo>
                <a:lnTo>
                  <a:pt x="4532" y="918"/>
                </a:lnTo>
                <a:lnTo>
                  <a:pt x="4504" y="885"/>
                </a:lnTo>
                <a:lnTo>
                  <a:pt x="4474" y="849"/>
                </a:lnTo>
                <a:lnTo>
                  <a:pt x="4474" y="849"/>
                </a:lnTo>
                <a:lnTo>
                  <a:pt x="4422" y="789"/>
                </a:lnTo>
                <a:lnTo>
                  <a:pt x="4366" y="732"/>
                </a:lnTo>
                <a:lnTo>
                  <a:pt x="4308" y="674"/>
                </a:lnTo>
                <a:lnTo>
                  <a:pt x="4249" y="620"/>
                </a:lnTo>
                <a:lnTo>
                  <a:pt x="4249" y="620"/>
                </a:lnTo>
                <a:lnTo>
                  <a:pt x="4219" y="593"/>
                </a:lnTo>
                <a:lnTo>
                  <a:pt x="4189" y="569"/>
                </a:lnTo>
                <a:lnTo>
                  <a:pt x="4189" y="569"/>
                </a:lnTo>
                <a:lnTo>
                  <a:pt x="4187" y="567"/>
                </a:lnTo>
                <a:lnTo>
                  <a:pt x="4187" y="567"/>
                </a:lnTo>
                <a:lnTo>
                  <a:pt x="4157" y="543"/>
                </a:lnTo>
                <a:lnTo>
                  <a:pt x="4157" y="543"/>
                </a:lnTo>
                <a:lnTo>
                  <a:pt x="4086" y="493"/>
                </a:lnTo>
                <a:lnTo>
                  <a:pt x="4015" y="442"/>
                </a:lnTo>
                <a:lnTo>
                  <a:pt x="4015" y="442"/>
                </a:lnTo>
                <a:lnTo>
                  <a:pt x="3942" y="397"/>
                </a:lnTo>
                <a:lnTo>
                  <a:pt x="3868" y="355"/>
                </a:lnTo>
                <a:lnTo>
                  <a:pt x="3793" y="313"/>
                </a:lnTo>
                <a:lnTo>
                  <a:pt x="3717" y="274"/>
                </a:lnTo>
                <a:lnTo>
                  <a:pt x="3717" y="274"/>
                </a:lnTo>
                <a:lnTo>
                  <a:pt x="3646" y="241"/>
                </a:lnTo>
                <a:lnTo>
                  <a:pt x="3646" y="241"/>
                </a:lnTo>
                <a:lnTo>
                  <a:pt x="3636" y="237"/>
                </a:lnTo>
                <a:lnTo>
                  <a:pt x="3636" y="237"/>
                </a:lnTo>
                <a:lnTo>
                  <a:pt x="3599" y="220"/>
                </a:lnTo>
                <a:lnTo>
                  <a:pt x="3599" y="220"/>
                </a:lnTo>
                <a:lnTo>
                  <a:pt x="3511" y="187"/>
                </a:lnTo>
                <a:lnTo>
                  <a:pt x="3424" y="155"/>
                </a:lnTo>
                <a:lnTo>
                  <a:pt x="3424" y="155"/>
                </a:lnTo>
                <a:lnTo>
                  <a:pt x="3338" y="127"/>
                </a:lnTo>
                <a:lnTo>
                  <a:pt x="3250" y="103"/>
                </a:lnTo>
                <a:lnTo>
                  <a:pt x="3161" y="80"/>
                </a:lnTo>
                <a:lnTo>
                  <a:pt x="3071" y="60"/>
                </a:lnTo>
                <a:lnTo>
                  <a:pt x="3071" y="60"/>
                </a:lnTo>
                <a:lnTo>
                  <a:pt x="2983" y="43"/>
                </a:lnTo>
                <a:lnTo>
                  <a:pt x="2983" y="43"/>
                </a:lnTo>
                <a:lnTo>
                  <a:pt x="2940" y="35"/>
                </a:lnTo>
                <a:lnTo>
                  <a:pt x="2940" y="35"/>
                </a:lnTo>
                <a:lnTo>
                  <a:pt x="2935" y="34"/>
                </a:lnTo>
                <a:lnTo>
                  <a:pt x="2935" y="34"/>
                </a:lnTo>
                <a:lnTo>
                  <a:pt x="2836" y="20"/>
                </a:lnTo>
                <a:lnTo>
                  <a:pt x="2737" y="11"/>
                </a:lnTo>
                <a:lnTo>
                  <a:pt x="2737" y="11"/>
                </a:lnTo>
                <a:lnTo>
                  <a:pt x="2642" y="6"/>
                </a:lnTo>
                <a:lnTo>
                  <a:pt x="2549" y="2"/>
                </a:lnTo>
                <a:lnTo>
                  <a:pt x="2453" y="0"/>
                </a:lnTo>
                <a:lnTo>
                  <a:pt x="2358" y="2"/>
                </a:lnTo>
                <a:lnTo>
                  <a:pt x="2358" y="2"/>
                </a:lnTo>
                <a:lnTo>
                  <a:pt x="2278" y="6"/>
                </a:lnTo>
                <a:lnTo>
                  <a:pt x="2198" y="11"/>
                </a:lnTo>
                <a:lnTo>
                  <a:pt x="2198" y="11"/>
                </a:lnTo>
                <a:lnTo>
                  <a:pt x="2118" y="19"/>
                </a:lnTo>
                <a:lnTo>
                  <a:pt x="2118" y="19"/>
                </a:lnTo>
                <a:lnTo>
                  <a:pt x="2101" y="20"/>
                </a:lnTo>
                <a:lnTo>
                  <a:pt x="2101" y="20"/>
                </a:lnTo>
                <a:lnTo>
                  <a:pt x="2063" y="26"/>
                </a:lnTo>
                <a:lnTo>
                  <a:pt x="2063" y="26"/>
                </a:lnTo>
                <a:lnTo>
                  <a:pt x="1980" y="37"/>
                </a:lnTo>
                <a:lnTo>
                  <a:pt x="1896" y="52"/>
                </a:lnTo>
                <a:lnTo>
                  <a:pt x="1812" y="69"/>
                </a:lnTo>
                <a:lnTo>
                  <a:pt x="1728" y="88"/>
                </a:lnTo>
                <a:lnTo>
                  <a:pt x="1728" y="88"/>
                </a:lnTo>
                <a:lnTo>
                  <a:pt x="1662" y="104"/>
                </a:lnTo>
                <a:lnTo>
                  <a:pt x="1597" y="121"/>
                </a:lnTo>
                <a:lnTo>
                  <a:pt x="1532" y="142"/>
                </a:lnTo>
                <a:lnTo>
                  <a:pt x="1468" y="162"/>
                </a:lnTo>
                <a:lnTo>
                  <a:pt x="1468" y="162"/>
                </a:lnTo>
                <a:lnTo>
                  <a:pt x="1399" y="183"/>
                </a:lnTo>
                <a:lnTo>
                  <a:pt x="1399" y="183"/>
                </a:lnTo>
                <a:lnTo>
                  <a:pt x="1323" y="211"/>
                </a:lnTo>
                <a:lnTo>
                  <a:pt x="1323" y="211"/>
                </a:lnTo>
                <a:lnTo>
                  <a:pt x="1302" y="220"/>
                </a:lnTo>
                <a:lnTo>
                  <a:pt x="1302" y="220"/>
                </a:lnTo>
                <a:lnTo>
                  <a:pt x="1282" y="228"/>
                </a:lnTo>
                <a:lnTo>
                  <a:pt x="1282" y="228"/>
                </a:lnTo>
                <a:lnTo>
                  <a:pt x="1201" y="263"/>
                </a:lnTo>
                <a:lnTo>
                  <a:pt x="1121" y="300"/>
                </a:lnTo>
                <a:lnTo>
                  <a:pt x="1121" y="300"/>
                </a:lnTo>
                <a:lnTo>
                  <a:pt x="1028" y="349"/>
                </a:lnTo>
                <a:lnTo>
                  <a:pt x="936" y="399"/>
                </a:lnTo>
                <a:lnTo>
                  <a:pt x="847" y="455"/>
                </a:lnTo>
                <a:lnTo>
                  <a:pt x="761" y="513"/>
                </a:lnTo>
                <a:lnTo>
                  <a:pt x="761" y="513"/>
                </a:lnTo>
                <a:lnTo>
                  <a:pt x="748" y="523"/>
                </a:lnTo>
                <a:lnTo>
                  <a:pt x="748" y="523"/>
                </a:lnTo>
                <a:lnTo>
                  <a:pt x="716" y="547"/>
                </a:lnTo>
                <a:lnTo>
                  <a:pt x="716" y="547"/>
                </a:lnTo>
                <a:lnTo>
                  <a:pt x="675" y="580"/>
                </a:lnTo>
                <a:lnTo>
                  <a:pt x="634" y="614"/>
                </a:lnTo>
                <a:lnTo>
                  <a:pt x="634" y="614"/>
                </a:lnTo>
                <a:lnTo>
                  <a:pt x="593" y="649"/>
                </a:lnTo>
                <a:lnTo>
                  <a:pt x="554" y="687"/>
                </a:lnTo>
                <a:lnTo>
                  <a:pt x="517" y="724"/>
                </a:lnTo>
                <a:lnTo>
                  <a:pt x="479" y="761"/>
                </a:lnTo>
                <a:lnTo>
                  <a:pt x="479" y="761"/>
                </a:lnTo>
                <a:lnTo>
                  <a:pt x="448" y="795"/>
                </a:lnTo>
                <a:lnTo>
                  <a:pt x="418" y="830"/>
                </a:lnTo>
                <a:lnTo>
                  <a:pt x="418" y="830"/>
                </a:lnTo>
                <a:lnTo>
                  <a:pt x="386" y="868"/>
                </a:lnTo>
                <a:lnTo>
                  <a:pt x="386" y="868"/>
                </a:lnTo>
                <a:lnTo>
                  <a:pt x="373" y="883"/>
                </a:lnTo>
                <a:lnTo>
                  <a:pt x="373" y="883"/>
                </a:lnTo>
                <a:lnTo>
                  <a:pt x="341" y="926"/>
                </a:lnTo>
                <a:lnTo>
                  <a:pt x="311" y="970"/>
                </a:lnTo>
                <a:lnTo>
                  <a:pt x="282" y="1015"/>
                </a:lnTo>
                <a:lnTo>
                  <a:pt x="254" y="1060"/>
                </a:lnTo>
                <a:lnTo>
                  <a:pt x="254" y="1060"/>
                </a:lnTo>
                <a:lnTo>
                  <a:pt x="227" y="1107"/>
                </a:lnTo>
                <a:lnTo>
                  <a:pt x="201" y="1155"/>
                </a:lnTo>
                <a:lnTo>
                  <a:pt x="201" y="1155"/>
                </a:lnTo>
                <a:lnTo>
                  <a:pt x="177" y="1204"/>
                </a:lnTo>
                <a:lnTo>
                  <a:pt x="177" y="1204"/>
                </a:lnTo>
                <a:lnTo>
                  <a:pt x="166" y="1228"/>
                </a:lnTo>
                <a:lnTo>
                  <a:pt x="166" y="1228"/>
                </a:lnTo>
                <a:lnTo>
                  <a:pt x="145" y="1276"/>
                </a:lnTo>
                <a:lnTo>
                  <a:pt x="127" y="1327"/>
                </a:lnTo>
                <a:lnTo>
                  <a:pt x="108" y="1377"/>
                </a:lnTo>
                <a:lnTo>
                  <a:pt x="93" y="1428"/>
                </a:lnTo>
                <a:lnTo>
                  <a:pt x="93" y="1428"/>
                </a:lnTo>
                <a:lnTo>
                  <a:pt x="67" y="1515"/>
                </a:lnTo>
                <a:lnTo>
                  <a:pt x="45" y="1605"/>
                </a:lnTo>
                <a:lnTo>
                  <a:pt x="45" y="1605"/>
                </a:lnTo>
                <a:lnTo>
                  <a:pt x="26" y="1694"/>
                </a:lnTo>
                <a:lnTo>
                  <a:pt x="26" y="1694"/>
                </a:lnTo>
                <a:lnTo>
                  <a:pt x="18" y="1739"/>
                </a:lnTo>
                <a:lnTo>
                  <a:pt x="18" y="1739"/>
                </a:lnTo>
                <a:lnTo>
                  <a:pt x="18" y="1743"/>
                </a:lnTo>
                <a:lnTo>
                  <a:pt x="18" y="1743"/>
                </a:lnTo>
                <a:lnTo>
                  <a:pt x="15" y="1760"/>
                </a:lnTo>
                <a:lnTo>
                  <a:pt x="15" y="1760"/>
                </a:lnTo>
                <a:lnTo>
                  <a:pt x="9" y="1806"/>
                </a:lnTo>
                <a:lnTo>
                  <a:pt x="5" y="1853"/>
                </a:lnTo>
                <a:lnTo>
                  <a:pt x="2" y="1900"/>
                </a:lnTo>
                <a:lnTo>
                  <a:pt x="0" y="1948"/>
                </a:lnTo>
                <a:lnTo>
                  <a:pt x="0" y="1995"/>
                </a:lnTo>
                <a:lnTo>
                  <a:pt x="0" y="2042"/>
                </a:lnTo>
                <a:lnTo>
                  <a:pt x="2" y="2088"/>
                </a:lnTo>
                <a:lnTo>
                  <a:pt x="4" y="2137"/>
                </a:lnTo>
                <a:lnTo>
                  <a:pt x="4" y="2137"/>
                </a:lnTo>
                <a:lnTo>
                  <a:pt x="5" y="2167"/>
                </a:lnTo>
                <a:lnTo>
                  <a:pt x="5" y="2167"/>
                </a:lnTo>
                <a:lnTo>
                  <a:pt x="9" y="2189"/>
                </a:lnTo>
                <a:lnTo>
                  <a:pt x="9" y="2189"/>
                </a:lnTo>
                <a:lnTo>
                  <a:pt x="17" y="2234"/>
                </a:lnTo>
                <a:lnTo>
                  <a:pt x="24" y="2280"/>
                </a:lnTo>
                <a:lnTo>
                  <a:pt x="24" y="2280"/>
                </a:lnTo>
                <a:lnTo>
                  <a:pt x="35" y="2331"/>
                </a:lnTo>
                <a:lnTo>
                  <a:pt x="48" y="2381"/>
                </a:lnTo>
                <a:lnTo>
                  <a:pt x="61" y="2432"/>
                </a:lnTo>
                <a:lnTo>
                  <a:pt x="76" y="2482"/>
                </a:lnTo>
                <a:lnTo>
                  <a:pt x="76" y="2482"/>
                </a:lnTo>
                <a:lnTo>
                  <a:pt x="91" y="2523"/>
                </a:lnTo>
                <a:lnTo>
                  <a:pt x="106" y="2564"/>
                </a:lnTo>
                <a:lnTo>
                  <a:pt x="106" y="2564"/>
                </a:lnTo>
                <a:lnTo>
                  <a:pt x="117" y="2590"/>
                </a:lnTo>
                <a:lnTo>
                  <a:pt x="117" y="2590"/>
                </a:lnTo>
                <a:lnTo>
                  <a:pt x="138" y="2639"/>
                </a:lnTo>
                <a:lnTo>
                  <a:pt x="138" y="2639"/>
                </a:lnTo>
                <a:lnTo>
                  <a:pt x="164" y="2691"/>
                </a:lnTo>
                <a:lnTo>
                  <a:pt x="192" y="2745"/>
                </a:lnTo>
                <a:lnTo>
                  <a:pt x="220" y="2796"/>
                </a:lnTo>
                <a:lnTo>
                  <a:pt x="250" y="2848"/>
                </a:lnTo>
                <a:lnTo>
                  <a:pt x="250" y="2848"/>
                </a:lnTo>
                <a:lnTo>
                  <a:pt x="278" y="2893"/>
                </a:lnTo>
                <a:lnTo>
                  <a:pt x="308" y="2937"/>
                </a:lnTo>
                <a:lnTo>
                  <a:pt x="367" y="3027"/>
                </a:lnTo>
                <a:lnTo>
                  <a:pt x="425" y="3116"/>
                </a:lnTo>
                <a:lnTo>
                  <a:pt x="453" y="3161"/>
                </a:lnTo>
                <a:lnTo>
                  <a:pt x="479" y="3208"/>
                </a:lnTo>
                <a:lnTo>
                  <a:pt x="479" y="3208"/>
                </a:lnTo>
                <a:lnTo>
                  <a:pt x="500" y="3251"/>
                </a:lnTo>
                <a:lnTo>
                  <a:pt x="519" y="3292"/>
                </a:lnTo>
                <a:lnTo>
                  <a:pt x="535" y="3335"/>
                </a:lnTo>
                <a:lnTo>
                  <a:pt x="548" y="3378"/>
                </a:lnTo>
                <a:lnTo>
                  <a:pt x="561" y="3421"/>
                </a:lnTo>
                <a:lnTo>
                  <a:pt x="571" y="3465"/>
                </a:lnTo>
                <a:lnTo>
                  <a:pt x="580" y="3510"/>
                </a:lnTo>
                <a:lnTo>
                  <a:pt x="586" y="3555"/>
                </a:lnTo>
                <a:lnTo>
                  <a:pt x="586" y="3555"/>
                </a:lnTo>
                <a:lnTo>
                  <a:pt x="588" y="3583"/>
                </a:lnTo>
                <a:lnTo>
                  <a:pt x="589" y="3609"/>
                </a:lnTo>
                <a:lnTo>
                  <a:pt x="589" y="3637"/>
                </a:lnTo>
                <a:lnTo>
                  <a:pt x="588" y="3663"/>
                </a:lnTo>
                <a:lnTo>
                  <a:pt x="582" y="3716"/>
                </a:lnTo>
                <a:lnTo>
                  <a:pt x="573" y="3770"/>
                </a:lnTo>
                <a:lnTo>
                  <a:pt x="558" y="3822"/>
                </a:lnTo>
                <a:lnTo>
                  <a:pt x="543" y="3874"/>
                </a:lnTo>
                <a:lnTo>
                  <a:pt x="524" y="3925"/>
                </a:lnTo>
                <a:lnTo>
                  <a:pt x="505" y="3977"/>
                </a:lnTo>
                <a:lnTo>
                  <a:pt x="505" y="3977"/>
                </a:lnTo>
                <a:lnTo>
                  <a:pt x="515" y="3971"/>
                </a:lnTo>
                <a:lnTo>
                  <a:pt x="515" y="3971"/>
                </a:lnTo>
                <a:lnTo>
                  <a:pt x="539" y="3962"/>
                </a:lnTo>
                <a:lnTo>
                  <a:pt x="539" y="3962"/>
                </a:lnTo>
                <a:lnTo>
                  <a:pt x="610" y="3930"/>
                </a:lnTo>
                <a:lnTo>
                  <a:pt x="610" y="3930"/>
                </a:lnTo>
                <a:lnTo>
                  <a:pt x="683" y="3893"/>
                </a:lnTo>
                <a:lnTo>
                  <a:pt x="754" y="3852"/>
                </a:lnTo>
                <a:lnTo>
                  <a:pt x="754" y="3852"/>
                </a:lnTo>
                <a:lnTo>
                  <a:pt x="821" y="3813"/>
                </a:lnTo>
                <a:lnTo>
                  <a:pt x="886" y="3770"/>
                </a:lnTo>
                <a:lnTo>
                  <a:pt x="1015" y="3680"/>
                </a:lnTo>
                <a:lnTo>
                  <a:pt x="1015" y="3680"/>
                </a:lnTo>
                <a:lnTo>
                  <a:pt x="1147" y="3589"/>
                </a:lnTo>
                <a:lnTo>
                  <a:pt x="1147" y="3589"/>
                </a:lnTo>
                <a:lnTo>
                  <a:pt x="1164" y="3577"/>
                </a:lnTo>
                <a:lnTo>
                  <a:pt x="1181" y="3570"/>
                </a:lnTo>
                <a:lnTo>
                  <a:pt x="1198" y="3564"/>
                </a:lnTo>
                <a:lnTo>
                  <a:pt x="1216" y="3561"/>
                </a:lnTo>
                <a:lnTo>
                  <a:pt x="1233" y="3557"/>
                </a:lnTo>
                <a:lnTo>
                  <a:pt x="1250" y="3557"/>
                </a:lnTo>
                <a:lnTo>
                  <a:pt x="1269" y="3557"/>
                </a:lnTo>
                <a:lnTo>
                  <a:pt x="1285" y="3559"/>
                </a:lnTo>
                <a:lnTo>
                  <a:pt x="1321" y="3566"/>
                </a:lnTo>
                <a:lnTo>
                  <a:pt x="1356" y="3574"/>
                </a:lnTo>
                <a:lnTo>
                  <a:pt x="1425" y="3594"/>
                </a:lnTo>
                <a:lnTo>
                  <a:pt x="1425" y="3594"/>
                </a:lnTo>
                <a:lnTo>
                  <a:pt x="1513" y="3617"/>
                </a:lnTo>
                <a:lnTo>
                  <a:pt x="1599" y="3639"/>
                </a:lnTo>
                <a:lnTo>
                  <a:pt x="1687" y="3658"/>
                </a:lnTo>
                <a:lnTo>
                  <a:pt x="1774" y="3674"/>
                </a:lnTo>
                <a:lnTo>
                  <a:pt x="1774" y="3674"/>
                </a:lnTo>
                <a:lnTo>
                  <a:pt x="1864" y="3691"/>
                </a:lnTo>
                <a:lnTo>
                  <a:pt x="1864" y="3691"/>
                </a:lnTo>
                <a:lnTo>
                  <a:pt x="1910" y="3699"/>
                </a:lnTo>
                <a:lnTo>
                  <a:pt x="1910" y="3699"/>
                </a:lnTo>
                <a:lnTo>
                  <a:pt x="1916" y="3701"/>
                </a:lnTo>
                <a:lnTo>
                  <a:pt x="1916" y="3701"/>
                </a:lnTo>
                <a:lnTo>
                  <a:pt x="1918" y="3701"/>
                </a:lnTo>
                <a:lnTo>
                  <a:pt x="1918" y="3701"/>
                </a:lnTo>
                <a:lnTo>
                  <a:pt x="2022" y="3714"/>
                </a:lnTo>
                <a:lnTo>
                  <a:pt x="2127" y="3727"/>
                </a:lnTo>
                <a:lnTo>
                  <a:pt x="2127" y="3727"/>
                </a:lnTo>
                <a:lnTo>
                  <a:pt x="2230" y="3736"/>
                </a:lnTo>
                <a:lnTo>
                  <a:pt x="2334" y="3744"/>
                </a:lnTo>
                <a:lnTo>
                  <a:pt x="2437" y="3747"/>
                </a:lnTo>
                <a:lnTo>
                  <a:pt x="2541" y="3749"/>
                </a:lnTo>
                <a:lnTo>
                  <a:pt x="2541" y="3749"/>
                </a:lnTo>
                <a:lnTo>
                  <a:pt x="2642" y="3749"/>
                </a:lnTo>
                <a:lnTo>
                  <a:pt x="2743" y="3745"/>
                </a:lnTo>
                <a:lnTo>
                  <a:pt x="2743" y="3745"/>
                </a:lnTo>
                <a:lnTo>
                  <a:pt x="2793" y="3742"/>
                </a:lnTo>
                <a:lnTo>
                  <a:pt x="2843" y="3738"/>
                </a:lnTo>
                <a:lnTo>
                  <a:pt x="2843" y="3738"/>
                </a:lnTo>
                <a:lnTo>
                  <a:pt x="2894" y="3734"/>
                </a:lnTo>
                <a:lnTo>
                  <a:pt x="2894" y="3734"/>
                </a:lnTo>
                <a:lnTo>
                  <a:pt x="2922" y="3730"/>
                </a:lnTo>
                <a:lnTo>
                  <a:pt x="2922" y="3730"/>
                </a:lnTo>
                <a:lnTo>
                  <a:pt x="2922" y="3730"/>
                </a:lnTo>
                <a:lnTo>
                  <a:pt x="2922" y="3730"/>
                </a:lnTo>
                <a:lnTo>
                  <a:pt x="3024" y="3716"/>
                </a:lnTo>
                <a:lnTo>
                  <a:pt x="3125" y="3697"/>
                </a:lnTo>
                <a:lnTo>
                  <a:pt x="3226" y="3674"/>
                </a:lnTo>
                <a:lnTo>
                  <a:pt x="3325" y="3648"/>
                </a:lnTo>
                <a:lnTo>
                  <a:pt x="3325" y="3648"/>
                </a:lnTo>
                <a:lnTo>
                  <a:pt x="3401" y="3624"/>
                </a:lnTo>
                <a:lnTo>
                  <a:pt x="3480" y="3598"/>
                </a:lnTo>
                <a:lnTo>
                  <a:pt x="3480" y="3598"/>
                </a:lnTo>
                <a:lnTo>
                  <a:pt x="3554" y="3570"/>
                </a:lnTo>
                <a:lnTo>
                  <a:pt x="3554" y="3570"/>
                </a:lnTo>
                <a:lnTo>
                  <a:pt x="3566" y="3564"/>
                </a:lnTo>
                <a:lnTo>
                  <a:pt x="3566" y="3564"/>
                </a:lnTo>
                <a:lnTo>
                  <a:pt x="3603" y="3549"/>
                </a:lnTo>
                <a:lnTo>
                  <a:pt x="3603" y="3549"/>
                </a:lnTo>
                <a:lnTo>
                  <a:pt x="3678" y="3518"/>
                </a:lnTo>
                <a:lnTo>
                  <a:pt x="3750" y="3484"/>
                </a:lnTo>
                <a:lnTo>
                  <a:pt x="3823" y="3447"/>
                </a:lnTo>
                <a:lnTo>
                  <a:pt x="3896" y="3409"/>
                </a:lnTo>
                <a:lnTo>
                  <a:pt x="3965" y="3368"/>
                </a:lnTo>
                <a:lnTo>
                  <a:pt x="4036" y="3325"/>
                </a:lnTo>
                <a:lnTo>
                  <a:pt x="4103" y="3281"/>
                </a:lnTo>
                <a:lnTo>
                  <a:pt x="4170" y="3234"/>
                </a:lnTo>
                <a:lnTo>
                  <a:pt x="4170" y="3234"/>
                </a:lnTo>
                <a:lnTo>
                  <a:pt x="4213" y="3200"/>
                </a:lnTo>
                <a:lnTo>
                  <a:pt x="4213" y="3200"/>
                </a:lnTo>
                <a:close/>
              </a:path>
            </a:pathLst>
          </a:custGeom>
          <a:solidFill>
            <a:schemeClr val="accent1"/>
          </a:solidFill>
          <a:ln w="50800">
            <a:solidFill>
              <a:srgbClr val="000000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ko-KR" altLang="en-US"/>
          </a:p>
        </p:txBody>
      </p:sp>
      <p:sp>
        <p:nvSpPr>
          <p:cNvPr id="126" name="矩形 125"/>
          <p:cNvSpPr/>
          <p:nvPr/>
        </p:nvSpPr>
        <p:spPr>
          <a:xfrm>
            <a:off x="1969618" y="2405481"/>
            <a:ext cx="2855395" cy="819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51435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50" b="0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Lorem ipsum dolor sit amet, consectetur adipiscing elit. Donec luctus nibh sit amet sem vulputate venenatis bibendum orci pulvinar. </a:t>
            </a:r>
          </a:p>
        </p:txBody>
      </p:sp>
      <p:sp>
        <p:nvSpPr>
          <p:cNvPr id="128" name="文本框 5"/>
          <p:cNvSpPr txBox="1">
            <a:spLocks noChangeArrowheads="1"/>
          </p:cNvSpPr>
          <p:nvPr/>
        </p:nvSpPr>
        <p:spPr bwMode="auto">
          <a:xfrm>
            <a:off x="2718284" y="2110451"/>
            <a:ext cx="13580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ctr"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400">
                <a:solidFill>
                  <a:schemeClr val="bg1"/>
                </a:solidFill>
                <a:latin typeface="方正兰亭黑_GBK"/>
                <a:ea typeface="方正兰亭黑_GBK"/>
              </a:rPr>
              <a:t>Lorem ipsum </a:t>
            </a:r>
            <a:endParaRPr lang="zh-CN" altLang="en-US" sz="1400">
              <a:solidFill>
                <a:schemeClr val="bg1"/>
              </a:solidFill>
              <a:latin typeface="方正兰亭黑_GBK"/>
              <a:ea typeface="方正兰亭黑_GBK"/>
            </a:endParaRPr>
          </a:p>
        </p:txBody>
      </p:sp>
      <p:grpSp>
        <p:nvGrpSpPr>
          <p:cNvPr id="139" name="그룹 10"/>
          <p:cNvGrpSpPr/>
          <p:nvPr/>
        </p:nvGrpSpPr>
        <p:grpSpPr>
          <a:xfrm>
            <a:off x="-1018985" y="4763683"/>
            <a:ext cx="5066643" cy="232259"/>
            <a:chOff x="-304902" y="5954171"/>
            <a:chExt cx="5573307" cy="232259"/>
          </a:xfrm>
        </p:grpSpPr>
        <p:cxnSp>
          <p:nvCxnSpPr>
            <p:cNvPr id="145" name="직선 연결선 67"/>
            <p:cNvCxnSpPr/>
            <p:nvPr/>
          </p:nvCxnSpPr>
          <p:spPr>
            <a:xfrm>
              <a:off x="5079898" y="6101763"/>
              <a:ext cx="188507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직선 연결선 68"/>
            <p:cNvCxnSpPr>
              <a:endCxn id="29" idx="21"/>
            </p:cNvCxnSpPr>
            <p:nvPr/>
          </p:nvCxnSpPr>
          <p:spPr>
            <a:xfrm>
              <a:off x="844124" y="5954171"/>
              <a:ext cx="1501285" cy="6541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직선 연결선 69"/>
            <p:cNvCxnSpPr/>
            <p:nvPr/>
          </p:nvCxnSpPr>
          <p:spPr>
            <a:xfrm>
              <a:off x="3335765" y="6101763"/>
              <a:ext cx="939902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직선 연결선 70"/>
            <p:cNvCxnSpPr/>
            <p:nvPr/>
          </p:nvCxnSpPr>
          <p:spPr>
            <a:xfrm>
              <a:off x="50698" y="6101763"/>
              <a:ext cx="1532569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직선 연결선 71"/>
            <p:cNvCxnSpPr/>
            <p:nvPr/>
          </p:nvCxnSpPr>
          <p:spPr>
            <a:xfrm>
              <a:off x="-304902" y="6101763"/>
              <a:ext cx="188507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직선 연결선 72"/>
            <p:cNvCxnSpPr/>
            <p:nvPr/>
          </p:nvCxnSpPr>
          <p:spPr>
            <a:xfrm>
              <a:off x="712334" y="6186430"/>
              <a:ext cx="786451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직선 연결선 73"/>
            <p:cNvCxnSpPr/>
            <p:nvPr/>
          </p:nvCxnSpPr>
          <p:spPr>
            <a:xfrm>
              <a:off x="4275754" y="6186430"/>
              <a:ext cx="155595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2" name="Freeform 292"/>
          <p:cNvSpPr/>
          <p:nvPr/>
        </p:nvSpPr>
        <p:spPr bwMode="auto">
          <a:xfrm flipH="1">
            <a:off x="5044179" y="1903228"/>
            <a:ext cx="2444353" cy="1996455"/>
          </a:xfrm>
          <a:custGeom>
            <a:avLst/>
            <a:gdLst>
              <a:gd name="T0" fmla="*/ 4400 w 4868"/>
              <a:gd name="T1" fmla="*/ 3034 h 3977"/>
              <a:gd name="T2" fmla="*/ 4519 w 4868"/>
              <a:gd name="T3" fmla="*/ 2902 h 3977"/>
              <a:gd name="T4" fmla="*/ 4631 w 4868"/>
              <a:gd name="T5" fmla="*/ 2743 h 3977"/>
              <a:gd name="T6" fmla="*/ 4728 w 4868"/>
              <a:gd name="T7" fmla="*/ 2568 h 3977"/>
              <a:gd name="T8" fmla="*/ 4795 w 4868"/>
              <a:gd name="T9" fmla="*/ 2389 h 3977"/>
              <a:gd name="T10" fmla="*/ 4849 w 4868"/>
              <a:gd name="T11" fmla="*/ 2161 h 3977"/>
              <a:gd name="T12" fmla="*/ 4868 w 4868"/>
              <a:gd name="T13" fmla="*/ 1935 h 3977"/>
              <a:gd name="T14" fmla="*/ 4861 w 4868"/>
              <a:gd name="T15" fmla="*/ 1713 h 3977"/>
              <a:gd name="T16" fmla="*/ 4844 w 4868"/>
              <a:gd name="T17" fmla="*/ 1609 h 3977"/>
              <a:gd name="T18" fmla="*/ 4758 w 4868"/>
              <a:gd name="T19" fmla="*/ 1316 h 3977"/>
              <a:gd name="T20" fmla="*/ 4635 w 4868"/>
              <a:gd name="T21" fmla="*/ 1073 h 3977"/>
              <a:gd name="T22" fmla="*/ 4543 w 4868"/>
              <a:gd name="T23" fmla="*/ 935 h 3977"/>
              <a:gd name="T24" fmla="*/ 4422 w 4868"/>
              <a:gd name="T25" fmla="*/ 789 h 3977"/>
              <a:gd name="T26" fmla="*/ 4189 w 4868"/>
              <a:gd name="T27" fmla="*/ 569 h 3977"/>
              <a:gd name="T28" fmla="*/ 4086 w 4868"/>
              <a:gd name="T29" fmla="*/ 493 h 3977"/>
              <a:gd name="T30" fmla="*/ 3717 w 4868"/>
              <a:gd name="T31" fmla="*/ 274 h 3977"/>
              <a:gd name="T32" fmla="*/ 3599 w 4868"/>
              <a:gd name="T33" fmla="*/ 220 h 3977"/>
              <a:gd name="T34" fmla="*/ 3250 w 4868"/>
              <a:gd name="T35" fmla="*/ 103 h 3977"/>
              <a:gd name="T36" fmla="*/ 2940 w 4868"/>
              <a:gd name="T37" fmla="*/ 35 h 3977"/>
              <a:gd name="T38" fmla="*/ 2737 w 4868"/>
              <a:gd name="T39" fmla="*/ 11 h 3977"/>
              <a:gd name="T40" fmla="*/ 2278 w 4868"/>
              <a:gd name="T41" fmla="*/ 6 h 3977"/>
              <a:gd name="T42" fmla="*/ 2101 w 4868"/>
              <a:gd name="T43" fmla="*/ 20 h 3977"/>
              <a:gd name="T44" fmla="*/ 1728 w 4868"/>
              <a:gd name="T45" fmla="*/ 88 h 3977"/>
              <a:gd name="T46" fmla="*/ 1468 w 4868"/>
              <a:gd name="T47" fmla="*/ 162 h 3977"/>
              <a:gd name="T48" fmla="*/ 1302 w 4868"/>
              <a:gd name="T49" fmla="*/ 220 h 3977"/>
              <a:gd name="T50" fmla="*/ 1028 w 4868"/>
              <a:gd name="T51" fmla="*/ 349 h 3977"/>
              <a:gd name="T52" fmla="*/ 748 w 4868"/>
              <a:gd name="T53" fmla="*/ 523 h 3977"/>
              <a:gd name="T54" fmla="*/ 593 w 4868"/>
              <a:gd name="T55" fmla="*/ 649 h 3977"/>
              <a:gd name="T56" fmla="*/ 418 w 4868"/>
              <a:gd name="T57" fmla="*/ 830 h 3977"/>
              <a:gd name="T58" fmla="*/ 341 w 4868"/>
              <a:gd name="T59" fmla="*/ 926 h 3977"/>
              <a:gd name="T60" fmla="*/ 201 w 4868"/>
              <a:gd name="T61" fmla="*/ 1155 h 3977"/>
              <a:gd name="T62" fmla="*/ 145 w 4868"/>
              <a:gd name="T63" fmla="*/ 1276 h 3977"/>
              <a:gd name="T64" fmla="*/ 45 w 4868"/>
              <a:gd name="T65" fmla="*/ 1605 h 3977"/>
              <a:gd name="T66" fmla="*/ 18 w 4868"/>
              <a:gd name="T67" fmla="*/ 1743 h 3977"/>
              <a:gd name="T68" fmla="*/ 2 w 4868"/>
              <a:gd name="T69" fmla="*/ 1900 h 3977"/>
              <a:gd name="T70" fmla="*/ 4 w 4868"/>
              <a:gd name="T71" fmla="*/ 2137 h 3977"/>
              <a:gd name="T72" fmla="*/ 24 w 4868"/>
              <a:gd name="T73" fmla="*/ 2280 h 3977"/>
              <a:gd name="T74" fmla="*/ 76 w 4868"/>
              <a:gd name="T75" fmla="*/ 2482 h 3977"/>
              <a:gd name="T76" fmla="*/ 138 w 4868"/>
              <a:gd name="T77" fmla="*/ 2639 h 3977"/>
              <a:gd name="T78" fmla="*/ 250 w 4868"/>
              <a:gd name="T79" fmla="*/ 2848 h 3977"/>
              <a:gd name="T80" fmla="*/ 479 w 4868"/>
              <a:gd name="T81" fmla="*/ 3208 h 3977"/>
              <a:gd name="T82" fmla="*/ 561 w 4868"/>
              <a:gd name="T83" fmla="*/ 3421 h 3977"/>
              <a:gd name="T84" fmla="*/ 589 w 4868"/>
              <a:gd name="T85" fmla="*/ 3609 h 3977"/>
              <a:gd name="T86" fmla="*/ 543 w 4868"/>
              <a:gd name="T87" fmla="*/ 3874 h 3977"/>
              <a:gd name="T88" fmla="*/ 539 w 4868"/>
              <a:gd name="T89" fmla="*/ 3962 h 3977"/>
              <a:gd name="T90" fmla="*/ 754 w 4868"/>
              <a:gd name="T91" fmla="*/ 3852 h 3977"/>
              <a:gd name="T92" fmla="*/ 1147 w 4868"/>
              <a:gd name="T93" fmla="*/ 3589 h 3977"/>
              <a:gd name="T94" fmla="*/ 1250 w 4868"/>
              <a:gd name="T95" fmla="*/ 3557 h 3977"/>
              <a:gd name="T96" fmla="*/ 1425 w 4868"/>
              <a:gd name="T97" fmla="*/ 3594 h 3977"/>
              <a:gd name="T98" fmla="*/ 1864 w 4868"/>
              <a:gd name="T99" fmla="*/ 3691 h 3977"/>
              <a:gd name="T100" fmla="*/ 1918 w 4868"/>
              <a:gd name="T101" fmla="*/ 3701 h 3977"/>
              <a:gd name="T102" fmla="*/ 2334 w 4868"/>
              <a:gd name="T103" fmla="*/ 3744 h 3977"/>
              <a:gd name="T104" fmla="*/ 2743 w 4868"/>
              <a:gd name="T105" fmla="*/ 3745 h 3977"/>
              <a:gd name="T106" fmla="*/ 2922 w 4868"/>
              <a:gd name="T107" fmla="*/ 3730 h 3977"/>
              <a:gd name="T108" fmla="*/ 3226 w 4868"/>
              <a:gd name="T109" fmla="*/ 3674 h 3977"/>
              <a:gd name="T110" fmla="*/ 3554 w 4868"/>
              <a:gd name="T111" fmla="*/ 3570 h 3977"/>
              <a:gd name="T112" fmla="*/ 3678 w 4868"/>
              <a:gd name="T113" fmla="*/ 3518 h 3977"/>
              <a:gd name="T114" fmla="*/ 4103 w 4868"/>
              <a:gd name="T115" fmla="*/ 3281 h 39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4868" h="3977">
                <a:moveTo>
                  <a:pt x="4213" y="3200"/>
                </a:moveTo>
                <a:lnTo>
                  <a:pt x="4213" y="3200"/>
                </a:lnTo>
                <a:lnTo>
                  <a:pt x="4275" y="3150"/>
                </a:lnTo>
                <a:lnTo>
                  <a:pt x="4275" y="3150"/>
                </a:lnTo>
                <a:lnTo>
                  <a:pt x="4338" y="3094"/>
                </a:lnTo>
                <a:lnTo>
                  <a:pt x="4400" y="3034"/>
                </a:lnTo>
                <a:lnTo>
                  <a:pt x="4400" y="3034"/>
                </a:lnTo>
                <a:lnTo>
                  <a:pt x="4456" y="2977"/>
                </a:lnTo>
                <a:lnTo>
                  <a:pt x="4508" y="2917"/>
                </a:lnTo>
                <a:lnTo>
                  <a:pt x="4508" y="2917"/>
                </a:lnTo>
                <a:lnTo>
                  <a:pt x="4519" y="2902"/>
                </a:lnTo>
                <a:lnTo>
                  <a:pt x="4519" y="2902"/>
                </a:lnTo>
                <a:lnTo>
                  <a:pt x="4534" y="2885"/>
                </a:lnTo>
                <a:lnTo>
                  <a:pt x="4534" y="2885"/>
                </a:lnTo>
                <a:lnTo>
                  <a:pt x="4560" y="2848"/>
                </a:lnTo>
                <a:lnTo>
                  <a:pt x="4588" y="2810"/>
                </a:lnTo>
                <a:lnTo>
                  <a:pt x="4588" y="2810"/>
                </a:lnTo>
                <a:lnTo>
                  <a:pt x="4631" y="2743"/>
                </a:lnTo>
                <a:lnTo>
                  <a:pt x="4672" y="2676"/>
                </a:lnTo>
                <a:lnTo>
                  <a:pt x="4672" y="2676"/>
                </a:lnTo>
                <a:lnTo>
                  <a:pt x="4711" y="2605"/>
                </a:lnTo>
                <a:lnTo>
                  <a:pt x="4711" y="2605"/>
                </a:lnTo>
                <a:lnTo>
                  <a:pt x="4728" y="2568"/>
                </a:lnTo>
                <a:lnTo>
                  <a:pt x="4728" y="2568"/>
                </a:lnTo>
                <a:lnTo>
                  <a:pt x="4736" y="2553"/>
                </a:lnTo>
                <a:lnTo>
                  <a:pt x="4736" y="2553"/>
                </a:lnTo>
                <a:lnTo>
                  <a:pt x="4752" y="2512"/>
                </a:lnTo>
                <a:lnTo>
                  <a:pt x="4767" y="2471"/>
                </a:lnTo>
                <a:lnTo>
                  <a:pt x="4782" y="2430"/>
                </a:lnTo>
                <a:lnTo>
                  <a:pt x="4795" y="2389"/>
                </a:lnTo>
                <a:lnTo>
                  <a:pt x="4819" y="2305"/>
                </a:lnTo>
                <a:lnTo>
                  <a:pt x="4838" y="2221"/>
                </a:lnTo>
                <a:lnTo>
                  <a:pt x="4838" y="2221"/>
                </a:lnTo>
                <a:lnTo>
                  <a:pt x="4847" y="2178"/>
                </a:lnTo>
                <a:lnTo>
                  <a:pt x="4847" y="2178"/>
                </a:lnTo>
                <a:lnTo>
                  <a:pt x="4849" y="2161"/>
                </a:lnTo>
                <a:lnTo>
                  <a:pt x="4849" y="2161"/>
                </a:lnTo>
                <a:lnTo>
                  <a:pt x="4859" y="2086"/>
                </a:lnTo>
                <a:lnTo>
                  <a:pt x="4859" y="2086"/>
                </a:lnTo>
                <a:lnTo>
                  <a:pt x="4864" y="2036"/>
                </a:lnTo>
                <a:lnTo>
                  <a:pt x="4866" y="1986"/>
                </a:lnTo>
                <a:lnTo>
                  <a:pt x="4868" y="1935"/>
                </a:lnTo>
                <a:lnTo>
                  <a:pt x="4868" y="1885"/>
                </a:lnTo>
                <a:lnTo>
                  <a:pt x="4868" y="1885"/>
                </a:lnTo>
                <a:lnTo>
                  <a:pt x="4866" y="1806"/>
                </a:lnTo>
                <a:lnTo>
                  <a:pt x="4862" y="1728"/>
                </a:lnTo>
                <a:lnTo>
                  <a:pt x="4862" y="1728"/>
                </a:lnTo>
                <a:lnTo>
                  <a:pt x="4861" y="1713"/>
                </a:lnTo>
                <a:lnTo>
                  <a:pt x="4861" y="1713"/>
                </a:lnTo>
                <a:lnTo>
                  <a:pt x="4859" y="1694"/>
                </a:lnTo>
                <a:lnTo>
                  <a:pt x="4859" y="1694"/>
                </a:lnTo>
                <a:lnTo>
                  <a:pt x="4847" y="1629"/>
                </a:lnTo>
                <a:lnTo>
                  <a:pt x="4847" y="1629"/>
                </a:lnTo>
                <a:lnTo>
                  <a:pt x="4844" y="1609"/>
                </a:lnTo>
                <a:lnTo>
                  <a:pt x="4844" y="1609"/>
                </a:lnTo>
                <a:lnTo>
                  <a:pt x="4827" y="1534"/>
                </a:lnTo>
                <a:lnTo>
                  <a:pt x="4808" y="1459"/>
                </a:lnTo>
                <a:lnTo>
                  <a:pt x="4784" y="1387"/>
                </a:lnTo>
                <a:lnTo>
                  <a:pt x="4758" y="1316"/>
                </a:lnTo>
                <a:lnTo>
                  <a:pt x="4758" y="1316"/>
                </a:lnTo>
                <a:lnTo>
                  <a:pt x="4745" y="1282"/>
                </a:lnTo>
                <a:lnTo>
                  <a:pt x="4745" y="1282"/>
                </a:lnTo>
                <a:lnTo>
                  <a:pt x="4713" y="1215"/>
                </a:lnTo>
                <a:lnTo>
                  <a:pt x="4713" y="1215"/>
                </a:lnTo>
                <a:lnTo>
                  <a:pt x="4676" y="1144"/>
                </a:lnTo>
                <a:lnTo>
                  <a:pt x="4635" y="1073"/>
                </a:lnTo>
                <a:lnTo>
                  <a:pt x="4635" y="1073"/>
                </a:lnTo>
                <a:lnTo>
                  <a:pt x="4596" y="1010"/>
                </a:lnTo>
                <a:lnTo>
                  <a:pt x="4553" y="948"/>
                </a:lnTo>
                <a:lnTo>
                  <a:pt x="4553" y="948"/>
                </a:lnTo>
                <a:lnTo>
                  <a:pt x="4543" y="935"/>
                </a:lnTo>
                <a:lnTo>
                  <a:pt x="4543" y="935"/>
                </a:lnTo>
                <a:lnTo>
                  <a:pt x="4532" y="918"/>
                </a:lnTo>
                <a:lnTo>
                  <a:pt x="4532" y="918"/>
                </a:lnTo>
                <a:lnTo>
                  <a:pt x="4504" y="885"/>
                </a:lnTo>
                <a:lnTo>
                  <a:pt x="4474" y="849"/>
                </a:lnTo>
                <a:lnTo>
                  <a:pt x="4474" y="849"/>
                </a:lnTo>
                <a:lnTo>
                  <a:pt x="4422" y="789"/>
                </a:lnTo>
                <a:lnTo>
                  <a:pt x="4366" y="732"/>
                </a:lnTo>
                <a:lnTo>
                  <a:pt x="4308" y="674"/>
                </a:lnTo>
                <a:lnTo>
                  <a:pt x="4249" y="620"/>
                </a:lnTo>
                <a:lnTo>
                  <a:pt x="4249" y="620"/>
                </a:lnTo>
                <a:lnTo>
                  <a:pt x="4219" y="593"/>
                </a:lnTo>
                <a:lnTo>
                  <a:pt x="4189" y="569"/>
                </a:lnTo>
                <a:lnTo>
                  <a:pt x="4189" y="569"/>
                </a:lnTo>
                <a:lnTo>
                  <a:pt x="4187" y="567"/>
                </a:lnTo>
                <a:lnTo>
                  <a:pt x="4187" y="567"/>
                </a:lnTo>
                <a:lnTo>
                  <a:pt x="4157" y="543"/>
                </a:lnTo>
                <a:lnTo>
                  <a:pt x="4157" y="543"/>
                </a:lnTo>
                <a:lnTo>
                  <a:pt x="4086" y="493"/>
                </a:lnTo>
                <a:lnTo>
                  <a:pt x="4015" y="442"/>
                </a:lnTo>
                <a:lnTo>
                  <a:pt x="4015" y="442"/>
                </a:lnTo>
                <a:lnTo>
                  <a:pt x="3942" y="397"/>
                </a:lnTo>
                <a:lnTo>
                  <a:pt x="3868" y="355"/>
                </a:lnTo>
                <a:lnTo>
                  <a:pt x="3793" y="313"/>
                </a:lnTo>
                <a:lnTo>
                  <a:pt x="3717" y="274"/>
                </a:lnTo>
                <a:lnTo>
                  <a:pt x="3717" y="274"/>
                </a:lnTo>
                <a:lnTo>
                  <a:pt x="3646" y="241"/>
                </a:lnTo>
                <a:lnTo>
                  <a:pt x="3646" y="241"/>
                </a:lnTo>
                <a:lnTo>
                  <a:pt x="3636" y="237"/>
                </a:lnTo>
                <a:lnTo>
                  <a:pt x="3636" y="237"/>
                </a:lnTo>
                <a:lnTo>
                  <a:pt x="3599" y="220"/>
                </a:lnTo>
                <a:lnTo>
                  <a:pt x="3599" y="220"/>
                </a:lnTo>
                <a:lnTo>
                  <a:pt x="3511" y="187"/>
                </a:lnTo>
                <a:lnTo>
                  <a:pt x="3424" y="155"/>
                </a:lnTo>
                <a:lnTo>
                  <a:pt x="3424" y="155"/>
                </a:lnTo>
                <a:lnTo>
                  <a:pt x="3338" y="127"/>
                </a:lnTo>
                <a:lnTo>
                  <a:pt x="3250" y="103"/>
                </a:lnTo>
                <a:lnTo>
                  <a:pt x="3161" y="80"/>
                </a:lnTo>
                <a:lnTo>
                  <a:pt x="3071" y="60"/>
                </a:lnTo>
                <a:lnTo>
                  <a:pt x="3071" y="60"/>
                </a:lnTo>
                <a:lnTo>
                  <a:pt x="2983" y="43"/>
                </a:lnTo>
                <a:lnTo>
                  <a:pt x="2983" y="43"/>
                </a:lnTo>
                <a:lnTo>
                  <a:pt x="2940" y="35"/>
                </a:lnTo>
                <a:lnTo>
                  <a:pt x="2940" y="35"/>
                </a:lnTo>
                <a:lnTo>
                  <a:pt x="2935" y="34"/>
                </a:lnTo>
                <a:lnTo>
                  <a:pt x="2935" y="34"/>
                </a:lnTo>
                <a:lnTo>
                  <a:pt x="2836" y="20"/>
                </a:lnTo>
                <a:lnTo>
                  <a:pt x="2737" y="11"/>
                </a:lnTo>
                <a:lnTo>
                  <a:pt x="2737" y="11"/>
                </a:lnTo>
                <a:lnTo>
                  <a:pt x="2642" y="6"/>
                </a:lnTo>
                <a:lnTo>
                  <a:pt x="2549" y="2"/>
                </a:lnTo>
                <a:lnTo>
                  <a:pt x="2453" y="0"/>
                </a:lnTo>
                <a:lnTo>
                  <a:pt x="2358" y="2"/>
                </a:lnTo>
                <a:lnTo>
                  <a:pt x="2358" y="2"/>
                </a:lnTo>
                <a:lnTo>
                  <a:pt x="2278" y="6"/>
                </a:lnTo>
                <a:lnTo>
                  <a:pt x="2198" y="11"/>
                </a:lnTo>
                <a:lnTo>
                  <a:pt x="2198" y="11"/>
                </a:lnTo>
                <a:lnTo>
                  <a:pt x="2118" y="19"/>
                </a:lnTo>
                <a:lnTo>
                  <a:pt x="2118" y="19"/>
                </a:lnTo>
                <a:lnTo>
                  <a:pt x="2101" y="20"/>
                </a:lnTo>
                <a:lnTo>
                  <a:pt x="2101" y="20"/>
                </a:lnTo>
                <a:lnTo>
                  <a:pt x="2063" y="26"/>
                </a:lnTo>
                <a:lnTo>
                  <a:pt x="2063" y="26"/>
                </a:lnTo>
                <a:lnTo>
                  <a:pt x="1980" y="37"/>
                </a:lnTo>
                <a:lnTo>
                  <a:pt x="1896" y="52"/>
                </a:lnTo>
                <a:lnTo>
                  <a:pt x="1812" y="69"/>
                </a:lnTo>
                <a:lnTo>
                  <a:pt x="1728" y="88"/>
                </a:lnTo>
                <a:lnTo>
                  <a:pt x="1728" y="88"/>
                </a:lnTo>
                <a:lnTo>
                  <a:pt x="1662" y="104"/>
                </a:lnTo>
                <a:lnTo>
                  <a:pt x="1597" y="121"/>
                </a:lnTo>
                <a:lnTo>
                  <a:pt x="1532" y="142"/>
                </a:lnTo>
                <a:lnTo>
                  <a:pt x="1468" y="162"/>
                </a:lnTo>
                <a:lnTo>
                  <a:pt x="1468" y="162"/>
                </a:lnTo>
                <a:lnTo>
                  <a:pt x="1399" y="183"/>
                </a:lnTo>
                <a:lnTo>
                  <a:pt x="1399" y="183"/>
                </a:lnTo>
                <a:lnTo>
                  <a:pt x="1323" y="211"/>
                </a:lnTo>
                <a:lnTo>
                  <a:pt x="1323" y="211"/>
                </a:lnTo>
                <a:lnTo>
                  <a:pt x="1302" y="220"/>
                </a:lnTo>
                <a:lnTo>
                  <a:pt x="1302" y="220"/>
                </a:lnTo>
                <a:lnTo>
                  <a:pt x="1282" y="228"/>
                </a:lnTo>
                <a:lnTo>
                  <a:pt x="1282" y="228"/>
                </a:lnTo>
                <a:lnTo>
                  <a:pt x="1201" y="263"/>
                </a:lnTo>
                <a:lnTo>
                  <a:pt x="1121" y="300"/>
                </a:lnTo>
                <a:lnTo>
                  <a:pt x="1121" y="300"/>
                </a:lnTo>
                <a:lnTo>
                  <a:pt x="1028" y="349"/>
                </a:lnTo>
                <a:lnTo>
                  <a:pt x="936" y="399"/>
                </a:lnTo>
                <a:lnTo>
                  <a:pt x="847" y="455"/>
                </a:lnTo>
                <a:lnTo>
                  <a:pt x="761" y="513"/>
                </a:lnTo>
                <a:lnTo>
                  <a:pt x="761" y="513"/>
                </a:lnTo>
                <a:lnTo>
                  <a:pt x="748" y="523"/>
                </a:lnTo>
                <a:lnTo>
                  <a:pt x="748" y="523"/>
                </a:lnTo>
                <a:lnTo>
                  <a:pt x="716" y="547"/>
                </a:lnTo>
                <a:lnTo>
                  <a:pt x="716" y="547"/>
                </a:lnTo>
                <a:lnTo>
                  <a:pt x="675" y="580"/>
                </a:lnTo>
                <a:lnTo>
                  <a:pt x="634" y="614"/>
                </a:lnTo>
                <a:lnTo>
                  <a:pt x="634" y="614"/>
                </a:lnTo>
                <a:lnTo>
                  <a:pt x="593" y="649"/>
                </a:lnTo>
                <a:lnTo>
                  <a:pt x="554" y="687"/>
                </a:lnTo>
                <a:lnTo>
                  <a:pt x="517" y="724"/>
                </a:lnTo>
                <a:lnTo>
                  <a:pt x="479" y="761"/>
                </a:lnTo>
                <a:lnTo>
                  <a:pt x="479" y="761"/>
                </a:lnTo>
                <a:lnTo>
                  <a:pt x="448" y="795"/>
                </a:lnTo>
                <a:lnTo>
                  <a:pt x="418" y="830"/>
                </a:lnTo>
                <a:lnTo>
                  <a:pt x="418" y="830"/>
                </a:lnTo>
                <a:lnTo>
                  <a:pt x="386" y="868"/>
                </a:lnTo>
                <a:lnTo>
                  <a:pt x="386" y="868"/>
                </a:lnTo>
                <a:lnTo>
                  <a:pt x="373" y="883"/>
                </a:lnTo>
                <a:lnTo>
                  <a:pt x="373" y="883"/>
                </a:lnTo>
                <a:lnTo>
                  <a:pt x="341" y="926"/>
                </a:lnTo>
                <a:lnTo>
                  <a:pt x="311" y="970"/>
                </a:lnTo>
                <a:lnTo>
                  <a:pt x="282" y="1015"/>
                </a:lnTo>
                <a:lnTo>
                  <a:pt x="254" y="1060"/>
                </a:lnTo>
                <a:lnTo>
                  <a:pt x="254" y="1060"/>
                </a:lnTo>
                <a:lnTo>
                  <a:pt x="227" y="1107"/>
                </a:lnTo>
                <a:lnTo>
                  <a:pt x="201" y="1155"/>
                </a:lnTo>
                <a:lnTo>
                  <a:pt x="201" y="1155"/>
                </a:lnTo>
                <a:lnTo>
                  <a:pt x="177" y="1204"/>
                </a:lnTo>
                <a:lnTo>
                  <a:pt x="177" y="1204"/>
                </a:lnTo>
                <a:lnTo>
                  <a:pt x="166" y="1228"/>
                </a:lnTo>
                <a:lnTo>
                  <a:pt x="166" y="1228"/>
                </a:lnTo>
                <a:lnTo>
                  <a:pt x="145" y="1276"/>
                </a:lnTo>
                <a:lnTo>
                  <a:pt x="127" y="1327"/>
                </a:lnTo>
                <a:lnTo>
                  <a:pt x="108" y="1377"/>
                </a:lnTo>
                <a:lnTo>
                  <a:pt x="93" y="1428"/>
                </a:lnTo>
                <a:lnTo>
                  <a:pt x="93" y="1428"/>
                </a:lnTo>
                <a:lnTo>
                  <a:pt x="67" y="1515"/>
                </a:lnTo>
                <a:lnTo>
                  <a:pt x="45" y="1605"/>
                </a:lnTo>
                <a:lnTo>
                  <a:pt x="45" y="1605"/>
                </a:lnTo>
                <a:lnTo>
                  <a:pt x="26" y="1694"/>
                </a:lnTo>
                <a:lnTo>
                  <a:pt x="26" y="1694"/>
                </a:lnTo>
                <a:lnTo>
                  <a:pt x="18" y="1739"/>
                </a:lnTo>
                <a:lnTo>
                  <a:pt x="18" y="1739"/>
                </a:lnTo>
                <a:lnTo>
                  <a:pt x="18" y="1743"/>
                </a:lnTo>
                <a:lnTo>
                  <a:pt x="18" y="1743"/>
                </a:lnTo>
                <a:lnTo>
                  <a:pt x="15" y="1760"/>
                </a:lnTo>
                <a:lnTo>
                  <a:pt x="15" y="1760"/>
                </a:lnTo>
                <a:lnTo>
                  <a:pt x="9" y="1806"/>
                </a:lnTo>
                <a:lnTo>
                  <a:pt x="5" y="1853"/>
                </a:lnTo>
                <a:lnTo>
                  <a:pt x="2" y="1900"/>
                </a:lnTo>
                <a:lnTo>
                  <a:pt x="0" y="1948"/>
                </a:lnTo>
                <a:lnTo>
                  <a:pt x="0" y="1995"/>
                </a:lnTo>
                <a:lnTo>
                  <a:pt x="0" y="2042"/>
                </a:lnTo>
                <a:lnTo>
                  <a:pt x="2" y="2088"/>
                </a:lnTo>
                <a:lnTo>
                  <a:pt x="4" y="2137"/>
                </a:lnTo>
                <a:lnTo>
                  <a:pt x="4" y="2137"/>
                </a:lnTo>
                <a:lnTo>
                  <a:pt x="5" y="2167"/>
                </a:lnTo>
                <a:lnTo>
                  <a:pt x="5" y="2167"/>
                </a:lnTo>
                <a:lnTo>
                  <a:pt x="9" y="2189"/>
                </a:lnTo>
                <a:lnTo>
                  <a:pt x="9" y="2189"/>
                </a:lnTo>
                <a:lnTo>
                  <a:pt x="17" y="2234"/>
                </a:lnTo>
                <a:lnTo>
                  <a:pt x="24" y="2280"/>
                </a:lnTo>
                <a:lnTo>
                  <a:pt x="24" y="2280"/>
                </a:lnTo>
                <a:lnTo>
                  <a:pt x="35" y="2331"/>
                </a:lnTo>
                <a:lnTo>
                  <a:pt x="48" y="2381"/>
                </a:lnTo>
                <a:lnTo>
                  <a:pt x="61" y="2432"/>
                </a:lnTo>
                <a:lnTo>
                  <a:pt x="76" y="2482"/>
                </a:lnTo>
                <a:lnTo>
                  <a:pt x="76" y="2482"/>
                </a:lnTo>
                <a:lnTo>
                  <a:pt x="91" y="2523"/>
                </a:lnTo>
                <a:lnTo>
                  <a:pt x="106" y="2564"/>
                </a:lnTo>
                <a:lnTo>
                  <a:pt x="106" y="2564"/>
                </a:lnTo>
                <a:lnTo>
                  <a:pt x="117" y="2590"/>
                </a:lnTo>
                <a:lnTo>
                  <a:pt x="117" y="2590"/>
                </a:lnTo>
                <a:lnTo>
                  <a:pt x="138" y="2639"/>
                </a:lnTo>
                <a:lnTo>
                  <a:pt x="138" y="2639"/>
                </a:lnTo>
                <a:lnTo>
                  <a:pt x="164" y="2691"/>
                </a:lnTo>
                <a:lnTo>
                  <a:pt x="192" y="2745"/>
                </a:lnTo>
                <a:lnTo>
                  <a:pt x="220" y="2796"/>
                </a:lnTo>
                <a:lnTo>
                  <a:pt x="250" y="2848"/>
                </a:lnTo>
                <a:lnTo>
                  <a:pt x="250" y="2848"/>
                </a:lnTo>
                <a:lnTo>
                  <a:pt x="278" y="2893"/>
                </a:lnTo>
                <a:lnTo>
                  <a:pt x="308" y="2937"/>
                </a:lnTo>
                <a:lnTo>
                  <a:pt x="367" y="3027"/>
                </a:lnTo>
                <a:lnTo>
                  <a:pt x="425" y="3116"/>
                </a:lnTo>
                <a:lnTo>
                  <a:pt x="453" y="3161"/>
                </a:lnTo>
                <a:lnTo>
                  <a:pt x="479" y="3208"/>
                </a:lnTo>
                <a:lnTo>
                  <a:pt x="479" y="3208"/>
                </a:lnTo>
                <a:lnTo>
                  <a:pt x="500" y="3251"/>
                </a:lnTo>
                <a:lnTo>
                  <a:pt x="519" y="3292"/>
                </a:lnTo>
                <a:lnTo>
                  <a:pt x="535" y="3335"/>
                </a:lnTo>
                <a:lnTo>
                  <a:pt x="548" y="3378"/>
                </a:lnTo>
                <a:lnTo>
                  <a:pt x="561" y="3421"/>
                </a:lnTo>
                <a:lnTo>
                  <a:pt x="571" y="3465"/>
                </a:lnTo>
                <a:lnTo>
                  <a:pt x="580" y="3510"/>
                </a:lnTo>
                <a:lnTo>
                  <a:pt x="586" y="3555"/>
                </a:lnTo>
                <a:lnTo>
                  <a:pt x="586" y="3555"/>
                </a:lnTo>
                <a:lnTo>
                  <a:pt x="588" y="3583"/>
                </a:lnTo>
                <a:lnTo>
                  <a:pt x="589" y="3609"/>
                </a:lnTo>
                <a:lnTo>
                  <a:pt x="589" y="3637"/>
                </a:lnTo>
                <a:lnTo>
                  <a:pt x="588" y="3663"/>
                </a:lnTo>
                <a:lnTo>
                  <a:pt x="582" y="3716"/>
                </a:lnTo>
                <a:lnTo>
                  <a:pt x="573" y="3770"/>
                </a:lnTo>
                <a:lnTo>
                  <a:pt x="558" y="3822"/>
                </a:lnTo>
                <a:lnTo>
                  <a:pt x="543" y="3874"/>
                </a:lnTo>
                <a:lnTo>
                  <a:pt x="524" y="3925"/>
                </a:lnTo>
                <a:lnTo>
                  <a:pt x="505" y="3977"/>
                </a:lnTo>
                <a:lnTo>
                  <a:pt x="505" y="3977"/>
                </a:lnTo>
                <a:lnTo>
                  <a:pt x="515" y="3971"/>
                </a:lnTo>
                <a:lnTo>
                  <a:pt x="515" y="3971"/>
                </a:lnTo>
                <a:lnTo>
                  <a:pt x="539" y="3962"/>
                </a:lnTo>
                <a:lnTo>
                  <a:pt x="539" y="3962"/>
                </a:lnTo>
                <a:lnTo>
                  <a:pt x="610" y="3930"/>
                </a:lnTo>
                <a:lnTo>
                  <a:pt x="610" y="3930"/>
                </a:lnTo>
                <a:lnTo>
                  <a:pt x="683" y="3893"/>
                </a:lnTo>
                <a:lnTo>
                  <a:pt x="754" y="3852"/>
                </a:lnTo>
                <a:lnTo>
                  <a:pt x="754" y="3852"/>
                </a:lnTo>
                <a:lnTo>
                  <a:pt x="821" y="3813"/>
                </a:lnTo>
                <a:lnTo>
                  <a:pt x="886" y="3770"/>
                </a:lnTo>
                <a:lnTo>
                  <a:pt x="1015" y="3680"/>
                </a:lnTo>
                <a:lnTo>
                  <a:pt x="1015" y="3680"/>
                </a:lnTo>
                <a:lnTo>
                  <a:pt x="1147" y="3589"/>
                </a:lnTo>
                <a:lnTo>
                  <a:pt x="1147" y="3589"/>
                </a:lnTo>
                <a:lnTo>
                  <a:pt x="1164" y="3577"/>
                </a:lnTo>
                <a:lnTo>
                  <a:pt x="1181" y="3570"/>
                </a:lnTo>
                <a:lnTo>
                  <a:pt x="1198" y="3564"/>
                </a:lnTo>
                <a:lnTo>
                  <a:pt x="1216" y="3561"/>
                </a:lnTo>
                <a:lnTo>
                  <a:pt x="1233" y="3557"/>
                </a:lnTo>
                <a:lnTo>
                  <a:pt x="1250" y="3557"/>
                </a:lnTo>
                <a:lnTo>
                  <a:pt x="1269" y="3557"/>
                </a:lnTo>
                <a:lnTo>
                  <a:pt x="1285" y="3559"/>
                </a:lnTo>
                <a:lnTo>
                  <a:pt x="1321" y="3566"/>
                </a:lnTo>
                <a:lnTo>
                  <a:pt x="1356" y="3574"/>
                </a:lnTo>
                <a:lnTo>
                  <a:pt x="1425" y="3594"/>
                </a:lnTo>
                <a:lnTo>
                  <a:pt x="1425" y="3594"/>
                </a:lnTo>
                <a:lnTo>
                  <a:pt x="1513" y="3617"/>
                </a:lnTo>
                <a:lnTo>
                  <a:pt x="1599" y="3639"/>
                </a:lnTo>
                <a:lnTo>
                  <a:pt x="1687" y="3658"/>
                </a:lnTo>
                <a:lnTo>
                  <a:pt x="1774" y="3674"/>
                </a:lnTo>
                <a:lnTo>
                  <a:pt x="1774" y="3674"/>
                </a:lnTo>
                <a:lnTo>
                  <a:pt x="1864" y="3691"/>
                </a:lnTo>
                <a:lnTo>
                  <a:pt x="1864" y="3691"/>
                </a:lnTo>
                <a:lnTo>
                  <a:pt x="1910" y="3699"/>
                </a:lnTo>
                <a:lnTo>
                  <a:pt x="1910" y="3699"/>
                </a:lnTo>
                <a:lnTo>
                  <a:pt x="1916" y="3701"/>
                </a:lnTo>
                <a:lnTo>
                  <a:pt x="1916" y="3701"/>
                </a:lnTo>
                <a:lnTo>
                  <a:pt x="1918" y="3701"/>
                </a:lnTo>
                <a:lnTo>
                  <a:pt x="1918" y="3701"/>
                </a:lnTo>
                <a:lnTo>
                  <a:pt x="2022" y="3714"/>
                </a:lnTo>
                <a:lnTo>
                  <a:pt x="2127" y="3727"/>
                </a:lnTo>
                <a:lnTo>
                  <a:pt x="2127" y="3727"/>
                </a:lnTo>
                <a:lnTo>
                  <a:pt x="2230" y="3736"/>
                </a:lnTo>
                <a:lnTo>
                  <a:pt x="2334" y="3744"/>
                </a:lnTo>
                <a:lnTo>
                  <a:pt x="2437" y="3747"/>
                </a:lnTo>
                <a:lnTo>
                  <a:pt x="2541" y="3749"/>
                </a:lnTo>
                <a:lnTo>
                  <a:pt x="2541" y="3749"/>
                </a:lnTo>
                <a:lnTo>
                  <a:pt x="2642" y="3749"/>
                </a:lnTo>
                <a:lnTo>
                  <a:pt x="2743" y="3745"/>
                </a:lnTo>
                <a:lnTo>
                  <a:pt x="2743" y="3745"/>
                </a:lnTo>
                <a:lnTo>
                  <a:pt x="2793" y="3742"/>
                </a:lnTo>
                <a:lnTo>
                  <a:pt x="2843" y="3738"/>
                </a:lnTo>
                <a:lnTo>
                  <a:pt x="2843" y="3738"/>
                </a:lnTo>
                <a:lnTo>
                  <a:pt x="2894" y="3734"/>
                </a:lnTo>
                <a:lnTo>
                  <a:pt x="2894" y="3734"/>
                </a:lnTo>
                <a:lnTo>
                  <a:pt x="2922" y="3730"/>
                </a:lnTo>
                <a:lnTo>
                  <a:pt x="2922" y="3730"/>
                </a:lnTo>
                <a:lnTo>
                  <a:pt x="2922" y="3730"/>
                </a:lnTo>
                <a:lnTo>
                  <a:pt x="2922" y="3730"/>
                </a:lnTo>
                <a:lnTo>
                  <a:pt x="3024" y="3716"/>
                </a:lnTo>
                <a:lnTo>
                  <a:pt x="3125" y="3697"/>
                </a:lnTo>
                <a:lnTo>
                  <a:pt x="3226" y="3674"/>
                </a:lnTo>
                <a:lnTo>
                  <a:pt x="3325" y="3648"/>
                </a:lnTo>
                <a:lnTo>
                  <a:pt x="3325" y="3648"/>
                </a:lnTo>
                <a:lnTo>
                  <a:pt x="3401" y="3624"/>
                </a:lnTo>
                <a:lnTo>
                  <a:pt x="3480" y="3598"/>
                </a:lnTo>
                <a:lnTo>
                  <a:pt x="3480" y="3598"/>
                </a:lnTo>
                <a:lnTo>
                  <a:pt x="3554" y="3570"/>
                </a:lnTo>
                <a:lnTo>
                  <a:pt x="3554" y="3570"/>
                </a:lnTo>
                <a:lnTo>
                  <a:pt x="3566" y="3564"/>
                </a:lnTo>
                <a:lnTo>
                  <a:pt x="3566" y="3564"/>
                </a:lnTo>
                <a:lnTo>
                  <a:pt x="3603" y="3549"/>
                </a:lnTo>
                <a:lnTo>
                  <a:pt x="3603" y="3549"/>
                </a:lnTo>
                <a:lnTo>
                  <a:pt x="3678" y="3518"/>
                </a:lnTo>
                <a:lnTo>
                  <a:pt x="3750" y="3484"/>
                </a:lnTo>
                <a:lnTo>
                  <a:pt x="3823" y="3447"/>
                </a:lnTo>
                <a:lnTo>
                  <a:pt x="3896" y="3409"/>
                </a:lnTo>
                <a:lnTo>
                  <a:pt x="3965" y="3368"/>
                </a:lnTo>
                <a:lnTo>
                  <a:pt x="4036" y="3325"/>
                </a:lnTo>
                <a:lnTo>
                  <a:pt x="4103" y="3281"/>
                </a:lnTo>
                <a:lnTo>
                  <a:pt x="4170" y="3234"/>
                </a:lnTo>
                <a:lnTo>
                  <a:pt x="4170" y="3234"/>
                </a:lnTo>
                <a:lnTo>
                  <a:pt x="4213" y="3200"/>
                </a:lnTo>
                <a:lnTo>
                  <a:pt x="4213" y="3200"/>
                </a:lnTo>
                <a:close/>
              </a:path>
            </a:pathLst>
          </a:custGeom>
          <a:solidFill>
            <a:schemeClr val="accent2"/>
          </a:solidFill>
          <a:ln w="50800">
            <a:solidFill>
              <a:sysClr val="windowText" lastClr="000000"/>
            </a:solidFill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algun Gothic" panose="020B0503020000020004" pitchFamily="34" charset="-127"/>
            </a:endParaRPr>
          </a:p>
        </p:txBody>
      </p:sp>
      <p:grpSp>
        <p:nvGrpSpPr>
          <p:cNvPr id="162" name="Group 4"/>
          <p:cNvGrpSpPr>
            <a:grpSpLocks noChangeAspect="1"/>
          </p:cNvGrpSpPr>
          <p:nvPr/>
        </p:nvGrpSpPr>
        <p:grpSpPr bwMode="auto">
          <a:xfrm flipH="1">
            <a:off x="7225552" y="3405755"/>
            <a:ext cx="1019772" cy="1132773"/>
            <a:chOff x="809" y="1070"/>
            <a:chExt cx="1101" cy="1223"/>
          </a:xfrm>
        </p:grpSpPr>
        <p:sp>
          <p:nvSpPr>
            <p:cNvPr id="163" name="Freeform 5"/>
            <p:cNvSpPr>
              <a:spLocks noEditPoints="1"/>
            </p:cNvSpPr>
            <p:nvPr/>
          </p:nvSpPr>
          <p:spPr bwMode="auto">
            <a:xfrm>
              <a:off x="1377" y="1761"/>
              <a:ext cx="506" cy="506"/>
            </a:xfrm>
            <a:custGeom>
              <a:avLst/>
              <a:gdLst>
                <a:gd name="T0" fmla="*/ 21 w 213"/>
                <a:gd name="T1" fmla="*/ 170 h 213"/>
                <a:gd name="T2" fmla="*/ 21 w 213"/>
                <a:gd name="T3" fmla="*/ 171 h 213"/>
                <a:gd name="T4" fmla="*/ 26 w 213"/>
                <a:gd name="T5" fmla="*/ 176 h 213"/>
                <a:gd name="T6" fmla="*/ 176 w 213"/>
                <a:gd name="T7" fmla="*/ 26 h 213"/>
                <a:gd name="T8" fmla="*/ 165 w 213"/>
                <a:gd name="T9" fmla="*/ 18 h 213"/>
                <a:gd name="T10" fmla="*/ 18 w 213"/>
                <a:gd name="T11" fmla="*/ 165 h 213"/>
                <a:gd name="T12" fmla="*/ 21 w 213"/>
                <a:gd name="T13" fmla="*/ 170 h 213"/>
                <a:gd name="T14" fmla="*/ 33 w 213"/>
                <a:gd name="T15" fmla="*/ 183 h 213"/>
                <a:gd name="T16" fmla="*/ 183 w 213"/>
                <a:gd name="T17" fmla="*/ 33 h 213"/>
                <a:gd name="T18" fmla="*/ 192 w 213"/>
                <a:gd name="T19" fmla="*/ 44 h 213"/>
                <a:gd name="T20" fmla="*/ 44 w 213"/>
                <a:gd name="T21" fmla="*/ 192 h 213"/>
                <a:gd name="T22" fmla="*/ 33 w 213"/>
                <a:gd name="T23" fmla="*/ 183 h 213"/>
                <a:gd name="T24" fmla="*/ 52 w 213"/>
                <a:gd name="T25" fmla="*/ 198 h 213"/>
                <a:gd name="T26" fmla="*/ 198 w 213"/>
                <a:gd name="T27" fmla="*/ 52 h 213"/>
                <a:gd name="T28" fmla="*/ 204 w 213"/>
                <a:gd name="T29" fmla="*/ 65 h 213"/>
                <a:gd name="T30" fmla="*/ 65 w 213"/>
                <a:gd name="T31" fmla="*/ 204 h 213"/>
                <a:gd name="T32" fmla="*/ 52 w 213"/>
                <a:gd name="T33" fmla="*/ 198 h 213"/>
                <a:gd name="T34" fmla="*/ 75 w 213"/>
                <a:gd name="T35" fmla="*/ 208 h 213"/>
                <a:gd name="T36" fmla="*/ 208 w 213"/>
                <a:gd name="T37" fmla="*/ 75 h 213"/>
                <a:gd name="T38" fmla="*/ 212 w 213"/>
                <a:gd name="T39" fmla="*/ 91 h 213"/>
                <a:gd name="T40" fmla="*/ 92 w 213"/>
                <a:gd name="T41" fmla="*/ 212 h 213"/>
                <a:gd name="T42" fmla="*/ 75 w 213"/>
                <a:gd name="T43" fmla="*/ 208 h 213"/>
                <a:gd name="T44" fmla="*/ 104 w 213"/>
                <a:gd name="T45" fmla="*/ 213 h 213"/>
                <a:gd name="T46" fmla="*/ 213 w 213"/>
                <a:gd name="T47" fmla="*/ 104 h 213"/>
                <a:gd name="T48" fmla="*/ 213 w 213"/>
                <a:gd name="T49" fmla="*/ 106 h 213"/>
                <a:gd name="T50" fmla="*/ 213 w 213"/>
                <a:gd name="T51" fmla="*/ 106 h 213"/>
                <a:gd name="T52" fmla="*/ 213 w 213"/>
                <a:gd name="T53" fmla="*/ 106 h 213"/>
                <a:gd name="T54" fmla="*/ 213 w 213"/>
                <a:gd name="T55" fmla="*/ 106 h 213"/>
                <a:gd name="T56" fmla="*/ 211 w 213"/>
                <a:gd name="T57" fmla="*/ 126 h 213"/>
                <a:gd name="T58" fmla="*/ 126 w 213"/>
                <a:gd name="T59" fmla="*/ 211 h 213"/>
                <a:gd name="T60" fmla="*/ 106 w 213"/>
                <a:gd name="T61" fmla="*/ 213 h 213"/>
                <a:gd name="T62" fmla="*/ 104 w 213"/>
                <a:gd name="T63" fmla="*/ 213 h 213"/>
                <a:gd name="T64" fmla="*/ 145 w 213"/>
                <a:gd name="T65" fmla="*/ 205 h 213"/>
                <a:gd name="T66" fmla="*/ 205 w 213"/>
                <a:gd name="T67" fmla="*/ 145 h 213"/>
                <a:gd name="T68" fmla="*/ 181 w 213"/>
                <a:gd name="T69" fmla="*/ 181 h 213"/>
                <a:gd name="T70" fmla="*/ 145 w 213"/>
                <a:gd name="T71" fmla="*/ 205 h 213"/>
                <a:gd name="T72" fmla="*/ 157 w 213"/>
                <a:gd name="T73" fmla="*/ 12 h 213"/>
                <a:gd name="T74" fmla="*/ 12 w 213"/>
                <a:gd name="T75" fmla="*/ 157 h 213"/>
                <a:gd name="T76" fmla="*/ 6 w 213"/>
                <a:gd name="T77" fmla="*/ 143 h 213"/>
                <a:gd name="T78" fmla="*/ 143 w 213"/>
                <a:gd name="T79" fmla="*/ 6 h 213"/>
                <a:gd name="T80" fmla="*/ 157 w 213"/>
                <a:gd name="T81" fmla="*/ 12 h 213"/>
                <a:gd name="T82" fmla="*/ 133 w 213"/>
                <a:gd name="T83" fmla="*/ 3 h 213"/>
                <a:gd name="T84" fmla="*/ 3 w 213"/>
                <a:gd name="T85" fmla="*/ 133 h 213"/>
                <a:gd name="T86" fmla="*/ 0 w 213"/>
                <a:gd name="T87" fmla="*/ 116 h 213"/>
                <a:gd name="T88" fmla="*/ 116 w 213"/>
                <a:gd name="T89" fmla="*/ 0 h 213"/>
                <a:gd name="T90" fmla="*/ 133 w 213"/>
                <a:gd name="T91" fmla="*/ 3 h 213"/>
                <a:gd name="T92" fmla="*/ 102 w 213"/>
                <a:gd name="T93" fmla="*/ 0 h 213"/>
                <a:gd name="T94" fmla="*/ 0 w 213"/>
                <a:gd name="T95" fmla="*/ 102 h 213"/>
                <a:gd name="T96" fmla="*/ 3 w 213"/>
                <a:gd name="T97" fmla="*/ 79 h 213"/>
                <a:gd name="T98" fmla="*/ 79 w 213"/>
                <a:gd name="T99" fmla="*/ 3 h 213"/>
                <a:gd name="T100" fmla="*/ 102 w 213"/>
                <a:gd name="T101" fmla="*/ 0 h 213"/>
                <a:gd name="T102" fmla="*/ 57 w 213"/>
                <a:gd name="T103" fmla="*/ 12 h 213"/>
                <a:gd name="T104" fmla="*/ 12 w 213"/>
                <a:gd name="T105" fmla="*/ 57 h 213"/>
                <a:gd name="T106" fmla="*/ 31 w 213"/>
                <a:gd name="T107" fmla="*/ 31 h 213"/>
                <a:gd name="T108" fmla="*/ 51 w 213"/>
                <a:gd name="T109" fmla="*/ 15 h 213"/>
                <a:gd name="T110" fmla="*/ 52 w 213"/>
                <a:gd name="T111" fmla="*/ 15 h 213"/>
                <a:gd name="T112" fmla="*/ 57 w 213"/>
                <a:gd name="T113" fmla="*/ 12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13" h="213">
                  <a:moveTo>
                    <a:pt x="21" y="170"/>
                  </a:moveTo>
                  <a:cubicBezTo>
                    <a:pt x="21" y="170"/>
                    <a:pt x="21" y="170"/>
                    <a:pt x="21" y="171"/>
                  </a:cubicBezTo>
                  <a:cubicBezTo>
                    <a:pt x="23" y="173"/>
                    <a:pt x="25" y="175"/>
                    <a:pt x="26" y="176"/>
                  </a:cubicBezTo>
                  <a:cubicBezTo>
                    <a:pt x="176" y="26"/>
                    <a:pt x="176" y="26"/>
                    <a:pt x="176" y="26"/>
                  </a:cubicBezTo>
                  <a:cubicBezTo>
                    <a:pt x="173" y="23"/>
                    <a:pt x="169" y="20"/>
                    <a:pt x="165" y="18"/>
                  </a:cubicBezTo>
                  <a:cubicBezTo>
                    <a:pt x="18" y="165"/>
                    <a:pt x="18" y="165"/>
                    <a:pt x="18" y="165"/>
                  </a:cubicBezTo>
                  <a:cubicBezTo>
                    <a:pt x="19" y="167"/>
                    <a:pt x="20" y="168"/>
                    <a:pt x="21" y="170"/>
                  </a:cubicBezTo>
                  <a:close/>
                  <a:moveTo>
                    <a:pt x="33" y="183"/>
                  </a:moveTo>
                  <a:cubicBezTo>
                    <a:pt x="183" y="33"/>
                    <a:pt x="183" y="33"/>
                    <a:pt x="183" y="33"/>
                  </a:cubicBezTo>
                  <a:cubicBezTo>
                    <a:pt x="187" y="36"/>
                    <a:pt x="190" y="40"/>
                    <a:pt x="192" y="44"/>
                  </a:cubicBezTo>
                  <a:cubicBezTo>
                    <a:pt x="44" y="192"/>
                    <a:pt x="44" y="192"/>
                    <a:pt x="44" y="192"/>
                  </a:cubicBezTo>
                  <a:cubicBezTo>
                    <a:pt x="40" y="190"/>
                    <a:pt x="36" y="187"/>
                    <a:pt x="33" y="183"/>
                  </a:cubicBezTo>
                  <a:close/>
                  <a:moveTo>
                    <a:pt x="52" y="198"/>
                  </a:moveTo>
                  <a:cubicBezTo>
                    <a:pt x="198" y="52"/>
                    <a:pt x="198" y="52"/>
                    <a:pt x="198" y="52"/>
                  </a:cubicBezTo>
                  <a:cubicBezTo>
                    <a:pt x="200" y="56"/>
                    <a:pt x="203" y="61"/>
                    <a:pt x="204" y="65"/>
                  </a:cubicBezTo>
                  <a:cubicBezTo>
                    <a:pt x="65" y="204"/>
                    <a:pt x="65" y="204"/>
                    <a:pt x="65" y="204"/>
                  </a:cubicBezTo>
                  <a:cubicBezTo>
                    <a:pt x="61" y="202"/>
                    <a:pt x="56" y="200"/>
                    <a:pt x="52" y="198"/>
                  </a:cubicBezTo>
                  <a:close/>
                  <a:moveTo>
                    <a:pt x="75" y="208"/>
                  </a:moveTo>
                  <a:cubicBezTo>
                    <a:pt x="208" y="75"/>
                    <a:pt x="208" y="75"/>
                    <a:pt x="208" y="75"/>
                  </a:cubicBezTo>
                  <a:cubicBezTo>
                    <a:pt x="210" y="80"/>
                    <a:pt x="211" y="86"/>
                    <a:pt x="212" y="91"/>
                  </a:cubicBezTo>
                  <a:cubicBezTo>
                    <a:pt x="92" y="212"/>
                    <a:pt x="92" y="212"/>
                    <a:pt x="92" y="212"/>
                  </a:cubicBezTo>
                  <a:cubicBezTo>
                    <a:pt x="86" y="211"/>
                    <a:pt x="81" y="210"/>
                    <a:pt x="75" y="208"/>
                  </a:cubicBezTo>
                  <a:close/>
                  <a:moveTo>
                    <a:pt x="104" y="213"/>
                  </a:moveTo>
                  <a:cubicBezTo>
                    <a:pt x="213" y="104"/>
                    <a:pt x="213" y="104"/>
                    <a:pt x="213" y="104"/>
                  </a:cubicBezTo>
                  <a:cubicBezTo>
                    <a:pt x="213" y="106"/>
                    <a:pt x="213" y="106"/>
                    <a:pt x="213" y="106"/>
                  </a:cubicBezTo>
                  <a:cubicBezTo>
                    <a:pt x="213" y="106"/>
                    <a:pt x="213" y="106"/>
                    <a:pt x="213" y="106"/>
                  </a:cubicBezTo>
                  <a:cubicBezTo>
                    <a:pt x="213" y="106"/>
                    <a:pt x="213" y="106"/>
                    <a:pt x="213" y="106"/>
                  </a:cubicBezTo>
                  <a:cubicBezTo>
                    <a:pt x="213" y="106"/>
                    <a:pt x="213" y="106"/>
                    <a:pt x="213" y="106"/>
                  </a:cubicBezTo>
                  <a:cubicBezTo>
                    <a:pt x="213" y="113"/>
                    <a:pt x="212" y="119"/>
                    <a:pt x="211" y="126"/>
                  </a:cubicBezTo>
                  <a:cubicBezTo>
                    <a:pt x="126" y="211"/>
                    <a:pt x="126" y="211"/>
                    <a:pt x="126" y="211"/>
                  </a:cubicBezTo>
                  <a:cubicBezTo>
                    <a:pt x="119" y="212"/>
                    <a:pt x="113" y="213"/>
                    <a:pt x="106" y="213"/>
                  </a:cubicBezTo>
                  <a:cubicBezTo>
                    <a:pt x="104" y="213"/>
                    <a:pt x="104" y="213"/>
                    <a:pt x="104" y="213"/>
                  </a:cubicBezTo>
                  <a:close/>
                  <a:moveTo>
                    <a:pt x="145" y="205"/>
                  </a:moveTo>
                  <a:cubicBezTo>
                    <a:pt x="205" y="145"/>
                    <a:pt x="205" y="145"/>
                    <a:pt x="205" y="145"/>
                  </a:cubicBezTo>
                  <a:cubicBezTo>
                    <a:pt x="200" y="159"/>
                    <a:pt x="192" y="171"/>
                    <a:pt x="181" y="181"/>
                  </a:cubicBezTo>
                  <a:cubicBezTo>
                    <a:pt x="171" y="192"/>
                    <a:pt x="159" y="200"/>
                    <a:pt x="145" y="205"/>
                  </a:cubicBezTo>
                  <a:close/>
                  <a:moveTo>
                    <a:pt x="157" y="12"/>
                  </a:moveTo>
                  <a:cubicBezTo>
                    <a:pt x="12" y="157"/>
                    <a:pt x="12" y="157"/>
                    <a:pt x="12" y="157"/>
                  </a:cubicBezTo>
                  <a:cubicBezTo>
                    <a:pt x="10" y="152"/>
                    <a:pt x="8" y="148"/>
                    <a:pt x="6" y="143"/>
                  </a:cubicBezTo>
                  <a:cubicBezTo>
                    <a:pt x="143" y="6"/>
                    <a:pt x="143" y="6"/>
                    <a:pt x="143" y="6"/>
                  </a:cubicBezTo>
                  <a:cubicBezTo>
                    <a:pt x="148" y="8"/>
                    <a:pt x="152" y="10"/>
                    <a:pt x="157" y="12"/>
                  </a:cubicBezTo>
                  <a:close/>
                  <a:moveTo>
                    <a:pt x="133" y="3"/>
                  </a:moveTo>
                  <a:cubicBezTo>
                    <a:pt x="3" y="133"/>
                    <a:pt x="3" y="133"/>
                    <a:pt x="3" y="133"/>
                  </a:cubicBezTo>
                  <a:cubicBezTo>
                    <a:pt x="2" y="127"/>
                    <a:pt x="1" y="122"/>
                    <a:pt x="0" y="116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122" y="1"/>
                    <a:pt x="127" y="2"/>
                    <a:pt x="133" y="3"/>
                  </a:cubicBezTo>
                  <a:close/>
                  <a:moveTo>
                    <a:pt x="102" y="0"/>
                  </a:moveTo>
                  <a:cubicBezTo>
                    <a:pt x="0" y="102"/>
                    <a:pt x="0" y="102"/>
                    <a:pt x="0" y="102"/>
                  </a:cubicBezTo>
                  <a:cubicBezTo>
                    <a:pt x="0" y="94"/>
                    <a:pt x="1" y="87"/>
                    <a:pt x="3" y="79"/>
                  </a:cubicBezTo>
                  <a:cubicBezTo>
                    <a:pt x="79" y="3"/>
                    <a:pt x="79" y="3"/>
                    <a:pt x="79" y="3"/>
                  </a:cubicBezTo>
                  <a:cubicBezTo>
                    <a:pt x="87" y="1"/>
                    <a:pt x="95" y="0"/>
                    <a:pt x="102" y="0"/>
                  </a:cubicBezTo>
                  <a:close/>
                  <a:moveTo>
                    <a:pt x="57" y="12"/>
                  </a:moveTo>
                  <a:cubicBezTo>
                    <a:pt x="12" y="57"/>
                    <a:pt x="12" y="57"/>
                    <a:pt x="12" y="57"/>
                  </a:cubicBezTo>
                  <a:cubicBezTo>
                    <a:pt x="17" y="47"/>
                    <a:pt x="23" y="38"/>
                    <a:pt x="31" y="31"/>
                  </a:cubicBezTo>
                  <a:cubicBezTo>
                    <a:pt x="37" y="25"/>
                    <a:pt x="44" y="19"/>
                    <a:pt x="51" y="15"/>
                  </a:cubicBezTo>
                  <a:cubicBezTo>
                    <a:pt x="51" y="15"/>
                    <a:pt x="52" y="15"/>
                    <a:pt x="52" y="15"/>
                  </a:cubicBezTo>
                  <a:cubicBezTo>
                    <a:pt x="53" y="14"/>
                    <a:pt x="55" y="13"/>
                    <a:pt x="57" y="1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4" name="Freeform 6"/>
            <p:cNvSpPr>
              <a:spLocks noEditPoints="1"/>
            </p:cNvSpPr>
            <p:nvPr/>
          </p:nvSpPr>
          <p:spPr bwMode="auto">
            <a:xfrm>
              <a:off x="1045" y="1098"/>
              <a:ext cx="444" cy="238"/>
            </a:xfrm>
            <a:custGeom>
              <a:avLst/>
              <a:gdLst>
                <a:gd name="T0" fmla="*/ 187 w 187"/>
                <a:gd name="T1" fmla="*/ 100 h 100"/>
                <a:gd name="T2" fmla="*/ 187 w 187"/>
                <a:gd name="T3" fmla="*/ 80 h 100"/>
                <a:gd name="T4" fmla="*/ 186 w 187"/>
                <a:gd name="T5" fmla="*/ 81 h 100"/>
                <a:gd name="T6" fmla="*/ 187 w 187"/>
                <a:gd name="T7" fmla="*/ 90 h 100"/>
                <a:gd name="T8" fmla="*/ 187 w 187"/>
                <a:gd name="T9" fmla="*/ 100 h 100"/>
                <a:gd name="T10" fmla="*/ 187 w 187"/>
                <a:gd name="T11" fmla="*/ 67 h 100"/>
                <a:gd name="T12" fmla="*/ 184 w 187"/>
                <a:gd name="T13" fmla="*/ 49 h 100"/>
                <a:gd name="T14" fmla="*/ 177 w 187"/>
                <a:gd name="T15" fmla="*/ 57 h 100"/>
                <a:gd name="T16" fmla="*/ 179 w 187"/>
                <a:gd name="T17" fmla="*/ 60 h 100"/>
                <a:gd name="T18" fmla="*/ 184 w 187"/>
                <a:gd name="T19" fmla="*/ 69 h 100"/>
                <a:gd name="T20" fmla="*/ 187 w 187"/>
                <a:gd name="T21" fmla="*/ 67 h 100"/>
                <a:gd name="T22" fmla="*/ 181 w 187"/>
                <a:gd name="T23" fmla="*/ 39 h 100"/>
                <a:gd name="T24" fmla="*/ 168 w 187"/>
                <a:gd name="T25" fmla="*/ 51 h 100"/>
                <a:gd name="T26" fmla="*/ 157 w 187"/>
                <a:gd name="T27" fmla="*/ 49 h 100"/>
                <a:gd name="T28" fmla="*/ 150 w 187"/>
                <a:gd name="T29" fmla="*/ 50 h 100"/>
                <a:gd name="T30" fmla="*/ 174 w 187"/>
                <a:gd name="T31" fmla="*/ 26 h 100"/>
                <a:gd name="T32" fmla="*/ 181 w 187"/>
                <a:gd name="T33" fmla="*/ 39 h 100"/>
                <a:gd name="T34" fmla="*/ 168 w 187"/>
                <a:gd name="T35" fmla="*/ 19 h 100"/>
                <a:gd name="T36" fmla="*/ 156 w 187"/>
                <a:gd name="T37" fmla="*/ 11 h 100"/>
                <a:gd name="T38" fmla="*/ 107 w 187"/>
                <a:gd name="T39" fmla="*/ 60 h 100"/>
                <a:gd name="T40" fmla="*/ 131 w 187"/>
                <a:gd name="T41" fmla="*/ 54 h 100"/>
                <a:gd name="T42" fmla="*/ 131 w 187"/>
                <a:gd name="T43" fmla="*/ 54 h 100"/>
                <a:gd name="T44" fmla="*/ 131 w 187"/>
                <a:gd name="T45" fmla="*/ 54 h 100"/>
                <a:gd name="T46" fmla="*/ 131 w 187"/>
                <a:gd name="T47" fmla="*/ 54 h 100"/>
                <a:gd name="T48" fmla="*/ 133 w 187"/>
                <a:gd name="T49" fmla="*/ 54 h 100"/>
                <a:gd name="T50" fmla="*/ 168 w 187"/>
                <a:gd name="T51" fmla="*/ 19 h 100"/>
                <a:gd name="T52" fmla="*/ 146 w 187"/>
                <a:gd name="T53" fmla="*/ 7 h 100"/>
                <a:gd name="T54" fmla="*/ 92 w 187"/>
                <a:gd name="T55" fmla="*/ 61 h 100"/>
                <a:gd name="T56" fmla="*/ 74 w 187"/>
                <a:gd name="T57" fmla="*/ 59 h 100"/>
                <a:gd name="T58" fmla="*/ 131 w 187"/>
                <a:gd name="T59" fmla="*/ 2 h 100"/>
                <a:gd name="T60" fmla="*/ 146 w 187"/>
                <a:gd name="T61" fmla="*/ 7 h 100"/>
                <a:gd name="T62" fmla="*/ 119 w 187"/>
                <a:gd name="T63" fmla="*/ 1 h 100"/>
                <a:gd name="T64" fmla="*/ 63 w 187"/>
                <a:gd name="T65" fmla="*/ 56 h 100"/>
                <a:gd name="T66" fmla="*/ 56 w 187"/>
                <a:gd name="T67" fmla="*/ 54 h 100"/>
                <a:gd name="T68" fmla="*/ 55 w 187"/>
                <a:gd name="T69" fmla="*/ 54 h 100"/>
                <a:gd name="T70" fmla="*/ 48 w 187"/>
                <a:gd name="T71" fmla="*/ 52 h 100"/>
                <a:gd name="T72" fmla="*/ 100 w 187"/>
                <a:gd name="T73" fmla="*/ 0 h 100"/>
                <a:gd name="T74" fmla="*/ 119 w 187"/>
                <a:gd name="T75" fmla="*/ 1 h 100"/>
                <a:gd name="T76" fmla="*/ 86 w 187"/>
                <a:gd name="T77" fmla="*/ 0 h 100"/>
                <a:gd name="T78" fmla="*/ 65 w 187"/>
                <a:gd name="T79" fmla="*/ 1 h 100"/>
                <a:gd name="T80" fmla="*/ 0 w 187"/>
                <a:gd name="T81" fmla="*/ 66 h 100"/>
                <a:gd name="T82" fmla="*/ 0 w 187"/>
                <a:gd name="T83" fmla="*/ 86 h 100"/>
                <a:gd name="T84" fmla="*/ 0 w 187"/>
                <a:gd name="T85" fmla="*/ 86 h 100"/>
                <a:gd name="T86" fmla="*/ 1 w 187"/>
                <a:gd name="T87" fmla="*/ 75 h 100"/>
                <a:gd name="T88" fmla="*/ 8 w 187"/>
                <a:gd name="T89" fmla="*/ 60 h 100"/>
                <a:gd name="T90" fmla="*/ 30 w 187"/>
                <a:gd name="T91" fmla="*/ 49 h 100"/>
                <a:gd name="T92" fmla="*/ 36 w 187"/>
                <a:gd name="T93" fmla="*/ 50 h 100"/>
                <a:gd name="T94" fmla="*/ 86 w 187"/>
                <a:gd name="T95" fmla="*/ 0 h 100"/>
                <a:gd name="T96" fmla="*/ 48 w 187"/>
                <a:gd name="T97" fmla="*/ 4 h 100"/>
                <a:gd name="T98" fmla="*/ 2 w 187"/>
                <a:gd name="T99" fmla="*/ 50 h 100"/>
                <a:gd name="T100" fmla="*/ 48 w 187"/>
                <a:gd name="T101" fmla="*/ 4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87" h="100">
                  <a:moveTo>
                    <a:pt x="187" y="100"/>
                  </a:moveTo>
                  <a:cubicBezTo>
                    <a:pt x="187" y="93"/>
                    <a:pt x="187" y="86"/>
                    <a:pt x="187" y="80"/>
                  </a:cubicBezTo>
                  <a:cubicBezTo>
                    <a:pt x="186" y="81"/>
                    <a:pt x="186" y="81"/>
                    <a:pt x="186" y="81"/>
                  </a:cubicBezTo>
                  <a:cubicBezTo>
                    <a:pt x="187" y="84"/>
                    <a:pt x="187" y="87"/>
                    <a:pt x="187" y="90"/>
                  </a:cubicBezTo>
                  <a:cubicBezTo>
                    <a:pt x="187" y="93"/>
                    <a:pt x="187" y="96"/>
                    <a:pt x="187" y="100"/>
                  </a:cubicBezTo>
                  <a:close/>
                  <a:moveTo>
                    <a:pt x="187" y="67"/>
                  </a:moveTo>
                  <a:cubicBezTo>
                    <a:pt x="186" y="60"/>
                    <a:pt x="186" y="55"/>
                    <a:pt x="184" y="49"/>
                  </a:cubicBezTo>
                  <a:cubicBezTo>
                    <a:pt x="177" y="57"/>
                    <a:pt x="177" y="57"/>
                    <a:pt x="177" y="57"/>
                  </a:cubicBezTo>
                  <a:cubicBezTo>
                    <a:pt x="178" y="58"/>
                    <a:pt x="178" y="59"/>
                    <a:pt x="179" y="60"/>
                  </a:cubicBezTo>
                  <a:cubicBezTo>
                    <a:pt x="182" y="63"/>
                    <a:pt x="183" y="66"/>
                    <a:pt x="184" y="69"/>
                  </a:cubicBezTo>
                  <a:cubicBezTo>
                    <a:pt x="187" y="67"/>
                    <a:pt x="187" y="67"/>
                    <a:pt x="187" y="67"/>
                  </a:cubicBezTo>
                  <a:close/>
                  <a:moveTo>
                    <a:pt x="181" y="39"/>
                  </a:moveTo>
                  <a:cubicBezTo>
                    <a:pt x="168" y="51"/>
                    <a:pt x="168" y="51"/>
                    <a:pt x="168" y="51"/>
                  </a:cubicBezTo>
                  <a:cubicBezTo>
                    <a:pt x="165" y="50"/>
                    <a:pt x="161" y="49"/>
                    <a:pt x="157" y="49"/>
                  </a:cubicBezTo>
                  <a:cubicBezTo>
                    <a:pt x="155" y="49"/>
                    <a:pt x="153" y="50"/>
                    <a:pt x="150" y="50"/>
                  </a:cubicBezTo>
                  <a:cubicBezTo>
                    <a:pt x="174" y="26"/>
                    <a:pt x="174" y="26"/>
                    <a:pt x="174" y="26"/>
                  </a:cubicBezTo>
                  <a:cubicBezTo>
                    <a:pt x="177" y="30"/>
                    <a:pt x="179" y="34"/>
                    <a:pt x="181" y="39"/>
                  </a:cubicBezTo>
                  <a:close/>
                  <a:moveTo>
                    <a:pt x="168" y="19"/>
                  </a:moveTo>
                  <a:cubicBezTo>
                    <a:pt x="164" y="16"/>
                    <a:pt x="160" y="13"/>
                    <a:pt x="156" y="11"/>
                  </a:cubicBezTo>
                  <a:cubicBezTo>
                    <a:pt x="107" y="60"/>
                    <a:pt x="107" y="60"/>
                    <a:pt x="107" y="60"/>
                  </a:cubicBezTo>
                  <a:cubicBezTo>
                    <a:pt x="115" y="58"/>
                    <a:pt x="124" y="56"/>
                    <a:pt x="131" y="54"/>
                  </a:cubicBezTo>
                  <a:cubicBezTo>
                    <a:pt x="131" y="54"/>
                    <a:pt x="131" y="54"/>
                    <a:pt x="131" y="54"/>
                  </a:cubicBezTo>
                  <a:cubicBezTo>
                    <a:pt x="131" y="54"/>
                    <a:pt x="131" y="54"/>
                    <a:pt x="131" y="54"/>
                  </a:cubicBezTo>
                  <a:cubicBezTo>
                    <a:pt x="131" y="54"/>
                    <a:pt x="131" y="54"/>
                    <a:pt x="131" y="54"/>
                  </a:cubicBezTo>
                  <a:cubicBezTo>
                    <a:pt x="133" y="54"/>
                    <a:pt x="133" y="54"/>
                    <a:pt x="133" y="54"/>
                  </a:cubicBezTo>
                  <a:cubicBezTo>
                    <a:pt x="168" y="19"/>
                    <a:pt x="168" y="19"/>
                    <a:pt x="168" y="19"/>
                  </a:cubicBezTo>
                  <a:close/>
                  <a:moveTo>
                    <a:pt x="146" y="7"/>
                  </a:moveTo>
                  <a:cubicBezTo>
                    <a:pt x="92" y="61"/>
                    <a:pt x="92" y="61"/>
                    <a:pt x="92" y="61"/>
                  </a:cubicBezTo>
                  <a:cubicBezTo>
                    <a:pt x="86" y="61"/>
                    <a:pt x="80" y="60"/>
                    <a:pt x="74" y="59"/>
                  </a:cubicBezTo>
                  <a:cubicBezTo>
                    <a:pt x="131" y="2"/>
                    <a:pt x="131" y="2"/>
                    <a:pt x="131" y="2"/>
                  </a:cubicBezTo>
                  <a:cubicBezTo>
                    <a:pt x="136" y="4"/>
                    <a:pt x="142" y="5"/>
                    <a:pt x="146" y="7"/>
                  </a:cubicBezTo>
                  <a:close/>
                  <a:moveTo>
                    <a:pt x="119" y="1"/>
                  </a:moveTo>
                  <a:cubicBezTo>
                    <a:pt x="63" y="56"/>
                    <a:pt x="63" y="56"/>
                    <a:pt x="63" y="56"/>
                  </a:cubicBezTo>
                  <a:cubicBezTo>
                    <a:pt x="56" y="54"/>
                    <a:pt x="56" y="54"/>
                    <a:pt x="56" y="54"/>
                  </a:cubicBezTo>
                  <a:cubicBezTo>
                    <a:pt x="55" y="54"/>
                    <a:pt x="55" y="54"/>
                    <a:pt x="55" y="54"/>
                  </a:cubicBezTo>
                  <a:cubicBezTo>
                    <a:pt x="53" y="53"/>
                    <a:pt x="50" y="53"/>
                    <a:pt x="48" y="52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107" y="0"/>
                    <a:pt x="113" y="0"/>
                    <a:pt x="119" y="1"/>
                  </a:cubicBezTo>
                  <a:close/>
                  <a:moveTo>
                    <a:pt x="86" y="0"/>
                  </a:moveTo>
                  <a:cubicBezTo>
                    <a:pt x="79" y="0"/>
                    <a:pt x="72" y="0"/>
                    <a:pt x="65" y="1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72"/>
                    <a:pt x="0" y="79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2"/>
                    <a:pt x="1" y="78"/>
                    <a:pt x="1" y="75"/>
                  </a:cubicBezTo>
                  <a:cubicBezTo>
                    <a:pt x="2" y="70"/>
                    <a:pt x="4" y="64"/>
                    <a:pt x="8" y="60"/>
                  </a:cubicBezTo>
                  <a:cubicBezTo>
                    <a:pt x="14" y="52"/>
                    <a:pt x="21" y="49"/>
                    <a:pt x="30" y="49"/>
                  </a:cubicBezTo>
                  <a:cubicBezTo>
                    <a:pt x="32" y="49"/>
                    <a:pt x="34" y="49"/>
                    <a:pt x="36" y="50"/>
                  </a:cubicBezTo>
                  <a:cubicBezTo>
                    <a:pt x="86" y="0"/>
                    <a:pt x="86" y="0"/>
                    <a:pt x="86" y="0"/>
                  </a:cubicBezTo>
                  <a:close/>
                  <a:moveTo>
                    <a:pt x="48" y="4"/>
                  </a:moveTo>
                  <a:cubicBezTo>
                    <a:pt x="19" y="12"/>
                    <a:pt x="7" y="28"/>
                    <a:pt x="2" y="50"/>
                  </a:cubicBezTo>
                  <a:lnTo>
                    <a:pt x="48" y="4"/>
                  </a:lnTo>
                  <a:close/>
                </a:path>
              </a:pathLst>
            </a:custGeom>
            <a:solidFill>
              <a:srgbClr val="91A2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5" name="Freeform 7"/>
            <p:cNvSpPr>
              <a:spLocks noEditPoints="1"/>
            </p:cNvSpPr>
            <p:nvPr/>
          </p:nvSpPr>
          <p:spPr bwMode="auto">
            <a:xfrm>
              <a:off x="1047" y="1241"/>
              <a:ext cx="437" cy="446"/>
            </a:xfrm>
            <a:custGeom>
              <a:avLst/>
              <a:gdLst>
                <a:gd name="T0" fmla="*/ 60 w 184"/>
                <a:gd name="T1" fmla="*/ 179 h 188"/>
                <a:gd name="T2" fmla="*/ 74 w 184"/>
                <a:gd name="T3" fmla="*/ 185 h 188"/>
                <a:gd name="T4" fmla="*/ 184 w 184"/>
                <a:gd name="T5" fmla="*/ 76 h 188"/>
                <a:gd name="T6" fmla="*/ 179 w 184"/>
                <a:gd name="T7" fmla="*/ 61 h 188"/>
                <a:gd name="T8" fmla="*/ 60 w 184"/>
                <a:gd name="T9" fmla="*/ 179 h 188"/>
                <a:gd name="T10" fmla="*/ 85 w 184"/>
                <a:gd name="T11" fmla="*/ 188 h 188"/>
                <a:gd name="T12" fmla="*/ 184 w 184"/>
                <a:gd name="T13" fmla="*/ 89 h 188"/>
                <a:gd name="T14" fmla="*/ 178 w 184"/>
                <a:gd name="T15" fmla="*/ 112 h 188"/>
                <a:gd name="T16" fmla="*/ 176 w 184"/>
                <a:gd name="T17" fmla="*/ 117 h 188"/>
                <a:gd name="T18" fmla="*/ 106 w 184"/>
                <a:gd name="T19" fmla="*/ 187 h 188"/>
                <a:gd name="T20" fmla="*/ 92 w 184"/>
                <a:gd name="T21" fmla="*/ 188 h 188"/>
                <a:gd name="T22" fmla="*/ 85 w 184"/>
                <a:gd name="T23" fmla="*/ 188 h 188"/>
                <a:gd name="T24" fmla="*/ 133 w 184"/>
                <a:gd name="T25" fmla="*/ 174 h 188"/>
                <a:gd name="T26" fmla="*/ 158 w 184"/>
                <a:gd name="T27" fmla="*/ 148 h 188"/>
                <a:gd name="T28" fmla="*/ 156 w 184"/>
                <a:gd name="T29" fmla="*/ 151 h 188"/>
                <a:gd name="T30" fmla="*/ 133 w 184"/>
                <a:gd name="T31" fmla="*/ 174 h 188"/>
                <a:gd name="T32" fmla="*/ 176 w 184"/>
                <a:gd name="T33" fmla="*/ 50 h 188"/>
                <a:gd name="T34" fmla="*/ 52 w 184"/>
                <a:gd name="T35" fmla="*/ 174 h 188"/>
                <a:gd name="T36" fmla="*/ 41 w 184"/>
                <a:gd name="T37" fmla="*/ 165 h 188"/>
                <a:gd name="T38" fmla="*/ 175 w 184"/>
                <a:gd name="T39" fmla="*/ 31 h 188"/>
                <a:gd name="T40" fmla="*/ 175 w 184"/>
                <a:gd name="T41" fmla="*/ 43 h 188"/>
                <a:gd name="T42" fmla="*/ 176 w 184"/>
                <a:gd name="T43" fmla="*/ 50 h 188"/>
                <a:gd name="T44" fmla="*/ 174 w 184"/>
                <a:gd name="T45" fmla="*/ 18 h 188"/>
                <a:gd name="T46" fmla="*/ 35 w 184"/>
                <a:gd name="T47" fmla="*/ 158 h 188"/>
                <a:gd name="T48" fmla="*/ 29 w 184"/>
                <a:gd name="T49" fmla="*/ 151 h 188"/>
                <a:gd name="T50" fmla="*/ 26 w 184"/>
                <a:gd name="T51" fmla="*/ 147 h 188"/>
                <a:gd name="T52" fmla="*/ 168 w 184"/>
                <a:gd name="T53" fmla="*/ 5 h 188"/>
                <a:gd name="T54" fmla="*/ 169 w 184"/>
                <a:gd name="T55" fmla="*/ 7 h 188"/>
                <a:gd name="T56" fmla="*/ 174 w 184"/>
                <a:gd name="T57" fmla="*/ 17 h 188"/>
                <a:gd name="T58" fmla="*/ 174 w 184"/>
                <a:gd name="T59" fmla="*/ 18 h 188"/>
                <a:gd name="T60" fmla="*/ 158 w 184"/>
                <a:gd name="T61" fmla="*/ 1 h 188"/>
                <a:gd name="T62" fmla="*/ 20 w 184"/>
                <a:gd name="T63" fmla="*/ 139 h 188"/>
                <a:gd name="T64" fmla="*/ 13 w 184"/>
                <a:gd name="T65" fmla="*/ 126 h 188"/>
                <a:gd name="T66" fmla="*/ 135 w 184"/>
                <a:gd name="T67" fmla="*/ 4 h 188"/>
                <a:gd name="T68" fmla="*/ 156 w 184"/>
                <a:gd name="T69" fmla="*/ 0 h 188"/>
                <a:gd name="T70" fmla="*/ 158 w 184"/>
                <a:gd name="T71" fmla="*/ 1 h 188"/>
                <a:gd name="T72" fmla="*/ 116 w 184"/>
                <a:gd name="T73" fmla="*/ 9 h 188"/>
                <a:gd name="T74" fmla="*/ 9 w 184"/>
                <a:gd name="T75" fmla="*/ 117 h 188"/>
                <a:gd name="T76" fmla="*/ 7 w 184"/>
                <a:gd name="T77" fmla="*/ 112 h 188"/>
                <a:gd name="T78" fmla="*/ 4 w 184"/>
                <a:gd name="T79" fmla="*/ 102 h 188"/>
                <a:gd name="T80" fmla="*/ 94 w 184"/>
                <a:gd name="T81" fmla="*/ 12 h 188"/>
                <a:gd name="T82" fmla="*/ 116 w 184"/>
                <a:gd name="T83" fmla="*/ 9 h 188"/>
                <a:gd name="T84" fmla="*/ 81 w 184"/>
                <a:gd name="T85" fmla="*/ 11 h 188"/>
                <a:gd name="T86" fmla="*/ 1 w 184"/>
                <a:gd name="T87" fmla="*/ 91 h 188"/>
                <a:gd name="T88" fmla="*/ 0 w 184"/>
                <a:gd name="T89" fmla="*/ 81 h 188"/>
                <a:gd name="T90" fmla="*/ 4 w 184"/>
                <a:gd name="T91" fmla="*/ 69 h 188"/>
                <a:gd name="T92" fmla="*/ 64 w 184"/>
                <a:gd name="T93" fmla="*/ 8 h 188"/>
                <a:gd name="T94" fmla="*/ 81 w 184"/>
                <a:gd name="T95" fmla="*/ 11 h 188"/>
                <a:gd name="T96" fmla="*/ 53 w 184"/>
                <a:gd name="T97" fmla="*/ 5 h 188"/>
                <a:gd name="T98" fmla="*/ 52 w 184"/>
                <a:gd name="T99" fmla="*/ 5 h 188"/>
                <a:gd name="T100" fmla="*/ 51 w 184"/>
                <a:gd name="T101" fmla="*/ 5 h 188"/>
                <a:gd name="T102" fmla="*/ 37 w 184"/>
                <a:gd name="T103" fmla="*/ 1 h 188"/>
                <a:gd name="T104" fmla="*/ 10 w 184"/>
                <a:gd name="T105" fmla="*/ 28 h 188"/>
                <a:gd name="T106" fmla="*/ 10 w 184"/>
                <a:gd name="T107" fmla="*/ 31 h 188"/>
                <a:gd name="T108" fmla="*/ 10 w 184"/>
                <a:gd name="T109" fmla="*/ 43 h 188"/>
                <a:gd name="T110" fmla="*/ 10 w 184"/>
                <a:gd name="T111" fmla="*/ 43 h 188"/>
                <a:gd name="T112" fmla="*/ 10 w 184"/>
                <a:gd name="T113" fmla="*/ 43 h 188"/>
                <a:gd name="T114" fmla="*/ 9 w 184"/>
                <a:gd name="T115" fmla="*/ 49 h 188"/>
                <a:gd name="T116" fmla="*/ 53 w 184"/>
                <a:gd name="T117" fmla="*/ 5 h 188"/>
                <a:gd name="T118" fmla="*/ 24 w 184"/>
                <a:gd name="T119" fmla="*/ 1 h 188"/>
                <a:gd name="T120" fmla="*/ 15 w 184"/>
                <a:gd name="T121" fmla="*/ 7 h 188"/>
                <a:gd name="T122" fmla="*/ 12 w 184"/>
                <a:gd name="T123" fmla="*/ 13 h 188"/>
                <a:gd name="T124" fmla="*/ 24 w 184"/>
                <a:gd name="T125" fmla="*/ 1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84" h="188">
                  <a:moveTo>
                    <a:pt x="60" y="179"/>
                  </a:moveTo>
                  <a:cubicBezTo>
                    <a:pt x="65" y="182"/>
                    <a:pt x="69" y="184"/>
                    <a:pt x="74" y="185"/>
                  </a:cubicBezTo>
                  <a:cubicBezTo>
                    <a:pt x="184" y="76"/>
                    <a:pt x="184" y="76"/>
                    <a:pt x="184" y="76"/>
                  </a:cubicBezTo>
                  <a:cubicBezTo>
                    <a:pt x="179" y="61"/>
                    <a:pt x="179" y="61"/>
                    <a:pt x="179" y="61"/>
                  </a:cubicBezTo>
                  <a:cubicBezTo>
                    <a:pt x="60" y="179"/>
                    <a:pt x="60" y="179"/>
                    <a:pt x="60" y="179"/>
                  </a:cubicBezTo>
                  <a:close/>
                  <a:moveTo>
                    <a:pt x="85" y="188"/>
                  </a:moveTo>
                  <a:cubicBezTo>
                    <a:pt x="184" y="89"/>
                    <a:pt x="184" y="89"/>
                    <a:pt x="184" y="89"/>
                  </a:cubicBezTo>
                  <a:cubicBezTo>
                    <a:pt x="183" y="97"/>
                    <a:pt x="181" y="104"/>
                    <a:pt x="178" y="112"/>
                  </a:cubicBezTo>
                  <a:cubicBezTo>
                    <a:pt x="177" y="113"/>
                    <a:pt x="177" y="115"/>
                    <a:pt x="176" y="117"/>
                  </a:cubicBezTo>
                  <a:cubicBezTo>
                    <a:pt x="106" y="187"/>
                    <a:pt x="106" y="187"/>
                    <a:pt x="106" y="187"/>
                  </a:cubicBezTo>
                  <a:cubicBezTo>
                    <a:pt x="102" y="188"/>
                    <a:pt x="97" y="188"/>
                    <a:pt x="92" y="188"/>
                  </a:cubicBezTo>
                  <a:cubicBezTo>
                    <a:pt x="90" y="188"/>
                    <a:pt x="88" y="188"/>
                    <a:pt x="85" y="188"/>
                  </a:cubicBezTo>
                  <a:close/>
                  <a:moveTo>
                    <a:pt x="133" y="174"/>
                  </a:moveTo>
                  <a:cubicBezTo>
                    <a:pt x="158" y="148"/>
                    <a:pt x="158" y="148"/>
                    <a:pt x="158" y="148"/>
                  </a:cubicBezTo>
                  <a:cubicBezTo>
                    <a:pt x="156" y="151"/>
                    <a:pt x="156" y="151"/>
                    <a:pt x="156" y="151"/>
                  </a:cubicBezTo>
                  <a:cubicBezTo>
                    <a:pt x="149" y="160"/>
                    <a:pt x="141" y="167"/>
                    <a:pt x="133" y="174"/>
                  </a:cubicBezTo>
                  <a:close/>
                  <a:moveTo>
                    <a:pt x="176" y="50"/>
                  </a:moveTo>
                  <a:cubicBezTo>
                    <a:pt x="52" y="174"/>
                    <a:pt x="52" y="174"/>
                    <a:pt x="52" y="174"/>
                  </a:cubicBezTo>
                  <a:cubicBezTo>
                    <a:pt x="48" y="171"/>
                    <a:pt x="45" y="168"/>
                    <a:pt x="41" y="165"/>
                  </a:cubicBezTo>
                  <a:cubicBezTo>
                    <a:pt x="175" y="31"/>
                    <a:pt x="175" y="31"/>
                    <a:pt x="175" y="31"/>
                  </a:cubicBezTo>
                  <a:cubicBezTo>
                    <a:pt x="175" y="35"/>
                    <a:pt x="175" y="39"/>
                    <a:pt x="175" y="43"/>
                  </a:cubicBezTo>
                  <a:cubicBezTo>
                    <a:pt x="175" y="45"/>
                    <a:pt x="176" y="47"/>
                    <a:pt x="176" y="50"/>
                  </a:cubicBezTo>
                  <a:close/>
                  <a:moveTo>
                    <a:pt x="174" y="18"/>
                  </a:moveTo>
                  <a:cubicBezTo>
                    <a:pt x="35" y="158"/>
                    <a:pt x="35" y="158"/>
                    <a:pt x="35" y="158"/>
                  </a:cubicBezTo>
                  <a:cubicBezTo>
                    <a:pt x="32" y="156"/>
                    <a:pt x="30" y="153"/>
                    <a:pt x="29" y="151"/>
                  </a:cubicBezTo>
                  <a:cubicBezTo>
                    <a:pt x="28" y="149"/>
                    <a:pt x="27" y="148"/>
                    <a:pt x="26" y="147"/>
                  </a:cubicBezTo>
                  <a:cubicBezTo>
                    <a:pt x="168" y="5"/>
                    <a:pt x="168" y="5"/>
                    <a:pt x="168" y="5"/>
                  </a:cubicBezTo>
                  <a:cubicBezTo>
                    <a:pt x="168" y="5"/>
                    <a:pt x="169" y="6"/>
                    <a:pt x="169" y="7"/>
                  </a:cubicBezTo>
                  <a:cubicBezTo>
                    <a:pt x="172" y="10"/>
                    <a:pt x="173" y="13"/>
                    <a:pt x="174" y="17"/>
                  </a:cubicBezTo>
                  <a:cubicBezTo>
                    <a:pt x="174" y="18"/>
                    <a:pt x="174" y="18"/>
                    <a:pt x="174" y="18"/>
                  </a:cubicBezTo>
                  <a:close/>
                  <a:moveTo>
                    <a:pt x="158" y="1"/>
                  </a:moveTo>
                  <a:cubicBezTo>
                    <a:pt x="20" y="139"/>
                    <a:pt x="20" y="139"/>
                    <a:pt x="20" y="139"/>
                  </a:cubicBezTo>
                  <a:cubicBezTo>
                    <a:pt x="18" y="135"/>
                    <a:pt x="15" y="130"/>
                    <a:pt x="13" y="126"/>
                  </a:cubicBezTo>
                  <a:cubicBezTo>
                    <a:pt x="135" y="4"/>
                    <a:pt x="135" y="4"/>
                    <a:pt x="135" y="4"/>
                  </a:cubicBezTo>
                  <a:cubicBezTo>
                    <a:pt x="143" y="2"/>
                    <a:pt x="150" y="0"/>
                    <a:pt x="156" y="0"/>
                  </a:cubicBezTo>
                  <a:cubicBezTo>
                    <a:pt x="157" y="0"/>
                    <a:pt x="158" y="0"/>
                    <a:pt x="158" y="1"/>
                  </a:cubicBezTo>
                  <a:close/>
                  <a:moveTo>
                    <a:pt x="116" y="9"/>
                  </a:moveTo>
                  <a:cubicBezTo>
                    <a:pt x="9" y="117"/>
                    <a:pt x="9" y="117"/>
                    <a:pt x="9" y="117"/>
                  </a:cubicBezTo>
                  <a:cubicBezTo>
                    <a:pt x="8" y="115"/>
                    <a:pt x="7" y="113"/>
                    <a:pt x="7" y="112"/>
                  </a:cubicBezTo>
                  <a:cubicBezTo>
                    <a:pt x="6" y="108"/>
                    <a:pt x="5" y="105"/>
                    <a:pt x="4" y="102"/>
                  </a:cubicBezTo>
                  <a:cubicBezTo>
                    <a:pt x="94" y="12"/>
                    <a:pt x="94" y="12"/>
                    <a:pt x="94" y="12"/>
                  </a:cubicBezTo>
                  <a:cubicBezTo>
                    <a:pt x="102" y="12"/>
                    <a:pt x="109" y="11"/>
                    <a:pt x="116" y="9"/>
                  </a:cubicBezTo>
                  <a:close/>
                  <a:moveTo>
                    <a:pt x="81" y="11"/>
                  </a:moveTo>
                  <a:cubicBezTo>
                    <a:pt x="1" y="91"/>
                    <a:pt x="1" y="91"/>
                    <a:pt x="1" y="91"/>
                  </a:cubicBezTo>
                  <a:cubicBezTo>
                    <a:pt x="0" y="87"/>
                    <a:pt x="0" y="84"/>
                    <a:pt x="0" y="81"/>
                  </a:cubicBezTo>
                  <a:cubicBezTo>
                    <a:pt x="4" y="69"/>
                    <a:pt x="4" y="69"/>
                    <a:pt x="4" y="69"/>
                  </a:cubicBezTo>
                  <a:cubicBezTo>
                    <a:pt x="64" y="8"/>
                    <a:pt x="64" y="8"/>
                    <a:pt x="64" y="8"/>
                  </a:cubicBezTo>
                  <a:cubicBezTo>
                    <a:pt x="69" y="9"/>
                    <a:pt x="75" y="10"/>
                    <a:pt x="81" y="11"/>
                  </a:cubicBezTo>
                  <a:close/>
                  <a:moveTo>
                    <a:pt x="53" y="5"/>
                  </a:moveTo>
                  <a:cubicBezTo>
                    <a:pt x="52" y="5"/>
                    <a:pt x="52" y="5"/>
                    <a:pt x="52" y="5"/>
                  </a:cubicBezTo>
                  <a:cubicBezTo>
                    <a:pt x="52" y="5"/>
                    <a:pt x="52" y="5"/>
                    <a:pt x="51" y="5"/>
                  </a:cubicBezTo>
                  <a:cubicBezTo>
                    <a:pt x="46" y="3"/>
                    <a:pt x="42" y="2"/>
                    <a:pt x="37" y="1"/>
                  </a:cubicBezTo>
                  <a:cubicBezTo>
                    <a:pt x="10" y="28"/>
                    <a:pt x="10" y="28"/>
                    <a:pt x="10" y="28"/>
                  </a:cubicBezTo>
                  <a:cubicBezTo>
                    <a:pt x="10" y="31"/>
                    <a:pt x="10" y="31"/>
                    <a:pt x="10" y="31"/>
                  </a:cubicBezTo>
                  <a:cubicBezTo>
                    <a:pt x="10" y="35"/>
                    <a:pt x="10" y="39"/>
                    <a:pt x="10" y="43"/>
                  </a:cubicBezTo>
                  <a:cubicBezTo>
                    <a:pt x="10" y="43"/>
                    <a:pt x="10" y="43"/>
                    <a:pt x="10" y="43"/>
                  </a:cubicBezTo>
                  <a:cubicBezTo>
                    <a:pt x="10" y="43"/>
                    <a:pt x="10" y="43"/>
                    <a:pt x="10" y="43"/>
                  </a:cubicBezTo>
                  <a:cubicBezTo>
                    <a:pt x="10" y="45"/>
                    <a:pt x="9" y="47"/>
                    <a:pt x="9" y="49"/>
                  </a:cubicBezTo>
                  <a:cubicBezTo>
                    <a:pt x="53" y="5"/>
                    <a:pt x="53" y="5"/>
                    <a:pt x="53" y="5"/>
                  </a:cubicBezTo>
                  <a:close/>
                  <a:moveTo>
                    <a:pt x="24" y="1"/>
                  </a:moveTo>
                  <a:cubicBezTo>
                    <a:pt x="21" y="2"/>
                    <a:pt x="18" y="3"/>
                    <a:pt x="15" y="7"/>
                  </a:cubicBezTo>
                  <a:cubicBezTo>
                    <a:pt x="14" y="8"/>
                    <a:pt x="13" y="10"/>
                    <a:pt x="12" y="13"/>
                  </a:cubicBezTo>
                  <a:lnTo>
                    <a:pt x="24" y="1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6" name="Freeform 8"/>
            <p:cNvSpPr>
              <a:spLocks noEditPoints="1"/>
            </p:cNvSpPr>
            <p:nvPr/>
          </p:nvSpPr>
          <p:spPr bwMode="auto">
            <a:xfrm>
              <a:off x="835" y="1794"/>
              <a:ext cx="564" cy="366"/>
            </a:xfrm>
            <a:custGeom>
              <a:avLst/>
              <a:gdLst>
                <a:gd name="T0" fmla="*/ 216 w 237"/>
                <a:gd name="T1" fmla="*/ 33 h 154"/>
                <a:gd name="T2" fmla="*/ 191 w 237"/>
                <a:gd name="T3" fmla="*/ 38 h 154"/>
                <a:gd name="T4" fmla="*/ 75 w 237"/>
                <a:gd name="T5" fmla="*/ 154 h 154"/>
                <a:gd name="T6" fmla="*/ 95 w 237"/>
                <a:gd name="T7" fmla="*/ 154 h 154"/>
                <a:gd name="T8" fmla="*/ 216 w 237"/>
                <a:gd name="T9" fmla="*/ 33 h 154"/>
                <a:gd name="T10" fmla="*/ 177 w 237"/>
                <a:gd name="T11" fmla="*/ 39 h 154"/>
                <a:gd name="T12" fmla="*/ 62 w 237"/>
                <a:gd name="T13" fmla="*/ 154 h 154"/>
                <a:gd name="T14" fmla="*/ 42 w 237"/>
                <a:gd name="T15" fmla="*/ 154 h 154"/>
                <a:gd name="T16" fmla="*/ 159 w 237"/>
                <a:gd name="T17" fmla="*/ 37 h 154"/>
                <a:gd name="T18" fmla="*/ 177 w 237"/>
                <a:gd name="T19" fmla="*/ 39 h 154"/>
                <a:gd name="T20" fmla="*/ 148 w 237"/>
                <a:gd name="T21" fmla="*/ 34 h 154"/>
                <a:gd name="T22" fmla="*/ 28 w 237"/>
                <a:gd name="T23" fmla="*/ 154 h 154"/>
                <a:gd name="T24" fmla="*/ 22 w 237"/>
                <a:gd name="T25" fmla="*/ 154 h 154"/>
                <a:gd name="T26" fmla="*/ 11 w 237"/>
                <a:gd name="T27" fmla="*/ 151 h 154"/>
                <a:gd name="T28" fmla="*/ 133 w 237"/>
                <a:gd name="T29" fmla="*/ 29 h 154"/>
                <a:gd name="T30" fmla="*/ 148 w 237"/>
                <a:gd name="T31" fmla="*/ 34 h 154"/>
                <a:gd name="T32" fmla="*/ 124 w 237"/>
                <a:gd name="T33" fmla="*/ 25 h 154"/>
                <a:gd name="T34" fmla="*/ 4 w 237"/>
                <a:gd name="T35" fmla="*/ 144 h 154"/>
                <a:gd name="T36" fmla="*/ 0 w 237"/>
                <a:gd name="T37" fmla="*/ 132 h 154"/>
                <a:gd name="T38" fmla="*/ 0 w 237"/>
                <a:gd name="T39" fmla="*/ 129 h 154"/>
                <a:gd name="T40" fmla="*/ 112 w 237"/>
                <a:gd name="T41" fmla="*/ 17 h 154"/>
                <a:gd name="T42" fmla="*/ 124 w 237"/>
                <a:gd name="T43" fmla="*/ 25 h 154"/>
                <a:gd name="T44" fmla="*/ 105 w 237"/>
                <a:gd name="T45" fmla="*/ 11 h 154"/>
                <a:gd name="T46" fmla="*/ 0 w 237"/>
                <a:gd name="T47" fmla="*/ 115 h 154"/>
                <a:gd name="T48" fmla="*/ 0 w 237"/>
                <a:gd name="T49" fmla="*/ 95 h 154"/>
                <a:gd name="T50" fmla="*/ 96 w 237"/>
                <a:gd name="T51" fmla="*/ 0 h 154"/>
                <a:gd name="T52" fmla="*/ 96 w 237"/>
                <a:gd name="T53" fmla="*/ 0 h 154"/>
                <a:gd name="T54" fmla="*/ 105 w 237"/>
                <a:gd name="T55" fmla="*/ 11 h 154"/>
                <a:gd name="T56" fmla="*/ 77 w 237"/>
                <a:gd name="T57" fmla="*/ 4 h 154"/>
                <a:gd name="T58" fmla="*/ 0 w 237"/>
                <a:gd name="T59" fmla="*/ 82 h 154"/>
                <a:gd name="T60" fmla="*/ 0 w 237"/>
                <a:gd name="T61" fmla="*/ 72 h 154"/>
                <a:gd name="T62" fmla="*/ 2 w 237"/>
                <a:gd name="T63" fmla="*/ 60 h 154"/>
                <a:gd name="T64" fmla="*/ 46 w 237"/>
                <a:gd name="T65" fmla="*/ 16 h 154"/>
                <a:gd name="T66" fmla="*/ 77 w 237"/>
                <a:gd name="T67" fmla="*/ 4 h 154"/>
                <a:gd name="T68" fmla="*/ 109 w 237"/>
                <a:gd name="T69" fmla="*/ 154 h 154"/>
                <a:gd name="T70" fmla="*/ 237 w 237"/>
                <a:gd name="T71" fmla="*/ 26 h 154"/>
                <a:gd name="T72" fmla="*/ 220 w 237"/>
                <a:gd name="T73" fmla="*/ 62 h 154"/>
                <a:gd name="T74" fmla="*/ 129 w 237"/>
                <a:gd name="T75" fmla="*/ 154 h 154"/>
                <a:gd name="T76" fmla="*/ 109 w 237"/>
                <a:gd name="T77" fmla="*/ 154 h 154"/>
                <a:gd name="T78" fmla="*/ 142 w 237"/>
                <a:gd name="T79" fmla="*/ 154 h 154"/>
                <a:gd name="T80" fmla="*/ 217 w 237"/>
                <a:gd name="T81" fmla="*/ 79 h 154"/>
                <a:gd name="T82" fmla="*/ 217 w 237"/>
                <a:gd name="T83" fmla="*/ 92 h 154"/>
                <a:gd name="T84" fmla="*/ 217 w 237"/>
                <a:gd name="T85" fmla="*/ 92 h 154"/>
                <a:gd name="T86" fmla="*/ 217 w 237"/>
                <a:gd name="T87" fmla="*/ 92 h 154"/>
                <a:gd name="T88" fmla="*/ 217 w 237"/>
                <a:gd name="T89" fmla="*/ 92 h 154"/>
                <a:gd name="T90" fmla="*/ 217 w 237"/>
                <a:gd name="T91" fmla="*/ 99 h 154"/>
                <a:gd name="T92" fmla="*/ 162 w 237"/>
                <a:gd name="T93" fmla="*/ 154 h 154"/>
                <a:gd name="T94" fmla="*/ 142 w 237"/>
                <a:gd name="T95" fmla="*/ 154 h 154"/>
                <a:gd name="T96" fmla="*/ 176 w 237"/>
                <a:gd name="T97" fmla="*/ 154 h 154"/>
                <a:gd name="T98" fmla="*/ 218 w 237"/>
                <a:gd name="T99" fmla="*/ 112 h 154"/>
                <a:gd name="T100" fmla="*/ 222 w 237"/>
                <a:gd name="T101" fmla="*/ 128 h 154"/>
                <a:gd name="T102" fmla="*/ 196 w 237"/>
                <a:gd name="T103" fmla="*/ 154 h 154"/>
                <a:gd name="T104" fmla="*/ 176 w 237"/>
                <a:gd name="T105" fmla="*/ 154 h 154"/>
                <a:gd name="T106" fmla="*/ 209 w 237"/>
                <a:gd name="T107" fmla="*/ 154 h 154"/>
                <a:gd name="T108" fmla="*/ 226 w 237"/>
                <a:gd name="T109" fmla="*/ 138 h 154"/>
                <a:gd name="T110" fmla="*/ 232 w 237"/>
                <a:gd name="T111" fmla="*/ 151 h 154"/>
                <a:gd name="T112" fmla="*/ 229 w 237"/>
                <a:gd name="T113" fmla="*/ 154 h 154"/>
                <a:gd name="T114" fmla="*/ 209 w 237"/>
                <a:gd name="T115" fmla="*/ 154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37" h="154">
                  <a:moveTo>
                    <a:pt x="216" y="33"/>
                  </a:moveTo>
                  <a:cubicBezTo>
                    <a:pt x="208" y="36"/>
                    <a:pt x="200" y="38"/>
                    <a:pt x="191" y="38"/>
                  </a:cubicBezTo>
                  <a:cubicBezTo>
                    <a:pt x="75" y="154"/>
                    <a:pt x="75" y="154"/>
                    <a:pt x="75" y="154"/>
                  </a:cubicBezTo>
                  <a:cubicBezTo>
                    <a:pt x="95" y="154"/>
                    <a:pt x="95" y="154"/>
                    <a:pt x="95" y="154"/>
                  </a:cubicBezTo>
                  <a:cubicBezTo>
                    <a:pt x="216" y="33"/>
                    <a:pt x="216" y="33"/>
                    <a:pt x="216" y="33"/>
                  </a:cubicBezTo>
                  <a:close/>
                  <a:moveTo>
                    <a:pt x="177" y="39"/>
                  </a:moveTo>
                  <a:cubicBezTo>
                    <a:pt x="62" y="154"/>
                    <a:pt x="62" y="154"/>
                    <a:pt x="62" y="154"/>
                  </a:cubicBezTo>
                  <a:cubicBezTo>
                    <a:pt x="42" y="154"/>
                    <a:pt x="42" y="154"/>
                    <a:pt x="42" y="154"/>
                  </a:cubicBezTo>
                  <a:cubicBezTo>
                    <a:pt x="159" y="37"/>
                    <a:pt x="159" y="37"/>
                    <a:pt x="159" y="37"/>
                  </a:cubicBezTo>
                  <a:cubicBezTo>
                    <a:pt x="165" y="38"/>
                    <a:pt x="171" y="39"/>
                    <a:pt x="177" y="39"/>
                  </a:cubicBezTo>
                  <a:close/>
                  <a:moveTo>
                    <a:pt x="148" y="34"/>
                  </a:moveTo>
                  <a:cubicBezTo>
                    <a:pt x="28" y="154"/>
                    <a:pt x="28" y="154"/>
                    <a:pt x="28" y="154"/>
                  </a:cubicBezTo>
                  <a:cubicBezTo>
                    <a:pt x="22" y="154"/>
                    <a:pt x="22" y="154"/>
                    <a:pt x="22" y="154"/>
                  </a:cubicBezTo>
                  <a:cubicBezTo>
                    <a:pt x="18" y="154"/>
                    <a:pt x="15" y="153"/>
                    <a:pt x="11" y="151"/>
                  </a:cubicBezTo>
                  <a:cubicBezTo>
                    <a:pt x="133" y="29"/>
                    <a:pt x="133" y="29"/>
                    <a:pt x="133" y="29"/>
                  </a:cubicBezTo>
                  <a:cubicBezTo>
                    <a:pt x="138" y="31"/>
                    <a:pt x="143" y="33"/>
                    <a:pt x="148" y="34"/>
                  </a:cubicBezTo>
                  <a:close/>
                  <a:moveTo>
                    <a:pt x="124" y="25"/>
                  </a:moveTo>
                  <a:cubicBezTo>
                    <a:pt x="4" y="144"/>
                    <a:pt x="4" y="144"/>
                    <a:pt x="4" y="144"/>
                  </a:cubicBezTo>
                  <a:cubicBezTo>
                    <a:pt x="2" y="141"/>
                    <a:pt x="0" y="136"/>
                    <a:pt x="0" y="132"/>
                  </a:cubicBezTo>
                  <a:cubicBezTo>
                    <a:pt x="0" y="129"/>
                    <a:pt x="0" y="129"/>
                    <a:pt x="0" y="129"/>
                  </a:cubicBezTo>
                  <a:cubicBezTo>
                    <a:pt x="112" y="17"/>
                    <a:pt x="112" y="17"/>
                    <a:pt x="112" y="17"/>
                  </a:cubicBezTo>
                  <a:cubicBezTo>
                    <a:pt x="116" y="20"/>
                    <a:pt x="120" y="22"/>
                    <a:pt x="124" y="25"/>
                  </a:cubicBezTo>
                  <a:close/>
                  <a:moveTo>
                    <a:pt x="105" y="11"/>
                  </a:moveTo>
                  <a:cubicBezTo>
                    <a:pt x="0" y="115"/>
                    <a:pt x="0" y="115"/>
                    <a:pt x="0" y="11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98" y="4"/>
                    <a:pt x="101" y="7"/>
                    <a:pt x="105" y="11"/>
                  </a:cubicBezTo>
                  <a:close/>
                  <a:moveTo>
                    <a:pt x="77" y="4"/>
                  </a:moveTo>
                  <a:cubicBezTo>
                    <a:pt x="0" y="82"/>
                    <a:pt x="0" y="82"/>
                    <a:pt x="0" y="8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68"/>
                    <a:pt x="1" y="64"/>
                    <a:pt x="2" y="60"/>
                  </a:cubicBezTo>
                  <a:cubicBezTo>
                    <a:pt x="46" y="16"/>
                    <a:pt x="46" y="16"/>
                    <a:pt x="46" y="16"/>
                  </a:cubicBezTo>
                  <a:cubicBezTo>
                    <a:pt x="55" y="12"/>
                    <a:pt x="66" y="8"/>
                    <a:pt x="77" y="4"/>
                  </a:cubicBezTo>
                  <a:close/>
                  <a:moveTo>
                    <a:pt x="109" y="154"/>
                  </a:moveTo>
                  <a:cubicBezTo>
                    <a:pt x="237" y="26"/>
                    <a:pt x="237" y="26"/>
                    <a:pt x="237" y="26"/>
                  </a:cubicBezTo>
                  <a:cubicBezTo>
                    <a:pt x="230" y="37"/>
                    <a:pt x="224" y="49"/>
                    <a:pt x="220" y="62"/>
                  </a:cubicBezTo>
                  <a:cubicBezTo>
                    <a:pt x="129" y="154"/>
                    <a:pt x="129" y="154"/>
                    <a:pt x="129" y="154"/>
                  </a:cubicBezTo>
                  <a:cubicBezTo>
                    <a:pt x="109" y="154"/>
                    <a:pt x="109" y="154"/>
                    <a:pt x="109" y="154"/>
                  </a:cubicBezTo>
                  <a:close/>
                  <a:moveTo>
                    <a:pt x="142" y="154"/>
                  </a:moveTo>
                  <a:cubicBezTo>
                    <a:pt x="217" y="79"/>
                    <a:pt x="217" y="79"/>
                    <a:pt x="217" y="79"/>
                  </a:cubicBezTo>
                  <a:cubicBezTo>
                    <a:pt x="217" y="83"/>
                    <a:pt x="217" y="88"/>
                    <a:pt x="217" y="92"/>
                  </a:cubicBezTo>
                  <a:cubicBezTo>
                    <a:pt x="217" y="92"/>
                    <a:pt x="217" y="92"/>
                    <a:pt x="217" y="92"/>
                  </a:cubicBezTo>
                  <a:cubicBezTo>
                    <a:pt x="217" y="92"/>
                    <a:pt x="217" y="92"/>
                    <a:pt x="217" y="92"/>
                  </a:cubicBezTo>
                  <a:cubicBezTo>
                    <a:pt x="217" y="92"/>
                    <a:pt x="217" y="92"/>
                    <a:pt x="217" y="92"/>
                  </a:cubicBezTo>
                  <a:cubicBezTo>
                    <a:pt x="217" y="94"/>
                    <a:pt x="217" y="97"/>
                    <a:pt x="217" y="99"/>
                  </a:cubicBezTo>
                  <a:cubicBezTo>
                    <a:pt x="162" y="154"/>
                    <a:pt x="162" y="154"/>
                    <a:pt x="162" y="154"/>
                  </a:cubicBezTo>
                  <a:cubicBezTo>
                    <a:pt x="142" y="154"/>
                    <a:pt x="142" y="154"/>
                    <a:pt x="142" y="154"/>
                  </a:cubicBezTo>
                  <a:close/>
                  <a:moveTo>
                    <a:pt x="176" y="154"/>
                  </a:moveTo>
                  <a:cubicBezTo>
                    <a:pt x="218" y="112"/>
                    <a:pt x="218" y="112"/>
                    <a:pt x="218" y="112"/>
                  </a:cubicBezTo>
                  <a:cubicBezTo>
                    <a:pt x="219" y="117"/>
                    <a:pt x="220" y="122"/>
                    <a:pt x="222" y="128"/>
                  </a:cubicBezTo>
                  <a:cubicBezTo>
                    <a:pt x="196" y="154"/>
                    <a:pt x="196" y="154"/>
                    <a:pt x="196" y="154"/>
                  </a:cubicBezTo>
                  <a:cubicBezTo>
                    <a:pt x="176" y="154"/>
                    <a:pt x="176" y="154"/>
                    <a:pt x="176" y="154"/>
                  </a:cubicBezTo>
                  <a:close/>
                  <a:moveTo>
                    <a:pt x="209" y="154"/>
                  </a:moveTo>
                  <a:cubicBezTo>
                    <a:pt x="226" y="138"/>
                    <a:pt x="226" y="138"/>
                    <a:pt x="226" y="138"/>
                  </a:cubicBezTo>
                  <a:cubicBezTo>
                    <a:pt x="228" y="142"/>
                    <a:pt x="230" y="147"/>
                    <a:pt x="232" y="151"/>
                  </a:cubicBezTo>
                  <a:cubicBezTo>
                    <a:pt x="229" y="154"/>
                    <a:pt x="229" y="154"/>
                    <a:pt x="229" y="154"/>
                  </a:cubicBezTo>
                  <a:lnTo>
                    <a:pt x="209" y="154"/>
                  </a:lnTo>
                  <a:close/>
                </a:path>
              </a:pathLst>
            </a:custGeom>
            <a:solidFill>
              <a:srgbClr val="BFC7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7" name="Freeform 9"/>
            <p:cNvSpPr>
              <a:spLocks noEditPoints="1"/>
            </p:cNvSpPr>
            <p:nvPr/>
          </p:nvSpPr>
          <p:spPr bwMode="auto">
            <a:xfrm>
              <a:off x="1130" y="1659"/>
              <a:ext cx="273" cy="140"/>
            </a:xfrm>
            <a:custGeom>
              <a:avLst/>
              <a:gdLst>
                <a:gd name="T0" fmla="*/ 0 w 115"/>
                <a:gd name="T1" fmla="*/ 36 h 59"/>
                <a:gd name="T2" fmla="*/ 3 w 115"/>
                <a:gd name="T3" fmla="*/ 38 h 59"/>
                <a:gd name="T4" fmla="*/ 7 w 115"/>
                <a:gd name="T5" fmla="*/ 41 h 59"/>
                <a:gd name="T6" fmla="*/ 30 w 115"/>
                <a:gd name="T7" fmla="*/ 18 h 59"/>
                <a:gd name="T8" fmla="*/ 19 w 115"/>
                <a:gd name="T9" fmla="*/ 12 h 59"/>
                <a:gd name="T10" fmla="*/ 17 w 115"/>
                <a:gd name="T11" fmla="*/ 11 h 59"/>
                <a:gd name="T12" fmla="*/ 1 w 115"/>
                <a:gd name="T13" fmla="*/ 28 h 59"/>
                <a:gd name="T14" fmla="*/ 0 w 115"/>
                <a:gd name="T15" fmla="*/ 36 h 59"/>
                <a:gd name="T16" fmla="*/ 15 w 115"/>
                <a:gd name="T17" fmla="*/ 47 h 59"/>
                <a:gd name="T18" fmla="*/ 41 w 115"/>
                <a:gd name="T19" fmla="*/ 21 h 59"/>
                <a:gd name="T20" fmla="*/ 57 w 115"/>
                <a:gd name="T21" fmla="*/ 23 h 59"/>
                <a:gd name="T22" fmla="*/ 58 w 115"/>
                <a:gd name="T23" fmla="*/ 23 h 59"/>
                <a:gd name="T24" fmla="*/ 29 w 115"/>
                <a:gd name="T25" fmla="*/ 53 h 59"/>
                <a:gd name="T26" fmla="*/ 23 w 115"/>
                <a:gd name="T27" fmla="*/ 50 h 59"/>
                <a:gd name="T28" fmla="*/ 15 w 115"/>
                <a:gd name="T29" fmla="*/ 47 h 59"/>
                <a:gd name="T30" fmla="*/ 39 w 115"/>
                <a:gd name="T31" fmla="*/ 57 h 59"/>
                <a:gd name="T32" fmla="*/ 56 w 115"/>
                <a:gd name="T33" fmla="*/ 59 h 59"/>
                <a:gd name="T34" fmla="*/ 112 w 115"/>
                <a:gd name="T35" fmla="*/ 3 h 59"/>
                <a:gd name="T36" fmla="*/ 112 w 115"/>
                <a:gd name="T37" fmla="*/ 1 h 59"/>
                <a:gd name="T38" fmla="*/ 112 w 115"/>
                <a:gd name="T39" fmla="*/ 1 h 59"/>
                <a:gd name="T40" fmla="*/ 96 w 115"/>
                <a:gd name="T41" fmla="*/ 12 h 59"/>
                <a:gd name="T42" fmla="*/ 74 w 115"/>
                <a:gd name="T43" fmla="*/ 21 h 59"/>
                <a:gd name="T44" fmla="*/ 39 w 115"/>
                <a:gd name="T45" fmla="*/ 57 h 59"/>
                <a:gd name="T46" fmla="*/ 72 w 115"/>
                <a:gd name="T47" fmla="*/ 57 h 59"/>
                <a:gd name="T48" fmla="*/ 113 w 115"/>
                <a:gd name="T49" fmla="*/ 16 h 59"/>
                <a:gd name="T50" fmla="*/ 115 w 115"/>
                <a:gd name="T51" fmla="*/ 34 h 59"/>
                <a:gd name="T52" fmla="*/ 107 w 115"/>
                <a:gd name="T53" fmla="*/ 42 h 59"/>
                <a:gd name="T54" fmla="*/ 91 w 115"/>
                <a:gd name="T55" fmla="*/ 50 h 59"/>
                <a:gd name="T56" fmla="*/ 72 w 115"/>
                <a:gd name="T57" fmla="*/ 57 h 59"/>
                <a:gd name="T58" fmla="*/ 9 w 115"/>
                <a:gd name="T59" fmla="*/ 6 h 59"/>
                <a:gd name="T60" fmla="*/ 2 w 115"/>
                <a:gd name="T61" fmla="*/ 13 h 59"/>
                <a:gd name="T62" fmla="*/ 3 w 115"/>
                <a:gd name="T63" fmla="*/ 0 h 59"/>
                <a:gd name="T64" fmla="*/ 9 w 115"/>
                <a:gd name="T65" fmla="*/ 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5" h="59">
                  <a:moveTo>
                    <a:pt x="0" y="36"/>
                  </a:moveTo>
                  <a:cubicBezTo>
                    <a:pt x="3" y="38"/>
                    <a:pt x="3" y="38"/>
                    <a:pt x="3" y="38"/>
                  </a:cubicBezTo>
                  <a:cubicBezTo>
                    <a:pt x="7" y="41"/>
                    <a:pt x="7" y="41"/>
                    <a:pt x="7" y="41"/>
                  </a:cubicBezTo>
                  <a:cubicBezTo>
                    <a:pt x="30" y="18"/>
                    <a:pt x="30" y="18"/>
                    <a:pt x="30" y="18"/>
                  </a:cubicBezTo>
                  <a:cubicBezTo>
                    <a:pt x="27" y="16"/>
                    <a:pt x="23" y="14"/>
                    <a:pt x="19" y="12"/>
                  </a:cubicBezTo>
                  <a:cubicBezTo>
                    <a:pt x="17" y="11"/>
                    <a:pt x="17" y="11"/>
                    <a:pt x="17" y="11"/>
                  </a:cubicBezTo>
                  <a:cubicBezTo>
                    <a:pt x="1" y="28"/>
                    <a:pt x="1" y="28"/>
                    <a:pt x="1" y="28"/>
                  </a:cubicBezTo>
                  <a:cubicBezTo>
                    <a:pt x="0" y="31"/>
                    <a:pt x="0" y="34"/>
                    <a:pt x="0" y="36"/>
                  </a:cubicBezTo>
                  <a:close/>
                  <a:moveTo>
                    <a:pt x="15" y="47"/>
                  </a:moveTo>
                  <a:cubicBezTo>
                    <a:pt x="41" y="21"/>
                    <a:pt x="41" y="21"/>
                    <a:pt x="41" y="21"/>
                  </a:cubicBezTo>
                  <a:cubicBezTo>
                    <a:pt x="46" y="23"/>
                    <a:pt x="52" y="23"/>
                    <a:pt x="57" y="23"/>
                  </a:cubicBezTo>
                  <a:cubicBezTo>
                    <a:pt x="58" y="23"/>
                    <a:pt x="58" y="23"/>
                    <a:pt x="58" y="23"/>
                  </a:cubicBezTo>
                  <a:cubicBezTo>
                    <a:pt x="29" y="53"/>
                    <a:pt x="29" y="53"/>
                    <a:pt x="29" y="53"/>
                  </a:cubicBezTo>
                  <a:cubicBezTo>
                    <a:pt x="27" y="52"/>
                    <a:pt x="25" y="51"/>
                    <a:pt x="23" y="50"/>
                  </a:cubicBezTo>
                  <a:cubicBezTo>
                    <a:pt x="20" y="49"/>
                    <a:pt x="18" y="48"/>
                    <a:pt x="15" y="47"/>
                  </a:cubicBezTo>
                  <a:close/>
                  <a:moveTo>
                    <a:pt x="39" y="57"/>
                  </a:moveTo>
                  <a:cubicBezTo>
                    <a:pt x="45" y="58"/>
                    <a:pt x="51" y="59"/>
                    <a:pt x="56" y="59"/>
                  </a:cubicBezTo>
                  <a:cubicBezTo>
                    <a:pt x="112" y="3"/>
                    <a:pt x="112" y="3"/>
                    <a:pt x="112" y="3"/>
                  </a:cubicBezTo>
                  <a:cubicBezTo>
                    <a:pt x="112" y="1"/>
                    <a:pt x="112" y="1"/>
                    <a:pt x="112" y="1"/>
                  </a:cubicBezTo>
                  <a:cubicBezTo>
                    <a:pt x="112" y="1"/>
                    <a:pt x="112" y="1"/>
                    <a:pt x="112" y="1"/>
                  </a:cubicBezTo>
                  <a:cubicBezTo>
                    <a:pt x="107" y="5"/>
                    <a:pt x="101" y="9"/>
                    <a:pt x="96" y="12"/>
                  </a:cubicBezTo>
                  <a:cubicBezTo>
                    <a:pt x="89" y="16"/>
                    <a:pt x="82" y="19"/>
                    <a:pt x="74" y="21"/>
                  </a:cubicBezTo>
                  <a:cubicBezTo>
                    <a:pt x="39" y="57"/>
                    <a:pt x="39" y="57"/>
                    <a:pt x="39" y="57"/>
                  </a:cubicBezTo>
                  <a:close/>
                  <a:moveTo>
                    <a:pt x="72" y="57"/>
                  </a:moveTo>
                  <a:cubicBezTo>
                    <a:pt x="113" y="16"/>
                    <a:pt x="113" y="16"/>
                    <a:pt x="113" y="16"/>
                  </a:cubicBezTo>
                  <a:cubicBezTo>
                    <a:pt x="114" y="22"/>
                    <a:pt x="114" y="29"/>
                    <a:pt x="115" y="34"/>
                  </a:cubicBezTo>
                  <a:cubicBezTo>
                    <a:pt x="107" y="42"/>
                    <a:pt x="107" y="42"/>
                    <a:pt x="107" y="42"/>
                  </a:cubicBezTo>
                  <a:cubicBezTo>
                    <a:pt x="102" y="45"/>
                    <a:pt x="96" y="48"/>
                    <a:pt x="91" y="50"/>
                  </a:cubicBezTo>
                  <a:cubicBezTo>
                    <a:pt x="84" y="53"/>
                    <a:pt x="78" y="56"/>
                    <a:pt x="72" y="57"/>
                  </a:cubicBezTo>
                  <a:close/>
                  <a:moveTo>
                    <a:pt x="9" y="6"/>
                  </a:moveTo>
                  <a:cubicBezTo>
                    <a:pt x="2" y="13"/>
                    <a:pt x="2" y="13"/>
                    <a:pt x="2" y="13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5" y="2"/>
                    <a:pt x="7" y="4"/>
                    <a:pt x="9" y="6"/>
                  </a:cubicBez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8" name="Freeform 10"/>
            <p:cNvSpPr>
              <a:spLocks noEditPoints="1"/>
            </p:cNvSpPr>
            <p:nvPr/>
          </p:nvSpPr>
          <p:spPr bwMode="auto">
            <a:xfrm>
              <a:off x="1087" y="1766"/>
              <a:ext cx="354" cy="95"/>
            </a:xfrm>
            <a:custGeom>
              <a:avLst/>
              <a:gdLst>
                <a:gd name="T0" fmla="*/ 140 w 149"/>
                <a:gd name="T1" fmla="*/ 0 h 40"/>
                <a:gd name="T2" fmla="*/ 132 w 149"/>
                <a:gd name="T3" fmla="*/ 5 h 40"/>
                <a:gd name="T4" fmla="*/ 127 w 149"/>
                <a:gd name="T5" fmla="*/ 8 h 40"/>
                <a:gd name="T6" fmla="*/ 98 w 149"/>
                <a:gd name="T7" fmla="*/ 37 h 40"/>
                <a:gd name="T8" fmla="*/ 121 w 149"/>
                <a:gd name="T9" fmla="*/ 29 h 40"/>
                <a:gd name="T10" fmla="*/ 133 w 149"/>
                <a:gd name="T11" fmla="*/ 23 h 40"/>
                <a:gd name="T12" fmla="*/ 149 w 149"/>
                <a:gd name="T13" fmla="*/ 6 h 40"/>
                <a:gd name="T14" fmla="*/ 148 w 149"/>
                <a:gd name="T15" fmla="*/ 5 h 40"/>
                <a:gd name="T16" fmla="*/ 140 w 149"/>
                <a:gd name="T17" fmla="*/ 0 h 40"/>
                <a:gd name="T18" fmla="*/ 101 w 149"/>
                <a:gd name="T19" fmla="*/ 20 h 40"/>
                <a:gd name="T20" fmla="*/ 82 w 149"/>
                <a:gd name="T21" fmla="*/ 40 h 40"/>
                <a:gd name="T22" fmla="*/ 75 w 149"/>
                <a:gd name="T23" fmla="*/ 40 h 40"/>
                <a:gd name="T24" fmla="*/ 63 w 149"/>
                <a:gd name="T25" fmla="*/ 39 h 40"/>
                <a:gd name="T26" fmla="*/ 77 w 149"/>
                <a:gd name="T27" fmla="*/ 25 h 40"/>
                <a:gd name="T28" fmla="*/ 79 w 149"/>
                <a:gd name="T29" fmla="*/ 25 h 40"/>
                <a:gd name="T30" fmla="*/ 101 w 149"/>
                <a:gd name="T31" fmla="*/ 20 h 40"/>
                <a:gd name="T32" fmla="*/ 64 w 149"/>
                <a:gd name="T33" fmla="*/ 24 h 40"/>
                <a:gd name="T34" fmla="*/ 48 w 149"/>
                <a:gd name="T35" fmla="*/ 20 h 40"/>
                <a:gd name="T36" fmla="*/ 36 w 149"/>
                <a:gd name="T37" fmla="*/ 33 h 40"/>
                <a:gd name="T38" fmla="*/ 51 w 149"/>
                <a:gd name="T39" fmla="*/ 37 h 40"/>
                <a:gd name="T40" fmla="*/ 64 w 149"/>
                <a:gd name="T41" fmla="*/ 24 h 40"/>
                <a:gd name="T42" fmla="*/ 38 w 149"/>
                <a:gd name="T43" fmla="*/ 17 h 40"/>
                <a:gd name="T44" fmla="*/ 26 w 149"/>
                <a:gd name="T45" fmla="*/ 28 h 40"/>
                <a:gd name="T46" fmla="*/ 14 w 149"/>
                <a:gd name="T47" fmla="*/ 21 h 40"/>
                <a:gd name="T48" fmla="*/ 25 w 149"/>
                <a:gd name="T49" fmla="*/ 10 h 40"/>
                <a:gd name="T50" fmla="*/ 38 w 149"/>
                <a:gd name="T51" fmla="*/ 17 h 40"/>
                <a:gd name="T52" fmla="*/ 17 w 149"/>
                <a:gd name="T53" fmla="*/ 4 h 40"/>
                <a:gd name="T54" fmla="*/ 11 w 149"/>
                <a:gd name="T55" fmla="*/ 0 h 40"/>
                <a:gd name="T56" fmla="*/ 3 w 149"/>
                <a:gd name="T57" fmla="*/ 5 h 40"/>
                <a:gd name="T58" fmla="*/ 0 w 149"/>
                <a:gd name="T59" fmla="*/ 7 h 40"/>
                <a:gd name="T60" fmla="*/ 7 w 149"/>
                <a:gd name="T61" fmla="*/ 15 h 40"/>
                <a:gd name="T62" fmla="*/ 17 w 149"/>
                <a:gd name="T63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49" h="40">
                  <a:moveTo>
                    <a:pt x="140" y="0"/>
                  </a:moveTo>
                  <a:cubicBezTo>
                    <a:pt x="137" y="2"/>
                    <a:pt x="135" y="4"/>
                    <a:pt x="132" y="5"/>
                  </a:cubicBezTo>
                  <a:cubicBezTo>
                    <a:pt x="127" y="8"/>
                    <a:pt x="127" y="8"/>
                    <a:pt x="127" y="8"/>
                  </a:cubicBezTo>
                  <a:cubicBezTo>
                    <a:pt x="98" y="37"/>
                    <a:pt x="98" y="37"/>
                    <a:pt x="98" y="37"/>
                  </a:cubicBezTo>
                  <a:cubicBezTo>
                    <a:pt x="107" y="35"/>
                    <a:pt x="114" y="32"/>
                    <a:pt x="121" y="29"/>
                  </a:cubicBezTo>
                  <a:cubicBezTo>
                    <a:pt x="125" y="27"/>
                    <a:pt x="129" y="25"/>
                    <a:pt x="133" y="23"/>
                  </a:cubicBezTo>
                  <a:cubicBezTo>
                    <a:pt x="149" y="6"/>
                    <a:pt x="149" y="6"/>
                    <a:pt x="149" y="6"/>
                  </a:cubicBezTo>
                  <a:cubicBezTo>
                    <a:pt x="148" y="5"/>
                    <a:pt x="148" y="5"/>
                    <a:pt x="148" y="5"/>
                  </a:cubicBezTo>
                  <a:cubicBezTo>
                    <a:pt x="140" y="0"/>
                    <a:pt x="140" y="0"/>
                    <a:pt x="140" y="0"/>
                  </a:cubicBezTo>
                  <a:close/>
                  <a:moveTo>
                    <a:pt x="101" y="20"/>
                  </a:moveTo>
                  <a:cubicBezTo>
                    <a:pt x="82" y="40"/>
                    <a:pt x="82" y="40"/>
                    <a:pt x="82" y="40"/>
                  </a:cubicBezTo>
                  <a:cubicBezTo>
                    <a:pt x="80" y="40"/>
                    <a:pt x="78" y="40"/>
                    <a:pt x="75" y="40"/>
                  </a:cubicBezTo>
                  <a:cubicBezTo>
                    <a:pt x="71" y="40"/>
                    <a:pt x="67" y="40"/>
                    <a:pt x="63" y="39"/>
                  </a:cubicBezTo>
                  <a:cubicBezTo>
                    <a:pt x="77" y="25"/>
                    <a:pt x="77" y="25"/>
                    <a:pt x="77" y="25"/>
                  </a:cubicBezTo>
                  <a:cubicBezTo>
                    <a:pt x="79" y="25"/>
                    <a:pt x="79" y="25"/>
                    <a:pt x="79" y="25"/>
                  </a:cubicBezTo>
                  <a:cubicBezTo>
                    <a:pt x="86" y="24"/>
                    <a:pt x="94" y="23"/>
                    <a:pt x="101" y="20"/>
                  </a:cubicBezTo>
                  <a:close/>
                  <a:moveTo>
                    <a:pt x="64" y="24"/>
                  </a:moveTo>
                  <a:cubicBezTo>
                    <a:pt x="59" y="24"/>
                    <a:pt x="53" y="22"/>
                    <a:pt x="48" y="20"/>
                  </a:cubicBezTo>
                  <a:cubicBezTo>
                    <a:pt x="36" y="33"/>
                    <a:pt x="36" y="33"/>
                    <a:pt x="36" y="33"/>
                  </a:cubicBezTo>
                  <a:cubicBezTo>
                    <a:pt x="41" y="34"/>
                    <a:pt x="46" y="36"/>
                    <a:pt x="51" y="37"/>
                  </a:cubicBezTo>
                  <a:cubicBezTo>
                    <a:pt x="64" y="24"/>
                    <a:pt x="64" y="24"/>
                    <a:pt x="64" y="24"/>
                  </a:cubicBezTo>
                  <a:close/>
                  <a:moveTo>
                    <a:pt x="38" y="17"/>
                  </a:moveTo>
                  <a:cubicBezTo>
                    <a:pt x="26" y="28"/>
                    <a:pt x="26" y="28"/>
                    <a:pt x="26" y="28"/>
                  </a:cubicBezTo>
                  <a:cubicBezTo>
                    <a:pt x="22" y="26"/>
                    <a:pt x="18" y="24"/>
                    <a:pt x="14" y="21"/>
                  </a:cubicBezTo>
                  <a:cubicBezTo>
                    <a:pt x="25" y="10"/>
                    <a:pt x="25" y="10"/>
                    <a:pt x="25" y="10"/>
                  </a:cubicBezTo>
                  <a:cubicBezTo>
                    <a:pt x="30" y="12"/>
                    <a:pt x="34" y="15"/>
                    <a:pt x="38" y="17"/>
                  </a:cubicBezTo>
                  <a:close/>
                  <a:moveTo>
                    <a:pt x="17" y="4"/>
                  </a:moveTo>
                  <a:cubicBezTo>
                    <a:pt x="15" y="3"/>
                    <a:pt x="13" y="2"/>
                    <a:pt x="11" y="0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2" y="10"/>
                    <a:pt x="4" y="12"/>
                    <a:pt x="7" y="15"/>
                  </a:cubicBezTo>
                  <a:lnTo>
                    <a:pt x="17" y="4"/>
                  </a:lnTo>
                  <a:close/>
                </a:path>
              </a:pathLst>
            </a:custGeom>
            <a:solidFill>
              <a:srgbClr val="BFC7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9" name="Freeform 11"/>
            <p:cNvSpPr>
              <a:spLocks noEditPoints="1"/>
            </p:cNvSpPr>
            <p:nvPr/>
          </p:nvSpPr>
          <p:spPr bwMode="auto">
            <a:xfrm>
              <a:off x="809" y="1070"/>
              <a:ext cx="1101" cy="1223"/>
            </a:xfrm>
            <a:custGeom>
              <a:avLst/>
              <a:gdLst>
                <a:gd name="T0" fmla="*/ 422 w 463"/>
                <a:gd name="T1" fmla="*/ 403 h 515"/>
                <a:gd name="T2" fmla="*/ 345 w 463"/>
                <a:gd name="T3" fmla="*/ 479 h 515"/>
                <a:gd name="T4" fmla="*/ 269 w 463"/>
                <a:gd name="T5" fmla="*/ 403 h 515"/>
                <a:gd name="T6" fmla="*/ 340 w 463"/>
                <a:gd name="T7" fmla="*/ 392 h 515"/>
                <a:gd name="T8" fmla="*/ 351 w 463"/>
                <a:gd name="T9" fmla="*/ 320 h 515"/>
                <a:gd name="T10" fmla="*/ 257 w 463"/>
                <a:gd name="T11" fmla="*/ 293 h 515"/>
                <a:gd name="T12" fmla="*/ 117 w 463"/>
                <a:gd name="T13" fmla="*/ 300 h 515"/>
                <a:gd name="T14" fmla="*/ 238 w 463"/>
                <a:gd name="T15" fmla="*/ 322 h 515"/>
                <a:gd name="T16" fmla="*/ 134 w 463"/>
                <a:gd name="T17" fmla="*/ 284 h 515"/>
                <a:gd name="T18" fmla="*/ 192 w 463"/>
                <a:gd name="T19" fmla="*/ 271 h 515"/>
                <a:gd name="T20" fmla="*/ 247 w 463"/>
                <a:gd name="T21" fmla="*/ 249 h 515"/>
                <a:gd name="T22" fmla="*/ 134 w 463"/>
                <a:gd name="T23" fmla="*/ 284 h 515"/>
                <a:gd name="T24" fmla="*/ 228 w 463"/>
                <a:gd name="T25" fmla="*/ 397 h 515"/>
                <a:gd name="T26" fmla="*/ 245 w 463"/>
                <a:gd name="T27" fmla="*/ 459 h 515"/>
                <a:gd name="T28" fmla="*/ 18 w 463"/>
                <a:gd name="T29" fmla="*/ 452 h 515"/>
                <a:gd name="T30" fmla="*/ 36 w 463"/>
                <a:gd name="T31" fmla="*/ 334 h 515"/>
                <a:gd name="T32" fmla="*/ 192 w 463"/>
                <a:gd name="T33" fmla="*/ 344 h 515"/>
                <a:gd name="T34" fmla="*/ 127 w 463"/>
                <a:gd name="T35" fmla="*/ 238 h 515"/>
                <a:gd name="T36" fmla="*/ 108 w 463"/>
                <a:gd name="T37" fmla="*/ 293 h 515"/>
                <a:gd name="T38" fmla="*/ 0 w 463"/>
                <a:gd name="T39" fmla="*/ 437 h 515"/>
                <a:gd name="T40" fmla="*/ 10 w 463"/>
                <a:gd name="T41" fmla="*/ 460 h 515"/>
                <a:gd name="T42" fmla="*/ 253 w 463"/>
                <a:gd name="T43" fmla="*/ 470 h 515"/>
                <a:gd name="T44" fmla="*/ 428 w 463"/>
                <a:gd name="T45" fmla="*/ 480 h 515"/>
                <a:gd name="T46" fmla="*/ 463 w 463"/>
                <a:gd name="T47" fmla="*/ 397 h 515"/>
                <a:gd name="T48" fmla="*/ 345 w 463"/>
                <a:gd name="T49" fmla="*/ 280 h 515"/>
                <a:gd name="T50" fmla="*/ 345 w 463"/>
                <a:gd name="T51" fmla="*/ 280 h 515"/>
                <a:gd name="T52" fmla="*/ 283 w 463"/>
                <a:gd name="T53" fmla="*/ 294 h 515"/>
                <a:gd name="T54" fmla="*/ 258 w 463"/>
                <a:gd name="T55" fmla="*/ 248 h 515"/>
                <a:gd name="T56" fmla="*/ 289 w 463"/>
                <a:gd name="T57" fmla="*/ 187 h 515"/>
                <a:gd name="T58" fmla="*/ 297 w 463"/>
                <a:gd name="T59" fmla="*/ 142 h 515"/>
                <a:gd name="T60" fmla="*/ 297 w 463"/>
                <a:gd name="T61" fmla="*/ 135 h 515"/>
                <a:gd name="T62" fmla="*/ 88 w 463"/>
                <a:gd name="T63" fmla="*/ 115 h 515"/>
                <a:gd name="T64" fmla="*/ 88 w 463"/>
                <a:gd name="T65" fmla="*/ 138 h 515"/>
                <a:gd name="T66" fmla="*/ 88 w 463"/>
                <a:gd name="T67" fmla="*/ 142 h 515"/>
                <a:gd name="T68" fmla="*/ 127 w 463"/>
                <a:gd name="T69" fmla="*/ 238 h 515"/>
                <a:gd name="T70" fmla="*/ 225 w 463"/>
                <a:gd name="T71" fmla="*/ 251 h 515"/>
                <a:gd name="T72" fmla="*/ 285 w 463"/>
                <a:gd name="T73" fmla="*/ 153 h 515"/>
                <a:gd name="T74" fmla="*/ 275 w 463"/>
                <a:gd name="T75" fmla="*/ 115 h 515"/>
                <a:gd name="T76" fmla="*/ 269 w 463"/>
                <a:gd name="T77" fmla="*/ 79 h 515"/>
                <a:gd name="T78" fmla="*/ 233 w 463"/>
                <a:gd name="T79" fmla="*/ 77 h 515"/>
                <a:gd name="T80" fmla="*/ 151 w 463"/>
                <a:gd name="T81" fmla="*/ 77 h 515"/>
                <a:gd name="T82" fmla="*/ 111 w 463"/>
                <a:gd name="T83" fmla="*/ 89 h 515"/>
                <a:gd name="T84" fmla="*/ 110 w 463"/>
                <a:gd name="T85" fmla="*/ 115 h 515"/>
                <a:gd name="T86" fmla="*/ 107 w 463"/>
                <a:gd name="T87" fmla="*/ 129 h 515"/>
                <a:gd name="T88" fmla="*/ 107 w 463"/>
                <a:gd name="T89" fmla="*/ 184 h 515"/>
                <a:gd name="T90" fmla="*/ 137 w 463"/>
                <a:gd name="T91" fmla="*/ 232 h 515"/>
                <a:gd name="T92" fmla="*/ 160 w 463"/>
                <a:gd name="T93" fmla="*/ 251 h 515"/>
                <a:gd name="T94" fmla="*/ 285 w 463"/>
                <a:gd name="T95" fmla="*/ 87 h 515"/>
                <a:gd name="T96" fmla="*/ 230 w 463"/>
                <a:gd name="T97" fmla="*/ 66 h 515"/>
                <a:gd name="T98" fmla="*/ 230 w 463"/>
                <a:gd name="T99" fmla="*/ 66 h 515"/>
                <a:gd name="T100" fmla="*/ 154 w 463"/>
                <a:gd name="T101" fmla="*/ 66 h 515"/>
                <a:gd name="T102" fmla="*/ 100 w 463"/>
                <a:gd name="T103" fmla="*/ 87 h 515"/>
                <a:gd name="T104" fmla="*/ 192 w 463"/>
                <a:gd name="T105" fmla="*/ 11 h 515"/>
                <a:gd name="T106" fmla="*/ 260 w 463"/>
                <a:gd name="T107" fmla="*/ 462 h 515"/>
                <a:gd name="T108" fmla="*/ 420 w 463"/>
                <a:gd name="T109" fmla="*/ 472 h 515"/>
                <a:gd name="T110" fmla="*/ 452 w 463"/>
                <a:gd name="T111" fmla="*/ 397 h 515"/>
                <a:gd name="T112" fmla="*/ 345 w 463"/>
                <a:gd name="T113" fmla="*/ 291 h 515"/>
                <a:gd name="T114" fmla="*/ 345 w 463"/>
                <a:gd name="T115" fmla="*/ 291 h 515"/>
                <a:gd name="T116" fmla="*/ 290 w 463"/>
                <a:gd name="T117" fmla="*/ 306 h 515"/>
                <a:gd name="T118" fmla="*/ 239 w 463"/>
                <a:gd name="T119" fmla="*/ 397 h 515"/>
                <a:gd name="T120" fmla="*/ 260 w 463"/>
                <a:gd name="T121" fmla="*/ 461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63" h="515">
                  <a:moveTo>
                    <a:pt x="422" y="392"/>
                  </a:moveTo>
                  <a:cubicBezTo>
                    <a:pt x="425" y="392"/>
                    <a:pt x="427" y="394"/>
                    <a:pt x="427" y="397"/>
                  </a:cubicBezTo>
                  <a:cubicBezTo>
                    <a:pt x="427" y="400"/>
                    <a:pt x="425" y="403"/>
                    <a:pt x="422" y="403"/>
                  </a:cubicBezTo>
                  <a:cubicBezTo>
                    <a:pt x="351" y="403"/>
                    <a:pt x="351" y="403"/>
                    <a:pt x="351" y="403"/>
                  </a:cubicBezTo>
                  <a:cubicBezTo>
                    <a:pt x="351" y="474"/>
                    <a:pt x="351" y="474"/>
                    <a:pt x="351" y="474"/>
                  </a:cubicBezTo>
                  <a:cubicBezTo>
                    <a:pt x="351" y="477"/>
                    <a:pt x="348" y="479"/>
                    <a:pt x="345" y="479"/>
                  </a:cubicBezTo>
                  <a:cubicBezTo>
                    <a:pt x="342" y="479"/>
                    <a:pt x="340" y="477"/>
                    <a:pt x="340" y="474"/>
                  </a:cubicBezTo>
                  <a:cubicBezTo>
                    <a:pt x="340" y="403"/>
                    <a:pt x="340" y="403"/>
                    <a:pt x="340" y="403"/>
                  </a:cubicBezTo>
                  <a:cubicBezTo>
                    <a:pt x="269" y="403"/>
                    <a:pt x="269" y="403"/>
                    <a:pt x="269" y="403"/>
                  </a:cubicBezTo>
                  <a:cubicBezTo>
                    <a:pt x="266" y="403"/>
                    <a:pt x="263" y="400"/>
                    <a:pt x="263" y="397"/>
                  </a:cubicBezTo>
                  <a:cubicBezTo>
                    <a:pt x="263" y="394"/>
                    <a:pt x="266" y="392"/>
                    <a:pt x="269" y="392"/>
                  </a:cubicBezTo>
                  <a:cubicBezTo>
                    <a:pt x="340" y="392"/>
                    <a:pt x="340" y="392"/>
                    <a:pt x="340" y="392"/>
                  </a:cubicBezTo>
                  <a:cubicBezTo>
                    <a:pt x="340" y="320"/>
                    <a:pt x="340" y="320"/>
                    <a:pt x="340" y="320"/>
                  </a:cubicBezTo>
                  <a:cubicBezTo>
                    <a:pt x="340" y="317"/>
                    <a:pt x="342" y="315"/>
                    <a:pt x="345" y="315"/>
                  </a:cubicBezTo>
                  <a:cubicBezTo>
                    <a:pt x="348" y="315"/>
                    <a:pt x="351" y="317"/>
                    <a:pt x="351" y="320"/>
                  </a:cubicBezTo>
                  <a:cubicBezTo>
                    <a:pt x="351" y="392"/>
                    <a:pt x="351" y="392"/>
                    <a:pt x="351" y="392"/>
                  </a:cubicBezTo>
                  <a:cubicBezTo>
                    <a:pt x="422" y="392"/>
                    <a:pt x="422" y="392"/>
                    <a:pt x="422" y="392"/>
                  </a:cubicBezTo>
                  <a:close/>
                  <a:moveTo>
                    <a:pt x="257" y="293"/>
                  </a:moveTo>
                  <a:cubicBezTo>
                    <a:pt x="235" y="307"/>
                    <a:pt x="216" y="317"/>
                    <a:pt x="196" y="318"/>
                  </a:cubicBezTo>
                  <a:cubicBezTo>
                    <a:pt x="175" y="319"/>
                    <a:pt x="154" y="312"/>
                    <a:pt x="128" y="293"/>
                  </a:cubicBezTo>
                  <a:cubicBezTo>
                    <a:pt x="117" y="300"/>
                    <a:pt x="117" y="300"/>
                    <a:pt x="117" y="300"/>
                  </a:cubicBezTo>
                  <a:cubicBezTo>
                    <a:pt x="123" y="309"/>
                    <a:pt x="133" y="316"/>
                    <a:pt x="144" y="322"/>
                  </a:cubicBezTo>
                  <a:cubicBezTo>
                    <a:pt x="159" y="329"/>
                    <a:pt x="177" y="333"/>
                    <a:pt x="192" y="333"/>
                  </a:cubicBezTo>
                  <a:cubicBezTo>
                    <a:pt x="209" y="333"/>
                    <a:pt x="225" y="328"/>
                    <a:pt x="238" y="322"/>
                  </a:cubicBezTo>
                  <a:cubicBezTo>
                    <a:pt x="251" y="316"/>
                    <a:pt x="261" y="308"/>
                    <a:pt x="267" y="300"/>
                  </a:cubicBezTo>
                  <a:cubicBezTo>
                    <a:pt x="257" y="293"/>
                    <a:pt x="257" y="293"/>
                    <a:pt x="257" y="293"/>
                  </a:cubicBezTo>
                  <a:close/>
                  <a:moveTo>
                    <a:pt x="134" y="284"/>
                  </a:moveTo>
                  <a:cubicBezTo>
                    <a:pt x="136" y="276"/>
                    <a:pt x="137" y="260"/>
                    <a:pt x="138" y="248"/>
                  </a:cubicBezTo>
                  <a:cubicBezTo>
                    <a:pt x="143" y="253"/>
                    <a:pt x="148" y="257"/>
                    <a:pt x="154" y="260"/>
                  </a:cubicBezTo>
                  <a:cubicBezTo>
                    <a:pt x="166" y="267"/>
                    <a:pt x="179" y="271"/>
                    <a:pt x="192" y="271"/>
                  </a:cubicBezTo>
                  <a:cubicBezTo>
                    <a:pt x="206" y="271"/>
                    <a:pt x="219" y="267"/>
                    <a:pt x="231" y="260"/>
                  </a:cubicBezTo>
                  <a:cubicBezTo>
                    <a:pt x="236" y="257"/>
                    <a:pt x="242" y="253"/>
                    <a:pt x="247" y="249"/>
                  </a:cubicBezTo>
                  <a:cubicBezTo>
                    <a:pt x="247" y="249"/>
                    <a:pt x="247" y="249"/>
                    <a:pt x="247" y="249"/>
                  </a:cubicBezTo>
                  <a:cubicBezTo>
                    <a:pt x="248" y="260"/>
                    <a:pt x="249" y="276"/>
                    <a:pt x="251" y="284"/>
                  </a:cubicBezTo>
                  <a:cubicBezTo>
                    <a:pt x="231" y="297"/>
                    <a:pt x="213" y="306"/>
                    <a:pt x="195" y="307"/>
                  </a:cubicBezTo>
                  <a:cubicBezTo>
                    <a:pt x="177" y="308"/>
                    <a:pt x="158" y="301"/>
                    <a:pt x="134" y="284"/>
                  </a:cubicBezTo>
                  <a:close/>
                  <a:moveTo>
                    <a:pt x="250" y="328"/>
                  </a:moveTo>
                  <a:cubicBezTo>
                    <a:pt x="236" y="348"/>
                    <a:pt x="228" y="371"/>
                    <a:pt x="228" y="397"/>
                  </a:cubicBezTo>
                  <a:cubicBezTo>
                    <a:pt x="228" y="397"/>
                    <a:pt x="228" y="397"/>
                    <a:pt x="228" y="397"/>
                  </a:cubicBezTo>
                  <a:cubicBezTo>
                    <a:pt x="228" y="397"/>
                    <a:pt x="228" y="397"/>
                    <a:pt x="228" y="397"/>
                  </a:cubicBezTo>
                  <a:cubicBezTo>
                    <a:pt x="228" y="397"/>
                    <a:pt x="228" y="397"/>
                    <a:pt x="228" y="397"/>
                  </a:cubicBezTo>
                  <a:cubicBezTo>
                    <a:pt x="228" y="420"/>
                    <a:pt x="234" y="441"/>
                    <a:pt x="245" y="459"/>
                  </a:cubicBezTo>
                  <a:cubicBezTo>
                    <a:pt x="33" y="459"/>
                    <a:pt x="33" y="459"/>
                    <a:pt x="33" y="459"/>
                  </a:cubicBezTo>
                  <a:cubicBezTo>
                    <a:pt x="27" y="459"/>
                    <a:pt x="22" y="456"/>
                    <a:pt x="18" y="452"/>
                  </a:cubicBezTo>
                  <a:cubicBezTo>
                    <a:pt x="18" y="452"/>
                    <a:pt x="18" y="452"/>
                    <a:pt x="18" y="452"/>
                  </a:cubicBezTo>
                  <a:cubicBezTo>
                    <a:pt x="14" y="448"/>
                    <a:pt x="11" y="443"/>
                    <a:pt x="11" y="437"/>
                  </a:cubicBezTo>
                  <a:cubicBezTo>
                    <a:pt x="11" y="377"/>
                    <a:pt x="11" y="377"/>
                    <a:pt x="11" y="377"/>
                  </a:cubicBezTo>
                  <a:cubicBezTo>
                    <a:pt x="11" y="360"/>
                    <a:pt x="20" y="345"/>
                    <a:pt x="36" y="334"/>
                  </a:cubicBezTo>
                  <a:cubicBezTo>
                    <a:pt x="53" y="321"/>
                    <a:pt x="78" y="311"/>
                    <a:pt x="107" y="305"/>
                  </a:cubicBezTo>
                  <a:cubicBezTo>
                    <a:pt x="114" y="316"/>
                    <a:pt x="126" y="325"/>
                    <a:pt x="139" y="332"/>
                  </a:cubicBezTo>
                  <a:cubicBezTo>
                    <a:pt x="156" y="340"/>
                    <a:pt x="175" y="344"/>
                    <a:pt x="192" y="344"/>
                  </a:cubicBezTo>
                  <a:cubicBezTo>
                    <a:pt x="210" y="344"/>
                    <a:pt x="228" y="339"/>
                    <a:pt x="243" y="332"/>
                  </a:cubicBezTo>
                  <a:cubicBezTo>
                    <a:pt x="245" y="331"/>
                    <a:pt x="248" y="330"/>
                    <a:pt x="250" y="328"/>
                  </a:cubicBezTo>
                  <a:close/>
                  <a:moveTo>
                    <a:pt x="127" y="238"/>
                  </a:moveTo>
                  <a:cubicBezTo>
                    <a:pt x="127" y="241"/>
                    <a:pt x="127" y="244"/>
                    <a:pt x="126" y="247"/>
                  </a:cubicBezTo>
                  <a:cubicBezTo>
                    <a:pt x="126" y="260"/>
                    <a:pt x="125" y="276"/>
                    <a:pt x="123" y="283"/>
                  </a:cubicBezTo>
                  <a:cubicBezTo>
                    <a:pt x="108" y="293"/>
                    <a:pt x="108" y="293"/>
                    <a:pt x="108" y="293"/>
                  </a:cubicBezTo>
                  <a:cubicBezTo>
                    <a:pt x="76" y="300"/>
                    <a:pt x="49" y="310"/>
                    <a:pt x="29" y="325"/>
                  </a:cubicBezTo>
                  <a:cubicBezTo>
                    <a:pt x="11" y="339"/>
                    <a:pt x="0" y="356"/>
                    <a:pt x="0" y="377"/>
                  </a:cubicBezTo>
                  <a:cubicBezTo>
                    <a:pt x="0" y="437"/>
                    <a:pt x="0" y="437"/>
                    <a:pt x="0" y="437"/>
                  </a:cubicBezTo>
                  <a:cubicBezTo>
                    <a:pt x="0" y="446"/>
                    <a:pt x="4" y="454"/>
                    <a:pt x="10" y="460"/>
                  </a:cubicBezTo>
                  <a:cubicBezTo>
                    <a:pt x="10" y="460"/>
                    <a:pt x="10" y="460"/>
                    <a:pt x="10" y="460"/>
                  </a:cubicBezTo>
                  <a:cubicBezTo>
                    <a:pt x="10" y="460"/>
                    <a:pt x="10" y="460"/>
                    <a:pt x="10" y="460"/>
                  </a:cubicBezTo>
                  <a:cubicBezTo>
                    <a:pt x="10" y="460"/>
                    <a:pt x="10" y="460"/>
                    <a:pt x="10" y="460"/>
                  </a:cubicBezTo>
                  <a:cubicBezTo>
                    <a:pt x="16" y="466"/>
                    <a:pt x="24" y="470"/>
                    <a:pt x="33" y="470"/>
                  </a:cubicBezTo>
                  <a:cubicBezTo>
                    <a:pt x="253" y="470"/>
                    <a:pt x="253" y="470"/>
                    <a:pt x="253" y="470"/>
                  </a:cubicBezTo>
                  <a:cubicBezTo>
                    <a:pt x="256" y="474"/>
                    <a:pt x="259" y="477"/>
                    <a:pt x="262" y="480"/>
                  </a:cubicBezTo>
                  <a:cubicBezTo>
                    <a:pt x="283" y="501"/>
                    <a:pt x="313" y="515"/>
                    <a:pt x="345" y="515"/>
                  </a:cubicBezTo>
                  <a:cubicBezTo>
                    <a:pt x="378" y="515"/>
                    <a:pt x="407" y="502"/>
                    <a:pt x="428" y="480"/>
                  </a:cubicBezTo>
                  <a:cubicBezTo>
                    <a:pt x="450" y="459"/>
                    <a:pt x="463" y="430"/>
                    <a:pt x="463" y="397"/>
                  </a:cubicBezTo>
                  <a:cubicBezTo>
                    <a:pt x="463" y="397"/>
                    <a:pt x="463" y="397"/>
                    <a:pt x="463" y="397"/>
                  </a:cubicBezTo>
                  <a:cubicBezTo>
                    <a:pt x="463" y="397"/>
                    <a:pt x="463" y="397"/>
                    <a:pt x="463" y="397"/>
                  </a:cubicBezTo>
                  <a:cubicBezTo>
                    <a:pt x="463" y="397"/>
                    <a:pt x="463" y="397"/>
                    <a:pt x="463" y="397"/>
                  </a:cubicBezTo>
                  <a:cubicBezTo>
                    <a:pt x="463" y="365"/>
                    <a:pt x="450" y="335"/>
                    <a:pt x="428" y="314"/>
                  </a:cubicBezTo>
                  <a:cubicBezTo>
                    <a:pt x="407" y="293"/>
                    <a:pt x="378" y="280"/>
                    <a:pt x="345" y="280"/>
                  </a:cubicBezTo>
                  <a:cubicBezTo>
                    <a:pt x="345" y="280"/>
                    <a:pt x="345" y="280"/>
                    <a:pt x="345" y="280"/>
                  </a:cubicBezTo>
                  <a:cubicBezTo>
                    <a:pt x="345" y="280"/>
                    <a:pt x="345" y="280"/>
                    <a:pt x="345" y="280"/>
                  </a:cubicBezTo>
                  <a:cubicBezTo>
                    <a:pt x="345" y="280"/>
                    <a:pt x="345" y="280"/>
                    <a:pt x="345" y="280"/>
                  </a:cubicBezTo>
                  <a:cubicBezTo>
                    <a:pt x="345" y="280"/>
                    <a:pt x="345" y="280"/>
                    <a:pt x="345" y="280"/>
                  </a:cubicBezTo>
                  <a:cubicBezTo>
                    <a:pt x="324" y="280"/>
                    <a:pt x="304" y="285"/>
                    <a:pt x="287" y="295"/>
                  </a:cubicBezTo>
                  <a:cubicBezTo>
                    <a:pt x="286" y="295"/>
                    <a:pt x="284" y="294"/>
                    <a:pt x="283" y="294"/>
                  </a:cubicBezTo>
                  <a:cubicBezTo>
                    <a:pt x="281" y="294"/>
                    <a:pt x="279" y="293"/>
                    <a:pt x="277" y="293"/>
                  </a:cubicBezTo>
                  <a:cubicBezTo>
                    <a:pt x="262" y="283"/>
                    <a:pt x="262" y="283"/>
                    <a:pt x="262" y="283"/>
                  </a:cubicBezTo>
                  <a:cubicBezTo>
                    <a:pt x="260" y="276"/>
                    <a:pt x="259" y="260"/>
                    <a:pt x="258" y="248"/>
                  </a:cubicBezTo>
                  <a:cubicBezTo>
                    <a:pt x="258" y="244"/>
                    <a:pt x="258" y="241"/>
                    <a:pt x="258" y="238"/>
                  </a:cubicBezTo>
                  <a:cubicBezTo>
                    <a:pt x="260" y="236"/>
                    <a:pt x="263" y="233"/>
                    <a:pt x="265" y="230"/>
                  </a:cubicBezTo>
                  <a:cubicBezTo>
                    <a:pt x="275" y="217"/>
                    <a:pt x="283" y="203"/>
                    <a:pt x="289" y="187"/>
                  </a:cubicBezTo>
                  <a:cubicBezTo>
                    <a:pt x="294" y="173"/>
                    <a:pt x="297" y="157"/>
                    <a:pt x="297" y="142"/>
                  </a:cubicBezTo>
                  <a:cubicBezTo>
                    <a:pt x="297" y="142"/>
                    <a:pt x="297" y="142"/>
                    <a:pt x="297" y="142"/>
                  </a:cubicBezTo>
                  <a:cubicBezTo>
                    <a:pt x="297" y="142"/>
                    <a:pt x="297" y="142"/>
                    <a:pt x="297" y="142"/>
                  </a:cubicBezTo>
                  <a:cubicBezTo>
                    <a:pt x="297" y="141"/>
                    <a:pt x="297" y="141"/>
                    <a:pt x="297" y="141"/>
                  </a:cubicBezTo>
                  <a:cubicBezTo>
                    <a:pt x="297" y="138"/>
                    <a:pt x="297" y="138"/>
                    <a:pt x="297" y="138"/>
                  </a:cubicBezTo>
                  <a:cubicBezTo>
                    <a:pt x="297" y="135"/>
                    <a:pt x="297" y="135"/>
                    <a:pt x="297" y="135"/>
                  </a:cubicBezTo>
                  <a:cubicBezTo>
                    <a:pt x="297" y="127"/>
                    <a:pt x="297" y="121"/>
                    <a:pt x="297" y="115"/>
                  </a:cubicBezTo>
                  <a:cubicBezTo>
                    <a:pt x="298" y="50"/>
                    <a:pt x="299" y="0"/>
                    <a:pt x="192" y="0"/>
                  </a:cubicBezTo>
                  <a:cubicBezTo>
                    <a:pt x="86" y="0"/>
                    <a:pt x="87" y="50"/>
                    <a:pt x="88" y="115"/>
                  </a:cubicBezTo>
                  <a:cubicBezTo>
                    <a:pt x="88" y="121"/>
                    <a:pt x="88" y="127"/>
                    <a:pt x="88" y="135"/>
                  </a:cubicBezTo>
                  <a:cubicBezTo>
                    <a:pt x="88" y="138"/>
                    <a:pt x="88" y="138"/>
                    <a:pt x="88" y="138"/>
                  </a:cubicBezTo>
                  <a:cubicBezTo>
                    <a:pt x="88" y="138"/>
                    <a:pt x="88" y="138"/>
                    <a:pt x="88" y="138"/>
                  </a:cubicBezTo>
                  <a:cubicBezTo>
                    <a:pt x="88" y="141"/>
                    <a:pt x="88" y="141"/>
                    <a:pt x="88" y="141"/>
                  </a:cubicBezTo>
                  <a:cubicBezTo>
                    <a:pt x="88" y="141"/>
                    <a:pt x="88" y="141"/>
                    <a:pt x="88" y="142"/>
                  </a:cubicBezTo>
                  <a:cubicBezTo>
                    <a:pt x="88" y="142"/>
                    <a:pt x="88" y="142"/>
                    <a:pt x="88" y="142"/>
                  </a:cubicBezTo>
                  <a:cubicBezTo>
                    <a:pt x="88" y="157"/>
                    <a:pt x="91" y="173"/>
                    <a:pt x="96" y="187"/>
                  </a:cubicBezTo>
                  <a:cubicBezTo>
                    <a:pt x="102" y="203"/>
                    <a:pt x="110" y="217"/>
                    <a:pt x="120" y="230"/>
                  </a:cubicBezTo>
                  <a:cubicBezTo>
                    <a:pt x="122" y="233"/>
                    <a:pt x="125" y="235"/>
                    <a:pt x="127" y="238"/>
                  </a:cubicBezTo>
                  <a:close/>
                  <a:moveTo>
                    <a:pt x="160" y="251"/>
                  </a:moveTo>
                  <a:cubicBezTo>
                    <a:pt x="170" y="257"/>
                    <a:pt x="181" y="260"/>
                    <a:pt x="192" y="260"/>
                  </a:cubicBezTo>
                  <a:cubicBezTo>
                    <a:pt x="203" y="260"/>
                    <a:pt x="215" y="257"/>
                    <a:pt x="225" y="251"/>
                  </a:cubicBezTo>
                  <a:cubicBezTo>
                    <a:pt x="237" y="244"/>
                    <a:pt x="247" y="234"/>
                    <a:pt x="256" y="223"/>
                  </a:cubicBezTo>
                  <a:cubicBezTo>
                    <a:pt x="265" y="211"/>
                    <a:pt x="273" y="198"/>
                    <a:pt x="278" y="184"/>
                  </a:cubicBezTo>
                  <a:cubicBezTo>
                    <a:pt x="282" y="174"/>
                    <a:pt x="284" y="163"/>
                    <a:pt x="285" y="153"/>
                  </a:cubicBezTo>
                  <a:cubicBezTo>
                    <a:pt x="278" y="129"/>
                    <a:pt x="278" y="129"/>
                    <a:pt x="278" y="129"/>
                  </a:cubicBezTo>
                  <a:cubicBezTo>
                    <a:pt x="278" y="129"/>
                    <a:pt x="278" y="129"/>
                    <a:pt x="278" y="129"/>
                  </a:cubicBezTo>
                  <a:cubicBezTo>
                    <a:pt x="276" y="124"/>
                    <a:pt x="276" y="119"/>
                    <a:pt x="275" y="115"/>
                  </a:cubicBezTo>
                  <a:cubicBezTo>
                    <a:pt x="275" y="111"/>
                    <a:pt x="275" y="107"/>
                    <a:pt x="275" y="103"/>
                  </a:cubicBezTo>
                  <a:cubicBezTo>
                    <a:pt x="275" y="98"/>
                    <a:pt x="274" y="93"/>
                    <a:pt x="274" y="89"/>
                  </a:cubicBezTo>
                  <a:cubicBezTo>
                    <a:pt x="273" y="85"/>
                    <a:pt x="272" y="82"/>
                    <a:pt x="269" y="79"/>
                  </a:cubicBezTo>
                  <a:cubicBezTo>
                    <a:pt x="266" y="74"/>
                    <a:pt x="261" y="72"/>
                    <a:pt x="256" y="72"/>
                  </a:cubicBezTo>
                  <a:cubicBezTo>
                    <a:pt x="250" y="72"/>
                    <a:pt x="242" y="75"/>
                    <a:pt x="233" y="77"/>
                  </a:cubicBezTo>
                  <a:cubicBezTo>
                    <a:pt x="233" y="77"/>
                    <a:pt x="233" y="77"/>
                    <a:pt x="233" y="77"/>
                  </a:cubicBezTo>
                  <a:cubicBezTo>
                    <a:pt x="221" y="80"/>
                    <a:pt x="207" y="84"/>
                    <a:pt x="192" y="84"/>
                  </a:cubicBezTo>
                  <a:cubicBezTo>
                    <a:pt x="178" y="84"/>
                    <a:pt x="164" y="80"/>
                    <a:pt x="152" y="77"/>
                  </a:cubicBezTo>
                  <a:cubicBezTo>
                    <a:pt x="152" y="77"/>
                    <a:pt x="152" y="77"/>
                    <a:pt x="151" y="77"/>
                  </a:cubicBezTo>
                  <a:cubicBezTo>
                    <a:pt x="143" y="75"/>
                    <a:pt x="135" y="72"/>
                    <a:pt x="129" y="72"/>
                  </a:cubicBezTo>
                  <a:cubicBezTo>
                    <a:pt x="124" y="72"/>
                    <a:pt x="119" y="74"/>
                    <a:pt x="115" y="79"/>
                  </a:cubicBezTo>
                  <a:cubicBezTo>
                    <a:pt x="113" y="82"/>
                    <a:pt x="112" y="85"/>
                    <a:pt x="111" y="89"/>
                  </a:cubicBezTo>
                  <a:cubicBezTo>
                    <a:pt x="110" y="93"/>
                    <a:pt x="110" y="98"/>
                    <a:pt x="110" y="103"/>
                  </a:cubicBezTo>
                  <a:cubicBezTo>
                    <a:pt x="110" y="107"/>
                    <a:pt x="110" y="111"/>
                    <a:pt x="110" y="115"/>
                  </a:cubicBezTo>
                  <a:cubicBezTo>
                    <a:pt x="110" y="115"/>
                    <a:pt x="110" y="115"/>
                    <a:pt x="110" y="115"/>
                  </a:cubicBezTo>
                  <a:cubicBezTo>
                    <a:pt x="110" y="115"/>
                    <a:pt x="110" y="115"/>
                    <a:pt x="110" y="115"/>
                  </a:cubicBezTo>
                  <a:cubicBezTo>
                    <a:pt x="109" y="119"/>
                    <a:pt x="109" y="124"/>
                    <a:pt x="107" y="129"/>
                  </a:cubicBezTo>
                  <a:cubicBezTo>
                    <a:pt x="107" y="129"/>
                    <a:pt x="107" y="129"/>
                    <a:pt x="107" y="129"/>
                  </a:cubicBezTo>
                  <a:cubicBezTo>
                    <a:pt x="107" y="129"/>
                    <a:pt x="107" y="129"/>
                    <a:pt x="107" y="129"/>
                  </a:cubicBezTo>
                  <a:cubicBezTo>
                    <a:pt x="100" y="153"/>
                    <a:pt x="100" y="153"/>
                    <a:pt x="100" y="153"/>
                  </a:cubicBezTo>
                  <a:cubicBezTo>
                    <a:pt x="101" y="163"/>
                    <a:pt x="103" y="174"/>
                    <a:pt x="107" y="184"/>
                  </a:cubicBezTo>
                  <a:cubicBezTo>
                    <a:pt x="112" y="198"/>
                    <a:pt x="120" y="211"/>
                    <a:pt x="129" y="223"/>
                  </a:cubicBezTo>
                  <a:cubicBezTo>
                    <a:pt x="131" y="226"/>
                    <a:pt x="134" y="229"/>
                    <a:pt x="137" y="232"/>
                  </a:cubicBezTo>
                  <a:cubicBezTo>
                    <a:pt x="137" y="232"/>
                    <a:pt x="137" y="232"/>
                    <a:pt x="137" y="232"/>
                  </a:cubicBezTo>
                  <a:cubicBezTo>
                    <a:pt x="137" y="232"/>
                    <a:pt x="137" y="232"/>
                    <a:pt x="137" y="232"/>
                  </a:cubicBezTo>
                  <a:cubicBezTo>
                    <a:pt x="137" y="232"/>
                    <a:pt x="137" y="232"/>
                    <a:pt x="137" y="232"/>
                  </a:cubicBezTo>
                  <a:cubicBezTo>
                    <a:pt x="144" y="240"/>
                    <a:pt x="152" y="246"/>
                    <a:pt x="160" y="251"/>
                  </a:cubicBezTo>
                  <a:close/>
                  <a:moveTo>
                    <a:pt x="286" y="112"/>
                  </a:moveTo>
                  <a:cubicBezTo>
                    <a:pt x="286" y="108"/>
                    <a:pt x="286" y="105"/>
                    <a:pt x="286" y="102"/>
                  </a:cubicBezTo>
                  <a:cubicBezTo>
                    <a:pt x="286" y="97"/>
                    <a:pt x="286" y="92"/>
                    <a:pt x="285" y="87"/>
                  </a:cubicBezTo>
                  <a:cubicBezTo>
                    <a:pt x="284" y="82"/>
                    <a:pt x="282" y="76"/>
                    <a:pt x="278" y="72"/>
                  </a:cubicBezTo>
                  <a:cubicBezTo>
                    <a:pt x="272" y="64"/>
                    <a:pt x="265" y="61"/>
                    <a:pt x="256" y="61"/>
                  </a:cubicBezTo>
                  <a:cubicBezTo>
                    <a:pt x="248" y="61"/>
                    <a:pt x="239" y="64"/>
                    <a:pt x="230" y="66"/>
                  </a:cubicBezTo>
                  <a:cubicBezTo>
                    <a:pt x="230" y="66"/>
                    <a:pt x="230" y="66"/>
                    <a:pt x="230" y="66"/>
                  </a:cubicBezTo>
                  <a:cubicBezTo>
                    <a:pt x="230" y="66"/>
                    <a:pt x="230" y="66"/>
                    <a:pt x="230" y="66"/>
                  </a:cubicBezTo>
                  <a:cubicBezTo>
                    <a:pt x="230" y="66"/>
                    <a:pt x="230" y="66"/>
                    <a:pt x="230" y="66"/>
                  </a:cubicBezTo>
                  <a:cubicBezTo>
                    <a:pt x="219" y="69"/>
                    <a:pt x="206" y="73"/>
                    <a:pt x="192" y="73"/>
                  </a:cubicBezTo>
                  <a:cubicBezTo>
                    <a:pt x="179" y="73"/>
                    <a:pt x="166" y="69"/>
                    <a:pt x="155" y="66"/>
                  </a:cubicBezTo>
                  <a:cubicBezTo>
                    <a:pt x="154" y="66"/>
                    <a:pt x="154" y="66"/>
                    <a:pt x="154" y="66"/>
                  </a:cubicBezTo>
                  <a:cubicBezTo>
                    <a:pt x="145" y="64"/>
                    <a:pt x="137" y="61"/>
                    <a:pt x="129" y="61"/>
                  </a:cubicBezTo>
                  <a:cubicBezTo>
                    <a:pt x="120" y="61"/>
                    <a:pt x="113" y="64"/>
                    <a:pt x="107" y="72"/>
                  </a:cubicBezTo>
                  <a:cubicBezTo>
                    <a:pt x="103" y="76"/>
                    <a:pt x="101" y="82"/>
                    <a:pt x="100" y="87"/>
                  </a:cubicBezTo>
                  <a:cubicBezTo>
                    <a:pt x="99" y="92"/>
                    <a:pt x="99" y="97"/>
                    <a:pt x="99" y="102"/>
                  </a:cubicBezTo>
                  <a:cubicBezTo>
                    <a:pt x="99" y="105"/>
                    <a:pt x="99" y="108"/>
                    <a:pt x="99" y="111"/>
                  </a:cubicBezTo>
                  <a:cubicBezTo>
                    <a:pt x="98" y="55"/>
                    <a:pt x="99" y="11"/>
                    <a:pt x="192" y="11"/>
                  </a:cubicBezTo>
                  <a:cubicBezTo>
                    <a:pt x="286" y="11"/>
                    <a:pt x="287" y="55"/>
                    <a:pt x="286" y="112"/>
                  </a:cubicBezTo>
                  <a:close/>
                  <a:moveTo>
                    <a:pt x="260" y="461"/>
                  </a:moveTo>
                  <a:cubicBezTo>
                    <a:pt x="260" y="461"/>
                    <a:pt x="260" y="461"/>
                    <a:pt x="260" y="462"/>
                  </a:cubicBezTo>
                  <a:cubicBezTo>
                    <a:pt x="263" y="465"/>
                    <a:pt x="267" y="469"/>
                    <a:pt x="270" y="472"/>
                  </a:cubicBezTo>
                  <a:cubicBezTo>
                    <a:pt x="289" y="492"/>
                    <a:pt x="316" y="504"/>
                    <a:pt x="345" y="504"/>
                  </a:cubicBezTo>
                  <a:cubicBezTo>
                    <a:pt x="375" y="504"/>
                    <a:pt x="401" y="492"/>
                    <a:pt x="420" y="472"/>
                  </a:cubicBezTo>
                  <a:cubicBezTo>
                    <a:pt x="440" y="453"/>
                    <a:pt x="452" y="427"/>
                    <a:pt x="452" y="397"/>
                  </a:cubicBezTo>
                  <a:cubicBezTo>
                    <a:pt x="452" y="397"/>
                    <a:pt x="452" y="397"/>
                    <a:pt x="452" y="397"/>
                  </a:cubicBezTo>
                  <a:cubicBezTo>
                    <a:pt x="452" y="397"/>
                    <a:pt x="452" y="397"/>
                    <a:pt x="452" y="397"/>
                  </a:cubicBezTo>
                  <a:cubicBezTo>
                    <a:pt x="452" y="397"/>
                    <a:pt x="452" y="397"/>
                    <a:pt x="452" y="397"/>
                  </a:cubicBezTo>
                  <a:cubicBezTo>
                    <a:pt x="452" y="368"/>
                    <a:pt x="440" y="341"/>
                    <a:pt x="420" y="322"/>
                  </a:cubicBezTo>
                  <a:cubicBezTo>
                    <a:pt x="401" y="303"/>
                    <a:pt x="375" y="291"/>
                    <a:pt x="345" y="291"/>
                  </a:cubicBezTo>
                  <a:cubicBezTo>
                    <a:pt x="345" y="291"/>
                    <a:pt x="345" y="291"/>
                    <a:pt x="345" y="291"/>
                  </a:cubicBezTo>
                  <a:cubicBezTo>
                    <a:pt x="345" y="291"/>
                    <a:pt x="345" y="291"/>
                    <a:pt x="345" y="291"/>
                  </a:cubicBezTo>
                  <a:cubicBezTo>
                    <a:pt x="345" y="291"/>
                    <a:pt x="345" y="291"/>
                    <a:pt x="345" y="291"/>
                  </a:cubicBezTo>
                  <a:cubicBezTo>
                    <a:pt x="345" y="291"/>
                    <a:pt x="345" y="291"/>
                    <a:pt x="345" y="291"/>
                  </a:cubicBezTo>
                  <a:cubicBezTo>
                    <a:pt x="325" y="291"/>
                    <a:pt x="307" y="296"/>
                    <a:pt x="291" y="306"/>
                  </a:cubicBezTo>
                  <a:cubicBezTo>
                    <a:pt x="291" y="306"/>
                    <a:pt x="290" y="306"/>
                    <a:pt x="290" y="306"/>
                  </a:cubicBezTo>
                  <a:cubicBezTo>
                    <a:pt x="283" y="310"/>
                    <a:pt x="276" y="316"/>
                    <a:pt x="270" y="322"/>
                  </a:cubicBezTo>
                  <a:cubicBezTo>
                    <a:pt x="251" y="341"/>
                    <a:pt x="239" y="368"/>
                    <a:pt x="239" y="397"/>
                  </a:cubicBezTo>
                  <a:cubicBezTo>
                    <a:pt x="239" y="397"/>
                    <a:pt x="239" y="397"/>
                    <a:pt x="239" y="397"/>
                  </a:cubicBezTo>
                  <a:cubicBezTo>
                    <a:pt x="239" y="397"/>
                    <a:pt x="239" y="397"/>
                    <a:pt x="239" y="397"/>
                  </a:cubicBezTo>
                  <a:cubicBezTo>
                    <a:pt x="239" y="397"/>
                    <a:pt x="239" y="397"/>
                    <a:pt x="239" y="397"/>
                  </a:cubicBezTo>
                  <a:cubicBezTo>
                    <a:pt x="239" y="421"/>
                    <a:pt x="247" y="443"/>
                    <a:pt x="260" y="461"/>
                  </a:cubicBez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70" name="矩形 169"/>
          <p:cNvSpPr/>
          <p:nvPr/>
        </p:nvSpPr>
        <p:spPr>
          <a:xfrm>
            <a:off x="5213641" y="2480081"/>
            <a:ext cx="2105427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51435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50" b="0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Lorem ipsum dolor sit amet, consectetur adipiscing elit. Donec luctus nibh sit amet sem vulputate venenatis bibendum orci pulvinar. </a:t>
            </a:r>
          </a:p>
        </p:txBody>
      </p:sp>
      <p:sp>
        <p:nvSpPr>
          <p:cNvPr id="171" name="文本框 5"/>
          <p:cNvSpPr txBox="1">
            <a:spLocks noChangeArrowheads="1"/>
          </p:cNvSpPr>
          <p:nvPr/>
        </p:nvSpPr>
        <p:spPr bwMode="auto">
          <a:xfrm>
            <a:off x="5574266" y="2248663"/>
            <a:ext cx="13580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ctr"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400">
                <a:solidFill>
                  <a:schemeClr val="bg1"/>
                </a:solidFill>
                <a:latin typeface="方正兰亭黑_GBK"/>
                <a:ea typeface="方正兰亭黑_GBK"/>
              </a:rPr>
              <a:t>Lorem ipsum </a:t>
            </a:r>
            <a:endParaRPr lang="zh-CN" altLang="en-US" sz="1400">
              <a:solidFill>
                <a:schemeClr val="bg1"/>
              </a:solidFill>
              <a:latin typeface="方正兰亭黑_GBK"/>
              <a:ea typeface="方正兰亭黑_GBK"/>
            </a:endParaRPr>
          </a:p>
        </p:txBody>
      </p:sp>
      <p:sp>
        <p:nvSpPr>
          <p:cNvPr id="172" name="文本框 5"/>
          <p:cNvSpPr txBox="1">
            <a:spLocks noChangeArrowheads="1"/>
          </p:cNvSpPr>
          <p:nvPr/>
        </p:nvSpPr>
        <p:spPr bwMode="auto">
          <a:xfrm>
            <a:off x="323850" y="275621"/>
            <a:ext cx="131638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600">
                <a:solidFill>
                  <a:schemeClr val="accent3"/>
                </a:solidFill>
                <a:latin typeface="方正兰亭黑_GBK"/>
                <a:ea typeface="方正兰亭黑_GBK"/>
              </a:rPr>
              <a:t>02.</a:t>
            </a:r>
            <a:r>
              <a:rPr lang="zh-CN" altLang="en-US" sz="1600">
                <a:solidFill>
                  <a:schemeClr val="accent3"/>
                </a:solidFill>
                <a:latin typeface="方正兰亭黑_GBK"/>
                <a:ea typeface="方正兰亭黑_GBK"/>
              </a:rPr>
              <a:t>业务介绍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矩形 101"/>
          <p:cNvSpPr/>
          <p:nvPr/>
        </p:nvSpPr>
        <p:spPr>
          <a:xfrm>
            <a:off x="4429745" y="2992375"/>
            <a:ext cx="4100578" cy="552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5143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050" kern="0">
                <a:solidFill>
                  <a:srgbClr val="403E3B"/>
                </a:solidFill>
              </a:rPr>
              <a:t>Lorem ipsum dolor sit amet, consectetur adipiscing elit. Donec luctus nibh sit amet sem vulputate venenatis bibendum orci pulvinar. </a:t>
            </a:r>
          </a:p>
        </p:txBody>
      </p:sp>
      <p:cxnSp>
        <p:nvCxnSpPr>
          <p:cNvPr id="73" name="직선 연결선 178"/>
          <p:cNvCxnSpPr/>
          <p:nvPr/>
        </p:nvCxnSpPr>
        <p:spPr>
          <a:xfrm>
            <a:off x="3469562" y="4045293"/>
            <a:ext cx="275996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78" name="직선 연결선 181"/>
          <p:cNvCxnSpPr/>
          <p:nvPr/>
        </p:nvCxnSpPr>
        <p:spPr>
          <a:xfrm>
            <a:off x="2682121" y="3807910"/>
            <a:ext cx="787442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103" name="직선 연결선 182"/>
          <p:cNvCxnSpPr/>
          <p:nvPr/>
        </p:nvCxnSpPr>
        <p:spPr>
          <a:xfrm>
            <a:off x="4216611" y="4045293"/>
            <a:ext cx="141629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sp>
        <p:nvSpPr>
          <p:cNvPr id="125" name="Freeform 6"/>
          <p:cNvSpPr/>
          <p:nvPr/>
        </p:nvSpPr>
        <p:spPr bwMode="auto">
          <a:xfrm>
            <a:off x="1274051" y="2012131"/>
            <a:ext cx="246920" cy="246920"/>
          </a:xfrm>
          <a:custGeom>
            <a:avLst/>
            <a:gdLst>
              <a:gd name="T0" fmla="*/ 332 w 332"/>
              <a:gd name="T1" fmla="*/ 159 h 332"/>
              <a:gd name="T2" fmla="*/ 317 w 332"/>
              <a:gd name="T3" fmla="*/ 155 h 332"/>
              <a:gd name="T4" fmla="*/ 289 w 332"/>
              <a:gd name="T5" fmla="*/ 143 h 332"/>
              <a:gd name="T6" fmla="*/ 265 w 332"/>
              <a:gd name="T7" fmla="*/ 128 h 332"/>
              <a:gd name="T8" fmla="*/ 242 w 332"/>
              <a:gd name="T9" fmla="*/ 111 h 332"/>
              <a:gd name="T10" fmla="*/ 221 w 332"/>
              <a:gd name="T11" fmla="*/ 90 h 332"/>
              <a:gd name="T12" fmla="*/ 203 w 332"/>
              <a:gd name="T13" fmla="*/ 67 h 332"/>
              <a:gd name="T14" fmla="*/ 188 w 332"/>
              <a:gd name="T15" fmla="*/ 41 h 332"/>
              <a:gd name="T16" fmla="*/ 177 w 332"/>
              <a:gd name="T17" fmla="*/ 15 h 332"/>
              <a:gd name="T18" fmla="*/ 159 w 332"/>
              <a:gd name="T19" fmla="*/ 0 h 332"/>
              <a:gd name="T20" fmla="*/ 154 w 332"/>
              <a:gd name="T21" fmla="*/ 15 h 332"/>
              <a:gd name="T22" fmla="*/ 143 w 332"/>
              <a:gd name="T23" fmla="*/ 41 h 332"/>
              <a:gd name="T24" fmla="*/ 128 w 332"/>
              <a:gd name="T25" fmla="*/ 67 h 332"/>
              <a:gd name="T26" fmla="*/ 111 w 332"/>
              <a:gd name="T27" fmla="*/ 90 h 332"/>
              <a:gd name="T28" fmla="*/ 91 w 332"/>
              <a:gd name="T29" fmla="*/ 111 h 332"/>
              <a:gd name="T30" fmla="*/ 68 w 332"/>
              <a:gd name="T31" fmla="*/ 128 h 332"/>
              <a:gd name="T32" fmla="*/ 42 w 332"/>
              <a:gd name="T33" fmla="*/ 143 h 332"/>
              <a:gd name="T34" fmla="*/ 15 w 332"/>
              <a:gd name="T35" fmla="*/ 155 h 332"/>
              <a:gd name="T36" fmla="*/ 0 w 332"/>
              <a:gd name="T37" fmla="*/ 173 h 332"/>
              <a:gd name="T38" fmla="*/ 15 w 332"/>
              <a:gd name="T39" fmla="*/ 177 h 332"/>
              <a:gd name="T40" fmla="*/ 42 w 332"/>
              <a:gd name="T41" fmla="*/ 189 h 332"/>
              <a:gd name="T42" fmla="*/ 68 w 332"/>
              <a:gd name="T43" fmla="*/ 202 h 332"/>
              <a:gd name="T44" fmla="*/ 91 w 332"/>
              <a:gd name="T45" fmla="*/ 221 h 332"/>
              <a:gd name="T46" fmla="*/ 111 w 332"/>
              <a:gd name="T47" fmla="*/ 242 h 332"/>
              <a:gd name="T48" fmla="*/ 128 w 332"/>
              <a:gd name="T49" fmla="*/ 265 h 332"/>
              <a:gd name="T50" fmla="*/ 143 w 332"/>
              <a:gd name="T51" fmla="*/ 290 h 332"/>
              <a:gd name="T52" fmla="*/ 154 w 332"/>
              <a:gd name="T53" fmla="*/ 317 h 332"/>
              <a:gd name="T54" fmla="*/ 174 w 332"/>
              <a:gd name="T55" fmla="*/ 332 h 332"/>
              <a:gd name="T56" fmla="*/ 177 w 332"/>
              <a:gd name="T57" fmla="*/ 317 h 332"/>
              <a:gd name="T58" fmla="*/ 188 w 332"/>
              <a:gd name="T59" fmla="*/ 290 h 332"/>
              <a:gd name="T60" fmla="*/ 203 w 332"/>
              <a:gd name="T61" fmla="*/ 265 h 332"/>
              <a:gd name="T62" fmla="*/ 221 w 332"/>
              <a:gd name="T63" fmla="*/ 242 h 332"/>
              <a:gd name="T64" fmla="*/ 242 w 332"/>
              <a:gd name="T65" fmla="*/ 221 h 332"/>
              <a:gd name="T66" fmla="*/ 265 w 332"/>
              <a:gd name="T67" fmla="*/ 202 h 332"/>
              <a:gd name="T68" fmla="*/ 289 w 332"/>
              <a:gd name="T69" fmla="*/ 189 h 332"/>
              <a:gd name="T70" fmla="*/ 317 w 332"/>
              <a:gd name="T71" fmla="*/ 177 h 332"/>
              <a:gd name="T72" fmla="*/ 332 w 332"/>
              <a:gd name="T73" fmla="*/ 173 h 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332" h="332">
                <a:moveTo>
                  <a:pt x="332" y="173"/>
                </a:moveTo>
                <a:lnTo>
                  <a:pt x="332" y="159"/>
                </a:lnTo>
                <a:lnTo>
                  <a:pt x="332" y="159"/>
                </a:lnTo>
                <a:lnTo>
                  <a:pt x="317" y="155"/>
                </a:lnTo>
                <a:lnTo>
                  <a:pt x="303" y="149"/>
                </a:lnTo>
                <a:lnTo>
                  <a:pt x="289" y="143"/>
                </a:lnTo>
                <a:lnTo>
                  <a:pt x="277" y="137"/>
                </a:lnTo>
                <a:lnTo>
                  <a:pt x="265" y="128"/>
                </a:lnTo>
                <a:lnTo>
                  <a:pt x="253" y="120"/>
                </a:lnTo>
                <a:lnTo>
                  <a:pt x="242" y="111"/>
                </a:lnTo>
                <a:lnTo>
                  <a:pt x="231" y="101"/>
                </a:lnTo>
                <a:lnTo>
                  <a:pt x="221" y="90"/>
                </a:lnTo>
                <a:lnTo>
                  <a:pt x="211" y="79"/>
                </a:lnTo>
                <a:lnTo>
                  <a:pt x="203" y="67"/>
                </a:lnTo>
                <a:lnTo>
                  <a:pt x="196" y="55"/>
                </a:lnTo>
                <a:lnTo>
                  <a:pt x="188" y="41"/>
                </a:lnTo>
                <a:lnTo>
                  <a:pt x="182" y="28"/>
                </a:lnTo>
                <a:lnTo>
                  <a:pt x="177" y="15"/>
                </a:lnTo>
                <a:lnTo>
                  <a:pt x="174" y="0"/>
                </a:lnTo>
                <a:lnTo>
                  <a:pt x="159" y="0"/>
                </a:lnTo>
                <a:lnTo>
                  <a:pt x="159" y="0"/>
                </a:lnTo>
                <a:lnTo>
                  <a:pt x="154" y="15"/>
                </a:lnTo>
                <a:lnTo>
                  <a:pt x="149" y="28"/>
                </a:lnTo>
                <a:lnTo>
                  <a:pt x="143" y="41"/>
                </a:lnTo>
                <a:lnTo>
                  <a:pt x="137" y="55"/>
                </a:lnTo>
                <a:lnTo>
                  <a:pt x="128" y="67"/>
                </a:lnTo>
                <a:lnTo>
                  <a:pt x="120" y="79"/>
                </a:lnTo>
                <a:lnTo>
                  <a:pt x="111" y="90"/>
                </a:lnTo>
                <a:lnTo>
                  <a:pt x="102" y="101"/>
                </a:lnTo>
                <a:lnTo>
                  <a:pt x="91" y="111"/>
                </a:lnTo>
                <a:lnTo>
                  <a:pt x="80" y="120"/>
                </a:lnTo>
                <a:lnTo>
                  <a:pt x="68" y="128"/>
                </a:lnTo>
                <a:lnTo>
                  <a:pt x="55" y="137"/>
                </a:lnTo>
                <a:lnTo>
                  <a:pt x="42" y="143"/>
                </a:lnTo>
                <a:lnTo>
                  <a:pt x="29" y="149"/>
                </a:lnTo>
                <a:lnTo>
                  <a:pt x="15" y="155"/>
                </a:lnTo>
                <a:lnTo>
                  <a:pt x="0" y="159"/>
                </a:lnTo>
                <a:lnTo>
                  <a:pt x="0" y="173"/>
                </a:lnTo>
                <a:lnTo>
                  <a:pt x="0" y="173"/>
                </a:lnTo>
                <a:lnTo>
                  <a:pt x="15" y="177"/>
                </a:lnTo>
                <a:lnTo>
                  <a:pt x="29" y="183"/>
                </a:lnTo>
                <a:lnTo>
                  <a:pt x="42" y="189"/>
                </a:lnTo>
                <a:lnTo>
                  <a:pt x="55" y="195"/>
                </a:lnTo>
                <a:lnTo>
                  <a:pt x="68" y="202"/>
                </a:lnTo>
                <a:lnTo>
                  <a:pt x="80" y="211"/>
                </a:lnTo>
                <a:lnTo>
                  <a:pt x="91" y="221"/>
                </a:lnTo>
                <a:lnTo>
                  <a:pt x="102" y="231"/>
                </a:lnTo>
                <a:lnTo>
                  <a:pt x="111" y="242"/>
                </a:lnTo>
                <a:lnTo>
                  <a:pt x="120" y="252"/>
                </a:lnTo>
                <a:lnTo>
                  <a:pt x="128" y="265"/>
                </a:lnTo>
                <a:lnTo>
                  <a:pt x="137" y="277"/>
                </a:lnTo>
                <a:lnTo>
                  <a:pt x="143" y="290"/>
                </a:lnTo>
                <a:lnTo>
                  <a:pt x="149" y="304"/>
                </a:lnTo>
                <a:lnTo>
                  <a:pt x="154" y="317"/>
                </a:lnTo>
                <a:lnTo>
                  <a:pt x="159" y="332"/>
                </a:lnTo>
                <a:lnTo>
                  <a:pt x="174" y="332"/>
                </a:lnTo>
                <a:lnTo>
                  <a:pt x="174" y="332"/>
                </a:lnTo>
                <a:lnTo>
                  <a:pt x="177" y="317"/>
                </a:lnTo>
                <a:lnTo>
                  <a:pt x="182" y="304"/>
                </a:lnTo>
                <a:lnTo>
                  <a:pt x="188" y="290"/>
                </a:lnTo>
                <a:lnTo>
                  <a:pt x="196" y="277"/>
                </a:lnTo>
                <a:lnTo>
                  <a:pt x="203" y="265"/>
                </a:lnTo>
                <a:lnTo>
                  <a:pt x="211" y="252"/>
                </a:lnTo>
                <a:lnTo>
                  <a:pt x="221" y="242"/>
                </a:lnTo>
                <a:lnTo>
                  <a:pt x="231" y="231"/>
                </a:lnTo>
                <a:lnTo>
                  <a:pt x="242" y="221"/>
                </a:lnTo>
                <a:lnTo>
                  <a:pt x="253" y="211"/>
                </a:lnTo>
                <a:lnTo>
                  <a:pt x="265" y="202"/>
                </a:lnTo>
                <a:lnTo>
                  <a:pt x="277" y="195"/>
                </a:lnTo>
                <a:lnTo>
                  <a:pt x="289" y="189"/>
                </a:lnTo>
                <a:lnTo>
                  <a:pt x="303" y="183"/>
                </a:lnTo>
                <a:lnTo>
                  <a:pt x="317" y="177"/>
                </a:lnTo>
                <a:lnTo>
                  <a:pt x="332" y="173"/>
                </a:lnTo>
                <a:lnTo>
                  <a:pt x="332" y="173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26" name="Freeform 7"/>
          <p:cNvSpPr>
            <a:spLocks noEditPoints="1"/>
          </p:cNvSpPr>
          <p:nvPr/>
        </p:nvSpPr>
        <p:spPr bwMode="auto">
          <a:xfrm>
            <a:off x="1253227" y="1989817"/>
            <a:ext cx="290057" cy="291545"/>
          </a:xfrm>
          <a:custGeom>
            <a:avLst/>
            <a:gdLst>
              <a:gd name="T0" fmla="*/ 188 w 390"/>
              <a:gd name="T1" fmla="*/ 390 h 390"/>
              <a:gd name="T2" fmla="*/ 173 w 390"/>
              <a:gd name="T3" fmla="*/ 386 h 390"/>
              <a:gd name="T4" fmla="*/ 164 w 390"/>
              <a:gd name="T5" fmla="*/ 377 h 390"/>
              <a:gd name="T6" fmla="*/ 160 w 390"/>
              <a:gd name="T7" fmla="*/ 368 h 390"/>
              <a:gd name="T8" fmla="*/ 147 w 390"/>
              <a:gd name="T9" fmla="*/ 332 h 390"/>
              <a:gd name="T10" fmla="*/ 126 w 390"/>
              <a:gd name="T11" fmla="*/ 300 h 390"/>
              <a:gd name="T12" fmla="*/ 100 w 390"/>
              <a:gd name="T13" fmla="*/ 272 h 390"/>
              <a:gd name="T14" fmla="*/ 70 w 390"/>
              <a:gd name="T15" fmla="*/ 250 h 390"/>
              <a:gd name="T16" fmla="*/ 34 w 390"/>
              <a:gd name="T17" fmla="*/ 234 h 390"/>
              <a:gd name="T18" fmla="*/ 17 w 390"/>
              <a:gd name="T19" fmla="*/ 229 h 390"/>
              <a:gd name="T20" fmla="*/ 6 w 390"/>
              <a:gd name="T21" fmla="*/ 221 h 390"/>
              <a:gd name="T22" fmla="*/ 0 w 390"/>
              <a:gd name="T23" fmla="*/ 207 h 390"/>
              <a:gd name="T24" fmla="*/ 0 w 390"/>
              <a:gd name="T25" fmla="*/ 188 h 390"/>
              <a:gd name="T26" fmla="*/ 4 w 390"/>
              <a:gd name="T27" fmla="*/ 174 h 390"/>
              <a:gd name="T28" fmla="*/ 14 w 390"/>
              <a:gd name="T29" fmla="*/ 163 h 390"/>
              <a:gd name="T30" fmla="*/ 22 w 390"/>
              <a:gd name="T31" fmla="*/ 160 h 390"/>
              <a:gd name="T32" fmla="*/ 59 w 390"/>
              <a:gd name="T33" fmla="*/ 146 h 390"/>
              <a:gd name="T34" fmla="*/ 90 w 390"/>
              <a:gd name="T35" fmla="*/ 125 h 390"/>
              <a:gd name="T36" fmla="*/ 118 w 390"/>
              <a:gd name="T37" fmla="*/ 100 h 390"/>
              <a:gd name="T38" fmla="*/ 140 w 390"/>
              <a:gd name="T39" fmla="*/ 69 h 390"/>
              <a:gd name="T40" fmla="*/ 156 w 390"/>
              <a:gd name="T41" fmla="*/ 34 h 390"/>
              <a:gd name="T42" fmla="*/ 161 w 390"/>
              <a:gd name="T43" fmla="*/ 17 h 390"/>
              <a:gd name="T44" fmla="*/ 170 w 390"/>
              <a:gd name="T45" fmla="*/ 6 h 390"/>
              <a:gd name="T46" fmla="*/ 183 w 390"/>
              <a:gd name="T47" fmla="*/ 0 h 390"/>
              <a:gd name="T48" fmla="*/ 203 w 390"/>
              <a:gd name="T49" fmla="*/ 0 h 390"/>
              <a:gd name="T50" fmla="*/ 216 w 390"/>
              <a:gd name="T51" fmla="*/ 3 h 390"/>
              <a:gd name="T52" fmla="*/ 227 w 390"/>
              <a:gd name="T53" fmla="*/ 13 h 390"/>
              <a:gd name="T54" fmla="*/ 231 w 390"/>
              <a:gd name="T55" fmla="*/ 22 h 390"/>
              <a:gd name="T56" fmla="*/ 244 w 390"/>
              <a:gd name="T57" fmla="*/ 58 h 390"/>
              <a:gd name="T58" fmla="*/ 264 w 390"/>
              <a:gd name="T59" fmla="*/ 90 h 390"/>
              <a:gd name="T60" fmla="*/ 289 w 390"/>
              <a:gd name="T61" fmla="*/ 118 h 390"/>
              <a:gd name="T62" fmla="*/ 321 w 390"/>
              <a:gd name="T63" fmla="*/ 140 h 390"/>
              <a:gd name="T64" fmla="*/ 355 w 390"/>
              <a:gd name="T65" fmla="*/ 156 h 390"/>
              <a:gd name="T66" fmla="*/ 372 w 390"/>
              <a:gd name="T67" fmla="*/ 161 h 390"/>
              <a:gd name="T68" fmla="*/ 384 w 390"/>
              <a:gd name="T69" fmla="*/ 169 h 390"/>
              <a:gd name="T70" fmla="*/ 389 w 390"/>
              <a:gd name="T71" fmla="*/ 183 h 390"/>
              <a:gd name="T72" fmla="*/ 390 w 390"/>
              <a:gd name="T73" fmla="*/ 202 h 390"/>
              <a:gd name="T74" fmla="*/ 387 w 390"/>
              <a:gd name="T75" fmla="*/ 216 h 390"/>
              <a:gd name="T76" fmla="*/ 377 w 390"/>
              <a:gd name="T77" fmla="*/ 227 h 390"/>
              <a:gd name="T78" fmla="*/ 368 w 390"/>
              <a:gd name="T79" fmla="*/ 230 h 390"/>
              <a:gd name="T80" fmla="*/ 332 w 390"/>
              <a:gd name="T81" fmla="*/ 244 h 390"/>
              <a:gd name="T82" fmla="*/ 299 w 390"/>
              <a:gd name="T83" fmla="*/ 263 h 390"/>
              <a:gd name="T84" fmla="*/ 272 w 390"/>
              <a:gd name="T85" fmla="*/ 290 h 390"/>
              <a:gd name="T86" fmla="*/ 250 w 390"/>
              <a:gd name="T87" fmla="*/ 321 h 390"/>
              <a:gd name="T88" fmla="*/ 234 w 390"/>
              <a:gd name="T89" fmla="*/ 356 h 390"/>
              <a:gd name="T90" fmla="*/ 229 w 390"/>
              <a:gd name="T91" fmla="*/ 373 h 390"/>
              <a:gd name="T92" fmla="*/ 220 w 390"/>
              <a:gd name="T93" fmla="*/ 384 h 390"/>
              <a:gd name="T94" fmla="*/ 207 w 390"/>
              <a:gd name="T95" fmla="*/ 389 h 390"/>
              <a:gd name="T96" fmla="*/ 92 w 390"/>
              <a:gd name="T97" fmla="*/ 195 h 390"/>
              <a:gd name="T98" fmla="*/ 123 w 390"/>
              <a:gd name="T99" fmla="*/ 214 h 390"/>
              <a:gd name="T100" fmla="*/ 164 w 390"/>
              <a:gd name="T101" fmla="*/ 252 h 390"/>
              <a:gd name="T102" fmla="*/ 195 w 390"/>
              <a:gd name="T103" fmla="*/ 299 h 390"/>
              <a:gd name="T104" fmla="*/ 215 w 390"/>
              <a:gd name="T105" fmla="*/ 267 h 390"/>
              <a:gd name="T106" fmla="*/ 253 w 390"/>
              <a:gd name="T107" fmla="*/ 227 h 390"/>
              <a:gd name="T108" fmla="*/ 299 w 390"/>
              <a:gd name="T109" fmla="*/ 195 h 390"/>
              <a:gd name="T110" fmla="*/ 267 w 390"/>
              <a:gd name="T111" fmla="*/ 175 h 390"/>
              <a:gd name="T112" fmla="*/ 227 w 390"/>
              <a:gd name="T113" fmla="*/ 138 h 390"/>
              <a:gd name="T114" fmla="*/ 195 w 390"/>
              <a:gd name="T115" fmla="*/ 91 h 390"/>
              <a:gd name="T116" fmla="*/ 175 w 390"/>
              <a:gd name="T117" fmla="*/ 123 h 390"/>
              <a:gd name="T118" fmla="*/ 137 w 390"/>
              <a:gd name="T119" fmla="*/ 163 h 390"/>
              <a:gd name="T120" fmla="*/ 92 w 390"/>
              <a:gd name="T121" fmla="*/ 195 h 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90" h="390">
                <a:moveTo>
                  <a:pt x="203" y="390"/>
                </a:moveTo>
                <a:lnTo>
                  <a:pt x="188" y="390"/>
                </a:lnTo>
                <a:lnTo>
                  <a:pt x="188" y="390"/>
                </a:lnTo>
                <a:lnTo>
                  <a:pt x="183" y="389"/>
                </a:lnTo>
                <a:lnTo>
                  <a:pt x="178" y="388"/>
                </a:lnTo>
                <a:lnTo>
                  <a:pt x="173" y="386"/>
                </a:lnTo>
                <a:lnTo>
                  <a:pt x="170" y="384"/>
                </a:lnTo>
                <a:lnTo>
                  <a:pt x="166" y="380"/>
                </a:lnTo>
                <a:lnTo>
                  <a:pt x="164" y="377"/>
                </a:lnTo>
                <a:lnTo>
                  <a:pt x="161" y="373"/>
                </a:lnTo>
                <a:lnTo>
                  <a:pt x="160" y="368"/>
                </a:lnTo>
                <a:lnTo>
                  <a:pt x="160" y="368"/>
                </a:lnTo>
                <a:lnTo>
                  <a:pt x="156" y="356"/>
                </a:lnTo>
                <a:lnTo>
                  <a:pt x="151" y="344"/>
                </a:lnTo>
                <a:lnTo>
                  <a:pt x="147" y="332"/>
                </a:lnTo>
                <a:lnTo>
                  <a:pt x="140" y="321"/>
                </a:lnTo>
                <a:lnTo>
                  <a:pt x="133" y="310"/>
                </a:lnTo>
                <a:lnTo>
                  <a:pt x="126" y="300"/>
                </a:lnTo>
                <a:lnTo>
                  <a:pt x="118" y="290"/>
                </a:lnTo>
                <a:lnTo>
                  <a:pt x="110" y="280"/>
                </a:lnTo>
                <a:lnTo>
                  <a:pt x="100" y="272"/>
                </a:lnTo>
                <a:lnTo>
                  <a:pt x="90" y="263"/>
                </a:lnTo>
                <a:lnTo>
                  <a:pt x="81" y="256"/>
                </a:lnTo>
                <a:lnTo>
                  <a:pt x="70" y="250"/>
                </a:lnTo>
                <a:lnTo>
                  <a:pt x="59" y="244"/>
                </a:lnTo>
                <a:lnTo>
                  <a:pt x="47" y="239"/>
                </a:lnTo>
                <a:lnTo>
                  <a:pt x="34" y="234"/>
                </a:lnTo>
                <a:lnTo>
                  <a:pt x="22" y="230"/>
                </a:lnTo>
                <a:lnTo>
                  <a:pt x="22" y="230"/>
                </a:lnTo>
                <a:lnTo>
                  <a:pt x="17" y="229"/>
                </a:lnTo>
                <a:lnTo>
                  <a:pt x="14" y="227"/>
                </a:lnTo>
                <a:lnTo>
                  <a:pt x="10" y="223"/>
                </a:lnTo>
                <a:lnTo>
                  <a:pt x="6" y="221"/>
                </a:lnTo>
                <a:lnTo>
                  <a:pt x="4" y="216"/>
                </a:lnTo>
                <a:lnTo>
                  <a:pt x="1" y="212"/>
                </a:lnTo>
                <a:lnTo>
                  <a:pt x="0" y="207"/>
                </a:lnTo>
                <a:lnTo>
                  <a:pt x="0" y="202"/>
                </a:lnTo>
                <a:lnTo>
                  <a:pt x="0" y="188"/>
                </a:lnTo>
                <a:lnTo>
                  <a:pt x="0" y="188"/>
                </a:lnTo>
                <a:lnTo>
                  <a:pt x="0" y="183"/>
                </a:lnTo>
                <a:lnTo>
                  <a:pt x="1" y="178"/>
                </a:lnTo>
                <a:lnTo>
                  <a:pt x="4" y="174"/>
                </a:lnTo>
                <a:lnTo>
                  <a:pt x="6" y="169"/>
                </a:lnTo>
                <a:lnTo>
                  <a:pt x="10" y="166"/>
                </a:lnTo>
                <a:lnTo>
                  <a:pt x="14" y="163"/>
                </a:lnTo>
                <a:lnTo>
                  <a:pt x="17" y="161"/>
                </a:lnTo>
                <a:lnTo>
                  <a:pt x="22" y="160"/>
                </a:lnTo>
                <a:lnTo>
                  <a:pt x="22" y="160"/>
                </a:lnTo>
                <a:lnTo>
                  <a:pt x="34" y="156"/>
                </a:lnTo>
                <a:lnTo>
                  <a:pt x="47" y="151"/>
                </a:lnTo>
                <a:lnTo>
                  <a:pt x="59" y="146"/>
                </a:lnTo>
                <a:lnTo>
                  <a:pt x="70" y="140"/>
                </a:lnTo>
                <a:lnTo>
                  <a:pt x="81" y="133"/>
                </a:lnTo>
                <a:lnTo>
                  <a:pt x="90" y="125"/>
                </a:lnTo>
                <a:lnTo>
                  <a:pt x="100" y="118"/>
                </a:lnTo>
                <a:lnTo>
                  <a:pt x="110" y="109"/>
                </a:lnTo>
                <a:lnTo>
                  <a:pt x="118" y="100"/>
                </a:lnTo>
                <a:lnTo>
                  <a:pt x="126" y="90"/>
                </a:lnTo>
                <a:lnTo>
                  <a:pt x="133" y="80"/>
                </a:lnTo>
                <a:lnTo>
                  <a:pt x="140" y="69"/>
                </a:lnTo>
                <a:lnTo>
                  <a:pt x="147" y="58"/>
                </a:lnTo>
                <a:lnTo>
                  <a:pt x="151" y="46"/>
                </a:lnTo>
                <a:lnTo>
                  <a:pt x="156" y="34"/>
                </a:lnTo>
                <a:lnTo>
                  <a:pt x="160" y="22"/>
                </a:lnTo>
                <a:lnTo>
                  <a:pt x="160" y="22"/>
                </a:lnTo>
                <a:lnTo>
                  <a:pt x="161" y="17"/>
                </a:lnTo>
                <a:lnTo>
                  <a:pt x="164" y="13"/>
                </a:lnTo>
                <a:lnTo>
                  <a:pt x="166" y="9"/>
                </a:lnTo>
                <a:lnTo>
                  <a:pt x="170" y="6"/>
                </a:lnTo>
                <a:lnTo>
                  <a:pt x="173" y="3"/>
                </a:lnTo>
                <a:lnTo>
                  <a:pt x="178" y="1"/>
                </a:lnTo>
                <a:lnTo>
                  <a:pt x="183" y="0"/>
                </a:lnTo>
                <a:lnTo>
                  <a:pt x="188" y="0"/>
                </a:lnTo>
                <a:lnTo>
                  <a:pt x="203" y="0"/>
                </a:lnTo>
                <a:lnTo>
                  <a:pt x="203" y="0"/>
                </a:lnTo>
                <a:lnTo>
                  <a:pt x="207" y="0"/>
                </a:lnTo>
                <a:lnTo>
                  <a:pt x="212" y="1"/>
                </a:lnTo>
                <a:lnTo>
                  <a:pt x="216" y="3"/>
                </a:lnTo>
                <a:lnTo>
                  <a:pt x="220" y="6"/>
                </a:lnTo>
                <a:lnTo>
                  <a:pt x="223" y="9"/>
                </a:lnTo>
                <a:lnTo>
                  <a:pt x="227" y="13"/>
                </a:lnTo>
                <a:lnTo>
                  <a:pt x="229" y="17"/>
                </a:lnTo>
                <a:lnTo>
                  <a:pt x="231" y="22"/>
                </a:lnTo>
                <a:lnTo>
                  <a:pt x="231" y="22"/>
                </a:lnTo>
                <a:lnTo>
                  <a:pt x="234" y="34"/>
                </a:lnTo>
                <a:lnTo>
                  <a:pt x="239" y="46"/>
                </a:lnTo>
                <a:lnTo>
                  <a:pt x="244" y="58"/>
                </a:lnTo>
                <a:lnTo>
                  <a:pt x="250" y="69"/>
                </a:lnTo>
                <a:lnTo>
                  <a:pt x="256" y="80"/>
                </a:lnTo>
                <a:lnTo>
                  <a:pt x="264" y="90"/>
                </a:lnTo>
                <a:lnTo>
                  <a:pt x="272" y="100"/>
                </a:lnTo>
                <a:lnTo>
                  <a:pt x="281" y="109"/>
                </a:lnTo>
                <a:lnTo>
                  <a:pt x="289" y="118"/>
                </a:lnTo>
                <a:lnTo>
                  <a:pt x="299" y="125"/>
                </a:lnTo>
                <a:lnTo>
                  <a:pt x="310" y="133"/>
                </a:lnTo>
                <a:lnTo>
                  <a:pt x="321" y="140"/>
                </a:lnTo>
                <a:lnTo>
                  <a:pt x="332" y="146"/>
                </a:lnTo>
                <a:lnTo>
                  <a:pt x="343" y="151"/>
                </a:lnTo>
                <a:lnTo>
                  <a:pt x="355" y="156"/>
                </a:lnTo>
                <a:lnTo>
                  <a:pt x="368" y="160"/>
                </a:lnTo>
                <a:lnTo>
                  <a:pt x="368" y="160"/>
                </a:lnTo>
                <a:lnTo>
                  <a:pt x="372" y="161"/>
                </a:lnTo>
                <a:lnTo>
                  <a:pt x="377" y="163"/>
                </a:lnTo>
                <a:lnTo>
                  <a:pt x="381" y="166"/>
                </a:lnTo>
                <a:lnTo>
                  <a:pt x="384" y="169"/>
                </a:lnTo>
                <a:lnTo>
                  <a:pt x="387" y="174"/>
                </a:lnTo>
                <a:lnTo>
                  <a:pt x="388" y="178"/>
                </a:lnTo>
                <a:lnTo>
                  <a:pt x="389" y="183"/>
                </a:lnTo>
                <a:lnTo>
                  <a:pt x="390" y="188"/>
                </a:lnTo>
                <a:lnTo>
                  <a:pt x="390" y="202"/>
                </a:lnTo>
                <a:lnTo>
                  <a:pt x="390" y="202"/>
                </a:lnTo>
                <a:lnTo>
                  <a:pt x="389" y="207"/>
                </a:lnTo>
                <a:lnTo>
                  <a:pt x="388" y="212"/>
                </a:lnTo>
                <a:lnTo>
                  <a:pt x="387" y="216"/>
                </a:lnTo>
                <a:lnTo>
                  <a:pt x="384" y="221"/>
                </a:lnTo>
                <a:lnTo>
                  <a:pt x="381" y="223"/>
                </a:lnTo>
                <a:lnTo>
                  <a:pt x="377" y="227"/>
                </a:lnTo>
                <a:lnTo>
                  <a:pt x="372" y="229"/>
                </a:lnTo>
                <a:lnTo>
                  <a:pt x="368" y="230"/>
                </a:lnTo>
                <a:lnTo>
                  <a:pt x="368" y="230"/>
                </a:lnTo>
                <a:lnTo>
                  <a:pt x="355" y="234"/>
                </a:lnTo>
                <a:lnTo>
                  <a:pt x="343" y="239"/>
                </a:lnTo>
                <a:lnTo>
                  <a:pt x="332" y="244"/>
                </a:lnTo>
                <a:lnTo>
                  <a:pt x="321" y="250"/>
                </a:lnTo>
                <a:lnTo>
                  <a:pt x="310" y="256"/>
                </a:lnTo>
                <a:lnTo>
                  <a:pt x="299" y="263"/>
                </a:lnTo>
                <a:lnTo>
                  <a:pt x="289" y="272"/>
                </a:lnTo>
                <a:lnTo>
                  <a:pt x="281" y="280"/>
                </a:lnTo>
                <a:lnTo>
                  <a:pt x="272" y="290"/>
                </a:lnTo>
                <a:lnTo>
                  <a:pt x="264" y="300"/>
                </a:lnTo>
                <a:lnTo>
                  <a:pt x="256" y="310"/>
                </a:lnTo>
                <a:lnTo>
                  <a:pt x="250" y="321"/>
                </a:lnTo>
                <a:lnTo>
                  <a:pt x="244" y="332"/>
                </a:lnTo>
                <a:lnTo>
                  <a:pt x="239" y="344"/>
                </a:lnTo>
                <a:lnTo>
                  <a:pt x="234" y="356"/>
                </a:lnTo>
                <a:lnTo>
                  <a:pt x="231" y="368"/>
                </a:lnTo>
                <a:lnTo>
                  <a:pt x="231" y="368"/>
                </a:lnTo>
                <a:lnTo>
                  <a:pt x="229" y="373"/>
                </a:lnTo>
                <a:lnTo>
                  <a:pt x="227" y="377"/>
                </a:lnTo>
                <a:lnTo>
                  <a:pt x="223" y="380"/>
                </a:lnTo>
                <a:lnTo>
                  <a:pt x="220" y="384"/>
                </a:lnTo>
                <a:lnTo>
                  <a:pt x="216" y="386"/>
                </a:lnTo>
                <a:lnTo>
                  <a:pt x="212" y="388"/>
                </a:lnTo>
                <a:lnTo>
                  <a:pt x="207" y="389"/>
                </a:lnTo>
                <a:lnTo>
                  <a:pt x="203" y="390"/>
                </a:lnTo>
                <a:lnTo>
                  <a:pt x="203" y="390"/>
                </a:lnTo>
                <a:close/>
                <a:moveTo>
                  <a:pt x="92" y="195"/>
                </a:moveTo>
                <a:lnTo>
                  <a:pt x="92" y="195"/>
                </a:lnTo>
                <a:lnTo>
                  <a:pt x="108" y="205"/>
                </a:lnTo>
                <a:lnTo>
                  <a:pt x="123" y="214"/>
                </a:lnTo>
                <a:lnTo>
                  <a:pt x="137" y="227"/>
                </a:lnTo>
                <a:lnTo>
                  <a:pt x="151" y="239"/>
                </a:lnTo>
                <a:lnTo>
                  <a:pt x="164" y="252"/>
                </a:lnTo>
                <a:lnTo>
                  <a:pt x="175" y="267"/>
                </a:lnTo>
                <a:lnTo>
                  <a:pt x="186" y="283"/>
                </a:lnTo>
                <a:lnTo>
                  <a:pt x="195" y="299"/>
                </a:lnTo>
                <a:lnTo>
                  <a:pt x="195" y="299"/>
                </a:lnTo>
                <a:lnTo>
                  <a:pt x="204" y="283"/>
                </a:lnTo>
                <a:lnTo>
                  <a:pt x="215" y="267"/>
                </a:lnTo>
                <a:lnTo>
                  <a:pt x="227" y="252"/>
                </a:lnTo>
                <a:lnTo>
                  <a:pt x="239" y="239"/>
                </a:lnTo>
                <a:lnTo>
                  <a:pt x="253" y="227"/>
                </a:lnTo>
                <a:lnTo>
                  <a:pt x="267" y="214"/>
                </a:lnTo>
                <a:lnTo>
                  <a:pt x="283" y="205"/>
                </a:lnTo>
                <a:lnTo>
                  <a:pt x="299" y="195"/>
                </a:lnTo>
                <a:lnTo>
                  <a:pt x="299" y="195"/>
                </a:lnTo>
                <a:lnTo>
                  <a:pt x="283" y="185"/>
                </a:lnTo>
                <a:lnTo>
                  <a:pt x="267" y="175"/>
                </a:lnTo>
                <a:lnTo>
                  <a:pt x="253" y="163"/>
                </a:lnTo>
                <a:lnTo>
                  <a:pt x="239" y="151"/>
                </a:lnTo>
                <a:lnTo>
                  <a:pt x="227" y="138"/>
                </a:lnTo>
                <a:lnTo>
                  <a:pt x="215" y="123"/>
                </a:lnTo>
                <a:lnTo>
                  <a:pt x="204" y="107"/>
                </a:lnTo>
                <a:lnTo>
                  <a:pt x="195" y="91"/>
                </a:lnTo>
                <a:lnTo>
                  <a:pt x="195" y="91"/>
                </a:lnTo>
                <a:lnTo>
                  <a:pt x="186" y="107"/>
                </a:lnTo>
                <a:lnTo>
                  <a:pt x="175" y="123"/>
                </a:lnTo>
                <a:lnTo>
                  <a:pt x="164" y="138"/>
                </a:lnTo>
                <a:lnTo>
                  <a:pt x="151" y="151"/>
                </a:lnTo>
                <a:lnTo>
                  <a:pt x="137" y="163"/>
                </a:lnTo>
                <a:lnTo>
                  <a:pt x="123" y="175"/>
                </a:lnTo>
                <a:lnTo>
                  <a:pt x="108" y="185"/>
                </a:lnTo>
                <a:lnTo>
                  <a:pt x="92" y="195"/>
                </a:lnTo>
                <a:lnTo>
                  <a:pt x="92" y="19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27" name="Freeform 8"/>
          <p:cNvSpPr/>
          <p:nvPr/>
        </p:nvSpPr>
        <p:spPr bwMode="auto">
          <a:xfrm>
            <a:off x="3203305" y="2898665"/>
            <a:ext cx="245432" cy="245433"/>
          </a:xfrm>
          <a:custGeom>
            <a:avLst/>
            <a:gdLst>
              <a:gd name="T0" fmla="*/ 331 w 331"/>
              <a:gd name="T1" fmla="*/ 158 h 330"/>
              <a:gd name="T2" fmla="*/ 317 w 331"/>
              <a:gd name="T3" fmla="*/ 154 h 330"/>
              <a:gd name="T4" fmla="*/ 289 w 331"/>
              <a:gd name="T5" fmla="*/ 143 h 330"/>
              <a:gd name="T6" fmla="*/ 263 w 331"/>
              <a:gd name="T7" fmla="*/ 128 h 330"/>
              <a:gd name="T8" fmla="*/ 240 w 331"/>
              <a:gd name="T9" fmla="*/ 110 h 330"/>
              <a:gd name="T10" fmla="*/ 221 w 331"/>
              <a:gd name="T11" fmla="*/ 90 h 330"/>
              <a:gd name="T12" fmla="*/ 203 w 331"/>
              <a:gd name="T13" fmla="*/ 67 h 330"/>
              <a:gd name="T14" fmla="*/ 188 w 331"/>
              <a:gd name="T15" fmla="*/ 41 h 330"/>
              <a:gd name="T16" fmla="*/ 177 w 331"/>
              <a:gd name="T17" fmla="*/ 13 h 330"/>
              <a:gd name="T18" fmla="*/ 159 w 331"/>
              <a:gd name="T19" fmla="*/ 0 h 330"/>
              <a:gd name="T20" fmla="*/ 154 w 331"/>
              <a:gd name="T21" fmla="*/ 13 h 330"/>
              <a:gd name="T22" fmla="*/ 143 w 331"/>
              <a:gd name="T23" fmla="*/ 41 h 330"/>
              <a:gd name="T24" fmla="*/ 128 w 331"/>
              <a:gd name="T25" fmla="*/ 67 h 330"/>
              <a:gd name="T26" fmla="*/ 111 w 331"/>
              <a:gd name="T27" fmla="*/ 90 h 330"/>
              <a:gd name="T28" fmla="*/ 90 w 331"/>
              <a:gd name="T29" fmla="*/ 110 h 330"/>
              <a:gd name="T30" fmla="*/ 67 w 331"/>
              <a:gd name="T31" fmla="*/ 128 h 330"/>
              <a:gd name="T32" fmla="*/ 42 w 331"/>
              <a:gd name="T33" fmla="*/ 143 h 330"/>
              <a:gd name="T34" fmla="*/ 14 w 331"/>
              <a:gd name="T35" fmla="*/ 154 h 330"/>
              <a:gd name="T36" fmla="*/ 0 w 331"/>
              <a:gd name="T37" fmla="*/ 172 h 330"/>
              <a:gd name="T38" fmla="*/ 14 w 331"/>
              <a:gd name="T39" fmla="*/ 177 h 330"/>
              <a:gd name="T40" fmla="*/ 42 w 331"/>
              <a:gd name="T41" fmla="*/ 188 h 330"/>
              <a:gd name="T42" fmla="*/ 67 w 331"/>
              <a:gd name="T43" fmla="*/ 202 h 330"/>
              <a:gd name="T44" fmla="*/ 90 w 331"/>
              <a:gd name="T45" fmla="*/ 219 h 330"/>
              <a:gd name="T46" fmla="*/ 110 w 331"/>
              <a:gd name="T47" fmla="*/ 240 h 330"/>
              <a:gd name="T48" fmla="*/ 128 w 331"/>
              <a:gd name="T49" fmla="*/ 263 h 330"/>
              <a:gd name="T50" fmla="*/ 143 w 331"/>
              <a:gd name="T51" fmla="*/ 289 h 330"/>
              <a:gd name="T52" fmla="*/ 154 w 331"/>
              <a:gd name="T53" fmla="*/ 317 h 330"/>
              <a:gd name="T54" fmla="*/ 172 w 331"/>
              <a:gd name="T55" fmla="*/ 330 h 330"/>
              <a:gd name="T56" fmla="*/ 177 w 331"/>
              <a:gd name="T57" fmla="*/ 317 h 330"/>
              <a:gd name="T58" fmla="*/ 188 w 331"/>
              <a:gd name="T59" fmla="*/ 289 h 330"/>
              <a:gd name="T60" fmla="*/ 203 w 331"/>
              <a:gd name="T61" fmla="*/ 263 h 330"/>
              <a:gd name="T62" fmla="*/ 221 w 331"/>
              <a:gd name="T63" fmla="*/ 240 h 330"/>
              <a:gd name="T64" fmla="*/ 240 w 331"/>
              <a:gd name="T65" fmla="*/ 219 h 330"/>
              <a:gd name="T66" fmla="*/ 263 w 331"/>
              <a:gd name="T67" fmla="*/ 202 h 330"/>
              <a:gd name="T68" fmla="*/ 289 w 331"/>
              <a:gd name="T69" fmla="*/ 188 h 330"/>
              <a:gd name="T70" fmla="*/ 317 w 331"/>
              <a:gd name="T71" fmla="*/ 177 h 330"/>
              <a:gd name="T72" fmla="*/ 331 w 331"/>
              <a:gd name="T73" fmla="*/ 172 h 3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331" h="330">
                <a:moveTo>
                  <a:pt x="331" y="172"/>
                </a:moveTo>
                <a:lnTo>
                  <a:pt x="331" y="158"/>
                </a:lnTo>
                <a:lnTo>
                  <a:pt x="331" y="158"/>
                </a:lnTo>
                <a:lnTo>
                  <a:pt x="317" y="154"/>
                </a:lnTo>
                <a:lnTo>
                  <a:pt x="302" y="149"/>
                </a:lnTo>
                <a:lnTo>
                  <a:pt x="289" y="143"/>
                </a:lnTo>
                <a:lnTo>
                  <a:pt x="277" y="135"/>
                </a:lnTo>
                <a:lnTo>
                  <a:pt x="263" y="128"/>
                </a:lnTo>
                <a:lnTo>
                  <a:pt x="252" y="119"/>
                </a:lnTo>
                <a:lnTo>
                  <a:pt x="240" y="110"/>
                </a:lnTo>
                <a:lnTo>
                  <a:pt x="231" y="100"/>
                </a:lnTo>
                <a:lnTo>
                  <a:pt x="221" y="90"/>
                </a:lnTo>
                <a:lnTo>
                  <a:pt x="211" y="78"/>
                </a:lnTo>
                <a:lnTo>
                  <a:pt x="203" y="67"/>
                </a:lnTo>
                <a:lnTo>
                  <a:pt x="195" y="54"/>
                </a:lnTo>
                <a:lnTo>
                  <a:pt x="188" y="41"/>
                </a:lnTo>
                <a:lnTo>
                  <a:pt x="182" y="28"/>
                </a:lnTo>
                <a:lnTo>
                  <a:pt x="177" y="13"/>
                </a:lnTo>
                <a:lnTo>
                  <a:pt x="172" y="0"/>
                </a:lnTo>
                <a:lnTo>
                  <a:pt x="159" y="0"/>
                </a:lnTo>
                <a:lnTo>
                  <a:pt x="159" y="0"/>
                </a:lnTo>
                <a:lnTo>
                  <a:pt x="154" y="13"/>
                </a:lnTo>
                <a:lnTo>
                  <a:pt x="149" y="28"/>
                </a:lnTo>
                <a:lnTo>
                  <a:pt x="143" y="41"/>
                </a:lnTo>
                <a:lnTo>
                  <a:pt x="135" y="54"/>
                </a:lnTo>
                <a:lnTo>
                  <a:pt x="128" y="67"/>
                </a:lnTo>
                <a:lnTo>
                  <a:pt x="120" y="78"/>
                </a:lnTo>
                <a:lnTo>
                  <a:pt x="111" y="90"/>
                </a:lnTo>
                <a:lnTo>
                  <a:pt x="100" y="100"/>
                </a:lnTo>
                <a:lnTo>
                  <a:pt x="90" y="110"/>
                </a:lnTo>
                <a:lnTo>
                  <a:pt x="78" y="119"/>
                </a:lnTo>
                <a:lnTo>
                  <a:pt x="67" y="128"/>
                </a:lnTo>
                <a:lnTo>
                  <a:pt x="55" y="135"/>
                </a:lnTo>
                <a:lnTo>
                  <a:pt x="42" y="143"/>
                </a:lnTo>
                <a:lnTo>
                  <a:pt x="28" y="149"/>
                </a:lnTo>
                <a:lnTo>
                  <a:pt x="14" y="154"/>
                </a:lnTo>
                <a:lnTo>
                  <a:pt x="0" y="158"/>
                </a:lnTo>
                <a:lnTo>
                  <a:pt x="0" y="172"/>
                </a:lnTo>
                <a:lnTo>
                  <a:pt x="0" y="172"/>
                </a:lnTo>
                <a:lnTo>
                  <a:pt x="14" y="177"/>
                </a:lnTo>
                <a:lnTo>
                  <a:pt x="28" y="182"/>
                </a:lnTo>
                <a:lnTo>
                  <a:pt x="42" y="188"/>
                </a:lnTo>
                <a:lnTo>
                  <a:pt x="54" y="195"/>
                </a:lnTo>
                <a:lnTo>
                  <a:pt x="67" y="202"/>
                </a:lnTo>
                <a:lnTo>
                  <a:pt x="78" y="211"/>
                </a:lnTo>
                <a:lnTo>
                  <a:pt x="90" y="219"/>
                </a:lnTo>
                <a:lnTo>
                  <a:pt x="100" y="230"/>
                </a:lnTo>
                <a:lnTo>
                  <a:pt x="110" y="240"/>
                </a:lnTo>
                <a:lnTo>
                  <a:pt x="120" y="252"/>
                </a:lnTo>
                <a:lnTo>
                  <a:pt x="128" y="263"/>
                </a:lnTo>
                <a:lnTo>
                  <a:pt x="135" y="276"/>
                </a:lnTo>
                <a:lnTo>
                  <a:pt x="143" y="289"/>
                </a:lnTo>
                <a:lnTo>
                  <a:pt x="149" y="302"/>
                </a:lnTo>
                <a:lnTo>
                  <a:pt x="154" y="317"/>
                </a:lnTo>
                <a:lnTo>
                  <a:pt x="159" y="330"/>
                </a:lnTo>
                <a:lnTo>
                  <a:pt x="172" y="330"/>
                </a:lnTo>
                <a:lnTo>
                  <a:pt x="172" y="330"/>
                </a:lnTo>
                <a:lnTo>
                  <a:pt x="177" y="317"/>
                </a:lnTo>
                <a:lnTo>
                  <a:pt x="182" y="302"/>
                </a:lnTo>
                <a:lnTo>
                  <a:pt x="188" y="289"/>
                </a:lnTo>
                <a:lnTo>
                  <a:pt x="195" y="276"/>
                </a:lnTo>
                <a:lnTo>
                  <a:pt x="203" y="263"/>
                </a:lnTo>
                <a:lnTo>
                  <a:pt x="211" y="252"/>
                </a:lnTo>
                <a:lnTo>
                  <a:pt x="221" y="240"/>
                </a:lnTo>
                <a:lnTo>
                  <a:pt x="231" y="230"/>
                </a:lnTo>
                <a:lnTo>
                  <a:pt x="240" y="219"/>
                </a:lnTo>
                <a:lnTo>
                  <a:pt x="252" y="211"/>
                </a:lnTo>
                <a:lnTo>
                  <a:pt x="263" y="202"/>
                </a:lnTo>
                <a:lnTo>
                  <a:pt x="277" y="195"/>
                </a:lnTo>
                <a:lnTo>
                  <a:pt x="289" y="188"/>
                </a:lnTo>
                <a:lnTo>
                  <a:pt x="302" y="182"/>
                </a:lnTo>
                <a:lnTo>
                  <a:pt x="317" y="177"/>
                </a:lnTo>
                <a:lnTo>
                  <a:pt x="331" y="172"/>
                </a:lnTo>
                <a:lnTo>
                  <a:pt x="331" y="17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28" name="Freeform 9"/>
          <p:cNvSpPr>
            <a:spLocks noEditPoints="1"/>
          </p:cNvSpPr>
          <p:nvPr/>
        </p:nvSpPr>
        <p:spPr bwMode="auto">
          <a:xfrm>
            <a:off x="3180993" y="2876352"/>
            <a:ext cx="288570" cy="290058"/>
          </a:xfrm>
          <a:custGeom>
            <a:avLst/>
            <a:gdLst>
              <a:gd name="T0" fmla="*/ 188 w 389"/>
              <a:gd name="T1" fmla="*/ 389 h 389"/>
              <a:gd name="T2" fmla="*/ 173 w 389"/>
              <a:gd name="T3" fmla="*/ 385 h 389"/>
              <a:gd name="T4" fmla="*/ 163 w 389"/>
              <a:gd name="T5" fmla="*/ 377 h 389"/>
              <a:gd name="T6" fmla="*/ 158 w 389"/>
              <a:gd name="T7" fmla="*/ 367 h 389"/>
              <a:gd name="T8" fmla="*/ 145 w 389"/>
              <a:gd name="T9" fmla="*/ 331 h 389"/>
              <a:gd name="T10" fmla="*/ 125 w 389"/>
              <a:gd name="T11" fmla="*/ 298 h 389"/>
              <a:gd name="T12" fmla="*/ 100 w 389"/>
              <a:gd name="T13" fmla="*/ 272 h 389"/>
              <a:gd name="T14" fmla="*/ 69 w 389"/>
              <a:gd name="T15" fmla="*/ 248 h 389"/>
              <a:gd name="T16" fmla="*/ 34 w 389"/>
              <a:gd name="T17" fmla="*/ 234 h 389"/>
              <a:gd name="T18" fmla="*/ 17 w 389"/>
              <a:gd name="T19" fmla="*/ 228 h 389"/>
              <a:gd name="T20" fmla="*/ 6 w 389"/>
              <a:gd name="T21" fmla="*/ 219 h 389"/>
              <a:gd name="T22" fmla="*/ 0 w 389"/>
              <a:gd name="T23" fmla="*/ 206 h 389"/>
              <a:gd name="T24" fmla="*/ 0 w 389"/>
              <a:gd name="T25" fmla="*/ 187 h 389"/>
              <a:gd name="T26" fmla="*/ 4 w 389"/>
              <a:gd name="T27" fmla="*/ 173 h 389"/>
              <a:gd name="T28" fmla="*/ 12 w 389"/>
              <a:gd name="T29" fmla="*/ 162 h 389"/>
              <a:gd name="T30" fmla="*/ 22 w 389"/>
              <a:gd name="T31" fmla="*/ 158 h 389"/>
              <a:gd name="T32" fmla="*/ 57 w 389"/>
              <a:gd name="T33" fmla="*/ 145 h 389"/>
              <a:gd name="T34" fmla="*/ 90 w 389"/>
              <a:gd name="T35" fmla="*/ 125 h 389"/>
              <a:gd name="T36" fmla="*/ 117 w 389"/>
              <a:gd name="T37" fmla="*/ 100 h 389"/>
              <a:gd name="T38" fmla="*/ 140 w 389"/>
              <a:gd name="T39" fmla="*/ 68 h 389"/>
              <a:gd name="T40" fmla="*/ 155 w 389"/>
              <a:gd name="T41" fmla="*/ 34 h 389"/>
              <a:gd name="T42" fmla="*/ 161 w 389"/>
              <a:gd name="T43" fmla="*/ 17 h 389"/>
              <a:gd name="T44" fmla="*/ 169 w 389"/>
              <a:gd name="T45" fmla="*/ 6 h 389"/>
              <a:gd name="T46" fmla="*/ 183 w 389"/>
              <a:gd name="T47" fmla="*/ 0 h 389"/>
              <a:gd name="T48" fmla="*/ 201 w 389"/>
              <a:gd name="T49" fmla="*/ 0 h 389"/>
              <a:gd name="T50" fmla="*/ 216 w 389"/>
              <a:gd name="T51" fmla="*/ 2 h 389"/>
              <a:gd name="T52" fmla="*/ 225 w 389"/>
              <a:gd name="T53" fmla="*/ 12 h 389"/>
              <a:gd name="T54" fmla="*/ 230 w 389"/>
              <a:gd name="T55" fmla="*/ 22 h 389"/>
              <a:gd name="T56" fmla="*/ 244 w 389"/>
              <a:gd name="T57" fmla="*/ 57 h 389"/>
              <a:gd name="T58" fmla="*/ 263 w 389"/>
              <a:gd name="T59" fmla="*/ 90 h 389"/>
              <a:gd name="T60" fmla="*/ 289 w 389"/>
              <a:gd name="T61" fmla="*/ 117 h 389"/>
              <a:gd name="T62" fmla="*/ 319 w 389"/>
              <a:gd name="T63" fmla="*/ 139 h 389"/>
              <a:gd name="T64" fmla="*/ 355 w 389"/>
              <a:gd name="T65" fmla="*/ 154 h 389"/>
              <a:gd name="T66" fmla="*/ 372 w 389"/>
              <a:gd name="T67" fmla="*/ 161 h 389"/>
              <a:gd name="T68" fmla="*/ 383 w 389"/>
              <a:gd name="T69" fmla="*/ 169 h 389"/>
              <a:gd name="T70" fmla="*/ 389 w 389"/>
              <a:gd name="T71" fmla="*/ 181 h 389"/>
              <a:gd name="T72" fmla="*/ 389 w 389"/>
              <a:gd name="T73" fmla="*/ 201 h 389"/>
              <a:gd name="T74" fmla="*/ 385 w 389"/>
              <a:gd name="T75" fmla="*/ 215 h 389"/>
              <a:gd name="T76" fmla="*/ 377 w 389"/>
              <a:gd name="T77" fmla="*/ 225 h 389"/>
              <a:gd name="T78" fmla="*/ 367 w 389"/>
              <a:gd name="T79" fmla="*/ 230 h 389"/>
              <a:gd name="T80" fmla="*/ 331 w 389"/>
              <a:gd name="T81" fmla="*/ 244 h 389"/>
              <a:gd name="T82" fmla="*/ 299 w 389"/>
              <a:gd name="T83" fmla="*/ 263 h 389"/>
              <a:gd name="T84" fmla="*/ 272 w 389"/>
              <a:gd name="T85" fmla="*/ 289 h 389"/>
              <a:gd name="T86" fmla="*/ 250 w 389"/>
              <a:gd name="T87" fmla="*/ 319 h 389"/>
              <a:gd name="T88" fmla="*/ 234 w 389"/>
              <a:gd name="T89" fmla="*/ 355 h 389"/>
              <a:gd name="T90" fmla="*/ 228 w 389"/>
              <a:gd name="T91" fmla="*/ 372 h 389"/>
              <a:gd name="T92" fmla="*/ 219 w 389"/>
              <a:gd name="T93" fmla="*/ 383 h 389"/>
              <a:gd name="T94" fmla="*/ 207 w 389"/>
              <a:gd name="T95" fmla="*/ 389 h 389"/>
              <a:gd name="T96" fmla="*/ 90 w 389"/>
              <a:gd name="T97" fmla="*/ 194 h 389"/>
              <a:gd name="T98" fmla="*/ 122 w 389"/>
              <a:gd name="T99" fmla="*/ 214 h 389"/>
              <a:gd name="T100" fmla="*/ 163 w 389"/>
              <a:gd name="T101" fmla="*/ 252 h 389"/>
              <a:gd name="T102" fmla="*/ 195 w 389"/>
              <a:gd name="T103" fmla="*/ 298 h 389"/>
              <a:gd name="T104" fmla="*/ 214 w 389"/>
              <a:gd name="T105" fmla="*/ 267 h 389"/>
              <a:gd name="T106" fmla="*/ 252 w 389"/>
              <a:gd name="T107" fmla="*/ 225 h 389"/>
              <a:gd name="T108" fmla="*/ 299 w 389"/>
              <a:gd name="T109" fmla="*/ 194 h 389"/>
              <a:gd name="T110" fmla="*/ 267 w 389"/>
              <a:gd name="T111" fmla="*/ 174 h 389"/>
              <a:gd name="T112" fmla="*/ 225 w 389"/>
              <a:gd name="T113" fmla="*/ 136 h 389"/>
              <a:gd name="T114" fmla="*/ 195 w 389"/>
              <a:gd name="T115" fmla="*/ 90 h 389"/>
              <a:gd name="T116" fmla="*/ 174 w 389"/>
              <a:gd name="T117" fmla="*/ 122 h 389"/>
              <a:gd name="T118" fmla="*/ 136 w 389"/>
              <a:gd name="T119" fmla="*/ 163 h 389"/>
              <a:gd name="T120" fmla="*/ 90 w 389"/>
              <a:gd name="T121" fmla="*/ 194 h 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89" h="389">
                <a:moveTo>
                  <a:pt x="201" y="389"/>
                </a:moveTo>
                <a:lnTo>
                  <a:pt x="188" y="389"/>
                </a:lnTo>
                <a:lnTo>
                  <a:pt x="188" y="389"/>
                </a:lnTo>
                <a:lnTo>
                  <a:pt x="183" y="389"/>
                </a:lnTo>
                <a:lnTo>
                  <a:pt x="178" y="387"/>
                </a:lnTo>
                <a:lnTo>
                  <a:pt x="173" y="385"/>
                </a:lnTo>
                <a:lnTo>
                  <a:pt x="169" y="383"/>
                </a:lnTo>
                <a:lnTo>
                  <a:pt x="166" y="380"/>
                </a:lnTo>
                <a:lnTo>
                  <a:pt x="163" y="377"/>
                </a:lnTo>
                <a:lnTo>
                  <a:pt x="161" y="372"/>
                </a:lnTo>
                <a:lnTo>
                  <a:pt x="158" y="367"/>
                </a:lnTo>
                <a:lnTo>
                  <a:pt x="158" y="367"/>
                </a:lnTo>
                <a:lnTo>
                  <a:pt x="155" y="355"/>
                </a:lnTo>
                <a:lnTo>
                  <a:pt x="151" y="342"/>
                </a:lnTo>
                <a:lnTo>
                  <a:pt x="145" y="331"/>
                </a:lnTo>
                <a:lnTo>
                  <a:pt x="139" y="319"/>
                </a:lnTo>
                <a:lnTo>
                  <a:pt x="133" y="309"/>
                </a:lnTo>
                <a:lnTo>
                  <a:pt x="125" y="298"/>
                </a:lnTo>
                <a:lnTo>
                  <a:pt x="117" y="289"/>
                </a:lnTo>
                <a:lnTo>
                  <a:pt x="108" y="280"/>
                </a:lnTo>
                <a:lnTo>
                  <a:pt x="100" y="272"/>
                </a:lnTo>
                <a:lnTo>
                  <a:pt x="90" y="263"/>
                </a:lnTo>
                <a:lnTo>
                  <a:pt x="79" y="256"/>
                </a:lnTo>
                <a:lnTo>
                  <a:pt x="69" y="248"/>
                </a:lnTo>
                <a:lnTo>
                  <a:pt x="57" y="244"/>
                </a:lnTo>
                <a:lnTo>
                  <a:pt x="46" y="237"/>
                </a:lnTo>
                <a:lnTo>
                  <a:pt x="34" y="234"/>
                </a:lnTo>
                <a:lnTo>
                  <a:pt x="22" y="230"/>
                </a:lnTo>
                <a:lnTo>
                  <a:pt x="22" y="230"/>
                </a:lnTo>
                <a:lnTo>
                  <a:pt x="17" y="228"/>
                </a:lnTo>
                <a:lnTo>
                  <a:pt x="12" y="225"/>
                </a:lnTo>
                <a:lnTo>
                  <a:pt x="8" y="223"/>
                </a:lnTo>
                <a:lnTo>
                  <a:pt x="6" y="219"/>
                </a:lnTo>
                <a:lnTo>
                  <a:pt x="4" y="215"/>
                </a:lnTo>
                <a:lnTo>
                  <a:pt x="1" y="211"/>
                </a:lnTo>
                <a:lnTo>
                  <a:pt x="0" y="206"/>
                </a:lnTo>
                <a:lnTo>
                  <a:pt x="0" y="201"/>
                </a:lnTo>
                <a:lnTo>
                  <a:pt x="0" y="187"/>
                </a:lnTo>
                <a:lnTo>
                  <a:pt x="0" y="187"/>
                </a:lnTo>
                <a:lnTo>
                  <a:pt x="0" y="181"/>
                </a:lnTo>
                <a:lnTo>
                  <a:pt x="1" y="178"/>
                </a:lnTo>
                <a:lnTo>
                  <a:pt x="4" y="173"/>
                </a:lnTo>
                <a:lnTo>
                  <a:pt x="6" y="169"/>
                </a:lnTo>
                <a:lnTo>
                  <a:pt x="8" y="165"/>
                </a:lnTo>
                <a:lnTo>
                  <a:pt x="12" y="162"/>
                </a:lnTo>
                <a:lnTo>
                  <a:pt x="17" y="161"/>
                </a:lnTo>
                <a:lnTo>
                  <a:pt x="22" y="158"/>
                </a:lnTo>
                <a:lnTo>
                  <a:pt x="22" y="158"/>
                </a:lnTo>
                <a:lnTo>
                  <a:pt x="34" y="154"/>
                </a:lnTo>
                <a:lnTo>
                  <a:pt x="46" y="151"/>
                </a:lnTo>
                <a:lnTo>
                  <a:pt x="57" y="145"/>
                </a:lnTo>
                <a:lnTo>
                  <a:pt x="69" y="139"/>
                </a:lnTo>
                <a:lnTo>
                  <a:pt x="79" y="133"/>
                </a:lnTo>
                <a:lnTo>
                  <a:pt x="90" y="125"/>
                </a:lnTo>
                <a:lnTo>
                  <a:pt x="100" y="117"/>
                </a:lnTo>
                <a:lnTo>
                  <a:pt x="108" y="108"/>
                </a:lnTo>
                <a:lnTo>
                  <a:pt x="117" y="100"/>
                </a:lnTo>
                <a:lnTo>
                  <a:pt x="125" y="90"/>
                </a:lnTo>
                <a:lnTo>
                  <a:pt x="133" y="79"/>
                </a:lnTo>
                <a:lnTo>
                  <a:pt x="140" y="68"/>
                </a:lnTo>
                <a:lnTo>
                  <a:pt x="145" y="57"/>
                </a:lnTo>
                <a:lnTo>
                  <a:pt x="151" y="46"/>
                </a:lnTo>
                <a:lnTo>
                  <a:pt x="155" y="34"/>
                </a:lnTo>
                <a:lnTo>
                  <a:pt x="158" y="22"/>
                </a:lnTo>
                <a:lnTo>
                  <a:pt x="158" y="22"/>
                </a:lnTo>
                <a:lnTo>
                  <a:pt x="161" y="17"/>
                </a:lnTo>
                <a:lnTo>
                  <a:pt x="163" y="12"/>
                </a:lnTo>
                <a:lnTo>
                  <a:pt x="166" y="8"/>
                </a:lnTo>
                <a:lnTo>
                  <a:pt x="169" y="6"/>
                </a:lnTo>
                <a:lnTo>
                  <a:pt x="173" y="2"/>
                </a:lnTo>
                <a:lnTo>
                  <a:pt x="178" y="1"/>
                </a:lnTo>
                <a:lnTo>
                  <a:pt x="183" y="0"/>
                </a:lnTo>
                <a:lnTo>
                  <a:pt x="188" y="0"/>
                </a:lnTo>
                <a:lnTo>
                  <a:pt x="201" y="0"/>
                </a:lnTo>
                <a:lnTo>
                  <a:pt x="201" y="0"/>
                </a:lnTo>
                <a:lnTo>
                  <a:pt x="206" y="0"/>
                </a:lnTo>
                <a:lnTo>
                  <a:pt x="211" y="1"/>
                </a:lnTo>
                <a:lnTo>
                  <a:pt x="216" y="2"/>
                </a:lnTo>
                <a:lnTo>
                  <a:pt x="219" y="6"/>
                </a:lnTo>
                <a:lnTo>
                  <a:pt x="223" y="8"/>
                </a:lnTo>
                <a:lnTo>
                  <a:pt x="225" y="12"/>
                </a:lnTo>
                <a:lnTo>
                  <a:pt x="228" y="17"/>
                </a:lnTo>
                <a:lnTo>
                  <a:pt x="230" y="22"/>
                </a:lnTo>
                <a:lnTo>
                  <a:pt x="230" y="22"/>
                </a:lnTo>
                <a:lnTo>
                  <a:pt x="234" y="34"/>
                </a:lnTo>
                <a:lnTo>
                  <a:pt x="238" y="46"/>
                </a:lnTo>
                <a:lnTo>
                  <a:pt x="244" y="57"/>
                </a:lnTo>
                <a:lnTo>
                  <a:pt x="250" y="68"/>
                </a:lnTo>
                <a:lnTo>
                  <a:pt x="256" y="79"/>
                </a:lnTo>
                <a:lnTo>
                  <a:pt x="263" y="90"/>
                </a:lnTo>
                <a:lnTo>
                  <a:pt x="272" y="100"/>
                </a:lnTo>
                <a:lnTo>
                  <a:pt x="280" y="108"/>
                </a:lnTo>
                <a:lnTo>
                  <a:pt x="289" y="117"/>
                </a:lnTo>
                <a:lnTo>
                  <a:pt x="299" y="125"/>
                </a:lnTo>
                <a:lnTo>
                  <a:pt x="310" y="133"/>
                </a:lnTo>
                <a:lnTo>
                  <a:pt x="319" y="139"/>
                </a:lnTo>
                <a:lnTo>
                  <a:pt x="331" y="145"/>
                </a:lnTo>
                <a:lnTo>
                  <a:pt x="342" y="151"/>
                </a:lnTo>
                <a:lnTo>
                  <a:pt x="355" y="154"/>
                </a:lnTo>
                <a:lnTo>
                  <a:pt x="367" y="158"/>
                </a:lnTo>
                <a:lnTo>
                  <a:pt x="367" y="158"/>
                </a:lnTo>
                <a:lnTo>
                  <a:pt x="372" y="161"/>
                </a:lnTo>
                <a:lnTo>
                  <a:pt x="377" y="162"/>
                </a:lnTo>
                <a:lnTo>
                  <a:pt x="380" y="165"/>
                </a:lnTo>
                <a:lnTo>
                  <a:pt x="383" y="169"/>
                </a:lnTo>
                <a:lnTo>
                  <a:pt x="385" y="173"/>
                </a:lnTo>
                <a:lnTo>
                  <a:pt x="388" y="178"/>
                </a:lnTo>
                <a:lnTo>
                  <a:pt x="389" y="181"/>
                </a:lnTo>
                <a:lnTo>
                  <a:pt x="389" y="187"/>
                </a:lnTo>
                <a:lnTo>
                  <a:pt x="389" y="201"/>
                </a:lnTo>
                <a:lnTo>
                  <a:pt x="389" y="201"/>
                </a:lnTo>
                <a:lnTo>
                  <a:pt x="389" y="206"/>
                </a:lnTo>
                <a:lnTo>
                  <a:pt x="388" y="211"/>
                </a:lnTo>
                <a:lnTo>
                  <a:pt x="385" y="215"/>
                </a:lnTo>
                <a:lnTo>
                  <a:pt x="383" y="219"/>
                </a:lnTo>
                <a:lnTo>
                  <a:pt x="380" y="223"/>
                </a:lnTo>
                <a:lnTo>
                  <a:pt x="377" y="225"/>
                </a:lnTo>
                <a:lnTo>
                  <a:pt x="372" y="228"/>
                </a:lnTo>
                <a:lnTo>
                  <a:pt x="367" y="230"/>
                </a:lnTo>
                <a:lnTo>
                  <a:pt x="367" y="230"/>
                </a:lnTo>
                <a:lnTo>
                  <a:pt x="355" y="234"/>
                </a:lnTo>
                <a:lnTo>
                  <a:pt x="342" y="237"/>
                </a:lnTo>
                <a:lnTo>
                  <a:pt x="331" y="244"/>
                </a:lnTo>
                <a:lnTo>
                  <a:pt x="319" y="248"/>
                </a:lnTo>
                <a:lnTo>
                  <a:pt x="310" y="256"/>
                </a:lnTo>
                <a:lnTo>
                  <a:pt x="299" y="263"/>
                </a:lnTo>
                <a:lnTo>
                  <a:pt x="289" y="272"/>
                </a:lnTo>
                <a:lnTo>
                  <a:pt x="280" y="280"/>
                </a:lnTo>
                <a:lnTo>
                  <a:pt x="272" y="289"/>
                </a:lnTo>
                <a:lnTo>
                  <a:pt x="263" y="298"/>
                </a:lnTo>
                <a:lnTo>
                  <a:pt x="256" y="309"/>
                </a:lnTo>
                <a:lnTo>
                  <a:pt x="250" y="319"/>
                </a:lnTo>
                <a:lnTo>
                  <a:pt x="244" y="331"/>
                </a:lnTo>
                <a:lnTo>
                  <a:pt x="238" y="342"/>
                </a:lnTo>
                <a:lnTo>
                  <a:pt x="234" y="355"/>
                </a:lnTo>
                <a:lnTo>
                  <a:pt x="230" y="367"/>
                </a:lnTo>
                <a:lnTo>
                  <a:pt x="230" y="367"/>
                </a:lnTo>
                <a:lnTo>
                  <a:pt x="228" y="372"/>
                </a:lnTo>
                <a:lnTo>
                  <a:pt x="225" y="377"/>
                </a:lnTo>
                <a:lnTo>
                  <a:pt x="223" y="380"/>
                </a:lnTo>
                <a:lnTo>
                  <a:pt x="219" y="383"/>
                </a:lnTo>
                <a:lnTo>
                  <a:pt x="216" y="385"/>
                </a:lnTo>
                <a:lnTo>
                  <a:pt x="211" y="387"/>
                </a:lnTo>
                <a:lnTo>
                  <a:pt x="207" y="389"/>
                </a:lnTo>
                <a:lnTo>
                  <a:pt x="201" y="389"/>
                </a:lnTo>
                <a:lnTo>
                  <a:pt x="201" y="389"/>
                </a:lnTo>
                <a:close/>
                <a:moveTo>
                  <a:pt x="90" y="194"/>
                </a:moveTo>
                <a:lnTo>
                  <a:pt x="90" y="194"/>
                </a:lnTo>
                <a:lnTo>
                  <a:pt x="107" y="203"/>
                </a:lnTo>
                <a:lnTo>
                  <a:pt x="122" y="214"/>
                </a:lnTo>
                <a:lnTo>
                  <a:pt x="136" y="225"/>
                </a:lnTo>
                <a:lnTo>
                  <a:pt x="150" y="239"/>
                </a:lnTo>
                <a:lnTo>
                  <a:pt x="163" y="252"/>
                </a:lnTo>
                <a:lnTo>
                  <a:pt x="174" y="267"/>
                </a:lnTo>
                <a:lnTo>
                  <a:pt x="185" y="281"/>
                </a:lnTo>
                <a:lnTo>
                  <a:pt x="195" y="298"/>
                </a:lnTo>
                <a:lnTo>
                  <a:pt x="195" y="298"/>
                </a:lnTo>
                <a:lnTo>
                  <a:pt x="203" y="281"/>
                </a:lnTo>
                <a:lnTo>
                  <a:pt x="214" y="267"/>
                </a:lnTo>
                <a:lnTo>
                  <a:pt x="225" y="252"/>
                </a:lnTo>
                <a:lnTo>
                  <a:pt x="239" y="239"/>
                </a:lnTo>
                <a:lnTo>
                  <a:pt x="252" y="225"/>
                </a:lnTo>
                <a:lnTo>
                  <a:pt x="267" y="214"/>
                </a:lnTo>
                <a:lnTo>
                  <a:pt x="281" y="203"/>
                </a:lnTo>
                <a:lnTo>
                  <a:pt x="299" y="194"/>
                </a:lnTo>
                <a:lnTo>
                  <a:pt x="299" y="194"/>
                </a:lnTo>
                <a:lnTo>
                  <a:pt x="281" y="185"/>
                </a:lnTo>
                <a:lnTo>
                  <a:pt x="267" y="174"/>
                </a:lnTo>
                <a:lnTo>
                  <a:pt x="252" y="163"/>
                </a:lnTo>
                <a:lnTo>
                  <a:pt x="239" y="150"/>
                </a:lnTo>
                <a:lnTo>
                  <a:pt x="225" y="136"/>
                </a:lnTo>
                <a:lnTo>
                  <a:pt x="214" y="122"/>
                </a:lnTo>
                <a:lnTo>
                  <a:pt x="203" y="107"/>
                </a:lnTo>
                <a:lnTo>
                  <a:pt x="195" y="90"/>
                </a:lnTo>
                <a:lnTo>
                  <a:pt x="195" y="90"/>
                </a:lnTo>
                <a:lnTo>
                  <a:pt x="185" y="107"/>
                </a:lnTo>
                <a:lnTo>
                  <a:pt x="174" y="122"/>
                </a:lnTo>
                <a:lnTo>
                  <a:pt x="163" y="136"/>
                </a:lnTo>
                <a:lnTo>
                  <a:pt x="150" y="150"/>
                </a:lnTo>
                <a:lnTo>
                  <a:pt x="136" y="163"/>
                </a:lnTo>
                <a:lnTo>
                  <a:pt x="122" y="174"/>
                </a:lnTo>
                <a:lnTo>
                  <a:pt x="107" y="185"/>
                </a:lnTo>
                <a:lnTo>
                  <a:pt x="90" y="194"/>
                </a:lnTo>
                <a:lnTo>
                  <a:pt x="90" y="194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29" name="Freeform 10"/>
          <p:cNvSpPr/>
          <p:nvPr/>
        </p:nvSpPr>
        <p:spPr bwMode="auto">
          <a:xfrm>
            <a:off x="894745" y="3304745"/>
            <a:ext cx="202296" cy="200809"/>
          </a:xfrm>
          <a:custGeom>
            <a:avLst/>
            <a:gdLst>
              <a:gd name="T0" fmla="*/ 271 w 271"/>
              <a:gd name="T1" fmla="*/ 129 h 271"/>
              <a:gd name="T2" fmla="*/ 260 w 271"/>
              <a:gd name="T3" fmla="*/ 126 h 271"/>
              <a:gd name="T4" fmla="*/ 236 w 271"/>
              <a:gd name="T5" fmla="*/ 117 h 271"/>
              <a:gd name="T6" fmla="*/ 216 w 271"/>
              <a:gd name="T7" fmla="*/ 105 h 271"/>
              <a:gd name="T8" fmla="*/ 197 w 271"/>
              <a:gd name="T9" fmla="*/ 90 h 271"/>
              <a:gd name="T10" fmla="*/ 180 w 271"/>
              <a:gd name="T11" fmla="*/ 73 h 271"/>
              <a:gd name="T12" fmla="*/ 166 w 271"/>
              <a:gd name="T13" fmla="*/ 55 h 271"/>
              <a:gd name="T14" fmla="*/ 154 w 271"/>
              <a:gd name="T15" fmla="*/ 34 h 271"/>
              <a:gd name="T16" fmla="*/ 145 w 271"/>
              <a:gd name="T17" fmla="*/ 12 h 271"/>
              <a:gd name="T18" fmla="*/ 129 w 271"/>
              <a:gd name="T19" fmla="*/ 0 h 271"/>
              <a:gd name="T20" fmla="*/ 126 w 271"/>
              <a:gd name="T21" fmla="*/ 12 h 271"/>
              <a:gd name="T22" fmla="*/ 117 w 271"/>
              <a:gd name="T23" fmla="*/ 34 h 271"/>
              <a:gd name="T24" fmla="*/ 105 w 271"/>
              <a:gd name="T25" fmla="*/ 55 h 271"/>
              <a:gd name="T26" fmla="*/ 90 w 271"/>
              <a:gd name="T27" fmla="*/ 73 h 271"/>
              <a:gd name="T28" fmla="*/ 73 w 271"/>
              <a:gd name="T29" fmla="*/ 90 h 271"/>
              <a:gd name="T30" fmla="*/ 55 w 271"/>
              <a:gd name="T31" fmla="*/ 105 h 271"/>
              <a:gd name="T32" fmla="*/ 34 w 271"/>
              <a:gd name="T33" fmla="*/ 117 h 271"/>
              <a:gd name="T34" fmla="*/ 12 w 271"/>
              <a:gd name="T35" fmla="*/ 126 h 271"/>
              <a:gd name="T36" fmla="*/ 0 w 271"/>
              <a:gd name="T37" fmla="*/ 142 h 271"/>
              <a:gd name="T38" fmla="*/ 12 w 271"/>
              <a:gd name="T39" fmla="*/ 145 h 271"/>
              <a:gd name="T40" fmla="*/ 34 w 271"/>
              <a:gd name="T41" fmla="*/ 154 h 271"/>
              <a:gd name="T42" fmla="*/ 55 w 271"/>
              <a:gd name="T43" fmla="*/ 166 h 271"/>
              <a:gd name="T44" fmla="*/ 73 w 271"/>
              <a:gd name="T45" fmla="*/ 181 h 271"/>
              <a:gd name="T46" fmla="*/ 90 w 271"/>
              <a:gd name="T47" fmla="*/ 198 h 271"/>
              <a:gd name="T48" fmla="*/ 105 w 271"/>
              <a:gd name="T49" fmla="*/ 216 h 271"/>
              <a:gd name="T50" fmla="*/ 117 w 271"/>
              <a:gd name="T51" fmla="*/ 237 h 271"/>
              <a:gd name="T52" fmla="*/ 126 w 271"/>
              <a:gd name="T53" fmla="*/ 260 h 271"/>
              <a:gd name="T54" fmla="*/ 141 w 271"/>
              <a:gd name="T55" fmla="*/ 271 h 271"/>
              <a:gd name="T56" fmla="*/ 145 w 271"/>
              <a:gd name="T57" fmla="*/ 260 h 271"/>
              <a:gd name="T58" fmla="*/ 154 w 271"/>
              <a:gd name="T59" fmla="*/ 237 h 271"/>
              <a:gd name="T60" fmla="*/ 166 w 271"/>
              <a:gd name="T61" fmla="*/ 216 h 271"/>
              <a:gd name="T62" fmla="*/ 180 w 271"/>
              <a:gd name="T63" fmla="*/ 198 h 271"/>
              <a:gd name="T64" fmla="*/ 197 w 271"/>
              <a:gd name="T65" fmla="*/ 181 h 271"/>
              <a:gd name="T66" fmla="*/ 216 w 271"/>
              <a:gd name="T67" fmla="*/ 166 h 271"/>
              <a:gd name="T68" fmla="*/ 236 w 271"/>
              <a:gd name="T69" fmla="*/ 154 h 271"/>
              <a:gd name="T70" fmla="*/ 260 w 271"/>
              <a:gd name="T71" fmla="*/ 145 h 271"/>
              <a:gd name="T72" fmla="*/ 271 w 271"/>
              <a:gd name="T73" fmla="*/ 142 h 2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71" h="271">
                <a:moveTo>
                  <a:pt x="271" y="142"/>
                </a:moveTo>
                <a:lnTo>
                  <a:pt x="271" y="129"/>
                </a:lnTo>
                <a:lnTo>
                  <a:pt x="271" y="129"/>
                </a:lnTo>
                <a:lnTo>
                  <a:pt x="260" y="126"/>
                </a:lnTo>
                <a:lnTo>
                  <a:pt x="247" y="122"/>
                </a:lnTo>
                <a:lnTo>
                  <a:pt x="236" y="117"/>
                </a:lnTo>
                <a:lnTo>
                  <a:pt x="227" y="111"/>
                </a:lnTo>
                <a:lnTo>
                  <a:pt x="216" y="105"/>
                </a:lnTo>
                <a:lnTo>
                  <a:pt x="206" y="98"/>
                </a:lnTo>
                <a:lnTo>
                  <a:pt x="197" y="90"/>
                </a:lnTo>
                <a:lnTo>
                  <a:pt x="189" y="83"/>
                </a:lnTo>
                <a:lnTo>
                  <a:pt x="180" y="73"/>
                </a:lnTo>
                <a:lnTo>
                  <a:pt x="173" y="65"/>
                </a:lnTo>
                <a:lnTo>
                  <a:pt x="166" y="55"/>
                </a:lnTo>
                <a:lnTo>
                  <a:pt x="160" y="45"/>
                </a:lnTo>
                <a:lnTo>
                  <a:pt x="154" y="34"/>
                </a:lnTo>
                <a:lnTo>
                  <a:pt x="149" y="23"/>
                </a:lnTo>
                <a:lnTo>
                  <a:pt x="145" y="12"/>
                </a:lnTo>
                <a:lnTo>
                  <a:pt x="141" y="0"/>
                </a:lnTo>
                <a:lnTo>
                  <a:pt x="129" y="0"/>
                </a:lnTo>
                <a:lnTo>
                  <a:pt x="129" y="0"/>
                </a:lnTo>
                <a:lnTo>
                  <a:pt x="126" y="12"/>
                </a:lnTo>
                <a:lnTo>
                  <a:pt x="122" y="23"/>
                </a:lnTo>
                <a:lnTo>
                  <a:pt x="117" y="34"/>
                </a:lnTo>
                <a:lnTo>
                  <a:pt x="111" y="45"/>
                </a:lnTo>
                <a:lnTo>
                  <a:pt x="105" y="55"/>
                </a:lnTo>
                <a:lnTo>
                  <a:pt x="97" y="65"/>
                </a:lnTo>
                <a:lnTo>
                  <a:pt x="90" y="73"/>
                </a:lnTo>
                <a:lnTo>
                  <a:pt x="83" y="83"/>
                </a:lnTo>
                <a:lnTo>
                  <a:pt x="73" y="90"/>
                </a:lnTo>
                <a:lnTo>
                  <a:pt x="65" y="98"/>
                </a:lnTo>
                <a:lnTo>
                  <a:pt x="55" y="105"/>
                </a:lnTo>
                <a:lnTo>
                  <a:pt x="45" y="111"/>
                </a:lnTo>
                <a:lnTo>
                  <a:pt x="34" y="117"/>
                </a:lnTo>
                <a:lnTo>
                  <a:pt x="23" y="122"/>
                </a:lnTo>
                <a:lnTo>
                  <a:pt x="12" y="126"/>
                </a:lnTo>
                <a:lnTo>
                  <a:pt x="0" y="129"/>
                </a:lnTo>
                <a:lnTo>
                  <a:pt x="0" y="142"/>
                </a:lnTo>
                <a:lnTo>
                  <a:pt x="0" y="142"/>
                </a:lnTo>
                <a:lnTo>
                  <a:pt x="12" y="145"/>
                </a:lnTo>
                <a:lnTo>
                  <a:pt x="23" y="149"/>
                </a:lnTo>
                <a:lnTo>
                  <a:pt x="34" y="154"/>
                </a:lnTo>
                <a:lnTo>
                  <a:pt x="45" y="160"/>
                </a:lnTo>
                <a:lnTo>
                  <a:pt x="55" y="166"/>
                </a:lnTo>
                <a:lnTo>
                  <a:pt x="65" y="173"/>
                </a:lnTo>
                <a:lnTo>
                  <a:pt x="73" y="181"/>
                </a:lnTo>
                <a:lnTo>
                  <a:pt x="83" y="189"/>
                </a:lnTo>
                <a:lnTo>
                  <a:pt x="90" y="198"/>
                </a:lnTo>
                <a:lnTo>
                  <a:pt x="97" y="206"/>
                </a:lnTo>
                <a:lnTo>
                  <a:pt x="105" y="216"/>
                </a:lnTo>
                <a:lnTo>
                  <a:pt x="111" y="227"/>
                </a:lnTo>
                <a:lnTo>
                  <a:pt x="117" y="237"/>
                </a:lnTo>
                <a:lnTo>
                  <a:pt x="122" y="248"/>
                </a:lnTo>
                <a:lnTo>
                  <a:pt x="126" y="260"/>
                </a:lnTo>
                <a:lnTo>
                  <a:pt x="129" y="271"/>
                </a:lnTo>
                <a:lnTo>
                  <a:pt x="141" y="271"/>
                </a:lnTo>
                <a:lnTo>
                  <a:pt x="141" y="271"/>
                </a:lnTo>
                <a:lnTo>
                  <a:pt x="145" y="260"/>
                </a:lnTo>
                <a:lnTo>
                  <a:pt x="149" y="248"/>
                </a:lnTo>
                <a:lnTo>
                  <a:pt x="154" y="237"/>
                </a:lnTo>
                <a:lnTo>
                  <a:pt x="160" y="227"/>
                </a:lnTo>
                <a:lnTo>
                  <a:pt x="166" y="216"/>
                </a:lnTo>
                <a:lnTo>
                  <a:pt x="173" y="206"/>
                </a:lnTo>
                <a:lnTo>
                  <a:pt x="180" y="198"/>
                </a:lnTo>
                <a:lnTo>
                  <a:pt x="189" y="189"/>
                </a:lnTo>
                <a:lnTo>
                  <a:pt x="197" y="181"/>
                </a:lnTo>
                <a:lnTo>
                  <a:pt x="206" y="173"/>
                </a:lnTo>
                <a:lnTo>
                  <a:pt x="216" y="166"/>
                </a:lnTo>
                <a:lnTo>
                  <a:pt x="227" y="160"/>
                </a:lnTo>
                <a:lnTo>
                  <a:pt x="236" y="154"/>
                </a:lnTo>
                <a:lnTo>
                  <a:pt x="247" y="149"/>
                </a:lnTo>
                <a:lnTo>
                  <a:pt x="260" y="145"/>
                </a:lnTo>
                <a:lnTo>
                  <a:pt x="271" y="142"/>
                </a:lnTo>
                <a:lnTo>
                  <a:pt x="271" y="14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30" name="Freeform 11"/>
          <p:cNvSpPr>
            <a:spLocks noEditPoints="1"/>
          </p:cNvSpPr>
          <p:nvPr/>
        </p:nvSpPr>
        <p:spPr bwMode="auto">
          <a:xfrm>
            <a:off x="873920" y="3282434"/>
            <a:ext cx="243945" cy="245433"/>
          </a:xfrm>
          <a:custGeom>
            <a:avLst/>
            <a:gdLst>
              <a:gd name="T0" fmla="*/ 158 w 329"/>
              <a:gd name="T1" fmla="*/ 329 h 329"/>
              <a:gd name="T2" fmla="*/ 145 w 329"/>
              <a:gd name="T3" fmla="*/ 326 h 329"/>
              <a:gd name="T4" fmla="*/ 134 w 329"/>
              <a:gd name="T5" fmla="*/ 317 h 329"/>
              <a:gd name="T6" fmla="*/ 130 w 329"/>
              <a:gd name="T7" fmla="*/ 307 h 329"/>
              <a:gd name="T8" fmla="*/ 103 w 329"/>
              <a:gd name="T9" fmla="*/ 254 h 329"/>
              <a:gd name="T10" fmla="*/ 59 w 329"/>
              <a:gd name="T11" fmla="*/ 215 h 329"/>
              <a:gd name="T12" fmla="*/ 22 w 329"/>
              <a:gd name="T13" fmla="*/ 199 h 329"/>
              <a:gd name="T14" fmla="*/ 9 w 329"/>
              <a:gd name="T15" fmla="*/ 193 h 329"/>
              <a:gd name="T16" fmla="*/ 1 w 329"/>
              <a:gd name="T17" fmla="*/ 180 h 329"/>
              <a:gd name="T18" fmla="*/ 0 w 329"/>
              <a:gd name="T19" fmla="*/ 158 h 329"/>
              <a:gd name="T20" fmla="*/ 1 w 329"/>
              <a:gd name="T21" fmla="*/ 149 h 329"/>
              <a:gd name="T22" fmla="*/ 9 w 329"/>
              <a:gd name="T23" fmla="*/ 138 h 329"/>
              <a:gd name="T24" fmla="*/ 22 w 329"/>
              <a:gd name="T25" fmla="*/ 130 h 329"/>
              <a:gd name="T26" fmla="*/ 59 w 329"/>
              <a:gd name="T27" fmla="*/ 115 h 329"/>
              <a:gd name="T28" fmla="*/ 103 w 329"/>
              <a:gd name="T29" fmla="*/ 75 h 329"/>
              <a:gd name="T30" fmla="*/ 130 w 329"/>
              <a:gd name="T31" fmla="*/ 22 h 329"/>
              <a:gd name="T32" fmla="*/ 134 w 329"/>
              <a:gd name="T33" fmla="*/ 13 h 329"/>
              <a:gd name="T34" fmla="*/ 145 w 329"/>
              <a:gd name="T35" fmla="*/ 4 h 329"/>
              <a:gd name="T36" fmla="*/ 158 w 329"/>
              <a:gd name="T37" fmla="*/ 0 h 329"/>
              <a:gd name="T38" fmla="*/ 175 w 329"/>
              <a:gd name="T39" fmla="*/ 0 h 329"/>
              <a:gd name="T40" fmla="*/ 189 w 329"/>
              <a:gd name="T41" fmla="*/ 6 h 329"/>
              <a:gd name="T42" fmla="*/ 197 w 329"/>
              <a:gd name="T43" fmla="*/ 17 h 329"/>
              <a:gd name="T44" fmla="*/ 204 w 329"/>
              <a:gd name="T45" fmla="*/ 41 h 329"/>
              <a:gd name="T46" fmla="*/ 239 w 329"/>
              <a:gd name="T47" fmla="*/ 91 h 329"/>
              <a:gd name="T48" fmla="*/ 287 w 329"/>
              <a:gd name="T49" fmla="*/ 124 h 329"/>
              <a:gd name="T50" fmla="*/ 312 w 329"/>
              <a:gd name="T51" fmla="*/ 132 h 329"/>
              <a:gd name="T52" fmla="*/ 323 w 329"/>
              <a:gd name="T53" fmla="*/ 141 h 329"/>
              <a:gd name="T54" fmla="*/ 329 w 329"/>
              <a:gd name="T55" fmla="*/ 154 h 329"/>
              <a:gd name="T56" fmla="*/ 329 w 329"/>
              <a:gd name="T57" fmla="*/ 171 h 329"/>
              <a:gd name="T58" fmla="*/ 325 w 329"/>
              <a:gd name="T59" fmla="*/ 184 h 329"/>
              <a:gd name="T60" fmla="*/ 315 w 329"/>
              <a:gd name="T61" fmla="*/ 195 h 329"/>
              <a:gd name="T62" fmla="*/ 307 w 329"/>
              <a:gd name="T63" fmla="*/ 199 h 329"/>
              <a:gd name="T64" fmla="*/ 253 w 329"/>
              <a:gd name="T65" fmla="*/ 226 h 329"/>
              <a:gd name="T66" fmla="*/ 214 w 329"/>
              <a:gd name="T67" fmla="*/ 269 h 329"/>
              <a:gd name="T68" fmla="*/ 198 w 329"/>
              <a:gd name="T69" fmla="*/ 307 h 329"/>
              <a:gd name="T70" fmla="*/ 191 w 329"/>
              <a:gd name="T71" fmla="*/ 321 h 329"/>
              <a:gd name="T72" fmla="*/ 180 w 329"/>
              <a:gd name="T73" fmla="*/ 328 h 329"/>
              <a:gd name="T74" fmla="*/ 170 w 329"/>
              <a:gd name="T75" fmla="*/ 329 h 329"/>
              <a:gd name="T76" fmla="*/ 102 w 329"/>
              <a:gd name="T77" fmla="*/ 172 h 329"/>
              <a:gd name="T78" fmla="*/ 133 w 329"/>
              <a:gd name="T79" fmla="*/ 197 h 329"/>
              <a:gd name="T80" fmla="*/ 157 w 329"/>
              <a:gd name="T81" fmla="*/ 228 h 329"/>
              <a:gd name="T82" fmla="*/ 172 w 329"/>
              <a:gd name="T83" fmla="*/ 228 h 329"/>
              <a:gd name="T84" fmla="*/ 197 w 329"/>
              <a:gd name="T85" fmla="*/ 197 h 329"/>
              <a:gd name="T86" fmla="*/ 228 w 329"/>
              <a:gd name="T87" fmla="*/ 172 h 329"/>
              <a:gd name="T88" fmla="*/ 228 w 329"/>
              <a:gd name="T89" fmla="*/ 157 h 329"/>
              <a:gd name="T90" fmla="*/ 197 w 329"/>
              <a:gd name="T91" fmla="*/ 133 h 329"/>
              <a:gd name="T92" fmla="*/ 172 w 329"/>
              <a:gd name="T93" fmla="*/ 102 h 329"/>
              <a:gd name="T94" fmla="*/ 157 w 329"/>
              <a:gd name="T95" fmla="*/ 102 h 329"/>
              <a:gd name="T96" fmla="*/ 133 w 329"/>
              <a:gd name="T97" fmla="*/ 133 h 329"/>
              <a:gd name="T98" fmla="*/ 102 w 329"/>
              <a:gd name="T99" fmla="*/ 157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329" h="329">
                <a:moveTo>
                  <a:pt x="170" y="329"/>
                </a:moveTo>
                <a:lnTo>
                  <a:pt x="158" y="329"/>
                </a:lnTo>
                <a:lnTo>
                  <a:pt x="158" y="329"/>
                </a:lnTo>
                <a:lnTo>
                  <a:pt x="153" y="329"/>
                </a:lnTo>
                <a:lnTo>
                  <a:pt x="148" y="328"/>
                </a:lnTo>
                <a:lnTo>
                  <a:pt x="145" y="326"/>
                </a:lnTo>
                <a:lnTo>
                  <a:pt x="140" y="323"/>
                </a:lnTo>
                <a:lnTo>
                  <a:pt x="137" y="321"/>
                </a:lnTo>
                <a:lnTo>
                  <a:pt x="134" y="317"/>
                </a:lnTo>
                <a:lnTo>
                  <a:pt x="131" y="312"/>
                </a:lnTo>
                <a:lnTo>
                  <a:pt x="130" y="307"/>
                </a:lnTo>
                <a:lnTo>
                  <a:pt x="130" y="307"/>
                </a:lnTo>
                <a:lnTo>
                  <a:pt x="124" y="288"/>
                </a:lnTo>
                <a:lnTo>
                  <a:pt x="114" y="269"/>
                </a:lnTo>
                <a:lnTo>
                  <a:pt x="103" y="254"/>
                </a:lnTo>
                <a:lnTo>
                  <a:pt x="91" y="239"/>
                </a:lnTo>
                <a:lnTo>
                  <a:pt x="75" y="226"/>
                </a:lnTo>
                <a:lnTo>
                  <a:pt x="59" y="215"/>
                </a:lnTo>
                <a:lnTo>
                  <a:pt x="41" y="205"/>
                </a:lnTo>
                <a:lnTo>
                  <a:pt x="22" y="199"/>
                </a:lnTo>
                <a:lnTo>
                  <a:pt x="22" y="199"/>
                </a:lnTo>
                <a:lnTo>
                  <a:pt x="17" y="197"/>
                </a:lnTo>
                <a:lnTo>
                  <a:pt x="13" y="195"/>
                </a:lnTo>
                <a:lnTo>
                  <a:pt x="9" y="193"/>
                </a:lnTo>
                <a:lnTo>
                  <a:pt x="6" y="189"/>
                </a:lnTo>
                <a:lnTo>
                  <a:pt x="3" y="184"/>
                </a:lnTo>
                <a:lnTo>
                  <a:pt x="1" y="180"/>
                </a:lnTo>
                <a:lnTo>
                  <a:pt x="0" y="176"/>
                </a:lnTo>
                <a:lnTo>
                  <a:pt x="0" y="171"/>
                </a:lnTo>
                <a:lnTo>
                  <a:pt x="0" y="158"/>
                </a:lnTo>
                <a:lnTo>
                  <a:pt x="0" y="158"/>
                </a:lnTo>
                <a:lnTo>
                  <a:pt x="0" y="154"/>
                </a:lnTo>
                <a:lnTo>
                  <a:pt x="1" y="149"/>
                </a:lnTo>
                <a:lnTo>
                  <a:pt x="3" y="145"/>
                </a:lnTo>
                <a:lnTo>
                  <a:pt x="6" y="141"/>
                </a:lnTo>
                <a:lnTo>
                  <a:pt x="9" y="138"/>
                </a:lnTo>
                <a:lnTo>
                  <a:pt x="13" y="134"/>
                </a:lnTo>
                <a:lnTo>
                  <a:pt x="17" y="132"/>
                </a:lnTo>
                <a:lnTo>
                  <a:pt x="22" y="130"/>
                </a:lnTo>
                <a:lnTo>
                  <a:pt x="22" y="130"/>
                </a:lnTo>
                <a:lnTo>
                  <a:pt x="41" y="124"/>
                </a:lnTo>
                <a:lnTo>
                  <a:pt x="59" y="115"/>
                </a:lnTo>
                <a:lnTo>
                  <a:pt x="75" y="104"/>
                </a:lnTo>
                <a:lnTo>
                  <a:pt x="91" y="91"/>
                </a:lnTo>
                <a:lnTo>
                  <a:pt x="103" y="75"/>
                </a:lnTo>
                <a:lnTo>
                  <a:pt x="114" y="60"/>
                </a:lnTo>
                <a:lnTo>
                  <a:pt x="124" y="41"/>
                </a:lnTo>
                <a:lnTo>
                  <a:pt x="130" y="22"/>
                </a:lnTo>
                <a:lnTo>
                  <a:pt x="130" y="22"/>
                </a:lnTo>
                <a:lnTo>
                  <a:pt x="131" y="17"/>
                </a:lnTo>
                <a:lnTo>
                  <a:pt x="134" y="13"/>
                </a:lnTo>
                <a:lnTo>
                  <a:pt x="137" y="10"/>
                </a:lnTo>
                <a:lnTo>
                  <a:pt x="140" y="6"/>
                </a:lnTo>
                <a:lnTo>
                  <a:pt x="145" y="4"/>
                </a:lnTo>
                <a:lnTo>
                  <a:pt x="148" y="1"/>
                </a:lnTo>
                <a:lnTo>
                  <a:pt x="153" y="0"/>
                </a:lnTo>
                <a:lnTo>
                  <a:pt x="158" y="0"/>
                </a:lnTo>
                <a:lnTo>
                  <a:pt x="170" y="0"/>
                </a:lnTo>
                <a:lnTo>
                  <a:pt x="170" y="0"/>
                </a:lnTo>
                <a:lnTo>
                  <a:pt x="175" y="0"/>
                </a:lnTo>
                <a:lnTo>
                  <a:pt x="180" y="1"/>
                </a:lnTo>
                <a:lnTo>
                  <a:pt x="184" y="4"/>
                </a:lnTo>
                <a:lnTo>
                  <a:pt x="189" y="6"/>
                </a:lnTo>
                <a:lnTo>
                  <a:pt x="191" y="10"/>
                </a:lnTo>
                <a:lnTo>
                  <a:pt x="195" y="13"/>
                </a:lnTo>
                <a:lnTo>
                  <a:pt x="197" y="17"/>
                </a:lnTo>
                <a:lnTo>
                  <a:pt x="198" y="22"/>
                </a:lnTo>
                <a:lnTo>
                  <a:pt x="198" y="22"/>
                </a:lnTo>
                <a:lnTo>
                  <a:pt x="204" y="41"/>
                </a:lnTo>
                <a:lnTo>
                  <a:pt x="214" y="60"/>
                </a:lnTo>
                <a:lnTo>
                  <a:pt x="225" y="75"/>
                </a:lnTo>
                <a:lnTo>
                  <a:pt x="239" y="91"/>
                </a:lnTo>
                <a:lnTo>
                  <a:pt x="253" y="104"/>
                </a:lnTo>
                <a:lnTo>
                  <a:pt x="269" y="115"/>
                </a:lnTo>
                <a:lnTo>
                  <a:pt x="287" y="124"/>
                </a:lnTo>
                <a:lnTo>
                  <a:pt x="307" y="130"/>
                </a:lnTo>
                <a:lnTo>
                  <a:pt x="307" y="130"/>
                </a:lnTo>
                <a:lnTo>
                  <a:pt x="312" y="132"/>
                </a:lnTo>
                <a:lnTo>
                  <a:pt x="315" y="134"/>
                </a:lnTo>
                <a:lnTo>
                  <a:pt x="320" y="138"/>
                </a:lnTo>
                <a:lnTo>
                  <a:pt x="323" y="141"/>
                </a:lnTo>
                <a:lnTo>
                  <a:pt x="325" y="145"/>
                </a:lnTo>
                <a:lnTo>
                  <a:pt x="328" y="149"/>
                </a:lnTo>
                <a:lnTo>
                  <a:pt x="329" y="154"/>
                </a:lnTo>
                <a:lnTo>
                  <a:pt x="329" y="158"/>
                </a:lnTo>
                <a:lnTo>
                  <a:pt x="329" y="171"/>
                </a:lnTo>
                <a:lnTo>
                  <a:pt x="329" y="171"/>
                </a:lnTo>
                <a:lnTo>
                  <a:pt x="329" y="176"/>
                </a:lnTo>
                <a:lnTo>
                  <a:pt x="328" y="180"/>
                </a:lnTo>
                <a:lnTo>
                  <a:pt x="325" y="184"/>
                </a:lnTo>
                <a:lnTo>
                  <a:pt x="323" y="189"/>
                </a:lnTo>
                <a:lnTo>
                  <a:pt x="320" y="193"/>
                </a:lnTo>
                <a:lnTo>
                  <a:pt x="315" y="195"/>
                </a:lnTo>
                <a:lnTo>
                  <a:pt x="312" y="197"/>
                </a:lnTo>
                <a:lnTo>
                  <a:pt x="307" y="199"/>
                </a:lnTo>
                <a:lnTo>
                  <a:pt x="307" y="199"/>
                </a:lnTo>
                <a:lnTo>
                  <a:pt x="287" y="205"/>
                </a:lnTo>
                <a:lnTo>
                  <a:pt x="269" y="215"/>
                </a:lnTo>
                <a:lnTo>
                  <a:pt x="253" y="226"/>
                </a:lnTo>
                <a:lnTo>
                  <a:pt x="239" y="239"/>
                </a:lnTo>
                <a:lnTo>
                  <a:pt x="225" y="254"/>
                </a:lnTo>
                <a:lnTo>
                  <a:pt x="214" y="269"/>
                </a:lnTo>
                <a:lnTo>
                  <a:pt x="204" y="288"/>
                </a:lnTo>
                <a:lnTo>
                  <a:pt x="198" y="307"/>
                </a:lnTo>
                <a:lnTo>
                  <a:pt x="198" y="307"/>
                </a:lnTo>
                <a:lnTo>
                  <a:pt x="197" y="312"/>
                </a:lnTo>
                <a:lnTo>
                  <a:pt x="195" y="317"/>
                </a:lnTo>
                <a:lnTo>
                  <a:pt x="191" y="321"/>
                </a:lnTo>
                <a:lnTo>
                  <a:pt x="189" y="323"/>
                </a:lnTo>
                <a:lnTo>
                  <a:pt x="184" y="326"/>
                </a:lnTo>
                <a:lnTo>
                  <a:pt x="180" y="328"/>
                </a:lnTo>
                <a:lnTo>
                  <a:pt x="175" y="329"/>
                </a:lnTo>
                <a:lnTo>
                  <a:pt x="170" y="329"/>
                </a:lnTo>
                <a:lnTo>
                  <a:pt x="170" y="329"/>
                </a:lnTo>
                <a:close/>
                <a:moveTo>
                  <a:pt x="90" y="165"/>
                </a:moveTo>
                <a:lnTo>
                  <a:pt x="90" y="165"/>
                </a:lnTo>
                <a:lnTo>
                  <a:pt x="102" y="172"/>
                </a:lnTo>
                <a:lnTo>
                  <a:pt x="112" y="179"/>
                </a:lnTo>
                <a:lnTo>
                  <a:pt x="123" y="188"/>
                </a:lnTo>
                <a:lnTo>
                  <a:pt x="133" y="197"/>
                </a:lnTo>
                <a:lnTo>
                  <a:pt x="141" y="207"/>
                </a:lnTo>
                <a:lnTo>
                  <a:pt x="150" y="217"/>
                </a:lnTo>
                <a:lnTo>
                  <a:pt x="157" y="228"/>
                </a:lnTo>
                <a:lnTo>
                  <a:pt x="164" y="239"/>
                </a:lnTo>
                <a:lnTo>
                  <a:pt x="164" y="239"/>
                </a:lnTo>
                <a:lnTo>
                  <a:pt x="172" y="228"/>
                </a:lnTo>
                <a:lnTo>
                  <a:pt x="179" y="217"/>
                </a:lnTo>
                <a:lnTo>
                  <a:pt x="187" y="207"/>
                </a:lnTo>
                <a:lnTo>
                  <a:pt x="197" y="197"/>
                </a:lnTo>
                <a:lnTo>
                  <a:pt x="206" y="188"/>
                </a:lnTo>
                <a:lnTo>
                  <a:pt x="217" y="179"/>
                </a:lnTo>
                <a:lnTo>
                  <a:pt x="228" y="172"/>
                </a:lnTo>
                <a:lnTo>
                  <a:pt x="239" y="165"/>
                </a:lnTo>
                <a:lnTo>
                  <a:pt x="239" y="165"/>
                </a:lnTo>
                <a:lnTo>
                  <a:pt x="228" y="157"/>
                </a:lnTo>
                <a:lnTo>
                  <a:pt x="217" y="150"/>
                </a:lnTo>
                <a:lnTo>
                  <a:pt x="206" y="141"/>
                </a:lnTo>
                <a:lnTo>
                  <a:pt x="197" y="133"/>
                </a:lnTo>
                <a:lnTo>
                  <a:pt x="187" y="123"/>
                </a:lnTo>
                <a:lnTo>
                  <a:pt x="179" y="112"/>
                </a:lnTo>
                <a:lnTo>
                  <a:pt x="172" y="102"/>
                </a:lnTo>
                <a:lnTo>
                  <a:pt x="164" y="90"/>
                </a:lnTo>
                <a:lnTo>
                  <a:pt x="164" y="90"/>
                </a:lnTo>
                <a:lnTo>
                  <a:pt x="157" y="102"/>
                </a:lnTo>
                <a:lnTo>
                  <a:pt x="150" y="112"/>
                </a:lnTo>
                <a:lnTo>
                  <a:pt x="141" y="123"/>
                </a:lnTo>
                <a:lnTo>
                  <a:pt x="133" y="133"/>
                </a:lnTo>
                <a:lnTo>
                  <a:pt x="123" y="141"/>
                </a:lnTo>
                <a:lnTo>
                  <a:pt x="112" y="150"/>
                </a:lnTo>
                <a:lnTo>
                  <a:pt x="102" y="157"/>
                </a:lnTo>
                <a:lnTo>
                  <a:pt x="90" y="165"/>
                </a:lnTo>
                <a:lnTo>
                  <a:pt x="90" y="165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31" name="Freeform 12"/>
          <p:cNvSpPr/>
          <p:nvPr/>
        </p:nvSpPr>
        <p:spPr bwMode="auto">
          <a:xfrm>
            <a:off x="1535846" y="1739922"/>
            <a:ext cx="1151306" cy="44624"/>
          </a:xfrm>
          <a:custGeom>
            <a:avLst/>
            <a:gdLst>
              <a:gd name="T0" fmla="*/ 1548 w 1548"/>
              <a:gd name="T1" fmla="*/ 30 h 61"/>
              <a:gd name="T2" fmla="*/ 1548 w 1548"/>
              <a:gd name="T3" fmla="*/ 30 h 61"/>
              <a:gd name="T4" fmla="*/ 1548 w 1548"/>
              <a:gd name="T5" fmla="*/ 37 h 61"/>
              <a:gd name="T6" fmla="*/ 1545 w 1548"/>
              <a:gd name="T7" fmla="*/ 43 h 61"/>
              <a:gd name="T8" fmla="*/ 1543 w 1548"/>
              <a:gd name="T9" fmla="*/ 48 h 61"/>
              <a:gd name="T10" fmla="*/ 1539 w 1548"/>
              <a:gd name="T11" fmla="*/ 51 h 61"/>
              <a:gd name="T12" fmla="*/ 1534 w 1548"/>
              <a:gd name="T13" fmla="*/ 55 h 61"/>
              <a:gd name="T14" fmla="*/ 1530 w 1548"/>
              <a:gd name="T15" fmla="*/ 59 h 61"/>
              <a:gd name="T16" fmla="*/ 1523 w 1548"/>
              <a:gd name="T17" fmla="*/ 60 h 61"/>
              <a:gd name="T18" fmla="*/ 1517 w 1548"/>
              <a:gd name="T19" fmla="*/ 61 h 61"/>
              <a:gd name="T20" fmla="*/ 29 w 1548"/>
              <a:gd name="T21" fmla="*/ 61 h 61"/>
              <a:gd name="T22" fmla="*/ 29 w 1548"/>
              <a:gd name="T23" fmla="*/ 61 h 61"/>
              <a:gd name="T24" fmla="*/ 24 w 1548"/>
              <a:gd name="T25" fmla="*/ 60 h 61"/>
              <a:gd name="T26" fmla="*/ 18 w 1548"/>
              <a:gd name="T27" fmla="*/ 59 h 61"/>
              <a:gd name="T28" fmla="*/ 13 w 1548"/>
              <a:gd name="T29" fmla="*/ 55 h 61"/>
              <a:gd name="T30" fmla="*/ 8 w 1548"/>
              <a:gd name="T31" fmla="*/ 51 h 61"/>
              <a:gd name="T32" fmla="*/ 5 w 1548"/>
              <a:gd name="T33" fmla="*/ 48 h 61"/>
              <a:gd name="T34" fmla="*/ 2 w 1548"/>
              <a:gd name="T35" fmla="*/ 43 h 61"/>
              <a:gd name="T36" fmla="*/ 0 w 1548"/>
              <a:gd name="T37" fmla="*/ 37 h 61"/>
              <a:gd name="T38" fmla="*/ 0 w 1548"/>
              <a:gd name="T39" fmla="*/ 30 h 61"/>
              <a:gd name="T40" fmla="*/ 0 w 1548"/>
              <a:gd name="T41" fmla="*/ 30 h 61"/>
              <a:gd name="T42" fmla="*/ 0 w 1548"/>
              <a:gd name="T43" fmla="*/ 30 h 61"/>
              <a:gd name="T44" fmla="*/ 0 w 1548"/>
              <a:gd name="T45" fmla="*/ 24 h 61"/>
              <a:gd name="T46" fmla="*/ 2 w 1548"/>
              <a:gd name="T47" fmla="*/ 18 h 61"/>
              <a:gd name="T48" fmla="*/ 5 w 1548"/>
              <a:gd name="T49" fmla="*/ 13 h 61"/>
              <a:gd name="T50" fmla="*/ 8 w 1548"/>
              <a:gd name="T51" fmla="*/ 9 h 61"/>
              <a:gd name="T52" fmla="*/ 13 w 1548"/>
              <a:gd name="T53" fmla="*/ 5 h 61"/>
              <a:gd name="T54" fmla="*/ 18 w 1548"/>
              <a:gd name="T55" fmla="*/ 2 h 61"/>
              <a:gd name="T56" fmla="*/ 24 w 1548"/>
              <a:gd name="T57" fmla="*/ 1 h 61"/>
              <a:gd name="T58" fmla="*/ 29 w 1548"/>
              <a:gd name="T59" fmla="*/ 0 h 61"/>
              <a:gd name="T60" fmla="*/ 1517 w 1548"/>
              <a:gd name="T61" fmla="*/ 0 h 61"/>
              <a:gd name="T62" fmla="*/ 1517 w 1548"/>
              <a:gd name="T63" fmla="*/ 0 h 61"/>
              <a:gd name="T64" fmla="*/ 1523 w 1548"/>
              <a:gd name="T65" fmla="*/ 1 h 61"/>
              <a:gd name="T66" fmla="*/ 1530 w 1548"/>
              <a:gd name="T67" fmla="*/ 2 h 61"/>
              <a:gd name="T68" fmla="*/ 1534 w 1548"/>
              <a:gd name="T69" fmla="*/ 5 h 61"/>
              <a:gd name="T70" fmla="*/ 1539 w 1548"/>
              <a:gd name="T71" fmla="*/ 9 h 61"/>
              <a:gd name="T72" fmla="*/ 1543 w 1548"/>
              <a:gd name="T73" fmla="*/ 13 h 61"/>
              <a:gd name="T74" fmla="*/ 1545 w 1548"/>
              <a:gd name="T75" fmla="*/ 18 h 61"/>
              <a:gd name="T76" fmla="*/ 1548 w 1548"/>
              <a:gd name="T77" fmla="*/ 24 h 61"/>
              <a:gd name="T78" fmla="*/ 1548 w 1548"/>
              <a:gd name="T79" fmla="*/ 30 h 61"/>
              <a:gd name="T80" fmla="*/ 1548 w 1548"/>
              <a:gd name="T81" fmla="*/ 30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548" h="61">
                <a:moveTo>
                  <a:pt x="1548" y="30"/>
                </a:moveTo>
                <a:lnTo>
                  <a:pt x="1548" y="30"/>
                </a:lnTo>
                <a:lnTo>
                  <a:pt x="1548" y="37"/>
                </a:lnTo>
                <a:lnTo>
                  <a:pt x="1545" y="43"/>
                </a:lnTo>
                <a:lnTo>
                  <a:pt x="1543" y="48"/>
                </a:lnTo>
                <a:lnTo>
                  <a:pt x="1539" y="51"/>
                </a:lnTo>
                <a:lnTo>
                  <a:pt x="1534" y="55"/>
                </a:lnTo>
                <a:lnTo>
                  <a:pt x="1530" y="59"/>
                </a:lnTo>
                <a:lnTo>
                  <a:pt x="1523" y="60"/>
                </a:lnTo>
                <a:lnTo>
                  <a:pt x="1517" y="61"/>
                </a:lnTo>
                <a:lnTo>
                  <a:pt x="29" y="61"/>
                </a:lnTo>
                <a:lnTo>
                  <a:pt x="29" y="61"/>
                </a:lnTo>
                <a:lnTo>
                  <a:pt x="24" y="60"/>
                </a:lnTo>
                <a:lnTo>
                  <a:pt x="18" y="59"/>
                </a:lnTo>
                <a:lnTo>
                  <a:pt x="13" y="55"/>
                </a:lnTo>
                <a:lnTo>
                  <a:pt x="8" y="51"/>
                </a:lnTo>
                <a:lnTo>
                  <a:pt x="5" y="48"/>
                </a:lnTo>
                <a:lnTo>
                  <a:pt x="2" y="43"/>
                </a:lnTo>
                <a:lnTo>
                  <a:pt x="0" y="37"/>
                </a:lnTo>
                <a:lnTo>
                  <a:pt x="0" y="30"/>
                </a:lnTo>
                <a:lnTo>
                  <a:pt x="0" y="30"/>
                </a:lnTo>
                <a:lnTo>
                  <a:pt x="0" y="30"/>
                </a:lnTo>
                <a:lnTo>
                  <a:pt x="0" y="24"/>
                </a:lnTo>
                <a:lnTo>
                  <a:pt x="2" y="18"/>
                </a:lnTo>
                <a:lnTo>
                  <a:pt x="5" y="13"/>
                </a:lnTo>
                <a:lnTo>
                  <a:pt x="8" y="9"/>
                </a:lnTo>
                <a:lnTo>
                  <a:pt x="13" y="5"/>
                </a:lnTo>
                <a:lnTo>
                  <a:pt x="18" y="2"/>
                </a:lnTo>
                <a:lnTo>
                  <a:pt x="24" y="1"/>
                </a:lnTo>
                <a:lnTo>
                  <a:pt x="29" y="0"/>
                </a:lnTo>
                <a:lnTo>
                  <a:pt x="1517" y="0"/>
                </a:lnTo>
                <a:lnTo>
                  <a:pt x="1517" y="0"/>
                </a:lnTo>
                <a:lnTo>
                  <a:pt x="1523" y="1"/>
                </a:lnTo>
                <a:lnTo>
                  <a:pt x="1530" y="2"/>
                </a:lnTo>
                <a:lnTo>
                  <a:pt x="1534" y="5"/>
                </a:lnTo>
                <a:lnTo>
                  <a:pt x="1539" y="9"/>
                </a:lnTo>
                <a:lnTo>
                  <a:pt x="1543" y="13"/>
                </a:lnTo>
                <a:lnTo>
                  <a:pt x="1545" y="18"/>
                </a:lnTo>
                <a:lnTo>
                  <a:pt x="1548" y="24"/>
                </a:lnTo>
                <a:lnTo>
                  <a:pt x="1548" y="30"/>
                </a:lnTo>
                <a:lnTo>
                  <a:pt x="1548" y="30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32" name="Freeform 13"/>
          <p:cNvSpPr/>
          <p:nvPr/>
        </p:nvSpPr>
        <p:spPr bwMode="auto">
          <a:xfrm>
            <a:off x="1263638" y="1857433"/>
            <a:ext cx="545903" cy="44624"/>
          </a:xfrm>
          <a:custGeom>
            <a:avLst/>
            <a:gdLst>
              <a:gd name="T0" fmla="*/ 735 w 735"/>
              <a:gd name="T1" fmla="*/ 30 h 59"/>
              <a:gd name="T2" fmla="*/ 735 w 735"/>
              <a:gd name="T3" fmla="*/ 30 h 59"/>
              <a:gd name="T4" fmla="*/ 734 w 735"/>
              <a:gd name="T5" fmla="*/ 35 h 59"/>
              <a:gd name="T6" fmla="*/ 732 w 735"/>
              <a:gd name="T7" fmla="*/ 41 h 59"/>
              <a:gd name="T8" fmla="*/ 730 w 735"/>
              <a:gd name="T9" fmla="*/ 46 h 59"/>
              <a:gd name="T10" fmla="*/ 726 w 735"/>
              <a:gd name="T11" fmla="*/ 51 h 59"/>
              <a:gd name="T12" fmla="*/ 721 w 735"/>
              <a:gd name="T13" fmla="*/ 54 h 59"/>
              <a:gd name="T14" fmla="*/ 717 w 735"/>
              <a:gd name="T15" fmla="*/ 57 h 59"/>
              <a:gd name="T16" fmla="*/ 711 w 735"/>
              <a:gd name="T17" fmla="*/ 59 h 59"/>
              <a:gd name="T18" fmla="*/ 704 w 735"/>
              <a:gd name="T19" fmla="*/ 59 h 59"/>
              <a:gd name="T20" fmla="*/ 30 w 735"/>
              <a:gd name="T21" fmla="*/ 59 h 59"/>
              <a:gd name="T22" fmla="*/ 30 w 735"/>
              <a:gd name="T23" fmla="*/ 59 h 59"/>
              <a:gd name="T24" fmla="*/ 24 w 735"/>
              <a:gd name="T25" fmla="*/ 59 h 59"/>
              <a:gd name="T26" fmla="*/ 18 w 735"/>
              <a:gd name="T27" fmla="*/ 57 h 59"/>
              <a:gd name="T28" fmla="*/ 13 w 735"/>
              <a:gd name="T29" fmla="*/ 54 h 59"/>
              <a:gd name="T30" fmla="*/ 8 w 735"/>
              <a:gd name="T31" fmla="*/ 51 h 59"/>
              <a:gd name="T32" fmla="*/ 5 w 735"/>
              <a:gd name="T33" fmla="*/ 46 h 59"/>
              <a:gd name="T34" fmla="*/ 2 w 735"/>
              <a:gd name="T35" fmla="*/ 41 h 59"/>
              <a:gd name="T36" fmla="*/ 1 w 735"/>
              <a:gd name="T37" fmla="*/ 35 h 59"/>
              <a:gd name="T38" fmla="*/ 0 w 735"/>
              <a:gd name="T39" fmla="*/ 30 h 59"/>
              <a:gd name="T40" fmla="*/ 0 w 735"/>
              <a:gd name="T41" fmla="*/ 30 h 59"/>
              <a:gd name="T42" fmla="*/ 0 w 735"/>
              <a:gd name="T43" fmla="*/ 30 h 59"/>
              <a:gd name="T44" fmla="*/ 1 w 735"/>
              <a:gd name="T45" fmla="*/ 24 h 59"/>
              <a:gd name="T46" fmla="*/ 2 w 735"/>
              <a:gd name="T47" fmla="*/ 18 h 59"/>
              <a:gd name="T48" fmla="*/ 5 w 735"/>
              <a:gd name="T49" fmla="*/ 13 h 59"/>
              <a:gd name="T50" fmla="*/ 8 w 735"/>
              <a:gd name="T51" fmla="*/ 8 h 59"/>
              <a:gd name="T52" fmla="*/ 13 w 735"/>
              <a:gd name="T53" fmla="*/ 4 h 59"/>
              <a:gd name="T54" fmla="*/ 18 w 735"/>
              <a:gd name="T55" fmla="*/ 2 h 59"/>
              <a:gd name="T56" fmla="*/ 24 w 735"/>
              <a:gd name="T57" fmla="*/ 0 h 59"/>
              <a:gd name="T58" fmla="*/ 30 w 735"/>
              <a:gd name="T59" fmla="*/ 0 h 59"/>
              <a:gd name="T60" fmla="*/ 704 w 735"/>
              <a:gd name="T61" fmla="*/ 0 h 59"/>
              <a:gd name="T62" fmla="*/ 704 w 735"/>
              <a:gd name="T63" fmla="*/ 0 h 59"/>
              <a:gd name="T64" fmla="*/ 711 w 735"/>
              <a:gd name="T65" fmla="*/ 0 h 59"/>
              <a:gd name="T66" fmla="*/ 717 w 735"/>
              <a:gd name="T67" fmla="*/ 2 h 59"/>
              <a:gd name="T68" fmla="*/ 721 w 735"/>
              <a:gd name="T69" fmla="*/ 4 h 59"/>
              <a:gd name="T70" fmla="*/ 726 w 735"/>
              <a:gd name="T71" fmla="*/ 8 h 59"/>
              <a:gd name="T72" fmla="*/ 730 w 735"/>
              <a:gd name="T73" fmla="*/ 13 h 59"/>
              <a:gd name="T74" fmla="*/ 732 w 735"/>
              <a:gd name="T75" fmla="*/ 18 h 59"/>
              <a:gd name="T76" fmla="*/ 734 w 735"/>
              <a:gd name="T77" fmla="*/ 24 h 59"/>
              <a:gd name="T78" fmla="*/ 735 w 735"/>
              <a:gd name="T79" fmla="*/ 30 h 59"/>
              <a:gd name="T80" fmla="*/ 735 w 735"/>
              <a:gd name="T81" fmla="*/ 3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735" h="59">
                <a:moveTo>
                  <a:pt x="735" y="30"/>
                </a:moveTo>
                <a:lnTo>
                  <a:pt x="735" y="30"/>
                </a:lnTo>
                <a:lnTo>
                  <a:pt x="734" y="35"/>
                </a:lnTo>
                <a:lnTo>
                  <a:pt x="732" y="41"/>
                </a:lnTo>
                <a:lnTo>
                  <a:pt x="730" y="46"/>
                </a:lnTo>
                <a:lnTo>
                  <a:pt x="726" y="51"/>
                </a:lnTo>
                <a:lnTo>
                  <a:pt x="721" y="54"/>
                </a:lnTo>
                <a:lnTo>
                  <a:pt x="717" y="57"/>
                </a:lnTo>
                <a:lnTo>
                  <a:pt x="711" y="59"/>
                </a:lnTo>
                <a:lnTo>
                  <a:pt x="704" y="59"/>
                </a:lnTo>
                <a:lnTo>
                  <a:pt x="30" y="59"/>
                </a:lnTo>
                <a:lnTo>
                  <a:pt x="30" y="59"/>
                </a:lnTo>
                <a:lnTo>
                  <a:pt x="24" y="59"/>
                </a:lnTo>
                <a:lnTo>
                  <a:pt x="18" y="57"/>
                </a:lnTo>
                <a:lnTo>
                  <a:pt x="13" y="54"/>
                </a:lnTo>
                <a:lnTo>
                  <a:pt x="8" y="51"/>
                </a:lnTo>
                <a:lnTo>
                  <a:pt x="5" y="46"/>
                </a:lnTo>
                <a:lnTo>
                  <a:pt x="2" y="41"/>
                </a:lnTo>
                <a:lnTo>
                  <a:pt x="1" y="35"/>
                </a:lnTo>
                <a:lnTo>
                  <a:pt x="0" y="30"/>
                </a:lnTo>
                <a:lnTo>
                  <a:pt x="0" y="30"/>
                </a:lnTo>
                <a:lnTo>
                  <a:pt x="0" y="30"/>
                </a:lnTo>
                <a:lnTo>
                  <a:pt x="1" y="24"/>
                </a:lnTo>
                <a:lnTo>
                  <a:pt x="2" y="18"/>
                </a:lnTo>
                <a:lnTo>
                  <a:pt x="5" y="13"/>
                </a:lnTo>
                <a:lnTo>
                  <a:pt x="8" y="8"/>
                </a:lnTo>
                <a:lnTo>
                  <a:pt x="13" y="4"/>
                </a:lnTo>
                <a:lnTo>
                  <a:pt x="18" y="2"/>
                </a:lnTo>
                <a:lnTo>
                  <a:pt x="24" y="0"/>
                </a:lnTo>
                <a:lnTo>
                  <a:pt x="30" y="0"/>
                </a:lnTo>
                <a:lnTo>
                  <a:pt x="704" y="0"/>
                </a:lnTo>
                <a:lnTo>
                  <a:pt x="704" y="0"/>
                </a:lnTo>
                <a:lnTo>
                  <a:pt x="711" y="0"/>
                </a:lnTo>
                <a:lnTo>
                  <a:pt x="717" y="2"/>
                </a:lnTo>
                <a:lnTo>
                  <a:pt x="721" y="4"/>
                </a:lnTo>
                <a:lnTo>
                  <a:pt x="726" y="8"/>
                </a:lnTo>
                <a:lnTo>
                  <a:pt x="730" y="13"/>
                </a:lnTo>
                <a:lnTo>
                  <a:pt x="732" y="18"/>
                </a:lnTo>
                <a:lnTo>
                  <a:pt x="734" y="24"/>
                </a:lnTo>
                <a:lnTo>
                  <a:pt x="735" y="30"/>
                </a:lnTo>
                <a:lnTo>
                  <a:pt x="735" y="30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33" name="Freeform 14"/>
          <p:cNvSpPr/>
          <p:nvPr/>
        </p:nvSpPr>
        <p:spPr bwMode="auto">
          <a:xfrm>
            <a:off x="2736238" y="1967506"/>
            <a:ext cx="199321" cy="44624"/>
          </a:xfrm>
          <a:custGeom>
            <a:avLst/>
            <a:gdLst>
              <a:gd name="T0" fmla="*/ 268 w 268"/>
              <a:gd name="T1" fmla="*/ 31 h 61"/>
              <a:gd name="T2" fmla="*/ 268 w 268"/>
              <a:gd name="T3" fmla="*/ 31 h 61"/>
              <a:gd name="T4" fmla="*/ 268 w 268"/>
              <a:gd name="T5" fmla="*/ 37 h 61"/>
              <a:gd name="T6" fmla="*/ 266 w 268"/>
              <a:gd name="T7" fmla="*/ 43 h 61"/>
              <a:gd name="T8" fmla="*/ 263 w 268"/>
              <a:gd name="T9" fmla="*/ 48 h 61"/>
              <a:gd name="T10" fmla="*/ 260 w 268"/>
              <a:gd name="T11" fmla="*/ 52 h 61"/>
              <a:gd name="T12" fmla="*/ 255 w 268"/>
              <a:gd name="T13" fmla="*/ 55 h 61"/>
              <a:gd name="T14" fmla="*/ 250 w 268"/>
              <a:gd name="T15" fmla="*/ 59 h 61"/>
              <a:gd name="T16" fmla="*/ 245 w 268"/>
              <a:gd name="T17" fmla="*/ 60 h 61"/>
              <a:gd name="T18" fmla="*/ 239 w 268"/>
              <a:gd name="T19" fmla="*/ 61 h 61"/>
              <a:gd name="T20" fmla="*/ 30 w 268"/>
              <a:gd name="T21" fmla="*/ 61 h 61"/>
              <a:gd name="T22" fmla="*/ 30 w 268"/>
              <a:gd name="T23" fmla="*/ 61 h 61"/>
              <a:gd name="T24" fmla="*/ 24 w 268"/>
              <a:gd name="T25" fmla="*/ 60 h 61"/>
              <a:gd name="T26" fmla="*/ 18 w 268"/>
              <a:gd name="T27" fmla="*/ 59 h 61"/>
              <a:gd name="T28" fmla="*/ 13 w 268"/>
              <a:gd name="T29" fmla="*/ 55 h 61"/>
              <a:gd name="T30" fmla="*/ 8 w 268"/>
              <a:gd name="T31" fmla="*/ 52 h 61"/>
              <a:gd name="T32" fmla="*/ 5 w 268"/>
              <a:gd name="T33" fmla="*/ 48 h 61"/>
              <a:gd name="T34" fmla="*/ 2 w 268"/>
              <a:gd name="T35" fmla="*/ 43 h 61"/>
              <a:gd name="T36" fmla="*/ 0 w 268"/>
              <a:gd name="T37" fmla="*/ 37 h 61"/>
              <a:gd name="T38" fmla="*/ 0 w 268"/>
              <a:gd name="T39" fmla="*/ 31 h 61"/>
              <a:gd name="T40" fmla="*/ 0 w 268"/>
              <a:gd name="T41" fmla="*/ 31 h 61"/>
              <a:gd name="T42" fmla="*/ 0 w 268"/>
              <a:gd name="T43" fmla="*/ 31 h 61"/>
              <a:gd name="T44" fmla="*/ 0 w 268"/>
              <a:gd name="T45" fmla="*/ 25 h 61"/>
              <a:gd name="T46" fmla="*/ 2 w 268"/>
              <a:gd name="T47" fmla="*/ 19 h 61"/>
              <a:gd name="T48" fmla="*/ 5 w 268"/>
              <a:gd name="T49" fmla="*/ 14 h 61"/>
              <a:gd name="T50" fmla="*/ 8 w 268"/>
              <a:gd name="T51" fmla="*/ 10 h 61"/>
              <a:gd name="T52" fmla="*/ 13 w 268"/>
              <a:gd name="T53" fmla="*/ 6 h 61"/>
              <a:gd name="T54" fmla="*/ 18 w 268"/>
              <a:gd name="T55" fmla="*/ 3 h 61"/>
              <a:gd name="T56" fmla="*/ 24 w 268"/>
              <a:gd name="T57" fmla="*/ 2 h 61"/>
              <a:gd name="T58" fmla="*/ 30 w 268"/>
              <a:gd name="T59" fmla="*/ 0 h 61"/>
              <a:gd name="T60" fmla="*/ 239 w 268"/>
              <a:gd name="T61" fmla="*/ 0 h 61"/>
              <a:gd name="T62" fmla="*/ 239 w 268"/>
              <a:gd name="T63" fmla="*/ 0 h 61"/>
              <a:gd name="T64" fmla="*/ 245 w 268"/>
              <a:gd name="T65" fmla="*/ 2 h 61"/>
              <a:gd name="T66" fmla="*/ 250 w 268"/>
              <a:gd name="T67" fmla="*/ 3 h 61"/>
              <a:gd name="T68" fmla="*/ 255 w 268"/>
              <a:gd name="T69" fmla="*/ 6 h 61"/>
              <a:gd name="T70" fmla="*/ 260 w 268"/>
              <a:gd name="T71" fmla="*/ 10 h 61"/>
              <a:gd name="T72" fmla="*/ 263 w 268"/>
              <a:gd name="T73" fmla="*/ 14 h 61"/>
              <a:gd name="T74" fmla="*/ 266 w 268"/>
              <a:gd name="T75" fmla="*/ 19 h 61"/>
              <a:gd name="T76" fmla="*/ 268 w 268"/>
              <a:gd name="T77" fmla="*/ 25 h 61"/>
              <a:gd name="T78" fmla="*/ 268 w 268"/>
              <a:gd name="T79" fmla="*/ 31 h 61"/>
              <a:gd name="T80" fmla="*/ 268 w 268"/>
              <a:gd name="T81" fmla="*/ 31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68" h="61">
                <a:moveTo>
                  <a:pt x="268" y="31"/>
                </a:moveTo>
                <a:lnTo>
                  <a:pt x="268" y="31"/>
                </a:lnTo>
                <a:lnTo>
                  <a:pt x="268" y="37"/>
                </a:lnTo>
                <a:lnTo>
                  <a:pt x="266" y="43"/>
                </a:lnTo>
                <a:lnTo>
                  <a:pt x="263" y="48"/>
                </a:lnTo>
                <a:lnTo>
                  <a:pt x="260" y="52"/>
                </a:lnTo>
                <a:lnTo>
                  <a:pt x="255" y="55"/>
                </a:lnTo>
                <a:lnTo>
                  <a:pt x="250" y="59"/>
                </a:lnTo>
                <a:lnTo>
                  <a:pt x="245" y="60"/>
                </a:lnTo>
                <a:lnTo>
                  <a:pt x="239" y="61"/>
                </a:lnTo>
                <a:lnTo>
                  <a:pt x="30" y="61"/>
                </a:lnTo>
                <a:lnTo>
                  <a:pt x="30" y="61"/>
                </a:lnTo>
                <a:lnTo>
                  <a:pt x="24" y="60"/>
                </a:lnTo>
                <a:lnTo>
                  <a:pt x="18" y="59"/>
                </a:lnTo>
                <a:lnTo>
                  <a:pt x="13" y="55"/>
                </a:lnTo>
                <a:lnTo>
                  <a:pt x="8" y="52"/>
                </a:lnTo>
                <a:lnTo>
                  <a:pt x="5" y="48"/>
                </a:lnTo>
                <a:lnTo>
                  <a:pt x="2" y="43"/>
                </a:lnTo>
                <a:lnTo>
                  <a:pt x="0" y="37"/>
                </a:lnTo>
                <a:lnTo>
                  <a:pt x="0" y="31"/>
                </a:lnTo>
                <a:lnTo>
                  <a:pt x="0" y="31"/>
                </a:lnTo>
                <a:lnTo>
                  <a:pt x="0" y="31"/>
                </a:lnTo>
                <a:lnTo>
                  <a:pt x="0" y="25"/>
                </a:lnTo>
                <a:lnTo>
                  <a:pt x="2" y="19"/>
                </a:lnTo>
                <a:lnTo>
                  <a:pt x="5" y="14"/>
                </a:lnTo>
                <a:lnTo>
                  <a:pt x="8" y="10"/>
                </a:lnTo>
                <a:lnTo>
                  <a:pt x="13" y="6"/>
                </a:lnTo>
                <a:lnTo>
                  <a:pt x="18" y="3"/>
                </a:lnTo>
                <a:lnTo>
                  <a:pt x="24" y="2"/>
                </a:lnTo>
                <a:lnTo>
                  <a:pt x="30" y="0"/>
                </a:lnTo>
                <a:lnTo>
                  <a:pt x="239" y="0"/>
                </a:lnTo>
                <a:lnTo>
                  <a:pt x="239" y="0"/>
                </a:lnTo>
                <a:lnTo>
                  <a:pt x="245" y="2"/>
                </a:lnTo>
                <a:lnTo>
                  <a:pt x="250" y="3"/>
                </a:lnTo>
                <a:lnTo>
                  <a:pt x="255" y="6"/>
                </a:lnTo>
                <a:lnTo>
                  <a:pt x="260" y="10"/>
                </a:lnTo>
                <a:lnTo>
                  <a:pt x="263" y="14"/>
                </a:lnTo>
                <a:lnTo>
                  <a:pt x="266" y="19"/>
                </a:lnTo>
                <a:lnTo>
                  <a:pt x="268" y="25"/>
                </a:lnTo>
                <a:lnTo>
                  <a:pt x="268" y="31"/>
                </a:lnTo>
                <a:lnTo>
                  <a:pt x="268" y="31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34" name="Freeform 15"/>
          <p:cNvSpPr/>
          <p:nvPr/>
        </p:nvSpPr>
        <p:spPr bwMode="auto">
          <a:xfrm>
            <a:off x="2795737" y="2079066"/>
            <a:ext cx="385255" cy="43137"/>
          </a:xfrm>
          <a:custGeom>
            <a:avLst/>
            <a:gdLst>
              <a:gd name="T0" fmla="*/ 518 w 518"/>
              <a:gd name="T1" fmla="*/ 31 h 60"/>
              <a:gd name="T2" fmla="*/ 518 w 518"/>
              <a:gd name="T3" fmla="*/ 31 h 60"/>
              <a:gd name="T4" fmla="*/ 517 w 518"/>
              <a:gd name="T5" fmla="*/ 37 h 60"/>
              <a:gd name="T6" fmla="*/ 515 w 518"/>
              <a:gd name="T7" fmla="*/ 42 h 60"/>
              <a:gd name="T8" fmla="*/ 512 w 518"/>
              <a:gd name="T9" fmla="*/ 46 h 60"/>
              <a:gd name="T10" fmla="*/ 508 w 518"/>
              <a:gd name="T11" fmla="*/ 51 h 60"/>
              <a:gd name="T12" fmla="*/ 505 w 518"/>
              <a:gd name="T13" fmla="*/ 55 h 60"/>
              <a:gd name="T14" fmla="*/ 500 w 518"/>
              <a:gd name="T15" fmla="*/ 57 h 60"/>
              <a:gd name="T16" fmla="*/ 494 w 518"/>
              <a:gd name="T17" fmla="*/ 60 h 60"/>
              <a:gd name="T18" fmla="*/ 487 w 518"/>
              <a:gd name="T19" fmla="*/ 60 h 60"/>
              <a:gd name="T20" fmla="*/ 30 w 518"/>
              <a:gd name="T21" fmla="*/ 60 h 60"/>
              <a:gd name="T22" fmla="*/ 30 w 518"/>
              <a:gd name="T23" fmla="*/ 60 h 60"/>
              <a:gd name="T24" fmla="*/ 24 w 518"/>
              <a:gd name="T25" fmla="*/ 60 h 60"/>
              <a:gd name="T26" fmla="*/ 18 w 518"/>
              <a:gd name="T27" fmla="*/ 57 h 60"/>
              <a:gd name="T28" fmla="*/ 13 w 518"/>
              <a:gd name="T29" fmla="*/ 55 h 60"/>
              <a:gd name="T30" fmla="*/ 8 w 518"/>
              <a:gd name="T31" fmla="*/ 51 h 60"/>
              <a:gd name="T32" fmla="*/ 5 w 518"/>
              <a:gd name="T33" fmla="*/ 46 h 60"/>
              <a:gd name="T34" fmla="*/ 2 w 518"/>
              <a:gd name="T35" fmla="*/ 42 h 60"/>
              <a:gd name="T36" fmla="*/ 1 w 518"/>
              <a:gd name="T37" fmla="*/ 37 h 60"/>
              <a:gd name="T38" fmla="*/ 0 w 518"/>
              <a:gd name="T39" fmla="*/ 31 h 60"/>
              <a:gd name="T40" fmla="*/ 0 w 518"/>
              <a:gd name="T41" fmla="*/ 31 h 60"/>
              <a:gd name="T42" fmla="*/ 0 w 518"/>
              <a:gd name="T43" fmla="*/ 31 h 60"/>
              <a:gd name="T44" fmla="*/ 1 w 518"/>
              <a:gd name="T45" fmla="*/ 24 h 60"/>
              <a:gd name="T46" fmla="*/ 2 w 518"/>
              <a:gd name="T47" fmla="*/ 18 h 60"/>
              <a:gd name="T48" fmla="*/ 5 w 518"/>
              <a:gd name="T49" fmla="*/ 13 h 60"/>
              <a:gd name="T50" fmla="*/ 8 w 518"/>
              <a:gd name="T51" fmla="*/ 9 h 60"/>
              <a:gd name="T52" fmla="*/ 13 w 518"/>
              <a:gd name="T53" fmla="*/ 5 h 60"/>
              <a:gd name="T54" fmla="*/ 18 w 518"/>
              <a:gd name="T55" fmla="*/ 2 h 60"/>
              <a:gd name="T56" fmla="*/ 24 w 518"/>
              <a:gd name="T57" fmla="*/ 0 h 60"/>
              <a:gd name="T58" fmla="*/ 30 w 518"/>
              <a:gd name="T59" fmla="*/ 0 h 60"/>
              <a:gd name="T60" fmla="*/ 487 w 518"/>
              <a:gd name="T61" fmla="*/ 0 h 60"/>
              <a:gd name="T62" fmla="*/ 487 w 518"/>
              <a:gd name="T63" fmla="*/ 0 h 60"/>
              <a:gd name="T64" fmla="*/ 494 w 518"/>
              <a:gd name="T65" fmla="*/ 0 h 60"/>
              <a:gd name="T66" fmla="*/ 500 w 518"/>
              <a:gd name="T67" fmla="*/ 2 h 60"/>
              <a:gd name="T68" fmla="*/ 505 w 518"/>
              <a:gd name="T69" fmla="*/ 5 h 60"/>
              <a:gd name="T70" fmla="*/ 508 w 518"/>
              <a:gd name="T71" fmla="*/ 9 h 60"/>
              <a:gd name="T72" fmla="*/ 512 w 518"/>
              <a:gd name="T73" fmla="*/ 13 h 60"/>
              <a:gd name="T74" fmla="*/ 515 w 518"/>
              <a:gd name="T75" fmla="*/ 18 h 60"/>
              <a:gd name="T76" fmla="*/ 517 w 518"/>
              <a:gd name="T77" fmla="*/ 24 h 60"/>
              <a:gd name="T78" fmla="*/ 518 w 518"/>
              <a:gd name="T79" fmla="*/ 31 h 60"/>
              <a:gd name="T80" fmla="*/ 518 w 518"/>
              <a:gd name="T81" fmla="*/ 31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518" h="60">
                <a:moveTo>
                  <a:pt x="518" y="31"/>
                </a:moveTo>
                <a:lnTo>
                  <a:pt x="518" y="31"/>
                </a:lnTo>
                <a:lnTo>
                  <a:pt x="517" y="37"/>
                </a:lnTo>
                <a:lnTo>
                  <a:pt x="515" y="42"/>
                </a:lnTo>
                <a:lnTo>
                  <a:pt x="512" y="46"/>
                </a:lnTo>
                <a:lnTo>
                  <a:pt x="508" y="51"/>
                </a:lnTo>
                <a:lnTo>
                  <a:pt x="505" y="55"/>
                </a:lnTo>
                <a:lnTo>
                  <a:pt x="500" y="57"/>
                </a:lnTo>
                <a:lnTo>
                  <a:pt x="494" y="60"/>
                </a:lnTo>
                <a:lnTo>
                  <a:pt x="487" y="60"/>
                </a:lnTo>
                <a:lnTo>
                  <a:pt x="30" y="60"/>
                </a:lnTo>
                <a:lnTo>
                  <a:pt x="30" y="60"/>
                </a:lnTo>
                <a:lnTo>
                  <a:pt x="24" y="60"/>
                </a:lnTo>
                <a:lnTo>
                  <a:pt x="18" y="57"/>
                </a:lnTo>
                <a:lnTo>
                  <a:pt x="13" y="55"/>
                </a:lnTo>
                <a:lnTo>
                  <a:pt x="8" y="51"/>
                </a:lnTo>
                <a:lnTo>
                  <a:pt x="5" y="46"/>
                </a:lnTo>
                <a:lnTo>
                  <a:pt x="2" y="42"/>
                </a:lnTo>
                <a:lnTo>
                  <a:pt x="1" y="37"/>
                </a:lnTo>
                <a:lnTo>
                  <a:pt x="0" y="31"/>
                </a:lnTo>
                <a:lnTo>
                  <a:pt x="0" y="31"/>
                </a:lnTo>
                <a:lnTo>
                  <a:pt x="0" y="31"/>
                </a:lnTo>
                <a:lnTo>
                  <a:pt x="1" y="24"/>
                </a:lnTo>
                <a:lnTo>
                  <a:pt x="2" y="18"/>
                </a:lnTo>
                <a:lnTo>
                  <a:pt x="5" y="13"/>
                </a:lnTo>
                <a:lnTo>
                  <a:pt x="8" y="9"/>
                </a:lnTo>
                <a:lnTo>
                  <a:pt x="13" y="5"/>
                </a:lnTo>
                <a:lnTo>
                  <a:pt x="18" y="2"/>
                </a:lnTo>
                <a:lnTo>
                  <a:pt x="24" y="0"/>
                </a:lnTo>
                <a:lnTo>
                  <a:pt x="30" y="0"/>
                </a:lnTo>
                <a:lnTo>
                  <a:pt x="487" y="0"/>
                </a:lnTo>
                <a:lnTo>
                  <a:pt x="487" y="0"/>
                </a:lnTo>
                <a:lnTo>
                  <a:pt x="494" y="0"/>
                </a:lnTo>
                <a:lnTo>
                  <a:pt x="500" y="2"/>
                </a:lnTo>
                <a:lnTo>
                  <a:pt x="505" y="5"/>
                </a:lnTo>
                <a:lnTo>
                  <a:pt x="508" y="9"/>
                </a:lnTo>
                <a:lnTo>
                  <a:pt x="512" y="13"/>
                </a:lnTo>
                <a:lnTo>
                  <a:pt x="515" y="18"/>
                </a:lnTo>
                <a:lnTo>
                  <a:pt x="517" y="24"/>
                </a:lnTo>
                <a:lnTo>
                  <a:pt x="518" y="31"/>
                </a:lnTo>
                <a:lnTo>
                  <a:pt x="518" y="31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35" name="Freeform 16"/>
          <p:cNvSpPr/>
          <p:nvPr/>
        </p:nvSpPr>
        <p:spPr bwMode="auto">
          <a:xfrm>
            <a:off x="1332062" y="2381024"/>
            <a:ext cx="117510" cy="44624"/>
          </a:xfrm>
          <a:custGeom>
            <a:avLst/>
            <a:gdLst>
              <a:gd name="T0" fmla="*/ 157 w 157"/>
              <a:gd name="T1" fmla="*/ 30 h 60"/>
              <a:gd name="T2" fmla="*/ 157 w 157"/>
              <a:gd name="T3" fmla="*/ 30 h 60"/>
              <a:gd name="T4" fmla="*/ 156 w 157"/>
              <a:gd name="T5" fmla="*/ 36 h 60"/>
              <a:gd name="T6" fmla="*/ 154 w 157"/>
              <a:gd name="T7" fmla="*/ 42 h 60"/>
              <a:gd name="T8" fmla="*/ 152 w 157"/>
              <a:gd name="T9" fmla="*/ 47 h 60"/>
              <a:gd name="T10" fmla="*/ 148 w 157"/>
              <a:gd name="T11" fmla="*/ 51 h 60"/>
              <a:gd name="T12" fmla="*/ 143 w 157"/>
              <a:gd name="T13" fmla="*/ 55 h 60"/>
              <a:gd name="T14" fmla="*/ 138 w 157"/>
              <a:gd name="T15" fmla="*/ 58 h 60"/>
              <a:gd name="T16" fmla="*/ 132 w 157"/>
              <a:gd name="T17" fmla="*/ 60 h 60"/>
              <a:gd name="T18" fmla="*/ 126 w 157"/>
              <a:gd name="T19" fmla="*/ 60 h 60"/>
              <a:gd name="T20" fmla="*/ 29 w 157"/>
              <a:gd name="T21" fmla="*/ 60 h 60"/>
              <a:gd name="T22" fmla="*/ 29 w 157"/>
              <a:gd name="T23" fmla="*/ 60 h 60"/>
              <a:gd name="T24" fmla="*/ 23 w 157"/>
              <a:gd name="T25" fmla="*/ 60 h 60"/>
              <a:gd name="T26" fmla="*/ 18 w 157"/>
              <a:gd name="T27" fmla="*/ 58 h 60"/>
              <a:gd name="T28" fmla="*/ 12 w 157"/>
              <a:gd name="T29" fmla="*/ 55 h 60"/>
              <a:gd name="T30" fmla="*/ 8 w 157"/>
              <a:gd name="T31" fmla="*/ 51 h 60"/>
              <a:gd name="T32" fmla="*/ 4 w 157"/>
              <a:gd name="T33" fmla="*/ 47 h 60"/>
              <a:gd name="T34" fmla="*/ 2 w 157"/>
              <a:gd name="T35" fmla="*/ 42 h 60"/>
              <a:gd name="T36" fmla="*/ 0 w 157"/>
              <a:gd name="T37" fmla="*/ 36 h 60"/>
              <a:gd name="T38" fmla="*/ 0 w 157"/>
              <a:gd name="T39" fmla="*/ 30 h 60"/>
              <a:gd name="T40" fmla="*/ 0 w 157"/>
              <a:gd name="T41" fmla="*/ 30 h 60"/>
              <a:gd name="T42" fmla="*/ 0 w 157"/>
              <a:gd name="T43" fmla="*/ 30 h 60"/>
              <a:gd name="T44" fmla="*/ 0 w 157"/>
              <a:gd name="T45" fmla="*/ 23 h 60"/>
              <a:gd name="T46" fmla="*/ 2 w 157"/>
              <a:gd name="T47" fmla="*/ 19 h 60"/>
              <a:gd name="T48" fmla="*/ 4 w 157"/>
              <a:gd name="T49" fmla="*/ 14 h 60"/>
              <a:gd name="T50" fmla="*/ 8 w 157"/>
              <a:gd name="T51" fmla="*/ 9 h 60"/>
              <a:gd name="T52" fmla="*/ 12 w 157"/>
              <a:gd name="T53" fmla="*/ 5 h 60"/>
              <a:gd name="T54" fmla="*/ 18 w 157"/>
              <a:gd name="T55" fmla="*/ 3 h 60"/>
              <a:gd name="T56" fmla="*/ 23 w 157"/>
              <a:gd name="T57" fmla="*/ 0 h 60"/>
              <a:gd name="T58" fmla="*/ 29 w 157"/>
              <a:gd name="T59" fmla="*/ 0 h 60"/>
              <a:gd name="T60" fmla="*/ 126 w 157"/>
              <a:gd name="T61" fmla="*/ 0 h 60"/>
              <a:gd name="T62" fmla="*/ 126 w 157"/>
              <a:gd name="T63" fmla="*/ 0 h 60"/>
              <a:gd name="T64" fmla="*/ 132 w 157"/>
              <a:gd name="T65" fmla="*/ 0 h 60"/>
              <a:gd name="T66" fmla="*/ 138 w 157"/>
              <a:gd name="T67" fmla="*/ 3 h 60"/>
              <a:gd name="T68" fmla="*/ 143 w 157"/>
              <a:gd name="T69" fmla="*/ 5 h 60"/>
              <a:gd name="T70" fmla="*/ 148 w 157"/>
              <a:gd name="T71" fmla="*/ 9 h 60"/>
              <a:gd name="T72" fmla="*/ 152 w 157"/>
              <a:gd name="T73" fmla="*/ 14 h 60"/>
              <a:gd name="T74" fmla="*/ 154 w 157"/>
              <a:gd name="T75" fmla="*/ 19 h 60"/>
              <a:gd name="T76" fmla="*/ 156 w 157"/>
              <a:gd name="T77" fmla="*/ 23 h 60"/>
              <a:gd name="T78" fmla="*/ 157 w 157"/>
              <a:gd name="T79" fmla="*/ 30 h 60"/>
              <a:gd name="T80" fmla="*/ 157 w 157"/>
              <a:gd name="T81" fmla="*/ 3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57" h="60">
                <a:moveTo>
                  <a:pt x="157" y="30"/>
                </a:moveTo>
                <a:lnTo>
                  <a:pt x="157" y="30"/>
                </a:lnTo>
                <a:lnTo>
                  <a:pt x="156" y="36"/>
                </a:lnTo>
                <a:lnTo>
                  <a:pt x="154" y="42"/>
                </a:lnTo>
                <a:lnTo>
                  <a:pt x="152" y="47"/>
                </a:lnTo>
                <a:lnTo>
                  <a:pt x="148" y="51"/>
                </a:lnTo>
                <a:lnTo>
                  <a:pt x="143" y="55"/>
                </a:lnTo>
                <a:lnTo>
                  <a:pt x="138" y="58"/>
                </a:lnTo>
                <a:lnTo>
                  <a:pt x="132" y="60"/>
                </a:lnTo>
                <a:lnTo>
                  <a:pt x="126" y="60"/>
                </a:lnTo>
                <a:lnTo>
                  <a:pt x="29" y="60"/>
                </a:lnTo>
                <a:lnTo>
                  <a:pt x="29" y="60"/>
                </a:lnTo>
                <a:lnTo>
                  <a:pt x="23" y="60"/>
                </a:lnTo>
                <a:lnTo>
                  <a:pt x="18" y="58"/>
                </a:lnTo>
                <a:lnTo>
                  <a:pt x="12" y="55"/>
                </a:lnTo>
                <a:lnTo>
                  <a:pt x="8" y="51"/>
                </a:lnTo>
                <a:lnTo>
                  <a:pt x="4" y="47"/>
                </a:lnTo>
                <a:lnTo>
                  <a:pt x="2" y="42"/>
                </a:lnTo>
                <a:lnTo>
                  <a:pt x="0" y="36"/>
                </a:lnTo>
                <a:lnTo>
                  <a:pt x="0" y="30"/>
                </a:lnTo>
                <a:lnTo>
                  <a:pt x="0" y="30"/>
                </a:lnTo>
                <a:lnTo>
                  <a:pt x="0" y="30"/>
                </a:lnTo>
                <a:lnTo>
                  <a:pt x="0" y="23"/>
                </a:lnTo>
                <a:lnTo>
                  <a:pt x="2" y="19"/>
                </a:lnTo>
                <a:lnTo>
                  <a:pt x="4" y="14"/>
                </a:lnTo>
                <a:lnTo>
                  <a:pt x="8" y="9"/>
                </a:lnTo>
                <a:lnTo>
                  <a:pt x="12" y="5"/>
                </a:lnTo>
                <a:lnTo>
                  <a:pt x="18" y="3"/>
                </a:lnTo>
                <a:lnTo>
                  <a:pt x="23" y="0"/>
                </a:lnTo>
                <a:lnTo>
                  <a:pt x="29" y="0"/>
                </a:lnTo>
                <a:lnTo>
                  <a:pt x="126" y="0"/>
                </a:lnTo>
                <a:lnTo>
                  <a:pt x="126" y="0"/>
                </a:lnTo>
                <a:lnTo>
                  <a:pt x="132" y="0"/>
                </a:lnTo>
                <a:lnTo>
                  <a:pt x="138" y="3"/>
                </a:lnTo>
                <a:lnTo>
                  <a:pt x="143" y="5"/>
                </a:lnTo>
                <a:lnTo>
                  <a:pt x="148" y="9"/>
                </a:lnTo>
                <a:lnTo>
                  <a:pt x="152" y="14"/>
                </a:lnTo>
                <a:lnTo>
                  <a:pt x="154" y="19"/>
                </a:lnTo>
                <a:lnTo>
                  <a:pt x="156" y="23"/>
                </a:lnTo>
                <a:lnTo>
                  <a:pt x="157" y="30"/>
                </a:lnTo>
                <a:lnTo>
                  <a:pt x="157" y="30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36" name="Freeform 17"/>
          <p:cNvSpPr/>
          <p:nvPr/>
        </p:nvSpPr>
        <p:spPr bwMode="auto">
          <a:xfrm>
            <a:off x="756410" y="2391436"/>
            <a:ext cx="324270" cy="44624"/>
          </a:xfrm>
          <a:custGeom>
            <a:avLst/>
            <a:gdLst>
              <a:gd name="T0" fmla="*/ 436 w 436"/>
              <a:gd name="T1" fmla="*/ 29 h 60"/>
              <a:gd name="T2" fmla="*/ 436 w 436"/>
              <a:gd name="T3" fmla="*/ 29 h 60"/>
              <a:gd name="T4" fmla="*/ 436 w 436"/>
              <a:gd name="T5" fmla="*/ 35 h 60"/>
              <a:gd name="T6" fmla="*/ 433 w 436"/>
              <a:gd name="T7" fmla="*/ 41 h 60"/>
              <a:gd name="T8" fmla="*/ 431 w 436"/>
              <a:gd name="T9" fmla="*/ 46 h 60"/>
              <a:gd name="T10" fmla="*/ 427 w 436"/>
              <a:gd name="T11" fmla="*/ 51 h 60"/>
              <a:gd name="T12" fmla="*/ 422 w 436"/>
              <a:gd name="T13" fmla="*/ 55 h 60"/>
              <a:gd name="T14" fmla="*/ 417 w 436"/>
              <a:gd name="T15" fmla="*/ 57 h 60"/>
              <a:gd name="T16" fmla="*/ 412 w 436"/>
              <a:gd name="T17" fmla="*/ 60 h 60"/>
              <a:gd name="T18" fmla="*/ 406 w 436"/>
              <a:gd name="T19" fmla="*/ 60 h 60"/>
              <a:gd name="T20" fmla="*/ 31 w 436"/>
              <a:gd name="T21" fmla="*/ 60 h 60"/>
              <a:gd name="T22" fmla="*/ 31 w 436"/>
              <a:gd name="T23" fmla="*/ 60 h 60"/>
              <a:gd name="T24" fmla="*/ 25 w 436"/>
              <a:gd name="T25" fmla="*/ 60 h 60"/>
              <a:gd name="T26" fmla="*/ 20 w 436"/>
              <a:gd name="T27" fmla="*/ 57 h 60"/>
              <a:gd name="T28" fmla="*/ 14 w 436"/>
              <a:gd name="T29" fmla="*/ 55 h 60"/>
              <a:gd name="T30" fmla="*/ 10 w 436"/>
              <a:gd name="T31" fmla="*/ 51 h 60"/>
              <a:gd name="T32" fmla="*/ 7 w 436"/>
              <a:gd name="T33" fmla="*/ 46 h 60"/>
              <a:gd name="T34" fmla="*/ 3 w 436"/>
              <a:gd name="T35" fmla="*/ 41 h 60"/>
              <a:gd name="T36" fmla="*/ 2 w 436"/>
              <a:gd name="T37" fmla="*/ 35 h 60"/>
              <a:gd name="T38" fmla="*/ 0 w 436"/>
              <a:gd name="T39" fmla="*/ 29 h 60"/>
              <a:gd name="T40" fmla="*/ 0 w 436"/>
              <a:gd name="T41" fmla="*/ 29 h 60"/>
              <a:gd name="T42" fmla="*/ 0 w 436"/>
              <a:gd name="T43" fmla="*/ 29 h 60"/>
              <a:gd name="T44" fmla="*/ 2 w 436"/>
              <a:gd name="T45" fmla="*/ 23 h 60"/>
              <a:gd name="T46" fmla="*/ 3 w 436"/>
              <a:gd name="T47" fmla="*/ 18 h 60"/>
              <a:gd name="T48" fmla="*/ 7 w 436"/>
              <a:gd name="T49" fmla="*/ 13 h 60"/>
              <a:gd name="T50" fmla="*/ 10 w 436"/>
              <a:gd name="T51" fmla="*/ 8 h 60"/>
              <a:gd name="T52" fmla="*/ 14 w 436"/>
              <a:gd name="T53" fmla="*/ 5 h 60"/>
              <a:gd name="T54" fmla="*/ 20 w 436"/>
              <a:gd name="T55" fmla="*/ 2 h 60"/>
              <a:gd name="T56" fmla="*/ 25 w 436"/>
              <a:gd name="T57" fmla="*/ 0 h 60"/>
              <a:gd name="T58" fmla="*/ 31 w 436"/>
              <a:gd name="T59" fmla="*/ 0 h 60"/>
              <a:gd name="T60" fmla="*/ 406 w 436"/>
              <a:gd name="T61" fmla="*/ 0 h 60"/>
              <a:gd name="T62" fmla="*/ 406 w 436"/>
              <a:gd name="T63" fmla="*/ 0 h 60"/>
              <a:gd name="T64" fmla="*/ 412 w 436"/>
              <a:gd name="T65" fmla="*/ 0 h 60"/>
              <a:gd name="T66" fmla="*/ 417 w 436"/>
              <a:gd name="T67" fmla="*/ 2 h 60"/>
              <a:gd name="T68" fmla="*/ 422 w 436"/>
              <a:gd name="T69" fmla="*/ 5 h 60"/>
              <a:gd name="T70" fmla="*/ 427 w 436"/>
              <a:gd name="T71" fmla="*/ 8 h 60"/>
              <a:gd name="T72" fmla="*/ 431 w 436"/>
              <a:gd name="T73" fmla="*/ 13 h 60"/>
              <a:gd name="T74" fmla="*/ 433 w 436"/>
              <a:gd name="T75" fmla="*/ 18 h 60"/>
              <a:gd name="T76" fmla="*/ 436 w 436"/>
              <a:gd name="T77" fmla="*/ 23 h 60"/>
              <a:gd name="T78" fmla="*/ 436 w 436"/>
              <a:gd name="T79" fmla="*/ 29 h 60"/>
              <a:gd name="T80" fmla="*/ 436 w 436"/>
              <a:gd name="T81" fmla="*/ 29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436" h="60">
                <a:moveTo>
                  <a:pt x="436" y="29"/>
                </a:moveTo>
                <a:lnTo>
                  <a:pt x="436" y="29"/>
                </a:lnTo>
                <a:lnTo>
                  <a:pt x="436" y="35"/>
                </a:lnTo>
                <a:lnTo>
                  <a:pt x="433" y="41"/>
                </a:lnTo>
                <a:lnTo>
                  <a:pt x="431" y="46"/>
                </a:lnTo>
                <a:lnTo>
                  <a:pt x="427" y="51"/>
                </a:lnTo>
                <a:lnTo>
                  <a:pt x="422" y="55"/>
                </a:lnTo>
                <a:lnTo>
                  <a:pt x="417" y="57"/>
                </a:lnTo>
                <a:lnTo>
                  <a:pt x="412" y="60"/>
                </a:lnTo>
                <a:lnTo>
                  <a:pt x="406" y="60"/>
                </a:lnTo>
                <a:lnTo>
                  <a:pt x="31" y="60"/>
                </a:lnTo>
                <a:lnTo>
                  <a:pt x="31" y="60"/>
                </a:lnTo>
                <a:lnTo>
                  <a:pt x="25" y="60"/>
                </a:lnTo>
                <a:lnTo>
                  <a:pt x="20" y="57"/>
                </a:lnTo>
                <a:lnTo>
                  <a:pt x="14" y="55"/>
                </a:lnTo>
                <a:lnTo>
                  <a:pt x="10" y="51"/>
                </a:lnTo>
                <a:lnTo>
                  <a:pt x="7" y="46"/>
                </a:lnTo>
                <a:lnTo>
                  <a:pt x="3" y="41"/>
                </a:lnTo>
                <a:lnTo>
                  <a:pt x="2" y="35"/>
                </a:lnTo>
                <a:lnTo>
                  <a:pt x="0" y="29"/>
                </a:lnTo>
                <a:lnTo>
                  <a:pt x="0" y="29"/>
                </a:lnTo>
                <a:lnTo>
                  <a:pt x="0" y="29"/>
                </a:lnTo>
                <a:lnTo>
                  <a:pt x="2" y="23"/>
                </a:lnTo>
                <a:lnTo>
                  <a:pt x="3" y="18"/>
                </a:lnTo>
                <a:lnTo>
                  <a:pt x="7" y="13"/>
                </a:lnTo>
                <a:lnTo>
                  <a:pt x="10" y="8"/>
                </a:lnTo>
                <a:lnTo>
                  <a:pt x="14" y="5"/>
                </a:lnTo>
                <a:lnTo>
                  <a:pt x="20" y="2"/>
                </a:lnTo>
                <a:lnTo>
                  <a:pt x="25" y="0"/>
                </a:lnTo>
                <a:lnTo>
                  <a:pt x="31" y="0"/>
                </a:lnTo>
                <a:lnTo>
                  <a:pt x="406" y="0"/>
                </a:lnTo>
                <a:lnTo>
                  <a:pt x="406" y="0"/>
                </a:lnTo>
                <a:lnTo>
                  <a:pt x="412" y="0"/>
                </a:lnTo>
                <a:lnTo>
                  <a:pt x="417" y="2"/>
                </a:lnTo>
                <a:lnTo>
                  <a:pt x="422" y="5"/>
                </a:lnTo>
                <a:lnTo>
                  <a:pt x="427" y="8"/>
                </a:lnTo>
                <a:lnTo>
                  <a:pt x="431" y="13"/>
                </a:lnTo>
                <a:lnTo>
                  <a:pt x="433" y="18"/>
                </a:lnTo>
                <a:lnTo>
                  <a:pt x="436" y="23"/>
                </a:lnTo>
                <a:lnTo>
                  <a:pt x="436" y="29"/>
                </a:lnTo>
                <a:lnTo>
                  <a:pt x="436" y="29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37" name="Freeform 18"/>
          <p:cNvSpPr/>
          <p:nvPr/>
        </p:nvSpPr>
        <p:spPr bwMode="auto">
          <a:xfrm>
            <a:off x="909619" y="2992375"/>
            <a:ext cx="324270" cy="44624"/>
          </a:xfrm>
          <a:custGeom>
            <a:avLst/>
            <a:gdLst>
              <a:gd name="T0" fmla="*/ 436 w 436"/>
              <a:gd name="T1" fmla="*/ 30 h 60"/>
              <a:gd name="T2" fmla="*/ 436 w 436"/>
              <a:gd name="T3" fmla="*/ 30 h 60"/>
              <a:gd name="T4" fmla="*/ 434 w 436"/>
              <a:gd name="T5" fmla="*/ 36 h 60"/>
              <a:gd name="T6" fmla="*/ 433 w 436"/>
              <a:gd name="T7" fmla="*/ 42 h 60"/>
              <a:gd name="T8" fmla="*/ 430 w 436"/>
              <a:gd name="T9" fmla="*/ 47 h 60"/>
              <a:gd name="T10" fmla="*/ 426 w 436"/>
              <a:gd name="T11" fmla="*/ 52 h 60"/>
              <a:gd name="T12" fmla="*/ 422 w 436"/>
              <a:gd name="T13" fmla="*/ 55 h 60"/>
              <a:gd name="T14" fmla="*/ 417 w 436"/>
              <a:gd name="T15" fmla="*/ 58 h 60"/>
              <a:gd name="T16" fmla="*/ 411 w 436"/>
              <a:gd name="T17" fmla="*/ 60 h 60"/>
              <a:gd name="T18" fmla="*/ 405 w 436"/>
              <a:gd name="T19" fmla="*/ 60 h 60"/>
              <a:gd name="T20" fmla="*/ 31 w 436"/>
              <a:gd name="T21" fmla="*/ 60 h 60"/>
              <a:gd name="T22" fmla="*/ 31 w 436"/>
              <a:gd name="T23" fmla="*/ 60 h 60"/>
              <a:gd name="T24" fmla="*/ 25 w 436"/>
              <a:gd name="T25" fmla="*/ 60 h 60"/>
              <a:gd name="T26" fmla="*/ 19 w 436"/>
              <a:gd name="T27" fmla="*/ 58 h 60"/>
              <a:gd name="T28" fmla="*/ 14 w 436"/>
              <a:gd name="T29" fmla="*/ 55 h 60"/>
              <a:gd name="T30" fmla="*/ 9 w 436"/>
              <a:gd name="T31" fmla="*/ 52 h 60"/>
              <a:gd name="T32" fmla="*/ 5 w 436"/>
              <a:gd name="T33" fmla="*/ 47 h 60"/>
              <a:gd name="T34" fmla="*/ 3 w 436"/>
              <a:gd name="T35" fmla="*/ 42 h 60"/>
              <a:gd name="T36" fmla="*/ 0 w 436"/>
              <a:gd name="T37" fmla="*/ 36 h 60"/>
              <a:gd name="T38" fmla="*/ 0 w 436"/>
              <a:gd name="T39" fmla="*/ 30 h 60"/>
              <a:gd name="T40" fmla="*/ 0 w 436"/>
              <a:gd name="T41" fmla="*/ 30 h 60"/>
              <a:gd name="T42" fmla="*/ 0 w 436"/>
              <a:gd name="T43" fmla="*/ 30 h 60"/>
              <a:gd name="T44" fmla="*/ 0 w 436"/>
              <a:gd name="T45" fmla="*/ 24 h 60"/>
              <a:gd name="T46" fmla="*/ 3 w 436"/>
              <a:gd name="T47" fmla="*/ 19 h 60"/>
              <a:gd name="T48" fmla="*/ 5 w 436"/>
              <a:gd name="T49" fmla="*/ 14 h 60"/>
              <a:gd name="T50" fmla="*/ 9 w 436"/>
              <a:gd name="T51" fmla="*/ 9 h 60"/>
              <a:gd name="T52" fmla="*/ 14 w 436"/>
              <a:gd name="T53" fmla="*/ 5 h 60"/>
              <a:gd name="T54" fmla="*/ 19 w 436"/>
              <a:gd name="T55" fmla="*/ 3 h 60"/>
              <a:gd name="T56" fmla="*/ 25 w 436"/>
              <a:gd name="T57" fmla="*/ 0 h 60"/>
              <a:gd name="T58" fmla="*/ 31 w 436"/>
              <a:gd name="T59" fmla="*/ 0 h 60"/>
              <a:gd name="T60" fmla="*/ 405 w 436"/>
              <a:gd name="T61" fmla="*/ 0 h 60"/>
              <a:gd name="T62" fmla="*/ 405 w 436"/>
              <a:gd name="T63" fmla="*/ 0 h 60"/>
              <a:gd name="T64" fmla="*/ 411 w 436"/>
              <a:gd name="T65" fmla="*/ 0 h 60"/>
              <a:gd name="T66" fmla="*/ 417 w 436"/>
              <a:gd name="T67" fmla="*/ 3 h 60"/>
              <a:gd name="T68" fmla="*/ 422 w 436"/>
              <a:gd name="T69" fmla="*/ 5 h 60"/>
              <a:gd name="T70" fmla="*/ 426 w 436"/>
              <a:gd name="T71" fmla="*/ 9 h 60"/>
              <a:gd name="T72" fmla="*/ 430 w 436"/>
              <a:gd name="T73" fmla="*/ 14 h 60"/>
              <a:gd name="T74" fmla="*/ 433 w 436"/>
              <a:gd name="T75" fmla="*/ 19 h 60"/>
              <a:gd name="T76" fmla="*/ 434 w 436"/>
              <a:gd name="T77" fmla="*/ 24 h 60"/>
              <a:gd name="T78" fmla="*/ 436 w 436"/>
              <a:gd name="T79" fmla="*/ 30 h 60"/>
              <a:gd name="T80" fmla="*/ 436 w 436"/>
              <a:gd name="T81" fmla="*/ 3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436" h="60">
                <a:moveTo>
                  <a:pt x="436" y="30"/>
                </a:moveTo>
                <a:lnTo>
                  <a:pt x="436" y="30"/>
                </a:lnTo>
                <a:lnTo>
                  <a:pt x="434" y="36"/>
                </a:lnTo>
                <a:lnTo>
                  <a:pt x="433" y="42"/>
                </a:lnTo>
                <a:lnTo>
                  <a:pt x="430" y="47"/>
                </a:lnTo>
                <a:lnTo>
                  <a:pt x="426" y="52"/>
                </a:lnTo>
                <a:lnTo>
                  <a:pt x="422" y="55"/>
                </a:lnTo>
                <a:lnTo>
                  <a:pt x="417" y="58"/>
                </a:lnTo>
                <a:lnTo>
                  <a:pt x="411" y="60"/>
                </a:lnTo>
                <a:lnTo>
                  <a:pt x="405" y="60"/>
                </a:lnTo>
                <a:lnTo>
                  <a:pt x="31" y="60"/>
                </a:lnTo>
                <a:lnTo>
                  <a:pt x="31" y="60"/>
                </a:lnTo>
                <a:lnTo>
                  <a:pt x="25" y="60"/>
                </a:lnTo>
                <a:lnTo>
                  <a:pt x="19" y="58"/>
                </a:lnTo>
                <a:lnTo>
                  <a:pt x="14" y="55"/>
                </a:lnTo>
                <a:lnTo>
                  <a:pt x="9" y="52"/>
                </a:lnTo>
                <a:lnTo>
                  <a:pt x="5" y="47"/>
                </a:lnTo>
                <a:lnTo>
                  <a:pt x="3" y="42"/>
                </a:lnTo>
                <a:lnTo>
                  <a:pt x="0" y="36"/>
                </a:lnTo>
                <a:lnTo>
                  <a:pt x="0" y="30"/>
                </a:lnTo>
                <a:lnTo>
                  <a:pt x="0" y="30"/>
                </a:lnTo>
                <a:lnTo>
                  <a:pt x="0" y="30"/>
                </a:lnTo>
                <a:lnTo>
                  <a:pt x="0" y="24"/>
                </a:lnTo>
                <a:lnTo>
                  <a:pt x="3" y="19"/>
                </a:lnTo>
                <a:lnTo>
                  <a:pt x="5" y="14"/>
                </a:lnTo>
                <a:lnTo>
                  <a:pt x="9" y="9"/>
                </a:lnTo>
                <a:lnTo>
                  <a:pt x="14" y="5"/>
                </a:lnTo>
                <a:lnTo>
                  <a:pt x="19" y="3"/>
                </a:lnTo>
                <a:lnTo>
                  <a:pt x="25" y="0"/>
                </a:lnTo>
                <a:lnTo>
                  <a:pt x="31" y="0"/>
                </a:lnTo>
                <a:lnTo>
                  <a:pt x="405" y="0"/>
                </a:lnTo>
                <a:lnTo>
                  <a:pt x="405" y="0"/>
                </a:lnTo>
                <a:lnTo>
                  <a:pt x="411" y="0"/>
                </a:lnTo>
                <a:lnTo>
                  <a:pt x="417" y="3"/>
                </a:lnTo>
                <a:lnTo>
                  <a:pt x="422" y="5"/>
                </a:lnTo>
                <a:lnTo>
                  <a:pt x="426" y="9"/>
                </a:lnTo>
                <a:lnTo>
                  <a:pt x="430" y="14"/>
                </a:lnTo>
                <a:lnTo>
                  <a:pt x="433" y="19"/>
                </a:lnTo>
                <a:lnTo>
                  <a:pt x="434" y="24"/>
                </a:lnTo>
                <a:lnTo>
                  <a:pt x="436" y="30"/>
                </a:lnTo>
                <a:lnTo>
                  <a:pt x="436" y="30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38" name="Freeform 19"/>
          <p:cNvSpPr/>
          <p:nvPr/>
        </p:nvSpPr>
        <p:spPr bwMode="auto">
          <a:xfrm>
            <a:off x="857559" y="2563983"/>
            <a:ext cx="553340" cy="44624"/>
          </a:xfrm>
          <a:custGeom>
            <a:avLst/>
            <a:gdLst>
              <a:gd name="T0" fmla="*/ 742 w 742"/>
              <a:gd name="T1" fmla="*/ 30 h 59"/>
              <a:gd name="T2" fmla="*/ 742 w 742"/>
              <a:gd name="T3" fmla="*/ 30 h 59"/>
              <a:gd name="T4" fmla="*/ 741 w 742"/>
              <a:gd name="T5" fmla="*/ 35 h 59"/>
              <a:gd name="T6" fmla="*/ 740 w 742"/>
              <a:gd name="T7" fmla="*/ 41 h 59"/>
              <a:gd name="T8" fmla="*/ 737 w 742"/>
              <a:gd name="T9" fmla="*/ 46 h 59"/>
              <a:gd name="T10" fmla="*/ 734 w 742"/>
              <a:gd name="T11" fmla="*/ 51 h 59"/>
              <a:gd name="T12" fmla="*/ 729 w 742"/>
              <a:gd name="T13" fmla="*/ 55 h 59"/>
              <a:gd name="T14" fmla="*/ 724 w 742"/>
              <a:gd name="T15" fmla="*/ 57 h 59"/>
              <a:gd name="T16" fmla="*/ 718 w 742"/>
              <a:gd name="T17" fmla="*/ 59 h 59"/>
              <a:gd name="T18" fmla="*/ 712 w 742"/>
              <a:gd name="T19" fmla="*/ 59 h 59"/>
              <a:gd name="T20" fmla="*/ 30 w 742"/>
              <a:gd name="T21" fmla="*/ 59 h 59"/>
              <a:gd name="T22" fmla="*/ 30 w 742"/>
              <a:gd name="T23" fmla="*/ 59 h 59"/>
              <a:gd name="T24" fmla="*/ 24 w 742"/>
              <a:gd name="T25" fmla="*/ 59 h 59"/>
              <a:gd name="T26" fmla="*/ 18 w 742"/>
              <a:gd name="T27" fmla="*/ 57 h 59"/>
              <a:gd name="T28" fmla="*/ 13 w 742"/>
              <a:gd name="T29" fmla="*/ 55 h 59"/>
              <a:gd name="T30" fmla="*/ 9 w 742"/>
              <a:gd name="T31" fmla="*/ 51 h 59"/>
              <a:gd name="T32" fmla="*/ 5 w 742"/>
              <a:gd name="T33" fmla="*/ 46 h 59"/>
              <a:gd name="T34" fmla="*/ 2 w 742"/>
              <a:gd name="T35" fmla="*/ 41 h 59"/>
              <a:gd name="T36" fmla="*/ 0 w 742"/>
              <a:gd name="T37" fmla="*/ 35 h 59"/>
              <a:gd name="T38" fmla="*/ 0 w 742"/>
              <a:gd name="T39" fmla="*/ 30 h 59"/>
              <a:gd name="T40" fmla="*/ 0 w 742"/>
              <a:gd name="T41" fmla="*/ 30 h 59"/>
              <a:gd name="T42" fmla="*/ 0 w 742"/>
              <a:gd name="T43" fmla="*/ 30 h 59"/>
              <a:gd name="T44" fmla="*/ 0 w 742"/>
              <a:gd name="T45" fmla="*/ 24 h 59"/>
              <a:gd name="T46" fmla="*/ 2 w 742"/>
              <a:gd name="T47" fmla="*/ 18 h 59"/>
              <a:gd name="T48" fmla="*/ 5 w 742"/>
              <a:gd name="T49" fmla="*/ 13 h 59"/>
              <a:gd name="T50" fmla="*/ 9 w 742"/>
              <a:gd name="T51" fmla="*/ 8 h 59"/>
              <a:gd name="T52" fmla="*/ 13 w 742"/>
              <a:gd name="T53" fmla="*/ 5 h 59"/>
              <a:gd name="T54" fmla="*/ 18 w 742"/>
              <a:gd name="T55" fmla="*/ 2 h 59"/>
              <a:gd name="T56" fmla="*/ 24 w 742"/>
              <a:gd name="T57" fmla="*/ 0 h 59"/>
              <a:gd name="T58" fmla="*/ 30 w 742"/>
              <a:gd name="T59" fmla="*/ 0 h 59"/>
              <a:gd name="T60" fmla="*/ 712 w 742"/>
              <a:gd name="T61" fmla="*/ 0 h 59"/>
              <a:gd name="T62" fmla="*/ 712 w 742"/>
              <a:gd name="T63" fmla="*/ 0 h 59"/>
              <a:gd name="T64" fmla="*/ 718 w 742"/>
              <a:gd name="T65" fmla="*/ 0 h 59"/>
              <a:gd name="T66" fmla="*/ 724 w 742"/>
              <a:gd name="T67" fmla="*/ 2 h 59"/>
              <a:gd name="T68" fmla="*/ 729 w 742"/>
              <a:gd name="T69" fmla="*/ 5 h 59"/>
              <a:gd name="T70" fmla="*/ 734 w 742"/>
              <a:gd name="T71" fmla="*/ 8 h 59"/>
              <a:gd name="T72" fmla="*/ 737 w 742"/>
              <a:gd name="T73" fmla="*/ 13 h 59"/>
              <a:gd name="T74" fmla="*/ 740 w 742"/>
              <a:gd name="T75" fmla="*/ 18 h 59"/>
              <a:gd name="T76" fmla="*/ 741 w 742"/>
              <a:gd name="T77" fmla="*/ 24 h 59"/>
              <a:gd name="T78" fmla="*/ 742 w 742"/>
              <a:gd name="T79" fmla="*/ 30 h 59"/>
              <a:gd name="T80" fmla="*/ 742 w 742"/>
              <a:gd name="T81" fmla="*/ 3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742" h="59">
                <a:moveTo>
                  <a:pt x="742" y="30"/>
                </a:moveTo>
                <a:lnTo>
                  <a:pt x="742" y="30"/>
                </a:lnTo>
                <a:lnTo>
                  <a:pt x="741" y="35"/>
                </a:lnTo>
                <a:lnTo>
                  <a:pt x="740" y="41"/>
                </a:lnTo>
                <a:lnTo>
                  <a:pt x="737" y="46"/>
                </a:lnTo>
                <a:lnTo>
                  <a:pt x="734" y="51"/>
                </a:lnTo>
                <a:lnTo>
                  <a:pt x="729" y="55"/>
                </a:lnTo>
                <a:lnTo>
                  <a:pt x="724" y="57"/>
                </a:lnTo>
                <a:lnTo>
                  <a:pt x="718" y="59"/>
                </a:lnTo>
                <a:lnTo>
                  <a:pt x="712" y="59"/>
                </a:lnTo>
                <a:lnTo>
                  <a:pt x="30" y="59"/>
                </a:lnTo>
                <a:lnTo>
                  <a:pt x="30" y="59"/>
                </a:lnTo>
                <a:lnTo>
                  <a:pt x="24" y="59"/>
                </a:lnTo>
                <a:lnTo>
                  <a:pt x="18" y="57"/>
                </a:lnTo>
                <a:lnTo>
                  <a:pt x="13" y="55"/>
                </a:lnTo>
                <a:lnTo>
                  <a:pt x="9" y="51"/>
                </a:lnTo>
                <a:lnTo>
                  <a:pt x="5" y="46"/>
                </a:lnTo>
                <a:lnTo>
                  <a:pt x="2" y="41"/>
                </a:lnTo>
                <a:lnTo>
                  <a:pt x="0" y="35"/>
                </a:lnTo>
                <a:lnTo>
                  <a:pt x="0" y="30"/>
                </a:lnTo>
                <a:lnTo>
                  <a:pt x="0" y="30"/>
                </a:lnTo>
                <a:lnTo>
                  <a:pt x="0" y="30"/>
                </a:lnTo>
                <a:lnTo>
                  <a:pt x="0" y="24"/>
                </a:lnTo>
                <a:lnTo>
                  <a:pt x="2" y="18"/>
                </a:lnTo>
                <a:lnTo>
                  <a:pt x="5" y="13"/>
                </a:lnTo>
                <a:lnTo>
                  <a:pt x="9" y="8"/>
                </a:lnTo>
                <a:lnTo>
                  <a:pt x="13" y="5"/>
                </a:lnTo>
                <a:lnTo>
                  <a:pt x="18" y="2"/>
                </a:lnTo>
                <a:lnTo>
                  <a:pt x="24" y="0"/>
                </a:lnTo>
                <a:lnTo>
                  <a:pt x="30" y="0"/>
                </a:lnTo>
                <a:lnTo>
                  <a:pt x="712" y="0"/>
                </a:lnTo>
                <a:lnTo>
                  <a:pt x="712" y="0"/>
                </a:lnTo>
                <a:lnTo>
                  <a:pt x="718" y="0"/>
                </a:lnTo>
                <a:lnTo>
                  <a:pt x="724" y="2"/>
                </a:lnTo>
                <a:lnTo>
                  <a:pt x="729" y="5"/>
                </a:lnTo>
                <a:lnTo>
                  <a:pt x="734" y="8"/>
                </a:lnTo>
                <a:lnTo>
                  <a:pt x="737" y="13"/>
                </a:lnTo>
                <a:lnTo>
                  <a:pt x="740" y="18"/>
                </a:lnTo>
                <a:lnTo>
                  <a:pt x="741" y="24"/>
                </a:lnTo>
                <a:lnTo>
                  <a:pt x="742" y="30"/>
                </a:lnTo>
                <a:lnTo>
                  <a:pt x="742" y="30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39" name="Freeform 20"/>
          <p:cNvSpPr/>
          <p:nvPr/>
        </p:nvSpPr>
        <p:spPr bwMode="auto">
          <a:xfrm>
            <a:off x="994406" y="2699343"/>
            <a:ext cx="151723" cy="44624"/>
          </a:xfrm>
          <a:custGeom>
            <a:avLst/>
            <a:gdLst>
              <a:gd name="T0" fmla="*/ 203 w 203"/>
              <a:gd name="T1" fmla="*/ 31 h 61"/>
              <a:gd name="T2" fmla="*/ 203 w 203"/>
              <a:gd name="T3" fmla="*/ 31 h 61"/>
              <a:gd name="T4" fmla="*/ 202 w 203"/>
              <a:gd name="T5" fmla="*/ 37 h 61"/>
              <a:gd name="T6" fmla="*/ 201 w 203"/>
              <a:gd name="T7" fmla="*/ 43 h 61"/>
              <a:gd name="T8" fmla="*/ 199 w 203"/>
              <a:gd name="T9" fmla="*/ 48 h 61"/>
              <a:gd name="T10" fmla="*/ 195 w 203"/>
              <a:gd name="T11" fmla="*/ 53 h 61"/>
              <a:gd name="T12" fmla="*/ 190 w 203"/>
              <a:gd name="T13" fmla="*/ 57 h 61"/>
              <a:gd name="T14" fmla="*/ 185 w 203"/>
              <a:gd name="T15" fmla="*/ 59 h 61"/>
              <a:gd name="T16" fmla="*/ 179 w 203"/>
              <a:gd name="T17" fmla="*/ 60 h 61"/>
              <a:gd name="T18" fmla="*/ 173 w 203"/>
              <a:gd name="T19" fmla="*/ 61 h 61"/>
              <a:gd name="T20" fmla="*/ 30 w 203"/>
              <a:gd name="T21" fmla="*/ 61 h 61"/>
              <a:gd name="T22" fmla="*/ 30 w 203"/>
              <a:gd name="T23" fmla="*/ 61 h 61"/>
              <a:gd name="T24" fmla="*/ 24 w 203"/>
              <a:gd name="T25" fmla="*/ 60 h 61"/>
              <a:gd name="T26" fmla="*/ 19 w 203"/>
              <a:gd name="T27" fmla="*/ 59 h 61"/>
              <a:gd name="T28" fmla="*/ 13 w 203"/>
              <a:gd name="T29" fmla="*/ 57 h 61"/>
              <a:gd name="T30" fmla="*/ 10 w 203"/>
              <a:gd name="T31" fmla="*/ 53 h 61"/>
              <a:gd name="T32" fmla="*/ 6 w 203"/>
              <a:gd name="T33" fmla="*/ 48 h 61"/>
              <a:gd name="T34" fmla="*/ 2 w 203"/>
              <a:gd name="T35" fmla="*/ 43 h 61"/>
              <a:gd name="T36" fmla="*/ 1 w 203"/>
              <a:gd name="T37" fmla="*/ 37 h 61"/>
              <a:gd name="T38" fmla="*/ 0 w 203"/>
              <a:gd name="T39" fmla="*/ 31 h 61"/>
              <a:gd name="T40" fmla="*/ 0 w 203"/>
              <a:gd name="T41" fmla="*/ 31 h 61"/>
              <a:gd name="T42" fmla="*/ 0 w 203"/>
              <a:gd name="T43" fmla="*/ 31 h 61"/>
              <a:gd name="T44" fmla="*/ 1 w 203"/>
              <a:gd name="T45" fmla="*/ 25 h 61"/>
              <a:gd name="T46" fmla="*/ 2 w 203"/>
              <a:gd name="T47" fmla="*/ 20 h 61"/>
              <a:gd name="T48" fmla="*/ 6 w 203"/>
              <a:gd name="T49" fmla="*/ 14 h 61"/>
              <a:gd name="T50" fmla="*/ 10 w 203"/>
              <a:gd name="T51" fmla="*/ 10 h 61"/>
              <a:gd name="T52" fmla="*/ 13 w 203"/>
              <a:gd name="T53" fmla="*/ 7 h 61"/>
              <a:gd name="T54" fmla="*/ 19 w 203"/>
              <a:gd name="T55" fmla="*/ 3 h 61"/>
              <a:gd name="T56" fmla="*/ 24 w 203"/>
              <a:gd name="T57" fmla="*/ 2 h 61"/>
              <a:gd name="T58" fmla="*/ 30 w 203"/>
              <a:gd name="T59" fmla="*/ 0 h 61"/>
              <a:gd name="T60" fmla="*/ 173 w 203"/>
              <a:gd name="T61" fmla="*/ 0 h 61"/>
              <a:gd name="T62" fmla="*/ 173 w 203"/>
              <a:gd name="T63" fmla="*/ 0 h 61"/>
              <a:gd name="T64" fmla="*/ 179 w 203"/>
              <a:gd name="T65" fmla="*/ 2 h 61"/>
              <a:gd name="T66" fmla="*/ 185 w 203"/>
              <a:gd name="T67" fmla="*/ 3 h 61"/>
              <a:gd name="T68" fmla="*/ 190 w 203"/>
              <a:gd name="T69" fmla="*/ 7 h 61"/>
              <a:gd name="T70" fmla="*/ 195 w 203"/>
              <a:gd name="T71" fmla="*/ 10 h 61"/>
              <a:gd name="T72" fmla="*/ 199 w 203"/>
              <a:gd name="T73" fmla="*/ 14 h 61"/>
              <a:gd name="T74" fmla="*/ 201 w 203"/>
              <a:gd name="T75" fmla="*/ 20 h 61"/>
              <a:gd name="T76" fmla="*/ 202 w 203"/>
              <a:gd name="T77" fmla="*/ 25 h 61"/>
              <a:gd name="T78" fmla="*/ 203 w 203"/>
              <a:gd name="T79" fmla="*/ 31 h 61"/>
              <a:gd name="T80" fmla="*/ 203 w 203"/>
              <a:gd name="T81" fmla="*/ 31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03" h="61">
                <a:moveTo>
                  <a:pt x="203" y="31"/>
                </a:moveTo>
                <a:lnTo>
                  <a:pt x="203" y="31"/>
                </a:lnTo>
                <a:lnTo>
                  <a:pt x="202" y="37"/>
                </a:lnTo>
                <a:lnTo>
                  <a:pt x="201" y="43"/>
                </a:lnTo>
                <a:lnTo>
                  <a:pt x="199" y="48"/>
                </a:lnTo>
                <a:lnTo>
                  <a:pt x="195" y="53"/>
                </a:lnTo>
                <a:lnTo>
                  <a:pt x="190" y="57"/>
                </a:lnTo>
                <a:lnTo>
                  <a:pt x="185" y="59"/>
                </a:lnTo>
                <a:lnTo>
                  <a:pt x="179" y="60"/>
                </a:lnTo>
                <a:lnTo>
                  <a:pt x="173" y="61"/>
                </a:lnTo>
                <a:lnTo>
                  <a:pt x="30" y="61"/>
                </a:lnTo>
                <a:lnTo>
                  <a:pt x="30" y="61"/>
                </a:lnTo>
                <a:lnTo>
                  <a:pt x="24" y="60"/>
                </a:lnTo>
                <a:lnTo>
                  <a:pt x="19" y="59"/>
                </a:lnTo>
                <a:lnTo>
                  <a:pt x="13" y="57"/>
                </a:lnTo>
                <a:lnTo>
                  <a:pt x="10" y="53"/>
                </a:lnTo>
                <a:lnTo>
                  <a:pt x="6" y="48"/>
                </a:lnTo>
                <a:lnTo>
                  <a:pt x="2" y="43"/>
                </a:lnTo>
                <a:lnTo>
                  <a:pt x="1" y="37"/>
                </a:lnTo>
                <a:lnTo>
                  <a:pt x="0" y="31"/>
                </a:lnTo>
                <a:lnTo>
                  <a:pt x="0" y="31"/>
                </a:lnTo>
                <a:lnTo>
                  <a:pt x="0" y="31"/>
                </a:lnTo>
                <a:lnTo>
                  <a:pt x="1" y="25"/>
                </a:lnTo>
                <a:lnTo>
                  <a:pt x="2" y="20"/>
                </a:lnTo>
                <a:lnTo>
                  <a:pt x="6" y="14"/>
                </a:lnTo>
                <a:lnTo>
                  <a:pt x="10" y="10"/>
                </a:lnTo>
                <a:lnTo>
                  <a:pt x="13" y="7"/>
                </a:lnTo>
                <a:lnTo>
                  <a:pt x="19" y="3"/>
                </a:lnTo>
                <a:lnTo>
                  <a:pt x="24" y="2"/>
                </a:lnTo>
                <a:lnTo>
                  <a:pt x="30" y="0"/>
                </a:lnTo>
                <a:lnTo>
                  <a:pt x="173" y="0"/>
                </a:lnTo>
                <a:lnTo>
                  <a:pt x="173" y="0"/>
                </a:lnTo>
                <a:lnTo>
                  <a:pt x="179" y="2"/>
                </a:lnTo>
                <a:lnTo>
                  <a:pt x="185" y="3"/>
                </a:lnTo>
                <a:lnTo>
                  <a:pt x="190" y="7"/>
                </a:lnTo>
                <a:lnTo>
                  <a:pt x="195" y="10"/>
                </a:lnTo>
                <a:lnTo>
                  <a:pt x="199" y="14"/>
                </a:lnTo>
                <a:lnTo>
                  <a:pt x="201" y="20"/>
                </a:lnTo>
                <a:lnTo>
                  <a:pt x="202" y="25"/>
                </a:lnTo>
                <a:lnTo>
                  <a:pt x="203" y="31"/>
                </a:lnTo>
                <a:lnTo>
                  <a:pt x="203" y="31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40" name="Freeform 21"/>
          <p:cNvSpPr/>
          <p:nvPr/>
        </p:nvSpPr>
        <p:spPr bwMode="auto">
          <a:xfrm>
            <a:off x="1274051" y="3260121"/>
            <a:ext cx="150235" cy="44624"/>
          </a:xfrm>
          <a:custGeom>
            <a:avLst/>
            <a:gdLst>
              <a:gd name="T0" fmla="*/ 203 w 203"/>
              <a:gd name="T1" fmla="*/ 31 h 61"/>
              <a:gd name="T2" fmla="*/ 203 w 203"/>
              <a:gd name="T3" fmla="*/ 31 h 61"/>
              <a:gd name="T4" fmla="*/ 203 w 203"/>
              <a:gd name="T5" fmla="*/ 37 h 61"/>
              <a:gd name="T6" fmla="*/ 201 w 203"/>
              <a:gd name="T7" fmla="*/ 43 h 61"/>
              <a:gd name="T8" fmla="*/ 198 w 203"/>
              <a:gd name="T9" fmla="*/ 48 h 61"/>
              <a:gd name="T10" fmla="*/ 194 w 203"/>
              <a:gd name="T11" fmla="*/ 52 h 61"/>
              <a:gd name="T12" fmla="*/ 190 w 203"/>
              <a:gd name="T13" fmla="*/ 55 h 61"/>
              <a:gd name="T14" fmla="*/ 184 w 203"/>
              <a:gd name="T15" fmla="*/ 59 h 61"/>
              <a:gd name="T16" fmla="*/ 179 w 203"/>
              <a:gd name="T17" fmla="*/ 60 h 61"/>
              <a:gd name="T18" fmla="*/ 173 w 203"/>
              <a:gd name="T19" fmla="*/ 61 h 61"/>
              <a:gd name="T20" fmla="*/ 31 w 203"/>
              <a:gd name="T21" fmla="*/ 61 h 61"/>
              <a:gd name="T22" fmla="*/ 31 w 203"/>
              <a:gd name="T23" fmla="*/ 61 h 61"/>
              <a:gd name="T24" fmla="*/ 25 w 203"/>
              <a:gd name="T25" fmla="*/ 60 h 61"/>
              <a:gd name="T26" fmla="*/ 19 w 203"/>
              <a:gd name="T27" fmla="*/ 59 h 61"/>
              <a:gd name="T28" fmla="*/ 14 w 203"/>
              <a:gd name="T29" fmla="*/ 55 h 61"/>
              <a:gd name="T30" fmla="*/ 9 w 203"/>
              <a:gd name="T31" fmla="*/ 52 h 61"/>
              <a:gd name="T32" fmla="*/ 5 w 203"/>
              <a:gd name="T33" fmla="*/ 48 h 61"/>
              <a:gd name="T34" fmla="*/ 3 w 203"/>
              <a:gd name="T35" fmla="*/ 43 h 61"/>
              <a:gd name="T36" fmla="*/ 0 w 203"/>
              <a:gd name="T37" fmla="*/ 37 h 61"/>
              <a:gd name="T38" fmla="*/ 0 w 203"/>
              <a:gd name="T39" fmla="*/ 31 h 61"/>
              <a:gd name="T40" fmla="*/ 0 w 203"/>
              <a:gd name="T41" fmla="*/ 31 h 61"/>
              <a:gd name="T42" fmla="*/ 0 w 203"/>
              <a:gd name="T43" fmla="*/ 31 h 61"/>
              <a:gd name="T44" fmla="*/ 0 w 203"/>
              <a:gd name="T45" fmla="*/ 25 h 61"/>
              <a:gd name="T46" fmla="*/ 3 w 203"/>
              <a:gd name="T47" fmla="*/ 19 h 61"/>
              <a:gd name="T48" fmla="*/ 5 w 203"/>
              <a:gd name="T49" fmla="*/ 14 h 61"/>
              <a:gd name="T50" fmla="*/ 9 w 203"/>
              <a:gd name="T51" fmla="*/ 9 h 61"/>
              <a:gd name="T52" fmla="*/ 14 w 203"/>
              <a:gd name="T53" fmla="*/ 5 h 61"/>
              <a:gd name="T54" fmla="*/ 19 w 203"/>
              <a:gd name="T55" fmla="*/ 3 h 61"/>
              <a:gd name="T56" fmla="*/ 25 w 203"/>
              <a:gd name="T57" fmla="*/ 2 h 61"/>
              <a:gd name="T58" fmla="*/ 31 w 203"/>
              <a:gd name="T59" fmla="*/ 0 h 61"/>
              <a:gd name="T60" fmla="*/ 173 w 203"/>
              <a:gd name="T61" fmla="*/ 0 h 61"/>
              <a:gd name="T62" fmla="*/ 173 w 203"/>
              <a:gd name="T63" fmla="*/ 0 h 61"/>
              <a:gd name="T64" fmla="*/ 179 w 203"/>
              <a:gd name="T65" fmla="*/ 2 h 61"/>
              <a:gd name="T66" fmla="*/ 184 w 203"/>
              <a:gd name="T67" fmla="*/ 3 h 61"/>
              <a:gd name="T68" fmla="*/ 190 w 203"/>
              <a:gd name="T69" fmla="*/ 5 h 61"/>
              <a:gd name="T70" fmla="*/ 194 w 203"/>
              <a:gd name="T71" fmla="*/ 9 h 61"/>
              <a:gd name="T72" fmla="*/ 198 w 203"/>
              <a:gd name="T73" fmla="*/ 14 h 61"/>
              <a:gd name="T74" fmla="*/ 201 w 203"/>
              <a:gd name="T75" fmla="*/ 19 h 61"/>
              <a:gd name="T76" fmla="*/ 203 w 203"/>
              <a:gd name="T77" fmla="*/ 25 h 61"/>
              <a:gd name="T78" fmla="*/ 203 w 203"/>
              <a:gd name="T79" fmla="*/ 31 h 61"/>
              <a:gd name="T80" fmla="*/ 203 w 203"/>
              <a:gd name="T81" fmla="*/ 31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03" h="61">
                <a:moveTo>
                  <a:pt x="203" y="31"/>
                </a:moveTo>
                <a:lnTo>
                  <a:pt x="203" y="31"/>
                </a:lnTo>
                <a:lnTo>
                  <a:pt x="203" y="37"/>
                </a:lnTo>
                <a:lnTo>
                  <a:pt x="201" y="43"/>
                </a:lnTo>
                <a:lnTo>
                  <a:pt x="198" y="48"/>
                </a:lnTo>
                <a:lnTo>
                  <a:pt x="194" y="52"/>
                </a:lnTo>
                <a:lnTo>
                  <a:pt x="190" y="55"/>
                </a:lnTo>
                <a:lnTo>
                  <a:pt x="184" y="59"/>
                </a:lnTo>
                <a:lnTo>
                  <a:pt x="179" y="60"/>
                </a:lnTo>
                <a:lnTo>
                  <a:pt x="173" y="61"/>
                </a:lnTo>
                <a:lnTo>
                  <a:pt x="31" y="61"/>
                </a:lnTo>
                <a:lnTo>
                  <a:pt x="31" y="61"/>
                </a:lnTo>
                <a:lnTo>
                  <a:pt x="25" y="60"/>
                </a:lnTo>
                <a:lnTo>
                  <a:pt x="19" y="59"/>
                </a:lnTo>
                <a:lnTo>
                  <a:pt x="14" y="55"/>
                </a:lnTo>
                <a:lnTo>
                  <a:pt x="9" y="52"/>
                </a:lnTo>
                <a:lnTo>
                  <a:pt x="5" y="48"/>
                </a:lnTo>
                <a:lnTo>
                  <a:pt x="3" y="43"/>
                </a:lnTo>
                <a:lnTo>
                  <a:pt x="0" y="37"/>
                </a:lnTo>
                <a:lnTo>
                  <a:pt x="0" y="31"/>
                </a:lnTo>
                <a:lnTo>
                  <a:pt x="0" y="31"/>
                </a:lnTo>
                <a:lnTo>
                  <a:pt x="0" y="31"/>
                </a:lnTo>
                <a:lnTo>
                  <a:pt x="0" y="25"/>
                </a:lnTo>
                <a:lnTo>
                  <a:pt x="3" y="19"/>
                </a:lnTo>
                <a:lnTo>
                  <a:pt x="5" y="14"/>
                </a:lnTo>
                <a:lnTo>
                  <a:pt x="9" y="9"/>
                </a:lnTo>
                <a:lnTo>
                  <a:pt x="14" y="5"/>
                </a:lnTo>
                <a:lnTo>
                  <a:pt x="19" y="3"/>
                </a:lnTo>
                <a:lnTo>
                  <a:pt x="25" y="2"/>
                </a:lnTo>
                <a:lnTo>
                  <a:pt x="31" y="0"/>
                </a:lnTo>
                <a:lnTo>
                  <a:pt x="173" y="0"/>
                </a:lnTo>
                <a:lnTo>
                  <a:pt x="173" y="0"/>
                </a:lnTo>
                <a:lnTo>
                  <a:pt x="179" y="2"/>
                </a:lnTo>
                <a:lnTo>
                  <a:pt x="184" y="3"/>
                </a:lnTo>
                <a:lnTo>
                  <a:pt x="190" y="5"/>
                </a:lnTo>
                <a:lnTo>
                  <a:pt x="194" y="9"/>
                </a:lnTo>
                <a:lnTo>
                  <a:pt x="198" y="14"/>
                </a:lnTo>
                <a:lnTo>
                  <a:pt x="201" y="19"/>
                </a:lnTo>
                <a:lnTo>
                  <a:pt x="203" y="25"/>
                </a:lnTo>
                <a:lnTo>
                  <a:pt x="203" y="31"/>
                </a:lnTo>
                <a:lnTo>
                  <a:pt x="203" y="31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41" name="Freeform 22"/>
          <p:cNvSpPr/>
          <p:nvPr/>
        </p:nvSpPr>
        <p:spPr bwMode="auto">
          <a:xfrm>
            <a:off x="580888" y="2854040"/>
            <a:ext cx="763074" cy="44624"/>
          </a:xfrm>
          <a:custGeom>
            <a:avLst/>
            <a:gdLst>
              <a:gd name="T0" fmla="*/ 1025 w 1025"/>
              <a:gd name="T1" fmla="*/ 31 h 60"/>
              <a:gd name="T2" fmla="*/ 1025 w 1025"/>
              <a:gd name="T3" fmla="*/ 31 h 60"/>
              <a:gd name="T4" fmla="*/ 1025 w 1025"/>
              <a:gd name="T5" fmla="*/ 37 h 60"/>
              <a:gd name="T6" fmla="*/ 1024 w 1025"/>
              <a:gd name="T7" fmla="*/ 42 h 60"/>
              <a:gd name="T8" fmla="*/ 1020 w 1025"/>
              <a:gd name="T9" fmla="*/ 46 h 60"/>
              <a:gd name="T10" fmla="*/ 1017 w 1025"/>
              <a:gd name="T11" fmla="*/ 51 h 60"/>
              <a:gd name="T12" fmla="*/ 1013 w 1025"/>
              <a:gd name="T13" fmla="*/ 55 h 60"/>
              <a:gd name="T14" fmla="*/ 1007 w 1025"/>
              <a:gd name="T15" fmla="*/ 57 h 60"/>
              <a:gd name="T16" fmla="*/ 1002 w 1025"/>
              <a:gd name="T17" fmla="*/ 60 h 60"/>
              <a:gd name="T18" fmla="*/ 996 w 1025"/>
              <a:gd name="T19" fmla="*/ 60 h 60"/>
              <a:gd name="T20" fmla="*/ 30 w 1025"/>
              <a:gd name="T21" fmla="*/ 60 h 60"/>
              <a:gd name="T22" fmla="*/ 30 w 1025"/>
              <a:gd name="T23" fmla="*/ 60 h 60"/>
              <a:gd name="T24" fmla="*/ 24 w 1025"/>
              <a:gd name="T25" fmla="*/ 60 h 60"/>
              <a:gd name="T26" fmla="*/ 18 w 1025"/>
              <a:gd name="T27" fmla="*/ 57 h 60"/>
              <a:gd name="T28" fmla="*/ 13 w 1025"/>
              <a:gd name="T29" fmla="*/ 55 h 60"/>
              <a:gd name="T30" fmla="*/ 10 w 1025"/>
              <a:gd name="T31" fmla="*/ 51 h 60"/>
              <a:gd name="T32" fmla="*/ 6 w 1025"/>
              <a:gd name="T33" fmla="*/ 46 h 60"/>
              <a:gd name="T34" fmla="*/ 2 w 1025"/>
              <a:gd name="T35" fmla="*/ 42 h 60"/>
              <a:gd name="T36" fmla="*/ 1 w 1025"/>
              <a:gd name="T37" fmla="*/ 37 h 60"/>
              <a:gd name="T38" fmla="*/ 0 w 1025"/>
              <a:gd name="T39" fmla="*/ 31 h 60"/>
              <a:gd name="T40" fmla="*/ 0 w 1025"/>
              <a:gd name="T41" fmla="*/ 31 h 60"/>
              <a:gd name="T42" fmla="*/ 0 w 1025"/>
              <a:gd name="T43" fmla="*/ 31 h 60"/>
              <a:gd name="T44" fmla="*/ 1 w 1025"/>
              <a:gd name="T45" fmla="*/ 24 h 60"/>
              <a:gd name="T46" fmla="*/ 2 w 1025"/>
              <a:gd name="T47" fmla="*/ 18 h 60"/>
              <a:gd name="T48" fmla="*/ 6 w 1025"/>
              <a:gd name="T49" fmla="*/ 13 h 60"/>
              <a:gd name="T50" fmla="*/ 10 w 1025"/>
              <a:gd name="T51" fmla="*/ 9 h 60"/>
              <a:gd name="T52" fmla="*/ 13 w 1025"/>
              <a:gd name="T53" fmla="*/ 5 h 60"/>
              <a:gd name="T54" fmla="*/ 18 w 1025"/>
              <a:gd name="T55" fmla="*/ 2 h 60"/>
              <a:gd name="T56" fmla="*/ 24 w 1025"/>
              <a:gd name="T57" fmla="*/ 0 h 60"/>
              <a:gd name="T58" fmla="*/ 30 w 1025"/>
              <a:gd name="T59" fmla="*/ 0 h 60"/>
              <a:gd name="T60" fmla="*/ 996 w 1025"/>
              <a:gd name="T61" fmla="*/ 0 h 60"/>
              <a:gd name="T62" fmla="*/ 996 w 1025"/>
              <a:gd name="T63" fmla="*/ 0 h 60"/>
              <a:gd name="T64" fmla="*/ 1002 w 1025"/>
              <a:gd name="T65" fmla="*/ 0 h 60"/>
              <a:gd name="T66" fmla="*/ 1007 w 1025"/>
              <a:gd name="T67" fmla="*/ 2 h 60"/>
              <a:gd name="T68" fmla="*/ 1013 w 1025"/>
              <a:gd name="T69" fmla="*/ 5 h 60"/>
              <a:gd name="T70" fmla="*/ 1017 w 1025"/>
              <a:gd name="T71" fmla="*/ 9 h 60"/>
              <a:gd name="T72" fmla="*/ 1020 w 1025"/>
              <a:gd name="T73" fmla="*/ 13 h 60"/>
              <a:gd name="T74" fmla="*/ 1024 w 1025"/>
              <a:gd name="T75" fmla="*/ 18 h 60"/>
              <a:gd name="T76" fmla="*/ 1025 w 1025"/>
              <a:gd name="T77" fmla="*/ 24 h 60"/>
              <a:gd name="T78" fmla="*/ 1025 w 1025"/>
              <a:gd name="T79" fmla="*/ 31 h 60"/>
              <a:gd name="T80" fmla="*/ 1025 w 1025"/>
              <a:gd name="T81" fmla="*/ 31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025" h="60">
                <a:moveTo>
                  <a:pt x="1025" y="31"/>
                </a:moveTo>
                <a:lnTo>
                  <a:pt x="1025" y="31"/>
                </a:lnTo>
                <a:lnTo>
                  <a:pt x="1025" y="37"/>
                </a:lnTo>
                <a:lnTo>
                  <a:pt x="1024" y="42"/>
                </a:lnTo>
                <a:lnTo>
                  <a:pt x="1020" y="46"/>
                </a:lnTo>
                <a:lnTo>
                  <a:pt x="1017" y="51"/>
                </a:lnTo>
                <a:lnTo>
                  <a:pt x="1013" y="55"/>
                </a:lnTo>
                <a:lnTo>
                  <a:pt x="1007" y="57"/>
                </a:lnTo>
                <a:lnTo>
                  <a:pt x="1002" y="60"/>
                </a:lnTo>
                <a:lnTo>
                  <a:pt x="996" y="60"/>
                </a:lnTo>
                <a:lnTo>
                  <a:pt x="30" y="60"/>
                </a:lnTo>
                <a:lnTo>
                  <a:pt x="30" y="60"/>
                </a:lnTo>
                <a:lnTo>
                  <a:pt x="24" y="60"/>
                </a:lnTo>
                <a:lnTo>
                  <a:pt x="18" y="57"/>
                </a:lnTo>
                <a:lnTo>
                  <a:pt x="13" y="55"/>
                </a:lnTo>
                <a:lnTo>
                  <a:pt x="10" y="51"/>
                </a:lnTo>
                <a:lnTo>
                  <a:pt x="6" y="46"/>
                </a:lnTo>
                <a:lnTo>
                  <a:pt x="2" y="42"/>
                </a:lnTo>
                <a:lnTo>
                  <a:pt x="1" y="37"/>
                </a:lnTo>
                <a:lnTo>
                  <a:pt x="0" y="31"/>
                </a:lnTo>
                <a:lnTo>
                  <a:pt x="0" y="31"/>
                </a:lnTo>
                <a:lnTo>
                  <a:pt x="0" y="31"/>
                </a:lnTo>
                <a:lnTo>
                  <a:pt x="1" y="24"/>
                </a:lnTo>
                <a:lnTo>
                  <a:pt x="2" y="18"/>
                </a:lnTo>
                <a:lnTo>
                  <a:pt x="6" y="13"/>
                </a:lnTo>
                <a:lnTo>
                  <a:pt x="10" y="9"/>
                </a:lnTo>
                <a:lnTo>
                  <a:pt x="13" y="5"/>
                </a:lnTo>
                <a:lnTo>
                  <a:pt x="18" y="2"/>
                </a:lnTo>
                <a:lnTo>
                  <a:pt x="24" y="0"/>
                </a:lnTo>
                <a:lnTo>
                  <a:pt x="30" y="0"/>
                </a:lnTo>
                <a:lnTo>
                  <a:pt x="996" y="0"/>
                </a:lnTo>
                <a:lnTo>
                  <a:pt x="996" y="0"/>
                </a:lnTo>
                <a:lnTo>
                  <a:pt x="1002" y="0"/>
                </a:lnTo>
                <a:lnTo>
                  <a:pt x="1007" y="2"/>
                </a:lnTo>
                <a:lnTo>
                  <a:pt x="1013" y="5"/>
                </a:lnTo>
                <a:lnTo>
                  <a:pt x="1017" y="9"/>
                </a:lnTo>
                <a:lnTo>
                  <a:pt x="1020" y="13"/>
                </a:lnTo>
                <a:lnTo>
                  <a:pt x="1024" y="18"/>
                </a:lnTo>
                <a:lnTo>
                  <a:pt x="1025" y="24"/>
                </a:lnTo>
                <a:lnTo>
                  <a:pt x="1025" y="31"/>
                </a:lnTo>
                <a:lnTo>
                  <a:pt x="1025" y="31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42" name="Freeform 23"/>
          <p:cNvSpPr/>
          <p:nvPr/>
        </p:nvSpPr>
        <p:spPr bwMode="auto">
          <a:xfrm>
            <a:off x="857559" y="3144098"/>
            <a:ext cx="486404" cy="44624"/>
          </a:xfrm>
          <a:custGeom>
            <a:avLst/>
            <a:gdLst>
              <a:gd name="T0" fmla="*/ 652 w 652"/>
              <a:gd name="T1" fmla="*/ 30 h 60"/>
              <a:gd name="T2" fmla="*/ 652 w 652"/>
              <a:gd name="T3" fmla="*/ 30 h 60"/>
              <a:gd name="T4" fmla="*/ 652 w 652"/>
              <a:gd name="T5" fmla="*/ 36 h 60"/>
              <a:gd name="T6" fmla="*/ 651 w 652"/>
              <a:gd name="T7" fmla="*/ 42 h 60"/>
              <a:gd name="T8" fmla="*/ 647 w 652"/>
              <a:gd name="T9" fmla="*/ 47 h 60"/>
              <a:gd name="T10" fmla="*/ 644 w 652"/>
              <a:gd name="T11" fmla="*/ 52 h 60"/>
              <a:gd name="T12" fmla="*/ 640 w 652"/>
              <a:gd name="T13" fmla="*/ 55 h 60"/>
              <a:gd name="T14" fmla="*/ 634 w 652"/>
              <a:gd name="T15" fmla="*/ 58 h 60"/>
              <a:gd name="T16" fmla="*/ 629 w 652"/>
              <a:gd name="T17" fmla="*/ 59 h 60"/>
              <a:gd name="T18" fmla="*/ 623 w 652"/>
              <a:gd name="T19" fmla="*/ 60 h 60"/>
              <a:gd name="T20" fmla="*/ 30 w 652"/>
              <a:gd name="T21" fmla="*/ 60 h 60"/>
              <a:gd name="T22" fmla="*/ 30 w 652"/>
              <a:gd name="T23" fmla="*/ 60 h 60"/>
              <a:gd name="T24" fmla="*/ 24 w 652"/>
              <a:gd name="T25" fmla="*/ 59 h 60"/>
              <a:gd name="T26" fmla="*/ 18 w 652"/>
              <a:gd name="T27" fmla="*/ 58 h 60"/>
              <a:gd name="T28" fmla="*/ 13 w 652"/>
              <a:gd name="T29" fmla="*/ 55 h 60"/>
              <a:gd name="T30" fmla="*/ 10 w 652"/>
              <a:gd name="T31" fmla="*/ 52 h 60"/>
              <a:gd name="T32" fmla="*/ 6 w 652"/>
              <a:gd name="T33" fmla="*/ 47 h 60"/>
              <a:gd name="T34" fmla="*/ 2 w 652"/>
              <a:gd name="T35" fmla="*/ 42 h 60"/>
              <a:gd name="T36" fmla="*/ 1 w 652"/>
              <a:gd name="T37" fmla="*/ 36 h 60"/>
              <a:gd name="T38" fmla="*/ 0 w 652"/>
              <a:gd name="T39" fmla="*/ 30 h 60"/>
              <a:gd name="T40" fmla="*/ 0 w 652"/>
              <a:gd name="T41" fmla="*/ 30 h 60"/>
              <a:gd name="T42" fmla="*/ 0 w 652"/>
              <a:gd name="T43" fmla="*/ 30 h 60"/>
              <a:gd name="T44" fmla="*/ 1 w 652"/>
              <a:gd name="T45" fmla="*/ 24 h 60"/>
              <a:gd name="T46" fmla="*/ 2 w 652"/>
              <a:gd name="T47" fmla="*/ 19 h 60"/>
              <a:gd name="T48" fmla="*/ 6 w 652"/>
              <a:gd name="T49" fmla="*/ 13 h 60"/>
              <a:gd name="T50" fmla="*/ 10 w 652"/>
              <a:gd name="T51" fmla="*/ 9 h 60"/>
              <a:gd name="T52" fmla="*/ 13 w 652"/>
              <a:gd name="T53" fmla="*/ 5 h 60"/>
              <a:gd name="T54" fmla="*/ 18 w 652"/>
              <a:gd name="T55" fmla="*/ 3 h 60"/>
              <a:gd name="T56" fmla="*/ 24 w 652"/>
              <a:gd name="T57" fmla="*/ 0 h 60"/>
              <a:gd name="T58" fmla="*/ 30 w 652"/>
              <a:gd name="T59" fmla="*/ 0 h 60"/>
              <a:gd name="T60" fmla="*/ 623 w 652"/>
              <a:gd name="T61" fmla="*/ 0 h 60"/>
              <a:gd name="T62" fmla="*/ 623 w 652"/>
              <a:gd name="T63" fmla="*/ 0 h 60"/>
              <a:gd name="T64" fmla="*/ 629 w 652"/>
              <a:gd name="T65" fmla="*/ 0 h 60"/>
              <a:gd name="T66" fmla="*/ 634 w 652"/>
              <a:gd name="T67" fmla="*/ 3 h 60"/>
              <a:gd name="T68" fmla="*/ 640 w 652"/>
              <a:gd name="T69" fmla="*/ 5 h 60"/>
              <a:gd name="T70" fmla="*/ 644 w 652"/>
              <a:gd name="T71" fmla="*/ 9 h 60"/>
              <a:gd name="T72" fmla="*/ 647 w 652"/>
              <a:gd name="T73" fmla="*/ 13 h 60"/>
              <a:gd name="T74" fmla="*/ 651 w 652"/>
              <a:gd name="T75" fmla="*/ 19 h 60"/>
              <a:gd name="T76" fmla="*/ 652 w 652"/>
              <a:gd name="T77" fmla="*/ 24 h 60"/>
              <a:gd name="T78" fmla="*/ 652 w 652"/>
              <a:gd name="T79" fmla="*/ 30 h 60"/>
              <a:gd name="T80" fmla="*/ 652 w 652"/>
              <a:gd name="T81" fmla="*/ 3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652" h="60">
                <a:moveTo>
                  <a:pt x="652" y="30"/>
                </a:moveTo>
                <a:lnTo>
                  <a:pt x="652" y="30"/>
                </a:lnTo>
                <a:lnTo>
                  <a:pt x="652" y="36"/>
                </a:lnTo>
                <a:lnTo>
                  <a:pt x="651" y="42"/>
                </a:lnTo>
                <a:lnTo>
                  <a:pt x="647" y="47"/>
                </a:lnTo>
                <a:lnTo>
                  <a:pt x="644" y="52"/>
                </a:lnTo>
                <a:lnTo>
                  <a:pt x="640" y="55"/>
                </a:lnTo>
                <a:lnTo>
                  <a:pt x="634" y="58"/>
                </a:lnTo>
                <a:lnTo>
                  <a:pt x="629" y="59"/>
                </a:lnTo>
                <a:lnTo>
                  <a:pt x="623" y="60"/>
                </a:lnTo>
                <a:lnTo>
                  <a:pt x="30" y="60"/>
                </a:lnTo>
                <a:lnTo>
                  <a:pt x="30" y="60"/>
                </a:lnTo>
                <a:lnTo>
                  <a:pt x="24" y="59"/>
                </a:lnTo>
                <a:lnTo>
                  <a:pt x="18" y="58"/>
                </a:lnTo>
                <a:lnTo>
                  <a:pt x="13" y="55"/>
                </a:lnTo>
                <a:lnTo>
                  <a:pt x="10" y="52"/>
                </a:lnTo>
                <a:lnTo>
                  <a:pt x="6" y="47"/>
                </a:lnTo>
                <a:lnTo>
                  <a:pt x="2" y="42"/>
                </a:lnTo>
                <a:lnTo>
                  <a:pt x="1" y="36"/>
                </a:lnTo>
                <a:lnTo>
                  <a:pt x="0" y="30"/>
                </a:lnTo>
                <a:lnTo>
                  <a:pt x="0" y="30"/>
                </a:lnTo>
                <a:lnTo>
                  <a:pt x="0" y="30"/>
                </a:lnTo>
                <a:lnTo>
                  <a:pt x="1" y="24"/>
                </a:lnTo>
                <a:lnTo>
                  <a:pt x="2" y="19"/>
                </a:lnTo>
                <a:lnTo>
                  <a:pt x="6" y="13"/>
                </a:lnTo>
                <a:lnTo>
                  <a:pt x="10" y="9"/>
                </a:lnTo>
                <a:lnTo>
                  <a:pt x="13" y="5"/>
                </a:lnTo>
                <a:lnTo>
                  <a:pt x="18" y="3"/>
                </a:lnTo>
                <a:lnTo>
                  <a:pt x="24" y="0"/>
                </a:lnTo>
                <a:lnTo>
                  <a:pt x="30" y="0"/>
                </a:lnTo>
                <a:lnTo>
                  <a:pt x="623" y="0"/>
                </a:lnTo>
                <a:lnTo>
                  <a:pt x="623" y="0"/>
                </a:lnTo>
                <a:lnTo>
                  <a:pt x="629" y="0"/>
                </a:lnTo>
                <a:lnTo>
                  <a:pt x="634" y="3"/>
                </a:lnTo>
                <a:lnTo>
                  <a:pt x="640" y="5"/>
                </a:lnTo>
                <a:lnTo>
                  <a:pt x="644" y="9"/>
                </a:lnTo>
                <a:lnTo>
                  <a:pt x="647" y="13"/>
                </a:lnTo>
                <a:lnTo>
                  <a:pt x="651" y="19"/>
                </a:lnTo>
                <a:lnTo>
                  <a:pt x="652" y="24"/>
                </a:lnTo>
                <a:lnTo>
                  <a:pt x="652" y="30"/>
                </a:lnTo>
                <a:lnTo>
                  <a:pt x="652" y="30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43" name="Freeform 24"/>
          <p:cNvSpPr/>
          <p:nvPr/>
        </p:nvSpPr>
        <p:spPr bwMode="auto">
          <a:xfrm>
            <a:off x="1891352" y="4009808"/>
            <a:ext cx="623252" cy="44624"/>
          </a:xfrm>
          <a:custGeom>
            <a:avLst/>
            <a:gdLst>
              <a:gd name="T0" fmla="*/ 839 w 839"/>
              <a:gd name="T1" fmla="*/ 30 h 60"/>
              <a:gd name="T2" fmla="*/ 839 w 839"/>
              <a:gd name="T3" fmla="*/ 30 h 60"/>
              <a:gd name="T4" fmla="*/ 838 w 839"/>
              <a:gd name="T5" fmla="*/ 36 h 60"/>
              <a:gd name="T6" fmla="*/ 837 w 839"/>
              <a:gd name="T7" fmla="*/ 42 h 60"/>
              <a:gd name="T8" fmla="*/ 834 w 839"/>
              <a:gd name="T9" fmla="*/ 47 h 60"/>
              <a:gd name="T10" fmla="*/ 830 w 839"/>
              <a:gd name="T11" fmla="*/ 51 h 60"/>
              <a:gd name="T12" fmla="*/ 826 w 839"/>
              <a:gd name="T13" fmla="*/ 55 h 60"/>
              <a:gd name="T14" fmla="*/ 821 w 839"/>
              <a:gd name="T15" fmla="*/ 58 h 60"/>
              <a:gd name="T16" fmla="*/ 815 w 839"/>
              <a:gd name="T17" fmla="*/ 60 h 60"/>
              <a:gd name="T18" fmla="*/ 809 w 839"/>
              <a:gd name="T19" fmla="*/ 60 h 60"/>
              <a:gd name="T20" fmla="*/ 30 w 839"/>
              <a:gd name="T21" fmla="*/ 60 h 60"/>
              <a:gd name="T22" fmla="*/ 30 w 839"/>
              <a:gd name="T23" fmla="*/ 60 h 60"/>
              <a:gd name="T24" fmla="*/ 24 w 839"/>
              <a:gd name="T25" fmla="*/ 60 h 60"/>
              <a:gd name="T26" fmla="*/ 19 w 839"/>
              <a:gd name="T27" fmla="*/ 58 h 60"/>
              <a:gd name="T28" fmla="*/ 14 w 839"/>
              <a:gd name="T29" fmla="*/ 55 h 60"/>
              <a:gd name="T30" fmla="*/ 9 w 839"/>
              <a:gd name="T31" fmla="*/ 51 h 60"/>
              <a:gd name="T32" fmla="*/ 5 w 839"/>
              <a:gd name="T33" fmla="*/ 47 h 60"/>
              <a:gd name="T34" fmla="*/ 3 w 839"/>
              <a:gd name="T35" fmla="*/ 42 h 60"/>
              <a:gd name="T36" fmla="*/ 0 w 839"/>
              <a:gd name="T37" fmla="*/ 36 h 60"/>
              <a:gd name="T38" fmla="*/ 0 w 839"/>
              <a:gd name="T39" fmla="*/ 30 h 60"/>
              <a:gd name="T40" fmla="*/ 0 w 839"/>
              <a:gd name="T41" fmla="*/ 30 h 60"/>
              <a:gd name="T42" fmla="*/ 0 w 839"/>
              <a:gd name="T43" fmla="*/ 30 h 60"/>
              <a:gd name="T44" fmla="*/ 0 w 839"/>
              <a:gd name="T45" fmla="*/ 23 h 60"/>
              <a:gd name="T46" fmla="*/ 3 w 839"/>
              <a:gd name="T47" fmla="*/ 19 h 60"/>
              <a:gd name="T48" fmla="*/ 5 w 839"/>
              <a:gd name="T49" fmla="*/ 12 h 60"/>
              <a:gd name="T50" fmla="*/ 9 w 839"/>
              <a:gd name="T51" fmla="*/ 9 h 60"/>
              <a:gd name="T52" fmla="*/ 14 w 839"/>
              <a:gd name="T53" fmla="*/ 5 h 60"/>
              <a:gd name="T54" fmla="*/ 19 w 839"/>
              <a:gd name="T55" fmla="*/ 3 h 60"/>
              <a:gd name="T56" fmla="*/ 24 w 839"/>
              <a:gd name="T57" fmla="*/ 0 h 60"/>
              <a:gd name="T58" fmla="*/ 30 w 839"/>
              <a:gd name="T59" fmla="*/ 0 h 60"/>
              <a:gd name="T60" fmla="*/ 809 w 839"/>
              <a:gd name="T61" fmla="*/ 0 h 60"/>
              <a:gd name="T62" fmla="*/ 809 w 839"/>
              <a:gd name="T63" fmla="*/ 0 h 60"/>
              <a:gd name="T64" fmla="*/ 815 w 839"/>
              <a:gd name="T65" fmla="*/ 0 h 60"/>
              <a:gd name="T66" fmla="*/ 821 w 839"/>
              <a:gd name="T67" fmla="*/ 3 h 60"/>
              <a:gd name="T68" fmla="*/ 826 w 839"/>
              <a:gd name="T69" fmla="*/ 5 h 60"/>
              <a:gd name="T70" fmla="*/ 830 w 839"/>
              <a:gd name="T71" fmla="*/ 9 h 60"/>
              <a:gd name="T72" fmla="*/ 834 w 839"/>
              <a:gd name="T73" fmla="*/ 12 h 60"/>
              <a:gd name="T74" fmla="*/ 837 w 839"/>
              <a:gd name="T75" fmla="*/ 19 h 60"/>
              <a:gd name="T76" fmla="*/ 838 w 839"/>
              <a:gd name="T77" fmla="*/ 23 h 60"/>
              <a:gd name="T78" fmla="*/ 839 w 839"/>
              <a:gd name="T79" fmla="*/ 30 h 60"/>
              <a:gd name="T80" fmla="*/ 839 w 839"/>
              <a:gd name="T81" fmla="*/ 3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839" h="60">
                <a:moveTo>
                  <a:pt x="839" y="30"/>
                </a:moveTo>
                <a:lnTo>
                  <a:pt x="839" y="30"/>
                </a:lnTo>
                <a:lnTo>
                  <a:pt x="838" y="36"/>
                </a:lnTo>
                <a:lnTo>
                  <a:pt x="837" y="42"/>
                </a:lnTo>
                <a:lnTo>
                  <a:pt x="834" y="47"/>
                </a:lnTo>
                <a:lnTo>
                  <a:pt x="830" y="51"/>
                </a:lnTo>
                <a:lnTo>
                  <a:pt x="826" y="55"/>
                </a:lnTo>
                <a:lnTo>
                  <a:pt x="821" y="58"/>
                </a:lnTo>
                <a:lnTo>
                  <a:pt x="815" y="60"/>
                </a:lnTo>
                <a:lnTo>
                  <a:pt x="809" y="60"/>
                </a:lnTo>
                <a:lnTo>
                  <a:pt x="30" y="60"/>
                </a:lnTo>
                <a:lnTo>
                  <a:pt x="30" y="60"/>
                </a:lnTo>
                <a:lnTo>
                  <a:pt x="24" y="60"/>
                </a:lnTo>
                <a:lnTo>
                  <a:pt x="19" y="58"/>
                </a:lnTo>
                <a:lnTo>
                  <a:pt x="14" y="55"/>
                </a:lnTo>
                <a:lnTo>
                  <a:pt x="9" y="51"/>
                </a:lnTo>
                <a:lnTo>
                  <a:pt x="5" y="47"/>
                </a:lnTo>
                <a:lnTo>
                  <a:pt x="3" y="42"/>
                </a:lnTo>
                <a:lnTo>
                  <a:pt x="0" y="36"/>
                </a:lnTo>
                <a:lnTo>
                  <a:pt x="0" y="30"/>
                </a:lnTo>
                <a:lnTo>
                  <a:pt x="0" y="30"/>
                </a:lnTo>
                <a:lnTo>
                  <a:pt x="0" y="30"/>
                </a:lnTo>
                <a:lnTo>
                  <a:pt x="0" y="23"/>
                </a:lnTo>
                <a:lnTo>
                  <a:pt x="3" y="19"/>
                </a:lnTo>
                <a:lnTo>
                  <a:pt x="5" y="12"/>
                </a:lnTo>
                <a:lnTo>
                  <a:pt x="9" y="9"/>
                </a:lnTo>
                <a:lnTo>
                  <a:pt x="14" y="5"/>
                </a:lnTo>
                <a:lnTo>
                  <a:pt x="19" y="3"/>
                </a:lnTo>
                <a:lnTo>
                  <a:pt x="24" y="0"/>
                </a:lnTo>
                <a:lnTo>
                  <a:pt x="30" y="0"/>
                </a:lnTo>
                <a:lnTo>
                  <a:pt x="809" y="0"/>
                </a:lnTo>
                <a:lnTo>
                  <a:pt x="809" y="0"/>
                </a:lnTo>
                <a:lnTo>
                  <a:pt x="815" y="0"/>
                </a:lnTo>
                <a:lnTo>
                  <a:pt x="821" y="3"/>
                </a:lnTo>
                <a:lnTo>
                  <a:pt x="826" y="5"/>
                </a:lnTo>
                <a:lnTo>
                  <a:pt x="830" y="9"/>
                </a:lnTo>
                <a:lnTo>
                  <a:pt x="834" y="12"/>
                </a:lnTo>
                <a:lnTo>
                  <a:pt x="837" y="19"/>
                </a:lnTo>
                <a:lnTo>
                  <a:pt x="838" y="23"/>
                </a:lnTo>
                <a:lnTo>
                  <a:pt x="839" y="30"/>
                </a:lnTo>
                <a:lnTo>
                  <a:pt x="839" y="30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44" name="Freeform 25"/>
          <p:cNvSpPr/>
          <p:nvPr/>
        </p:nvSpPr>
        <p:spPr bwMode="auto">
          <a:xfrm>
            <a:off x="3054557" y="2192115"/>
            <a:ext cx="129410" cy="44624"/>
          </a:xfrm>
          <a:custGeom>
            <a:avLst/>
            <a:gdLst>
              <a:gd name="T0" fmla="*/ 176 w 176"/>
              <a:gd name="T1" fmla="*/ 30 h 61"/>
              <a:gd name="T2" fmla="*/ 176 w 176"/>
              <a:gd name="T3" fmla="*/ 30 h 61"/>
              <a:gd name="T4" fmla="*/ 175 w 176"/>
              <a:gd name="T5" fmla="*/ 36 h 61"/>
              <a:gd name="T6" fmla="*/ 173 w 176"/>
              <a:gd name="T7" fmla="*/ 42 h 61"/>
              <a:gd name="T8" fmla="*/ 170 w 176"/>
              <a:gd name="T9" fmla="*/ 47 h 61"/>
              <a:gd name="T10" fmla="*/ 166 w 176"/>
              <a:gd name="T11" fmla="*/ 52 h 61"/>
              <a:gd name="T12" fmla="*/ 162 w 176"/>
              <a:gd name="T13" fmla="*/ 56 h 61"/>
              <a:gd name="T14" fmla="*/ 158 w 176"/>
              <a:gd name="T15" fmla="*/ 58 h 61"/>
              <a:gd name="T16" fmla="*/ 151 w 176"/>
              <a:gd name="T17" fmla="*/ 59 h 61"/>
              <a:gd name="T18" fmla="*/ 145 w 176"/>
              <a:gd name="T19" fmla="*/ 61 h 61"/>
              <a:gd name="T20" fmla="*/ 31 w 176"/>
              <a:gd name="T21" fmla="*/ 61 h 61"/>
              <a:gd name="T22" fmla="*/ 31 w 176"/>
              <a:gd name="T23" fmla="*/ 61 h 61"/>
              <a:gd name="T24" fmla="*/ 25 w 176"/>
              <a:gd name="T25" fmla="*/ 59 h 61"/>
              <a:gd name="T26" fmla="*/ 19 w 176"/>
              <a:gd name="T27" fmla="*/ 58 h 61"/>
              <a:gd name="T28" fmla="*/ 14 w 176"/>
              <a:gd name="T29" fmla="*/ 56 h 61"/>
              <a:gd name="T30" fmla="*/ 9 w 176"/>
              <a:gd name="T31" fmla="*/ 52 h 61"/>
              <a:gd name="T32" fmla="*/ 5 w 176"/>
              <a:gd name="T33" fmla="*/ 47 h 61"/>
              <a:gd name="T34" fmla="*/ 3 w 176"/>
              <a:gd name="T35" fmla="*/ 42 h 61"/>
              <a:gd name="T36" fmla="*/ 1 w 176"/>
              <a:gd name="T37" fmla="*/ 36 h 61"/>
              <a:gd name="T38" fmla="*/ 0 w 176"/>
              <a:gd name="T39" fmla="*/ 30 h 61"/>
              <a:gd name="T40" fmla="*/ 0 w 176"/>
              <a:gd name="T41" fmla="*/ 30 h 61"/>
              <a:gd name="T42" fmla="*/ 0 w 176"/>
              <a:gd name="T43" fmla="*/ 30 h 61"/>
              <a:gd name="T44" fmla="*/ 1 w 176"/>
              <a:gd name="T45" fmla="*/ 24 h 61"/>
              <a:gd name="T46" fmla="*/ 3 w 176"/>
              <a:gd name="T47" fmla="*/ 18 h 61"/>
              <a:gd name="T48" fmla="*/ 5 w 176"/>
              <a:gd name="T49" fmla="*/ 13 h 61"/>
              <a:gd name="T50" fmla="*/ 9 w 176"/>
              <a:gd name="T51" fmla="*/ 9 h 61"/>
              <a:gd name="T52" fmla="*/ 14 w 176"/>
              <a:gd name="T53" fmla="*/ 6 h 61"/>
              <a:gd name="T54" fmla="*/ 19 w 176"/>
              <a:gd name="T55" fmla="*/ 2 h 61"/>
              <a:gd name="T56" fmla="*/ 25 w 176"/>
              <a:gd name="T57" fmla="*/ 1 h 61"/>
              <a:gd name="T58" fmla="*/ 31 w 176"/>
              <a:gd name="T59" fmla="*/ 0 h 61"/>
              <a:gd name="T60" fmla="*/ 145 w 176"/>
              <a:gd name="T61" fmla="*/ 0 h 61"/>
              <a:gd name="T62" fmla="*/ 145 w 176"/>
              <a:gd name="T63" fmla="*/ 0 h 61"/>
              <a:gd name="T64" fmla="*/ 151 w 176"/>
              <a:gd name="T65" fmla="*/ 1 h 61"/>
              <a:gd name="T66" fmla="*/ 158 w 176"/>
              <a:gd name="T67" fmla="*/ 2 h 61"/>
              <a:gd name="T68" fmla="*/ 162 w 176"/>
              <a:gd name="T69" fmla="*/ 6 h 61"/>
              <a:gd name="T70" fmla="*/ 166 w 176"/>
              <a:gd name="T71" fmla="*/ 9 h 61"/>
              <a:gd name="T72" fmla="*/ 170 w 176"/>
              <a:gd name="T73" fmla="*/ 13 h 61"/>
              <a:gd name="T74" fmla="*/ 173 w 176"/>
              <a:gd name="T75" fmla="*/ 18 h 61"/>
              <a:gd name="T76" fmla="*/ 175 w 176"/>
              <a:gd name="T77" fmla="*/ 24 h 61"/>
              <a:gd name="T78" fmla="*/ 176 w 176"/>
              <a:gd name="T79" fmla="*/ 30 h 61"/>
              <a:gd name="T80" fmla="*/ 176 w 176"/>
              <a:gd name="T81" fmla="*/ 30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76" h="61">
                <a:moveTo>
                  <a:pt x="176" y="30"/>
                </a:moveTo>
                <a:lnTo>
                  <a:pt x="176" y="30"/>
                </a:lnTo>
                <a:lnTo>
                  <a:pt x="175" y="36"/>
                </a:lnTo>
                <a:lnTo>
                  <a:pt x="173" y="42"/>
                </a:lnTo>
                <a:lnTo>
                  <a:pt x="170" y="47"/>
                </a:lnTo>
                <a:lnTo>
                  <a:pt x="166" y="52"/>
                </a:lnTo>
                <a:lnTo>
                  <a:pt x="162" y="56"/>
                </a:lnTo>
                <a:lnTo>
                  <a:pt x="158" y="58"/>
                </a:lnTo>
                <a:lnTo>
                  <a:pt x="151" y="59"/>
                </a:lnTo>
                <a:lnTo>
                  <a:pt x="145" y="61"/>
                </a:lnTo>
                <a:lnTo>
                  <a:pt x="31" y="61"/>
                </a:lnTo>
                <a:lnTo>
                  <a:pt x="31" y="61"/>
                </a:lnTo>
                <a:lnTo>
                  <a:pt x="25" y="59"/>
                </a:lnTo>
                <a:lnTo>
                  <a:pt x="19" y="58"/>
                </a:lnTo>
                <a:lnTo>
                  <a:pt x="14" y="56"/>
                </a:lnTo>
                <a:lnTo>
                  <a:pt x="9" y="52"/>
                </a:lnTo>
                <a:lnTo>
                  <a:pt x="5" y="47"/>
                </a:lnTo>
                <a:lnTo>
                  <a:pt x="3" y="42"/>
                </a:lnTo>
                <a:lnTo>
                  <a:pt x="1" y="36"/>
                </a:lnTo>
                <a:lnTo>
                  <a:pt x="0" y="30"/>
                </a:lnTo>
                <a:lnTo>
                  <a:pt x="0" y="30"/>
                </a:lnTo>
                <a:lnTo>
                  <a:pt x="0" y="30"/>
                </a:lnTo>
                <a:lnTo>
                  <a:pt x="1" y="24"/>
                </a:lnTo>
                <a:lnTo>
                  <a:pt x="3" y="18"/>
                </a:lnTo>
                <a:lnTo>
                  <a:pt x="5" y="13"/>
                </a:lnTo>
                <a:lnTo>
                  <a:pt x="9" y="9"/>
                </a:lnTo>
                <a:lnTo>
                  <a:pt x="14" y="6"/>
                </a:lnTo>
                <a:lnTo>
                  <a:pt x="19" y="2"/>
                </a:lnTo>
                <a:lnTo>
                  <a:pt x="25" y="1"/>
                </a:lnTo>
                <a:lnTo>
                  <a:pt x="31" y="0"/>
                </a:lnTo>
                <a:lnTo>
                  <a:pt x="145" y="0"/>
                </a:lnTo>
                <a:lnTo>
                  <a:pt x="145" y="0"/>
                </a:lnTo>
                <a:lnTo>
                  <a:pt x="151" y="1"/>
                </a:lnTo>
                <a:lnTo>
                  <a:pt x="158" y="2"/>
                </a:lnTo>
                <a:lnTo>
                  <a:pt x="162" y="6"/>
                </a:lnTo>
                <a:lnTo>
                  <a:pt x="166" y="9"/>
                </a:lnTo>
                <a:lnTo>
                  <a:pt x="170" y="13"/>
                </a:lnTo>
                <a:lnTo>
                  <a:pt x="173" y="18"/>
                </a:lnTo>
                <a:lnTo>
                  <a:pt x="175" y="24"/>
                </a:lnTo>
                <a:lnTo>
                  <a:pt x="176" y="30"/>
                </a:lnTo>
                <a:lnTo>
                  <a:pt x="176" y="30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45" name="Freeform 26"/>
          <p:cNvSpPr/>
          <p:nvPr/>
        </p:nvSpPr>
        <p:spPr bwMode="auto">
          <a:xfrm>
            <a:off x="3076870" y="2563983"/>
            <a:ext cx="510203" cy="44624"/>
          </a:xfrm>
          <a:custGeom>
            <a:avLst/>
            <a:gdLst>
              <a:gd name="T0" fmla="*/ 686 w 686"/>
              <a:gd name="T1" fmla="*/ 30 h 59"/>
              <a:gd name="T2" fmla="*/ 686 w 686"/>
              <a:gd name="T3" fmla="*/ 30 h 59"/>
              <a:gd name="T4" fmla="*/ 685 w 686"/>
              <a:gd name="T5" fmla="*/ 35 h 59"/>
              <a:gd name="T6" fmla="*/ 684 w 686"/>
              <a:gd name="T7" fmla="*/ 41 h 59"/>
              <a:gd name="T8" fmla="*/ 681 w 686"/>
              <a:gd name="T9" fmla="*/ 46 h 59"/>
              <a:gd name="T10" fmla="*/ 676 w 686"/>
              <a:gd name="T11" fmla="*/ 51 h 59"/>
              <a:gd name="T12" fmla="*/ 673 w 686"/>
              <a:gd name="T13" fmla="*/ 55 h 59"/>
              <a:gd name="T14" fmla="*/ 668 w 686"/>
              <a:gd name="T15" fmla="*/ 57 h 59"/>
              <a:gd name="T16" fmla="*/ 662 w 686"/>
              <a:gd name="T17" fmla="*/ 59 h 59"/>
              <a:gd name="T18" fmla="*/ 656 w 686"/>
              <a:gd name="T19" fmla="*/ 59 h 59"/>
              <a:gd name="T20" fmla="*/ 30 w 686"/>
              <a:gd name="T21" fmla="*/ 59 h 59"/>
              <a:gd name="T22" fmla="*/ 30 w 686"/>
              <a:gd name="T23" fmla="*/ 59 h 59"/>
              <a:gd name="T24" fmla="*/ 24 w 686"/>
              <a:gd name="T25" fmla="*/ 59 h 59"/>
              <a:gd name="T26" fmla="*/ 18 w 686"/>
              <a:gd name="T27" fmla="*/ 57 h 59"/>
              <a:gd name="T28" fmla="*/ 13 w 686"/>
              <a:gd name="T29" fmla="*/ 55 h 59"/>
              <a:gd name="T30" fmla="*/ 9 w 686"/>
              <a:gd name="T31" fmla="*/ 51 h 59"/>
              <a:gd name="T32" fmla="*/ 6 w 686"/>
              <a:gd name="T33" fmla="*/ 46 h 59"/>
              <a:gd name="T34" fmla="*/ 2 w 686"/>
              <a:gd name="T35" fmla="*/ 41 h 59"/>
              <a:gd name="T36" fmla="*/ 1 w 686"/>
              <a:gd name="T37" fmla="*/ 35 h 59"/>
              <a:gd name="T38" fmla="*/ 0 w 686"/>
              <a:gd name="T39" fmla="*/ 30 h 59"/>
              <a:gd name="T40" fmla="*/ 0 w 686"/>
              <a:gd name="T41" fmla="*/ 30 h 59"/>
              <a:gd name="T42" fmla="*/ 0 w 686"/>
              <a:gd name="T43" fmla="*/ 30 h 59"/>
              <a:gd name="T44" fmla="*/ 1 w 686"/>
              <a:gd name="T45" fmla="*/ 24 h 59"/>
              <a:gd name="T46" fmla="*/ 2 w 686"/>
              <a:gd name="T47" fmla="*/ 18 h 59"/>
              <a:gd name="T48" fmla="*/ 6 w 686"/>
              <a:gd name="T49" fmla="*/ 13 h 59"/>
              <a:gd name="T50" fmla="*/ 9 w 686"/>
              <a:gd name="T51" fmla="*/ 8 h 59"/>
              <a:gd name="T52" fmla="*/ 13 w 686"/>
              <a:gd name="T53" fmla="*/ 5 h 59"/>
              <a:gd name="T54" fmla="*/ 18 w 686"/>
              <a:gd name="T55" fmla="*/ 2 h 59"/>
              <a:gd name="T56" fmla="*/ 24 w 686"/>
              <a:gd name="T57" fmla="*/ 0 h 59"/>
              <a:gd name="T58" fmla="*/ 30 w 686"/>
              <a:gd name="T59" fmla="*/ 0 h 59"/>
              <a:gd name="T60" fmla="*/ 656 w 686"/>
              <a:gd name="T61" fmla="*/ 0 h 59"/>
              <a:gd name="T62" fmla="*/ 656 w 686"/>
              <a:gd name="T63" fmla="*/ 0 h 59"/>
              <a:gd name="T64" fmla="*/ 662 w 686"/>
              <a:gd name="T65" fmla="*/ 0 h 59"/>
              <a:gd name="T66" fmla="*/ 668 w 686"/>
              <a:gd name="T67" fmla="*/ 2 h 59"/>
              <a:gd name="T68" fmla="*/ 673 w 686"/>
              <a:gd name="T69" fmla="*/ 5 h 59"/>
              <a:gd name="T70" fmla="*/ 676 w 686"/>
              <a:gd name="T71" fmla="*/ 8 h 59"/>
              <a:gd name="T72" fmla="*/ 681 w 686"/>
              <a:gd name="T73" fmla="*/ 13 h 59"/>
              <a:gd name="T74" fmla="*/ 684 w 686"/>
              <a:gd name="T75" fmla="*/ 18 h 59"/>
              <a:gd name="T76" fmla="*/ 685 w 686"/>
              <a:gd name="T77" fmla="*/ 24 h 59"/>
              <a:gd name="T78" fmla="*/ 686 w 686"/>
              <a:gd name="T79" fmla="*/ 30 h 59"/>
              <a:gd name="T80" fmla="*/ 686 w 686"/>
              <a:gd name="T81" fmla="*/ 3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686" h="59">
                <a:moveTo>
                  <a:pt x="686" y="30"/>
                </a:moveTo>
                <a:lnTo>
                  <a:pt x="686" y="30"/>
                </a:lnTo>
                <a:lnTo>
                  <a:pt x="685" y="35"/>
                </a:lnTo>
                <a:lnTo>
                  <a:pt x="684" y="41"/>
                </a:lnTo>
                <a:lnTo>
                  <a:pt x="681" y="46"/>
                </a:lnTo>
                <a:lnTo>
                  <a:pt x="676" y="51"/>
                </a:lnTo>
                <a:lnTo>
                  <a:pt x="673" y="55"/>
                </a:lnTo>
                <a:lnTo>
                  <a:pt x="668" y="57"/>
                </a:lnTo>
                <a:lnTo>
                  <a:pt x="662" y="59"/>
                </a:lnTo>
                <a:lnTo>
                  <a:pt x="656" y="59"/>
                </a:lnTo>
                <a:lnTo>
                  <a:pt x="30" y="59"/>
                </a:lnTo>
                <a:lnTo>
                  <a:pt x="30" y="59"/>
                </a:lnTo>
                <a:lnTo>
                  <a:pt x="24" y="59"/>
                </a:lnTo>
                <a:lnTo>
                  <a:pt x="18" y="57"/>
                </a:lnTo>
                <a:lnTo>
                  <a:pt x="13" y="55"/>
                </a:lnTo>
                <a:lnTo>
                  <a:pt x="9" y="51"/>
                </a:lnTo>
                <a:lnTo>
                  <a:pt x="6" y="46"/>
                </a:lnTo>
                <a:lnTo>
                  <a:pt x="2" y="41"/>
                </a:lnTo>
                <a:lnTo>
                  <a:pt x="1" y="35"/>
                </a:lnTo>
                <a:lnTo>
                  <a:pt x="0" y="30"/>
                </a:lnTo>
                <a:lnTo>
                  <a:pt x="0" y="30"/>
                </a:lnTo>
                <a:lnTo>
                  <a:pt x="0" y="30"/>
                </a:lnTo>
                <a:lnTo>
                  <a:pt x="1" y="24"/>
                </a:lnTo>
                <a:lnTo>
                  <a:pt x="2" y="18"/>
                </a:lnTo>
                <a:lnTo>
                  <a:pt x="6" y="13"/>
                </a:lnTo>
                <a:lnTo>
                  <a:pt x="9" y="8"/>
                </a:lnTo>
                <a:lnTo>
                  <a:pt x="13" y="5"/>
                </a:lnTo>
                <a:lnTo>
                  <a:pt x="18" y="2"/>
                </a:lnTo>
                <a:lnTo>
                  <a:pt x="24" y="0"/>
                </a:lnTo>
                <a:lnTo>
                  <a:pt x="30" y="0"/>
                </a:lnTo>
                <a:lnTo>
                  <a:pt x="656" y="0"/>
                </a:lnTo>
                <a:lnTo>
                  <a:pt x="656" y="0"/>
                </a:lnTo>
                <a:lnTo>
                  <a:pt x="662" y="0"/>
                </a:lnTo>
                <a:lnTo>
                  <a:pt x="668" y="2"/>
                </a:lnTo>
                <a:lnTo>
                  <a:pt x="673" y="5"/>
                </a:lnTo>
                <a:lnTo>
                  <a:pt x="676" y="8"/>
                </a:lnTo>
                <a:lnTo>
                  <a:pt x="681" y="13"/>
                </a:lnTo>
                <a:lnTo>
                  <a:pt x="684" y="18"/>
                </a:lnTo>
                <a:lnTo>
                  <a:pt x="685" y="24"/>
                </a:lnTo>
                <a:lnTo>
                  <a:pt x="686" y="30"/>
                </a:lnTo>
                <a:lnTo>
                  <a:pt x="686" y="30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46" name="Freeform 27"/>
          <p:cNvSpPr/>
          <p:nvPr/>
        </p:nvSpPr>
        <p:spPr bwMode="auto">
          <a:xfrm>
            <a:off x="3185455" y="2443498"/>
            <a:ext cx="193372" cy="44624"/>
          </a:xfrm>
          <a:custGeom>
            <a:avLst/>
            <a:gdLst>
              <a:gd name="T0" fmla="*/ 261 w 261"/>
              <a:gd name="T1" fmla="*/ 31 h 60"/>
              <a:gd name="T2" fmla="*/ 261 w 261"/>
              <a:gd name="T3" fmla="*/ 31 h 60"/>
              <a:gd name="T4" fmla="*/ 261 w 261"/>
              <a:gd name="T5" fmla="*/ 37 h 60"/>
              <a:gd name="T6" fmla="*/ 258 w 261"/>
              <a:gd name="T7" fmla="*/ 42 h 60"/>
              <a:gd name="T8" fmla="*/ 256 w 261"/>
              <a:gd name="T9" fmla="*/ 48 h 60"/>
              <a:gd name="T10" fmla="*/ 252 w 261"/>
              <a:gd name="T11" fmla="*/ 52 h 60"/>
              <a:gd name="T12" fmla="*/ 249 w 261"/>
              <a:gd name="T13" fmla="*/ 55 h 60"/>
              <a:gd name="T14" fmla="*/ 243 w 261"/>
              <a:gd name="T15" fmla="*/ 58 h 60"/>
              <a:gd name="T16" fmla="*/ 238 w 261"/>
              <a:gd name="T17" fmla="*/ 60 h 60"/>
              <a:gd name="T18" fmla="*/ 232 w 261"/>
              <a:gd name="T19" fmla="*/ 60 h 60"/>
              <a:gd name="T20" fmla="*/ 30 w 261"/>
              <a:gd name="T21" fmla="*/ 60 h 60"/>
              <a:gd name="T22" fmla="*/ 30 w 261"/>
              <a:gd name="T23" fmla="*/ 60 h 60"/>
              <a:gd name="T24" fmla="*/ 24 w 261"/>
              <a:gd name="T25" fmla="*/ 60 h 60"/>
              <a:gd name="T26" fmla="*/ 18 w 261"/>
              <a:gd name="T27" fmla="*/ 58 h 60"/>
              <a:gd name="T28" fmla="*/ 13 w 261"/>
              <a:gd name="T29" fmla="*/ 55 h 60"/>
              <a:gd name="T30" fmla="*/ 9 w 261"/>
              <a:gd name="T31" fmla="*/ 52 h 60"/>
              <a:gd name="T32" fmla="*/ 5 w 261"/>
              <a:gd name="T33" fmla="*/ 48 h 60"/>
              <a:gd name="T34" fmla="*/ 2 w 261"/>
              <a:gd name="T35" fmla="*/ 42 h 60"/>
              <a:gd name="T36" fmla="*/ 1 w 261"/>
              <a:gd name="T37" fmla="*/ 37 h 60"/>
              <a:gd name="T38" fmla="*/ 0 w 261"/>
              <a:gd name="T39" fmla="*/ 31 h 60"/>
              <a:gd name="T40" fmla="*/ 0 w 261"/>
              <a:gd name="T41" fmla="*/ 31 h 60"/>
              <a:gd name="T42" fmla="*/ 0 w 261"/>
              <a:gd name="T43" fmla="*/ 31 h 60"/>
              <a:gd name="T44" fmla="*/ 1 w 261"/>
              <a:gd name="T45" fmla="*/ 25 h 60"/>
              <a:gd name="T46" fmla="*/ 2 w 261"/>
              <a:gd name="T47" fmla="*/ 19 h 60"/>
              <a:gd name="T48" fmla="*/ 5 w 261"/>
              <a:gd name="T49" fmla="*/ 14 h 60"/>
              <a:gd name="T50" fmla="*/ 9 w 261"/>
              <a:gd name="T51" fmla="*/ 9 h 60"/>
              <a:gd name="T52" fmla="*/ 13 w 261"/>
              <a:gd name="T53" fmla="*/ 5 h 60"/>
              <a:gd name="T54" fmla="*/ 18 w 261"/>
              <a:gd name="T55" fmla="*/ 3 h 60"/>
              <a:gd name="T56" fmla="*/ 24 w 261"/>
              <a:gd name="T57" fmla="*/ 2 h 60"/>
              <a:gd name="T58" fmla="*/ 30 w 261"/>
              <a:gd name="T59" fmla="*/ 0 h 60"/>
              <a:gd name="T60" fmla="*/ 232 w 261"/>
              <a:gd name="T61" fmla="*/ 0 h 60"/>
              <a:gd name="T62" fmla="*/ 232 w 261"/>
              <a:gd name="T63" fmla="*/ 0 h 60"/>
              <a:gd name="T64" fmla="*/ 238 w 261"/>
              <a:gd name="T65" fmla="*/ 2 h 60"/>
              <a:gd name="T66" fmla="*/ 243 w 261"/>
              <a:gd name="T67" fmla="*/ 3 h 60"/>
              <a:gd name="T68" fmla="*/ 249 w 261"/>
              <a:gd name="T69" fmla="*/ 5 h 60"/>
              <a:gd name="T70" fmla="*/ 252 w 261"/>
              <a:gd name="T71" fmla="*/ 9 h 60"/>
              <a:gd name="T72" fmla="*/ 256 w 261"/>
              <a:gd name="T73" fmla="*/ 14 h 60"/>
              <a:gd name="T74" fmla="*/ 258 w 261"/>
              <a:gd name="T75" fmla="*/ 19 h 60"/>
              <a:gd name="T76" fmla="*/ 261 w 261"/>
              <a:gd name="T77" fmla="*/ 25 h 60"/>
              <a:gd name="T78" fmla="*/ 261 w 261"/>
              <a:gd name="T79" fmla="*/ 31 h 60"/>
              <a:gd name="T80" fmla="*/ 261 w 261"/>
              <a:gd name="T81" fmla="*/ 31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61" h="60">
                <a:moveTo>
                  <a:pt x="261" y="31"/>
                </a:moveTo>
                <a:lnTo>
                  <a:pt x="261" y="31"/>
                </a:lnTo>
                <a:lnTo>
                  <a:pt x="261" y="37"/>
                </a:lnTo>
                <a:lnTo>
                  <a:pt x="258" y="42"/>
                </a:lnTo>
                <a:lnTo>
                  <a:pt x="256" y="48"/>
                </a:lnTo>
                <a:lnTo>
                  <a:pt x="252" y="52"/>
                </a:lnTo>
                <a:lnTo>
                  <a:pt x="249" y="55"/>
                </a:lnTo>
                <a:lnTo>
                  <a:pt x="243" y="58"/>
                </a:lnTo>
                <a:lnTo>
                  <a:pt x="238" y="60"/>
                </a:lnTo>
                <a:lnTo>
                  <a:pt x="232" y="60"/>
                </a:lnTo>
                <a:lnTo>
                  <a:pt x="30" y="60"/>
                </a:lnTo>
                <a:lnTo>
                  <a:pt x="30" y="60"/>
                </a:lnTo>
                <a:lnTo>
                  <a:pt x="24" y="60"/>
                </a:lnTo>
                <a:lnTo>
                  <a:pt x="18" y="58"/>
                </a:lnTo>
                <a:lnTo>
                  <a:pt x="13" y="55"/>
                </a:lnTo>
                <a:lnTo>
                  <a:pt x="9" y="52"/>
                </a:lnTo>
                <a:lnTo>
                  <a:pt x="5" y="48"/>
                </a:lnTo>
                <a:lnTo>
                  <a:pt x="2" y="42"/>
                </a:lnTo>
                <a:lnTo>
                  <a:pt x="1" y="37"/>
                </a:lnTo>
                <a:lnTo>
                  <a:pt x="0" y="31"/>
                </a:lnTo>
                <a:lnTo>
                  <a:pt x="0" y="31"/>
                </a:lnTo>
                <a:lnTo>
                  <a:pt x="0" y="31"/>
                </a:lnTo>
                <a:lnTo>
                  <a:pt x="1" y="25"/>
                </a:lnTo>
                <a:lnTo>
                  <a:pt x="2" y="19"/>
                </a:lnTo>
                <a:lnTo>
                  <a:pt x="5" y="14"/>
                </a:lnTo>
                <a:lnTo>
                  <a:pt x="9" y="9"/>
                </a:lnTo>
                <a:lnTo>
                  <a:pt x="13" y="5"/>
                </a:lnTo>
                <a:lnTo>
                  <a:pt x="18" y="3"/>
                </a:lnTo>
                <a:lnTo>
                  <a:pt x="24" y="2"/>
                </a:lnTo>
                <a:lnTo>
                  <a:pt x="30" y="0"/>
                </a:lnTo>
                <a:lnTo>
                  <a:pt x="232" y="0"/>
                </a:lnTo>
                <a:lnTo>
                  <a:pt x="232" y="0"/>
                </a:lnTo>
                <a:lnTo>
                  <a:pt x="238" y="2"/>
                </a:lnTo>
                <a:lnTo>
                  <a:pt x="243" y="3"/>
                </a:lnTo>
                <a:lnTo>
                  <a:pt x="249" y="5"/>
                </a:lnTo>
                <a:lnTo>
                  <a:pt x="252" y="9"/>
                </a:lnTo>
                <a:lnTo>
                  <a:pt x="256" y="14"/>
                </a:lnTo>
                <a:lnTo>
                  <a:pt x="258" y="19"/>
                </a:lnTo>
                <a:lnTo>
                  <a:pt x="261" y="25"/>
                </a:lnTo>
                <a:lnTo>
                  <a:pt x="261" y="31"/>
                </a:lnTo>
                <a:lnTo>
                  <a:pt x="261" y="31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47" name="Freeform 28"/>
          <p:cNvSpPr/>
          <p:nvPr/>
        </p:nvSpPr>
        <p:spPr bwMode="auto">
          <a:xfrm>
            <a:off x="2980184" y="2810903"/>
            <a:ext cx="194859" cy="46112"/>
          </a:xfrm>
          <a:custGeom>
            <a:avLst/>
            <a:gdLst>
              <a:gd name="T0" fmla="*/ 262 w 262"/>
              <a:gd name="T1" fmla="*/ 30 h 61"/>
              <a:gd name="T2" fmla="*/ 262 w 262"/>
              <a:gd name="T3" fmla="*/ 30 h 61"/>
              <a:gd name="T4" fmla="*/ 261 w 262"/>
              <a:gd name="T5" fmla="*/ 36 h 61"/>
              <a:gd name="T6" fmla="*/ 260 w 262"/>
              <a:gd name="T7" fmla="*/ 41 h 61"/>
              <a:gd name="T8" fmla="*/ 256 w 262"/>
              <a:gd name="T9" fmla="*/ 47 h 61"/>
              <a:gd name="T10" fmla="*/ 253 w 262"/>
              <a:gd name="T11" fmla="*/ 51 h 61"/>
              <a:gd name="T12" fmla="*/ 249 w 262"/>
              <a:gd name="T13" fmla="*/ 55 h 61"/>
              <a:gd name="T14" fmla="*/ 243 w 262"/>
              <a:gd name="T15" fmla="*/ 58 h 61"/>
              <a:gd name="T16" fmla="*/ 238 w 262"/>
              <a:gd name="T17" fmla="*/ 59 h 61"/>
              <a:gd name="T18" fmla="*/ 232 w 262"/>
              <a:gd name="T19" fmla="*/ 61 h 61"/>
              <a:gd name="T20" fmla="*/ 31 w 262"/>
              <a:gd name="T21" fmla="*/ 61 h 61"/>
              <a:gd name="T22" fmla="*/ 31 w 262"/>
              <a:gd name="T23" fmla="*/ 61 h 61"/>
              <a:gd name="T24" fmla="*/ 25 w 262"/>
              <a:gd name="T25" fmla="*/ 59 h 61"/>
              <a:gd name="T26" fmla="*/ 19 w 262"/>
              <a:gd name="T27" fmla="*/ 58 h 61"/>
              <a:gd name="T28" fmla="*/ 14 w 262"/>
              <a:gd name="T29" fmla="*/ 55 h 61"/>
              <a:gd name="T30" fmla="*/ 9 w 262"/>
              <a:gd name="T31" fmla="*/ 51 h 61"/>
              <a:gd name="T32" fmla="*/ 5 w 262"/>
              <a:gd name="T33" fmla="*/ 47 h 61"/>
              <a:gd name="T34" fmla="*/ 3 w 262"/>
              <a:gd name="T35" fmla="*/ 41 h 61"/>
              <a:gd name="T36" fmla="*/ 2 w 262"/>
              <a:gd name="T37" fmla="*/ 36 h 61"/>
              <a:gd name="T38" fmla="*/ 0 w 262"/>
              <a:gd name="T39" fmla="*/ 30 h 61"/>
              <a:gd name="T40" fmla="*/ 0 w 262"/>
              <a:gd name="T41" fmla="*/ 30 h 61"/>
              <a:gd name="T42" fmla="*/ 0 w 262"/>
              <a:gd name="T43" fmla="*/ 30 h 61"/>
              <a:gd name="T44" fmla="*/ 2 w 262"/>
              <a:gd name="T45" fmla="*/ 24 h 61"/>
              <a:gd name="T46" fmla="*/ 3 w 262"/>
              <a:gd name="T47" fmla="*/ 18 h 61"/>
              <a:gd name="T48" fmla="*/ 5 w 262"/>
              <a:gd name="T49" fmla="*/ 13 h 61"/>
              <a:gd name="T50" fmla="*/ 9 w 262"/>
              <a:gd name="T51" fmla="*/ 8 h 61"/>
              <a:gd name="T52" fmla="*/ 14 w 262"/>
              <a:gd name="T53" fmla="*/ 5 h 61"/>
              <a:gd name="T54" fmla="*/ 19 w 262"/>
              <a:gd name="T55" fmla="*/ 2 h 61"/>
              <a:gd name="T56" fmla="*/ 25 w 262"/>
              <a:gd name="T57" fmla="*/ 1 h 61"/>
              <a:gd name="T58" fmla="*/ 31 w 262"/>
              <a:gd name="T59" fmla="*/ 0 h 61"/>
              <a:gd name="T60" fmla="*/ 232 w 262"/>
              <a:gd name="T61" fmla="*/ 0 h 61"/>
              <a:gd name="T62" fmla="*/ 232 w 262"/>
              <a:gd name="T63" fmla="*/ 0 h 61"/>
              <a:gd name="T64" fmla="*/ 238 w 262"/>
              <a:gd name="T65" fmla="*/ 1 h 61"/>
              <a:gd name="T66" fmla="*/ 243 w 262"/>
              <a:gd name="T67" fmla="*/ 2 h 61"/>
              <a:gd name="T68" fmla="*/ 249 w 262"/>
              <a:gd name="T69" fmla="*/ 5 h 61"/>
              <a:gd name="T70" fmla="*/ 253 w 262"/>
              <a:gd name="T71" fmla="*/ 8 h 61"/>
              <a:gd name="T72" fmla="*/ 256 w 262"/>
              <a:gd name="T73" fmla="*/ 13 h 61"/>
              <a:gd name="T74" fmla="*/ 260 w 262"/>
              <a:gd name="T75" fmla="*/ 18 h 61"/>
              <a:gd name="T76" fmla="*/ 261 w 262"/>
              <a:gd name="T77" fmla="*/ 24 h 61"/>
              <a:gd name="T78" fmla="*/ 262 w 262"/>
              <a:gd name="T79" fmla="*/ 30 h 61"/>
              <a:gd name="T80" fmla="*/ 262 w 262"/>
              <a:gd name="T81" fmla="*/ 30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62" h="61">
                <a:moveTo>
                  <a:pt x="262" y="30"/>
                </a:moveTo>
                <a:lnTo>
                  <a:pt x="262" y="30"/>
                </a:lnTo>
                <a:lnTo>
                  <a:pt x="261" y="36"/>
                </a:lnTo>
                <a:lnTo>
                  <a:pt x="260" y="41"/>
                </a:lnTo>
                <a:lnTo>
                  <a:pt x="256" y="47"/>
                </a:lnTo>
                <a:lnTo>
                  <a:pt x="253" y="51"/>
                </a:lnTo>
                <a:lnTo>
                  <a:pt x="249" y="55"/>
                </a:lnTo>
                <a:lnTo>
                  <a:pt x="243" y="58"/>
                </a:lnTo>
                <a:lnTo>
                  <a:pt x="238" y="59"/>
                </a:lnTo>
                <a:lnTo>
                  <a:pt x="232" y="61"/>
                </a:lnTo>
                <a:lnTo>
                  <a:pt x="31" y="61"/>
                </a:lnTo>
                <a:lnTo>
                  <a:pt x="31" y="61"/>
                </a:lnTo>
                <a:lnTo>
                  <a:pt x="25" y="59"/>
                </a:lnTo>
                <a:lnTo>
                  <a:pt x="19" y="58"/>
                </a:lnTo>
                <a:lnTo>
                  <a:pt x="14" y="55"/>
                </a:lnTo>
                <a:lnTo>
                  <a:pt x="9" y="51"/>
                </a:lnTo>
                <a:lnTo>
                  <a:pt x="5" y="47"/>
                </a:lnTo>
                <a:lnTo>
                  <a:pt x="3" y="41"/>
                </a:lnTo>
                <a:lnTo>
                  <a:pt x="2" y="36"/>
                </a:lnTo>
                <a:lnTo>
                  <a:pt x="0" y="30"/>
                </a:lnTo>
                <a:lnTo>
                  <a:pt x="0" y="30"/>
                </a:lnTo>
                <a:lnTo>
                  <a:pt x="0" y="30"/>
                </a:lnTo>
                <a:lnTo>
                  <a:pt x="2" y="24"/>
                </a:lnTo>
                <a:lnTo>
                  <a:pt x="3" y="18"/>
                </a:lnTo>
                <a:lnTo>
                  <a:pt x="5" y="13"/>
                </a:lnTo>
                <a:lnTo>
                  <a:pt x="9" y="8"/>
                </a:lnTo>
                <a:lnTo>
                  <a:pt x="14" y="5"/>
                </a:lnTo>
                <a:lnTo>
                  <a:pt x="19" y="2"/>
                </a:lnTo>
                <a:lnTo>
                  <a:pt x="25" y="1"/>
                </a:lnTo>
                <a:lnTo>
                  <a:pt x="31" y="0"/>
                </a:lnTo>
                <a:lnTo>
                  <a:pt x="232" y="0"/>
                </a:lnTo>
                <a:lnTo>
                  <a:pt x="232" y="0"/>
                </a:lnTo>
                <a:lnTo>
                  <a:pt x="238" y="1"/>
                </a:lnTo>
                <a:lnTo>
                  <a:pt x="243" y="2"/>
                </a:lnTo>
                <a:lnTo>
                  <a:pt x="249" y="5"/>
                </a:lnTo>
                <a:lnTo>
                  <a:pt x="253" y="8"/>
                </a:lnTo>
                <a:lnTo>
                  <a:pt x="256" y="13"/>
                </a:lnTo>
                <a:lnTo>
                  <a:pt x="260" y="18"/>
                </a:lnTo>
                <a:lnTo>
                  <a:pt x="261" y="24"/>
                </a:lnTo>
                <a:lnTo>
                  <a:pt x="262" y="30"/>
                </a:lnTo>
                <a:lnTo>
                  <a:pt x="262" y="30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48" name="Freeform 29"/>
          <p:cNvSpPr/>
          <p:nvPr/>
        </p:nvSpPr>
        <p:spPr bwMode="auto">
          <a:xfrm>
            <a:off x="3033152" y="3477292"/>
            <a:ext cx="392693" cy="44624"/>
          </a:xfrm>
          <a:custGeom>
            <a:avLst/>
            <a:gdLst>
              <a:gd name="T0" fmla="*/ 528 w 528"/>
              <a:gd name="T1" fmla="*/ 29 h 60"/>
              <a:gd name="T2" fmla="*/ 528 w 528"/>
              <a:gd name="T3" fmla="*/ 29 h 60"/>
              <a:gd name="T4" fmla="*/ 526 w 528"/>
              <a:gd name="T5" fmla="*/ 35 h 60"/>
              <a:gd name="T6" fmla="*/ 525 w 528"/>
              <a:gd name="T7" fmla="*/ 41 h 60"/>
              <a:gd name="T8" fmla="*/ 521 w 528"/>
              <a:gd name="T9" fmla="*/ 46 h 60"/>
              <a:gd name="T10" fmla="*/ 518 w 528"/>
              <a:gd name="T11" fmla="*/ 51 h 60"/>
              <a:gd name="T12" fmla="*/ 514 w 528"/>
              <a:gd name="T13" fmla="*/ 55 h 60"/>
              <a:gd name="T14" fmla="*/ 509 w 528"/>
              <a:gd name="T15" fmla="*/ 57 h 60"/>
              <a:gd name="T16" fmla="*/ 503 w 528"/>
              <a:gd name="T17" fmla="*/ 60 h 60"/>
              <a:gd name="T18" fmla="*/ 497 w 528"/>
              <a:gd name="T19" fmla="*/ 60 h 60"/>
              <a:gd name="T20" fmla="*/ 29 w 528"/>
              <a:gd name="T21" fmla="*/ 60 h 60"/>
              <a:gd name="T22" fmla="*/ 29 w 528"/>
              <a:gd name="T23" fmla="*/ 60 h 60"/>
              <a:gd name="T24" fmla="*/ 23 w 528"/>
              <a:gd name="T25" fmla="*/ 60 h 60"/>
              <a:gd name="T26" fmla="*/ 18 w 528"/>
              <a:gd name="T27" fmla="*/ 57 h 60"/>
              <a:gd name="T28" fmla="*/ 13 w 528"/>
              <a:gd name="T29" fmla="*/ 55 h 60"/>
              <a:gd name="T30" fmla="*/ 8 w 528"/>
              <a:gd name="T31" fmla="*/ 51 h 60"/>
              <a:gd name="T32" fmla="*/ 5 w 528"/>
              <a:gd name="T33" fmla="*/ 46 h 60"/>
              <a:gd name="T34" fmla="*/ 2 w 528"/>
              <a:gd name="T35" fmla="*/ 41 h 60"/>
              <a:gd name="T36" fmla="*/ 0 w 528"/>
              <a:gd name="T37" fmla="*/ 35 h 60"/>
              <a:gd name="T38" fmla="*/ 0 w 528"/>
              <a:gd name="T39" fmla="*/ 29 h 60"/>
              <a:gd name="T40" fmla="*/ 0 w 528"/>
              <a:gd name="T41" fmla="*/ 29 h 60"/>
              <a:gd name="T42" fmla="*/ 0 w 528"/>
              <a:gd name="T43" fmla="*/ 29 h 60"/>
              <a:gd name="T44" fmla="*/ 0 w 528"/>
              <a:gd name="T45" fmla="*/ 23 h 60"/>
              <a:gd name="T46" fmla="*/ 2 w 528"/>
              <a:gd name="T47" fmla="*/ 18 h 60"/>
              <a:gd name="T48" fmla="*/ 5 w 528"/>
              <a:gd name="T49" fmla="*/ 13 h 60"/>
              <a:gd name="T50" fmla="*/ 8 w 528"/>
              <a:gd name="T51" fmla="*/ 8 h 60"/>
              <a:gd name="T52" fmla="*/ 13 w 528"/>
              <a:gd name="T53" fmla="*/ 5 h 60"/>
              <a:gd name="T54" fmla="*/ 18 w 528"/>
              <a:gd name="T55" fmla="*/ 2 h 60"/>
              <a:gd name="T56" fmla="*/ 23 w 528"/>
              <a:gd name="T57" fmla="*/ 0 h 60"/>
              <a:gd name="T58" fmla="*/ 29 w 528"/>
              <a:gd name="T59" fmla="*/ 0 h 60"/>
              <a:gd name="T60" fmla="*/ 497 w 528"/>
              <a:gd name="T61" fmla="*/ 0 h 60"/>
              <a:gd name="T62" fmla="*/ 497 w 528"/>
              <a:gd name="T63" fmla="*/ 0 h 60"/>
              <a:gd name="T64" fmla="*/ 503 w 528"/>
              <a:gd name="T65" fmla="*/ 0 h 60"/>
              <a:gd name="T66" fmla="*/ 509 w 528"/>
              <a:gd name="T67" fmla="*/ 2 h 60"/>
              <a:gd name="T68" fmla="*/ 514 w 528"/>
              <a:gd name="T69" fmla="*/ 5 h 60"/>
              <a:gd name="T70" fmla="*/ 518 w 528"/>
              <a:gd name="T71" fmla="*/ 8 h 60"/>
              <a:gd name="T72" fmla="*/ 521 w 528"/>
              <a:gd name="T73" fmla="*/ 13 h 60"/>
              <a:gd name="T74" fmla="*/ 525 w 528"/>
              <a:gd name="T75" fmla="*/ 18 h 60"/>
              <a:gd name="T76" fmla="*/ 526 w 528"/>
              <a:gd name="T77" fmla="*/ 23 h 60"/>
              <a:gd name="T78" fmla="*/ 528 w 528"/>
              <a:gd name="T79" fmla="*/ 29 h 60"/>
              <a:gd name="T80" fmla="*/ 528 w 528"/>
              <a:gd name="T81" fmla="*/ 29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528" h="60">
                <a:moveTo>
                  <a:pt x="528" y="29"/>
                </a:moveTo>
                <a:lnTo>
                  <a:pt x="528" y="29"/>
                </a:lnTo>
                <a:lnTo>
                  <a:pt x="526" y="35"/>
                </a:lnTo>
                <a:lnTo>
                  <a:pt x="525" y="41"/>
                </a:lnTo>
                <a:lnTo>
                  <a:pt x="521" y="46"/>
                </a:lnTo>
                <a:lnTo>
                  <a:pt x="518" y="51"/>
                </a:lnTo>
                <a:lnTo>
                  <a:pt x="514" y="55"/>
                </a:lnTo>
                <a:lnTo>
                  <a:pt x="509" y="57"/>
                </a:lnTo>
                <a:lnTo>
                  <a:pt x="503" y="60"/>
                </a:lnTo>
                <a:lnTo>
                  <a:pt x="497" y="60"/>
                </a:lnTo>
                <a:lnTo>
                  <a:pt x="29" y="60"/>
                </a:lnTo>
                <a:lnTo>
                  <a:pt x="29" y="60"/>
                </a:lnTo>
                <a:lnTo>
                  <a:pt x="23" y="60"/>
                </a:lnTo>
                <a:lnTo>
                  <a:pt x="18" y="57"/>
                </a:lnTo>
                <a:lnTo>
                  <a:pt x="13" y="55"/>
                </a:lnTo>
                <a:lnTo>
                  <a:pt x="8" y="51"/>
                </a:lnTo>
                <a:lnTo>
                  <a:pt x="5" y="46"/>
                </a:lnTo>
                <a:lnTo>
                  <a:pt x="2" y="41"/>
                </a:lnTo>
                <a:lnTo>
                  <a:pt x="0" y="35"/>
                </a:lnTo>
                <a:lnTo>
                  <a:pt x="0" y="29"/>
                </a:lnTo>
                <a:lnTo>
                  <a:pt x="0" y="29"/>
                </a:lnTo>
                <a:lnTo>
                  <a:pt x="0" y="29"/>
                </a:lnTo>
                <a:lnTo>
                  <a:pt x="0" y="23"/>
                </a:lnTo>
                <a:lnTo>
                  <a:pt x="2" y="18"/>
                </a:lnTo>
                <a:lnTo>
                  <a:pt x="5" y="13"/>
                </a:lnTo>
                <a:lnTo>
                  <a:pt x="8" y="8"/>
                </a:lnTo>
                <a:lnTo>
                  <a:pt x="13" y="5"/>
                </a:lnTo>
                <a:lnTo>
                  <a:pt x="18" y="2"/>
                </a:lnTo>
                <a:lnTo>
                  <a:pt x="23" y="0"/>
                </a:lnTo>
                <a:lnTo>
                  <a:pt x="29" y="0"/>
                </a:lnTo>
                <a:lnTo>
                  <a:pt x="497" y="0"/>
                </a:lnTo>
                <a:lnTo>
                  <a:pt x="497" y="0"/>
                </a:lnTo>
                <a:lnTo>
                  <a:pt x="503" y="0"/>
                </a:lnTo>
                <a:lnTo>
                  <a:pt x="509" y="2"/>
                </a:lnTo>
                <a:lnTo>
                  <a:pt x="514" y="5"/>
                </a:lnTo>
                <a:lnTo>
                  <a:pt x="518" y="8"/>
                </a:lnTo>
                <a:lnTo>
                  <a:pt x="521" y="13"/>
                </a:lnTo>
                <a:lnTo>
                  <a:pt x="525" y="18"/>
                </a:lnTo>
                <a:lnTo>
                  <a:pt x="526" y="23"/>
                </a:lnTo>
                <a:lnTo>
                  <a:pt x="528" y="29"/>
                </a:lnTo>
                <a:lnTo>
                  <a:pt x="528" y="29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49" name="Freeform 30"/>
          <p:cNvSpPr/>
          <p:nvPr/>
        </p:nvSpPr>
        <p:spPr bwMode="auto">
          <a:xfrm>
            <a:off x="2957871" y="3172360"/>
            <a:ext cx="220146" cy="44624"/>
          </a:xfrm>
          <a:custGeom>
            <a:avLst/>
            <a:gdLst>
              <a:gd name="T0" fmla="*/ 295 w 295"/>
              <a:gd name="T1" fmla="*/ 31 h 60"/>
              <a:gd name="T2" fmla="*/ 295 w 295"/>
              <a:gd name="T3" fmla="*/ 31 h 60"/>
              <a:gd name="T4" fmla="*/ 294 w 295"/>
              <a:gd name="T5" fmla="*/ 37 h 60"/>
              <a:gd name="T6" fmla="*/ 293 w 295"/>
              <a:gd name="T7" fmla="*/ 42 h 60"/>
              <a:gd name="T8" fmla="*/ 289 w 295"/>
              <a:gd name="T9" fmla="*/ 47 h 60"/>
              <a:gd name="T10" fmla="*/ 285 w 295"/>
              <a:gd name="T11" fmla="*/ 51 h 60"/>
              <a:gd name="T12" fmla="*/ 282 w 295"/>
              <a:gd name="T13" fmla="*/ 55 h 60"/>
              <a:gd name="T14" fmla="*/ 276 w 295"/>
              <a:gd name="T15" fmla="*/ 58 h 60"/>
              <a:gd name="T16" fmla="*/ 271 w 295"/>
              <a:gd name="T17" fmla="*/ 60 h 60"/>
              <a:gd name="T18" fmla="*/ 265 w 295"/>
              <a:gd name="T19" fmla="*/ 60 h 60"/>
              <a:gd name="T20" fmla="*/ 31 w 295"/>
              <a:gd name="T21" fmla="*/ 60 h 60"/>
              <a:gd name="T22" fmla="*/ 31 w 295"/>
              <a:gd name="T23" fmla="*/ 60 h 60"/>
              <a:gd name="T24" fmla="*/ 24 w 295"/>
              <a:gd name="T25" fmla="*/ 60 h 60"/>
              <a:gd name="T26" fmla="*/ 18 w 295"/>
              <a:gd name="T27" fmla="*/ 58 h 60"/>
              <a:gd name="T28" fmla="*/ 13 w 295"/>
              <a:gd name="T29" fmla="*/ 55 h 60"/>
              <a:gd name="T30" fmla="*/ 9 w 295"/>
              <a:gd name="T31" fmla="*/ 51 h 60"/>
              <a:gd name="T32" fmla="*/ 5 w 295"/>
              <a:gd name="T33" fmla="*/ 47 h 60"/>
              <a:gd name="T34" fmla="*/ 2 w 295"/>
              <a:gd name="T35" fmla="*/ 42 h 60"/>
              <a:gd name="T36" fmla="*/ 1 w 295"/>
              <a:gd name="T37" fmla="*/ 37 h 60"/>
              <a:gd name="T38" fmla="*/ 0 w 295"/>
              <a:gd name="T39" fmla="*/ 31 h 60"/>
              <a:gd name="T40" fmla="*/ 0 w 295"/>
              <a:gd name="T41" fmla="*/ 31 h 60"/>
              <a:gd name="T42" fmla="*/ 0 w 295"/>
              <a:gd name="T43" fmla="*/ 31 h 60"/>
              <a:gd name="T44" fmla="*/ 1 w 295"/>
              <a:gd name="T45" fmla="*/ 25 h 60"/>
              <a:gd name="T46" fmla="*/ 2 w 295"/>
              <a:gd name="T47" fmla="*/ 19 h 60"/>
              <a:gd name="T48" fmla="*/ 5 w 295"/>
              <a:gd name="T49" fmla="*/ 14 h 60"/>
              <a:gd name="T50" fmla="*/ 9 w 295"/>
              <a:gd name="T51" fmla="*/ 9 h 60"/>
              <a:gd name="T52" fmla="*/ 13 w 295"/>
              <a:gd name="T53" fmla="*/ 5 h 60"/>
              <a:gd name="T54" fmla="*/ 18 w 295"/>
              <a:gd name="T55" fmla="*/ 3 h 60"/>
              <a:gd name="T56" fmla="*/ 24 w 295"/>
              <a:gd name="T57" fmla="*/ 0 h 60"/>
              <a:gd name="T58" fmla="*/ 31 w 295"/>
              <a:gd name="T59" fmla="*/ 0 h 60"/>
              <a:gd name="T60" fmla="*/ 265 w 295"/>
              <a:gd name="T61" fmla="*/ 0 h 60"/>
              <a:gd name="T62" fmla="*/ 265 w 295"/>
              <a:gd name="T63" fmla="*/ 0 h 60"/>
              <a:gd name="T64" fmla="*/ 271 w 295"/>
              <a:gd name="T65" fmla="*/ 0 h 60"/>
              <a:gd name="T66" fmla="*/ 276 w 295"/>
              <a:gd name="T67" fmla="*/ 3 h 60"/>
              <a:gd name="T68" fmla="*/ 282 w 295"/>
              <a:gd name="T69" fmla="*/ 5 h 60"/>
              <a:gd name="T70" fmla="*/ 285 w 295"/>
              <a:gd name="T71" fmla="*/ 9 h 60"/>
              <a:gd name="T72" fmla="*/ 289 w 295"/>
              <a:gd name="T73" fmla="*/ 14 h 60"/>
              <a:gd name="T74" fmla="*/ 293 w 295"/>
              <a:gd name="T75" fmla="*/ 19 h 60"/>
              <a:gd name="T76" fmla="*/ 294 w 295"/>
              <a:gd name="T77" fmla="*/ 25 h 60"/>
              <a:gd name="T78" fmla="*/ 295 w 295"/>
              <a:gd name="T79" fmla="*/ 31 h 60"/>
              <a:gd name="T80" fmla="*/ 295 w 295"/>
              <a:gd name="T81" fmla="*/ 31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95" h="60">
                <a:moveTo>
                  <a:pt x="295" y="31"/>
                </a:moveTo>
                <a:lnTo>
                  <a:pt x="295" y="31"/>
                </a:lnTo>
                <a:lnTo>
                  <a:pt x="294" y="37"/>
                </a:lnTo>
                <a:lnTo>
                  <a:pt x="293" y="42"/>
                </a:lnTo>
                <a:lnTo>
                  <a:pt x="289" y="47"/>
                </a:lnTo>
                <a:lnTo>
                  <a:pt x="285" y="51"/>
                </a:lnTo>
                <a:lnTo>
                  <a:pt x="282" y="55"/>
                </a:lnTo>
                <a:lnTo>
                  <a:pt x="276" y="58"/>
                </a:lnTo>
                <a:lnTo>
                  <a:pt x="271" y="60"/>
                </a:lnTo>
                <a:lnTo>
                  <a:pt x="265" y="60"/>
                </a:lnTo>
                <a:lnTo>
                  <a:pt x="31" y="60"/>
                </a:lnTo>
                <a:lnTo>
                  <a:pt x="31" y="60"/>
                </a:lnTo>
                <a:lnTo>
                  <a:pt x="24" y="60"/>
                </a:lnTo>
                <a:lnTo>
                  <a:pt x="18" y="58"/>
                </a:lnTo>
                <a:lnTo>
                  <a:pt x="13" y="55"/>
                </a:lnTo>
                <a:lnTo>
                  <a:pt x="9" y="51"/>
                </a:lnTo>
                <a:lnTo>
                  <a:pt x="5" y="47"/>
                </a:lnTo>
                <a:lnTo>
                  <a:pt x="2" y="42"/>
                </a:lnTo>
                <a:lnTo>
                  <a:pt x="1" y="37"/>
                </a:lnTo>
                <a:lnTo>
                  <a:pt x="0" y="31"/>
                </a:lnTo>
                <a:lnTo>
                  <a:pt x="0" y="31"/>
                </a:lnTo>
                <a:lnTo>
                  <a:pt x="0" y="31"/>
                </a:lnTo>
                <a:lnTo>
                  <a:pt x="1" y="25"/>
                </a:lnTo>
                <a:lnTo>
                  <a:pt x="2" y="19"/>
                </a:lnTo>
                <a:lnTo>
                  <a:pt x="5" y="14"/>
                </a:lnTo>
                <a:lnTo>
                  <a:pt x="9" y="9"/>
                </a:lnTo>
                <a:lnTo>
                  <a:pt x="13" y="5"/>
                </a:lnTo>
                <a:lnTo>
                  <a:pt x="18" y="3"/>
                </a:lnTo>
                <a:lnTo>
                  <a:pt x="24" y="0"/>
                </a:lnTo>
                <a:lnTo>
                  <a:pt x="31" y="0"/>
                </a:lnTo>
                <a:lnTo>
                  <a:pt x="265" y="0"/>
                </a:lnTo>
                <a:lnTo>
                  <a:pt x="265" y="0"/>
                </a:lnTo>
                <a:lnTo>
                  <a:pt x="271" y="0"/>
                </a:lnTo>
                <a:lnTo>
                  <a:pt x="276" y="3"/>
                </a:lnTo>
                <a:lnTo>
                  <a:pt x="282" y="5"/>
                </a:lnTo>
                <a:lnTo>
                  <a:pt x="285" y="9"/>
                </a:lnTo>
                <a:lnTo>
                  <a:pt x="289" y="14"/>
                </a:lnTo>
                <a:lnTo>
                  <a:pt x="293" y="19"/>
                </a:lnTo>
                <a:lnTo>
                  <a:pt x="294" y="25"/>
                </a:lnTo>
                <a:lnTo>
                  <a:pt x="295" y="31"/>
                </a:lnTo>
                <a:lnTo>
                  <a:pt x="295" y="31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50" name="Freeform 31"/>
          <p:cNvSpPr/>
          <p:nvPr/>
        </p:nvSpPr>
        <p:spPr bwMode="auto">
          <a:xfrm>
            <a:off x="1039030" y="3672152"/>
            <a:ext cx="841911" cy="44624"/>
          </a:xfrm>
          <a:custGeom>
            <a:avLst/>
            <a:gdLst>
              <a:gd name="T0" fmla="*/ 1132 w 1132"/>
              <a:gd name="T1" fmla="*/ 31 h 61"/>
              <a:gd name="T2" fmla="*/ 1132 w 1132"/>
              <a:gd name="T3" fmla="*/ 31 h 61"/>
              <a:gd name="T4" fmla="*/ 1131 w 1132"/>
              <a:gd name="T5" fmla="*/ 37 h 61"/>
              <a:gd name="T6" fmla="*/ 1130 w 1132"/>
              <a:gd name="T7" fmla="*/ 43 h 61"/>
              <a:gd name="T8" fmla="*/ 1126 w 1132"/>
              <a:gd name="T9" fmla="*/ 48 h 61"/>
              <a:gd name="T10" fmla="*/ 1122 w 1132"/>
              <a:gd name="T11" fmla="*/ 51 h 61"/>
              <a:gd name="T12" fmla="*/ 1119 w 1132"/>
              <a:gd name="T13" fmla="*/ 55 h 61"/>
              <a:gd name="T14" fmla="*/ 1114 w 1132"/>
              <a:gd name="T15" fmla="*/ 59 h 61"/>
              <a:gd name="T16" fmla="*/ 1108 w 1132"/>
              <a:gd name="T17" fmla="*/ 60 h 61"/>
              <a:gd name="T18" fmla="*/ 1101 w 1132"/>
              <a:gd name="T19" fmla="*/ 61 h 61"/>
              <a:gd name="T20" fmla="*/ 29 w 1132"/>
              <a:gd name="T21" fmla="*/ 61 h 61"/>
              <a:gd name="T22" fmla="*/ 29 w 1132"/>
              <a:gd name="T23" fmla="*/ 61 h 61"/>
              <a:gd name="T24" fmla="*/ 23 w 1132"/>
              <a:gd name="T25" fmla="*/ 60 h 61"/>
              <a:gd name="T26" fmla="*/ 18 w 1132"/>
              <a:gd name="T27" fmla="*/ 59 h 61"/>
              <a:gd name="T28" fmla="*/ 13 w 1132"/>
              <a:gd name="T29" fmla="*/ 55 h 61"/>
              <a:gd name="T30" fmla="*/ 8 w 1132"/>
              <a:gd name="T31" fmla="*/ 51 h 61"/>
              <a:gd name="T32" fmla="*/ 4 w 1132"/>
              <a:gd name="T33" fmla="*/ 48 h 61"/>
              <a:gd name="T34" fmla="*/ 2 w 1132"/>
              <a:gd name="T35" fmla="*/ 43 h 61"/>
              <a:gd name="T36" fmla="*/ 0 w 1132"/>
              <a:gd name="T37" fmla="*/ 37 h 61"/>
              <a:gd name="T38" fmla="*/ 0 w 1132"/>
              <a:gd name="T39" fmla="*/ 31 h 61"/>
              <a:gd name="T40" fmla="*/ 0 w 1132"/>
              <a:gd name="T41" fmla="*/ 31 h 61"/>
              <a:gd name="T42" fmla="*/ 0 w 1132"/>
              <a:gd name="T43" fmla="*/ 31 h 61"/>
              <a:gd name="T44" fmla="*/ 0 w 1132"/>
              <a:gd name="T45" fmla="*/ 25 h 61"/>
              <a:gd name="T46" fmla="*/ 2 w 1132"/>
              <a:gd name="T47" fmla="*/ 18 h 61"/>
              <a:gd name="T48" fmla="*/ 4 w 1132"/>
              <a:gd name="T49" fmla="*/ 14 h 61"/>
              <a:gd name="T50" fmla="*/ 8 w 1132"/>
              <a:gd name="T51" fmla="*/ 9 h 61"/>
              <a:gd name="T52" fmla="*/ 13 w 1132"/>
              <a:gd name="T53" fmla="*/ 5 h 61"/>
              <a:gd name="T54" fmla="*/ 18 w 1132"/>
              <a:gd name="T55" fmla="*/ 3 h 61"/>
              <a:gd name="T56" fmla="*/ 23 w 1132"/>
              <a:gd name="T57" fmla="*/ 1 h 61"/>
              <a:gd name="T58" fmla="*/ 29 w 1132"/>
              <a:gd name="T59" fmla="*/ 0 h 61"/>
              <a:gd name="T60" fmla="*/ 1101 w 1132"/>
              <a:gd name="T61" fmla="*/ 0 h 61"/>
              <a:gd name="T62" fmla="*/ 1101 w 1132"/>
              <a:gd name="T63" fmla="*/ 0 h 61"/>
              <a:gd name="T64" fmla="*/ 1108 w 1132"/>
              <a:gd name="T65" fmla="*/ 1 h 61"/>
              <a:gd name="T66" fmla="*/ 1114 w 1132"/>
              <a:gd name="T67" fmla="*/ 3 h 61"/>
              <a:gd name="T68" fmla="*/ 1119 w 1132"/>
              <a:gd name="T69" fmla="*/ 5 h 61"/>
              <a:gd name="T70" fmla="*/ 1122 w 1132"/>
              <a:gd name="T71" fmla="*/ 9 h 61"/>
              <a:gd name="T72" fmla="*/ 1126 w 1132"/>
              <a:gd name="T73" fmla="*/ 14 h 61"/>
              <a:gd name="T74" fmla="*/ 1130 w 1132"/>
              <a:gd name="T75" fmla="*/ 18 h 61"/>
              <a:gd name="T76" fmla="*/ 1131 w 1132"/>
              <a:gd name="T77" fmla="*/ 25 h 61"/>
              <a:gd name="T78" fmla="*/ 1132 w 1132"/>
              <a:gd name="T79" fmla="*/ 31 h 61"/>
              <a:gd name="T80" fmla="*/ 1132 w 1132"/>
              <a:gd name="T81" fmla="*/ 31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132" h="61">
                <a:moveTo>
                  <a:pt x="1132" y="31"/>
                </a:moveTo>
                <a:lnTo>
                  <a:pt x="1132" y="31"/>
                </a:lnTo>
                <a:lnTo>
                  <a:pt x="1131" y="37"/>
                </a:lnTo>
                <a:lnTo>
                  <a:pt x="1130" y="43"/>
                </a:lnTo>
                <a:lnTo>
                  <a:pt x="1126" y="48"/>
                </a:lnTo>
                <a:lnTo>
                  <a:pt x="1122" y="51"/>
                </a:lnTo>
                <a:lnTo>
                  <a:pt x="1119" y="55"/>
                </a:lnTo>
                <a:lnTo>
                  <a:pt x="1114" y="59"/>
                </a:lnTo>
                <a:lnTo>
                  <a:pt x="1108" y="60"/>
                </a:lnTo>
                <a:lnTo>
                  <a:pt x="1101" y="61"/>
                </a:lnTo>
                <a:lnTo>
                  <a:pt x="29" y="61"/>
                </a:lnTo>
                <a:lnTo>
                  <a:pt x="29" y="61"/>
                </a:lnTo>
                <a:lnTo>
                  <a:pt x="23" y="60"/>
                </a:lnTo>
                <a:lnTo>
                  <a:pt x="18" y="59"/>
                </a:lnTo>
                <a:lnTo>
                  <a:pt x="13" y="55"/>
                </a:lnTo>
                <a:lnTo>
                  <a:pt x="8" y="51"/>
                </a:lnTo>
                <a:lnTo>
                  <a:pt x="4" y="48"/>
                </a:lnTo>
                <a:lnTo>
                  <a:pt x="2" y="43"/>
                </a:lnTo>
                <a:lnTo>
                  <a:pt x="0" y="37"/>
                </a:lnTo>
                <a:lnTo>
                  <a:pt x="0" y="31"/>
                </a:lnTo>
                <a:lnTo>
                  <a:pt x="0" y="31"/>
                </a:lnTo>
                <a:lnTo>
                  <a:pt x="0" y="31"/>
                </a:lnTo>
                <a:lnTo>
                  <a:pt x="0" y="25"/>
                </a:lnTo>
                <a:lnTo>
                  <a:pt x="2" y="18"/>
                </a:lnTo>
                <a:lnTo>
                  <a:pt x="4" y="14"/>
                </a:lnTo>
                <a:lnTo>
                  <a:pt x="8" y="9"/>
                </a:lnTo>
                <a:lnTo>
                  <a:pt x="13" y="5"/>
                </a:lnTo>
                <a:lnTo>
                  <a:pt x="18" y="3"/>
                </a:lnTo>
                <a:lnTo>
                  <a:pt x="23" y="1"/>
                </a:lnTo>
                <a:lnTo>
                  <a:pt x="29" y="0"/>
                </a:lnTo>
                <a:lnTo>
                  <a:pt x="1101" y="0"/>
                </a:lnTo>
                <a:lnTo>
                  <a:pt x="1101" y="0"/>
                </a:lnTo>
                <a:lnTo>
                  <a:pt x="1108" y="1"/>
                </a:lnTo>
                <a:lnTo>
                  <a:pt x="1114" y="3"/>
                </a:lnTo>
                <a:lnTo>
                  <a:pt x="1119" y="5"/>
                </a:lnTo>
                <a:lnTo>
                  <a:pt x="1122" y="9"/>
                </a:lnTo>
                <a:lnTo>
                  <a:pt x="1126" y="14"/>
                </a:lnTo>
                <a:lnTo>
                  <a:pt x="1130" y="18"/>
                </a:lnTo>
                <a:lnTo>
                  <a:pt x="1131" y="25"/>
                </a:lnTo>
                <a:lnTo>
                  <a:pt x="1132" y="31"/>
                </a:lnTo>
                <a:lnTo>
                  <a:pt x="1132" y="31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51" name="Freeform 32"/>
          <p:cNvSpPr/>
          <p:nvPr/>
        </p:nvSpPr>
        <p:spPr bwMode="auto">
          <a:xfrm>
            <a:off x="1312725" y="3794125"/>
            <a:ext cx="1189980" cy="44624"/>
          </a:xfrm>
          <a:custGeom>
            <a:avLst/>
            <a:gdLst>
              <a:gd name="T0" fmla="*/ 1599 w 1599"/>
              <a:gd name="T1" fmla="*/ 29 h 60"/>
              <a:gd name="T2" fmla="*/ 1599 w 1599"/>
              <a:gd name="T3" fmla="*/ 29 h 60"/>
              <a:gd name="T4" fmla="*/ 1598 w 1599"/>
              <a:gd name="T5" fmla="*/ 35 h 60"/>
              <a:gd name="T6" fmla="*/ 1597 w 1599"/>
              <a:gd name="T7" fmla="*/ 41 h 60"/>
              <a:gd name="T8" fmla="*/ 1593 w 1599"/>
              <a:gd name="T9" fmla="*/ 46 h 60"/>
              <a:gd name="T10" fmla="*/ 1589 w 1599"/>
              <a:gd name="T11" fmla="*/ 51 h 60"/>
              <a:gd name="T12" fmla="*/ 1586 w 1599"/>
              <a:gd name="T13" fmla="*/ 55 h 60"/>
              <a:gd name="T14" fmla="*/ 1580 w 1599"/>
              <a:gd name="T15" fmla="*/ 57 h 60"/>
              <a:gd name="T16" fmla="*/ 1575 w 1599"/>
              <a:gd name="T17" fmla="*/ 60 h 60"/>
              <a:gd name="T18" fmla="*/ 1569 w 1599"/>
              <a:gd name="T19" fmla="*/ 60 h 60"/>
              <a:gd name="T20" fmla="*/ 30 w 1599"/>
              <a:gd name="T21" fmla="*/ 60 h 60"/>
              <a:gd name="T22" fmla="*/ 30 w 1599"/>
              <a:gd name="T23" fmla="*/ 60 h 60"/>
              <a:gd name="T24" fmla="*/ 24 w 1599"/>
              <a:gd name="T25" fmla="*/ 60 h 60"/>
              <a:gd name="T26" fmla="*/ 18 w 1599"/>
              <a:gd name="T27" fmla="*/ 57 h 60"/>
              <a:gd name="T28" fmla="*/ 13 w 1599"/>
              <a:gd name="T29" fmla="*/ 55 h 60"/>
              <a:gd name="T30" fmla="*/ 8 w 1599"/>
              <a:gd name="T31" fmla="*/ 51 h 60"/>
              <a:gd name="T32" fmla="*/ 5 w 1599"/>
              <a:gd name="T33" fmla="*/ 46 h 60"/>
              <a:gd name="T34" fmla="*/ 2 w 1599"/>
              <a:gd name="T35" fmla="*/ 41 h 60"/>
              <a:gd name="T36" fmla="*/ 0 w 1599"/>
              <a:gd name="T37" fmla="*/ 35 h 60"/>
              <a:gd name="T38" fmla="*/ 0 w 1599"/>
              <a:gd name="T39" fmla="*/ 29 h 60"/>
              <a:gd name="T40" fmla="*/ 0 w 1599"/>
              <a:gd name="T41" fmla="*/ 29 h 60"/>
              <a:gd name="T42" fmla="*/ 0 w 1599"/>
              <a:gd name="T43" fmla="*/ 29 h 60"/>
              <a:gd name="T44" fmla="*/ 0 w 1599"/>
              <a:gd name="T45" fmla="*/ 23 h 60"/>
              <a:gd name="T46" fmla="*/ 2 w 1599"/>
              <a:gd name="T47" fmla="*/ 18 h 60"/>
              <a:gd name="T48" fmla="*/ 5 w 1599"/>
              <a:gd name="T49" fmla="*/ 13 h 60"/>
              <a:gd name="T50" fmla="*/ 8 w 1599"/>
              <a:gd name="T51" fmla="*/ 8 h 60"/>
              <a:gd name="T52" fmla="*/ 13 w 1599"/>
              <a:gd name="T53" fmla="*/ 5 h 60"/>
              <a:gd name="T54" fmla="*/ 18 w 1599"/>
              <a:gd name="T55" fmla="*/ 2 h 60"/>
              <a:gd name="T56" fmla="*/ 24 w 1599"/>
              <a:gd name="T57" fmla="*/ 0 h 60"/>
              <a:gd name="T58" fmla="*/ 30 w 1599"/>
              <a:gd name="T59" fmla="*/ 0 h 60"/>
              <a:gd name="T60" fmla="*/ 1569 w 1599"/>
              <a:gd name="T61" fmla="*/ 0 h 60"/>
              <a:gd name="T62" fmla="*/ 1569 w 1599"/>
              <a:gd name="T63" fmla="*/ 0 h 60"/>
              <a:gd name="T64" fmla="*/ 1575 w 1599"/>
              <a:gd name="T65" fmla="*/ 0 h 60"/>
              <a:gd name="T66" fmla="*/ 1580 w 1599"/>
              <a:gd name="T67" fmla="*/ 2 h 60"/>
              <a:gd name="T68" fmla="*/ 1586 w 1599"/>
              <a:gd name="T69" fmla="*/ 5 h 60"/>
              <a:gd name="T70" fmla="*/ 1589 w 1599"/>
              <a:gd name="T71" fmla="*/ 8 h 60"/>
              <a:gd name="T72" fmla="*/ 1593 w 1599"/>
              <a:gd name="T73" fmla="*/ 13 h 60"/>
              <a:gd name="T74" fmla="*/ 1597 w 1599"/>
              <a:gd name="T75" fmla="*/ 18 h 60"/>
              <a:gd name="T76" fmla="*/ 1598 w 1599"/>
              <a:gd name="T77" fmla="*/ 23 h 60"/>
              <a:gd name="T78" fmla="*/ 1599 w 1599"/>
              <a:gd name="T79" fmla="*/ 29 h 60"/>
              <a:gd name="T80" fmla="*/ 1599 w 1599"/>
              <a:gd name="T81" fmla="*/ 29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599" h="60">
                <a:moveTo>
                  <a:pt x="1599" y="29"/>
                </a:moveTo>
                <a:lnTo>
                  <a:pt x="1599" y="29"/>
                </a:lnTo>
                <a:lnTo>
                  <a:pt x="1598" y="35"/>
                </a:lnTo>
                <a:lnTo>
                  <a:pt x="1597" y="41"/>
                </a:lnTo>
                <a:lnTo>
                  <a:pt x="1593" y="46"/>
                </a:lnTo>
                <a:lnTo>
                  <a:pt x="1589" y="51"/>
                </a:lnTo>
                <a:lnTo>
                  <a:pt x="1586" y="55"/>
                </a:lnTo>
                <a:lnTo>
                  <a:pt x="1580" y="57"/>
                </a:lnTo>
                <a:lnTo>
                  <a:pt x="1575" y="60"/>
                </a:lnTo>
                <a:lnTo>
                  <a:pt x="1569" y="60"/>
                </a:lnTo>
                <a:lnTo>
                  <a:pt x="30" y="60"/>
                </a:lnTo>
                <a:lnTo>
                  <a:pt x="30" y="60"/>
                </a:lnTo>
                <a:lnTo>
                  <a:pt x="24" y="60"/>
                </a:lnTo>
                <a:lnTo>
                  <a:pt x="18" y="57"/>
                </a:lnTo>
                <a:lnTo>
                  <a:pt x="13" y="55"/>
                </a:lnTo>
                <a:lnTo>
                  <a:pt x="8" y="51"/>
                </a:lnTo>
                <a:lnTo>
                  <a:pt x="5" y="46"/>
                </a:lnTo>
                <a:lnTo>
                  <a:pt x="2" y="41"/>
                </a:lnTo>
                <a:lnTo>
                  <a:pt x="0" y="35"/>
                </a:lnTo>
                <a:lnTo>
                  <a:pt x="0" y="29"/>
                </a:lnTo>
                <a:lnTo>
                  <a:pt x="0" y="29"/>
                </a:lnTo>
                <a:lnTo>
                  <a:pt x="0" y="29"/>
                </a:lnTo>
                <a:lnTo>
                  <a:pt x="0" y="23"/>
                </a:lnTo>
                <a:lnTo>
                  <a:pt x="2" y="18"/>
                </a:lnTo>
                <a:lnTo>
                  <a:pt x="5" y="13"/>
                </a:lnTo>
                <a:lnTo>
                  <a:pt x="8" y="8"/>
                </a:lnTo>
                <a:lnTo>
                  <a:pt x="13" y="5"/>
                </a:lnTo>
                <a:lnTo>
                  <a:pt x="18" y="2"/>
                </a:lnTo>
                <a:lnTo>
                  <a:pt x="24" y="0"/>
                </a:lnTo>
                <a:lnTo>
                  <a:pt x="30" y="0"/>
                </a:lnTo>
                <a:lnTo>
                  <a:pt x="1569" y="0"/>
                </a:lnTo>
                <a:lnTo>
                  <a:pt x="1569" y="0"/>
                </a:lnTo>
                <a:lnTo>
                  <a:pt x="1575" y="0"/>
                </a:lnTo>
                <a:lnTo>
                  <a:pt x="1580" y="2"/>
                </a:lnTo>
                <a:lnTo>
                  <a:pt x="1586" y="5"/>
                </a:lnTo>
                <a:lnTo>
                  <a:pt x="1589" y="8"/>
                </a:lnTo>
                <a:lnTo>
                  <a:pt x="1593" y="13"/>
                </a:lnTo>
                <a:lnTo>
                  <a:pt x="1597" y="18"/>
                </a:lnTo>
                <a:lnTo>
                  <a:pt x="1598" y="23"/>
                </a:lnTo>
                <a:lnTo>
                  <a:pt x="1599" y="29"/>
                </a:lnTo>
                <a:lnTo>
                  <a:pt x="1599" y="29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52" name="Freeform 34"/>
          <p:cNvSpPr/>
          <p:nvPr/>
        </p:nvSpPr>
        <p:spPr bwMode="auto">
          <a:xfrm>
            <a:off x="1175877" y="3472830"/>
            <a:ext cx="288570" cy="44624"/>
          </a:xfrm>
          <a:custGeom>
            <a:avLst/>
            <a:gdLst>
              <a:gd name="T0" fmla="*/ 387 w 387"/>
              <a:gd name="T1" fmla="*/ 29 h 60"/>
              <a:gd name="T2" fmla="*/ 387 w 387"/>
              <a:gd name="T3" fmla="*/ 29 h 60"/>
              <a:gd name="T4" fmla="*/ 386 w 387"/>
              <a:gd name="T5" fmla="*/ 35 h 60"/>
              <a:gd name="T6" fmla="*/ 385 w 387"/>
              <a:gd name="T7" fmla="*/ 42 h 60"/>
              <a:gd name="T8" fmla="*/ 381 w 387"/>
              <a:gd name="T9" fmla="*/ 46 h 60"/>
              <a:gd name="T10" fmla="*/ 378 w 387"/>
              <a:gd name="T11" fmla="*/ 51 h 60"/>
              <a:gd name="T12" fmla="*/ 374 w 387"/>
              <a:gd name="T13" fmla="*/ 55 h 60"/>
              <a:gd name="T14" fmla="*/ 369 w 387"/>
              <a:gd name="T15" fmla="*/ 57 h 60"/>
              <a:gd name="T16" fmla="*/ 363 w 387"/>
              <a:gd name="T17" fmla="*/ 59 h 60"/>
              <a:gd name="T18" fmla="*/ 357 w 387"/>
              <a:gd name="T19" fmla="*/ 60 h 60"/>
              <a:gd name="T20" fmla="*/ 30 w 387"/>
              <a:gd name="T21" fmla="*/ 60 h 60"/>
              <a:gd name="T22" fmla="*/ 30 w 387"/>
              <a:gd name="T23" fmla="*/ 60 h 60"/>
              <a:gd name="T24" fmla="*/ 24 w 387"/>
              <a:gd name="T25" fmla="*/ 59 h 60"/>
              <a:gd name="T26" fmla="*/ 18 w 387"/>
              <a:gd name="T27" fmla="*/ 57 h 60"/>
              <a:gd name="T28" fmla="*/ 13 w 387"/>
              <a:gd name="T29" fmla="*/ 55 h 60"/>
              <a:gd name="T30" fmla="*/ 10 w 387"/>
              <a:gd name="T31" fmla="*/ 51 h 60"/>
              <a:gd name="T32" fmla="*/ 6 w 387"/>
              <a:gd name="T33" fmla="*/ 46 h 60"/>
              <a:gd name="T34" fmla="*/ 2 w 387"/>
              <a:gd name="T35" fmla="*/ 42 h 60"/>
              <a:gd name="T36" fmla="*/ 1 w 387"/>
              <a:gd name="T37" fmla="*/ 35 h 60"/>
              <a:gd name="T38" fmla="*/ 0 w 387"/>
              <a:gd name="T39" fmla="*/ 29 h 60"/>
              <a:gd name="T40" fmla="*/ 0 w 387"/>
              <a:gd name="T41" fmla="*/ 29 h 60"/>
              <a:gd name="T42" fmla="*/ 0 w 387"/>
              <a:gd name="T43" fmla="*/ 29 h 60"/>
              <a:gd name="T44" fmla="*/ 1 w 387"/>
              <a:gd name="T45" fmla="*/ 23 h 60"/>
              <a:gd name="T46" fmla="*/ 2 w 387"/>
              <a:gd name="T47" fmla="*/ 18 h 60"/>
              <a:gd name="T48" fmla="*/ 6 w 387"/>
              <a:gd name="T49" fmla="*/ 12 h 60"/>
              <a:gd name="T50" fmla="*/ 10 w 387"/>
              <a:gd name="T51" fmla="*/ 9 h 60"/>
              <a:gd name="T52" fmla="*/ 13 w 387"/>
              <a:gd name="T53" fmla="*/ 5 h 60"/>
              <a:gd name="T54" fmla="*/ 18 w 387"/>
              <a:gd name="T55" fmla="*/ 1 h 60"/>
              <a:gd name="T56" fmla="*/ 24 w 387"/>
              <a:gd name="T57" fmla="*/ 0 h 60"/>
              <a:gd name="T58" fmla="*/ 30 w 387"/>
              <a:gd name="T59" fmla="*/ 0 h 60"/>
              <a:gd name="T60" fmla="*/ 357 w 387"/>
              <a:gd name="T61" fmla="*/ 0 h 60"/>
              <a:gd name="T62" fmla="*/ 357 w 387"/>
              <a:gd name="T63" fmla="*/ 0 h 60"/>
              <a:gd name="T64" fmla="*/ 363 w 387"/>
              <a:gd name="T65" fmla="*/ 0 h 60"/>
              <a:gd name="T66" fmla="*/ 369 w 387"/>
              <a:gd name="T67" fmla="*/ 1 h 60"/>
              <a:gd name="T68" fmla="*/ 374 w 387"/>
              <a:gd name="T69" fmla="*/ 5 h 60"/>
              <a:gd name="T70" fmla="*/ 378 w 387"/>
              <a:gd name="T71" fmla="*/ 9 h 60"/>
              <a:gd name="T72" fmla="*/ 381 w 387"/>
              <a:gd name="T73" fmla="*/ 12 h 60"/>
              <a:gd name="T74" fmla="*/ 385 w 387"/>
              <a:gd name="T75" fmla="*/ 18 h 60"/>
              <a:gd name="T76" fmla="*/ 386 w 387"/>
              <a:gd name="T77" fmla="*/ 23 h 60"/>
              <a:gd name="T78" fmla="*/ 387 w 387"/>
              <a:gd name="T79" fmla="*/ 29 h 60"/>
              <a:gd name="T80" fmla="*/ 387 w 387"/>
              <a:gd name="T81" fmla="*/ 29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387" h="60">
                <a:moveTo>
                  <a:pt x="387" y="29"/>
                </a:moveTo>
                <a:lnTo>
                  <a:pt x="387" y="29"/>
                </a:lnTo>
                <a:lnTo>
                  <a:pt x="386" y="35"/>
                </a:lnTo>
                <a:lnTo>
                  <a:pt x="385" y="42"/>
                </a:lnTo>
                <a:lnTo>
                  <a:pt x="381" y="46"/>
                </a:lnTo>
                <a:lnTo>
                  <a:pt x="378" y="51"/>
                </a:lnTo>
                <a:lnTo>
                  <a:pt x="374" y="55"/>
                </a:lnTo>
                <a:lnTo>
                  <a:pt x="369" y="57"/>
                </a:lnTo>
                <a:lnTo>
                  <a:pt x="363" y="59"/>
                </a:lnTo>
                <a:lnTo>
                  <a:pt x="357" y="60"/>
                </a:lnTo>
                <a:lnTo>
                  <a:pt x="30" y="60"/>
                </a:lnTo>
                <a:lnTo>
                  <a:pt x="30" y="60"/>
                </a:lnTo>
                <a:lnTo>
                  <a:pt x="24" y="59"/>
                </a:lnTo>
                <a:lnTo>
                  <a:pt x="18" y="57"/>
                </a:lnTo>
                <a:lnTo>
                  <a:pt x="13" y="55"/>
                </a:lnTo>
                <a:lnTo>
                  <a:pt x="10" y="51"/>
                </a:lnTo>
                <a:lnTo>
                  <a:pt x="6" y="46"/>
                </a:lnTo>
                <a:lnTo>
                  <a:pt x="2" y="42"/>
                </a:lnTo>
                <a:lnTo>
                  <a:pt x="1" y="35"/>
                </a:lnTo>
                <a:lnTo>
                  <a:pt x="0" y="29"/>
                </a:lnTo>
                <a:lnTo>
                  <a:pt x="0" y="29"/>
                </a:lnTo>
                <a:lnTo>
                  <a:pt x="0" y="29"/>
                </a:lnTo>
                <a:lnTo>
                  <a:pt x="1" y="23"/>
                </a:lnTo>
                <a:lnTo>
                  <a:pt x="2" y="18"/>
                </a:lnTo>
                <a:lnTo>
                  <a:pt x="6" y="12"/>
                </a:lnTo>
                <a:lnTo>
                  <a:pt x="10" y="9"/>
                </a:lnTo>
                <a:lnTo>
                  <a:pt x="13" y="5"/>
                </a:lnTo>
                <a:lnTo>
                  <a:pt x="18" y="1"/>
                </a:lnTo>
                <a:lnTo>
                  <a:pt x="24" y="0"/>
                </a:lnTo>
                <a:lnTo>
                  <a:pt x="30" y="0"/>
                </a:lnTo>
                <a:lnTo>
                  <a:pt x="357" y="0"/>
                </a:lnTo>
                <a:lnTo>
                  <a:pt x="357" y="0"/>
                </a:lnTo>
                <a:lnTo>
                  <a:pt x="363" y="0"/>
                </a:lnTo>
                <a:lnTo>
                  <a:pt x="369" y="1"/>
                </a:lnTo>
                <a:lnTo>
                  <a:pt x="374" y="5"/>
                </a:lnTo>
                <a:lnTo>
                  <a:pt x="378" y="9"/>
                </a:lnTo>
                <a:lnTo>
                  <a:pt x="381" y="12"/>
                </a:lnTo>
                <a:lnTo>
                  <a:pt x="385" y="18"/>
                </a:lnTo>
                <a:lnTo>
                  <a:pt x="386" y="23"/>
                </a:lnTo>
                <a:lnTo>
                  <a:pt x="387" y="29"/>
                </a:lnTo>
                <a:lnTo>
                  <a:pt x="387" y="29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53" name="Freeform 26"/>
          <p:cNvSpPr/>
          <p:nvPr/>
        </p:nvSpPr>
        <p:spPr bwMode="auto">
          <a:xfrm>
            <a:off x="3027039" y="3280946"/>
            <a:ext cx="510203" cy="44624"/>
          </a:xfrm>
          <a:custGeom>
            <a:avLst/>
            <a:gdLst>
              <a:gd name="T0" fmla="*/ 686 w 686"/>
              <a:gd name="T1" fmla="*/ 30 h 59"/>
              <a:gd name="T2" fmla="*/ 686 w 686"/>
              <a:gd name="T3" fmla="*/ 30 h 59"/>
              <a:gd name="T4" fmla="*/ 685 w 686"/>
              <a:gd name="T5" fmla="*/ 35 h 59"/>
              <a:gd name="T6" fmla="*/ 684 w 686"/>
              <a:gd name="T7" fmla="*/ 41 h 59"/>
              <a:gd name="T8" fmla="*/ 681 w 686"/>
              <a:gd name="T9" fmla="*/ 46 h 59"/>
              <a:gd name="T10" fmla="*/ 676 w 686"/>
              <a:gd name="T11" fmla="*/ 51 h 59"/>
              <a:gd name="T12" fmla="*/ 673 w 686"/>
              <a:gd name="T13" fmla="*/ 55 h 59"/>
              <a:gd name="T14" fmla="*/ 668 w 686"/>
              <a:gd name="T15" fmla="*/ 57 h 59"/>
              <a:gd name="T16" fmla="*/ 662 w 686"/>
              <a:gd name="T17" fmla="*/ 59 h 59"/>
              <a:gd name="T18" fmla="*/ 656 w 686"/>
              <a:gd name="T19" fmla="*/ 59 h 59"/>
              <a:gd name="T20" fmla="*/ 30 w 686"/>
              <a:gd name="T21" fmla="*/ 59 h 59"/>
              <a:gd name="T22" fmla="*/ 30 w 686"/>
              <a:gd name="T23" fmla="*/ 59 h 59"/>
              <a:gd name="T24" fmla="*/ 24 w 686"/>
              <a:gd name="T25" fmla="*/ 59 h 59"/>
              <a:gd name="T26" fmla="*/ 18 w 686"/>
              <a:gd name="T27" fmla="*/ 57 h 59"/>
              <a:gd name="T28" fmla="*/ 13 w 686"/>
              <a:gd name="T29" fmla="*/ 55 h 59"/>
              <a:gd name="T30" fmla="*/ 9 w 686"/>
              <a:gd name="T31" fmla="*/ 51 h 59"/>
              <a:gd name="T32" fmla="*/ 6 w 686"/>
              <a:gd name="T33" fmla="*/ 46 h 59"/>
              <a:gd name="T34" fmla="*/ 2 w 686"/>
              <a:gd name="T35" fmla="*/ 41 h 59"/>
              <a:gd name="T36" fmla="*/ 1 w 686"/>
              <a:gd name="T37" fmla="*/ 35 h 59"/>
              <a:gd name="T38" fmla="*/ 0 w 686"/>
              <a:gd name="T39" fmla="*/ 30 h 59"/>
              <a:gd name="T40" fmla="*/ 0 w 686"/>
              <a:gd name="T41" fmla="*/ 30 h 59"/>
              <a:gd name="T42" fmla="*/ 0 w 686"/>
              <a:gd name="T43" fmla="*/ 30 h 59"/>
              <a:gd name="T44" fmla="*/ 1 w 686"/>
              <a:gd name="T45" fmla="*/ 24 h 59"/>
              <a:gd name="T46" fmla="*/ 2 w 686"/>
              <a:gd name="T47" fmla="*/ 18 h 59"/>
              <a:gd name="T48" fmla="*/ 6 w 686"/>
              <a:gd name="T49" fmla="*/ 13 h 59"/>
              <a:gd name="T50" fmla="*/ 9 w 686"/>
              <a:gd name="T51" fmla="*/ 8 h 59"/>
              <a:gd name="T52" fmla="*/ 13 w 686"/>
              <a:gd name="T53" fmla="*/ 5 h 59"/>
              <a:gd name="T54" fmla="*/ 18 w 686"/>
              <a:gd name="T55" fmla="*/ 2 h 59"/>
              <a:gd name="T56" fmla="*/ 24 w 686"/>
              <a:gd name="T57" fmla="*/ 0 h 59"/>
              <a:gd name="T58" fmla="*/ 30 w 686"/>
              <a:gd name="T59" fmla="*/ 0 h 59"/>
              <a:gd name="T60" fmla="*/ 656 w 686"/>
              <a:gd name="T61" fmla="*/ 0 h 59"/>
              <a:gd name="T62" fmla="*/ 656 w 686"/>
              <a:gd name="T63" fmla="*/ 0 h 59"/>
              <a:gd name="T64" fmla="*/ 662 w 686"/>
              <a:gd name="T65" fmla="*/ 0 h 59"/>
              <a:gd name="T66" fmla="*/ 668 w 686"/>
              <a:gd name="T67" fmla="*/ 2 h 59"/>
              <a:gd name="T68" fmla="*/ 673 w 686"/>
              <a:gd name="T69" fmla="*/ 5 h 59"/>
              <a:gd name="T70" fmla="*/ 676 w 686"/>
              <a:gd name="T71" fmla="*/ 8 h 59"/>
              <a:gd name="T72" fmla="*/ 681 w 686"/>
              <a:gd name="T73" fmla="*/ 13 h 59"/>
              <a:gd name="T74" fmla="*/ 684 w 686"/>
              <a:gd name="T75" fmla="*/ 18 h 59"/>
              <a:gd name="T76" fmla="*/ 685 w 686"/>
              <a:gd name="T77" fmla="*/ 24 h 59"/>
              <a:gd name="T78" fmla="*/ 686 w 686"/>
              <a:gd name="T79" fmla="*/ 30 h 59"/>
              <a:gd name="T80" fmla="*/ 686 w 686"/>
              <a:gd name="T81" fmla="*/ 3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686" h="59">
                <a:moveTo>
                  <a:pt x="686" y="30"/>
                </a:moveTo>
                <a:lnTo>
                  <a:pt x="686" y="30"/>
                </a:lnTo>
                <a:lnTo>
                  <a:pt x="685" y="35"/>
                </a:lnTo>
                <a:lnTo>
                  <a:pt x="684" y="41"/>
                </a:lnTo>
                <a:lnTo>
                  <a:pt x="681" y="46"/>
                </a:lnTo>
                <a:lnTo>
                  <a:pt x="676" y="51"/>
                </a:lnTo>
                <a:lnTo>
                  <a:pt x="673" y="55"/>
                </a:lnTo>
                <a:lnTo>
                  <a:pt x="668" y="57"/>
                </a:lnTo>
                <a:lnTo>
                  <a:pt x="662" y="59"/>
                </a:lnTo>
                <a:lnTo>
                  <a:pt x="656" y="59"/>
                </a:lnTo>
                <a:lnTo>
                  <a:pt x="30" y="59"/>
                </a:lnTo>
                <a:lnTo>
                  <a:pt x="30" y="59"/>
                </a:lnTo>
                <a:lnTo>
                  <a:pt x="24" y="59"/>
                </a:lnTo>
                <a:lnTo>
                  <a:pt x="18" y="57"/>
                </a:lnTo>
                <a:lnTo>
                  <a:pt x="13" y="55"/>
                </a:lnTo>
                <a:lnTo>
                  <a:pt x="9" y="51"/>
                </a:lnTo>
                <a:lnTo>
                  <a:pt x="6" y="46"/>
                </a:lnTo>
                <a:lnTo>
                  <a:pt x="2" y="41"/>
                </a:lnTo>
                <a:lnTo>
                  <a:pt x="1" y="35"/>
                </a:lnTo>
                <a:lnTo>
                  <a:pt x="0" y="30"/>
                </a:lnTo>
                <a:lnTo>
                  <a:pt x="0" y="30"/>
                </a:lnTo>
                <a:lnTo>
                  <a:pt x="0" y="30"/>
                </a:lnTo>
                <a:lnTo>
                  <a:pt x="1" y="24"/>
                </a:lnTo>
                <a:lnTo>
                  <a:pt x="2" y="18"/>
                </a:lnTo>
                <a:lnTo>
                  <a:pt x="6" y="13"/>
                </a:lnTo>
                <a:lnTo>
                  <a:pt x="9" y="8"/>
                </a:lnTo>
                <a:lnTo>
                  <a:pt x="13" y="5"/>
                </a:lnTo>
                <a:lnTo>
                  <a:pt x="18" y="2"/>
                </a:lnTo>
                <a:lnTo>
                  <a:pt x="24" y="0"/>
                </a:lnTo>
                <a:lnTo>
                  <a:pt x="30" y="0"/>
                </a:lnTo>
                <a:lnTo>
                  <a:pt x="656" y="0"/>
                </a:lnTo>
                <a:lnTo>
                  <a:pt x="656" y="0"/>
                </a:lnTo>
                <a:lnTo>
                  <a:pt x="662" y="0"/>
                </a:lnTo>
                <a:lnTo>
                  <a:pt x="668" y="2"/>
                </a:lnTo>
                <a:lnTo>
                  <a:pt x="673" y="5"/>
                </a:lnTo>
                <a:lnTo>
                  <a:pt x="676" y="8"/>
                </a:lnTo>
                <a:lnTo>
                  <a:pt x="681" y="13"/>
                </a:lnTo>
                <a:lnTo>
                  <a:pt x="684" y="18"/>
                </a:lnTo>
                <a:lnTo>
                  <a:pt x="685" y="24"/>
                </a:lnTo>
                <a:lnTo>
                  <a:pt x="686" y="30"/>
                </a:lnTo>
                <a:lnTo>
                  <a:pt x="686" y="30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54" name="Freeform 20"/>
          <p:cNvSpPr/>
          <p:nvPr/>
        </p:nvSpPr>
        <p:spPr bwMode="auto">
          <a:xfrm>
            <a:off x="994406" y="2293263"/>
            <a:ext cx="151723" cy="44624"/>
          </a:xfrm>
          <a:custGeom>
            <a:avLst/>
            <a:gdLst>
              <a:gd name="T0" fmla="*/ 203 w 203"/>
              <a:gd name="T1" fmla="*/ 31 h 61"/>
              <a:gd name="T2" fmla="*/ 203 w 203"/>
              <a:gd name="T3" fmla="*/ 31 h 61"/>
              <a:gd name="T4" fmla="*/ 202 w 203"/>
              <a:gd name="T5" fmla="*/ 37 h 61"/>
              <a:gd name="T6" fmla="*/ 201 w 203"/>
              <a:gd name="T7" fmla="*/ 43 h 61"/>
              <a:gd name="T8" fmla="*/ 199 w 203"/>
              <a:gd name="T9" fmla="*/ 48 h 61"/>
              <a:gd name="T10" fmla="*/ 195 w 203"/>
              <a:gd name="T11" fmla="*/ 53 h 61"/>
              <a:gd name="T12" fmla="*/ 190 w 203"/>
              <a:gd name="T13" fmla="*/ 57 h 61"/>
              <a:gd name="T14" fmla="*/ 185 w 203"/>
              <a:gd name="T15" fmla="*/ 59 h 61"/>
              <a:gd name="T16" fmla="*/ 179 w 203"/>
              <a:gd name="T17" fmla="*/ 60 h 61"/>
              <a:gd name="T18" fmla="*/ 173 w 203"/>
              <a:gd name="T19" fmla="*/ 61 h 61"/>
              <a:gd name="T20" fmla="*/ 30 w 203"/>
              <a:gd name="T21" fmla="*/ 61 h 61"/>
              <a:gd name="T22" fmla="*/ 30 w 203"/>
              <a:gd name="T23" fmla="*/ 61 h 61"/>
              <a:gd name="T24" fmla="*/ 24 w 203"/>
              <a:gd name="T25" fmla="*/ 60 h 61"/>
              <a:gd name="T26" fmla="*/ 19 w 203"/>
              <a:gd name="T27" fmla="*/ 59 h 61"/>
              <a:gd name="T28" fmla="*/ 13 w 203"/>
              <a:gd name="T29" fmla="*/ 57 h 61"/>
              <a:gd name="T30" fmla="*/ 10 w 203"/>
              <a:gd name="T31" fmla="*/ 53 h 61"/>
              <a:gd name="T32" fmla="*/ 6 w 203"/>
              <a:gd name="T33" fmla="*/ 48 h 61"/>
              <a:gd name="T34" fmla="*/ 2 w 203"/>
              <a:gd name="T35" fmla="*/ 43 h 61"/>
              <a:gd name="T36" fmla="*/ 1 w 203"/>
              <a:gd name="T37" fmla="*/ 37 h 61"/>
              <a:gd name="T38" fmla="*/ 0 w 203"/>
              <a:gd name="T39" fmla="*/ 31 h 61"/>
              <a:gd name="T40" fmla="*/ 0 w 203"/>
              <a:gd name="T41" fmla="*/ 31 h 61"/>
              <a:gd name="T42" fmla="*/ 0 w 203"/>
              <a:gd name="T43" fmla="*/ 31 h 61"/>
              <a:gd name="T44" fmla="*/ 1 w 203"/>
              <a:gd name="T45" fmla="*/ 25 h 61"/>
              <a:gd name="T46" fmla="*/ 2 w 203"/>
              <a:gd name="T47" fmla="*/ 20 h 61"/>
              <a:gd name="T48" fmla="*/ 6 w 203"/>
              <a:gd name="T49" fmla="*/ 14 h 61"/>
              <a:gd name="T50" fmla="*/ 10 w 203"/>
              <a:gd name="T51" fmla="*/ 10 h 61"/>
              <a:gd name="T52" fmla="*/ 13 w 203"/>
              <a:gd name="T53" fmla="*/ 7 h 61"/>
              <a:gd name="T54" fmla="*/ 19 w 203"/>
              <a:gd name="T55" fmla="*/ 3 h 61"/>
              <a:gd name="T56" fmla="*/ 24 w 203"/>
              <a:gd name="T57" fmla="*/ 2 h 61"/>
              <a:gd name="T58" fmla="*/ 30 w 203"/>
              <a:gd name="T59" fmla="*/ 0 h 61"/>
              <a:gd name="T60" fmla="*/ 173 w 203"/>
              <a:gd name="T61" fmla="*/ 0 h 61"/>
              <a:gd name="T62" fmla="*/ 173 w 203"/>
              <a:gd name="T63" fmla="*/ 0 h 61"/>
              <a:gd name="T64" fmla="*/ 179 w 203"/>
              <a:gd name="T65" fmla="*/ 2 h 61"/>
              <a:gd name="T66" fmla="*/ 185 w 203"/>
              <a:gd name="T67" fmla="*/ 3 h 61"/>
              <a:gd name="T68" fmla="*/ 190 w 203"/>
              <a:gd name="T69" fmla="*/ 7 h 61"/>
              <a:gd name="T70" fmla="*/ 195 w 203"/>
              <a:gd name="T71" fmla="*/ 10 h 61"/>
              <a:gd name="T72" fmla="*/ 199 w 203"/>
              <a:gd name="T73" fmla="*/ 14 h 61"/>
              <a:gd name="T74" fmla="*/ 201 w 203"/>
              <a:gd name="T75" fmla="*/ 20 h 61"/>
              <a:gd name="T76" fmla="*/ 202 w 203"/>
              <a:gd name="T77" fmla="*/ 25 h 61"/>
              <a:gd name="T78" fmla="*/ 203 w 203"/>
              <a:gd name="T79" fmla="*/ 31 h 61"/>
              <a:gd name="T80" fmla="*/ 203 w 203"/>
              <a:gd name="T81" fmla="*/ 31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03" h="61">
                <a:moveTo>
                  <a:pt x="203" y="31"/>
                </a:moveTo>
                <a:lnTo>
                  <a:pt x="203" y="31"/>
                </a:lnTo>
                <a:lnTo>
                  <a:pt x="202" y="37"/>
                </a:lnTo>
                <a:lnTo>
                  <a:pt x="201" y="43"/>
                </a:lnTo>
                <a:lnTo>
                  <a:pt x="199" y="48"/>
                </a:lnTo>
                <a:lnTo>
                  <a:pt x="195" y="53"/>
                </a:lnTo>
                <a:lnTo>
                  <a:pt x="190" y="57"/>
                </a:lnTo>
                <a:lnTo>
                  <a:pt x="185" y="59"/>
                </a:lnTo>
                <a:lnTo>
                  <a:pt x="179" y="60"/>
                </a:lnTo>
                <a:lnTo>
                  <a:pt x="173" y="61"/>
                </a:lnTo>
                <a:lnTo>
                  <a:pt x="30" y="61"/>
                </a:lnTo>
                <a:lnTo>
                  <a:pt x="30" y="61"/>
                </a:lnTo>
                <a:lnTo>
                  <a:pt x="24" y="60"/>
                </a:lnTo>
                <a:lnTo>
                  <a:pt x="19" y="59"/>
                </a:lnTo>
                <a:lnTo>
                  <a:pt x="13" y="57"/>
                </a:lnTo>
                <a:lnTo>
                  <a:pt x="10" y="53"/>
                </a:lnTo>
                <a:lnTo>
                  <a:pt x="6" y="48"/>
                </a:lnTo>
                <a:lnTo>
                  <a:pt x="2" y="43"/>
                </a:lnTo>
                <a:lnTo>
                  <a:pt x="1" y="37"/>
                </a:lnTo>
                <a:lnTo>
                  <a:pt x="0" y="31"/>
                </a:lnTo>
                <a:lnTo>
                  <a:pt x="0" y="31"/>
                </a:lnTo>
                <a:lnTo>
                  <a:pt x="0" y="31"/>
                </a:lnTo>
                <a:lnTo>
                  <a:pt x="1" y="25"/>
                </a:lnTo>
                <a:lnTo>
                  <a:pt x="2" y="20"/>
                </a:lnTo>
                <a:lnTo>
                  <a:pt x="6" y="14"/>
                </a:lnTo>
                <a:lnTo>
                  <a:pt x="10" y="10"/>
                </a:lnTo>
                <a:lnTo>
                  <a:pt x="13" y="7"/>
                </a:lnTo>
                <a:lnTo>
                  <a:pt x="19" y="3"/>
                </a:lnTo>
                <a:lnTo>
                  <a:pt x="24" y="2"/>
                </a:lnTo>
                <a:lnTo>
                  <a:pt x="30" y="0"/>
                </a:lnTo>
                <a:lnTo>
                  <a:pt x="173" y="0"/>
                </a:lnTo>
                <a:lnTo>
                  <a:pt x="173" y="0"/>
                </a:lnTo>
                <a:lnTo>
                  <a:pt x="179" y="2"/>
                </a:lnTo>
                <a:lnTo>
                  <a:pt x="185" y="3"/>
                </a:lnTo>
                <a:lnTo>
                  <a:pt x="190" y="7"/>
                </a:lnTo>
                <a:lnTo>
                  <a:pt x="195" y="10"/>
                </a:lnTo>
                <a:lnTo>
                  <a:pt x="199" y="14"/>
                </a:lnTo>
                <a:lnTo>
                  <a:pt x="201" y="20"/>
                </a:lnTo>
                <a:lnTo>
                  <a:pt x="202" y="25"/>
                </a:lnTo>
                <a:lnTo>
                  <a:pt x="203" y="31"/>
                </a:lnTo>
                <a:lnTo>
                  <a:pt x="203" y="31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55" name="Freeform 34"/>
          <p:cNvSpPr/>
          <p:nvPr/>
        </p:nvSpPr>
        <p:spPr bwMode="auto">
          <a:xfrm>
            <a:off x="3036708" y="1857433"/>
            <a:ext cx="288570" cy="44624"/>
          </a:xfrm>
          <a:custGeom>
            <a:avLst/>
            <a:gdLst>
              <a:gd name="T0" fmla="*/ 387 w 387"/>
              <a:gd name="T1" fmla="*/ 29 h 60"/>
              <a:gd name="T2" fmla="*/ 387 w 387"/>
              <a:gd name="T3" fmla="*/ 29 h 60"/>
              <a:gd name="T4" fmla="*/ 386 w 387"/>
              <a:gd name="T5" fmla="*/ 35 h 60"/>
              <a:gd name="T6" fmla="*/ 385 w 387"/>
              <a:gd name="T7" fmla="*/ 42 h 60"/>
              <a:gd name="T8" fmla="*/ 381 w 387"/>
              <a:gd name="T9" fmla="*/ 46 h 60"/>
              <a:gd name="T10" fmla="*/ 378 w 387"/>
              <a:gd name="T11" fmla="*/ 51 h 60"/>
              <a:gd name="T12" fmla="*/ 374 w 387"/>
              <a:gd name="T13" fmla="*/ 55 h 60"/>
              <a:gd name="T14" fmla="*/ 369 w 387"/>
              <a:gd name="T15" fmla="*/ 57 h 60"/>
              <a:gd name="T16" fmla="*/ 363 w 387"/>
              <a:gd name="T17" fmla="*/ 59 h 60"/>
              <a:gd name="T18" fmla="*/ 357 w 387"/>
              <a:gd name="T19" fmla="*/ 60 h 60"/>
              <a:gd name="T20" fmla="*/ 30 w 387"/>
              <a:gd name="T21" fmla="*/ 60 h 60"/>
              <a:gd name="T22" fmla="*/ 30 w 387"/>
              <a:gd name="T23" fmla="*/ 60 h 60"/>
              <a:gd name="T24" fmla="*/ 24 w 387"/>
              <a:gd name="T25" fmla="*/ 59 h 60"/>
              <a:gd name="T26" fmla="*/ 18 w 387"/>
              <a:gd name="T27" fmla="*/ 57 h 60"/>
              <a:gd name="T28" fmla="*/ 13 w 387"/>
              <a:gd name="T29" fmla="*/ 55 h 60"/>
              <a:gd name="T30" fmla="*/ 10 w 387"/>
              <a:gd name="T31" fmla="*/ 51 h 60"/>
              <a:gd name="T32" fmla="*/ 6 w 387"/>
              <a:gd name="T33" fmla="*/ 46 h 60"/>
              <a:gd name="T34" fmla="*/ 2 w 387"/>
              <a:gd name="T35" fmla="*/ 42 h 60"/>
              <a:gd name="T36" fmla="*/ 1 w 387"/>
              <a:gd name="T37" fmla="*/ 35 h 60"/>
              <a:gd name="T38" fmla="*/ 0 w 387"/>
              <a:gd name="T39" fmla="*/ 29 h 60"/>
              <a:gd name="T40" fmla="*/ 0 w 387"/>
              <a:gd name="T41" fmla="*/ 29 h 60"/>
              <a:gd name="T42" fmla="*/ 0 w 387"/>
              <a:gd name="T43" fmla="*/ 29 h 60"/>
              <a:gd name="T44" fmla="*/ 1 w 387"/>
              <a:gd name="T45" fmla="*/ 23 h 60"/>
              <a:gd name="T46" fmla="*/ 2 w 387"/>
              <a:gd name="T47" fmla="*/ 18 h 60"/>
              <a:gd name="T48" fmla="*/ 6 w 387"/>
              <a:gd name="T49" fmla="*/ 12 h 60"/>
              <a:gd name="T50" fmla="*/ 10 w 387"/>
              <a:gd name="T51" fmla="*/ 9 h 60"/>
              <a:gd name="T52" fmla="*/ 13 w 387"/>
              <a:gd name="T53" fmla="*/ 5 h 60"/>
              <a:gd name="T54" fmla="*/ 18 w 387"/>
              <a:gd name="T55" fmla="*/ 1 h 60"/>
              <a:gd name="T56" fmla="*/ 24 w 387"/>
              <a:gd name="T57" fmla="*/ 0 h 60"/>
              <a:gd name="T58" fmla="*/ 30 w 387"/>
              <a:gd name="T59" fmla="*/ 0 h 60"/>
              <a:gd name="T60" fmla="*/ 357 w 387"/>
              <a:gd name="T61" fmla="*/ 0 h 60"/>
              <a:gd name="T62" fmla="*/ 357 w 387"/>
              <a:gd name="T63" fmla="*/ 0 h 60"/>
              <a:gd name="T64" fmla="*/ 363 w 387"/>
              <a:gd name="T65" fmla="*/ 0 h 60"/>
              <a:gd name="T66" fmla="*/ 369 w 387"/>
              <a:gd name="T67" fmla="*/ 1 h 60"/>
              <a:gd name="T68" fmla="*/ 374 w 387"/>
              <a:gd name="T69" fmla="*/ 5 h 60"/>
              <a:gd name="T70" fmla="*/ 378 w 387"/>
              <a:gd name="T71" fmla="*/ 9 h 60"/>
              <a:gd name="T72" fmla="*/ 381 w 387"/>
              <a:gd name="T73" fmla="*/ 12 h 60"/>
              <a:gd name="T74" fmla="*/ 385 w 387"/>
              <a:gd name="T75" fmla="*/ 18 h 60"/>
              <a:gd name="T76" fmla="*/ 386 w 387"/>
              <a:gd name="T77" fmla="*/ 23 h 60"/>
              <a:gd name="T78" fmla="*/ 387 w 387"/>
              <a:gd name="T79" fmla="*/ 29 h 60"/>
              <a:gd name="T80" fmla="*/ 387 w 387"/>
              <a:gd name="T81" fmla="*/ 29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387" h="60">
                <a:moveTo>
                  <a:pt x="387" y="29"/>
                </a:moveTo>
                <a:lnTo>
                  <a:pt x="387" y="29"/>
                </a:lnTo>
                <a:lnTo>
                  <a:pt x="386" y="35"/>
                </a:lnTo>
                <a:lnTo>
                  <a:pt x="385" y="42"/>
                </a:lnTo>
                <a:lnTo>
                  <a:pt x="381" y="46"/>
                </a:lnTo>
                <a:lnTo>
                  <a:pt x="378" y="51"/>
                </a:lnTo>
                <a:lnTo>
                  <a:pt x="374" y="55"/>
                </a:lnTo>
                <a:lnTo>
                  <a:pt x="369" y="57"/>
                </a:lnTo>
                <a:lnTo>
                  <a:pt x="363" y="59"/>
                </a:lnTo>
                <a:lnTo>
                  <a:pt x="357" y="60"/>
                </a:lnTo>
                <a:lnTo>
                  <a:pt x="30" y="60"/>
                </a:lnTo>
                <a:lnTo>
                  <a:pt x="30" y="60"/>
                </a:lnTo>
                <a:lnTo>
                  <a:pt x="24" y="59"/>
                </a:lnTo>
                <a:lnTo>
                  <a:pt x="18" y="57"/>
                </a:lnTo>
                <a:lnTo>
                  <a:pt x="13" y="55"/>
                </a:lnTo>
                <a:lnTo>
                  <a:pt x="10" y="51"/>
                </a:lnTo>
                <a:lnTo>
                  <a:pt x="6" y="46"/>
                </a:lnTo>
                <a:lnTo>
                  <a:pt x="2" y="42"/>
                </a:lnTo>
                <a:lnTo>
                  <a:pt x="1" y="35"/>
                </a:lnTo>
                <a:lnTo>
                  <a:pt x="0" y="29"/>
                </a:lnTo>
                <a:lnTo>
                  <a:pt x="0" y="29"/>
                </a:lnTo>
                <a:lnTo>
                  <a:pt x="0" y="29"/>
                </a:lnTo>
                <a:lnTo>
                  <a:pt x="1" y="23"/>
                </a:lnTo>
                <a:lnTo>
                  <a:pt x="2" y="18"/>
                </a:lnTo>
                <a:lnTo>
                  <a:pt x="6" y="12"/>
                </a:lnTo>
                <a:lnTo>
                  <a:pt x="10" y="9"/>
                </a:lnTo>
                <a:lnTo>
                  <a:pt x="13" y="5"/>
                </a:lnTo>
                <a:lnTo>
                  <a:pt x="18" y="1"/>
                </a:lnTo>
                <a:lnTo>
                  <a:pt x="24" y="0"/>
                </a:lnTo>
                <a:lnTo>
                  <a:pt x="30" y="0"/>
                </a:lnTo>
                <a:lnTo>
                  <a:pt x="357" y="0"/>
                </a:lnTo>
                <a:lnTo>
                  <a:pt x="357" y="0"/>
                </a:lnTo>
                <a:lnTo>
                  <a:pt x="363" y="0"/>
                </a:lnTo>
                <a:lnTo>
                  <a:pt x="369" y="1"/>
                </a:lnTo>
                <a:lnTo>
                  <a:pt x="374" y="5"/>
                </a:lnTo>
                <a:lnTo>
                  <a:pt x="378" y="9"/>
                </a:lnTo>
                <a:lnTo>
                  <a:pt x="381" y="12"/>
                </a:lnTo>
                <a:lnTo>
                  <a:pt x="385" y="18"/>
                </a:lnTo>
                <a:lnTo>
                  <a:pt x="386" y="23"/>
                </a:lnTo>
                <a:lnTo>
                  <a:pt x="387" y="29"/>
                </a:lnTo>
                <a:lnTo>
                  <a:pt x="387" y="29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56" name="矩形 155"/>
          <p:cNvSpPr/>
          <p:nvPr/>
        </p:nvSpPr>
        <p:spPr>
          <a:xfrm>
            <a:off x="4399338" y="2435337"/>
            <a:ext cx="14686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800" b="1">
                <a:solidFill>
                  <a:schemeClr val="accent2"/>
                </a:solidFill>
                <a:latin typeface="方正兰亭黑_GBK"/>
                <a:ea typeface="方正兰亭黑_GBK"/>
                <a:sym typeface="微软雅黑" panose="020B0503020204020204" pitchFamily="34" charset="-122"/>
              </a:rPr>
              <a:t>03.</a:t>
            </a:r>
            <a:r>
              <a:rPr lang="zh-CN" altLang="en-US" sz="1800" b="1">
                <a:solidFill>
                  <a:schemeClr val="accent2"/>
                </a:solidFill>
                <a:latin typeface="方正兰亭黑_GBK"/>
                <a:ea typeface="方正兰亭黑_GBK"/>
                <a:sym typeface="微软雅黑" panose="020B0503020204020204" pitchFamily="34" charset="-122"/>
              </a:rPr>
              <a:t>市场规划</a:t>
            </a:r>
          </a:p>
        </p:txBody>
      </p:sp>
      <p:sp>
        <p:nvSpPr>
          <p:cNvPr id="169" name="文本框 6"/>
          <p:cNvSpPr txBox="1">
            <a:spLocks noChangeArrowheads="1"/>
          </p:cNvSpPr>
          <p:nvPr/>
        </p:nvSpPr>
        <p:spPr bwMode="auto">
          <a:xfrm>
            <a:off x="4426712" y="2782505"/>
            <a:ext cx="17828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200">
                <a:solidFill>
                  <a:srgbClr val="403E3B"/>
                </a:solidFill>
                <a:latin typeface="方正兰亭黑_GBK"/>
                <a:ea typeface="方正兰亭黑_GBK"/>
              </a:rPr>
              <a:t>MARKET PLANNING</a:t>
            </a:r>
          </a:p>
        </p:txBody>
      </p:sp>
      <p:grpSp>
        <p:nvGrpSpPr>
          <p:cNvPr id="64" name="Group 33"/>
          <p:cNvGrpSpPr>
            <a:grpSpLocks noChangeAspect="1"/>
          </p:cNvGrpSpPr>
          <p:nvPr/>
        </p:nvGrpSpPr>
        <p:grpSpPr bwMode="auto">
          <a:xfrm>
            <a:off x="1558072" y="2204980"/>
            <a:ext cx="1254028" cy="1222338"/>
            <a:chOff x="3168" y="1424"/>
            <a:chExt cx="554" cy="540"/>
          </a:xfrm>
        </p:grpSpPr>
        <p:sp>
          <p:nvSpPr>
            <p:cNvPr id="65" name="Freeform 34"/>
            <p:cNvSpPr>
              <a:spLocks noEditPoints="1"/>
            </p:cNvSpPr>
            <p:nvPr/>
          </p:nvSpPr>
          <p:spPr bwMode="auto">
            <a:xfrm>
              <a:off x="3236" y="1694"/>
              <a:ext cx="130" cy="196"/>
            </a:xfrm>
            <a:custGeom>
              <a:avLst/>
              <a:gdLst>
                <a:gd name="T0" fmla="*/ 208 w 208"/>
                <a:gd name="T1" fmla="*/ 312 h 312"/>
                <a:gd name="T2" fmla="*/ 208 w 208"/>
                <a:gd name="T3" fmla="*/ 308 h 312"/>
                <a:gd name="T4" fmla="*/ 204 w 208"/>
                <a:gd name="T5" fmla="*/ 312 h 312"/>
                <a:gd name="T6" fmla="*/ 208 w 208"/>
                <a:gd name="T7" fmla="*/ 312 h 312"/>
                <a:gd name="T8" fmla="*/ 208 w 208"/>
                <a:gd name="T9" fmla="*/ 282 h 312"/>
                <a:gd name="T10" fmla="*/ 178 w 208"/>
                <a:gd name="T11" fmla="*/ 312 h 312"/>
                <a:gd name="T12" fmla="*/ 141 w 208"/>
                <a:gd name="T13" fmla="*/ 312 h 312"/>
                <a:gd name="T14" fmla="*/ 208 w 208"/>
                <a:gd name="T15" fmla="*/ 245 h 312"/>
                <a:gd name="T16" fmla="*/ 208 w 208"/>
                <a:gd name="T17" fmla="*/ 282 h 312"/>
                <a:gd name="T18" fmla="*/ 208 w 208"/>
                <a:gd name="T19" fmla="*/ 219 h 312"/>
                <a:gd name="T20" fmla="*/ 115 w 208"/>
                <a:gd name="T21" fmla="*/ 312 h 312"/>
                <a:gd name="T22" fmla="*/ 77 w 208"/>
                <a:gd name="T23" fmla="*/ 312 h 312"/>
                <a:gd name="T24" fmla="*/ 208 w 208"/>
                <a:gd name="T25" fmla="*/ 182 h 312"/>
                <a:gd name="T26" fmla="*/ 208 w 208"/>
                <a:gd name="T27" fmla="*/ 219 h 312"/>
                <a:gd name="T28" fmla="*/ 208 w 208"/>
                <a:gd name="T29" fmla="*/ 155 h 312"/>
                <a:gd name="T30" fmla="*/ 51 w 208"/>
                <a:gd name="T31" fmla="*/ 312 h 312"/>
                <a:gd name="T32" fmla="*/ 14 w 208"/>
                <a:gd name="T33" fmla="*/ 312 h 312"/>
                <a:gd name="T34" fmla="*/ 208 w 208"/>
                <a:gd name="T35" fmla="*/ 118 h 312"/>
                <a:gd name="T36" fmla="*/ 208 w 208"/>
                <a:gd name="T37" fmla="*/ 155 h 312"/>
                <a:gd name="T38" fmla="*/ 208 w 208"/>
                <a:gd name="T39" fmla="*/ 92 h 312"/>
                <a:gd name="T40" fmla="*/ 208 w 208"/>
                <a:gd name="T41" fmla="*/ 55 h 312"/>
                <a:gd name="T42" fmla="*/ 0 w 208"/>
                <a:gd name="T43" fmla="*/ 262 h 312"/>
                <a:gd name="T44" fmla="*/ 0 w 208"/>
                <a:gd name="T45" fmla="*/ 300 h 312"/>
                <a:gd name="T46" fmla="*/ 208 w 208"/>
                <a:gd name="T47" fmla="*/ 92 h 312"/>
                <a:gd name="T48" fmla="*/ 208 w 208"/>
                <a:gd name="T49" fmla="*/ 29 h 312"/>
                <a:gd name="T50" fmla="*/ 208 w 208"/>
                <a:gd name="T51" fmla="*/ 16 h 312"/>
                <a:gd name="T52" fmla="*/ 208 w 208"/>
                <a:gd name="T53" fmla="*/ 16 h 312"/>
                <a:gd name="T54" fmla="*/ 203 w 208"/>
                <a:gd name="T55" fmla="*/ 5 h 312"/>
                <a:gd name="T56" fmla="*/ 203 w 208"/>
                <a:gd name="T57" fmla="*/ 5 h 312"/>
                <a:gd name="T58" fmla="*/ 198 w 208"/>
                <a:gd name="T59" fmla="*/ 1 h 312"/>
                <a:gd name="T60" fmla="*/ 0 w 208"/>
                <a:gd name="T61" fmla="*/ 199 h 312"/>
                <a:gd name="T62" fmla="*/ 0 w 208"/>
                <a:gd name="T63" fmla="*/ 236 h 312"/>
                <a:gd name="T64" fmla="*/ 208 w 208"/>
                <a:gd name="T65" fmla="*/ 29 h 312"/>
                <a:gd name="T66" fmla="*/ 173 w 208"/>
                <a:gd name="T67" fmla="*/ 0 h 312"/>
                <a:gd name="T68" fmla="*/ 135 w 208"/>
                <a:gd name="T69" fmla="*/ 0 h 312"/>
                <a:gd name="T70" fmla="*/ 0 w 208"/>
                <a:gd name="T71" fmla="*/ 136 h 312"/>
                <a:gd name="T72" fmla="*/ 0 w 208"/>
                <a:gd name="T73" fmla="*/ 173 h 312"/>
                <a:gd name="T74" fmla="*/ 173 w 208"/>
                <a:gd name="T75" fmla="*/ 0 h 312"/>
                <a:gd name="T76" fmla="*/ 109 w 208"/>
                <a:gd name="T77" fmla="*/ 0 h 312"/>
                <a:gd name="T78" fmla="*/ 0 w 208"/>
                <a:gd name="T79" fmla="*/ 109 h 312"/>
                <a:gd name="T80" fmla="*/ 0 w 208"/>
                <a:gd name="T81" fmla="*/ 72 h 312"/>
                <a:gd name="T82" fmla="*/ 72 w 208"/>
                <a:gd name="T83" fmla="*/ 0 h 312"/>
                <a:gd name="T84" fmla="*/ 109 w 208"/>
                <a:gd name="T85" fmla="*/ 0 h 312"/>
                <a:gd name="T86" fmla="*/ 46 w 208"/>
                <a:gd name="T87" fmla="*/ 0 h 312"/>
                <a:gd name="T88" fmla="*/ 0 w 208"/>
                <a:gd name="T89" fmla="*/ 46 h 312"/>
                <a:gd name="T90" fmla="*/ 0 w 208"/>
                <a:gd name="T91" fmla="*/ 16 h 312"/>
                <a:gd name="T92" fmla="*/ 5 w 208"/>
                <a:gd name="T93" fmla="*/ 5 h 312"/>
                <a:gd name="T94" fmla="*/ 5 w 208"/>
                <a:gd name="T95" fmla="*/ 5 h 312"/>
                <a:gd name="T96" fmla="*/ 16 w 208"/>
                <a:gd name="T97" fmla="*/ 0 h 312"/>
                <a:gd name="T98" fmla="*/ 46 w 208"/>
                <a:gd name="T9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08" h="312">
                  <a:moveTo>
                    <a:pt x="208" y="312"/>
                  </a:moveTo>
                  <a:cubicBezTo>
                    <a:pt x="208" y="308"/>
                    <a:pt x="208" y="308"/>
                    <a:pt x="208" y="308"/>
                  </a:cubicBezTo>
                  <a:cubicBezTo>
                    <a:pt x="204" y="312"/>
                    <a:pt x="204" y="312"/>
                    <a:pt x="204" y="312"/>
                  </a:cubicBezTo>
                  <a:cubicBezTo>
                    <a:pt x="208" y="312"/>
                    <a:pt x="208" y="312"/>
                    <a:pt x="208" y="312"/>
                  </a:cubicBezTo>
                  <a:close/>
                  <a:moveTo>
                    <a:pt x="208" y="282"/>
                  </a:moveTo>
                  <a:cubicBezTo>
                    <a:pt x="178" y="312"/>
                    <a:pt x="178" y="312"/>
                    <a:pt x="178" y="312"/>
                  </a:cubicBezTo>
                  <a:cubicBezTo>
                    <a:pt x="141" y="312"/>
                    <a:pt x="141" y="312"/>
                    <a:pt x="141" y="312"/>
                  </a:cubicBezTo>
                  <a:cubicBezTo>
                    <a:pt x="208" y="245"/>
                    <a:pt x="208" y="245"/>
                    <a:pt x="208" y="245"/>
                  </a:cubicBezTo>
                  <a:cubicBezTo>
                    <a:pt x="208" y="282"/>
                    <a:pt x="208" y="282"/>
                    <a:pt x="208" y="282"/>
                  </a:cubicBezTo>
                  <a:close/>
                  <a:moveTo>
                    <a:pt x="208" y="219"/>
                  </a:moveTo>
                  <a:cubicBezTo>
                    <a:pt x="115" y="312"/>
                    <a:pt x="115" y="312"/>
                    <a:pt x="115" y="312"/>
                  </a:cubicBezTo>
                  <a:cubicBezTo>
                    <a:pt x="77" y="312"/>
                    <a:pt x="77" y="312"/>
                    <a:pt x="77" y="312"/>
                  </a:cubicBezTo>
                  <a:cubicBezTo>
                    <a:pt x="208" y="182"/>
                    <a:pt x="208" y="182"/>
                    <a:pt x="208" y="182"/>
                  </a:cubicBezTo>
                  <a:cubicBezTo>
                    <a:pt x="208" y="219"/>
                    <a:pt x="208" y="219"/>
                    <a:pt x="208" y="219"/>
                  </a:cubicBezTo>
                  <a:close/>
                  <a:moveTo>
                    <a:pt x="208" y="155"/>
                  </a:moveTo>
                  <a:cubicBezTo>
                    <a:pt x="51" y="312"/>
                    <a:pt x="51" y="312"/>
                    <a:pt x="51" y="312"/>
                  </a:cubicBezTo>
                  <a:cubicBezTo>
                    <a:pt x="14" y="312"/>
                    <a:pt x="14" y="312"/>
                    <a:pt x="14" y="312"/>
                  </a:cubicBezTo>
                  <a:cubicBezTo>
                    <a:pt x="208" y="118"/>
                    <a:pt x="208" y="118"/>
                    <a:pt x="208" y="118"/>
                  </a:cubicBezTo>
                  <a:cubicBezTo>
                    <a:pt x="208" y="155"/>
                    <a:pt x="208" y="155"/>
                    <a:pt x="208" y="155"/>
                  </a:cubicBezTo>
                  <a:close/>
                  <a:moveTo>
                    <a:pt x="208" y="92"/>
                  </a:moveTo>
                  <a:cubicBezTo>
                    <a:pt x="208" y="55"/>
                    <a:pt x="208" y="55"/>
                    <a:pt x="208" y="55"/>
                  </a:cubicBezTo>
                  <a:cubicBezTo>
                    <a:pt x="0" y="262"/>
                    <a:pt x="0" y="262"/>
                    <a:pt x="0" y="262"/>
                  </a:cubicBezTo>
                  <a:cubicBezTo>
                    <a:pt x="0" y="300"/>
                    <a:pt x="0" y="300"/>
                    <a:pt x="0" y="300"/>
                  </a:cubicBezTo>
                  <a:cubicBezTo>
                    <a:pt x="208" y="92"/>
                    <a:pt x="208" y="92"/>
                    <a:pt x="208" y="92"/>
                  </a:cubicBezTo>
                  <a:close/>
                  <a:moveTo>
                    <a:pt x="208" y="29"/>
                  </a:moveTo>
                  <a:cubicBezTo>
                    <a:pt x="208" y="16"/>
                    <a:pt x="208" y="16"/>
                    <a:pt x="208" y="16"/>
                  </a:cubicBezTo>
                  <a:cubicBezTo>
                    <a:pt x="208" y="16"/>
                    <a:pt x="208" y="16"/>
                    <a:pt x="208" y="16"/>
                  </a:cubicBezTo>
                  <a:cubicBezTo>
                    <a:pt x="208" y="12"/>
                    <a:pt x="206" y="8"/>
                    <a:pt x="203" y="5"/>
                  </a:cubicBezTo>
                  <a:cubicBezTo>
                    <a:pt x="203" y="5"/>
                    <a:pt x="203" y="5"/>
                    <a:pt x="203" y="5"/>
                  </a:cubicBezTo>
                  <a:cubicBezTo>
                    <a:pt x="202" y="3"/>
                    <a:pt x="200" y="2"/>
                    <a:pt x="198" y="1"/>
                  </a:cubicBezTo>
                  <a:cubicBezTo>
                    <a:pt x="0" y="199"/>
                    <a:pt x="0" y="199"/>
                    <a:pt x="0" y="199"/>
                  </a:cubicBezTo>
                  <a:cubicBezTo>
                    <a:pt x="0" y="236"/>
                    <a:pt x="0" y="236"/>
                    <a:pt x="0" y="236"/>
                  </a:cubicBezTo>
                  <a:cubicBezTo>
                    <a:pt x="208" y="29"/>
                    <a:pt x="208" y="29"/>
                    <a:pt x="208" y="29"/>
                  </a:cubicBezTo>
                  <a:close/>
                  <a:moveTo>
                    <a:pt x="173" y="0"/>
                  </a:moveTo>
                  <a:cubicBezTo>
                    <a:pt x="135" y="0"/>
                    <a:pt x="135" y="0"/>
                    <a:pt x="135" y="0"/>
                  </a:cubicBezTo>
                  <a:cubicBezTo>
                    <a:pt x="0" y="136"/>
                    <a:pt x="0" y="136"/>
                    <a:pt x="0" y="136"/>
                  </a:cubicBezTo>
                  <a:cubicBezTo>
                    <a:pt x="0" y="173"/>
                    <a:pt x="0" y="173"/>
                    <a:pt x="0" y="173"/>
                  </a:cubicBezTo>
                  <a:cubicBezTo>
                    <a:pt x="173" y="0"/>
                    <a:pt x="173" y="0"/>
                    <a:pt x="173" y="0"/>
                  </a:cubicBezTo>
                  <a:close/>
                  <a:moveTo>
                    <a:pt x="109" y="0"/>
                  </a:moveTo>
                  <a:cubicBezTo>
                    <a:pt x="0" y="109"/>
                    <a:pt x="0" y="109"/>
                    <a:pt x="0" y="109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109" y="0"/>
                    <a:pt x="109" y="0"/>
                    <a:pt x="109" y="0"/>
                  </a:cubicBezTo>
                  <a:close/>
                  <a:moveTo>
                    <a:pt x="46" y="0"/>
                  </a:moveTo>
                  <a:cubicBezTo>
                    <a:pt x="0" y="46"/>
                    <a:pt x="0" y="46"/>
                    <a:pt x="0" y="4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2"/>
                    <a:pt x="2" y="8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8" y="2"/>
                    <a:pt x="12" y="0"/>
                    <a:pt x="16" y="0"/>
                  </a:cubicBezTo>
                  <a:lnTo>
                    <a:pt x="46" y="0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6" name="Freeform 35"/>
            <p:cNvSpPr>
              <a:spLocks noEditPoints="1"/>
            </p:cNvSpPr>
            <p:nvPr/>
          </p:nvSpPr>
          <p:spPr bwMode="auto">
            <a:xfrm>
              <a:off x="3181" y="1903"/>
              <a:ext cx="528" cy="48"/>
            </a:xfrm>
            <a:custGeom>
              <a:avLst/>
              <a:gdLst>
                <a:gd name="T0" fmla="*/ 488 w 528"/>
                <a:gd name="T1" fmla="*/ 0 h 48"/>
                <a:gd name="T2" fmla="*/ 464 w 528"/>
                <a:gd name="T3" fmla="*/ 48 h 48"/>
                <a:gd name="T4" fmla="*/ 512 w 528"/>
                <a:gd name="T5" fmla="*/ 0 h 48"/>
                <a:gd name="T6" fmla="*/ 424 w 528"/>
                <a:gd name="T7" fmla="*/ 48 h 48"/>
                <a:gd name="T8" fmla="*/ 448 w 528"/>
                <a:gd name="T9" fmla="*/ 0 h 48"/>
                <a:gd name="T10" fmla="*/ 472 w 528"/>
                <a:gd name="T11" fmla="*/ 0 h 48"/>
                <a:gd name="T12" fmla="*/ 409 w 528"/>
                <a:gd name="T13" fmla="*/ 0 h 48"/>
                <a:gd name="T14" fmla="*/ 384 w 528"/>
                <a:gd name="T15" fmla="*/ 48 h 48"/>
                <a:gd name="T16" fmla="*/ 432 w 528"/>
                <a:gd name="T17" fmla="*/ 0 h 48"/>
                <a:gd name="T18" fmla="*/ 345 w 528"/>
                <a:gd name="T19" fmla="*/ 48 h 48"/>
                <a:gd name="T20" fmla="*/ 369 w 528"/>
                <a:gd name="T21" fmla="*/ 0 h 48"/>
                <a:gd name="T22" fmla="*/ 392 w 528"/>
                <a:gd name="T23" fmla="*/ 0 h 48"/>
                <a:gd name="T24" fmla="*/ 335 w 528"/>
                <a:gd name="T25" fmla="*/ 0 h 48"/>
                <a:gd name="T26" fmla="*/ 335 w 528"/>
                <a:gd name="T27" fmla="*/ 0 h 48"/>
                <a:gd name="T28" fmla="*/ 281 w 528"/>
                <a:gd name="T29" fmla="*/ 48 h 48"/>
                <a:gd name="T30" fmla="*/ 352 w 528"/>
                <a:gd name="T31" fmla="*/ 0 h 48"/>
                <a:gd name="T32" fmla="*/ 313 w 528"/>
                <a:gd name="T33" fmla="*/ 0 h 48"/>
                <a:gd name="T34" fmla="*/ 241 w 528"/>
                <a:gd name="T35" fmla="*/ 48 h 48"/>
                <a:gd name="T36" fmla="*/ 313 w 528"/>
                <a:gd name="T37" fmla="*/ 0 h 48"/>
                <a:gd name="T38" fmla="*/ 273 w 528"/>
                <a:gd name="T39" fmla="*/ 0 h 48"/>
                <a:gd name="T40" fmla="*/ 202 w 528"/>
                <a:gd name="T41" fmla="*/ 48 h 48"/>
                <a:gd name="T42" fmla="*/ 273 w 528"/>
                <a:gd name="T43" fmla="*/ 0 h 48"/>
                <a:gd name="T44" fmla="*/ 233 w 528"/>
                <a:gd name="T45" fmla="*/ 0 h 48"/>
                <a:gd name="T46" fmla="*/ 162 w 528"/>
                <a:gd name="T47" fmla="*/ 48 h 48"/>
                <a:gd name="T48" fmla="*/ 233 w 528"/>
                <a:gd name="T49" fmla="*/ 0 h 48"/>
                <a:gd name="T50" fmla="*/ 194 w 528"/>
                <a:gd name="T51" fmla="*/ 0 h 48"/>
                <a:gd name="T52" fmla="*/ 170 w 528"/>
                <a:gd name="T53" fmla="*/ 0 h 48"/>
                <a:gd name="T54" fmla="*/ 145 w 528"/>
                <a:gd name="T55" fmla="*/ 48 h 48"/>
                <a:gd name="T56" fmla="*/ 194 w 528"/>
                <a:gd name="T57" fmla="*/ 0 h 48"/>
                <a:gd name="T58" fmla="*/ 106 w 528"/>
                <a:gd name="T59" fmla="*/ 48 h 48"/>
                <a:gd name="T60" fmla="*/ 130 w 528"/>
                <a:gd name="T61" fmla="*/ 0 h 48"/>
                <a:gd name="T62" fmla="*/ 153 w 528"/>
                <a:gd name="T63" fmla="*/ 0 h 48"/>
                <a:gd name="T64" fmla="*/ 90 w 528"/>
                <a:gd name="T65" fmla="*/ 0 h 48"/>
                <a:gd name="T66" fmla="*/ 66 w 528"/>
                <a:gd name="T67" fmla="*/ 48 h 48"/>
                <a:gd name="T68" fmla="*/ 114 w 528"/>
                <a:gd name="T69" fmla="*/ 0 h 48"/>
                <a:gd name="T70" fmla="*/ 26 w 528"/>
                <a:gd name="T71" fmla="*/ 48 h 48"/>
                <a:gd name="T72" fmla="*/ 51 w 528"/>
                <a:gd name="T73" fmla="*/ 0 h 48"/>
                <a:gd name="T74" fmla="*/ 74 w 528"/>
                <a:gd name="T75" fmla="*/ 0 h 48"/>
                <a:gd name="T76" fmla="*/ 10 w 528"/>
                <a:gd name="T77" fmla="*/ 0 h 48"/>
                <a:gd name="T78" fmla="*/ 0 w 528"/>
                <a:gd name="T79" fmla="*/ 34 h 48"/>
                <a:gd name="T80" fmla="*/ 34 w 528"/>
                <a:gd name="T81" fmla="*/ 0 h 48"/>
                <a:gd name="T82" fmla="*/ 528 w 528"/>
                <a:gd name="T83" fmla="*/ 0 h 48"/>
                <a:gd name="T84" fmla="*/ 503 w 528"/>
                <a:gd name="T85" fmla="*/ 48 h 48"/>
                <a:gd name="T86" fmla="*/ 480 w 528"/>
                <a:gd name="T87" fmla="*/ 48 h 48"/>
                <a:gd name="T88" fmla="*/ 528 w 528"/>
                <a:gd name="T89" fmla="*/ 48 h 48"/>
                <a:gd name="T90" fmla="*/ 520 w 528"/>
                <a:gd name="T91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28" h="48">
                  <a:moveTo>
                    <a:pt x="512" y="0"/>
                  </a:moveTo>
                  <a:lnTo>
                    <a:pt x="488" y="0"/>
                  </a:lnTo>
                  <a:lnTo>
                    <a:pt x="441" y="48"/>
                  </a:lnTo>
                  <a:lnTo>
                    <a:pt x="464" y="48"/>
                  </a:lnTo>
                  <a:lnTo>
                    <a:pt x="512" y="0"/>
                  </a:lnTo>
                  <a:lnTo>
                    <a:pt x="512" y="0"/>
                  </a:lnTo>
                  <a:close/>
                  <a:moveTo>
                    <a:pt x="472" y="0"/>
                  </a:moveTo>
                  <a:lnTo>
                    <a:pt x="424" y="48"/>
                  </a:lnTo>
                  <a:lnTo>
                    <a:pt x="401" y="48"/>
                  </a:lnTo>
                  <a:lnTo>
                    <a:pt x="448" y="0"/>
                  </a:lnTo>
                  <a:lnTo>
                    <a:pt x="472" y="0"/>
                  </a:lnTo>
                  <a:lnTo>
                    <a:pt x="472" y="0"/>
                  </a:lnTo>
                  <a:close/>
                  <a:moveTo>
                    <a:pt x="432" y="0"/>
                  </a:moveTo>
                  <a:lnTo>
                    <a:pt x="409" y="0"/>
                  </a:lnTo>
                  <a:lnTo>
                    <a:pt x="361" y="48"/>
                  </a:lnTo>
                  <a:lnTo>
                    <a:pt x="384" y="48"/>
                  </a:lnTo>
                  <a:lnTo>
                    <a:pt x="432" y="0"/>
                  </a:lnTo>
                  <a:lnTo>
                    <a:pt x="432" y="0"/>
                  </a:lnTo>
                  <a:close/>
                  <a:moveTo>
                    <a:pt x="392" y="0"/>
                  </a:moveTo>
                  <a:lnTo>
                    <a:pt x="345" y="48"/>
                  </a:lnTo>
                  <a:lnTo>
                    <a:pt x="321" y="48"/>
                  </a:lnTo>
                  <a:lnTo>
                    <a:pt x="369" y="0"/>
                  </a:lnTo>
                  <a:lnTo>
                    <a:pt x="392" y="0"/>
                  </a:lnTo>
                  <a:lnTo>
                    <a:pt x="392" y="0"/>
                  </a:lnTo>
                  <a:close/>
                  <a:moveTo>
                    <a:pt x="352" y="0"/>
                  </a:moveTo>
                  <a:lnTo>
                    <a:pt x="335" y="0"/>
                  </a:lnTo>
                  <a:lnTo>
                    <a:pt x="335" y="0"/>
                  </a:lnTo>
                  <a:lnTo>
                    <a:pt x="335" y="0"/>
                  </a:lnTo>
                  <a:lnTo>
                    <a:pt x="329" y="0"/>
                  </a:lnTo>
                  <a:lnTo>
                    <a:pt x="281" y="48"/>
                  </a:lnTo>
                  <a:lnTo>
                    <a:pt x="305" y="48"/>
                  </a:lnTo>
                  <a:lnTo>
                    <a:pt x="352" y="0"/>
                  </a:lnTo>
                  <a:lnTo>
                    <a:pt x="352" y="0"/>
                  </a:lnTo>
                  <a:close/>
                  <a:moveTo>
                    <a:pt x="313" y="0"/>
                  </a:moveTo>
                  <a:lnTo>
                    <a:pt x="265" y="48"/>
                  </a:lnTo>
                  <a:lnTo>
                    <a:pt x="241" y="48"/>
                  </a:lnTo>
                  <a:lnTo>
                    <a:pt x="290" y="0"/>
                  </a:lnTo>
                  <a:lnTo>
                    <a:pt x="313" y="0"/>
                  </a:lnTo>
                  <a:lnTo>
                    <a:pt x="313" y="0"/>
                  </a:lnTo>
                  <a:close/>
                  <a:moveTo>
                    <a:pt x="273" y="0"/>
                  </a:moveTo>
                  <a:lnTo>
                    <a:pt x="249" y="0"/>
                  </a:lnTo>
                  <a:lnTo>
                    <a:pt x="202" y="48"/>
                  </a:lnTo>
                  <a:lnTo>
                    <a:pt x="225" y="48"/>
                  </a:lnTo>
                  <a:lnTo>
                    <a:pt x="273" y="0"/>
                  </a:lnTo>
                  <a:lnTo>
                    <a:pt x="273" y="0"/>
                  </a:lnTo>
                  <a:close/>
                  <a:moveTo>
                    <a:pt x="233" y="0"/>
                  </a:moveTo>
                  <a:lnTo>
                    <a:pt x="185" y="48"/>
                  </a:lnTo>
                  <a:lnTo>
                    <a:pt x="162" y="48"/>
                  </a:lnTo>
                  <a:lnTo>
                    <a:pt x="210" y="0"/>
                  </a:lnTo>
                  <a:lnTo>
                    <a:pt x="233" y="0"/>
                  </a:lnTo>
                  <a:lnTo>
                    <a:pt x="233" y="0"/>
                  </a:lnTo>
                  <a:close/>
                  <a:moveTo>
                    <a:pt x="194" y="0"/>
                  </a:moveTo>
                  <a:lnTo>
                    <a:pt x="192" y="0"/>
                  </a:lnTo>
                  <a:lnTo>
                    <a:pt x="170" y="0"/>
                  </a:lnTo>
                  <a:lnTo>
                    <a:pt x="122" y="48"/>
                  </a:lnTo>
                  <a:lnTo>
                    <a:pt x="145" y="48"/>
                  </a:lnTo>
                  <a:lnTo>
                    <a:pt x="194" y="0"/>
                  </a:lnTo>
                  <a:lnTo>
                    <a:pt x="194" y="0"/>
                  </a:lnTo>
                  <a:close/>
                  <a:moveTo>
                    <a:pt x="153" y="0"/>
                  </a:moveTo>
                  <a:lnTo>
                    <a:pt x="106" y="48"/>
                  </a:lnTo>
                  <a:lnTo>
                    <a:pt x="83" y="48"/>
                  </a:lnTo>
                  <a:lnTo>
                    <a:pt x="130" y="0"/>
                  </a:lnTo>
                  <a:lnTo>
                    <a:pt x="153" y="0"/>
                  </a:lnTo>
                  <a:lnTo>
                    <a:pt x="153" y="0"/>
                  </a:lnTo>
                  <a:close/>
                  <a:moveTo>
                    <a:pt x="114" y="0"/>
                  </a:moveTo>
                  <a:lnTo>
                    <a:pt x="90" y="0"/>
                  </a:lnTo>
                  <a:lnTo>
                    <a:pt x="42" y="48"/>
                  </a:lnTo>
                  <a:lnTo>
                    <a:pt x="66" y="48"/>
                  </a:lnTo>
                  <a:lnTo>
                    <a:pt x="114" y="0"/>
                  </a:lnTo>
                  <a:lnTo>
                    <a:pt x="114" y="0"/>
                  </a:lnTo>
                  <a:close/>
                  <a:moveTo>
                    <a:pt x="74" y="0"/>
                  </a:moveTo>
                  <a:lnTo>
                    <a:pt x="26" y="48"/>
                  </a:lnTo>
                  <a:lnTo>
                    <a:pt x="3" y="48"/>
                  </a:lnTo>
                  <a:lnTo>
                    <a:pt x="51" y="0"/>
                  </a:lnTo>
                  <a:lnTo>
                    <a:pt x="74" y="0"/>
                  </a:lnTo>
                  <a:lnTo>
                    <a:pt x="74" y="0"/>
                  </a:lnTo>
                  <a:close/>
                  <a:moveTo>
                    <a:pt x="34" y="0"/>
                  </a:moveTo>
                  <a:lnTo>
                    <a:pt x="10" y="0"/>
                  </a:lnTo>
                  <a:lnTo>
                    <a:pt x="0" y="10"/>
                  </a:lnTo>
                  <a:lnTo>
                    <a:pt x="0" y="34"/>
                  </a:lnTo>
                  <a:lnTo>
                    <a:pt x="34" y="0"/>
                  </a:lnTo>
                  <a:lnTo>
                    <a:pt x="34" y="0"/>
                  </a:lnTo>
                  <a:close/>
                  <a:moveTo>
                    <a:pt x="480" y="48"/>
                  </a:moveTo>
                  <a:lnTo>
                    <a:pt x="528" y="0"/>
                  </a:lnTo>
                  <a:lnTo>
                    <a:pt x="528" y="24"/>
                  </a:lnTo>
                  <a:lnTo>
                    <a:pt x="503" y="48"/>
                  </a:lnTo>
                  <a:lnTo>
                    <a:pt x="480" y="48"/>
                  </a:lnTo>
                  <a:lnTo>
                    <a:pt x="480" y="48"/>
                  </a:lnTo>
                  <a:close/>
                  <a:moveTo>
                    <a:pt x="520" y="48"/>
                  </a:moveTo>
                  <a:lnTo>
                    <a:pt x="528" y="48"/>
                  </a:lnTo>
                  <a:lnTo>
                    <a:pt x="528" y="40"/>
                  </a:lnTo>
                  <a:lnTo>
                    <a:pt x="520" y="48"/>
                  </a:lnTo>
                  <a:close/>
                </a:path>
              </a:pathLst>
            </a:custGeom>
            <a:solidFill>
              <a:srgbClr val="BFC7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7" name="Freeform 36"/>
            <p:cNvSpPr>
              <a:spLocks noEditPoints="1"/>
            </p:cNvSpPr>
            <p:nvPr/>
          </p:nvSpPr>
          <p:spPr bwMode="auto">
            <a:xfrm>
              <a:off x="3523" y="1599"/>
              <a:ext cx="131" cy="291"/>
            </a:xfrm>
            <a:custGeom>
              <a:avLst/>
              <a:gdLst>
                <a:gd name="T0" fmla="*/ 0 w 208"/>
                <a:gd name="T1" fmla="*/ 462 h 462"/>
                <a:gd name="T2" fmla="*/ 37 w 208"/>
                <a:gd name="T3" fmla="*/ 462 h 462"/>
                <a:gd name="T4" fmla="*/ 208 w 208"/>
                <a:gd name="T5" fmla="*/ 292 h 462"/>
                <a:gd name="T6" fmla="*/ 208 w 208"/>
                <a:gd name="T7" fmla="*/ 255 h 462"/>
                <a:gd name="T8" fmla="*/ 0 w 208"/>
                <a:gd name="T9" fmla="*/ 462 h 462"/>
                <a:gd name="T10" fmla="*/ 64 w 208"/>
                <a:gd name="T11" fmla="*/ 462 h 462"/>
                <a:gd name="T12" fmla="*/ 208 w 208"/>
                <a:gd name="T13" fmla="*/ 318 h 462"/>
                <a:gd name="T14" fmla="*/ 208 w 208"/>
                <a:gd name="T15" fmla="*/ 355 h 462"/>
                <a:gd name="T16" fmla="*/ 101 w 208"/>
                <a:gd name="T17" fmla="*/ 462 h 462"/>
                <a:gd name="T18" fmla="*/ 64 w 208"/>
                <a:gd name="T19" fmla="*/ 462 h 462"/>
                <a:gd name="T20" fmla="*/ 127 w 208"/>
                <a:gd name="T21" fmla="*/ 462 h 462"/>
                <a:gd name="T22" fmla="*/ 208 w 208"/>
                <a:gd name="T23" fmla="*/ 381 h 462"/>
                <a:gd name="T24" fmla="*/ 208 w 208"/>
                <a:gd name="T25" fmla="*/ 419 h 462"/>
                <a:gd name="T26" fmla="*/ 164 w 208"/>
                <a:gd name="T27" fmla="*/ 462 h 462"/>
                <a:gd name="T28" fmla="*/ 127 w 208"/>
                <a:gd name="T29" fmla="*/ 462 h 462"/>
                <a:gd name="T30" fmla="*/ 190 w 208"/>
                <a:gd name="T31" fmla="*/ 462 h 462"/>
                <a:gd name="T32" fmla="*/ 208 w 208"/>
                <a:gd name="T33" fmla="*/ 445 h 462"/>
                <a:gd name="T34" fmla="*/ 208 w 208"/>
                <a:gd name="T35" fmla="*/ 462 h 462"/>
                <a:gd name="T36" fmla="*/ 190 w 208"/>
                <a:gd name="T37" fmla="*/ 462 h 462"/>
                <a:gd name="T38" fmla="*/ 208 w 208"/>
                <a:gd name="T39" fmla="*/ 228 h 462"/>
                <a:gd name="T40" fmla="*/ 0 w 208"/>
                <a:gd name="T41" fmla="*/ 436 h 462"/>
                <a:gd name="T42" fmla="*/ 0 w 208"/>
                <a:gd name="T43" fmla="*/ 399 h 462"/>
                <a:gd name="T44" fmla="*/ 208 w 208"/>
                <a:gd name="T45" fmla="*/ 191 h 462"/>
                <a:gd name="T46" fmla="*/ 208 w 208"/>
                <a:gd name="T47" fmla="*/ 228 h 462"/>
                <a:gd name="T48" fmla="*/ 208 w 208"/>
                <a:gd name="T49" fmla="*/ 165 h 462"/>
                <a:gd name="T50" fmla="*/ 0 w 208"/>
                <a:gd name="T51" fmla="*/ 373 h 462"/>
                <a:gd name="T52" fmla="*/ 0 w 208"/>
                <a:gd name="T53" fmla="*/ 335 h 462"/>
                <a:gd name="T54" fmla="*/ 208 w 208"/>
                <a:gd name="T55" fmla="*/ 128 h 462"/>
                <a:gd name="T56" fmla="*/ 208 w 208"/>
                <a:gd name="T57" fmla="*/ 165 h 462"/>
                <a:gd name="T58" fmla="*/ 208 w 208"/>
                <a:gd name="T59" fmla="*/ 102 h 462"/>
                <a:gd name="T60" fmla="*/ 0 w 208"/>
                <a:gd name="T61" fmla="*/ 309 h 462"/>
                <a:gd name="T62" fmla="*/ 0 w 208"/>
                <a:gd name="T63" fmla="*/ 272 h 462"/>
                <a:gd name="T64" fmla="*/ 208 w 208"/>
                <a:gd name="T65" fmla="*/ 64 h 462"/>
                <a:gd name="T66" fmla="*/ 208 w 208"/>
                <a:gd name="T67" fmla="*/ 102 h 462"/>
                <a:gd name="T68" fmla="*/ 208 w 208"/>
                <a:gd name="T69" fmla="*/ 38 h 462"/>
                <a:gd name="T70" fmla="*/ 208 w 208"/>
                <a:gd name="T71" fmla="*/ 16 h 462"/>
                <a:gd name="T72" fmla="*/ 204 w 208"/>
                <a:gd name="T73" fmla="*/ 5 h 462"/>
                <a:gd name="T74" fmla="*/ 204 w 208"/>
                <a:gd name="T75" fmla="*/ 5 h 462"/>
                <a:gd name="T76" fmla="*/ 0 w 208"/>
                <a:gd name="T77" fmla="*/ 208 h 462"/>
                <a:gd name="T78" fmla="*/ 0 w 208"/>
                <a:gd name="T79" fmla="*/ 246 h 462"/>
                <a:gd name="T80" fmla="*/ 208 w 208"/>
                <a:gd name="T81" fmla="*/ 38 h 462"/>
                <a:gd name="T82" fmla="*/ 183 w 208"/>
                <a:gd name="T83" fmla="*/ 0 h 462"/>
                <a:gd name="T84" fmla="*/ 145 w 208"/>
                <a:gd name="T85" fmla="*/ 0 h 462"/>
                <a:gd name="T86" fmla="*/ 0 w 208"/>
                <a:gd name="T87" fmla="*/ 145 h 462"/>
                <a:gd name="T88" fmla="*/ 0 w 208"/>
                <a:gd name="T89" fmla="*/ 182 h 462"/>
                <a:gd name="T90" fmla="*/ 183 w 208"/>
                <a:gd name="T91" fmla="*/ 0 h 462"/>
                <a:gd name="T92" fmla="*/ 119 w 208"/>
                <a:gd name="T93" fmla="*/ 0 h 462"/>
                <a:gd name="T94" fmla="*/ 82 w 208"/>
                <a:gd name="T95" fmla="*/ 0 h 462"/>
                <a:gd name="T96" fmla="*/ 0 w 208"/>
                <a:gd name="T97" fmla="*/ 82 h 462"/>
                <a:gd name="T98" fmla="*/ 0 w 208"/>
                <a:gd name="T99" fmla="*/ 119 h 462"/>
                <a:gd name="T100" fmla="*/ 119 w 208"/>
                <a:gd name="T101" fmla="*/ 0 h 462"/>
                <a:gd name="T102" fmla="*/ 56 w 208"/>
                <a:gd name="T103" fmla="*/ 0 h 462"/>
                <a:gd name="T104" fmla="*/ 0 w 208"/>
                <a:gd name="T105" fmla="*/ 56 h 462"/>
                <a:gd name="T106" fmla="*/ 0 w 208"/>
                <a:gd name="T107" fmla="*/ 18 h 462"/>
                <a:gd name="T108" fmla="*/ 18 w 208"/>
                <a:gd name="T109" fmla="*/ 0 h 462"/>
                <a:gd name="T110" fmla="*/ 56 w 208"/>
                <a:gd name="T111" fmla="*/ 0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08" h="462">
                  <a:moveTo>
                    <a:pt x="0" y="462"/>
                  </a:moveTo>
                  <a:cubicBezTo>
                    <a:pt x="37" y="462"/>
                    <a:pt x="37" y="462"/>
                    <a:pt x="37" y="462"/>
                  </a:cubicBezTo>
                  <a:cubicBezTo>
                    <a:pt x="208" y="292"/>
                    <a:pt x="208" y="292"/>
                    <a:pt x="208" y="292"/>
                  </a:cubicBezTo>
                  <a:cubicBezTo>
                    <a:pt x="208" y="255"/>
                    <a:pt x="208" y="255"/>
                    <a:pt x="208" y="255"/>
                  </a:cubicBezTo>
                  <a:cubicBezTo>
                    <a:pt x="0" y="462"/>
                    <a:pt x="0" y="462"/>
                    <a:pt x="0" y="462"/>
                  </a:cubicBezTo>
                  <a:close/>
                  <a:moveTo>
                    <a:pt x="64" y="462"/>
                  </a:moveTo>
                  <a:cubicBezTo>
                    <a:pt x="208" y="318"/>
                    <a:pt x="208" y="318"/>
                    <a:pt x="208" y="318"/>
                  </a:cubicBezTo>
                  <a:cubicBezTo>
                    <a:pt x="208" y="355"/>
                    <a:pt x="208" y="355"/>
                    <a:pt x="208" y="355"/>
                  </a:cubicBezTo>
                  <a:cubicBezTo>
                    <a:pt x="101" y="462"/>
                    <a:pt x="101" y="462"/>
                    <a:pt x="101" y="462"/>
                  </a:cubicBezTo>
                  <a:cubicBezTo>
                    <a:pt x="64" y="462"/>
                    <a:pt x="64" y="462"/>
                    <a:pt x="64" y="462"/>
                  </a:cubicBezTo>
                  <a:close/>
                  <a:moveTo>
                    <a:pt x="127" y="462"/>
                  </a:moveTo>
                  <a:cubicBezTo>
                    <a:pt x="208" y="381"/>
                    <a:pt x="208" y="381"/>
                    <a:pt x="208" y="381"/>
                  </a:cubicBezTo>
                  <a:cubicBezTo>
                    <a:pt x="208" y="419"/>
                    <a:pt x="208" y="419"/>
                    <a:pt x="208" y="419"/>
                  </a:cubicBezTo>
                  <a:cubicBezTo>
                    <a:pt x="164" y="462"/>
                    <a:pt x="164" y="462"/>
                    <a:pt x="164" y="462"/>
                  </a:cubicBezTo>
                  <a:cubicBezTo>
                    <a:pt x="127" y="462"/>
                    <a:pt x="127" y="462"/>
                    <a:pt x="127" y="462"/>
                  </a:cubicBezTo>
                  <a:close/>
                  <a:moveTo>
                    <a:pt x="190" y="462"/>
                  </a:moveTo>
                  <a:cubicBezTo>
                    <a:pt x="208" y="445"/>
                    <a:pt x="208" y="445"/>
                    <a:pt x="208" y="445"/>
                  </a:cubicBezTo>
                  <a:cubicBezTo>
                    <a:pt x="208" y="462"/>
                    <a:pt x="208" y="462"/>
                    <a:pt x="208" y="462"/>
                  </a:cubicBezTo>
                  <a:cubicBezTo>
                    <a:pt x="190" y="462"/>
                    <a:pt x="190" y="462"/>
                    <a:pt x="190" y="462"/>
                  </a:cubicBezTo>
                  <a:close/>
                  <a:moveTo>
                    <a:pt x="208" y="228"/>
                  </a:moveTo>
                  <a:cubicBezTo>
                    <a:pt x="0" y="436"/>
                    <a:pt x="0" y="436"/>
                    <a:pt x="0" y="436"/>
                  </a:cubicBezTo>
                  <a:cubicBezTo>
                    <a:pt x="0" y="399"/>
                    <a:pt x="0" y="399"/>
                    <a:pt x="0" y="399"/>
                  </a:cubicBezTo>
                  <a:cubicBezTo>
                    <a:pt x="208" y="191"/>
                    <a:pt x="208" y="191"/>
                    <a:pt x="208" y="191"/>
                  </a:cubicBezTo>
                  <a:cubicBezTo>
                    <a:pt x="208" y="228"/>
                    <a:pt x="208" y="228"/>
                    <a:pt x="208" y="228"/>
                  </a:cubicBezTo>
                  <a:close/>
                  <a:moveTo>
                    <a:pt x="208" y="165"/>
                  </a:moveTo>
                  <a:cubicBezTo>
                    <a:pt x="0" y="373"/>
                    <a:pt x="0" y="373"/>
                    <a:pt x="0" y="373"/>
                  </a:cubicBezTo>
                  <a:cubicBezTo>
                    <a:pt x="0" y="335"/>
                    <a:pt x="0" y="335"/>
                    <a:pt x="0" y="335"/>
                  </a:cubicBezTo>
                  <a:cubicBezTo>
                    <a:pt x="208" y="128"/>
                    <a:pt x="208" y="128"/>
                    <a:pt x="208" y="128"/>
                  </a:cubicBezTo>
                  <a:cubicBezTo>
                    <a:pt x="208" y="165"/>
                    <a:pt x="208" y="165"/>
                    <a:pt x="208" y="165"/>
                  </a:cubicBezTo>
                  <a:close/>
                  <a:moveTo>
                    <a:pt x="208" y="102"/>
                  </a:moveTo>
                  <a:cubicBezTo>
                    <a:pt x="0" y="309"/>
                    <a:pt x="0" y="309"/>
                    <a:pt x="0" y="309"/>
                  </a:cubicBezTo>
                  <a:cubicBezTo>
                    <a:pt x="0" y="272"/>
                    <a:pt x="0" y="272"/>
                    <a:pt x="0" y="272"/>
                  </a:cubicBezTo>
                  <a:cubicBezTo>
                    <a:pt x="208" y="64"/>
                    <a:pt x="208" y="64"/>
                    <a:pt x="208" y="64"/>
                  </a:cubicBezTo>
                  <a:cubicBezTo>
                    <a:pt x="208" y="102"/>
                    <a:pt x="208" y="102"/>
                    <a:pt x="208" y="102"/>
                  </a:cubicBezTo>
                  <a:close/>
                  <a:moveTo>
                    <a:pt x="208" y="38"/>
                  </a:moveTo>
                  <a:cubicBezTo>
                    <a:pt x="208" y="16"/>
                    <a:pt x="208" y="16"/>
                    <a:pt x="208" y="16"/>
                  </a:cubicBezTo>
                  <a:cubicBezTo>
                    <a:pt x="208" y="12"/>
                    <a:pt x="206" y="8"/>
                    <a:pt x="204" y="5"/>
                  </a:cubicBezTo>
                  <a:cubicBezTo>
                    <a:pt x="204" y="5"/>
                    <a:pt x="204" y="5"/>
                    <a:pt x="204" y="5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46"/>
                    <a:pt x="0" y="246"/>
                    <a:pt x="0" y="246"/>
                  </a:cubicBezTo>
                  <a:cubicBezTo>
                    <a:pt x="208" y="38"/>
                    <a:pt x="208" y="38"/>
                    <a:pt x="208" y="38"/>
                  </a:cubicBezTo>
                  <a:close/>
                  <a:moveTo>
                    <a:pt x="183" y="0"/>
                  </a:moveTo>
                  <a:cubicBezTo>
                    <a:pt x="145" y="0"/>
                    <a:pt x="145" y="0"/>
                    <a:pt x="145" y="0"/>
                  </a:cubicBezTo>
                  <a:cubicBezTo>
                    <a:pt x="0" y="145"/>
                    <a:pt x="0" y="145"/>
                    <a:pt x="0" y="145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183" y="0"/>
                    <a:pt x="183" y="0"/>
                    <a:pt x="183" y="0"/>
                  </a:cubicBezTo>
                  <a:close/>
                  <a:moveTo>
                    <a:pt x="119" y="0"/>
                  </a:moveTo>
                  <a:cubicBezTo>
                    <a:pt x="82" y="0"/>
                    <a:pt x="82" y="0"/>
                    <a:pt x="82" y="0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119" y="0"/>
                    <a:pt x="119" y="0"/>
                    <a:pt x="119" y="0"/>
                  </a:cubicBezTo>
                  <a:close/>
                  <a:moveTo>
                    <a:pt x="56" y="0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18" y="0"/>
                    <a:pt x="18" y="0"/>
                    <a:pt x="18" y="0"/>
                  </a:cubicBezTo>
                  <a:lnTo>
                    <a:pt x="56" y="0"/>
                  </a:lnTo>
                  <a:close/>
                </a:path>
              </a:pathLst>
            </a:custGeom>
            <a:solidFill>
              <a:srgbClr val="91A2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" name="Freeform 37"/>
            <p:cNvSpPr>
              <a:spLocks noEditPoints="1"/>
            </p:cNvSpPr>
            <p:nvPr/>
          </p:nvSpPr>
          <p:spPr bwMode="auto">
            <a:xfrm>
              <a:off x="3380" y="1437"/>
              <a:ext cx="130" cy="453"/>
            </a:xfrm>
            <a:custGeom>
              <a:avLst/>
              <a:gdLst>
                <a:gd name="T0" fmla="*/ 208 w 208"/>
                <a:gd name="T1" fmla="*/ 678 h 720"/>
                <a:gd name="T2" fmla="*/ 203 w 208"/>
                <a:gd name="T3" fmla="*/ 720 h 720"/>
                <a:gd name="T4" fmla="*/ 208 w 208"/>
                <a:gd name="T5" fmla="*/ 652 h 720"/>
                <a:gd name="T6" fmla="*/ 102 w 208"/>
                <a:gd name="T7" fmla="*/ 720 h 720"/>
                <a:gd name="T8" fmla="*/ 208 w 208"/>
                <a:gd name="T9" fmla="*/ 652 h 720"/>
                <a:gd name="T10" fmla="*/ 76 w 208"/>
                <a:gd name="T11" fmla="*/ 720 h 720"/>
                <a:gd name="T12" fmla="*/ 208 w 208"/>
                <a:gd name="T13" fmla="*/ 551 h 720"/>
                <a:gd name="T14" fmla="*/ 208 w 208"/>
                <a:gd name="T15" fmla="*/ 525 h 720"/>
                <a:gd name="T16" fmla="*/ 0 w 208"/>
                <a:gd name="T17" fmla="*/ 720 h 720"/>
                <a:gd name="T18" fmla="*/ 208 w 208"/>
                <a:gd name="T19" fmla="*/ 488 h 720"/>
                <a:gd name="T20" fmla="*/ 208 w 208"/>
                <a:gd name="T21" fmla="*/ 461 h 720"/>
                <a:gd name="T22" fmla="*/ 0 w 208"/>
                <a:gd name="T23" fmla="*/ 632 h 720"/>
                <a:gd name="T24" fmla="*/ 208 w 208"/>
                <a:gd name="T25" fmla="*/ 461 h 720"/>
                <a:gd name="T26" fmla="*/ 208 w 208"/>
                <a:gd name="T27" fmla="*/ 361 h 720"/>
                <a:gd name="T28" fmla="*/ 0 w 208"/>
                <a:gd name="T29" fmla="*/ 606 h 720"/>
                <a:gd name="T30" fmla="*/ 208 w 208"/>
                <a:gd name="T31" fmla="*/ 335 h 720"/>
                <a:gd name="T32" fmla="*/ 0 w 208"/>
                <a:gd name="T33" fmla="*/ 505 h 720"/>
                <a:gd name="T34" fmla="*/ 208 w 208"/>
                <a:gd name="T35" fmla="*/ 335 h 720"/>
                <a:gd name="T36" fmla="*/ 0 w 208"/>
                <a:gd name="T37" fmla="*/ 479 h 720"/>
                <a:gd name="T38" fmla="*/ 208 w 208"/>
                <a:gd name="T39" fmla="*/ 234 h 720"/>
                <a:gd name="T40" fmla="*/ 208 w 208"/>
                <a:gd name="T41" fmla="*/ 208 h 720"/>
                <a:gd name="T42" fmla="*/ 0 w 208"/>
                <a:gd name="T43" fmla="*/ 378 h 720"/>
                <a:gd name="T44" fmla="*/ 208 w 208"/>
                <a:gd name="T45" fmla="*/ 208 h 720"/>
                <a:gd name="T46" fmla="*/ 0 w 208"/>
                <a:gd name="T47" fmla="*/ 352 h 720"/>
                <a:gd name="T48" fmla="*/ 208 w 208"/>
                <a:gd name="T49" fmla="*/ 107 h 720"/>
                <a:gd name="T50" fmla="*/ 208 w 208"/>
                <a:gd name="T51" fmla="*/ 81 h 720"/>
                <a:gd name="T52" fmla="*/ 0 w 208"/>
                <a:gd name="T53" fmla="*/ 251 h 720"/>
                <a:gd name="T54" fmla="*/ 208 w 208"/>
                <a:gd name="T55" fmla="*/ 81 h 720"/>
                <a:gd name="T56" fmla="*/ 208 w 208"/>
                <a:gd name="T57" fmla="*/ 15 h 720"/>
                <a:gd name="T58" fmla="*/ 192 w 208"/>
                <a:gd name="T59" fmla="*/ 0 h 720"/>
                <a:gd name="T60" fmla="*/ 0 w 208"/>
                <a:gd name="T61" fmla="*/ 188 h 720"/>
                <a:gd name="T62" fmla="*/ 208 w 208"/>
                <a:gd name="T63" fmla="*/ 17 h 720"/>
                <a:gd name="T64" fmla="*/ 125 w 208"/>
                <a:gd name="T65" fmla="*/ 0 h 720"/>
                <a:gd name="T66" fmla="*/ 0 w 208"/>
                <a:gd name="T67" fmla="*/ 162 h 720"/>
                <a:gd name="T68" fmla="*/ 99 w 208"/>
                <a:gd name="T69" fmla="*/ 0 h 720"/>
                <a:gd name="T70" fmla="*/ 0 w 208"/>
                <a:gd name="T71" fmla="*/ 61 h 720"/>
                <a:gd name="T72" fmla="*/ 99 w 208"/>
                <a:gd name="T73" fmla="*/ 0 h 720"/>
                <a:gd name="T74" fmla="*/ 0 w 208"/>
                <a:gd name="T75" fmla="*/ 35 h 720"/>
                <a:gd name="T76" fmla="*/ 5 w 208"/>
                <a:gd name="T77" fmla="*/ 4 h 720"/>
                <a:gd name="T78" fmla="*/ 16 w 208"/>
                <a:gd name="T79" fmla="*/ 0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08" h="720">
                  <a:moveTo>
                    <a:pt x="208" y="715"/>
                  </a:moveTo>
                  <a:cubicBezTo>
                    <a:pt x="208" y="678"/>
                    <a:pt x="208" y="678"/>
                    <a:pt x="208" y="678"/>
                  </a:cubicBezTo>
                  <a:cubicBezTo>
                    <a:pt x="166" y="720"/>
                    <a:pt x="166" y="720"/>
                    <a:pt x="166" y="720"/>
                  </a:cubicBezTo>
                  <a:cubicBezTo>
                    <a:pt x="203" y="720"/>
                    <a:pt x="203" y="720"/>
                    <a:pt x="203" y="720"/>
                  </a:cubicBezTo>
                  <a:cubicBezTo>
                    <a:pt x="208" y="715"/>
                    <a:pt x="208" y="715"/>
                    <a:pt x="208" y="715"/>
                  </a:cubicBezTo>
                  <a:close/>
                  <a:moveTo>
                    <a:pt x="208" y="652"/>
                  </a:moveTo>
                  <a:cubicBezTo>
                    <a:pt x="140" y="720"/>
                    <a:pt x="140" y="720"/>
                    <a:pt x="140" y="720"/>
                  </a:cubicBezTo>
                  <a:cubicBezTo>
                    <a:pt x="102" y="720"/>
                    <a:pt x="102" y="720"/>
                    <a:pt x="102" y="720"/>
                  </a:cubicBezTo>
                  <a:cubicBezTo>
                    <a:pt x="208" y="614"/>
                    <a:pt x="208" y="614"/>
                    <a:pt x="208" y="614"/>
                  </a:cubicBezTo>
                  <a:cubicBezTo>
                    <a:pt x="208" y="652"/>
                    <a:pt x="208" y="652"/>
                    <a:pt x="208" y="652"/>
                  </a:cubicBezTo>
                  <a:close/>
                  <a:moveTo>
                    <a:pt x="208" y="588"/>
                  </a:moveTo>
                  <a:cubicBezTo>
                    <a:pt x="76" y="720"/>
                    <a:pt x="76" y="720"/>
                    <a:pt x="76" y="720"/>
                  </a:cubicBezTo>
                  <a:cubicBezTo>
                    <a:pt x="39" y="720"/>
                    <a:pt x="39" y="720"/>
                    <a:pt x="39" y="720"/>
                  </a:cubicBezTo>
                  <a:cubicBezTo>
                    <a:pt x="208" y="551"/>
                    <a:pt x="208" y="551"/>
                    <a:pt x="208" y="551"/>
                  </a:cubicBezTo>
                  <a:cubicBezTo>
                    <a:pt x="208" y="588"/>
                    <a:pt x="208" y="588"/>
                    <a:pt x="208" y="588"/>
                  </a:cubicBezTo>
                  <a:close/>
                  <a:moveTo>
                    <a:pt x="208" y="525"/>
                  </a:moveTo>
                  <a:cubicBezTo>
                    <a:pt x="13" y="720"/>
                    <a:pt x="13" y="720"/>
                    <a:pt x="13" y="720"/>
                  </a:cubicBezTo>
                  <a:cubicBezTo>
                    <a:pt x="0" y="720"/>
                    <a:pt x="0" y="720"/>
                    <a:pt x="0" y="720"/>
                  </a:cubicBezTo>
                  <a:cubicBezTo>
                    <a:pt x="0" y="695"/>
                    <a:pt x="0" y="695"/>
                    <a:pt x="0" y="695"/>
                  </a:cubicBezTo>
                  <a:cubicBezTo>
                    <a:pt x="208" y="488"/>
                    <a:pt x="208" y="488"/>
                    <a:pt x="208" y="488"/>
                  </a:cubicBezTo>
                  <a:cubicBezTo>
                    <a:pt x="208" y="525"/>
                    <a:pt x="208" y="525"/>
                    <a:pt x="208" y="525"/>
                  </a:cubicBezTo>
                  <a:close/>
                  <a:moveTo>
                    <a:pt x="208" y="461"/>
                  </a:moveTo>
                  <a:cubicBezTo>
                    <a:pt x="208" y="424"/>
                    <a:pt x="208" y="424"/>
                    <a:pt x="208" y="424"/>
                  </a:cubicBezTo>
                  <a:cubicBezTo>
                    <a:pt x="0" y="632"/>
                    <a:pt x="0" y="632"/>
                    <a:pt x="0" y="632"/>
                  </a:cubicBezTo>
                  <a:cubicBezTo>
                    <a:pt x="0" y="669"/>
                    <a:pt x="0" y="669"/>
                    <a:pt x="0" y="669"/>
                  </a:cubicBezTo>
                  <a:cubicBezTo>
                    <a:pt x="208" y="461"/>
                    <a:pt x="208" y="461"/>
                    <a:pt x="208" y="461"/>
                  </a:cubicBezTo>
                  <a:close/>
                  <a:moveTo>
                    <a:pt x="208" y="398"/>
                  </a:moveTo>
                  <a:cubicBezTo>
                    <a:pt x="208" y="361"/>
                    <a:pt x="208" y="361"/>
                    <a:pt x="208" y="361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0" y="606"/>
                    <a:pt x="0" y="606"/>
                    <a:pt x="0" y="606"/>
                  </a:cubicBezTo>
                  <a:cubicBezTo>
                    <a:pt x="208" y="398"/>
                    <a:pt x="208" y="398"/>
                    <a:pt x="208" y="398"/>
                  </a:cubicBezTo>
                  <a:close/>
                  <a:moveTo>
                    <a:pt x="208" y="335"/>
                  </a:moveTo>
                  <a:cubicBezTo>
                    <a:pt x="208" y="297"/>
                    <a:pt x="208" y="297"/>
                    <a:pt x="208" y="297"/>
                  </a:cubicBezTo>
                  <a:cubicBezTo>
                    <a:pt x="0" y="505"/>
                    <a:pt x="0" y="505"/>
                    <a:pt x="0" y="505"/>
                  </a:cubicBezTo>
                  <a:cubicBezTo>
                    <a:pt x="0" y="542"/>
                    <a:pt x="0" y="542"/>
                    <a:pt x="0" y="542"/>
                  </a:cubicBezTo>
                  <a:cubicBezTo>
                    <a:pt x="208" y="335"/>
                    <a:pt x="208" y="335"/>
                    <a:pt x="208" y="335"/>
                  </a:cubicBezTo>
                  <a:close/>
                  <a:moveTo>
                    <a:pt x="208" y="271"/>
                  </a:moveTo>
                  <a:cubicBezTo>
                    <a:pt x="0" y="479"/>
                    <a:pt x="0" y="479"/>
                    <a:pt x="0" y="479"/>
                  </a:cubicBezTo>
                  <a:cubicBezTo>
                    <a:pt x="0" y="442"/>
                    <a:pt x="0" y="442"/>
                    <a:pt x="0" y="442"/>
                  </a:cubicBezTo>
                  <a:cubicBezTo>
                    <a:pt x="208" y="234"/>
                    <a:pt x="208" y="234"/>
                    <a:pt x="208" y="234"/>
                  </a:cubicBezTo>
                  <a:cubicBezTo>
                    <a:pt x="208" y="271"/>
                    <a:pt x="208" y="271"/>
                    <a:pt x="208" y="271"/>
                  </a:cubicBezTo>
                  <a:close/>
                  <a:moveTo>
                    <a:pt x="208" y="208"/>
                  </a:moveTo>
                  <a:cubicBezTo>
                    <a:pt x="0" y="416"/>
                    <a:pt x="0" y="416"/>
                    <a:pt x="0" y="416"/>
                  </a:cubicBezTo>
                  <a:cubicBezTo>
                    <a:pt x="0" y="378"/>
                    <a:pt x="0" y="378"/>
                    <a:pt x="0" y="378"/>
                  </a:cubicBezTo>
                  <a:cubicBezTo>
                    <a:pt x="208" y="170"/>
                    <a:pt x="208" y="170"/>
                    <a:pt x="208" y="170"/>
                  </a:cubicBezTo>
                  <a:cubicBezTo>
                    <a:pt x="208" y="208"/>
                    <a:pt x="208" y="208"/>
                    <a:pt x="208" y="208"/>
                  </a:cubicBezTo>
                  <a:close/>
                  <a:moveTo>
                    <a:pt x="208" y="144"/>
                  </a:moveTo>
                  <a:cubicBezTo>
                    <a:pt x="0" y="352"/>
                    <a:pt x="0" y="352"/>
                    <a:pt x="0" y="352"/>
                  </a:cubicBezTo>
                  <a:cubicBezTo>
                    <a:pt x="0" y="315"/>
                    <a:pt x="0" y="315"/>
                    <a:pt x="0" y="315"/>
                  </a:cubicBezTo>
                  <a:cubicBezTo>
                    <a:pt x="208" y="107"/>
                    <a:pt x="208" y="107"/>
                    <a:pt x="208" y="107"/>
                  </a:cubicBezTo>
                  <a:cubicBezTo>
                    <a:pt x="208" y="144"/>
                    <a:pt x="208" y="144"/>
                    <a:pt x="208" y="144"/>
                  </a:cubicBezTo>
                  <a:close/>
                  <a:moveTo>
                    <a:pt x="208" y="81"/>
                  </a:moveTo>
                  <a:cubicBezTo>
                    <a:pt x="208" y="43"/>
                    <a:pt x="208" y="43"/>
                    <a:pt x="208" y="43"/>
                  </a:cubicBezTo>
                  <a:cubicBezTo>
                    <a:pt x="0" y="251"/>
                    <a:pt x="0" y="251"/>
                    <a:pt x="0" y="251"/>
                  </a:cubicBezTo>
                  <a:cubicBezTo>
                    <a:pt x="0" y="289"/>
                    <a:pt x="0" y="289"/>
                    <a:pt x="0" y="289"/>
                  </a:cubicBezTo>
                  <a:cubicBezTo>
                    <a:pt x="208" y="81"/>
                    <a:pt x="208" y="81"/>
                    <a:pt x="208" y="81"/>
                  </a:cubicBezTo>
                  <a:close/>
                  <a:moveTo>
                    <a:pt x="208" y="17"/>
                  </a:moveTo>
                  <a:cubicBezTo>
                    <a:pt x="208" y="15"/>
                    <a:pt x="208" y="15"/>
                    <a:pt x="208" y="15"/>
                  </a:cubicBezTo>
                  <a:cubicBezTo>
                    <a:pt x="208" y="11"/>
                    <a:pt x="206" y="7"/>
                    <a:pt x="203" y="4"/>
                  </a:cubicBezTo>
                  <a:cubicBezTo>
                    <a:pt x="200" y="1"/>
                    <a:pt x="196" y="0"/>
                    <a:pt x="192" y="0"/>
                  </a:cubicBezTo>
                  <a:cubicBezTo>
                    <a:pt x="188" y="0"/>
                    <a:pt x="188" y="0"/>
                    <a:pt x="188" y="0"/>
                  </a:cubicBezTo>
                  <a:cubicBezTo>
                    <a:pt x="0" y="188"/>
                    <a:pt x="0" y="188"/>
                    <a:pt x="0" y="188"/>
                  </a:cubicBezTo>
                  <a:cubicBezTo>
                    <a:pt x="0" y="225"/>
                    <a:pt x="0" y="225"/>
                    <a:pt x="0" y="225"/>
                  </a:cubicBezTo>
                  <a:cubicBezTo>
                    <a:pt x="208" y="17"/>
                    <a:pt x="208" y="17"/>
                    <a:pt x="208" y="17"/>
                  </a:cubicBezTo>
                  <a:close/>
                  <a:moveTo>
                    <a:pt x="162" y="0"/>
                  </a:moveTo>
                  <a:cubicBezTo>
                    <a:pt x="125" y="0"/>
                    <a:pt x="125" y="0"/>
                    <a:pt x="125" y="0"/>
                  </a:cubicBezTo>
                  <a:cubicBezTo>
                    <a:pt x="0" y="124"/>
                    <a:pt x="0" y="124"/>
                    <a:pt x="0" y="124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162" y="0"/>
                    <a:pt x="162" y="0"/>
                    <a:pt x="162" y="0"/>
                  </a:cubicBezTo>
                  <a:close/>
                  <a:moveTo>
                    <a:pt x="99" y="0"/>
                  </a:moveTo>
                  <a:cubicBezTo>
                    <a:pt x="0" y="98"/>
                    <a:pt x="0" y="98"/>
                    <a:pt x="0" y="98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61" y="0"/>
                    <a:pt x="61" y="0"/>
                    <a:pt x="61" y="0"/>
                  </a:cubicBezTo>
                  <a:cubicBezTo>
                    <a:pt x="99" y="0"/>
                    <a:pt x="99" y="0"/>
                    <a:pt x="99" y="0"/>
                  </a:cubicBezTo>
                  <a:close/>
                  <a:moveTo>
                    <a:pt x="35" y="0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lnTo>
                    <a:pt x="35" y="0"/>
                  </a:lnTo>
                  <a:close/>
                </a:path>
              </a:pathLst>
            </a:custGeom>
            <a:solidFill>
              <a:srgbClr val="F24B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" name="Freeform 38"/>
            <p:cNvSpPr>
              <a:spLocks noEditPoints="1"/>
            </p:cNvSpPr>
            <p:nvPr/>
          </p:nvSpPr>
          <p:spPr bwMode="auto">
            <a:xfrm>
              <a:off x="3168" y="1424"/>
              <a:ext cx="554" cy="540"/>
            </a:xfrm>
            <a:custGeom>
              <a:avLst/>
              <a:gdLst>
                <a:gd name="T0" fmla="*/ 546 w 884"/>
                <a:gd name="T1" fmla="*/ 295 h 860"/>
                <a:gd name="T2" fmla="*/ 541 w 884"/>
                <a:gd name="T3" fmla="*/ 25 h 860"/>
                <a:gd name="T4" fmla="*/ 354 w 884"/>
                <a:gd name="T5" fmla="*/ 21 h 860"/>
                <a:gd name="T6" fmla="*/ 343 w 884"/>
                <a:gd name="T7" fmla="*/ 25 h 860"/>
                <a:gd name="T8" fmla="*/ 338 w 884"/>
                <a:gd name="T9" fmla="*/ 445 h 860"/>
                <a:gd name="T10" fmla="*/ 546 w 884"/>
                <a:gd name="T11" fmla="*/ 741 h 860"/>
                <a:gd name="T12" fmla="*/ 88 w 884"/>
                <a:gd name="T13" fmla="*/ 741 h 860"/>
                <a:gd name="T14" fmla="*/ 99 w 884"/>
                <a:gd name="T15" fmla="*/ 419 h 860"/>
                <a:gd name="T16" fmla="*/ 99 w 884"/>
                <a:gd name="T17" fmla="*/ 419 h 860"/>
                <a:gd name="T18" fmla="*/ 301 w 884"/>
                <a:gd name="T19" fmla="*/ 408 h 860"/>
                <a:gd name="T20" fmla="*/ 317 w 884"/>
                <a:gd name="T21" fmla="*/ 36 h 860"/>
                <a:gd name="T22" fmla="*/ 328 w 884"/>
                <a:gd name="T23" fmla="*/ 10 h 860"/>
                <a:gd name="T24" fmla="*/ 354 w 884"/>
                <a:gd name="T25" fmla="*/ 0 h 860"/>
                <a:gd name="T26" fmla="*/ 556 w 884"/>
                <a:gd name="T27" fmla="*/ 10 h 860"/>
                <a:gd name="T28" fmla="*/ 567 w 884"/>
                <a:gd name="T29" fmla="*/ 261 h 860"/>
                <a:gd name="T30" fmla="*/ 759 w 884"/>
                <a:gd name="T31" fmla="*/ 258 h 860"/>
                <a:gd name="T32" fmla="*/ 786 w 884"/>
                <a:gd name="T33" fmla="*/ 269 h 860"/>
                <a:gd name="T34" fmla="*/ 796 w 884"/>
                <a:gd name="T35" fmla="*/ 741 h 860"/>
                <a:gd name="T36" fmla="*/ 884 w 884"/>
                <a:gd name="T37" fmla="*/ 752 h 860"/>
                <a:gd name="T38" fmla="*/ 873 w 884"/>
                <a:gd name="T39" fmla="*/ 860 h 860"/>
                <a:gd name="T40" fmla="*/ 0 w 884"/>
                <a:gd name="T41" fmla="*/ 849 h 860"/>
                <a:gd name="T42" fmla="*/ 11 w 884"/>
                <a:gd name="T43" fmla="*/ 741 h 860"/>
                <a:gd name="T44" fmla="*/ 775 w 884"/>
                <a:gd name="T45" fmla="*/ 741 h 860"/>
                <a:gd name="T46" fmla="*/ 771 w 884"/>
                <a:gd name="T47" fmla="*/ 284 h 860"/>
                <a:gd name="T48" fmla="*/ 759 w 884"/>
                <a:gd name="T49" fmla="*/ 279 h 860"/>
                <a:gd name="T50" fmla="*/ 572 w 884"/>
                <a:gd name="T51" fmla="*/ 284 h 860"/>
                <a:gd name="T52" fmla="*/ 567 w 884"/>
                <a:gd name="T53" fmla="*/ 295 h 860"/>
                <a:gd name="T54" fmla="*/ 863 w 884"/>
                <a:gd name="T55" fmla="*/ 762 h 860"/>
                <a:gd name="T56" fmla="*/ 785 w 884"/>
                <a:gd name="T57" fmla="*/ 762 h 860"/>
                <a:gd name="T58" fmla="*/ 556 w 884"/>
                <a:gd name="T59" fmla="*/ 762 h 860"/>
                <a:gd name="T60" fmla="*/ 328 w 884"/>
                <a:gd name="T61" fmla="*/ 762 h 860"/>
                <a:gd name="T62" fmla="*/ 22 w 884"/>
                <a:gd name="T63" fmla="*/ 762 h 860"/>
                <a:gd name="T64" fmla="*/ 863 w 884"/>
                <a:gd name="T65" fmla="*/ 839 h 860"/>
                <a:gd name="T66" fmla="*/ 317 w 884"/>
                <a:gd name="T67" fmla="*/ 741 h 860"/>
                <a:gd name="T68" fmla="*/ 317 w 884"/>
                <a:gd name="T69" fmla="*/ 445 h 860"/>
                <a:gd name="T70" fmla="*/ 312 w 884"/>
                <a:gd name="T71" fmla="*/ 434 h 860"/>
                <a:gd name="T72" fmla="*/ 125 w 884"/>
                <a:gd name="T73" fmla="*/ 429 h 860"/>
                <a:gd name="T74" fmla="*/ 114 w 884"/>
                <a:gd name="T75" fmla="*/ 434 h 860"/>
                <a:gd name="T76" fmla="*/ 109 w 884"/>
                <a:gd name="T77" fmla="*/ 741 h 8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884" h="860">
                  <a:moveTo>
                    <a:pt x="546" y="741"/>
                  </a:moveTo>
                  <a:cubicBezTo>
                    <a:pt x="546" y="295"/>
                    <a:pt x="546" y="295"/>
                    <a:pt x="546" y="295"/>
                  </a:cubicBezTo>
                  <a:cubicBezTo>
                    <a:pt x="546" y="36"/>
                    <a:pt x="546" y="36"/>
                    <a:pt x="546" y="36"/>
                  </a:cubicBezTo>
                  <a:cubicBezTo>
                    <a:pt x="546" y="32"/>
                    <a:pt x="544" y="28"/>
                    <a:pt x="541" y="25"/>
                  </a:cubicBezTo>
                  <a:cubicBezTo>
                    <a:pt x="538" y="22"/>
                    <a:pt x="534" y="21"/>
                    <a:pt x="530" y="21"/>
                  </a:cubicBezTo>
                  <a:cubicBezTo>
                    <a:pt x="354" y="21"/>
                    <a:pt x="354" y="21"/>
                    <a:pt x="354" y="21"/>
                  </a:cubicBezTo>
                  <a:cubicBezTo>
                    <a:pt x="350" y="21"/>
                    <a:pt x="346" y="22"/>
                    <a:pt x="343" y="25"/>
                  </a:cubicBezTo>
                  <a:cubicBezTo>
                    <a:pt x="343" y="25"/>
                    <a:pt x="343" y="25"/>
                    <a:pt x="343" y="25"/>
                  </a:cubicBezTo>
                  <a:cubicBezTo>
                    <a:pt x="340" y="28"/>
                    <a:pt x="338" y="32"/>
                    <a:pt x="338" y="36"/>
                  </a:cubicBezTo>
                  <a:cubicBezTo>
                    <a:pt x="338" y="445"/>
                    <a:pt x="338" y="445"/>
                    <a:pt x="338" y="445"/>
                  </a:cubicBezTo>
                  <a:cubicBezTo>
                    <a:pt x="338" y="741"/>
                    <a:pt x="338" y="741"/>
                    <a:pt x="338" y="741"/>
                  </a:cubicBezTo>
                  <a:cubicBezTo>
                    <a:pt x="546" y="741"/>
                    <a:pt x="546" y="741"/>
                    <a:pt x="546" y="741"/>
                  </a:cubicBezTo>
                  <a:close/>
                  <a:moveTo>
                    <a:pt x="11" y="741"/>
                  </a:moveTo>
                  <a:cubicBezTo>
                    <a:pt x="88" y="741"/>
                    <a:pt x="88" y="741"/>
                    <a:pt x="88" y="741"/>
                  </a:cubicBezTo>
                  <a:cubicBezTo>
                    <a:pt x="88" y="445"/>
                    <a:pt x="88" y="445"/>
                    <a:pt x="88" y="445"/>
                  </a:cubicBezTo>
                  <a:cubicBezTo>
                    <a:pt x="88" y="435"/>
                    <a:pt x="92" y="426"/>
                    <a:pt x="99" y="419"/>
                  </a:cubicBezTo>
                  <a:cubicBezTo>
                    <a:pt x="99" y="419"/>
                    <a:pt x="99" y="419"/>
                    <a:pt x="99" y="419"/>
                  </a:cubicBezTo>
                  <a:cubicBezTo>
                    <a:pt x="99" y="419"/>
                    <a:pt x="99" y="419"/>
                    <a:pt x="99" y="419"/>
                  </a:cubicBezTo>
                  <a:cubicBezTo>
                    <a:pt x="106" y="412"/>
                    <a:pt x="115" y="408"/>
                    <a:pt x="125" y="408"/>
                  </a:cubicBezTo>
                  <a:cubicBezTo>
                    <a:pt x="301" y="408"/>
                    <a:pt x="301" y="408"/>
                    <a:pt x="301" y="408"/>
                  </a:cubicBezTo>
                  <a:cubicBezTo>
                    <a:pt x="307" y="408"/>
                    <a:pt x="312" y="410"/>
                    <a:pt x="317" y="412"/>
                  </a:cubicBezTo>
                  <a:cubicBezTo>
                    <a:pt x="317" y="36"/>
                    <a:pt x="317" y="36"/>
                    <a:pt x="317" y="36"/>
                  </a:cubicBezTo>
                  <a:cubicBezTo>
                    <a:pt x="317" y="26"/>
                    <a:pt x="321" y="17"/>
                    <a:pt x="328" y="10"/>
                  </a:cubicBezTo>
                  <a:cubicBezTo>
                    <a:pt x="328" y="10"/>
                    <a:pt x="328" y="10"/>
                    <a:pt x="328" y="10"/>
                  </a:cubicBezTo>
                  <a:cubicBezTo>
                    <a:pt x="328" y="10"/>
                    <a:pt x="328" y="10"/>
                    <a:pt x="328" y="10"/>
                  </a:cubicBezTo>
                  <a:cubicBezTo>
                    <a:pt x="335" y="4"/>
                    <a:pt x="344" y="0"/>
                    <a:pt x="354" y="0"/>
                  </a:cubicBezTo>
                  <a:cubicBezTo>
                    <a:pt x="530" y="0"/>
                    <a:pt x="530" y="0"/>
                    <a:pt x="530" y="0"/>
                  </a:cubicBezTo>
                  <a:cubicBezTo>
                    <a:pt x="540" y="0"/>
                    <a:pt x="550" y="4"/>
                    <a:pt x="556" y="10"/>
                  </a:cubicBezTo>
                  <a:cubicBezTo>
                    <a:pt x="563" y="17"/>
                    <a:pt x="567" y="26"/>
                    <a:pt x="567" y="36"/>
                  </a:cubicBezTo>
                  <a:cubicBezTo>
                    <a:pt x="567" y="261"/>
                    <a:pt x="567" y="261"/>
                    <a:pt x="567" y="261"/>
                  </a:cubicBezTo>
                  <a:cubicBezTo>
                    <a:pt x="572" y="259"/>
                    <a:pt x="577" y="258"/>
                    <a:pt x="583" y="258"/>
                  </a:cubicBezTo>
                  <a:cubicBezTo>
                    <a:pt x="759" y="258"/>
                    <a:pt x="759" y="258"/>
                    <a:pt x="759" y="258"/>
                  </a:cubicBezTo>
                  <a:cubicBezTo>
                    <a:pt x="769" y="258"/>
                    <a:pt x="778" y="262"/>
                    <a:pt x="785" y="269"/>
                  </a:cubicBezTo>
                  <a:cubicBezTo>
                    <a:pt x="785" y="269"/>
                    <a:pt x="786" y="269"/>
                    <a:pt x="786" y="269"/>
                  </a:cubicBezTo>
                  <a:cubicBezTo>
                    <a:pt x="792" y="276"/>
                    <a:pt x="796" y="285"/>
                    <a:pt x="796" y="295"/>
                  </a:cubicBezTo>
                  <a:cubicBezTo>
                    <a:pt x="796" y="741"/>
                    <a:pt x="796" y="741"/>
                    <a:pt x="796" y="741"/>
                  </a:cubicBezTo>
                  <a:cubicBezTo>
                    <a:pt x="873" y="741"/>
                    <a:pt x="873" y="741"/>
                    <a:pt x="873" y="741"/>
                  </a:cubicBezTo>
                  <a:cubicBezTo>
                    <a:pt x="879" y="741"/>
                    <a:pt x="884" y="746"/>
                    <a:pt x="884" y="752"/>
                  </a:cubicBezTo>
                  <a:cubicBezTo>
                    <a:pt x="884" y="849"/>
                    <a:pt x="884" y="849"/>
                    <a:pt x="884" y="849"/>
                  </a:cubicBezTo>
                  <a:cubicBezTo>
                    <a:pt x="884" y="855"/>
                    <a:pt x="879" y="860"/>
                    <a:pt x="873" y="860"/>
                  </a:cubicBezTo>
                  <a:cubicBezTo>
                    <a:pt x="11" y="860"/>
                    <a:pt x="11" y="860"/>
                    <a:pt x="11" y="860"/>
                  </a:cubicBezTo>
                  <a:cubicBezTo>
                    <a:pt x="5" y="860"/>
                    <a:pt x="0" y="855"/>
                    <a:pt x="0" y="849"/>
                  </a:cubicBezTo>
                  <a:cubicBezTo>
                    <a:pt x="0" y="752"/>
                    <a:pt x="0" y="752"/>
                    <a:pt x="0" y="752"/>
                  </a:cubicBezTo>
                  <a:cubicBezTo>
                    <a:pt x="0" y="746"/>
                    <a:pt x="5" y="741"/>
                    <a:pt x="11" y="741"/>
                  </a:cubicBezTo>
                  <a:close/>
                  <a:moveTo>
                    <a:pt x="567" y="741"/>
                  </a:moveTo>
                  <a:cubicBezTo>
                    <a:pt x="775" y="741"/>
                    <a:pt x="775" y="741"/>
                    <a:pt x="775" y="741"/>
                  </a:cubicBezTo>
                  <a:cubicBezTo>
                    <a:pt x="775" y="295"/>
                    <a:pt x="775" y="295"/>
                    <a:pt x="775" y="295"/>
                  </a:cubicBezTo>
                  <a:cubicBezTo>
                    <a:pt x="775" y="291"/>
                    <a:pt x="773" y="287"/>
                    <a:pt x="771" y="284"/>
                  </a:cubicBezTo>
                  <a:cubicBezTo>
                    <a:pt x="770" y="284"/>
                    <a:pt x="770" y="284"/>
                    <a:pt x="770" y="284"/>
                  </a:cubicBezTo>
                  <a:cubicBezTo>
                    <a:pt x="767" y="281"/>
                    <a:pt x="763" y="279"/>
                    <a:pt x="759" y="279"/>
                  </a:cubicBezTo>
                  <a:cubicBezTo>
                    <a:pt x="583" y="279"/>
                    <a:pt x="583" y="279"/>
                    <a:pt x="583" y="279"/>
                  </a:cubicBezTo>
                  <a:cubicBezTo>
                    <a:pt x="578" y="279"/>
                    <a:pt x="575" y="281"/>
                    <a:pt x="572" y="284"/>
                  </a:cubicBezTo>
                  <a:cubicBezTo>
                    <a:pt x="569" y="286"/>
                    <a:pt x="567" y="290"/>
                    <a:pt x="567" y="295"/>
                  </a:cubicBezTo>
                  <a:cubicBezTo>
                    <a:pt x="567" y="295"/>
                    <a:pt x="567" y="295"/>
                    <a:pt x="567" y="295"/>
                  </a:cubicBezTo>
                  <a:cubicBezTo>
                    <a:pt x="567" y="741"/>
                    <a:pt x="567" y="741"/>
                    <a:pt x="567" y="741"/>
                  </a:cubicBezTo>
                  <a:close/>
                  <a:moveTo>
                    <a:pt x="863" y="762"/>
                  </a:moveTo>
                  <a:cubicBezTo>
                    <a:pt x="786" y="762"/>
                    <a:pt x="786" y="762"/>
                    <a:pt x="786" y="762"/>
                  </a:cubicBezTo>
                  <a:cubicBezTo>
                    <a:pt x="785" y="762"/>
                    <a:pt x="785" y="762"/>
                    <a:pt x="785" y="762"/>
                  </a:cubicBezTo>
                  <a:cubicBezTo>
                    <a:pt x="556" y="762"/>
                    <a:pt x="556" y="762"/>
                    <a:pt x="556" y="762"/>
                  </a:cubicBezTo>
                  <a:cubicBezTo>
                    <a:pt x="556" y="762"/>
                    <a:pt x="556" y="762"/>
                    <a:pt x="556" y="762"/>
                  </a:cubicBezTo>
                  <a:cubicBezTo>
                    <a:pt x="556" y="762"/>
                    <a:pt x="556" y="762"/>
                    <a:pt x="556" y="762"/>
                  </a:cubicBezTo>
                  <a:cubicBezTo>
                    <a:pt x="328" y="762"/>
                    <a:pt x="328" y="762"/>
                    <a:pt x="328" y="762"/>
                  </a:cubicBezTo>
                  <a:cubicBezTo>
                    <a:pt x="99" y="762"/>
                    <a:pt x="99" y="762"/>
                    <a:pt x="99" y="762"/>
                  </a:cubicBezTo>
                  <a:cubicBezTo>
                    <a:pt x="22" y="762"/>
                    <a:pt x="22" y="762"/>
                    <a:pt x="22" y="762"/>
                  </a:cubicBezTo>
                  <a:cubicBezTo>
                    <a:pt x="22" y="839"/>
                    <a:pt x="22" y="839"/>
                    <a:pt x="22" y="839"/>
                  </a:cubicBezTo>
                  <a:cubicBezTo>
                    <a:pt x="863" y="839"/>
                    <a:pt x="863" y="839"/>
                    <a:pt x="863" y="839"/>
                  </a:cubicBezTo>
                  <a:cubicBezTo>
                    <a:pt x="863" y="762"/>
                    <a:pt x="863" y="762"/>
                    <a:pt x="863" y="762"/>
                  </a:cubicBezTo>
                  <a:close/>
                  <a:moveTo>
                    <a:pt x="317" y="741"/>
                  </a:moveTo>
                  <a:cubicBezTo>
                    <a:pt x="317" y="445"/>
                    <a:pt x="317" y="445"/>
                    <a:pt x="317" y="445"/>
                  </a:cubicBezTo>
                  <a:cubicBezTo>
                    <a:pt x="317" y="445"/>
                    <a:pt x="317" y="445"/>
                    <a:pt x="317" y="445"/>
                  </a:cubicBezTo>
                  <a:cubicBezTo>
                    <a:pt x="317" y="441"/>
                    <a:pt x="315" y="437"/>
                    <a:pt x="312" y="434"/>
                  </a:cubicBezTo>
                  <a:cubicBezTo>
                    <a:pt x="312" y="434"/>
                    <a:pt x="312" y="434"/>
                    <a:pt x="312" y="434"/>
                  </a:cubicBezTo>
                  <a:cubicBezTo>
                    <a:pt x="309" y="431"/>
                    <a:pt x="305" y="429"/>
                    <a:pt x="301" y="429"/>
                  </a:cubicBezTo>
                  <a:cubicBezTo>
                    <a:pt x="125" y="429"/>
                    <a:pt x="125" y="429"/>
                    <a:pt x="125" y="429"/>
                  </a:cubicBezTo>
                  <a:cubicBezTo>
                    <a:pt x="121" y="429"/>
                    <a:pt x="117" y="431"/>
                    <a:pt x="114" y="434"/>
                  </a:cubicBezTo>
                  <a:cubicBezTo>
                    <a:pt x="114" y="434"/>
                    <a:pt x="114" y="434"/>
                    <a:pt x="114" y="434"/>
                  </a:cubicBezTo>
                  <a:cubicBezTo>
                    <a:pt x="111" y="437"/>
                    <a:pt x="109" y="441"/>
                    <a:pt x="109" y="445"/>
                  </a:cubicBezTo>
                  <a:cubicBezTo>
                    <a:pt x="109" y="741"/>
                    <a:pt x="109" y="741"/>
                    <a:pt x="109" y="741"/>
                  </a:cubicBezTo>
                  <a:lnTo>
                    <a:pt x="317" y="741"/>
                  </a:ln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  <p:transition spd="slow">
    <p:pu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文本框 5"/>
          <p:cNvSpPr txBox="1">
            <a:spLocks noChangeArrowheads="1"/>
          </p:cNvSpPr>
          <p:nvPr/>
        </p:nvSpPr>
        <p:spPr bwMode="auto">
          <a:xfrm>
            <a:off x="323850" y="275621"/>
            <a:ext cx="131799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600">
                <a:solidFill>
                  <a:schemeClr val="accent2"/>
                </a:solidFill>
                <a:latin typeface="方正兰亭黑_GBK"/>
                <a:ea typeface="方正兰亭黑_GBK"/>
              </a:rPr>
              <a:t>03.</a:t>
            </a:r>
            <a:r>
              <a:rPr lang="zh-CN" altLang="en-US" sz="1600">
                <a:solidFill>
                  <a:schemeClr val="accent2"/>
                </a:solidFill>
                <a:latin typeface="方正兰亭黑_GBK"/>
                <a:ea typeface="方正兰亭黑_GBK"/>
              </a:rPr>
              <a:t>市场规划</a:t>
            </a:r>
          </a:p>
        </p:txBody>
      </p:sp>
      <p:sp>
        <p:nvSpPr>
          <p:cNvPr id="109" name="文本框 6"/>
          <p:cNvSpPr txBox="1">
            <a:spLocks noChangeArrowheads="1"/>
          </p:cNvSpPr>
          <p:nvPr/>
        </p:nvSpPr>
        <p:spPr bwMode="auto">
          <a:xfrm>
            <a:off x="323850" y="523935"/>
            <a:ext cx="5423114" cy="552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05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方正兰亭黑_GBK"/>
              </a:rPr>
              <a:t>Lorem ipsum dolor sit amet, consectetur adipiscing elit. Donec luctus nibh sit amet sem vulputate venenatis bibendum orci pulvinar</a:t>
            </a:r>
          </a:p>
        </p:txBody>
      </p:sp>
      <p:cxnSp>
        <p:nvCxnSpPr>
          <p:cNvPr id="11" name="직선 연결선 270"/>
          <p:cNvCxnSpPr/>
          <p:nvPr/>
        </p:nvCxnSpPr>
        <p:spPr>
          <a:xfrm>
            <a:off x="7811844" y="842290"/>
            <a:ext cx="1152894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12" name="직선 연결선 295"/>
          <p:cNvCxnSpPr/>
          <p:nvPr/>
        </p:nvCxnSpPr>
        <p:spPr>
          <a:xfrm>
            <a:off x="7968018" y="923418"/>
            <a:ext cx="128753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13" name="직선 연결선 296"/>
          <p:cNvCxnSpPr/>
          <p:nvPr/>
        </p:nvCxnSpPr>
        <p:spPr>
          <a:xfrm>
            <a:off x="7488533" y="1072425"/>
            <a:ext cx="404084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14" name="직선 연결선 309"/>
          <p:cNvCxnSpPr/>
          <p:nvPr/>
        </p:nvCxnSpPr>
        <p:spPr>
          <a:xfrm>
            <a:off x="8913637" y="923418"/>
            <a:ext cx="128753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grpSp>
        <p:nvGrpSpPr>
          <p:cNvPr id="4" name="Group 4"/>
          <p:cNvGrpSpPr>
            <a:grpSpLocks noChangeAspect="1"/>
          </p:cNvGrpSpPr>
          <p:nvPr/>
        </p:nvGrpSpPr>
        <p:grpSpPr bwMode="auto">
          <a:xfrm>
            <a:off x="8099199" y="275621"/>
            <a:ext cx="493712" cy="495301"/>
            <a:chOff x="4470" y="-123"/>
            <a:chExt cx="311" cy="312"/>
          </a:xfrm>
        </p:grpSpPr>
        <p:sp>
          <p:nvSpPr>
            <p:cNvPr id="22" name="Freeform 5"/>
            <p:cNvSpPr>
              <a:spLocks noEditPoints="1"/>
            </p:cNvSpPr>
            <p:nvPr/>
          </p:nvSpPr>
          <p:spPr bwMode="auto">
            <a:xfrm>
              <a:off x="4560" y="-104"/>
              <a:ext cx="209" cy="206"/>
            </a:xfrm>
            <a:custGeom>
              <a:avLst/>
              <a:gdLst>
                <a:gd name="T0" fmla="*/ 0 w 67"/>
                <a:gd name="T1" fmla="*/ 61 h 66"/>
                <a:gd name="T2" fmla="*/ 0 w 67"/>
                <a:gd name="T3" fmla="*/ 62 h 66"/>
                <a:gd name="T4" fmla="*/ 25 w 67"/>
                <a:gd name="T5" fmla="*/ 37 h 66"/>
                <a:gd name="T6" fmla="*/ 11 w 67"/>
                <a:gd name="T7" fmla="*/ 47 h 66"/>
                <a:gd name="T8" fmla="*/ 28 w 67"/>
                <a:gd name="T9" fmla="*/ 37 h 66"/>
                <a:gd name="T10" fmla="*/ 24 w 67"/>
                <a:gd name="T11" fmla="*/ 45 h 66"/>
                <a:gd name="T12" fmla="*/ 22 w 67"/>
                <a:gd name="T13" fmla="*/ 46 h 66"/>
                <a:gd name="T14" fmla="*/ 14 w 67"/>
                <a:gd name="T15" fmla="*/ 55 h 66"/>
                <a:gd name="T16" fmla="*/ 1 w 67"/>
                <a:gd name="T17" fmla="*/ 64 h 66"/>
                <a:gd name="T18" fmla="*/ 32 w 67"/>
                <a:gd name="T19" fmla="*/ 45 h 66"/>
                <a:gd name="T20" fmla="*/ 35 w 67"/>
                <a:gd name="T21" fmla="*/ 37 h 66"/>
                <a:gd name="T22" fmla="*/ 35 w 67"/>
                <a:gd name="T23" fmla="*/ 45 h 66"/>
                <a:gd name="T24" fmla="*/ 67 w 67"/>
                <a:gd name="T25" fmla="*/ 18 h 66"/>
                <a:gd name="T26" fmla="*/ 57 w 67"/>
                <a:gd name="T27" fmla="*/ 25 h 66"/>
                <a:gd name="T28" fmla="*/ 53 w 67"/>
                <a:gd name="T29" fmla="*/ 31 h 66"/>
                <a:gd name="T30" fmla="*/ 35 w 67"/>
                <a:gd name="T31" fmla="*/ 45 h 66"/>
                <a:gd name="T32" fmla="*/ 45 w 67"/>
                <a:gd name="T33" fmla="*/ 45 h 66"/>
                <a:gd name="T34" fmla="*/ 42 w 67"/>
                <a:gd name="T35" fmla="*/ 45 h 66"/>
                <a:gd name="T36" fmla="*/ 59 w 67"/>
                <a:gd name="T37" fmla="*/ 31 h 66"/>
                <a:gd name="T38" fmla="*/ 67 w 67"/>
                <a:gd name="T39" fmla="*/ 25 h 66"/>
                <a:gd name="T40" fmla="*/ 59 w 67"/>
                <a:gd name="T41" fmla="*/ 29 h 66"/>
                <a:gd name="T42" fmla="*/ 67 w 67"/>
                <a:gd name="T43" fmla="*/ 30 h 66"/>
                <a:gd name="T44" fmla="*/ 64 w 67"/>
                <a:gd name="T45" fmla="*/ 31 h 66"/>
                <a:gd name="T46" fmla="*/ 67 w 67"/>
                <a:gd name="T47" fmla="*/ 6 h 66"/>
                <a:gd name="T48" fmla="*/ 42 w 67"/>
                <a:gd name="T49" fmla="*/ 35 h 66"/>
                <a:gd name="T50" fmla="*/ 67 w 67"/>
                <a:gd name="T51" fmla="*/ 3 h 66"/>
                <a:gd name="T52" fmla="*/ 63 w 67"/>
                <a:gd name="T53" fmla="*/ 3 h 66"/>
                <a:gd name="T54" fmla="*/ 44 w 67"/>
                <a:gd name="T55" fmla="*/ 22 h 66"/>
                <a:gd name="T56" fmla="*/ 48 w 67"/>
                <a:gd name="T57" fmla="*/ 19 h 66"/>
                <a:gd name="T58" fmla="*/ 50 w 67"/>
                <a:gd name="T59" fmla="*/ 20 h 66"/>
                <a:gd name="T60" fmla="*/ 56 w 67"/>
                <a:gd name="T61" fmla="*/ 6 h 66"/>
                <a:gd name="T62" fmla="*/ 41 w 67"/>
                <a:gd name="T63" fmla="*/ 17 h 66"/>
                <a:gd name="T64" fmla="*/ 56 w 67"/>
                <a:gd name="T65" fmla="*/ 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7" h="66">
                  <a:moveTo>
                    <a:pt x="11" y="47"/>
                  </a:moveTo>
                  <a:cubicBezTo>
                    <a:pt x="0" y="61"/>
                    <a:pt x="0" y="61"/>
                    <a:pt x="0" y="61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61"/>
                    <a:pt x="0" y="62"/>
                    <a:pt x="0" y="62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0" y="37"/>
                    <a:pt x="20" y="37"/>
                    <a:pt x="20" y="37"/>
                  </a:cubicBezTo>
                  <a:cubicBezTo>
                    <a:pt x="11" y="47"/>
                    <a:pt x="11" y="47"/>
                    <a:pt x="11" y="47"/>
                  </a:cubicBezTo>
                  <a:close/>
                  <a:moveTo>
                    <a:pt x="1" y="64"/>
                  </a:moveTo>
                  <a:cubicBezTo>
                    <a:pt x="28" y="37"/>
                    <a:pt x="28" y="37"/>
                    <a:pt x="28" y="37"/>
                  </a:cubicBezTo>
                  <a:cubicBezTo>
                    <a:pt x="32" y="37"/>
                    <a:pt x="32" y="37"/>
                    <a:pt x="32" y="37"/>
                  </a:cubicBezTo>
                  <a:cubicBezTo>
                    <a:pt x="24" y="45"/>
                    <a:pt x="24" y="45"/>
                    <a:pt x="24" y="45"/>
                  </a:cubicBezTo>
                  <a:cubicBezTo>
                    <a:pt x="23" y="45"/>
                    <a:pt x="23" y="45"/>
                    <a:pt x="23" y="45"/>
                  </a:cubicBezTo>
                  <a:cubicBezTo>
                    <a:pt x="22" y="45"/>
                    <a:pt x="22" y="45"/>
                    <a:pt x="22" y="46"/>
                  </a:cubicBezTo>
                  <a:cubicBezTo>
                    <a:pt x="22" y="46"/>
                    <a:pt x="22" y="46"/>
                    <a:pt x="22" y="46"/>
                  </a:cubicBezTo>
                  <a:cubicBezTo>
                    <a:pt x="14" y="55"/>
                    <a:pt x="14" y="55"/>
                    <a:pt x="14" y="55"/>
                  </a:cubicBezTo>
                  <a:cubicBezTo>
                    <a:pt x="4" y="66"/>
                    <a:pt x="4" y="66"/>
                    <a:pt x="4" y="66"/>
                  </a:cubicBezTo>
                  <a:cubicBezTo>
                    <a:pt x="1" y="64"/>
                    <a:pt x="1" y="64"/>
                    <a:pt x="1" y="64"/>
                  </a:cubicBezTo>
                  <a:close/>
                  <a:moveTo>
                    <a:pt x="27" y="45"/>
                  </a:moveTo>
                  <a:cubicBezTo>
                    <a:pt x="32" y="45"/>
                    <a:pt x="32" y="45"/>
                    <a:pt x="32" y="45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35" y="37"/>
                    <a:pt x="35" y="37"/>
                    <a:pt x="35" y="37"/>
                  </a:cubicBezTo>
                  <a:cubicBezTo>
                    <a:pt x="27" y="45"/>
                    <a:pt x="27" y="45"/>
                    <a:pt x="27" y="45"/>
                  </a:cubicBezTo>
                  <a:close/>
                  <a:moveTo>
                    <a:pt x="35" y="45"/>
                  </a:moveTo>
                  <a:cubicBezTo>
                    <a:pt x="67" y="13"/>
                    <a:pt x="67" y="13"/>
                    <a:pt x="67" y="13"/>
                  </a:cubicBezTo>
                  <a:cubicBezTo>
                    <a:pt x="67" y="18"/>
                    <a:pt x="67" y="18"/>
                    <a:pt x="67" y="18"/>
                  </a:cubicBezTo>
                  <a:cubicBezTo>
                    <a:pt x="59" y="26"/>
                    <a:pt x="59" y="26"/>
                    <a:pt x="59" y="26"/>
                  </a:cubicBezTo>
                  <a:cubicBezTo>
                    <a:pt x="59" y="25"/>
                    <a:pt x="58" y="25"/>
                    <a:pt x="57" y="25"/>
                  </a:cubicBezTo>
                  <a:cubicBezTo>
                    <a:pt x="57" y="25"/>
                    <a:pt x="57" y="25"/>
                    <a:pt x="56" y="25"/>
                  </a:cubicBezTo>
                  <a:cubicBezTo>
                    <a:pt x="53" y="31"/>
                    <a:pt x="53" y="31"/>
                    <a:pt x="53" y="31"/>
                  </a:cubicBezTo>
                  <a:cubicBezTo>
                    <a:pt x="39" y="45"/>
                    <a:pt x="39" y="45"/>
                    <a:pt x="39" y="45"/>
                  </a:cubicBezTo>
                  <a:cubicBezTo>
                    <a:pt x="35" y="45"/>
                    <a:pt x="35" y="45"/>
                    <a:pt x="35" y="45"/>
                  </a:cubicBezTo>
                  <a:close/>
                  <a:moveTo>
                    <a:pt x="42" y="45"/>
                  </a:moveTo>
                  <a:cubicBezTo>
                    <a:pt x="45" y="45"/>
                    <a:pt x="45" y="45"/>
                    <a:pt x="45" y="45"/>
                  </a:cubicBezTo>
                  <a:cubicBezTo>
                    <a:pt x="49" y="38"/>
                    <a:pt x="49" y="38"/>
                    <a:pt x="49" y="38"/>
                  </a:cubicBezTo>
                  <a:cubicBezTo>
                    <a:pt x="42" y="45"/>
                    <a:pt x="42" y="45"/>
                    <a:pt x="42" y="45"/>
                  </a:cubicBezTo>
                  <a:close/>
                  <a:moveTo>
                    <a:pt x="59" y="29"/>
                  </a:moveTo>
                  <a:cubicBezTo>
                    <a:pt x="59" y="31"/>
                    <a:pt x="59" y="31"/>
                    <a:pt x="59" y="31"/>
                  </a:cubicBezTo>
                  <a:cubicBezTo>
                    <a:pt x="61" y="31"/>
                    <a:pt x="61" y="31"/>
                    <a:pt x="61" y="31"/>
                  </a:cubicBezTo>
                  <a:cubicBezTo>
                    <a:pt x="67" y="25"/>
                    <a:pt x="67" y="25"/>
                    <a:pt x="67" y="25"/>
                  </a:cubicBezTo>
                  <a:cubicBezTo>
                    <a:pt x="67" y="21"/>
                    <a:pt x="67" y="21"/>
                    <a:pt x="67" y="21"/>
                  </a:cubicBezTo>
                  <a:cubicBezTo>
                    <a:pt x="59" y="29"/>
                    <a:pt x="59" y="29"/>
                    <a:pt x="59" y="29"/>
                  </a:cubicBezTo>
                  <a:close/>
                  <a:moveTo>
                    <a:pt x="64" y="31"/>
                  </a:moveTo>
                  <a:cubicBezTo>
                    <a:pt x="67" y="30"/>
                    <a:pt x="67" y="30"/>
                    <a:pt x="67" y="30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4" y="31"/>
                    <a:pt x="64" y="31"/>
                    <a:pt x="64" y="31"/>
                  </a:cubicBezTo>
                  <a:close/>
                  <a:moveTo>
                    <a:pt x="67" y="10"/>
                  </a:moveTo>
                  <a:cubicBezTo>
                    <a:pt x="67" y="6"/>
                    <a:pt x="67" y="6"/>
                    <a:pt x="67" y="6"/>
                  </a:cubicBezTo>
                  <a:cubicBezTo>
                    <a:pt x="48" y="25"/>
                    <a:pt x="48" y="25"/>
                    <a:pt x="48" y="25"/>
                  </a:cubicBezTo>
                  <a:cubicBezTo>
                    <a:pt x="42" y="35"/>
                    <a:pt x="42" y="35"/>
                    <a:pt x="42" y="35"/>
                  </a:cubicBezTo>
                  <a:cubicBezTo>
                    <a:pt x="67" y="10"/>
                    <a:pt x="67" y="10"/>
                    <a:pt x="67" y="10"/>
                  </a:cubicBezTo>
                  <a:close/>
                  <a:moveTo>
                    <a:pt x="67" y="3"/>
                  </a:moveTo>
                  <a:cubicBezTo>
                    <a:pt x="67" y="0"/>
                    <a:pt x="67" y="0"/>
                    <a:pt x="67" y="0"/>
                  </a:cubicBezTo>
                  <a:cubicBezTo>
                    <a:pt x="63" y="3"/>
                    <a:pt x="63" y="3"/>
                    <a:pt x="63" y="3"/>
                  </a:cubicBezTo>
                  <a:cubicBezTo>
                    <a:pt x="44" y="22"/>
                    <a:pt x="44" y="22"/>
                    <a:pt x="44" y="22"/>
                  </a:cubicBezTo>
                  <a:cubicBezTo>
                    <a:pt x="44" y="22"/>
                    <a:pt x="44" y="22"/>
                    <a:pt x="44" y="22"/>
                  </a:cubicBezTo>
                  <a:cubicBezTo>
                    <a:pt x="48" y="19"/>
                    <a:pt x="48" y="19"/>
                    <a:pt x="48" y="19"/>
                  </a:cubicBezTo>
                  <a:cubicBezTo>
                    <a:pt x="48" y="19"/>
                    <a:pt x="48" y="19"/>
                    <a:pt x="48" y="19"/>
                  </a:cubicBezTo>
                  <a:cubicBezTo>
                    <a:pt x="49" y="19"/>
                    <a:pt x="49" y="19"/>
                    <a:pt x="49" y="19"/>
                  </a:cubicBezTo>
                  <a:cubicBezTo>
                    <a:pt x="50" y="20"/>
                    <a:pt x="50" y="20"/>
                    <a:pt x="50" y="20"/>
                  </a:cubicBezTo>
                  <a:cubicBezTo>
                    <a:pt x="67" y="3"/>
                    <a:pt x="67" y="3"/>
                    <a:pt x="67" y="3"/>
                  </a:cubicBezTo>
                  <a:close/>
                  <a:moveTo>
                    <a:pt x="56" y="6"/>
                  </a:moveTo>
                  <a:cubicBezTo>
                    <a:pt x="47" y="11"/>
                    <a:pt x="47" y="11"/>
                    <a:pt x="47" y="11"/>
                  </a:cubicBezTo>
                  <a:cubicBezTo>
                    <a:pt x="41" y="17"/>
                    <a:pt x="41" y="17"/>
                    <a:pt x="41" y="17"/>
                  </a:cubicBezTo>
                  <a:cubicBezTo>
                    <a:pt x="43" y="19"/>
                    <a:pt x="43" y="19"/>
                    <a:pt x="43" y="19"/>
                  </a:cubicBezTo>
                  <a:lnTo>
                    <a:pt x="56" y="6"/>
                  </a:lnTo>
                  <a:close/>
                </a:path>
              </a:pathLst>
            </a:custGeom>
            <a:solidFill>
              <a:srgbClr val="F24B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Freeform 6"/>
            <p:cNvSpPr>
              <a:spLocks noEditPoints="1"/>
            </p:cNvSpPr>
            <p:nvPr/>
          </p:nvSpPr>
          <p:spPr bwMode="auto">
            <a:xfrm>
              <a:off x="4470" y="-123"/>
              <a:ext cx="311" cy="312"/>
            </a:xfrm>
            <a:custGeom>
              <a:avLst/>
              <a:gdLst>
                <a:gd name="T0" fmla="*/ 100 w 100"/>
                <a:gd name="T1" fmla="*/ 85 h 100"/>
                <a:gd name="T2" fmla="*/ 17 w 100"/>
                <a:gd name="T3" fmla="*/ 86 h 100"/>
                <a:gd name="T4" fmla="*/ 16 w 100"/>
                <a:gd name="T5" fmla="*/ 100 h 100"/>
                <a:gd name="T6" fmla="*/ 15 w 100"/>
                <a:gd name="T7" fmla="*/ 86 h 100"/>
                <a:gd name="T8" fmla="*/ 0 w 100"/>
                <a:gd name="T9" fmla="*/ 85 h 100"/>
                <a:gd name="T10" fmla="*/ 15 w 100"/>
                <a:gd name="T11" fmla="*/ 84 h 100"/>
                <a:gd name="T12" fmla="*/ 16 w 100"/>
                <a:gd name="T13" fmla="*/ 0 h 100"/>
                <a:gd name="T14" fmla="*/ 17 w 100"/>
                <a:gd name="T15" fmla="*/ 84 h 100"/>
                <a:gd name="T16" fmla="*/ 27 w 100"/>
                <a:gd name="T17" fmla="*/ 65 h 100"/>
                <a:gd name="T18" fmla="*/ 26 w 100"/>
                <a:gd name="T19" fmla="*/ 68 h 100"/>
                <a:gd name="T20" fmla="*/ 28 w 100"/>
                <a:gd name="T21" fmla="*/ 71 h 100"/>
                <a:gd name="T22" fmla="*/ 34 w 100"/>
                <a:gd name="T23" fmla="*/ 75 h 100"/>
                <a:gd name="T24" fmla="*/ 52 w 100"/>
                <a:gd name="T25" fmla="*/ 54 h 100"/>
                <a:gd name="T26" fmla="*/ 76 w 100"/>
                <a:gd name="T27" fmla="*/ 53 h 100"/>
                <a:gd name="T28" fmla="*/ 85 w 100"/>
                <a:gd name="T29" fmla="*/ 38 h 100"/>
                <a:gd name="T30" fmla="*/ 97 w 100"/>
                <a:gd name="T31" fmla="*/ 39 h 100"/>
                <a:gd name="T32" fmla="*/ 98 w 100"/>
                <a:gd name="T33" fmla="*/ 38 h 100"/>
                <a:gd name="T34" fmla="*/ 98 w 100"/>
                <a:gd name="T35" fmla="*/ 4 h 100"/>
                <a:gd name="T36" fmla="*/ 96 w 100"/>
                <a:gd name="T37" fmla="*/ 3 h 100"/>
                <a:gd name="T38" fmla="*/ 67 w 100"/>
                <a:gd name="T39" fmla="*/ 19 h 100"/>
                <a:gd name="T40" fmla="*/ 71 w 100"/>
                <a:gd name="T41" fmla="*/ 30 h 100"/>
                <a:gd name="T42" fmla="*/ 75 w 100"/>
                <a:gd name="T43" fmla="*/ 29 h 100"/>
                <a:gd name="T44" fmla="*/ 47 w 100"/>
                <a:gd name="T45" fmla="*/ 41 h 100"/>
                <a:gd name="T46" fmla="*/ 27 w 100"/>
                <a:gd name="T47" fmla="*/ 65 h 100"/>
                <a:gd name="T48" fmla="*/ 29 w 100"/>
                <a:gd name="T49" fmla="*/ 67 h 100"/>
                <a:gd name="T50" fmla="*/ 29 w 100"/>
                <a:gd name="T51" fmla="*/ 68 h 100"/>
                <a:gd name="T52" fmla="*/ 29 w 100"/>
                <a:gd name="T53" fmla="*/ 69 h 100"/>
                <a:gd name="T54" fmla="*/ 34 w 100"/>
                <a:gd name="T55" fmla="*/ 72 h 100"/>
                <a:gd name="T56" fmla="*/ 51 w 100"/>
                <a:gd name="T57" fmla="*/ 52 h 100"/>
                <a:gd name="T58" fmla="*/ 52 w 100"/>
                <a:gd name="T59" fmla="*/ 51 h 100"/>
                <a:gd name="T60" fmla="*/ 85 w 100"/>
                <a:gd name="T61" fmla="*/ 31 h 100"/>
                <a:gd name="T62" fmla="*/ 88 w 100"/>
                <a:gd name="T63" fmla="*/ 32 h 100"/>
                <a:gd name="T64" fmla="*/ 96 w 100"/>
                <a:gd name="T65" fmla="*/ 36 h 100"/>
                <a:gd name="T66" fmla="*/ 69 w 100"/>
                <a:gd name="T67" fmla="*/ 21 h 100"/>
                <a:gd name="T68" fmla="*/ 77 w 100"/>
                <a:gd name="T69" fmla="*/ 25 h 100"/>
                <a:gd name="T70" fmla="*/ 78 w 100"/>
                <a:gd name="T71" fmla="*/ 25 h 100"/>
                <a:gd name="T72" fmla="*/ 70 w 100"/>
                <a:gd name="T73" fmla="*/ 43 h 100"/>
                <a:gd name="T74" fmla="*/ 47 w 100"/>
                <a:gd name="T75" fmla="*/ 43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00" h="100">
                  <a:moveTo>
                    <a:pt x="99" y="84"/>
                  </a:moveTo>
                  <a:cubicBezTo>
                    <a:pt x="100" y="84"/>
                    <a:pt x="100" y="84"/>
                    <a:pt x="100" y="85"/>
                  </a:cubicBezTo>
                  <a:cubicBezTo>
                    <a:pt x="100" y="85"/>
                    <a:pt x="100" y="86"/>
                    <a:pt x="99" y="86"/>
                  </a:cubicBezTo>
                  <a:cubicBezTo>
                    <a:pt x="17" y="86"/>
                    <a:pt x="17" y="86"/>
                    <a:pt x="17" y="86"/>
                  </a:cubicBezTo>
                  <a:cubicBezTo>
                    <a:pt x="17" y="99"/>
                    <a:pt x="17" y="99"/>
                    <a:pt x="17" y="99"/>
                  </a:cubicBezTo>
                  <a:cubicBezTo>
                    <a:pt x="17" y="100"/>
                    <a:pt x="17" y="100"/>
                    <a:pt x="16" y="100"/>
                  </a:cubicBezTo>
                  <a:cubicBezTo>
                    <a:pt x="15" y="100"/>
                    <a:pt x="15" y="100"/>
                    <a:pt x="15" y="99"/>
                  </a:cubicBezTo>
                  <a:cubicBezTo>
                    <a:pt x="15" y="86"/>
                    <a:pt x="15" y="86"/>
                    <a:pt x="15" y="86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1" y="86"/>
                    <a:pt x="0" y="85"/>
                    <a:pt x="0" y="85"/>
                  </a:cubicBezTo>
                  <a:cubicBezTo>
                    <a:pt x="0" y="84"/>
                    <a:pt x="1" y="84"/>
                    <a:pt x="2" y="84"/>
                  </a:cubicBezTo>
                  <a:cubicBezTo>
                    <a:pt x="15" y="84"/>
                    <a:pt x="15" y="84"/>
                    <a:pt x="15" y="84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5" y="1"/>
                    <a:pt x="15" y="0"/>
                    <a:pt x="16" y="0"/>
                  </a:cubicBezTo>
                  <a:cubicBezTo>
                    <a:pt x="17" y="0"/>
                    <a:pt x="17" y="1"/>
                    <a:pt x="17" y="2"/>
                  </a:cubicBezTo>
                  <a:cubicBezTo>
                    <a:pt x="17" y="84"/>
                    <a:pt x="17" y="84"/>
                    <a:pt x="17" y="84"/>
                  </a:cubicBezTo>
                  <a:cubicBezTo>
                    <a:pt x="99" y="84"/>
                    <a:pt x="99" y="84"/>
                    <a:pt x="99" y="84"/>
                  </a:cubicBezTo>
                  <a:close/>
                  <a:moveTo>
                    <a:pt x="27" y="65"/>
                  </a:moveTo>
                  <a:cubicBezTo>
                    <a:pt x="27" y="65"/>
                    <a:pt x="27" y="65"/>
                    <a:pt x="27" y="65"/>
                  </a:cubicBezTo>
                  <a:cubicBezTo>
                    <a:pt x="26" y="66"/>
                    <a:pt x="26" y="67"/>
                    <a:pt x="26" y="68"/>
                  </a:cubicBezTo>
                  <a:cubicBezTo>
                    <a:pt x="26" y="69"/>
                    <a:pt x="27" y="71"/>
                    <a:pt x="28" y="71"/>
                  </a:cubicBezTo>
                  <a:cubicBezTo>
                    <a:pt x="28" y="71"/>
                    <a:pt x="28" y="71"/>
                    <a:pt x="28" y="71"/>
                  </a:cubicBezTo>
                  <a:cubicBezTo>
                    <a:pt x="31" y="74"/>
                    <a:pt x="31" y="74"/>
                    <a:pt x="31" y="74"/>
                  </a:cubicBezTo>
                  <a:cubicBezTo>
                    <a:pt x="32" y="74"/>
                    <a:pt x="33" y="75"/>
                    <a:pt x="34" y="75"/>
                  </a:cubicBezTo>
                  <a:cubicBezTo>
                    <a:pt x="35" y="74"/>
                    <a:pt x="37" y="74"/>
                    <a:pt x="37" y="73"/>
                  </a:cubicBezTo>
                  <a:cubicBezTo>
                    <a:pt x="52" y="54"/>
                    <a:pt x="52" y="54"/>
                    <a:pt x="52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6" y="53"/>
                    <a:pt x="76" y="53"/>
                  </a:cubicBezTo>
                  <a:cubicBezTo>
                    <a:pt x="85" y="36"/>
                    <a:pt x="85" y="36"/>
                    <a:pt x="85" y="36"/>
                  </a:cubicBezTo>
                  <a:cubicBezTo>
                    <a:pt x="85" y="38"/>
                    <a:pt x="85" y="38"/>
                    <a:pt x="85" y="38"/>
                  </a:cubicBezTo>
                  <a:cubicBezTo>
                    <a:pt x="85" y="39"/>
                    <a:pt x="86" y="39"/>
                    <a:pt x="87" y="39"/>
                  </a:cubicBezTo>
                  <a:cubicBezTo>
                    <a:pt x="97" y="39"/>
                    <a:pt x="97" y="39"/>
                    <a:pt x="97" y="39"/>
                  </a:cubicBezTo>
                  <a:cubicBezTo>
                    <a:pt x="97" y="39"/>
                    <a:pt x="97" y="39"/>
                    <a:pt x="97" y="39"/>
                  </a:cubicBezTo>
                  <a:cubicBezTo>
                    <a:pt x="98" y="39"/>
                    <a:pt x="98" y="38"/>
                    <a:pt x="98" y="38"/>
                  </a:cubicBezTo>
                  <a:cubicBezTo>
                    <a:pt x="98" y="4"/>
                    <a:pt x="98" y="4"/>
                    <a:pt x="98" y="4"/>
                  </a:cubicBezTo>
                  <a:cubicBezTo>
                    <a:pt x="98" y="4"/>
                    <a:pt x="98" y="4"/>
                    <a:pt x="98" y="4"/>
                  </a:cubicBezTo>
                  <a:cubicBezTo>
                    <a:pt x="98" y="4"/>
                    <a:pt x="98" y="4"/>
                    <a:pt x="98" y="4"/>
                  </a:cubicBezTo>
                  <a:cubicBezTo>
                    <a:pt x="98" y="3"/>
                    <a:pt x="97" y="3"/>
                    <a:pt x="96" y="3"/>
                  </a:cubicBezTo>
                  <a:cubicBezTo>
                    <a:pt x="67" y="19"/>
                    <a:pt x="67" y="19"/>
                    <a:pt x="67" y="19"/>
                  </a:cubicBezTo>
                  <a:cubicBezTo>
                    <a:pt x="67" y="19"/>
                    <a:pt x="67" y="19"/>
                    <a:pt x="67" y="19"/>
                  </a:cubicBezTo>
                  <a:cubicBezTo>
                    <a:pt x="66" y="19"/>
                    <a:pt x="66" y="20"/>
                    <a:pt x="66" y="21"/>
                  </a:cubicBezTo>
                  <a:cubicBezTo>
                    <a:pt x="71" y="30"/>
                    <a:pt x="71" y="30"/>
                    <a:pt x="71" y="30"/>
                  </a:cubicBezTo>
                  <a:cubicBezTo>
                    <a:pt x="71" y="30"/>
                    <a:pt x="72" y="31"/>
                    <a:pt x="73" y="30"/>
                  </a:cubicBezTo>
                  <a:cubicBezTo>
                    <a:pt x="75" y="29"/>
                    <a:pt x="75" y="29"/>
                    <a:pt x="75" y="29"/>
                  </a:cubicBezTo>
                  <a:cubicBezTo>
                    <a:pt x="68" y="41"/>
                    <a:pt x="68" y="41"/>
                    <a:pt x="68" y="41"/>
                  </a:cubicBezTo>
                  <a:cubicBezTo>
                    <a:pt x="47" y="41"/>
                    <a:pt x="47" y="41"/>
                    <a:pt x="47" y="41"/>
                  </a:cubicBezTo>
                  <a:cubicBezTo>
                    <a:pt x="46" y="41"/>
                    <a:pt x="46" y="41"/>
                    <a:pt x="46" y="41"/>
                  </a:cubicBezTo>
                  <a:cubicBezTo>
                    <a:pt x="27" y="65"/>
                    <a:pt x="27" y="65"/>
                    <a:pt x="27" y="65"/>
                  </a:cubicBezTo>
                  <a:close/>
                  <a:moveTo>
                    <a:pt x="47" y="43"/>
                  </a:moveTo>
                  <a:cubicBezTo>
                    <a:pt x="29" y="67"/>
                    <a:pt x="29" y="67"/>
                    <a:pt x="29" y="67"/>
                  </a:cubicBezTo>
                  <a:cubicBezTo>
                    <a:pt x="29" y="67"/>
                    <a:pt x="29" y="67"/>
                    <a:pt x="29" y="67"/>
                  </a:cubicBezTo>
                  <a:cubicBezTo>
                    <a:pt x="29" y="67"/>
                    <a:pt x="29" y="68"/>
                    <a:pt x="29" y="68"/>
                  </a:cubicBezTo>
                  <a:cubicBezTo>
                    <a:pt x="29" y="69"/>
                    <a:pt x="29" y="69"/>
                    <a:pt x="29" y="69"/>
                  </a:cubicBezTo>
                  <a:cubicBezTo>
                    <a:pt x="29" y="69"/>
                    <a:pt x="29" y="69"/>
                    <a:pt x="29" y="69"/>
                  </a:cubicBezTo>
                  <a:cubicBezTo>
                    <a:pt x="33" y="72"/>
                    <a:pt x="33" y="72"/>
                    <a:pt x="33" y="72"/>
                  </a:cubicBezTo>
                  <a:cubicBezTo>
                    <a:pt x="33" y="72"/>
                    <a:pt x="34" y="72"/>
                    <a:pt x="34" y="72"/>
                  </a:cubicBezTo>
                  <a:cubicBezTo>
                    <a:pt x="35" y="72"/>
                    <a:pt x="35" y="72"/>
                    <a:pt x="35" y="71"/>
                  </a:cubicBezTo>
                  <a:cubicBezTo>
                    <a:pt x="51" y="52"/>
                    <a:pt x="51" y="52"/>
                    <a:pt x="51" y="52"/>
                  </a:cubicBezTo>
                  <a:cubicBezTo>
                    <a:pt x="51" y="52"/>
                    <a:pt x="51" y="52"/>
                    <a:pt x="51" y="52"/>
                  </a:cubicBezTo>
                  <a:cubicBezTo>
                    <a:pt x="51" y="51"/>
                    <a:pt x="51" y="51"/>
                    <a:pt x="52" y="51"/>
                  </a:cubicBezTo>
                  <a:cubicBezTo>
                    <a:pt x="74" y="51"/>
                    <a:pt x="74" y="51"/>
                    <a:pt x="74" y="51"/>
                  </a:cubicBezTo>
                  <a:cubicBezTo>
                    <a:pt x="85" y="31"/>
                    <a:pt x="85" y="31"/>
                    <a:pt x="85" y="31"/>
                  </a:cubicBezTo>
                  <a:cubicBezTo>
                    <a:pt x="86" y="31"/>
                    <a:pt x="86" y="31"/>
                    <a:pt x="86" y="31"/>
                  </a:cubicBezTo>
                  <a:cubicBezTo>
                    <a:pt x="87" y="31"/>
                    <a:pt x="88" y="31"/>
                    <a:pt x="88" y="32"/>
                  </a:cubicBezTo>
                  <a:cubicBezTo>
                    <a:pt x="88" y="37"/>
                    <a:pt x="88" y="37"/>
                    <a:pt x="88" y="37"/>
                  </a:cubicBezTo>
                  <a:cubicBezTo>
                    <a:pt x="96" y="36"/>
                    <a:pt x="96" y="36"/>
                    <a:pt x="96" y="36"/>
                  </a:cubicBezTo>
                  <a:cubicBezTo>
                    <a:pt x="96" y="6"/>
                    <a:pt x="96" y="6"/>
                    <a:pt x="96" y="6"/>
                  </a:cubicBezTo>
                  <a:cubicBezTo>
                    <a:pt x="69" y="21"/>
                    <a:pt x="69" y="21"/>
                    <a:pt x="69" y="21"/>
                  </a:cubicBezTo>
                  <a:cubicBezTo>
                    <a:pt x="73" y="28"/>
                    <a:pt x="73" y="28"/>
                    <a:pt x="73" y="28"/>
                  </a:cubicBezTo>
                  <a:cubicBezTo>
                    <a:pt x="77" y="25"/>
                    <a:pt x="77" y="25"/>
                    <a:pt x="77" y="25"/>
                  </a:cubicBezTo>
                  <a:cubicBezTo>
                    <a:pt x="77" y="25"/>
                    <a:pt x="77" y="25"/>
                    <a:pt x="77" y="25"/>
                  </a:cubicBezTo>
                  <a:cubicBezTo>
                    <a:pt x="78" y="25"/>
                    <a:pt x="78" y="25"/>
                    <a:pt x="78" y="25"/>
                  </a:cubicBezTo>
                  <a:cubicBezTo>
                    <a:pt x="79" y="26"/>
                    <a:pt x="79" y="27"/>
                    <a:pt x="79" y="27"/>
                  </a:cubicBezTo>
                  <a:cubicBezTo>
                    <a:pt x="70" y="43"/>
                    <a:pt x="70" y="43"/>
                    <a:pt x="70" y="43"/>
                  </a:cubicBezTo>
                  <a:cubicBezTo>
                    <a:pt x="70" y="43"/>
                    <a:pt x="69" y="43"/>
                    <a:pt x="69" y="43"/>
                  </a:cubicBezTo>
                  <a:lnTo>
                    <a:pt x="47" y="43"/>
                  </a:ln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aphicFrame>
        <p:nvGraphicFramePr>
          <p:cNvPr id="33" name="图表 32"/>
          <p:cNvGraphicFramePr/>
          <p:nvPr/>
        </p:nvGraphicFramePr>
        <p:xfrm>
          <a:off x="481698" y="1440800"/>
          <a:ext cx="4600664" cy="30671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94" name="직선 연결선 50"/>
          <p:cNvCxnSpPr/>
          <p:nvPr/>
        </p:nvCxnSpPr>
        <p:spPr>
          <a:xfrm>
            <a:off x="4844109" y="4723721"/>
            <a:ext cx="1512284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95" name="직선 연결선 57"/>
          <p:cNvCxnSpPr/>
          <p:nvPr/>
        </p:nvCxnSpPr>
        <p:spPr>
          <a:xfrm>
            <a:off x="6878657" y="4723721"/>
            <a:ext cx="224791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96" name="직선 연결선 59"/>
          <p:cNvCxnSpPr/>
          <p:nvPr/>
        </p:nvCxnSpPr>
        <p:spPr>
          <a:xfrm>
            <a:off x="5216919" y="4804850"/>
            <a:ext cx="530045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grpSp>
        <p:nvGrpSpPr>
          <p:cNvPr id="97" name="그룹 10"/>
          <p:cNvGrpSpPr/>
          <p:nvPr/>
        </p:nvGrpSpPr>
        <p:grpSpPr>
          <a:xfrm>
            <a:off x="377767" y="4351274"/>
            <a:ext cx="5066643" cy="232259"/>
            <a:chOff x="-304902" y="5954171"/>
            <a:chExt cx="5573307" cy="232259"/>
          </a:xfrm>
        </p:grpSpPr>
        <p:cxnSp>
          <p:nvCxnSpPr>
            <p:cNvPr id="98" name="직선 연결선 50"/>
            <p:cNvCxnSpPr/>
            <p:nvPr/>
          </p:nvCxnSpPr>
          <p:spPr>
            <a:xfrm>
              <a:off x="1398649" y="5954171"/>
              <a:ext cx="3698284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직선 연결선 67"/>
            <p:cNvCxnSpPr/>
            <p:nvPr/>
          </p:nvCxnSpPr>
          <p:spPr>
            <a:xfrm>
              <a:off x="5079898" y="6101763"/>
              <a:ext cx="188507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직선 연결선 68"/>
            <p:cNvCxnSpPr/>
            <p:nvPr/>
          </p:nvCxnSpPr>
          <p:spPr>
            <a:xfrm>
              <a:off x="844124" y="5954171"/>
              <a:ext cx="219783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직선 연결선 69"/>
            <p:cNvCxnSpPr/>
            <p:nvPr/>
          </p:nvCxnSpPr>
          <p:spPr>
            <a:xfrm>
              <a:off x="3335765" y="6101763"/>
              <a:ext cx="939902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직선 연결선 70"/>
            <p:cNvCxnSpPr/>
            <p:nvPr/>
          </p:nvCxnSpPr>
          <p:spPr>
            <a:xfrm>
              <a:off x="50698" y="6101763"/>
              <a:ext cx="1532569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직선 연결선 71"/>
            <p:cNvCxnSpPr/>
            <p:nvPr/>
          </p:nvCxnSpPr>
          <p:spPr>
            <a:xfrm>
              <a:off x="-304902" y="6101763"/>
              <a:ext cx="188507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직선 연결선 72"/>
            <p:cNvCxnSpPr/>
            <p:nvPr/>
          </p:nvCxnSpPr>
          <p:spPr>
            <a:xfrm>
              <a:off x="712334" y="6186430"/>
              <a:ext cx="786451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직선 연결선 73"/>
            <p:cNvCxnSpPr/>
            <p:nvPr/>
          </p:nvCxnSpPr>
          <p:spPr>
            <a:xfrm>
              <a:off x="4275754" y="6186430"/>
              <a:ext cx="155595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矩形 37"/>
          <p:cNvSpPr/>
          <p:nvPr/>
        </p:nvSpPr>
        <p:spPr>
          <a:xfrm>
            <a:off x="5273040" y="2048923"/>
            <a:ext cx="318976" cy="318976"/>
          </a:xfrm>
          <a:prstGeom prst="rect">
            <a:avLst/>
          </a:prstGeom>
          <a:ln w="28575">
            <a:solidFill>
              <a:srgbClr val="403E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>
                <a:solidFill>
                  <a:schemeClr val="tx1"/>
                </a:solidFill>
              </a:rPr>
              <a:t>1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17" name="矩形 116"/>
          <p:cNvSpPr/>
          <p:nvPr/>
        </p:nvSpPr>
        <p:spPr>
          <a:xfrm>
            <a:off x="5273040" y="2804471"/>
            <a:ext cx="318976" cy="318976"/>
          </a:xfrm>
          <a:prstGeom prst="rect">
            <a:avLst/>
          </a:prstGeom>
          <a:solidFill>
            <a:schemeClr val="accent2"/>
          </a:solidFill>
          <a:ln w="28575">
            <a:solidFill>
              <a:srgbClr val="403E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>
                <a:solidFill>
                  <a:schemeClr val="tx1"/>
                </a:solidFill>
              </a:rPr>
              <a:t>2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18" name="矩形 117"/>
          <p:cNvSpPr/>
          <p:nvPr/>
        </p:nvSpPr>
        <p:spPr>
          <a:xfrm>
            <a:off x="5273040" y="3649197"/>
            <a:ext cx="318976" cy="318976"/>
          </a:xfrm>
          <a:prstGeom prst="rect">
            <a:avLst/>
          </a:prstGeom>
          <a:solidFill>
            <a:schemeClr val="accent3"/>
          </a:solidFill>
          <a:ln w="28575">
            <a:solidFill>
              <a:srgbClr val="403E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>
                <a:solidFill>
                  <a:schemeClr val="tx1"/>
                </a:solidFill>
              </a:rPr>
              <a:t>3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19" name="矩形 118"/>
          <p:cNvSpPr/>
          <p:nvPr/>
        </p:nvSpPr>
        <p:spPr>
          <a:xfrm>
            <a:off x="5592015" y="2230748"/>
            <a:ext cx="3321621" cy="3347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51435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50" b="0" i="0" u="none" strike="noStrike" kern="0" cap="none" spc="0" normalizeH="0" baseline="0" noProof="0">
                <a:ln>
                  <a:noFill/>
                </a:ln>
                <a:solidFill>
                  <a:srgbClr val="403E3B"/>
                </a:solidFill>
                <a:effectLst/>
                <a:uLnTx/>
                <a:uFillTx/>
              </a:rPr>
              <a:t>Lorem ipsum dolor sit amet, consectetur adipiscing elit. </a:t>
            </a:r>
          </a:p>
        </p:txBody>
      </p:sp>
      <p:sp>
        <p:nvSpPr>
          <p:cNvPr id="120" name="文本框 5"/>
          <p:cNvSpPr txBox="1">
            <a:spLocks noChangeArrowheads="1"/>
          </p:cNvSpPr>
          <p:nvPr/>
        </p:nvSpPr>
        <p:spPr bwMode="auto">
          <a:xfrm>
            <a:off x="5592016" y="2036296"/>
            <a:ext cx="11993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200" b="1">
                <a:solidFill>
                  <a:schemeClr val="accent1"/>
                </a:solidFill>
                <a:latin typeface="方正兰亭黑_GBK"/>
                <a:ea typeface="方正兰亭黑_GBK"/>
              </a:rPr>
              <a:t>Lorem ipsum </a:t>
            </a:r>
            <a:endParaRPr lang="zh-CN" altLang="en-US" sz="1200" b="1">
              <a:solidFill>
                <a:schemeClr val="accent1"/>
              </a:solidFill>
              <a:latin typeface="方正兰亭黑_GBK"/>
              <a:ea typeface="方正兰亭黑_GBK"/>
            </a:endParaRPr>
          </a:p>
        </p:txBody>
      </p:sp>
      <p:sp>
        <p:nvSpPr>
          <p:cNvPr id="121" name="矩形 120"/>
          <p:cNvSpPr/>
          <p:nvPr/>
        </p:nvSpPr>
        <p:spPr>
          <a:xfrm>
            <a:off x="5609343" y="2986296"/>
            <a:ext cx="3321621" cy="3347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51435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50" b="0" i="0" u="none" strike="noStrike" kern="0" cap="none" spc="0" normalizeH="0" baseline="0" noProof="0">
                <a:ln>
                  <a:noFill/>
                </a:ln>
                <a:solidFill>
                  <a:srgbClr val="403E3B"/>
                </a:solidFill>
                <a:effectLst/>
                <a:uLnTx/>
                <a:uFillTx/>
              </a:rPr>
              <a:t>Lorem ipsum dolor sit amet, consectetur adipiscing elit. </a:t>
            </a:r>
          </a:p>
        </p:txBody>
      </p:sp>
      <p:sp>
        <p:nvSpPr>
          <p:cNvPr id="122" name="文本框 5"/>
          <p:cNvSpPr txBox="1">
            <a:spLocks noChangeArrowheads="1"/>
          </p:cNvSpPr>
          <p:nvPr/>
        </p:nvSpPr>
        <p:spPr bwMode="auto">
          <a:xfrm>
            <a:off x="5609344" y="2791844"/>
            <a:ext cx="11993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200" b="1">
                <a:solidFill>
                  <a:schemeClr val="accent2"/>
                </a:solidFill>
                <a:latin typeface="方正兰亭黑_GBK"/>
                <a:ea typeface="方正兰亭黑_GBK"/>
              </a:rPr>
              <a:t>Lorem ipsum </a:t>
            </a:r>
            <a:endParaRPr lang="zh-CN" altLang="en-US" sz="1200" b="1">
              <a:solidFill>
                <a:schemeClr val="accent2"/>
              </a:solidFill>
              <a:latin typeface="方正兰亭黑_GBK"/>
              <a:ea typeface="方正兰亭黑_GBK"/>
            </a:endParaRPr>
          </a:p>
        </p:txBody>
      </p:sp>
      <p:sp>
        <p:nvSpPr>
          <p:cNvPr id="127" name="矩形 126"/>
          <p:cNvSpPr/>
          <p:nvPr/>
        </p:nvSpPr>
        <p:spPr>
          <a:xfrm>
            <a:off x="5619589" y="3840432"/>
            <a:ext cx="3321621" cy="3347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51435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50" b="0" i="0" u="none" strike="noStrike" kern="0" cap="none" spc="0" normalizeH="0" baseline="0" noProof="0">
                <a:ln>
                  <a:noFill/>
                </a:ln>
                <a:solidFill>
                  <a:srgbClr val="403E3B"/>
                </a:solidFill>
                <a:effectLst/>
                <a:uLnTx/>
                <a:uFillTx/>
              </a:rPr>
              <a:t>Lorem ipsum dolor sit amet, consectetur adipiscing elit. </a:t>
            </a:r>
          </a:p>
        </p:txBody>
      </p:sp>
      <p:sp>
        <p:nvSpPr>
          <p:cNvPr id="128" name="文本框 5"/>
          <p:cNvSpPr txBox="1">
            <a:spLocks noChangeArrowheads="1"/>
          </p:cNvSpPr>
          <p:nvPr/>
        </p:nvSpPr>
        <p:spPr bwMode="auto">
          <a:xfrm>
            <a:off x="5619590" y="3645980"/>
            <a:ext cx="11993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200" b="1">
                <a:solidFill>
                  <a:schemeClr val="accent3"/>
                </a:solidFill>
                <a:latin typeface="方正兰亭黑_GBK"/>
                <a:ea typeface="方正兰亭黑_GBK"/>
              </a:rPr>
              <a:t>Lorem ipsum </a:t>
            </a:r>
            <a:endParaRPr lang="zh-CN" altLang="en-US" sz="1200" b="1">
              <a:solidFill>
                <a:schemeClr val="accent3"/>
              </a:solidFill>
              <a:latin typeface="方正兰亭黑_GBK"/>
              <a:ea typeface="方正兰亭黑_GBK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文本框 5"/>
          <p:cNvSpPr txBox="1">
            <a:spLocks noChangeArrowheads="1"/>
          </p:cNvSpPr>
          <p:nvPr/>
        </p:nvSpPr>
        <p:spPr bwMode="auto">
          <a:xfrm>
            <a:off x="323850" y="275621"/>
            <a:ext cx="131799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600">
                <a:solidFill>
                  <a:schemeClr val="accent2"/>
                </a:solidFill>
                <a:latin typeface="方正兰亭黑_GBK"/>
                <a:ea typeface="方正兰亭黑_GBK"/>
              </a:rPr>
              <a:t>03.</a:t>
            </a:r>
            <a:r>
              <a:rPr lang="zh-CN" altLang="en-US" sz="1600">
                <a:solidFill>
                  <a:schemeClr val="accent2"/>
                </a:solidFill>
                <a:latin typeface="方正兰亭黑_GBK"/>
                <a:ea typeface="方正兰亭黑_GBK"/>
              </a:rPr>
              <a:t>市场规划</a:t>
            </a:r>
          </a:p>
        </p:txBody>
      </p:sp>
      <p:sp>
        <p:nvSpPr>
          <p:cNvPr id="109" name="文本框 6"/>
          <p:cNvSpPr txBox="1">
            <a:spLocks noChangeArrowheads="1"/>
          </p:cNvSpPr>
          <p:nvPr/>
        </p:nvSpPr>
        <p:spPr bwMode="auto">
          <a:xfrm>
            <a:off x="323850" y="523935"/>
            <a:ext cx="5423114" cy="552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05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方正兰亭黑_GBK"/>
              </a:rPr>
              <a:t>Lorem ipsum dolor sit amet, consectetur adipiscing elit. Donec luctus nibh sit amet sem vulputate venenatis bibendum orci pulvinar</a:t>
            </a:r>
          </a:p>
        </p:txBody>
      </p:sp>
      <p:cxnSp>
        <p:nvCxnSpPr>
          <p:cNvPr id="11" name="직선 연결선 270"/>
          <p:cNvCxnSpPr/>
          <p:nvPr/>
        </p:nvCxnSpPr>
        <p:spPr>
          <a:xfrm>
            <a:off x="7811844" y="842290"/>
            <a:ext cx="1152894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12" name="직선 연결선 295"/>
          <p:cNvCxnSpPr/>
          <p:nvPr/>
        </p:nvCxnSpPr>
        <p:spPr>
          <a:xfrm>
            <a:off x="7968018" y="923418"/>
            <a:ext cx="128753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13" name="직선 연결선 296"/>
          <p:cNvCxnSpPr/>
          <p:nvPr/>
        </p:nvCxnSpPr>
        <p:spPr>
          <a:xfrm>
            <a:off x="7488533" y="1072425"/>
            <a:ext cx="404084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14" name="직선 연결선 309"/>
          <p:cNvCxnSpPr/>
          <p:nvPr/>
        </p:nvCxnSpPr>
        <p:spPr>
          <a:xfrm>
            <a:off x="8913637" y="923418"/>
            <a:ext cx="128753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grpSp>
        <p:nvGrpSpPr>
          <p:cNvPr id="4" name="Group 4"/>
          <p:cNvGrpSpPr>
            <a:grpSpLocks noChangeAspect="1"/>
          </p:cNvGrpSpPr>
          <p:nvPr/>
        </p:nvGrpSpPr>
        <p:grpSpPr bwMode="auto">
          <a:xfrm>
            <a:off x="8099199" y="275621"/>
            <a:ext cx="493712" cy="495301"/>
            <a:chOff x="4470" y="-123"/>
            <a:chExt cx="311" cy="312"/>
          </a:xfrm>
        </p:grpSpPr>
        <p:sp>
          <p:nvSpPr>
            <p:cNvPr id="22" name="Freeform 5"/>
            <p:cNvSpPr>
              <a:spLocks noEditPoints="1"/>
            </p:cNvSpPr>
            <p:nvPr/>
          </p:nvSpPr>
          <p:spPr bwMode="auto">
            <a:xfrm>
              <a:off x="4560" y="-104"/>
              <a:ext cx="209" cy="206"/>
            </a:xfrm>
            <a:custGeom>
              <a:avLst/>
              <a:gdLst>
                <a:gd name="T0" fmla="*/ 0 w 67"/>
                <a:gd name="T1" fmla="*/ 61 h 66"/>
                <a:gd name="T2" fmla="*/ 0 w 67"/>
                <a:gd name="T3" fmla="*/ 62 h 66"/>
                <a:gd name="T4" fmla="*/ 25 w 67"/>
                <a:gd name="T5" fmla="*/ 37 h 66"/>
                <a:gd name="T6" fmla="*/ 11 w 67"/>
                <a:gd name="T7" fmla="*/ 47 h 66"/>
                <a:gd name="T8" fmla="*/ 28 w 67"/>
                <a:gd name="T9" fmla="*/ 37 h 66"/>
                <a:gd name="T10" fmla="*/ 24 w 67"/>
                <a:gd name="T11" fmla="*/ 45 h 66"/>
                <a:gd name="T12" fmla="*/ 22 w 67"/>
                <a:gd name="T13" fmla="*/ 46 h 66"/>
                <a:gd name="T14" fmla="*/ 14 w 67"/>
                <a:gd name="T15" fmla="*/ 55 h 66"/>
                <a:gd name="T16" fmla="*/ 1 w 67"/>
                <a:gd name="T17" fmla="*/ 64 h 66"/>
                <a:gd name="T18" fmla="*/ 32 w 67"/>
                <a:gd name="T19" fmla="*/ 45 h 66"/>
                <a:gd name="T20" fmla="*/ 35 w 67"/>
                <a:gd name="T21" fmla="*/ 37 h 66"/>
                <a:gd name="T22" fmla="*/ 35 w 67"/>
                <a:gd name="T23" fmla="*/ 45 h 66"/>
                <a:gd name="T24" fmla="*/ 67 w 67"/>
                <a:gd name="T25" fmla="*/ 18 h 66"/>
                <a:gd name="T26" fmla="*/ 57 w 67"/>
                <a:gd name="T27" fmla="*/ 25 h 66"/>
                <a:gd name="T28" fmla="*/ 53 w 67"/>
                <a:gd name="T29" fmla="*/ 31 h 66"/>
                <a:gd name="T30" fmla="*/ 35 w 67"/>
                <a:gd name="T31" fmla="*/ 45 h 66"/>
                <a:gd name="T32" fmla="*/ 45 w 67"/>
                <a:gd name="T33" fmla="*/ 45 h 66"/>
                <a:gd name="T34" fmla="*/ 42 w 67"/>
                <a:gd name="T35" fmla="*/ 45 h 66"/>
                <a:gd name="T36" fmla="*/ 59 w 67"/>
                <a:gd name="T37" fmla="*/ 31 h 66"/>
                <a:gd name="T38" fmla="*/ 67 w 67"/>
                <a:gd name="T39" fmla="*/ 25 h 66"/>
                <a:gd name="T40" fmla="*/ 59 w 67"/>
                <a:gd name="T41" fmla="*/ 29 h 66"/>
                <a:gd name="T42" fmla="*/ 67 w 67"/>
                <a:gd name="T43" fmla="*/ 30 h 66"/>
                <a:gd name="T44" fmla="*/ 64 w 67"/>
                <a:gd name="T45" fmla="*/ 31 h 66"/>
                <a:gd name="T46" fmla="*/ 67 w 67"/>
                <a:gd name="T47" fmla="*/ 6 h 66"/>
                <a:gd name="T48" fmla="*/ 42 w 67"/>
                <a:gd name="T49" fmla="*/ 35 h 66"/>
                <a:gd name="T50" fmla="*/ 67 w 67"/>
                <a:gd name="T51" fmla="*/ 3 h 66"/>
                <a:gd name="T52" fmla="*/ 63 w 67"/>
                <a:gd name="T53" fmla="*/ 3 h 66"/>
                <a:gd name="T54" fmla="*/ 44 w 67"/>
                <a:gd name="T55" fmla="*/ 22 h 66"/>
                <a:gd name="T56" fmla="*/ 48 w 67"/>
                <a:gd name="T57" fmla="*/ 19 h 66"/>
                <a:gd name="T58" fmla="*/ 50 w 67"/>
                <a:gd name="T59" fmla="*/ 20 h 66"/>
                <a:gd name="T60" fmla="*/ 56 w 67"/>
                <a:gd name="T61" fmla="*/ 6 h 66"/>
                <a:gd name="T62" fmla="*/ 41 w 67"/>
                <a:gd name="T63" fmla="*/ 17 h 66"/>
                <a:gd name="T64" fmla="*/ 56 w 67"/>
                <a:gd name="T65" fmla="*/ 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7" h="66">
                  <a:moveTo>
                    <a:pt x="11" y="47"/>
                  </a:moveTo>
                  <a:cubicBezTo>
                    <a:pt x="0" y="61"/>
                    <a:pt x="0" y="61"/>
                    <a:pt x="0" y="61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61"/>
                    <a:pt x="0" y="62"/>
                    <a:pt x="0" y="62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0" y="37"/>
                    <a:pt x="20" y="37"/>
                    <a:pt x="20" y="37"/>
                  </a:cubicBezTo>
                  <a:cubicBezTo>
                    <a:pt x="11" y="47"/>
                    <a:pt x="11" y="47"/>
                    <a:pt x="11" y="47"/>
                  </a:cubicBezTo>
                  <a:close/>
                  <a:moveTo>
                    <a:pt x="1" y="64"/>
                  </a:moveTo>
                  <a:cubicBezTo>
                    <a:pt x="28" y="37"/>
                    <a:pt x="28" y="37"/>
                    <a:pt x="28" y="37"/>
                  </a:cubicBezTo>
                  <a:cubicBezTo>
                    <a:pt x="32" y="37"/>
                    <a:pt x="32" y="37"/>
                    <a:pt x="32" y="37"/>
                  </a:cubicBezTo>
                  <a:cubicBezTo>
                    <a:pt x="24" y="45"/>
                    <a:pt x="24" y="45"/>
                    <a:pt x="24" y="45"/>
                  </a:cubicBezTo>
                  <a:cubicBezTo>
                    <a:pt x="23" y="45"/>
                    <a:pt x="23" y="45"/>
                    <a:pt x="23" y="45"/>
                  </a:cubicBezTo>
                  <a:cubicBezTo>
                    <a:pt x="22" y="45"/>
                    <a:pt x="22" y="45"/>
                    <a:pt x="22" y="46"/>
                  </a:cubicBezTo>
                  <a:cubicBezTo>
                    <a:pt x="22" y="46"/>
                    <a:pt x="22" y="46"/>
                    <a:pt x="22" y="46"/>
                  </a:cubicBezTo>
                  <a:cubicBezTo>
                    <a:pt x="14" y="55"/>
                    <a:pt x="14" y="55"/>
                    <a:pt x="14" y="55"/>
                  </a:cubicBezTo>
                  <a:cubicBezTo>
                    <a:pt x="4" y="66"/>
                    <a:pt x="4" y="66"/>
                    <a:pt x="4" y="66"/>
                  </a:cubicBezTo>
                  <a:cubicBezTo>
                    <a:pt x="1" y="64"/>
                    <a:pt x="1" y="64"/>
                    <a:pt x="1" y="64"/>
                  </a:cubicBezTo>
                  <a:close/>
                  <a:moveTo>
                    <a:pt x="27" y="45"/>
                  </a:moveTo>
                  <a:cubicBezTo>
                    <a:pt x="32" y="45"/>
                    <a:pt x="32" y="45"/>
                    <a:pt x="32" y="45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35" y="37"/>
                    <a:pt x="35" y="37"/>
                    <a:pt x="35" y="37"/>
                  </a:cubicBezTo>
                  <a:cubicBezTo>
                    <a:pt x="27" y="45"/>
                    <a:pt x="27" y="45"/>
                    <a:pt x="27" y="45"/>
                  </a:cubicBezTo>
                  <a:close/>
                  <a:moveTo>
                    <a:pt x="35" y="45"/>
                  </a:moveTo>
                  <a:cubicBezTo>
                    <a:pt x="67" y="13"/>
                    <a:pt x="67" y="13"/>
                    <a:pt x="67" y="13"/>
                  </a:cubicBezTo>
                  <a:cubicBezTo>
                    <a:pt x="67" y="18"/>
                    <a:pt x="67" y="18"/>
                    <a:pt x="67" y="18"/>
                  </a:cubicBezTo>
                  <a:cubicBezTo>
                    <a:pt x="59" y="26"/>
                    <a:pt x="59" y="26"/>
                    <a:pt x="59" y="26"/>
                  </a:cubicBezTo>
                  <a:cubicBezTo>
                    <a:pt x="59" y="25"/>
                    <a:pt x="58" y="25"/>
                    <a:pt x="57" y="25"/>
                  </a:cubicBezTo>
                  <a:cubicBezTo>
                    <a:pt x="57" y="25"/>
                    <a:pt x="57" y="25"/>
                    <a:pt x="56" y="25"/>
                  </a:cubicBezTo>
                  <a:cubicBezTo>
                    <a:pt x="53" y="31"/>
                    <a:pt x="53" y="31"/>
                    <a:pt x="53" y="31"/>
                  </a:cubicBezTo>
                  <a:cubicBezTo>
                    <a:pt x="39" y="45"/>
                    <a:pt x="39" y="45"/>
                    <a:pt x="39" y="45"/>
                  </a:cubicBezTo>
                  <a:cubicBezTo>
                    <a:pt x="35" y="45"/>
                    <a:pt x="35" y="45"/>
                    <a:pt x="35" y="45"/>
                  </a:cubicBezTo>
                  <a:close/>
                  <a:moveTo>
                    <a:pt x="42" y="45"/>
                  </a:moveTo>
                  <a:cubicBezTo>
                    <a:pt x="45" y="45"/>
                    <a:pt x="45" y="45"/>
                    <a:pt x="45" y="45"/>
                  </a:cubicBezTo>
                  <a:cubicBezTo>
                    <a:pt x="49" y="38"/>
                    <a:pt x="49" y="38"/>
                    <a:pt x="49" y="38"/>
                  </a:cubicBezTo>
                  <a:cubicBezTo>
                    <a:pt x="42" y="45"/>
                    <a:pt x="42" y="45"/>
                    <a:pt x="42" y="45"/>
                  </a:cubicBezTo>
                  <a:close/>
                  <a:moveTo>
                    <a:pt x="59" y="29"/>
                  </a:moveTo>
                  <a:cubicBezTo>
                    <a:pt x="59" y="31"/>
                    <a:pt x="59" y="31"/>
                    <a:pt x="59" y="31"/>
                  </a:cubicBezTo>
                  <a:cubicBezTo>
                    <a:pt x="61" y="31"/>
                    <a:pt x="61" y="31"/>
                    <a:pt x="61" y="31"/>
                  </a:cubicBezTo>
                  <a:cubicBezTo>
                    <a:pt x="67" y="25"/>
                    <a:pt x="67" y="25"/>
                    <a:pt x="67" y="25"/>
                  </a:cubicBezTo>
                  <a:cubicBezTo>
                    <a:pt x="67" y="21"/>
                    <a:pt x="67" y="21"/>
                    <a:pt x="67" y="21"/>
                  </a:cubicBezTo>
                  <a:cubicBezTo>
                    <a:pt x="59" y="29"/>
                    <a:pt x="59" y="29"/>
                    <a:pt x="59" y="29"/>
                  </a:cubicBezTo>
                  <a:close/>
                  <a:moveTo>
                    <a:pt x="64" y="31"/>
                  </a:moveTo>
                  <a:cubicBezTo>
                    <a:pt x="67" y="30"/>
                    <a:pt x="67" y="30"/>
                    <a:pt x="67" y="30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4" y="31"/>
                    <a:pt x="64" y="31"/>
                    <a:pt x="64" y="31"/>
                  </a:cubicBezTo>
                  <a:close/>
                  <a:moveTo>
                    <a:pt x="67" y="10"/>
                  </a:moveTo>
                  <a:cubicBezTo>
                    <a:pt x="67" y="6"/>
                    <a:pt x="67" y="6"/>
                    <a:pt x="67" y="6"/>
                  </a:cubicBezTo>
                  <a:cubicBezTo>
                    <a:pt x="48" y="25"/>
                    <a:pt x="48" y="25"/>
                    <a:pt x="48" y="25"/>
                  </a:cubicBezTo>
                  <a:cubicBezTo>
                    <a:pt x="42" y="35"/>
                    <a:pt x="42" y="35"/>
                    <a:pt x="42" y="35"/>
                  </a:cubicBezTo>
                  <a:cubicBezTo>
                    <a:pt x="67" y="10"/>
                    <a:pt x="67" y="10"/>
                    <a:pt x="67" y="10"/>
                  </a:cubicBezTo>
                  <a:close/>
                  <a:moveTo>
                    <a:pt x="67" y="3"/>
                  </a:moveTo>
                  <a:cubicBezTo>
                    <a:pt x="67" y="0"/>
                    <a:pt x="67" y="0"/>
                    <a:pt x="67" y="0"/>
                  </a:cubicBezTo>
                  <a:cubicBezTo>
                    <a:pt x="63" y="3"/>
                    <a:pt x="63" y="3"/>
                    <a:pt x="63" y="3"/>
                  </a:cubicBezTo>
                  <a:cubicBezTo>
                    <a:pt x="44" y="22"/>
                    <a:pt x="44" y="22"/>
                    <a:pt x="44" y="22"/>
                  </a:cubicBezTo>
                  <a:cubicBezTo>
                    <a:pt x="44" y="22"/>
                    <a:pt x="44" y="22"/>
                    <a:pt x="44" y="22"/>
                  </a:cubicBezTo>
                  <a:cubicBezTo>
                    <a:pt x="48" y="19"/>
                    <a:pt x="48" y="19"/>
                    <a:pt x="48" y="19"/>
                  </a:cubicBezTo>
                  <a:cubicBezTo>
                    <a:pt x="48" y="19"/>
                    <a:pt x="48" y="19"/>
                    <a:pt x="48" y="19"/>
                  </a:cubicBezTo>
                  <a:cubicBezTo>
                    <a:pt x="49" y="19"/>
                    <a:pt x="49" y="19"/>
                    <a:pt x="49" y="19"/>
                  </a:cubicBezTo>
                  <a:cubicBezTo>
                    <a:pt x="50" y="20"/>
                    <a:pt x="50" y="20"/>
                    <a:pt x="50" y="20"/>
                  </a:cubicBezTo>
                  <a:cubicBezTo>
                    <a:pt x="67" y="3"/>
                    <a:pt x="67" y="3"/>
                    <a:pt x="67" y="3"/>
                  </a:cubicBezTo>
                  <a:close/>
                  <a:moveTo>
                    <a:pt x="56" y="6"/>
                  </a:moveTo>
                  <a:cubicBezTo>
                    <a:pt x="47" y="11"/>
                    <a:pt x="47" y="11"/>
                    <a:pt x="47" y="11"/>
                  </a:cubicBezTo>
                  <a:cubicBezTo>
                    <a:pt x="41" y="17"/>
                    <a:pt x="41" y="17"/>
                    <a:pt x="41" y="17"/>
                  </a:cubicBezTo>
                  <a:cubicBezTo>
                    <a:pt x="43" y="19"/>
                    <a:pt x="43" y="19"/>
                    <a:pt x="43" y="19"/>
                  </a:cubicBezTo>
                  <a:lnTo>
                    <a:pt x="56" y="6"/>
                  </a:lnTo>
                  <a:close/>
                </a:path>
              </a:pathLst>
            </a:custGeom>
            <a:solidFill>
              <a:srgbClr val="F24B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Freeform 6"/>
            <p:cNvSpPr>
              <a:spLocks noEditPoints="1"/>
            </p:cNvSpPr>
            <p:nvPr/>
          </p:nvSpPr>
          <p:spPr bwMode="auto">
            <a:xfrm>
              <a:off x="4470" y="-123"/>
              <a:ext cx="311" cy="312"/>
            </a:xfrm>
            <a:custGeom>
              <a:avLst/>
              <a:gdLst>
                <a:gd name="T0" fmla="*/ 100 w 100"/>
                <a:gd name="T1" fmla="*/ 85 h 100"/>
                <a:gd name="T2" fmla="*/ 17 w 100"/>
                <a:gd name="T3" fmla="*/ 86 h 100"/>
                <a:gd name="T4" fmla="*/ 16 w 100"/>
                <a:gd name="T5" fmla="*/ 100 h 100"/>
                <a:gd name="T6" fmla="*/ 15 w 100"/>
                <a:gd name="T7" fmla="*/ 86 h 100"/>
                <a:gd name="T8" fmla="*/ 0 w 100"/>
                <a:gd name="T9" fmla="*/ 85 h 100"/>
                <a:gd name="T10" fmla="*/ 15 w 100"/>
                <a:gd name="T11" fmla="*/ 84 h 100"/>
                <a:gd name="T12" fmla="*/ 16 w 100"/>
                <a:gd name="T13" fmla="*/ 0 h 100"/>
                <a:gd name="T14" fmla="*/ 17 w 100"/>
                <a:gd name="T15" fmla="*/ 84 h 100"/>
                <a:gd name="T16" fmla="*/ 27 w 100"/>
                <a:gd name="T17" fmla="*/ 65 h 100"/>
                <a:gd name="T18" fmla="*/ 26 w 100"/>
                <a:gd name="T19" fmla="*/ 68 h 100"/>
                <a:gd name="T20" fmla="*/ 28 w 100"/>
                <a:gd name="T21" fmla="*/ 71 h 100"/>
                <a:gd name="T22" fmla="*/ 34 w 100"/>
                <a:gd name="T23" fmla="*/ 75 h 100"/>
                <a:gd name="T24" fmla="*/ 52 w 100"/>
                <a:gd name="T25" fmla="*/ 54 h 100"/>
                <a:gd name="T26" fmla="*/ 76 w 100"/>
                <a:gd name="T27" fmla="*/ 53 h 100"/>
                <a:gd name="T28" fmla="*/ 85 w 100"/>
                <a:gd name="T29" fmla="*/ 38 h 100"/>
                <a:gd name="T30" fmla="*/ 97 w 100"/>
                <a:gd name="T31" fmla="*/ 39 h 100"/>
                <a:gd name="T32" fmla="*/ 98 w 100"/>
                <a:gd name="T33" fmla="*/ 38 h 100"/>
                <a:gd name="T34" fmla="*/ 98 w 100"/>
                <a:gd name="T35" fmla="*/ 4 h 100"/>
                <a:gd name="T36" fmla="*/ 96 w 100"/>
                <a:gd name="T37" fmla="*/ 3 h 100"/>
                <a:gd name="T38" fmla="*/ 67 w 100"/>
                <a:gd name="T39" fmla="*/ 19 h 100"/>
                <a:gd name="T40" fmla="*/ 71 w 100"/>
                <a:gd name="T41" fmla="*/ 30 h 100"/>
                <a:gd name="T42" fmla="*/ 75 w 100"/>
                <a:gd name="T43" fmla="*/ 29 h 100"/>
                <a:gd name="T44" fmla="*/ 47 w 100"/>
                <a:gd name="T45" fmla="*/ 41 h 100"/>
                <a:gd name="T46" fmla="*/ 27 w 100"/>
                <a:gd name="T47" fmla="*/ 65 h 100"/>
                <a:gd name="T48" fmla="*/ 29 w 100"/>
                <a:gd name="T49" fmla="*/ 67 h 100"/>
                <a:gd name="T50" fmla="*/ 29 w 100"/>
                <a:gd name="T51" fmla="*/ 68 h 100"/>
                <a:gd name="T52" fmla="*/ 29 w 100"/>
                <a:gd name="T53" fmla="*/ 69 h 100"/>
                <a:gd name="T54" fmla="*/ 34 w 100"/>
                <a:gd name="T55" fmla="*/ 72 h 100"/>
                <a:gd name="T56" fmla="*/ 51 w 100"/>
                <a:gd name="T57" fmla="*/ 52 h 100"/>
                <a:gd name="T58" fmla="*/ 52 w 100"/>
                <a:gd name="T59" fmla="*/ 51 h 100"/>
                <a:gd name="T60" fmla="*/ 85 w 100"/>
                <a:gd name="T61" fmla="*/ 31 h 100"/>
                <a:gd name="T62" fmla="*/ 88 w 100"/>
                <a:gd name="T63" fmla="*/ 32 h 100"/>
                <a:gd name="T64" fmla="*/ 96 w 100"/>
                <a:gd name="T65" fmla="*/ 36 h 100"/>
                <a:gd name="T66" fmla="*/ 69 w 100"/>
                <a:gd name="T67" fmla="*/ 21 h 100"/>
                <a:gd name="T68" fmla="*/ 77 w 100"/>
                <a:gd name="T69" fmla="*/ 25 h 100"/>
                <a:gd name="T70" fmla="*/ 78 w 100"/>
                <a:gd name="T71" fmla="*/ 25 h 100"/>
                <a:gd name="T72" fmla="*/ 70 w 100"/>
                <a:gd name="T73" fmla="*/ 43 h 100"/>
                <a:gd name="T74" fmla="*/ 47 w 100"/>
                <a:gd name="T75" fmla="*/ 43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00" h="100">
                  <a:moveTo>
                    <a:pt x="99" y="84"/>
                  </a:moveTo>
                  <a:cubicBezTo>
                    <a:pt x="100" y="84"/>
                    <a:pt x="100" y="84"/>
                    <a:pt x="100" y="85"/>
                  </a:cubicBezTo>
                  <a:cubicBezTo>
                    <a:pt x="100" y="85"/>
                    <a:pt x="100" y="86"/>
                    <a:pt x="99" y="86"/>
                  </a:cubicBezTo>
                  <a:cubicBezTo>
                    <a:pt x="17" y="86"/>
                    <a:pt x="17" y="86"/>
                    <a:pt x="17" y="86"/>
                  </a:cubicBezTo>
                  <a:cubicBezTo>
                    <a:pt x="17" y="99"/>
                    <a:pt x="17" y="99"/>
                    <a:pt x="17" y="99"/>
                  </a:cubicBezTo>
                  <a:cubicBezTo>
                    <a:pt x="17" y="100"/>
                    <a:pt x="17" y="100"/>
                    <a:pt x="16" y="100"/>
                  </a:cubicBezTo>
                  <a:cubicBezTo>
                    <a:pt x="15" y="100"/>
                    <a:pt x="15" y="100"/>
                    <a:pt x="15" y="99"/>
                  </a:cubicBezTo>
                  <a:cubicBezTo>
                    <a:pt x="15" y="86"/>
                    <a:pt x="15" y="86"/>
                    <a:pt x="15" y="86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1" y="86"/>
                    <a:pt x="0" y="85"/>
                    <a:pt x="0" y="85"/>
                  </a:cubicBezTo>
                  <a:cubicBezTo>
                    <a:pt x="0" y="84"/>
                    <a:pt x="1" y="84"/>
                    <a:pt x="2" y="84"/>
                  </a:cubicBezTo>
                  <a:cubicBezTo>
                    <a:pt x="15" y="84"/>
                    <a:pt x="15" y="84"/>
                    <a:pt x="15" y="84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5" y="1"/>
                    <a:pt x="15" y="0"/>
                    <a:pt x="16" y="0"/>
                  </a:cubicBezTo>
                  <a:cubicBezTo>
                    <a:pt x="17" y="0"/>
                    <a:pt x="17" y="1"/>
                    <a:pt x="17" y="2"/>
                  </a:cubicBezTo>
                  <a:cubicBezTo>
                    <a:pt x="17" y="84"/>
                    <a:pt x="17" y="84"/>
                    <a:pt x="17" y="84"/>
                  </a:cubicBezTo>
                  <a:cubicBezTo>
                    <a:pt x="99" y="84"/>
                    <a:pt x="99" y="84"/>
                    <a:pt x="99" y="84"/>
                  </a:cubicBezTo>
                  <a:close/>
                  <a:moveTo>
                    <a:pt x="27" y="65"/>
                  </a:moveTo>
                  <a:cubicBezTo>
                    <a:pt x="27" y="65"/>
                    <a:pt x="27" y="65"/>
                    <a:pt x="27" y="65"/>
                  </a:cubicBezTo>
                  <a:cubicBezTo>
                    <a:pt x="26" y="66"/>
                    <a:pt x="26" y="67"/>
                    <a:pt x="26" y="68"/>
                  </a:cubicBezTo>
                  <a:cubicBezTo>
                    <a:pt x="26" y="69"/>
                    <a:pt x="27" y="71"/>
                    <a:pt x="28" y="71"/>
                  </a:cubicBezTo>
                  <a:cubicBezTo>
                    <a:pt x="28" y="71"/>
                    <a:pt x="28" y="71"/>
                    <a:pt x="28" y="71"/>
                  </a:cubicBezTo>
                  <a:cubicBezTo>
                    <a:pt x="31" y="74"/>
                    <a:pt x="31" y="74"/>
                    <a:pt x="31" y="74"/>
                  </a:cubicBezTo>
                  <a:cubicBezTo>
                    <a:pt x="32" y="74"/>
                    <a:pt x="33" y="75"/>
                    <a:pt x="34" y="75"/>
                  </a:cubicBezTo>
                  <a:cubicBezTo>
                    <a:pt x="35" y="74"/>
                    <a:pt x="37" y="74"/>
                    <a:pt x="37" y="73"/>
                  </a:cubicBezTo>
                  <a:cubicBezTo>
                    <a:pt x="52" y="54"/>
                    <a:pt x="52" y="54"/>
                    <a:pt x="52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6" y="53"/>
                    <a:pt x="76" y="53"/>
                  </a:cubicBezTo>
                  <a:cubicBezTo>
                    <a:pt x="85" y="36"/>
                    <a:pt x="85" y="36"/>
                    <a:pt x="85" y="36"/>
                  </a:cubicBezTo>
                  <a:cubicBezTo>
                    <a:pt x="85" y="38"/>
                    <a:pt x="85" y="38"/>
                    <a:pt x="85" y="38"/>
                  </a:cubicBezTo>
                  <a:cubicBezTo>
                    <a:pt x="85" y="39"/>
                    <a:pt x="86" y="39"/>
                    <a:pt x="87" y="39"/>
                  </a:cubicBezTo>
                  <a:cubicBezTo>
                    <a:pt x="97" y="39"/>
                    <a:pt x="97" y="39"/>
                    <a:pt x="97" y="39"/>
                  </a:cubicBezTo>
                  <a:cubicBezTo>
                    <a:pt x="97" y="39"/>
                    <a:pt x="97" y="39"/>
                    <a:pt x="97" y="39"/>
                  </a:cubicBezTo>
                  <a:cubicBezTo>
                    <a:pt x="98" y="39"/>
                    <a:pt x="98" y="38"/>
                    <a:pt x="98" y="38"/>
                  </a:cubicBezTo>
                  <a:cubicBezTo>
                    <a:pt x="98" y="4"/>
                    <a:pt x="98" y="4"/>
                    <a:pt x="98" y="4"/>
                  </a:cubicBezTo>
                  <a:cubicBezTo>
                    <a:pt x="98" y="4"/>
                    <a:pt x="98" y="4"/>
                    <a:pt x="98" y="4"/>
                  </a:cubicBezTo>
                  <a:cubicBezTo>
                    <a:pt x="98" y="4"/>
                    <a:pt x="98" y="4"/>
                    <a:pt x="98" y="4"/>
                  </a:cubicBezTo>
                  <a:cubicBezTo>
                    <a:pt x="98" y="3"/>
                    <a:pt x="97" y="3"/>
                    <a:pt x="96" y="3"/>
                  </a:cubicBezTo>
                  <a:cubicBezTo>
                    <a:pt x="67" y="19"/>
                    <a:pt x="67" y="19"/>
                    <a:pt x="67" y="19"/>
                  </a:cubicBezTo>
                  <a:cubicBezTo>
                    <a:pt x="67" y="19"/>
                    <a:pt x="67" y="19"/>
                    <a:pt x="67" y="19"/>
                  </a:cubicBezTo>
                  <a:cubicBezTo>
                    <a:pt x="66" y="19"/>
                    <a:pt x="66" y="20"/>
                    <a:pt x="66" y="21"/>
                  </a:cubicBezTo>
                  <a:cubicBezTo>
                    <a:pt x="71" y="30"/>
                    <a:pt x="71" y="30"/>
                    <a:pt x="71" y="30"/>
                  </a:cubicBezTo>
                  <a:cubicBezTo>
                    <a:pt x="71" y="30"/>
                    <a:pt x="72" y="31"/>
                    <a:pt x="73" y="30"/>
                  </a:cubicBezTo>
                  <a:cubicBezTo>
                    <a:pt x="75" y="29"/>
                    <a:pt x="75" y="29"/>
                    <a:pt x="75" y="29"/>
                  </a:cubicBezTo>
                  <a:cubicBezTo>
                    <a:pt x="68" y="41"/>
                    <a:pt x="68" y="41"/>
                    <a:pt x="68" y="41"/>
                  </a:cubicBezTo>
                  <a:cubicBezTo>
                    <a:pt x="47" y="41"/>
                    <a:pt x="47" y="41"/>
                    <a:pt x="47" y="41"/>
                  </a:cubicBezTo>
                  <a:cubicBezTo>
                    <a:pt x="46" y="41"/>
                    <a:pt x="46" y="41"/>
                    <a:pt x="46" y="41"/>
                  </a:cubicBezTo>
                  <a:cubicBezTo>
                    <a:pt x="27" y="65"/>
                    <a:pt x="27" y="65"/>
                    <a:pt x="27" y="65"/>
                  </a:cubicBezTo>
                  <a:close/>
                  <a:moveTo>
                    <a:pt x="47" y="43"/>
                  </a:moveTo>
                  <a:cubicBezTo>
                    <a:pt x="29" y="67"/>
                    <a:pt x="29" y="67"/>
                    <a:pt x="29" y="67"/>
                  </a:cubicBezTo>
                  <a:cubicBezTo>
                    <a:pt x="29" y="67"/>
                    <a:pt x="29" y="67"/>
                    <a:pt x="29" y="67"/>
                  </a:cubicBezTo>
                  <a:cubicBezTo>
                    <a:pt x="29" y="67"/>
                    <a:pt x="29" y="68"/>
                    <a:pt x="29" y="68"/>
                  </a:cubicBezTo>
                  <a:cubicBezTo>
                    <a:pt x="29" y="69"/>
                    <a:pt x="29" y="69"/>
                    <a:pt x="29" y="69"/>
                  </a:cubicBezTo>
                  <a:cubicBezTo>
                    <a:pt x="29" y="69"/>
                    <a:pt x="29" y="69"/>
                    <a:pt x="29" y="69"/>
                  </a:cubicBezTo>
                  <a:cubicBezTo>
                    <a:pt x="33" y="72"/>
                    <a:pt x="33" y="72"/>
                    <a:pt x="33" y="72"/>
                  </a:cubicBezTo>
                  <a:cubicBezTo>
                    <a:pt x="33" y="72"/>
                    <a:pt x="34" y="72"/>
                    <a:pt x="34" y="72"/>
                  </a:cubicBezTo>
                  <a:cubicBezTo>
                    <a:pt x="35" y="72"/>
                    <a:pt x="35" y="72"/>
                    <a:pt x="35" y="71"/>
                  </a:cubicBezTo>
                  <a:cubicBezTo>
                    <a:pt x="51" y="52"/>
                    <a:pt x="51" y="52"/>
                    <a:pt x="51" y="52"/>
                  </a:cubicBezTo>
                  <a:cubicBezTo>
                    <a:pt x="51" y="52"/>
                    <a:pt x="51" y="52"/>
                    <a:pt x="51" y="52"/>
                  </a:cubicBezTo>
                  <a:cubicBezTo>
                    <a:pt x="51" y="51"/>
                    <a:pt x="51" y="51"/>
                    <a:pt x="52" y="51"/>
                  </a:cubicBezTo>
                  <a:cubicBezTo>
                    <a:pt x="74" y="51"/>
                    <a:pt x="74" y="51"/>
                    <a:pt x="74" y="51"/>
                  </a:cubicBezTo>
                  <a:cubicBezTo>
                    <a:pt x="85" y="31"/>
                    <a:pt x="85" y="31"/>
                    <a:pt x="85" y="31"/>
                  </a:cubicBezTo>
                  <a:cubicBezTo>
                    <a:pt x="86" y="31"/>
                    <a:pt x="86" y="31"/>
                    <a:pt x="86" y="31"/>
                  </a:cubicBezTo>
                  <a:cubicBezTo>
                    <a:pt x="87" y="31"/>
                    <a:pt x="88" y="31"/>
                    <a:pt x="88" y="32"/>
                  </a:cubicBezTo>
                  <a:cubicBezTo>
                    <a:pt x="88" y="37"/>
                    <a:pt x="88" y="37"/>
                    <a:pt x="88" y="37"/>
                  </a:cubicBezTo>
                  <a:cubicBezTo>
                    <a:pt x="96" y="36"/>
                    <a:pt x="96" y="36"/>
                    <a:pt x="96" y="36"/>
                  </a:cubicBezTo>
                  <a:cubicBezTo>
                    <a:pt x="96" y="6"/>
                    <a:pt x="96" y="6"/>
                    <a:pt x="96" y="6"/>
                  </a:cubicBezTo>
                  <a:cubicBezTo>
                    <a:pt x="69" y="21"/>
                    <a:pt x="69" y="21"/>
                    <a:pt x="69" y="21"/>
                  </a:cubicBezTo>
                  <a:cubicBezTo>
                    <a:pt x="73" y="28"/>
                    <a:pt x="73" y="28"/>
                    <a:pt x="73" y="28"/>
                  </a:cubicBezTo>
                  <a:cubicBezTo>
                    <a:pt x="77" y="25"/>
                    <a:pt x="77" y="25"/>
                    <a:pt x="77" y="25"/>
                  </a:cubicBezTo>
                  <a:cubicBezTo>
                    <a:pt x="77" y="25"/>
                    <a:pt x="77" y="25"/>
                    <a:pt x="77" y="25"/>
                  </a:cubicBezTo>
                  <a:cubicBezTo>
                    <a:pt x="78" y="25"/>
                    <a:pt x="78" y="25"/>
                    <a:pt x="78" y="25"/>
                  </a:cubicBezTo>
                  <a:cubicBezTo>
                    <a:pt x="79" y="26"/>
                    <a:pt x="79" y="27"/>
                    <a:pt x="79" y="27"/>
                  </a:cubicBezTo>
                  <a:cubicBezTo>
                    <a:pt x="70" y="43"/>
                    <a:pt x="70" y="43"/>
                    <a:pt x="70" y="43"/>
                  </a:cubicBezTo>
                  <a:cubicBezTo>
                    <a:pt x="70" y="43"/>
                    <a:pt x="69" y="43"/>
                    <a:pt x="69" y="43"/>
                  </a:cubicBezTo>
                  <a:lnTo>
                    <a:pt x="47" y="43"/>
                  </a:ln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aphicFrame>
        <p:nvGraphicFramePr>
          <p:cNvPr id="42" name="图表 41"/>
          <p:cNvGraphicFramePr/>
          <p:nvPr/>
        </p:nvGraphicFramePr>
        <p:xfrm>
          <a:off x="2460518" y="1543891"/>
          <a:ext cx="4222964" cy="2815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9" name="文本框 5"/>
          <p:cNvSpPr txBox="1">
            <a:spLocks noChangeArrowheads="1"/>
          </p:cNvSpPr>
          <p:nvPr/>
        </p:nvSpPr>
        <p:spPr bwMode="auto">
          <a:xfrm>
            <a:off x="4007852" y="3532793"/>
            <a:ext cx="6896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800" b="1">
                <a:solidFill>
                  <a:schemeClr val="bg1"/>
                </a:solidFill>
                <a:latin typeface="方正兰亭黑_GBK"/>
                <a:ea typeface="方正兰亭黑_GBK"/>
              </a:rPr>
              <a:t>30%</a:t>
            </a:r>
            <a:endParaRPr lang="zh-CN" altLang="en-US" sz="1800" b="1">
              <a:solidFill>
                <a:schemeClr val="bg1"/>
              </a:solidFill>
              <a:latin typeface="方正兰亭黑_GBK"/>
              <a:ea typeface="方正兰亭黑_GBK"/>
            </a:endParaRPr>
          </a:p>
        </p:txBody>
      </p:sp>
      <p:sp>
        <p:nvSpPr>
          <p:cNvPr id="130" name="文本框 5"/>
          <p:cNvSpPr txBox="1">
            <a:spLocks noChangeArrowheads="1"/>
          </p:cNvSpPr>
          <p:nvPr/>
        </p:nvSpPr>
        <p:spPr bwMode="auto">
          <a:xfrm>
            <a:off x="3319843" y="2544003"/>
            <a:ext cx="6880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800" b="1">
                <a:solidFill>
                  <a:schemeClr val="bg1"/>
                </a:solidFill>
                <a:latin typeface="方正兰亭黑_GBK"/>
                <a:ea typeface="方正兰亭黑_GBK"/>
              </a:rPr>
              <a:t>20%</a:t>
            </a:r>
            <a:endParaRPr lang="zh-CN" altLang="en-US" sz="1800" b="1">
              <a:solidFill>
                <a:schemeClr val="bg1"/>
              </a:solidFill>
              <a:latin typeface="方正兰亭黑_GBK"/>
              <a:ea typeface="方正兰亭黑_GBK"/>
            </a:endParaRPr>
          </a:p>
        </p:txBody>
      </p:sp>
      <p:sp>
        <p:nvSpPr>
          <p:cNvPr id="131" name="文本框 5"/>
          <p:cNvSpPr txBox="1">
            <a:spLocks noChangeArrowheads="1"/>
          </p:cNvSpPr>
          <p:nvPr/>
        </p:nvSpPr>
        <p:spPr bwMode="auto">
          <a:xfrm>
            <a:off x="3880785" y="1880070"/>
            <a:ext cx="69121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800" b="1">
                <a:solidFill>
                  <a:schemeClr val="bg1"/>
                </a:solidFill>
                <a:latin typeface="方正兰亭黑_GBK"/>
                <a:ea typeface="方正兰亭黑_GBK"/>
              </a:rPr>
              <a:t>10%</a:t>
            </a:r>
            <a:endParaRPr lang="zh-CN" altLang="en-US" sz="1800" b="1">
              <a:solidFill>
                <a:schemeClr val="bg1"/>
              </a:solidFill>
              <a:latin typeface="方正兰亭黑_GBK"/>
              <a:ea typeface="方正兰亭黑_GBK"/>
            </a:endParaRPr>
          </a:p>
        </p:txBody>
      </p:sp>
      <p:sp>
        <p:nvSpPr>
          <p:cNvPr id="132" name="文本框 5"/>
          <p:cNvSpPr txBox="1">
            <a:spLocks noChangeArrowheads="1"/>
          </p:cNvSpPr>
          <p:nvPr/>
        </p:nvSpPr>
        <p:spPr bwMode="auto">
          <a:xfrm>
            <a:off x="4916653" y="2561901"/>
            <a:ext cx="69121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800" b="1">
                <a:solidFill>
                  <a:schemeClr val="bg1"/>
                </a:solidFill>
                <a:latin typeface="方正兰亭黑_GBK"/>
                <a:ea typeface="方正兰亭黑_GBK"/>
              </a:rPr>
              <a:t>40%</a:t>
            </a:r>
            <a:endParaRPr lang="zh-CN" altLang="en-US" sz="1800" b="1">
              <a:solidFill>
                <a:schemeClr val="bg1"/>
              </a:solidFill>
              <a:latin typeface="方正兰亭黑_GBK"/>
              <a:ea typeface="方正兰亭黑_GBK"/>
            </a:endParaRPr>
          </a:p>
        </p:txBody>
      </p:sp>
      <p:sp>
        <p:nvSpPr>
          <p:cNvPr id="133" name="矩形 132"/>
          <p:cNvSpPr/>
          <p:nvPr/>
        </p:nvSpPr>
        <p:spPr>
          <a:xfrm>
            <a:off x="5827722" y="1966922"/>
            <a:ext cx="2269049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51435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50" b="0" i="0" u="none" strike="noStrike" kern="0" cap="none" spc="0" normalizeH="0" baseline="0" noProof="0">
                <a:ln>
                  <a:noFill/>
                </a:ln>
                <a:solidFill>
                  <a:srgbClr val="403E3B"/>
                </a:solidFill>
                <a:effectLst/>
                <a:uLnTx/>
                <a:uFillTx/>
              </a:rPr>
              <a:t>Lorem ipsum dolor sit amet, consectetur adipiscing elit. </a:t>
            </a:r>
          </a:p>
        </p:txBody>
      </p:sp>
      <p:sp>
        <p:nvSpPr>
          <p:cNvPr id="134" name="文本框 5"/>
          <p:cNvSpPr txBox="1">
            <a:spLocks noChangeArrowheads="1"/>
          </p:cNvSpPr>
          <p:nvPr/>
        </p:nvSpPr>
        <p:spPr bwMode="auto">
          <a:xfrm>
            <a:off x="5827722" y="1772470"/>
            <a:ext cx="11993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200" b="1">
                <a:solidFill>
                  <a:schemeClr val="accent1"/>
                </a:solidFill>
                <a:latin typeface="方正兰亭黑_GBK"/>
                <a:ea typeface="方正兰亭黑_GBK"/>
              </a:rPr>
              <a:t>Lorem ipsum </a:t>
            </a:r>
            <a:endParaRPr lang="zh-CN" altLang="en-US" sz="1200" b="1">
              <a:solidFill>
                <a:schemeClr val="accent1"/>
              </a:solidFill>
              <a:latin typeface="方正兰亭黑_GBK"/>
              <a:ea typeface="方正兰亭黑_GBK"/>
            </a:endParaRPr>
          </a:p>
        </p:txBody>
      </p:sp>
      <p:sp>
        <p:nvSpPr>
          <p:cNvPr id="135" name="矩形 134"/>
          <p:cNvSpPr/>
          <p:nvPr/>
        </p:nvSpPr>
        <p:spPr>
          <a:xfrm>
            <a:off x="5827722" y="3514895"/>
            <a:ext cx="2269049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51435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50" b="0" i="0" u="none" strike="noStrike" kern="0" cap="none" spc="0" normalizeH="0" baseline="0" noProof="0">
                <a:ln>
                  <a:noFill/>
                </a:ln>
                <a:solidFill>
                  <a:srgbClr val="403E3B"/>
                </a:solidFill>
                <a:effectLst/>
                <a:uLnTx/>
                <a:uFillTx/>
              </a:rPr>
              <a:t>Lorem ipsum dolor sit amet, consectetur adipiscing elit. </a:t>
            </a:r>
          </a:p>
        </p:txBody>
      </p:sp>
      <p:sp>
        <p:nvSpPr>
          <p:cNvPr id="136" name="文本框 5"/>
          <p:cNvSpPr txBox="1">
            <a:spLocks noChangeArrowheads="1"/>
          </p:cNvSpPr>
          <p:nvPr/>
        </p:nvSpPr>
        <p:spPr bwMode="auto">
          <a:xfrm>
            <a:off x="5827722" y="3320443"/>
            <a:ext cx="11993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200" b="1">
                <a:solidFill>
                  <a:schemeClr val="accent2"/>
                </a:solidFill>
                <a:latin typeface="方正兰亭黑_GBK"/>
                <a:ea typeface="方正兰亭黑_GBK"/>
              </a:rPr>
              <a:t>Lorem ipsum </a:t>
            </a:r>
            <a:endParaRPr lang="zh-CN" altLang="en-US" sz="1200" b="1">
              <a:solidFill>
                <a:schemeClr val="accent2"/>
              </a:solidFill>
              <a:latin typeface="方正兰亭黑_GBK"/>
              <a:ea typeface="方正兰亭黑_GBK"/>
            </a:endParaRPr>
          </a:p>
        </p:txBody>
      </p:sp>
      <p:sp>
        <p:nvSpPr>
          <p:cNvPr id="137" name="矩形 136"/>
          <p:cNvSpPr/>
          <p:nvPr/>
        </p:nvSpPr>
        <p:spPr>
          <a:xfrm>
            <a:off x="983875" y="1960861"/>
            <a:ext cx="2269049" cy="552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51435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50" b="0" i="0" u="none" strike="noStrike" kern="0" cap="none" spc="0" normalizeH="0" baseline="0" noProof="0">
                <a:ln>
                  <a:noFill/>
                </a:ln>
                <a:solidFill>
                  <a:srgbClr val="403E3B"/>
                </a:solidFill>
                <a:effectLst/>
                <a:uLnTx/>
                <a:uFillTx/>
              </a:rPr>
              <a:t>Lorem ipsum dolor sit amet, consectetur adipiscing elit. </a:t>
            </a:r>
          </a:p>
        </p:txBody>
      </p:sp>
      <p:sp>
        <p:nvSpPr>
          <p:cNvPr id="138" name="文本框 5"/>
          <p:cNvSpPr txBox="1">
            <a:spLocks noChangeArrowheads="1"/>
          </p:cNvSpPr>
          <p:nvPr/>
        </p:nvSpPr>
        <p:spPr bwMode="auto">
          <a:xfrm>
            <a:off x="2053557" y="1766409"/>
            <a:ext cx="11993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r"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200" b="1">
                <a:solidFill>
                  <a:schemeClr val="accent1"/>
                </a:solidFill>
                <a:latin typeface="方正兰亭黑_GBK"/>
                <a:ea typeface="方正兰亭黑_GBK"/>
              </a:rPr>
              <a:t>Lorem ipsum </a:t>
            </a:r>
            <a:endParaRPr lang="zh-CN" altLang="en-US" sz="1200" b="1">
              <a:solidFill>
                <a:schemeClr val="accent1"/>
              </a:solidFill>
              <a:latin typeface="方正兰亭黑_GBK"/>
              <a:ea typeface="方正兰亭黑_GBK"/>
            </a:endParaRPr>
          </a:p>
        </p:txBody>
      </p:sp>
      <p:sp>
        <p:nvSpPr>
          <p:cNvPr id="139" name="矩形 138"/>
          <p:cNvSpPr/>
          <p:nvPr/>
        </p:nvSpPr>
        <p:spPr>
          <a:xfrm>
            <a:off x="983875" y="3508834"/>
            <a:ext cx="2269049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51435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50" b="0" i="0" u="none" strike="noStrike" kern="0" cap="none" spc="0" normalizeH="0" baseline="0" noProof="0">
                <a:ln>
                  <a:noFill/>
                </a:ln>
                <a:solidFill>
                  <a:srgbClr val="403E3B"/>
                </a:solidFill>
                <a:effectLst/>
                <a:uLnTx/>
                <a:uFillTx/>
              </a:rPr>
              <a:t>Lorem ipsum dolor sit amet, consectetur adipiscing elit. </a:t>
            </a:r>
          </a:p>
        </p:txBody>
      </p:sp>
      <p:sp>
        <p:nvSpPr>
          <p:cNvPr id="140" name="文本框 5"/>
          <p:cNvSpPr txBox="1">
            <a:spLocks noChangeArrowheads="1"/>
          </p:cNvSpPr>
          <p:nvPr/>
        </p:nvSpPr>
        <p:spPr bwMode="auto">
          <a:xfrm>
            <a:off x="2053557" y="3314382"/>
            <a:ext cx="11993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r"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200" b="1">
                <a:solidFill>
                  <a:schemeClr val="accent2"/>
                </a:solidFill>
                <a:latin typeface="方正兰亭黑_GBK"/>
                <a:ea typeface="方正兰亭黑_GBK"/>
              </a:rPr>
              <a:t>Lorem ipsum </a:t>
            </a:r>
            <a:endParaRPr lang="zh-CN" altLang="en-US" sz="1200" b="1">
              <a:solidFill>
                <a:schemeClr val="accent2"/>
              </a:solidFill>
              <a:latin typeface="方正兰亭黑_GBK"/>
              <a:ea typeface="方正兰亭黑_GBK"/>
            </a:endParaRPr>
          </a:p>
        </p:txBody>
      </p:sp>
      <p:grpSp>
        <p:nvGrpSpPr>
          <p:cNvPr id="141" name="그룹 5"/>
          <p:cNvGrpSpPr/>
          <p:nvPr/>
        </p:nvGrpSpPr>
        <p:grpSpPr>
          <a:xfrm>
            <a:off x="2512469" y="4210839"/>
            <a:ext cx="3680377" cy="207557"/>
            <a:chOff x="1703512" y="5320258"/>
            <a:chExt cx="4048415" cy="207557"/>
          </a:xfrm>
        </p:grpSpPr>
        <p:cxnSp>
          <p:nvCxnSpPr>
            <p:cNvPr id="142" name="직선 연결선 26"/>
            <p:cNvCxnSpPr/>
            <p:nvPr/>
          </p:nvCxnSpPr>
          <p:spPr>
            <a:xfrm>
              <a:off x="2324888" y="5320258"/>
              <a:ext cx="2718466" cy="0"/>
            </a:xfrm>
            <a:prstGeom prst="line">
              <a:avLst/>
            </a:prstGeom>
            <a:noFill/>
            <a:ln w="38100" cap="rnd" cmpd="sng" algn="ctr">
              <a:solidFill>
                <a:srgbClr val="403E3B"/>
              </a:solidFill>
              <a:prstDash val="solid"/>
              <a:round/>
            </a:ln>
            <a:effectLst/>
          </p:spPr>
        </p:cxnSp>
        <p:cxnSp>
          <p:nvCxnSpPr>
            <p:cNvPr id="143" name="직선 연결선 27"/>
            <p:cNvCxnSpPr/>
            <p:nvPr/>
          </p:nvCxnSpPr>
          <p:spPr>
            <a:xfrm>
              <a:off x="2472291" y="5401387"/>
              <a:ext cx="250903" cy="0"/>
            </a:xfrm>
            <a:prstGeom prst="line">
              <a:avLst/>
            </a:prstGeom>
            <a:noFill/>
            <a:ln w="38100" cap="rnd" cmpd="sng" algn="ctr">
              <a:solidFill>
                <a:srgbClr val="403E3B"/>
              </a:solidFill>
              <a:prstDash val="solid"/>
              <a:round/>
            </a:ln>
            <a:effectLst/>
          </p:spPr>
        </p:cxnSp>
        <p:cxnSp>
          <p:nvCxnSpPr>
            <p:cNvPr id="144" name="직선 연결선 28"/>
            <p:cNvCxnSpPr/>
            <p:nvPr/>
          </p:nvCxnSpPr>
          <p:spPr>
            <a:xfrm>
              <a:off x="4727848" y="5401387"/>
              <a:ext cx="591616" cy="0"/>
            </a:xfrm>
            <a:prstGeom prst="line">
              <a:avLst/>
            </a:prstGeom>
            <a:noFill/>
            <a:ln w="38100" cap="rnd" cmpd="sng" algn="ctr">
              <a:solidFill>
                <a:srgbClr val="403E3B"/>
              </a:solidFill>
              <a:prstDash val="solid"/>
              <a:round/>
            </a:ln>
            <a:effectLst/>
          </p:spPr>
        </p:cxnSp>
        <p:cxnSp>
          <p:nvCxnSpPr>
            <p:cNvPr id="145" name="직선 연결선 31"/>
            <p:cNvCxnSpPr/>
            <p:nvPr/>
          </p:nvCxnSpPr>
          <p:spPr>
            <a:xfrm>
              <a:off x="1703512" y="5527815"/>
              <a:ext cx="866186" cy="0"/>
            </a:xfrm>
            <a:prstGeom prst="line">
              <a:avLst/>
            </a:prstGeom>
            <a:noFill/>
            <a:ln w="38100" cap="rnd" cmpd="sng" algn="ctr">
              <a:solidFill>
                <a:srgbClr val="403E3B"/>
              </a:solidFill>
              <a:prstDash val="solid"/>
              <a:round/>
            </a:ln>
            <a:effectLst/>
          </p:spPr>
        </p:cxnSp>
        <p:cxnSp>
          <p:nvCxnSpPr>
            <p:cNvPr id="146" name="직선 연결선 32"/>
            <p:cNvCxnSpPr/>
            <p:nvPr/>
          </p:nvCxnSpPr>
          <p:spPr>
            <a:xfrm>
              <a:off x="5523832" y="5401387"/>
              <a:ext cx="228095" cy="0"/>
            </a:xfrm>
            <a:prstGeom prst="line">
              <a:avLst/>
            </a:prstGeom>
            <a:noFill/>
            <a:ln w="38100" cap="rnd" cmpd="sng" algn="ctr">
              <a:solidFill>
                <a:srgbClr val="403E3B"/>
              </a:solidFill>
              <a:prstDash val="solid"/>
              <a:round/>
            </a:ln>
            <a:effectLst/>
          </p:spPr>
        </p:cxnSp>
      </p:grpSp>
      <p:sp>
        <p:nvSpPr>
          <p:cNvPr id="147" name="矩形 146"/>
          <p:cNvSpPr/>
          <p:nvPr/>
        </p:nvSpPr>
        <p:spPr>
          <a:xfrm>
            <a:off x="2653240" y="4451376"/>
            <a:ext cx="4100578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5143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050" kern="0">
                <a:solidFill>
                  <a:srgbClr val="403E3B"/>
                </a:solidFill>
              </a:rPr>
              <a:t>Lorem ipsum dolor sit amet, consectetur adipiscing elit. Donec luctus nibh sit amet sem vulputate venenatis bibendum orci pulvinar.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文本框 5"/>
          <p:cNvSpPr txBox="1">
            <a:spLocks noChangeArrowheads="1"/>
          </p:cNvSpPr>
          <p:nvPr/>
        </p:nvSpPr>
        <p:spPr bwMode="auto">
          <a:xfrm>
            <a:off x="323850" y="275621"/>
            <a:ext cx="131799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600">
                <a:solidFill>
                  <a:schemeClr val="accent2"/>
                </a:solidFill>
                <a:latin typeface="方正兰亭黑_GBK"/>
                <a:ea typeface="方正兰亭黑_GBK"/>
              </a:rPr>
              <a:t>03.</a:t>
            </a:r>
            <a:r>
              <a:rPr lang="zh-CN" altLang="en-US" sz="1600">
                <a:solidFill>
                  <a:schemeClr val="accent2"/>
                </a:solidFill>
                <a:latin typeface="方正兰亭黑_GBK"/>
                <a:ea typeface="方正兰亭黑_GBK"/>
              </a:rPr>
              <a:t>市场规划</a:t>
            </a:r>
          </a:p>
        </p:txBody>
      </p:sp>
      <p:sp>
        <p:nvSpPr>
          <p:cNvPr id="109" name="文本框 6"/>
          <p:cNvSpPr txBox="1">
            <a:spLocks noChangeArrowheads="1"/>
          </p:cNvSpPr>
          <p:nvPr/>
        </p:nvSpPr>
        <p:spPr bwMode="auto">
          <a:xfrm>
            <a:off x="323850" y="523935"/>
            <a:ext cx="5423114" cy="552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05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方正兰亭黑_GBK"/>
              </a:rPr>
              <a:t>Lorem ipsum dolor sit amet, consectetur adipiscing elit. Donec luctus nibh sit amet sem vulputate venenatis bibendum orci pulvinar</a:t>
            </a:r>
          </a:p>
        </p:txBody>
      </p:sp>
      <p:cxnSp>
        <p:nvCxnSpPr>
          <p:cNvPr id="11" name="직선 연결선 270"/>
          <p:cNvCxnSpPr/>
          <p:nvPr/>
        </p:nvCxnSpPr>
        <p:spPr>
          <a:xfrm>
            <a:off x="7811844" y="842290"/>
            <a:ext cx="1152894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12" name="직선 연결선 295"/>
          <p:cNvCxnSpPr/>
          <p:nvPr/>
        </p:nvCxnSpPr>
        <p:spPr>
          <a:xfrm>
            <a:off x="7968018" y="923418"/>
            <a:ext cx="128753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14" name="직선 연결선 309"/>
          <p:cNvCxnSpPr/>
          <p:nvPr/>
        </p:nvCxnSpPr>
        <p:spPr>
          <a:xfrm>
            <a:off x="8913637" y="923418"/>
            <a:ext cx="128753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grpSp>
        <p:nvGrpSpPr>
          <p:cNvPr id="4" name="Group 4"/>
          <p:cNvGrpSpPr>
            <a:grpSpLocks noChangeAspect="1"/>
          </p:cNvGrpSpPr>
          <p:nvPr/>
        </p:nvGrpSpPr>
        <p:grpSpPr bwMode="auto">
          <a:xfrm>
            <a:off x="8099199" y="275621"/>
            <a:ext cx="493712" cy="495301"/>
            <a:chOff x="4470" y="-123"/>
            <a:chExt cx="311" cy="312"/>
          </a:xfrm>
        </p:grpSpPr>
        <p:sp>
          <p:nvSpPr>
            <p:cNvPr id="22" name="Freeform 5"/>
            <p:cNvSpPr>
              <a:spLocks noEditPoints="1"/>
            </p:cNvSpPr>
            <p:nvPr/>
          </p:nvSpPr>
          <p:spPr bwMode="auto">
            <a:xfrm>
              <a:off x="4560" y="-104"/>
              <a:ext cx="209" cy="206"/>
            </a:xfrm>
            <a:custGeom>
              <a:avLst/>
              <a:gdLst>
                <a:gd name="T0" fmla="*/ 0 w 67"/>
                <a:gd name="T1" fmla="*/ 61 h 66"/>
                <a:gd name="T2" fmla="*/ 0 w 67"/>
                <a:gd name="T3" fmla="*/ 62 h 66"/>
                <a:gd name="T4" fmla="*/ 25 w 67"/>
                <a:gd name="T5" fmla="*/ 37 h 66"/>
                <a:gd name="T6" fmla="*/ 11 w 67"/>
                <a:gd name="T7" fmla="*/ 47 h 66"/>
                <a:gd name="T8" fmla="*/ 28 w 67"/>
                <a:gd name="T9" fmla="*/ 37 h 66"/>
                <a:gd name="T10" fmla="*/ 24 w 67"/>
                <a:gd name="T11" fmla="*/ 45 h 66"/>
                <a:gd name="T12" fmla="*/ 22 w 67"/>
                <a:gd name="T13" fmla="*/ 46 h 66"/>
                <a:gd name="T14" fmla="*/ 14 w 67"/>
                <a:gd name="T15" fmla="*/ 55 h 66"/>
                <a:gd name="T16" fmla="*/ 1 w 67"/>
                <a:gd name="T17" fmla="*/ 64 h 66"/>
                <a:gd name="T18" fmla="*/ 32 w 67"/>
                <a:gd name="T19" fmla="*/ 45 h 66"/>
                <a:gd name="T20" fmla="*/ 35 w 67"/>
                <a:gd name="T21" fmla="*/ 37 h 66"/>
                <a:gd name="T22" fmla="*/ 35 w 67"/>
                <a:gd name="T23" fmla="*/ 45 h 66"/>
                <a:gd name="T24" fmla="*/ 67 w 67"/>
                <a:gd name="T25" fmla="*/ 18 h 66"/>
                <a:gd name="T26" fmla="*/ 57 w 67"/>
                <a:gd name="T27" fmla="*/ 25 h 66"/>
                <a:gd name="T28" fmla="*/ 53 w 67"/>
                <a:gd name="T29" fmla="*/ 31 h 66"/>
                <a:gd name="T30" fmla="*/ 35 w 67"/>
                <a:gd name="T31" fmla="*/ 45 h 66"/>
                <a:gd name="T32" fmla="*/ 45 w 67"/>
                <a:gd name="T33" fmla="*/ 45 h 66"/>
                <a:gd name="T34" fmla="*/ 42 w 67"/>
                <a:gd name="T35" fmla="*/ 45 h 66"/>
                <a:gd name="T36" fmla="*/ 59 w 67"/>
                <a:gd name="T37" fmla="*/ 31 h 66"/>
                <a:gd name="T38" fmla="*/ 67 w 67"/>
                <a:gd name="T39" fmla="*/ 25 h 66"/>
                <a:gd name="T40" fmla="*/ 59 w 67"/>
                <a:gd name="T41" fmla="*/ 29 h 66"/>
                <a:gd name="T42" fmla="*/ 67 w 67"/>
                <a:gd name="T43" fmla="*/ 30 h 66"/>
                <a:gd name="T44" fmla="*/ 64 w 67"/>
                <a:gd name="T45" fmla="*/ 31 h 66"/>
                <a:gd name="T46" fmla="*/ 67 w 67"/>
                <a:gd name="T47" fmla="*/ 6 h 66"/>
                <a:gd name="T48" fmla="*/ 42 w 67"/>
                <a:gd name="T49" fmla="*/ 35 h 66"/>
                <a:gd name="T50" fmla="*/ 67 w 67"/>
                <a:gd name="T51" fmla="*/ 3 h 66"/>
                <a:gd name="T52" fmla="*/ 63 w 67"/>
                <a:gd name="T53" fmla="*/ 3 h 66"/>
                <a:gd name="T54" fmla="*/ 44 w 67"/>
                <a:gd name="T55" fmla="*/ 22 h 66"/>
                <a:gd name="T56" fmla="*/ 48 w 67"/>
                <a:gd name="T57" fmla="*/ 19 h 66"/>
                <a:gd name="T58" fmla="*/ 50 w 67"/>
                <a:gd name="T59" fmla="*/ 20 h 66"/>
                <a:gd name="T60" fmla="*/ 56 w 67"/>
                <a:gd name="T61" fmla="*/ 6 h 66"/>
                <a:gd name="T62" fmla="*/ 41 w 67"/>
                <a:gd name="T63" fmla="*/ 17 h 66"/>
                <a:gd name="T64" fmla="*/ 56 w 67"/>
                <a:gd name="T65" fmla="*/ 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7" h="66">
                  <a:moveTo>
                    <a:pt x="11" y="47"/>
                  </a:moveTo>
                  <a:cubicBezTo>
                    <a:pt x="0" y="61"/>
                    <a:pt x="0" y="61"/>
                    <a:pt x="0" y="61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61"/>
                    <a:pt x="0" y="62"/>
                    <a:pt x="0" y="62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0" y="37"/>
                    <a:pt x="20" y="37"/>
                    <a:pt x="20" y="37"/>
                  </a:cubicBezTo>
                  <a:cubicBezTo>
                    <a:pt x="11" y="47"/>
                    <a:pt x="11" y="47"/>
                    <a:pt x="11" y="47"/>
                  </a:cubicBezTo>
                  <a:close/>
                  <a:moveTo>
                    <a:pt x="1" y="64"/>
                  </a:moveTo>
                  <a:cubicBezTo>
                    <a:pt x="28" y="37"/>
                    <a:pt x="28" y="37"/>
                    <a:pt x="28" y="37"/>
                  </a:cubicBezTo>
                  <a:cubicBezTo>
                    <a:pt x="32" y="37"/>
                    <a:pt x="32" y="37"/>
                    <a:pt x="32" y="37"/>
                  </a:cubicBezTo>
                  <a:cubicBezTo>
                    <a:pt x="24" y="45"/>
                    <a:pt x="24" y="45"/>
                    <a:pt x="24" y="45"/>
                  </a:cubicBezTo>
                  <a:cubicBezTo>
                    <a:pt x="23" y="45"/>
                    <a:pt x="23" y="45"/>
                    <a:pt x="23" y="45"/>
                  </a:cubicBezTo>
                  <a:cubicBezTo>
                    <a:pt x="22" y="45"/>
                    <a:pt x="22" y="45"/>
                    <a:pt x="22" y="46"/>
                  </a:cubicBezTo>
                  <a:cubicBezTo>
                    <a:pt x="22" y="46"/>
                    <a:pt x="22" y="46"/>
                    <a:pt x="22" y="46"/>
                  </a:cubicBezTo>
                  <a:cubicBezTo>
                    <a:pt x="14" y="55"/>
                    <a:pt x="14" y="55"/>
                    <a:pt x="14" y="55"/>
                  </a:cubicBezTo>
                  <a:cubicBezTo>
                    <a:pt x="4" y="66"/>
                    <a:pt x="4" y="66"/>
                    <a:pt x="4" y="66"/>
                  </a:cubicBezTo>
                  <a:cubicBezTo>
                    <a:pt x="1" y="64"/>
                    <a:pt x="1" y="64"/>
                    <a:pt x="1" y="64"/>
                  </a:cubicBezTo>
                  <a:close/>
                  <a:moveTo>
                    <a:pt x="27" y="45"/>
                  </a:moveTo>
                  <a:cubicBezTo>
                    <a:pt x="32" y="45"/>
                    <a:pt x="32" y="45"/>
                    <a:pt x="32" y="45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35" y="37"/>
                    <a:pt x="35" y="37"/>
                    <a:pt x="35" y="37"/>
                  </a:cubicBezTo>
                  <a:cubicBezTo>
                    <a:pt x="27" y="45"/>
                    <a:pt x="27" y="45"/>
                    <a:pt x="27" y="45"/>
                  </a:cubicBezTo>
                  <a:close/>
                  <a:moveTo>
                    <a:pt x="35" y="45"/>
                  </a:moveTo>
                  <a:cubicBezTo>
                    <a:pt x="67" y="13"/>
                    <a:pt x="67" y="13"/>
                    <a:pt x="67" y="13"/>
                  </a:cubicBezTo>
                  <a:cubicBezTo>
                    <a:pt x="67" y="18"/>
                    <a:pt x="67" y="18"/>
                    <a:pt x="67" y="18"/>
                  </a:cubicBezTo>
                  <a:cubicBezTo>
                    <a:pt x="59" y="26"/>
                    <a:pt x="59" y="26"/>
                    <a:pt x="59" y="26"/>
                  </a:cubicBezTo>
                  <a:cubicBezTo>
                    <a:pt x="59" y="25"/>
                    <a:pt x="58" y="25"/>
                    <a:pt x="57" y="25"/>
                  </a:cubicBezTo>
                  <a:cubicBezTo>
                    <a:pt x="57" y="25"/>
                    <a:pt x="57" y="25"/>
                    <a:pt x="56" y="25"/>
                  </a:cubicBezTo>
                  <a:cubicBezTo>
                    <a:pt x="53" y="31"/>
                    <a:pt x="53" y="31"/>
                    <a:pt x="53" y="31"/>
                  </a:cubicBezTo>
                  <a:cubicBezTo>
                    <a:pt x="39" y="45"/>
                    <a:pt x="39" y="45"/>
                    <a:pt x="39" y="45"/>
                  </a:cubicBezTo>
                  <a:cubicBezTo>
                    <a:pt x="35" y="45"/>
                    <a:pt x="35" y="45"/>
                    <a:pt x="35" y="45"/>
                  </a:cubicBezTo>
                  <a:close/>
                  <a:moveTo>
                    <a:pt x="42" y="45"/>
                  </a:moveTo>
                  <a:cubicBezTo>
                    <a:pt x="45" y="45"/>
                    <a:pt x="45" y="45"/>
                    <a:pt x="45" y="45"/>
                  </a:cubicBezTo>
                  <a:cubicBezTo>
                    <a:pt x="49" y="38"/>
                    <a:pt x="49" y="38"/>
                    <a:pt x="49" y="38"/>
                  </a:cubicBezTo>
                  <a:cubicBezTo>
                    <a:pt x="42" y="45"/>
                    <a:pt x="42" y="45"/>
                    <a:pt x="42" y="45"/>
                  </a:cubicBezTo>
                  <a:close/>
                  <a:moveTo>
                    <a:pt x="59" y="29"/>
                  </a:moveTo>
                  <a:cubicBezTo>
                    <a:pt x="59" y="31"/>
                    <a:pt x="59" y="31"/>
                    <a:pt x="59" y="31"/>
                  </a:cubicBezTo>
                  <a:cubicBezTo>
                    <a:pt x="61" y="31"/>
                    <a:pt x="61" y="31"/>
                    <a:pt x="61" y="31"/>
                  </a:cubicBezTo>
                  <a:cubicBezTo>
                    <a:pt x="67" y="25"/>
                    <a:pt x="67" y="25"/>
                    <a:pt x="67" y="25"/>
                  </a:cubicBezTo>
                  <a:cubicBezTo>
                    <a:pt x="67" y="21"/>
                    <a:pt x="67" y="21"/>
                    <a:pt x="67" y="21"/>
                  </a:cubicBezTo>
                  <a:cubicBezTo>
                    <a:pt x="59" y="29"/>
                    <a:pt x="59" y="29"/>
                    <a:pt x="59" y="29"/>
                  </a:cubicBezTo>
                  <a:close/>
                  <a:moveTo>
                    <a:pt x="64" y="31"/>
                  </a:moveTo>
                  <a:cubicBezTo>
                    <a:pt x="67" y="30"/>
                    <a:pt x="67" y="30"/>
                    <a:pt x="67" y="30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4" y="31"/>
                    <a:pt x="64" y="31"/>
                    <a:pt x="64" y="31"/>
                  </a:cubicBezTo>
                  <a:close/>
                  <a:moveTo>
                    <a:pt x="67" y="10"/>
                  </a:moveTo>
                  <a:cubicBezTo>
                    <a:pt x="67" y="6"/>
                    <a:pt x="67" y="6"/>
                    <a:pt x="67" y="6"/>
                  </a:cubicBezTo>
                  <a:cubicBezTo>
                    <a:pt x="48" y="25"/>
                    <a:pt x="48" y="25"/>
                    <a:pt x="48" y="25"/>
                  </a:cubicBezTo>
                  <a:cubicBezTo>
                    <a:pt x="42" y="35"/>
                    <a:pt x="42" y="35"/>
                    <a:pt x="42" y="35"/>
                  </a:cubicBezTo>
                  <a:cubicBezTo>
                    <a:pt x="67" y="10"/>
                    <a:pt x="67" y="10"/>
                    <a:pt x="67" y="10"/>
                  </a:cubicBezTo>
                  <a:close/>
                  <a:moveTo>
                    <a:pt x="67" y="3"/>
                  </a:moveTo>
                  <a:cubicBezTo>
                    <a:pt x="67" y="0"/>
                    <a:pt x="67" y="0"/>
                    <a:pt x="67" y="0"/>
                  </a:cubicBezTo>
                  <a:cubicBezTo>
                    <a:pt x="63" y="3"/>
                    <a:pt x="63" y="3"/>
                    <a:pt x="63" y="3"/>
                  </a:cubicBezTo>
                  <a:cubicBezTo>
                    <a:pt x="44" y="22"/>
                    <a:pt x="44" y="22"/>
                    <a:pt x="44" y="22"/>
                  </a:cubicBezTo>
                  <a:cubicBezTo>
                    <a:pt x="44" y="22"/>
                    <a:pt x="44" y="22"/>
                    <a:pt x="44" y="22"/>
                  </a:cubicBezTo>
                  <a:cubicBezTo>
                    <a:pt x="48" y="19"/>
                    <a:pt x="48" y="19"/>
                    <a:pt x="48" y="19"/>
                  </a:cubicBezTo>
                  <a:cubicBezTo>
                    <a:pt x="48" y="19"/>
                    <a:pt x="48" y="19"/>
                    <a:pt x="48" y="19"/>
                  </a:cubicBezTo>
                  <a:cubicBezTo>
                    <a:pt x="49" y="19"/>
                    <a:pt x="49" y="19"/>
                    <a:pt x="49" y="19"/>
                  </a:cubicBezTo>
                  <a:cubicBezTo>
                    <a:pt x="50" y="20"/>
                    <a:pt x="50" y="20"/>
                    <a:pt x="50" y="20"/>
                  </a:cubicBezTo>
                  <a:cubicBezTo>
                    <a:pt x="67" y="3"/>
                    <a:pt x="67" y="3"/>
                    <a:pt x="67" y="3"/>
                  </a:cubicBezTo>
                  <a:close/>
                  <a:moveTo>
                    <a:pt x="56" y="6"/>
                  </a:moveTo>
                  <a:cubicBezTo>
                    <a:pt x="47" y="11"/>
                    <a:pt x="47" y="11"/>
                    <a:pt x="47" y="11"/>
                  </a:cubicBezTo>
                  <a:cubicBezTo>
                    <a:pt x="41" y="17"/>
                    <a:pt x="41" y="17"/>
                    <a:pt x="41" y="17"/>
                  </a:cubicBezTo>
                  <a:cubicBezTo>
                    <a:pt x="43" y="19"/>
                    <a:pt x="43" y="19"/>
                    <a:pt x="43" y="19"/>
                  </a:cubicBezTo>
                  <a:lnTo>
                    <a:pt x="56" y="6"/>
                  </a:lnTo>
                  <a:close/>
                </a:path>
              </a:pathLst>
            </a:custGeom>
            <a:solidFill>
              <a:srgbClr val="F24B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Freeform 6"/>
            <p:cNvSpPr>
              <a:spLocks noEditPoints="1"/>
            </p:cNvSpPr>
            <p:nvPr/>
          </p:nvSpPr>
          <p:spPr bwMode="auto">
            <a:xfrm>
              <a:off x="4470" y="-123"/>
              <a:ext cx="311" cy="312"/>
            </a:xfrm>
            <a:custGeom>
              <a:avLst/>
              <a:gdLst>
                <a:gd name="T0" fmla="*/ 100 w 100"/>
                <a:gd name="T1" fmla="*/ 85 h 100"/>
                <a:gd name="T2" fmla="*/ 17 w 100"/>
                <a:gd name="T3" fmla="*/ 86 h 100"/>
                <a:gd name="T4" fmla="*/ 16 w 100"/>
                <a:gd name="T5" fmla="*/ 100 h 100"/>
                <a:gd name="T6" fmla="*/ 15 w 100"/>
                <a:gd name="T7" fmla="*/ 86 h 100"/>
                <a:gd name="T8" fmla="*/ 0 w 100"/>
                <a:gd name="T9" fmla="*/ 85 h 100"/>
                <a:gd name="T10" fmla="*/ 15 w 100"/>
                <a:gd name="T11" fmla="*/ 84 h 100"/>
                <a:gd name="T12" fmla="*/ 16 w 100"/>
                <a:gd name="T13" fmla="*/ 0 h 100"/>
                <a:gd name="T14" fmla="*/ 17 w 100"/>
                <a:gd name="T15" fmla="*/ 84 h 100"/>
                <a:gd name="T16" fmla="*/ 27 w 100"/>
                <a:gd name="T17" fmla="*/ 65 h 100"/>
                <a:gd name="T18" fmla="*/ 26 w 100"/>
                <a:gd name="T19" fmla="*/ 68 h 100"/>
                <a:gd name="T20" fmla="*/ 28 w 100"/>
                <a:gd name="T21" fmla="*/ 71 h 100"/>
                <a:gd name="T22" fmla="*/ 34 w 100"/>
                <a:gd name="T23" fmla="*/ 75 h 100"/>
                <a:gd name="T24" fmla="*/ 52 w 100"/>
                <a:gd name="T25" fmla="*/ 54 h 100"/>
                <a:gd name="T26" fmla="*/ 76 w 100"/>
                <a:gd name="T27" fmla="*/ 53 h 100"/>
                <a:gd name="T28" fmla="*/ 85 w 100"/>
                <a:gd name="T29" fmla="*/ 38 h 100"/>
                <a:gd name="T30" fmla="*/ 97 w 100"/>
                <a:gd name="T31" fmla="*/ 39 h 100"/>
                <a:gd name="T32" fmla="*/ 98 w 100"/>
                <a:gd name="T33" fmla="*/ 38 h 100"/>
                <a:gd name="T34" fmla="*/ 98 w 100"/>
                <a:gd name="T35" fmla="*/ 4 h 100"/>
                <a:gd name="T36" fmla="*/ 96 w 100"/>
                <a:gd name="T37" fmla="*/ 3 h 100"/>
                <a:gd name="T38" fmla="*/ 67 w 100"/>
                <a:gd name="T39" fmla="*/ 19 h 100"/>
                <a:gd name="T40" fmla="*/ 71 w 100"/>
                <a:gd name="T41" fmla="*/ 30 h 100"/>
                <a:gd name="T42" fmla="*/ 75 w 100"/>
                <a:gd name="T43" fmla="*/ 29 h 100"/>
                <a:gd name="T44" fmla="*/ 47 w 100"/>
                <a:gd name="T45" fmla="*/ 41 h 100"/>
                <a:gd name="T46" fmla="*/ 27 w 100"/>
                <a:gd name="T47" fmla="*/ 65 h 100"/>
                <a:gd name="T48" fmla="*/ 29 w 100"/>
                <a:gd name="T49" fmla="*/ 67 h 100"/>
                <a:gd name="T50" fmla="*/ 29 w 100"/>
                <a:gd name="T51" fmla="*/ 68 h 100"/>
                <a:gd name="T52" fmla="*/ 29 w 100"/>
                <a:gd name="T53" fmla="*/ 69 h 100"/>
                <a:gd name="T54" fmla="*/ 34 w 100"/>
                <a:gd name="T55" fmla="*/ 72 h 100"/>
                <a:gd name="T56" fmla="*/ 51 w 100"/>
                <a:gd name="T57" fmla="*/ 52 h 100"/>
                <a:gd name="T58" fmla="*/ 52 w 100"/>
                <a:gd name="T59" fmla="*/ 51 h 100"/>
                <a:gd name="T60" fmla="*/ 85 w 100"/>
                <a:gd name="T61" fmla="*/ 31 h 100"/>
                <a:gd name="T62" fmla="*/ 88 w 100"/>
                <a:gd name="T63" fmla="*/ 32 h 100"/>
                <a:gd name="T64" fmla="*/ 96 w 100"/>
                <a:gd name="T65" fmla="*/ 36 h 100"/>
                <a:gd name="T66" fmla="*/ 69 w 100"/>
                <a:gd name="T67" fmla="*/ 21 h 100"/>
                <a:gd name="T68" fmla="*/ 77 w 100"/>
                <a:gd name="T69" fmla="*/ 25 h 100"/>
                <a:gd name="T70" fmla="*/ 78 w 100"/>
                <a:gd name="T71" fmla="*/ 25 h 100"/>
                <a:gd name="T72" fmla="*/ 70 w 100"/>
                <a:gd name="T73" fmla="*/ 43 h 100"/>
                <a:gd name="T74" fmla="*/ 47 w 100"/>
                <a:gd name="T75" fmla="*/ 43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00" h="100">
                  <a:moveTo>
                    <a:pt x="99" y="84"/>
                  </a:moveTo>
                  <a:cubicBezTo>
                    <a:pt x="100" y="84"/>
                    <a:pt x="100" y="84"/>
                    <a:pt x="100" y="85"/>
                  </a:cubicBezTo>
                  <a:cubicBezTo>
                    <a:pt x="100" y="85"/>
                    <a:pt x="100" y="86"/>
                    <a:pt x="99" y="86"/>
                  </a:cubicBezTo>
                  <a:cubicBezTo>
                    <a:pt x="17" y="86"/>
                    <a:pt x="17" y="86"/>
                    <a:pt x="17" y="86"/>
                  </a:cubicBezTo>
                  <a:cubicBezTo>
                    <a:pt x="17" y="99"/>
                    <a:pt x="17" y="99"/>
                    <a:pt x="17" y="99"/>
                  </a:cubicBezTo>
                  <a:cubicBezTo>
                    <a:pt x="17" y="100"/>
                    <a:pt x="17" y="100"/>
                    <a:pt x="16" y="100"/>
                  </a:cubicBezTo>
                  <a:cubicBezTo>
                    <a:pt x="15" y="100"/>
                    <a:pt x="15" y="100"/>
                    <a:pt x="15" y="99"/>
                  </a:cubicBezTo>
                  <a:cubicBezTo>
                    <a:pt x="15" y="86"/>
                    <a:pt x="15" y="86"/>
                    <a:pt x="15" y="86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1" y="86"/>
                    <a:pt x="0" y="85"/>
                    <a:pt x="0" y="85"/>
                  </a:cubicBezTo>
                  <a:cubicBezTo>
                    <a:pt x="0" y="84"/>
                    <a:pt x="1" y="84"/>
                    <a:pt x="2" y="84"/>
                  </a:cubicBezTo>
                  <a:cubicBezTo>
                    <a:pt x="15" y="84"/>
                    <a:pt x="15" y="84"/>
                    <a:pt x="15" y="84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5" y="1"/>
                    <a:pt x="15" y="0"/>
                    <a:pt x="16" y="0"/>
                  </a:cubicBezTo>
                  <a:cubicBezTo>
                    <a:pt x="17" y="0"/>
                    <a:pt x="17" y="1"/>
                    <a:pt x="17" y="2"/>
                  </a:cubicBezTo>
                  <a:cubicBezTo>
                    <a:pt x="17" y="84"/>
                    <a:pt x="17" y="84"/>
                    <a:pt x="17" y="84"/>
                  </a:cubicBezTo>
                  <a:cubicBezTo>
                    <a:pt x="99" y="84"/>
                    <a:pt x="99" y="84"/>
                    <a:pt x="99" y="84"/>
                  </a:cubicBezTo>
                  <a:close/>
                  <a:moveTo>
                    <a:pt x="27" y="65"/>
                  </a:moveTo>
                  <a:cubicBezTo>
                    <a:pt x="27" y="65"/>
                    <a:pt x="27" y="65"/>
                    <a:pt x="27" y="65"/>
                  </a:cubicBezTo>
                  <a:cubicBezTo>
                    <a:pt x="26" y="66"/>
                    <a:pt x="26" y="67"/>
                    <a:pt x="26" y="68"/>
                  </a:cubicBezTo>
                  <a:cubicBezTo>
                    <a:pt x="26" y="69"/>
                    <a:pt x="27" y="71"/>
                    <a:pt x="28" y="71"/>
                  </a:cubicBezTo>
                  <a:cubicBezTo>
                    <a:pt x="28" y="71"/>
                    <a:pt x="28" y="71"/>
                    <a:pt x="28" y="71"/>
                  </a:cubicBezTo>
                  <a:cubicBezTo>
                    <a:pt x="31" y="74"/>
                    <a:pt x="31" y="74"/>
                    <a:pt x="31" y="74"/>
                  </a:cubicBezTo>
                  <a:cubicBezTo>
                    <a:pt x="32" y="74"/>
                    <a:pt x="33" y="75"/>
                    <a:pt x="34" y="75"/>
                  </a:cubicBezTo>
                  <a:cubicBezTo>
                    <a:pt x="35" y="74"/>
                    <a:pt x="37" y="74"/>
                    <a:pt x="37" y="73"/>
                  </a:cubicBezTo>
                  <a:cubicBezTo>
                    <a:pt x="52" y="54"/>
                    <a:pt x="52" y="54"/>
                    <a:pt x="52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6" y="53"/>
                    <a:pt x="76" y="53"/>
                  </a:cubicBezTo>
                  <a:cubicBezTo>
                    <a:pt x="85" y="36"/>
                    <a:pt x="85" y="36"/>
                    <a:pt x="85" y="36"/>
                  </a:cubicBezTo>
                  <a:cubicBezTo>
                    <a:pt x="85" y="38"/>
                    <a:pt x="85" y="38"/>
                    <a:pt x="85" y="38"/>
                  </a:cubicBezTo>
                  <a:cubicBezTo>
                    <a:pt x="85" y="39"/>
                    <a:pt x="86" y="39"/>
                    <a:pt x="87" y="39"/>
                  </a:cubicBezTo>
                  <a:cubicBezTo>
                    <a:pt x="97" y="39"/>
                    <a:pt x="97" y="39"/>
                    <a:pt x="97" y="39"/>
                  </a:cubicBezTo>
                  <a:cubicBezTo>
                    <a:pt x="97" y="39"/>
                    <a:pt x="97" y="39"/>
                    <a:pt x="97" y="39"/>
                  </a:cubicBezTo>
                  <a:cubicBezTo>
                    <a:pt x="98" y="39"/>
                    <a:pt x="98" y="38"/>
                    <a:pt x="98" y="38"/>
                  </a:cubicBezTo>
                  <a:cubicBezTo>
                    <a:pt x="98" y="4"/>
                    <a:pt x="98" y="4"/>
                    <a:pt x="98" y="4"/>
                  </a:cubicBezTo>
                  <a:cubicBezTo>
                    <a:pt x="98" y="4"/>
                    <a:pt x="98" y="4"/>
                    <a:pt x="98" y="4"/>
                  </a:cubicBezTo>
                  <a:cubicBezTo>
                    <a:pt x="98" y="4"/>
                    <a:pt x="98" y="4"/>
                    <a:pt x="98" y="4"/>
                  </a:cubicBezTo>
                  <a:cubicBezTo>
                    <a:pt x="98" y="3"/>
                    <a:pt x="97" y="3"/>
                    <a:pt x="96" y="3"/>
                  </a:cubicBezTo>
                  <a:cubicBezTo>
                    <a:pt x="67" y="19"/>
                    <a:pt x="67" y="19"/>
                    <a:pt x="67" y="19"/>
                  </a:cubicBezTo>
                  <a:cubicBezTo>
                    <a:pt x="67" y="19"/>
                    <a:pt x="67" y="19"/>
                    <a:pt x="67" y="19"/>
                  </a:cubicBezTo>
                  <a:cubicBezTo>
                    <a:pt x="66" y="19"/>
                    <a:pt x="66" y="20"/>
                    <a:pt x="66" y="21"/>
                  </a:cubicBezTo>
                  <a:cubicBezTo>
                    <a:pt x="71" y="30"/>
                    <a:pt x="71" y="30"/>
                    <a:pt x="71" y="30"/>
                  </a:cubicBezTo>
                  <a:cubicBezTo>
                    <a:pt x="71" y="30"/>
                    <a:pt x="72" y="31"/>
                    <a:pt x="73" y="30"/>
                  </a:cubicBezTo>
                  <a:cubicBezTo>
                    <a:pt x="75" y="29"/>
                    <a:pt x="75" y="29"/>
                    <a:pt x="75" y="29"/>
                  </a:cubicBezTo>
                  <a:cubicBezTo>
                    <a:pt x="68" y="41"/>
                    <a:pt x="68" y="41"/>
                    <a:pt x="68" y="41"/>
                  </a:cubicBezTo>
                  <a:cubicBezTo>
                    <a:pt x="47" y="41"/>
                    <a:pt x="47" y="41"/>
                    <a:pt x="47" y="41"/>
                  </a:cubicBezTo>
                  <a:cubicBezTo>
                    <a:pt x="46" y="41"/>
                    <a:pt x="46" y="41"/>
                    <a:pt x="46" y="41"/>
                  </a:cubicBezTo>
                  <a:cubicBezTo>
                    <a:pt x="27" y="65"/>
                    <a:pt x="27" y="65"/>
                    <a:pt x="27" y="65"/>
                  </a:cubicBezTo>
                  <a:close/>
                  <a:moveTo>
                    <a:pt x="47" y="43"/>
                  </a:moveTo>
                  <a:cubicBezTo>
                    <a:pt x="29" y="67"/>
                    <a:pt x="29" y="67"/>
                    <a:pt x="29" y="67"/>
                  </a:cubicBezTo>
                  <a:cubicBezTo>
                    <a:pt x="29" y="67"/>
                    <a:pt x="29" y="67"/>
                    <a:pt x="29" y="67"/>
                  </a:cubicBezTo>
                  <a:cubicBezTo>
                    <a:pt x="29" y="67"/>
                    <a:pt x="29" y="68"/>
                    <a:pt x="29" y="68"/>
                  </a:cubicBezTo>
                  <a:cubicBezTo>
                    <a:pt x="29" y="69"/>
                    <a:pt x="29" y="69"/>
                    <a:pt x="29" y="69"/>
                  </a:cubicBezTo>
                  <a:cubicBezTo>
                    <a:pt x="29" y="69"/>
                    <a:pt x="29" y="69"/>
                    <a:pt x="29" y="69"/>
                  </a:cubicBezTo>
                  <a:cubicBezTo>
                    <a:pt x="33" y="72"/>
                    <a:pt x="33" y="72"/>
                    <a:pt x="33" y="72"/>
                  </a:cubicBezTo>
                  <a:cubicBezTo>
                    <a:pt x="33" y="72"/>
                    <a:pt x="34" y="72"/>
                    <a:pt x="34" y="72"/>
                  </a:cubicBezTo>
                  <a:cubicBezTo>
                    <a:pt x="35" y="72"/>
                    <a:pt x="35" y="72"/>
                    <a:pt x="35" y="71"/>
                  </a:cubicBezTo>
                  <a:cubicBezTo>
                    <a:pt x="51" y="52"/>
                    <a:pt x="51" y="52"/>
                    <a:pt x="51" y="52"/>
                  </a:cubicBezTo>
                  <a:cubicBezTo>
                    <a:pt x="51" y="52"/>
                    <a:pt x="51" y="52"/>
                    <a:pt x="51" y="52"/>
                  </a:cubicBezTo>
                  <a:cubicBezTo>
                    <a:pt x="51" y="51"/>
                    <a:pt x="51" y="51"/>
                    <a:pt x="52" y="51"/>
                  </a:cubicBezTo>
                  <a:cubicBezTo>
                    <a:pt x="74" y="51"/>
                    <a:pt x="74" y="51"/>
                    <a:pt x="74" y="51"/>
                  </a:cubicBezTo>
                  <a:cubicBezTo>
                    <a:pt x="85" y="31"/>
                    <a:pt x="85" y="31"/>
                    <a:pt x="85" y="31"/>
                  </a:cubicBezTo>
                  <a:cubicBezTo>
                    <a:pt x="86" y="31"/>
                    <a:pt x="86" y="31"/>
                    <a:pt x="86" y="31"/>
                  </a:cubicBezTo>
                  <a:cubicBezTo>
                    <a:pt x="87" y="31"/>
                    <a:pt x="88" y="31"/>
                    <a:pt x="88" y="32"/>
                  </a:cubicBezTo>
                  <a:cubicBezTo>
                    <a:pt x="88" y="37"/>
                    <a:pt x="88" y="37"/>
                    <a:pt x="88" y="37"/>
                  </a:cubicBezTo>
                  <a:cubicBezTo>
                    <a:pt x="96" y="36"/>
                    <a:pt x="96" y="36"/>
                    <a:pt x="96" y="36"/>
                  </a:cubicBezTo>
                  <a:cubicBezTo>
                    <a:pt x="96" y="6"/>
                    <a:pt x="96" y="6"/>
                    <a:pt x="96" y="6"/>
                  </a:cubicBezTo>
                  <a:cubicBezTo>
                    <a:pt x="69" y="21"/>
                    <a:pt x="69" y="21"/>
                    <a:pt x="69" y="21"/>
                  </a:cubicBezTo>
                  <a:cubicBezTo>
                    <a:pt x="73" y="28"/>
                    <a:pt x="73" y="28"/>
                    <a:pt x="73" y="28"/>
                  </a:cubicBezTo>
                  <a:cubicBezTo>
                    <a:pt x="77" y="25"/>
                    <a:pt x="77" y="25"/>
                    <a:pt x="77" y="25"/>
                  </a:cubicBezTo>
                  <a:cubicBezTo>
                    <a:pt x="77" y="25"/>
                    <a:pt x="77" y="25"/>
                    <a:pt x="77" y="25"/>
                  </a:cubicBezTo>
                  <a:cubicBezTo>
                    <a:pt x="78" y="25"/>
                    <a:pt x="78" y="25"/>
                    <a:pt x="78" y="25"/>
                  </a:cubicBezTo>
                  <a:cubicBezTo>
                    <a:pt x="79" y="26"/>
                    <a:pt x="79" y="27"/>
                    <a:pt x="79" y="27"/>
                  </a:cubicBezTo>
                  <a:cubicBezTo>
                    <a:pt x="70" y="43"/>
                    <a:pt x="70" y="43"/>
                    <a:pt x="70" y="43"/>
                  </a:cubicBezTo>
                  <a:cubicBezTo>
                    <a:pt x="70" y="43"/>
                    <a:pt x="69" y="43"/>
                    <a:pt x="69" y="43"/>
                  </a:cubicBezTo>
                  <a:lnTo>
                    <a:pt x="47" y="43"/>
                  </a:ln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1180215" y="1942946"/>
            <a:ext cx="1265274" cy="1265274"/>
            <a:chOff x="1180215" y="1903228"/>
            <a:chExt cx="1265274" cy="1265274"/>
          </a:xfrm>
        </p:grpSpPr>
        <p:pic>
          <p:nvPicPr>
            <p:cNvPr id="25" name="图片 2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03746" y="2286768"/>
              <a:ext cx="818884" cy="657068"/>
            </a:xfrm>
            <a:prstGeom prst="rect">
              <a:avLst/>
            </a:prstGeom>
          </p:spPr>
        </p:pic>
        <p:sp>
          <p:nvSpPr>
            <p:cNvPr id="33" name="椭圆 32"/>
            <p:cNvSpPr/>
            <p:nvPr/>
          </p:nvSpPr>
          <p:spPr>
            <a:xfrm>
              <a:off x="1180215" y="1903228"/>
              <a:ext cx="1265274" cy="1265274"/>
            </a:xfrm>
            <a:prstGeom prst="ellipse">
              <a:avLst/>
            </a:prstGeom>
            <a:noFill/>
            <a:ln w="28575">
              <a:solidFill>
                <a:srgbClr val="403E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3935209" y="1942946"/>
            <a:ext cx="1265274" cy="1265274"/>
            <a:chOff x="3935209" y="1982665"/>
            <a:chExt cx="1265274" cy="1265274"/>
          </a:xfrm>
        </p:grpSpPr>
        <p:grpSp>
          <p:nvGrpSpPr>
            <p:cNvPr id="20" name="组合 19"/>
            <p:cNvGrpSpPr/>
            <p:nvPr/>
          </p:nvGrpSpPr>
          <p:grpSpPr>
            <a:xfrm>
              <a:off x="4211637" y="2216046"/>
              <a:ext cx="720725" cy="798513"/>
              <a:chOff x="4770438" y="2419351"/>
              <a:chExt cx="720725" cy="798513"/>
            </a:xfrm>
          </p:grpSpPr>
          <p:sp>
            <p:nvSpPr>
              <p:cNvPr id="16" name="Freeform 11"/>
              <p:cNvSpPr>
                <a:spLocks noEditPoints="1"/>
              </p:cNvSpPr>
              <p:nvPr/>
            </p:nvSpPr>
            <p:spPr bwMode="auto">
              <a:xfrm>
                <a:off x="4814888" y="2879726"/>
                <a:ext cx="630238" cy="295275"/>
              </a:xfrm>
              <a:custGeom>
                <a:avLst/>
                <a:gdLst>
                  <a:gd name="T0" fmla="*/ 143 w 167"/>
                  <a:gd name="T1" fmla="*/ 24 h 78"/>
                  <a:gd name="T2" fmla="*/ 136 w 167"/>
                  <a:gd name="T3" fmla="*/ 18 h 78"/>
                  <a:gd name="T4" fmla="*/ 77 w 167"/>
                  <a:gd name="T5" fmla="*/ 78 h 78"/>
                  <a:gd name="T6" fmla="*/ 97 w 167"/>
                  <a:gd name="T7" fmla="*/ 78 h 78"/>
                  <a:gd name="T8" fmla="*/ 147 w 167"/>
                  <a:gd name="T9" fmla="*/ 28 h 78"/>
                  <a:gd name="T10" fmla="*/ 143 w 167"/>
                  <a:gd name="T11" fmla="*/ 24 h 78"/>
                  <a:gd name="T12" fmla="*/ 128 w 167"/>
                  <a:gd name="T13" fmla="*/ 12 h 78"/>
                  <a:gd name="T14" fmla="*/ 62 w 167"/>
                  <a:gd name="T15" fmla="*/ 78 h 78"/>
                  <a:gd name="T16" fmla="*/ 42 w 167"/>
                  <a:gd name="T17" fmla="*/ 78 h 78"/>
                  <a:gd name="T18" fmla="*/ 114 w 167"/>
                  <a:gd name="T19" fmla="*/ 6 h 78"/>
                  <a:gd name="T20" fmla="*/ 128 w 167"/>
                  <a:gd name="T21" fmla="*/ 12 h 78"/>
                  <a:gd name="T22" fmla="*/ 104 w 167"/>
                  <a:gd name="T23" fmla="*/ 2 h 78"/>
                  <a:gd name="T24" fmla="*/ 28 w 167"/>
                  <a:gd name="T25" fmla="*/ 78 h 78"/>
                  <a:gd name="T26" fmla="*/ 7 w 167"/>
                  <a:gd name="T27" fmla="*/ 78 h 78"/>
                  <a:gd name="T28" fmla="*/ 86 w 167"/>
                  <a:gd name="T29" fmla="*/ 0 h 78"/>
                  <a:gd name="T30" fmla="*/ 104 w 167"/>
                  <a:gd name="T31" fmla="*/ 2 h 78"/>
                  <a:gd name="T32" fmla="*/ 70 w 167"/>
                  <a:gd name="T33" fmla="*/ 1 h 78"/>
                  <a:gd name="T34" fmla="*/ 37 w 167"/>
                  <a:gd name="T35" fmla="*/ 14 h 78"/>
                  <a:gd name="T36" fmla="*/ 13 w 167"/>
                  <a:gd name="T37" fmla="*/ 37 h 78"/>
                  <a:gd name="T38" fmla="*/ 0 w 167"/>
                  <a:gd name="T39" fmla="*/ 71 h 78"/>
                  <a:gd name="T40" fmla="*/ 70 w 167"/>
                  <a:gd name="T41" fmla="*/ 1 h 78"/>
                  <a:gd name="T42" fmla="*/ 111 w 167"/>
                  <a:gd name="T43" fmla="*/ 78 h 78"/>
                  <a:gd name="T44" fmla="*/ 153 w 167"/>
                  <a:gd name="T45" fmla="*/ 36 h 78"/>
                  <a:gd name="T46" fmla="*/ 160 w 167"/>
                  <a:gd name="T47" fmla="*/ 49 h 78"/>
                  <a:gd name="T48" fmla="*/ 131 w 167"/>
                  <a:gd name="T49" fmla="*/ 78 h 78"/>
                  <a:gd name="T50" fmla="*/ 111 w 167"/>
                  <a:gd name="T51" fmla="*/ 78 h 78"/>
                  <a:gd name="T52" fmla="*/ 146 w 167"/>
                  <a:gd name="T53" fmla="*/ 78 h 78"/>
                  <a:gd name="T54" fmla="*/ 164 w 167"/>
                  <a:gd name="T55" fmla="*/ 60 h 78"/>
                  <a:gd name="T56" fmla="*/ 167 w 167"/>
                  <a:gd name="T57" fmla="*/ 77 h 78"/>
                  <a:gd name="T58" fmla="*/ 166 w 167"/>
                  <a:gd name="T59" fmla="*/ 78 h 78"/>
                  <a:gd name="T60" fmla="*/ 146 w 167"/>
                  <a:gd name="T61" fmla="*/ 78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67" h="78">
                    <a:moveTo>
                      <a:pt x="143" y="24"/>
                    </a:moveTo>
                    <a:cubicBezTo>
                      <a:pt x="141" y="22"/>
                      <a:pt x="138" y="20"/>
                      <a:pt x="136" y="18"/>
                    </a:cubicBezTo>
                    <a:cubicBezTo>
                      <a:pt x="77" y="78"/>
                      <a:pt x="77" y="78"/>
                      <a:pt x="77" y="78"/>
                    </a:cubicBezTo>
                    <a:cubicBezTo>
                      <a:pt x="97" y="78"/>
                      <a:pt x="97" y="78"/>
                      <a:pt x="97" y="78"/>
                    </a:cubicBezTo>
                    <a:cubicBezTo>
                      <a:pt x="147" y="28"/>
                      <a:pt x="147" y="28"/>
                      <a:pt x="147" y="28"/>
                    </a:cubicBezTo>
                    <a:cubicBezTo>
                      <a:pt x="145" y="27"/>
                      <a:pt x="144" y="26"/>
                      <a:pt x="143" y="24"/>
                    </a:cubicBezTo>
                    <a:close/>
                    <a:moveTo>
                      <a:pt x="128" y="12"/>
                    </a:moveTo>
                    <a:cubicBezTo>
                      <a:pt x="62" y="78"/>
                      <a:pt x="62" y="78"/>
                      <a:pt x="62" y="78"/>
                    </a:cubicBezTo>
                    <a:cubicBezTo>
                      <a:pt x="42" y="78"/>
                      <a:pt x="42" y="78"/>
                      <a:pt x="42" y="78"/>
                    </a:cubicBezTo>
                    <a:cubicBezTo>
                      <a:pt x="114" y="6"/>
                      <a:pt x="114" y="6"/>
                      <a:pt x="114" y="6"/>
                    </a:cubicBezTo>
                    <a:cubicBezTo>
                      <a:pt x="119" y="8"/>
                      <a:pt x="124" y="10"/>
                      <a:pt x="128" y="12"/>
                    </a:cubicBezTo>
                    <a:close/>
                    <a:moveTo>
                      <a:pt x="104" y="2"/>
                    </a:moveTo>
                    <a:cubicBezTo>
                      <a:pt x="28" y="78"/>
                      <a:pt x="28" y="78"/>
                      <a:pt x="28" y="78"/>
                    </a:cubicBezTo>
                    <a:cubicBezTo>
                      <a:pt x="7" y="78"/>
                      <a:pt x="7" y="78"/>
                      <a:pt x="7" y="78"/>
                    </a:cubicBezTo>
                    <a:cubicBezTo>
                      <a:pt x="86" y="0"/>
                      <a:pt x="86" y="0"/>
                      <a:pt x="86" y="0"/>
                    </a:cubicBezTo>
                    <a:cubicBezTo>
                      <a:pt x="92" y="0"/>
                      <a:pt x="98" y="1"/>
                      <a:pt x="104" y="2"/>
                    </a:cubicBezTo>
                    <a:close/>
                    <a:moveTo>
                      <a:pt x="70" y="1"/>
                    </a:moveTo>
                    <a:cubicBezTo>
                      <a:pt x="58" y="3"/>
                      <a:pt x="47" y="7"/>
                      <a:pt x="37" y="14"/>
                    </a:cubicBezTo>
                    <a:cubicBezTo>
                      <a:pt x="13" y="37"/>
                      <a:pt x="13" y="37"/>
                      <a:pt x="13" y="37"/>
                    </a:cubicBezTo>
                    <a:cubicBezTo>
                      <a:pt x="7" y="47"/>
                      <a:pt x="2" y="59"/>
                      <a:pt x="0" y="71"/>
                    </a:cubicBezTo>
                    <a:cubicBezTo>
                      <a:pt x="70" y="1"/>
                      <a:pt x="70" y="1"/>
                      <a:pt x="70" y="1"/>
                    </a:cubicBezTo>
                    <a:close/>
                    <a:moveTo>
                      <a:pt x="111" y="78"/>
                    </a:moveTo>
                    <a:cubicBezTo>
                      <a:pt x="153" y="36"/>
                      <a:pt x="153" y="36"/>
                      <a:pt x="153" y="36"/>
                    </a:cubicBezTo>
                    <a:cubicBezTo>
                      <a:pt x="156" y="40"/>
                      <a:pt x="158" y="45"/>
                      <a:pt x="160" y="49"/>
                    </a:cubicBezTo>
                    <a:cubicBezTo>
                      <a:pt x="131" y="78"/>
                      <a:pt x="131" y="78"/>
                      <a:pt x="131" y="78"/>
                    </a:cubicBezTo>
                    <a:cubicBezTo>
                      <a:pt x="111" y="78"/>
                      <a:pt x="111" y="78"/>
                      <a:pt x="111" y="78"/>
                    </a:cubicBezTo>
                    <a:close/>
                    <a:moveTo>
                      <a:pt x="146" y="78"/>
                    </a:moveTo>
                    <a:cubicBezTo>
                      <a:pt x="164" y="60"/>
                      <a:pt x="164" y="60"/>
                      <a:pt x="164" y="60"/>
                    </a:cubicBezTo>
                    <a:cubicBezTo>
                      <a:pt x="166" y="65"/>
                      <a:pt x="167" y="71"/>
                      <a:pt x="167" y="77"/>
                    </a:cubicBezTo>
                    <a:cubicBezTo>
                      <a:pt x="166" y="78"/>
                      <a:pt x="166" y="78"/>
                      <a:pt x="166" y="78"/>
                    </a:cubicBezTo>
                    <a:lnTo>
                      <a:pt x="146" y="78"/>
                    </a:lnTo>
                    <a:close/>
                  </a:path>
                </a:pathLst>
              </a:custGeom>
              <a:solidFill>
                <a:srgbClr val="40B4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" name="Freeform 12"/>
              <p:cNvSpPr>
                <a:spLocks noEditPoints="1"/>
              </p:cNvSpPr>
              <p:nvPr/>
            </p:nvSpPr>
            <p:spPr bwMode="auto">
              <a:xfrm>
                <a:off x="4943476" y="2463801"/>
                <a:ext cx="373063" cy="371475"/>
              </a:xfrm>
              <a:custGeom>
                <a:avLst/>
                <a:gdLst>
                  <a:gd name="T0" fmla="*/ 84 w 99"/>
                  <a:gd name="T1" fmla="*/ 14 h 98"/>
                  <a:gd name="T2" fmla="*/ 81 w 99"/>
                  <a:gd name="T3" fmla="*/ 11 h 98"/>
                  <a:gd name="T4" fmla="*/ 12 w 99"/>
                  <a:gd name="T5" fmla="*/ 81 h 98"/>
                  <a:gd name="T6" fmla="*/ 14 w 99"/>
                  <a:gd name="T7" fmla="*/ 84 h 98"/>
                  <a:gd name="T8" fmla="*/ 22 w 99"/>
                  <a:gd name="T9" fmla="*/ 90 h 98"/>
                  <a:gd name="T10" fmla="*/ 91 w 99"/>
                  <a:gd name="T11" fmla="*/ 22 h 98"/>
                  <a:gd name="T12" fmla="*/ 84 w 99"/>
                  <a:gd name="T13" fmla="*/ 14 h 98"/>
                  <a:gd name="T14" fmla="*/ 73 w 99"/>
                  <a:gd name="T15" fmla="*/ 5 h 98"/>
                  <a:gd name="T16" fmla="*/ 6 w 99"/>
                  <a:gd name="T17" fmla="*/ 72 h 98"/>
                  <a:gd name="T18" fmla="*/ 1 w 99"/>
                  <a:gd name="T19" fmla="*/ 57 h 98"/>
                  <a:gd name="T20" fmla="*/ 57 w 99"/>
                  <a:gd name="T21" fmla="*/ 0 h 98"/>
                  <a:gd name="T22" fmla="*/ 73 w 99"/>
                  <a:gd name="T23" fmla="*/ 5 h 98"/>
                  <a:gd name="T24" fmla="*/ 44 w 99"/>
                  <a:gd name="T25" fmla="*/ 0 h 98"/>
                  <a:gd name="T26" fmla="*/ 0 w 99"/>
                  <a:gd name="T27" fmla="*/ 43 h 98"/>
                  <a:gd name="T28" fmla="*/ 14 w 99"/>
                  <a:gd name="T29" fmla="*/ 14 h 98"/>
                  <a:gd name="T30" fmla="*/ 44 w 99"/>
                  <a:gd name="T31" fmla="*/ 0 h 98"/>
                  <a:gd name="T32" fmla="*/ 32 w 99"/>
                  <a:gd name="T33" fmla="*/ 95 h 98"/>
                  <a:gd name="T34" fmla="*/ 95 w 99"/>
                  <a:gd name="T35" fmla="*/ 31 h 98"/>
                  <a:gd name="T36" fmla="*/ 99 w 99"/>
                  <a:gd name="T37" fmla="*/ 48 h 98"/>
                  <a:gd name="T38" fmla="*/ 49 w 99"/>
                  <a:gd name="T39" fmla="*/ 98 h 98"/>
                  <a:gd name="T40" fmla="*/ 32 w 99"/>
                  <a:gd name="T41" fmla="*/ 95 h 98"/>
                  <a:gd name="T42" fmla="*/ 66 w 99"/>
                  <a:gd name="T43" fmla="*/ 95 h 98"/>
                  <a:gd name="T44" fmla="*/ 96 w 99"/>
                  <a:gd name="T45" fmla="*/ 65 h 98"/>
                  <a:gd name="T46" fmla="*/ 84 w 99"/>
                  <a:gd name="T47" fmla="*/ 84 h 98"/>
                  <a:gd name="T48" fmla="*/ 84 w 99"/>
                  <a:gd name="T49" fmla="*/ 84 h 98"/>
                  <a:gd name="T50" fmla="*/ 66 w 99"/>
                  <a:gd name="T51" fmla="*/ 95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99" h="98">
                    <a:moveTo>
                      <a:pt x="84" y="14"/>
                    </a:moveTo>
                    <a:cubicBezTo>
                      <a:pt x="83" y="13"/>
                      <a:pt x="82" y="12"/>
                      <a:pt x="81" y="11"/>
                    </a:cubicBezTo>
                    <a:cubicBezTo>
                      <a:pt x="12" y="81"/>
                      <a:pt x="12" y="81"/>
                      <a:pt x="12" y="81"/>
                    </a:cubicBezTo>
                    <a:cubicBezTo>
                      <a:pt x="12" y="82"/>
                      <a:pt x="13" y="83"/>
                      <a:pt x="14" y="84"/>
                    </a:cubicBezTo>
                    <a:cubicBezTo>
                      <a:pt x="17" y="86"/>
                      <a:pt x="19" y="88"/>
                      <a:pt x="22" y="90"/>
                    </a:cubicBezTo>
                    <a:cubicBezTo>
                      <a:pt x="91" y="22"/>
                      <a:pt x="91" y="22"/>
                      <a:pt x="91" y="22"/>
                    </a:cubicBezTo>
                    <a:cubicBezTo>
                      <a:pt x="89" y="19"/>
                      <a:pt x="87" y="16"/>
                      <a:pt x="84" y="14"/>
                    </a:cubicBezTo>
                    <a:close/>
                    <a:moveTo>
                      <a:pt x="73" y="5"/>
                    </a:moveTo>
                    <a:cubicBezTo>
                      <a:pt x="6" y="72"/>
                      <a:pt x="6" y="72"/>
                      <a:pt x="6" y="72"/>
                    </a:cubicBezTo>
                    <a:cubicBezTo>
                      <a:pt x="3" y="68"/>
                      <a:pt x="2" y="62"/>
                      <a:pt x="1" y="57"/>
                    </a:cubicBezTo>
                    <a:cubicBezTo>
                      <a:pt x="57" y="0"/>
                      <a:pt x="57" y="0"/>
                      <a:pt x="57" y="0"/>
                    </a:cubicBezTo>
                    <a:cubicBezTo>
                      <a:pt x="63" y="1"/>
                      <a:pt x="68" y="3"/>
                      <a:pt x="73" y="5"/>
                    </a:cubicBezTo>
                    <a:close/>
                    <a:moveTo>
                      <a:pt x="44" y="0"/>
                    </a:moveTo>
                    <a:cubicBezTo>
                      <a:pt x="0" y="43"/>
                      <a:pt x="0" y="43"/>
                      <a:pt x="0" y="43"/>
                    </a:cubicBezTo>
                    <a:cubicBezTo>
                      <a:pt x="2" y="32"/>
                      <a:pt x="7" y="22"/>
                      <a:pt x="14" y="14"/>
                    </a:cubicBezTo>
                    <a:cubicBezTo>
                      <a:pt x="22" y="6"/>
                      <a:pt x="32" y="1"/>
                      <a:pt x="44" y="0"/>
                    </a:cubicBezTo>
                    <a:close/>
                    <a:moveTo>
                      <a:pt x="32" y="95"/>
                    </a:moveTo>
                    <a:cubicBezTo>
                      <a:pt x="95" y="31"/>
                      <a:pt x="95" y="31"/>
                      <a:pt x="95" y="31"/>
                    </a:cubicBezTo>
                    <a:cubicBezTo>
                      <a:pt x="98" y="37"/>
                      <a:pt x="99" y="42"/>
                      <a:pt x="99" y="48"/>
                    </a:cubicBezTo>
                    <a:cubicBezTo>
                      <a:pt x="49" y="98"/>
                      <a:pt x="49" y="98"/>
                      <a:pt x="49" y="98"/>
                    </a:cubicBezTo>
                    <a:cubicBezTo>
                      <a:pt x="43" y="98"/>
                      <a:pt x="37" y="97"/>
                      <a:pt x="32" y="95"/>
                    </a:cubicBezTo>
                    <a:close/>
                    <a:moveTo>
                      <a:pt x="66" y="95"/>
                    </a:moveTo>
                    <a:cubicBezTo>
                      <a:pt x="96" y="65"/>
                      <a:pt x="96" y="65"/>
                      <a:pt x="96" y="65"/>
                    </a:cubicBezTo>
                    <a:cubicBezTo>
                      <a:pt x="93" y="72"/>
                      <a:pt x="89" y="79"/>
                      <a:pt x="84" y="84"/>
                    </a:cubicBezTo>
                    <a:cubicBezTo>
                      <a:pt x="84" y="84"/>
                      <a:pt x="84" y="84"/>
                      <a:pt x="84" y="84"/>
                    </a:cubicBezTo>
                    <a:cubicBezTo>
                      <a:pt x="79" y="89"/>
                      <a:pt x="73" y="93"/>
                      <a:pt x="66" y="95"/>
                    </a:cubicBezTo>
                    <a:close/>
                  </a:path>
                </a:pathLst>
              </a:custGeom>
              <a:solidFill>
                <a:srgbClr val="E8D7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8" name="Freeform 13"/>
              <p:cNvSpPr>
                <a:spLocks noEditPoints="1"/>
              </p:cNvSpPr>
              <p:nvPr/>
            </p:nvSpPr>
            <p:spPr bwMode="auto">
              <a:xfrm>
                <a:off x="4770438" y="2835276"/>
                <a:ext cx="720725" cy="382588"/>
              </a:xfrm>
              <a:custGeom>
                <a:avLst/>
                <a:gdLst>
                  <a:gd name="T0" fmla="*/ 95 w 191"/>
                  <a:gd name="T1" fmla="*/ 0 h 101"/>
                  <a:gd name="T2" fmla="*/ 163 w 191"/>
                  <a:gd name="T3" fmla="*/ 28 h 101"/>
                  <a:gd name="T4" fmla="*/ 191 w 191"/>
                  <a:gd name="T5" fmla="*/ 96 h 101"/>
                  <a:gd name="T6" fmla="*/ 185 w 191"/>
                  <a:gd name="T7" fmla="*/ 101 h 101"/>
                  <a:gd name="T8" fmla="*/ 6 w 191"/>
                  <a:gd name="T9" fmla="*/ 101 h 101"/>
                  <a:gd name="T10" fmla="*/ 0 w 191"/>
                  <a:gd name="T11" fmla="*/ 96 h 101"/>
                  <a:gd name="T12" fmla="*/ 28 w 191"/>
                  <a:gd name="T13" fmla="*/ 28 h 101"/>
                  <a:gd name="T14" fmla="*/ 95 w 191"/>
                  <a:gd name="T15" fmla="*/ 0 h 101"/>
                  <a:gd name="T16" fmla="*/ 155 w 191"/>
                  <a:gd name="T17" fmla="*/ 36 h 101"/>
                  <a:gd name="T18" fmla="*/ 95 w 191"/>
                  <a:gd name="T19" fmla="*/ 12 h 101"/>
                  <a:gd name="T20" fmla="*/ 36 w 191"/>
                  <a:gd name="T21" fmla="*/ 36 h 101"/>
                  <a:gd name="T22" fmla="*/ 12 w 191"/>
                  <a:gd name="T23" fmla="*/ 90 h 101"/>
                  <a:gd name="T24" fmla="*/ 179 w 191"/>
                  <a:gd name="T25" fmla="*/ 90 h 101"/>
                  <a:gd name="T26" fmla="*/ 155 w 191"/>
                  <a:gd name="T27" fmla="*/ 36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91" h="101">
                    <a:moveTo>
                      <a:pt x="95" y="0"/>
                    </a:moveTo>
                    <a:cubicBezTo>
                      <a:pt x="122" y="0"/>
                      <a:pt x="146" y="11"/>
                      <a:pt x="163" y="28"/>
                    </a:cubicBezTo>
                    <a:cubicBezTo>
                      <a:pt x="180" y="46"/>
                      <a:pt x="191" y="69"/>
                      <a:pt x="191" y="96"/>
                    </a:cubicBezTo>
                    <a:cubicBezTo>
                      <a:pt x="191" y="99"/>
                      <a:pt x="188" y="101"/>
                      <a:pt x="185" y="101"/>
                    </a:cubicBezTo>
                    <a:cubicBezTo>
                      <a:pt x="6" y="101"/>
                      <a:pt x="6" y="101"/>
                      <a:pt x="6" y="101"/>
                    </a:cubicBezTo>
                    <a:cubicBezTo>
                      <a:pt x="3" y="101"/>
                      <a:pt x="0" y="99"/>
                      <a:pt x="0" y="96"/>
                    </a:cubicBezTo>
                    <a:cubicBezTo>
                      <a:pt x="0" y="69"/>
                      <a:pt x="11" y="46"/>
                      <a:pt x="28" y="28"/>
                    </a:cubicBezTo>
                    <a:cubicBezTo>
                      <a:pt x="45" y="11"/>
                      <a:pt x="69" y="0"/>
                      <a:pt x="95" y="0"/>
                    </a:cubicBezTo>
                    <a:close/>
                    <a:moveTo>
                      <a:pt x="155" y="36"/>
                    </a:moveTo>
                    <a:cubicBezTo>
                      <a:pt x="140" y="21"/>
                      <a:pt x="119" y="12"/>
                      <a:pt x="95" y="12"/>
                    </a:cubicBezTo>
                    <a:cubicBezTo>
                      <a:pt x="72" y="12"/>
                      <a:pt x="51" y="21"/>
                      <a:pt x="36" y="36"/>
                    </a:cubicBezTo>
                    <a:cubicBezTo>
                      <a:pt x="22" y="50"/>
                      <a:pt x="13" y="69"/>
                      <a:pt x="12" y="90"/>
                    </a:cubicBezTo>
                    <a:cubicBezTo>
                      <a:pt x="179" y="90"/>
                      <a:pt x="179" y="90"/>
                      <a:pt x="179" y="90"/>
                    </a:cubicBezTo>
                    <a:cubicBezTo>
                      <a:pt x="178" y="69"/>
                      <a:pt x="169" y="50"/>
                      <a:pt x="155" y="36"/>
                    </a:cubicBezTo>
                    <a:close/>
                  </a:path>
                </a:pathLst>
              </a:custGeom>
              <a:solidFill>
                <a:srgbClr val="403E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9" name="Freeform 14"/>
              <p:cNvSpPr>
                <a:spLocks noEditPoints="1"/>
              </p:cNvSpPr>
              <p:nvPr/>
            </p:nvSpPr>
            <p:spPr bwMode="auto">
              <a:xfrm>
                <a:off x="4897438" y="2419351"/>
                <a:ext cx="460375" cy="460375"/>
              </a:xfrm>
              <a:custGeom>
                <a:avLst/>
                <a:gdLst>
                  <a:gd name="T0" fmla="*/ 61 w 122"/>
                  <a:gd name="T1" fmla="*/ 0 h 122"/>
                  <a:gd name="T2" fmla="*/ 104 w 122"/>
                  <a:gd name="T3" fmla="*/ 18 h 122"/>
                  <a:gd name="T4" fmla="*/ 122 w 122"/>
                  <a:gd name="T5" fmla="*/ 61 h 122"/>
                  <a:gd name="T6" fmla="*/ 104 w 122"/>
                  <a:gd name="T7" fmla="*/ 104 h 122"/>
                  <a:gd name="T8" fmla="*/ 104 w 122"/>
                  <a:gd name="T9" fmla="*/ 104 h 122"/>
                  <a:gd name="T10" fmla="*/ 104 w 122"/>
                  <a:gd name="T11" fmla="*/ 104 h 122"/>
                  <a:gd name="T12" fmla="*/ 61 w 122"/>
                  <a:gd name="T13" fmla="*/ 122 h 122"/>
                  <a:gd name="T14" fmla="*/ 18 w 122"/>
                  <a:gd name="T15" fmla="*/ 104 h 122"/>
                  <a:gd name="T16" fmla="*/ 0 w 122"/>
                  <a:gd name="T17" fmla="*/ 61 h 122"/>
                  <a:gd name="T18" fmla="*/ 18 w 122"/>
                  <a:gd name="T19" fmla="*/ 18 h 122"/>
                  <a:gd name="T20" fmla="*/ 61 w 122"/>
                  <a:gd name="T21" fmla="*/ 0 h 122"/>
                  <a:gd name="T22" fmla="*/ 96 w 122"/>
                  <a:gd name="T23" fmla="*/ 26 h 122"/>
                  <a:gd name="T24" fmla="*/ 61 w 122"/>
                  <a:gd name="T25" fmla="*/ 12 h 122"/>
                  <a:gd name="T26" fmla="*/ 26 w 122"/>
                  <a:gd name="T27" fmla="*/ 26 h 122"/>
                  <a:gd name="T28" fmla="*/ 12 w 122"/>
                  <a:gd name="T29" fmla="*/ 61 h 122"/>
                  <a:gd name="T30" fmla="*/ 26 w 122"/>
                  <a:gd name="T31" fmla="*/ 96 h 122"/>
                  <a:gd name="T32" fmla="*/ 61 w 122"/>
                  <a:gd name="T33" fmla="*/ 110 h 122"/>
                  <a:gd name="T34" fmla="*/ 96 w 122"/>
                  <a:gd name="T35" fmla="*/ 96 h 122"/>
                  <a:gd name="T36" fmla="*/ 96 w 122"/>
                  <a:gd name="T37" fmla="*/ 96 h 122"/>
                  <a:gd name="T38" fmla="*/ 111 w 122"/>
                  <a:gd name="T39" fmla="*/ 61 h 122"/>
                  <a:gd name="T40" fmla="*/ 96 w 122"/>
                  <a:gd name="T41" fmla="*/ 26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2" h="122">
                    <a:moveTo>
                      <a:pt x="61" y="0"/>
                    </a:moveTo>
                    <a:cubicBezTo>
                      <a:pt x="78" y="0"/>
                      <a:pt x="93" y="7"/>
                      <a:pt x="104" y="18"/>
                    </a:cubicBezTo>
                    <a:cubicBezTo>
                      <a:pt x="115" y="29"/>
                      <a:pt x="122" y="44"/>
                      <a:pt x="122" y="61"/>
                    </a:cubicBezTo>
                    <a:cubicBezTo>
                      <a:pt x="122" y="78"/>
                      <a:pt x="115" y="93"/>
                      <a:pt x="104" y="104"/>
                    </a:cubicBezTo>
                    <a:cubicBezTo>
                      <a:pt x="104" y="104"/>
                      <a:pt x="104" y="104"/>
                      <a:pt x="104" y="104"/>
                    </a:cubicBezTo>
                    <a:cubicBezTo>
                      <a:pt x="104" y="104"/>
                      <a:pt x="104" y="104"/>
                      <a:pt x="104" y="104"/>
                    </a:cubicBezTo>
                    <a:cubicBezTo>
                      <a:pt x="93" y="115"/>
                      <a:pt x="78" y="122"/>
                      <a:pt x="61" y="122"/>
                    </a:cubicBezTo>
                    <a:cubicBezTo>
                      <a:pt x="45" y="122"/>
                      <a:pt x="29" y="115"/>
                      <a:pt x="18" y="104"/>
                    </a:cubicBezTo>
                    <a:cubicBezTo>
                      <a:pt x="7" y="93"/>
                      <a:pt x="0" y="78"/>
                      <a:pt x="0" y="61"/>
                    </a:cubicBezTo>
                    <a:cubicBezTo>
                      <a:pt x="0" y="44"/>
                      <a:pt x="7" y="29"/>
                      <a:pt x="18" y="18"/>
                    </a:cubicBezTo>
                    <a:cubicBezTo>
                      <a:pt x="29" y="7"/>
                      <a:pt x="45" y="0"/>
                      <a:pt x="61" y="0"/>
                    </a:cubicBezTo>
                    <a:close/>
                    <a:moveTo>
                      <a:pt x="96" y="26"/>
                    </a:moveTo>
                    <a:cubicBezTo>
                      <a:pt x="87" y="17"/>
                      <a:pt x="75" y="12"/>
                      <a:pt x="61" y="12"/>
                    </a:cubicBezTo>
                    <a:cubicBezTo>
                      <a:pt x="48" y="12"/>
                      <a:pt x="35" y="17"/>
                      <a:pt x="26" y="26"/>
                    </a:cubicBezTo>
                    <a:cubicBezTo>
                      <a:pt x="17" y="35"/>
                      <a:pt x="12" y="47"/>
                      <a:pt x="12" y="61"/>
                    </a:cubicBezTo>
                    <a:cubicBezTo>
                      <a:pt x="12" y="75"/>
                      <a:pt x="17" y="87"/>
                      <a:pt x="26" y="96"/>
                    </a:cubicBezTo>
                    <a:cubicBezTo>
                      <a:pt x="35" y="105"/>
                      <a:pt x="48" y="110"/>
                      <a:pt x="61" y="110"/>
                    </a:cubicBezTo>
                    <a:cubicBezTo>
                      <a:pt x="75" y="110"/>
                      <a:pt x="87" y="105"/>
                      <a:pt x="96" y="96"/>
                    </a:cubicBezTo>
                    <a:cubicBezTo>
                      <a:pt x="96" y="96"/>
                      <a:pt x="96" y="96"/>
                      <a:pt x="96" y="96"/>
                    </a:cubicBezTo>
                    <a:cubicBezTo>
                      <a:pt x="105" y="87"/>
                      <a:pt x="111" y="75"/>
                      <a:pt x="111" y="61"/>
                    </a:cubicBezTo>
                    <a:cubicBezTo>
                      <a:pt x="111" y="47"/>
                      <a:pt x="105" y="35"/>
                      <a:pt x="96" y="26"/>
                    </a:cubicBezTo>
                    <a:close/>
                  </a:path>
                </a:pathLst>
              </a:custGeom>
              <a:solidFill>
                <a:srgbClr val="403E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sp>
          <p:nvSpPr>
            <p:cNvPr id="56" name="椭圆 55"/>
            <p:cNvSpPr/>
            <p:nvPr/>
          </p:nvSpPr>
          <p:spPr>
            <a:xfrm>
              <a:off x="3935209" y="1982665"/>
              <a:ext cx="1265274" cy="1265274"/>
            </a:xfrm>
            <a:prstGeom prst="ellipse">
              <a:avLst/>
            </a:prstGeom>
            <a:noFill/>
            <a:ln w="28575">
              <a:solidFill>
                <a:srgbClr val="403E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6767120" y="1942946"/>
            <a:ext cx="1265274" cy="1265274"/>
            <a:chOff x="6767120" y="1977892"/>
            <a:chExt cx="1265274" cy="1265274"/>
          </a:xfrm>
        </p:grpSpPr>
        <p:grpSp>
          <p:nvGrpSpPr>
            <p:cNvPr id="27" name="Group 17"/>
            <p:cNvGrpSpPr>
              <a:grpSpLocks noChangeAspect="1"/>
            </p:cNvGrpSpPr>
            <p:nvPr/>
          </p:nvGrpSpPr>
          <p:grpSpPr bwMode="auto">
            <a:xfrm>
              <a:off x="6970779" y="2207184"/>
              <a:ext cx="857956" cy="806691"/>
              <a:chOff x="3755" y="1240"/>
              <a:chExt cx="887" cy="834"/>
            </a:xfrm>
          </p:grpSpPr>
          <p:sp>
            <p:nvSpPr>
              <p:cNvPr id="29" name="Freeform 18"/>
              <p:cNvSpPr>
                <a:spLocks noEditPoints="1"/>
              </p:cNvSpPr>
              <p:nvPr/>
            </p:nvSpPr>
            <p:spPr bwMode="auto">
              <a:xfrm>
                <a:off x="3776" y="1526"/>
                <a:ext cx="376" cy="527"/>
              </a:xfrm>
              <a:custGeom>
                <a:avLst/>
                <a:gdLst>
                  <a:gd name="T0" fmla="*/ 158 w 158"/>
                  <a:gd name="T1" fmla="*/ 0 h 221"/>
                  <a:gd name="T2" fmla="*/ 0 w 158"/>
                  <a:gd name="T3" fmla="*/ 173 h 221"/>
                  <a:gd name="T4" fmla="*/ 158 w 158"/>
                  <a:gd name="T5" fmla="*/ 0 h 221"/>
                  <a:gd name="T6" fmla="*/ 0 w 158"/>
                  <a:gd name="T7" fmla="*/ 147 h 221"/>
                  <a:gd name="T8" fmla="*/ 131 w 158"/>
                  <a:gd name="T9" fmla="*/ 0 h 221"/>
                  <a:gd name="T10" fmla="*/ 120 w 158"/>
                  <a:gd name="T11" fmla="*/ 0 h 221"/>
                  <a:gd name="T12" fmla="*/ 0 w 158"/>
                  <a:gd name="T13" fmla="*/ 104 h 221"/>
                  <a:gd name="T14" fmla="*/ 120 w 158"/>
                  <a:gd name="T15" fmla="*/ 0 h 221"/>
                  <a:gd name="T16" fmla="*/ 0 w 158"/>
                  <a:gd name="T17" fmla="*/ 93 h 221"/>
                  <a:gd name="T18" fmla="*/ 78 w 158"/>
                  <a:gd name="T19" fmla="*/ 0 h 221"/>
                  <a:gd name="T20" fmla="*/ 67 w 158"/>
                  <a:gd name="T21" fmla="*/ 0 h 221"/>
                  <a:gd name="T22" fmla="*/ 0 w 158"/>
                  <a:gd name="T23" fmla="*/ 51 h 221"/>
                  <a:gd name="T24" fmla="*/ 67 w 158"/>
                  <a:gd name="T25" fmla="*/ 0 h 221"/>
                  <a:gd name="T26" fmla="*/ 0 w 158"/>
                  <a:gd name="T27" fmla="*/ 40 h 221"/>
                  <a:gd name="T28" fmla="*/ 25 w 158"/>
                  <a:gd name="T29" fmla="*/ 0 h 221"/>
                  <a:gd name="T30" fmla="*/ 13 w 158"/>
                  <a:gd name="T31" fmla="*/ 0 h 221"/>
                  <a:gd name="T32" fmla="*/ 5 w 158"/>
                  <a:gd name="T33" fmla="*/ 5 h 221"/>
                  <a:gd name="T34" fmla="*/ 0 w 158"/>
                  <a:gd name="T35" fmla="*/ 184 h 221"/>
                  <a:gd name="T36" fmla="*/ 158 w 158"/>
                  <a:gd name="T37" fmla="*/ 41 h 221"/>
                  <a:gd name="T38" fmla="*/ 0 w 158"/>
                  <a:gd name="T39" fmla="*/ 184 h 221"/>
                  <a:gd name="T40" fmla="*/ 158 w 158"/>
                  <a:gd name="T41" fmla="*/ 52 h 221"/>
                  <a:gd name="T42" fmla="*/ 8 w 158"/>
                  <a:gd name="T43" fmla="*/ 218 h 221"/>
                  <a:gd name="T44" fmla="*/ 1 w 158"/>
                  <a:gd name="T45" fmla="*/ 210 h 221"/>
                  <a:gd name="T46" fmla="*/ 69 w 158"/>
                  <a:gd name="T47" fmla="*/ 168 h 221"/>
                  <a:gd name="T48" fmla="*/ 65 w 158"/>
                  <a:gd name="T49" fmla="*/ 188 h 221"/>
                  <a:gd name="T50" fmla="*/ 17 w 158"/>
                  <a:gd name="T51" fmla="*/ 221 h 221"/>
                  <a:gd name="T52" fmla="*/ 43 w 158"/>
                  <a:gd name="T53" fmla="*/ 221 h 221"/>
                  <a:gd name="T54" fmla="*/ 76 w 158"/>
                  <a:gd name="T55" fmla="*/ 204 h 221"/>
                  <a:gd name="T56" fmla="*/ 68 w 158"/>
                  <a:gd name="T57" fmla="*/ 196 h 221"/>
                  <a:gd name="T58" fmla="*/ 70 w 158"/>
                  <a:gd name="T59" fmla="*/ 221 h 221"/>
                  <a:gd name="T60" fmla="*/ 100 w 158"/>
                  <a:gd name="T61" fmla="*/ 206 h 221"/>
                  <a:gd name="T62" fmla="*/ 83 w 158"/>
                  <a:gd name="T63" fmla="*/ 207 h 221"/>
                  <a:gd name="T64" fmla="*/ 96 w 158"/>
                  <a:gd name="T65" fmla="*/ 221 h 221"/>
                  <a:gd name="T66" fmla="*/ 158 w 158"/>
                  <a:gd name="T67" fmla="*/ 175 h 221"/>
                  <a:gd name="T68" fmla="*/ 96 w 158"/>
                  <a:gd name="T69" fmla="*/ 221 h 221"/>
                  <a:gd name="T70" fmla="*/ 139 w 158"/>
                  <a:gd name="T71" fmla="*/ 221 h 221"/>
                  <a:gd name="T72" fmla="*/ 158 w 158"/>
                  <a:gd name="T73" fmla="*/ 185 h 221"/>
                  <a:gd name="T74" fmla="*/ 150 w 158"/>
                  <a:gd name="T75" fmla="*/ 221 h 221"/>
                  <a:gd name="T76" fmla="*/ 158 w 158"/>
                  <a:gd name="T77" fmla="*/ 212 h 221"/>
                  <a:gd name="T78" fmla="*/ 158 w 158"/>
                  <a:gd name="T79" fmla="*/ 148 h 221"/>
                  <a:gd name="T80" fmla="*/ 116 w 158"/>
                  <a:gd name="T81" fmla="*/ 183 h 221"/>
                  <a:gd name="T82" fmla="*/ 158 w 158"/>
                  <a:gd name="T83" fmla="*/ 132 h 221"/>
                  <a:gd name="T84" fmla="*/ 158 w 158"/>
                  <a:gd name="T85" fmla="*/ 121 h 221"/>
                  <a:gd name="T86" fmla="*/ 108 w 158"/>
                  <a:gd name="T87" fmla="*/ 165 h 221"/>
                  <a:gd name="T88" fmla="*/ 158 w 158"/>
                  <a:gd name="T89" fmla="*/ 106 h 221"/>
                  <a:gd name="T90" fmla="*/ 158 w 158"/>
                  <a:gd name="T91" fmla="*/ 95 h 221"/>
                  <a:gd name="T92" fmla="*/ 90 w 158"/>
                  <a:gd name="T93" fmla="*/ 157 h 221"/>
                  <a:gd name="T94" fmla="*/ 158 w 158"/>
                  <a:gd name="T95" fmla="*/ 79 h 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58" h="221">
                    <a:moveTo>
                      <a:pt x="158" y="0"/>
                    </a:moveTo>
                    <a:cubicBezTo>
                      <a:pt x="158" y="0"/>
                      <a:pt x="158" y="0"/>
                      <a:pt x="158" y="0"/>
                    </a:cubicBezTo>
                    <a:cubicBezTo>
                      <a:pt x="0" y="158"/>
                      <a:pt x="0" y="158"/>
                      <a:pt x="0" y="158"/>
                    </a:cubicBezTo>
                    <a:cubicBezTo>
                      <a:pt x="0" y="173"/>
                      <a:pt x="0" y="173"/>
                      <a:pt x="0" y="173"/>
                    </a:cubicBezTo>
                    <a:cubicBezTo>
                      <a:pt x="158" y="15"/>
                      <a:pt x="158" y="15"/>
                      <a:pt x="158" y="15"/>
                    </a:cubicBezTo>
                    <a:cubicBezTo>
                      <a:pt x="158" y="0"/>
                      <a:pt x="158" y="0"/>
                      <a:pt x="158" y="0"/>
                    </a:cubicBezTo>
                    <a:close/>
                    <a:moveTo>
                      <a:pt x="147" y="0"/>
                    </a:moveTo>
                    <a:cubicBezTo>
                      <a:pt x="0" y="147"/>
                      <a:pt x="0" y="147"/>
                      <a:pt x="0" y="147"/>
                    </a:cubicBezTo>
                    <a:cubicBezTo>
                      <a:pt x="0" y="131"/>
                      <a:pt x="0" y="131"/>
                      <a:pt x="0" y="131"/>
                    </a:cubicBezTo>
                    <a:cubicBezTo>
                      <a:pt x="131" y="0"/>
                      <a:pt x="131" y="0"/>
                      <a:pt x="131" y="0"/>
                    </a:cubicBezTo>
                    <a:cubicBezTo>
                      <a:pt x="147" y="0"/>
                      <a:pt x="147" y="0"/>
                      <a:pt x="147" y="0"/>
                    </a:cubicBezTo>
                    <a:close/>
                    <a:moveTo>
                      <a:pt x="120" y="0"/>
                    </a:moveTo>
                    <a:cubicBezTo>
                      <a:pt x="0" y="120"/>
                      <a:pt x="0" y="120"/>
                      <a:pt x="0" y="120"/>
                    </a:cubicBezTo>
                    <a:cubicBezTo>
                      <a:pt x="0" y="104"/>
                      <a:pt x="0" y="104"/>
                      <a:pt x="0" y="104"/>
                    </a:cubicBezTo>
                    <a:cubicBezTo>
                      <a:pt x="104" y="0"/>
                      <a:pt x="104" y="0"/>
                      <a:pt x="104" y="0"/>
                    </a:cubicBezTo>
                    <a:cubicBezTo>
                      <a:pt x="120" y="0"/>
                      <a:pt x="120" y="0"/>
                      <a:pt x="120" y="0"/>
                    </a:cubicBezTo>
                    <a:close/>
                    <a:moveTo>
                      <a:pt x="93" y="0"/>
                    </a:moveTo>
                    <a:cubicBezTo>
                      <a:pt x="0" y="93"/>
                      <a:pt x="0" y="93"/>
                      <a:pt x="0" y="93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78" y="0"/>
                      <a:pt x="78" y="0"/>
                      <a:pt x="78" y="0"/>
                    </a:cubicBezTo>
                    <a:cubicBezTo>
                      <a:pt x="93" y="0"/>
                      <a:pt x="93" y="0"/>
                      <a:pt x="93" y="0"/>
                    </a:cubicBezTo>
                    <a:close/>
                    <a:moveTo>
                      <a:pt x="67" y="0"/>
                    </a:moveTo>
                    <a:cubicBezTo>
                      <a:pt x="0" y="67"/>
                      <a:pt x="0" y="67"/>
                      <a:pt x="0" y="67"/>
                    </a:cubicBezTo>
                    <a:cubicBezTo>
                      <a:pt x="0" y="51"/>
                      <a:pt x="0" y="51"/>
                      <a:pt x="0" y="51"/>
                    </a:cubicBezTo>
                    <a:cubicBezTo>
                      <a:pt x="51" y="0"/>
                      <a:pt x="51" y="0"/>
                      <a:pt x="51" y="0"/>
                    </a:cubicBezTo>
                    <a:cubicBezTo>
                      <a:pt x="67" y="0"/>
                      <a:pt x="67" y="0"/>
                      <a:pt x="67" y="0"/>
                    </a:cubicBezTo>
                    <a:close/>
                    <a:moveTo>
                      <a:pt x="40" y="0"/>
                    </a:moveTo>
                    <a:cubicBezTo>
                      <a:pt x="0" y="40"/>
                      <a:pt x="0" y="40"/>
                      <a:pt x="0" y="40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40" y="0"/>
                      <a:pt x="40" y="0"/>
                      <a:pt x="40" y="0"/>
                    </a:cubicBezTo>
                    <a:close/>
                    <a:moveTo>
                      <a:pt x="13" y="0"/>
                    </a:moveTo>
                    <a:cubicBezTo>
                      <a:pt x="0" y="13"/>
                      <a:pt x="0" y="13"/>
                      <a:pt x="0" y="13"/>
                    </a:cubicBezTo>
                    <a:cubicBezTo>
                      <a:pt x="1" y="10"/>
                      <a:pt x="3" y="7"/>
                      <a:pt x="5" y="5"/>
                    </a:cubicBezTo>
                    <a:cubicBezTo>
                      <a:pt x="7" y="3"/>
                      <a:pt x="10" y="1"/>
                      <a:pt x="13" y="0"/>
                    </a:cubicBezTo>
                    <a:close/>
                    <a:moveTo>
                      <a:pt x="0" y="184"/>
                    </a:moveTo>
                    <a:cubicBezTo>
                      <a:pt x="158" y="26"/>
                      <a:pt x="158" y="26"/>
                      <a:pt x="158" y="26"/>
                    </a:cubicBezTo>
                    <a:cubicBezTo>
                      <a:pt x="158" y="41"/>
                      <a:pt x="158" y="41"/>
                      <a:pt x="158" y="41"/>
                    </a:cubicBezTo>
                    <a:cubicBezTo>
                      <a:pt x="0" y="200"/>
                      <a:pt x="0" y="200"/>
                      <a:pt x="0" y="200"/>
                    </a:cubicBezTo>
                    <a:cubicBezTo>
                      <a:pt x="0" y="184"/>
                      <a:pt x="0" y="184"/>
                      <a:pt x="0" y="184"/>
                    </a:cubicBezTo>
                    <a:close/>
                    <a:moveTo>
                      <a:pt x="1" y="210"/>
                    </a:moveTo>
                    <a:cubicBezTo>
                      <a:pt x="158" y="52"/>
                      <a:pt x="158" y="52"/>
                      <a:pt x="158" y="52"/>
                    </a:cubicBezTo>
                    <a:cubicBezTo>
                      <a:pt x="158" y="68"/>
                      <a:pt x="158" y="68"/>
                      <a:pt x="158" y="68"/>
                    </a:cubicBezTo>
                    <a:cubicBezTo>
                      <a:pt x="8" y="218"/>
                      <a:pt x="8" y="218"/>
                      <a:pt x="8" y="218"/>
                    </a:cubicBezTo>
                    <a:cubicBezTo>
                      <a:pt x="7" y="217"/>
                      <a:pt x="6" y="217"/>
                      <a:pt x="5" y="216"/>
                    </a:cubicBezTo>
                    <a:cubicBezTo>
                      <a:pt x="3" y="214"/>
                      <a:pt x="2" y="212"/>
                      <a:pt x="1" y="210"/>
                    </a:cubicBezTo>
                    <a:close/>
                    <a:moveTo>
                      <a:pt x="16" y="221"/>
                    </a:moveTo>
                    <a:cubicBezTo>
                      <a:pt x="69" y="168"/>
                      <a:pt x="69" y="168"/>
                      <a:pt x="69" y="168"/>
                    </a:cubicBezTo>
                    <a:cubicBezTo>
                      <a:pt x="66" y="172"/>
                      <a:pt x="64" y="177"/>
                      <a:pt x="64" y="183"/>
                    </a:cubicBezTo>
                    <a:cubicBezTo>
                      <a:pt x="64" y="185"/>
                      <a:pt x="65" y="186"/>
                      <a:pt x="65" y="188"/>
                    </a:cubicBezTo>
                    <a:cubicBezTo>
                      <a:pt x="32" y="221"/>
                      <a:pt x="32" y="221"/>
                      <a:pt x="32" y="221"/>
                    </a:cubicBezTo>
                    <a:cubicBezTo>
                      <a:pt x="17" y="221"/>
                      <a:pt x="17" y="221"/>
                      <a:pt x="17" y="221"/>
                    </a:cubicBezTo>
                    <a:cubicBezTo>
                      <a:pt x="16" y="221"/>
                      <a:pt x="16" y="221"/>
                      <a:pt x="16" y="221"/>
                    </a:cubicBezTo>
                    <a:close/>
                    <a:moveTo>
                      <a:pt x="43" y="221"/>
                    </a:moveTo>
                    <a:cubicBezTo>
                      <a:pt x="59" y="221"/>
                      <a:pt x="59" y="221"/>
                      <a:pt x="59" y="221"/>
                    </a:cubicBezTo>
                    <a:cubicBezTo>
                      <a:pt x="76" y="204"/>
                      <a:pt x="76" y="204"/>
                      <a:pt x="76" y="204"/>
                    </a:cubicBezTo>
                    <a:cubicBezTo>
                      <a:pt x="74" y="203"/>
                      <a:pt x="73" y="202"/>
                      <a:pt x="72" y="201"/>
                    </a:cubicBezTo>
                    <a:cubicBezTo>
                      <a:pt x="70" y="199"/>
                      <a:pt x="69" y="198"/>
                      <a:pt x="68" y="196"/>
                    </a:cubicBezTo>
                    <a:cubicBezTo>
                      <a:pt x="43" y="221"/>
                      <a:pt x="43" y="221"/>
                      <a:pt x="43" y="221"/>
                    </a:cubicBezTo>
                    <a:close/>
                    <a:moveTo>
                      <a:pt x="70" y="221"/>
                    </a:moveTo>
                    <a:cubicBezTo>
                      <a:pt x="85" y="221"/>
                      <a:pt x="85" y="221"/>
                      <a:pt x="85" y="221"/>
                    </a:cubicBezTo>
                    <a:cubicBezTo>
                      <a:pt x="100" y="206"/>
                      <a:pt x="100" y="206"/>
                      <a:pt x="100" y="206"/>
                    </a:cubicBezTo>
                    <a:cubicBezTo>
                      <a:pt x="97" y="208"/>
                      <a:pt x="93" y="208"/>
                      <a:pt x="90" y="208"/>
                    </a:cubicBezTo>
                    <a:cubicBezTo>
                      <a:pt x="88" y="208"/>
                      <a:pt x="85" y="208"/>
                      <a:pt x="83" y="207"/>
                    </a:cubicBezTo>
                    <a:cubicBezTo>
                      <a:pt x="70" y="221"/>
                      <a:pt x="70" y="221"/>
                      <a:pt x="70" y="221"/>
                    </a:cubicBezTo>
                    <a:close/>
                    <a:moveTo>
                      <a:pt x="96" y="221"/>
                    </a:moveTo>
                    <a:cubicBezTo>
                      <a:pt x="158" y="159"/>
                      <a:pt x="158" y="159"/>
                      <a:pt x="158" y="159"/>
                    </a:cubicBezTo>
                    <a:cubicBezTo>
                      <a:pt x="158" y="175"/>
                      <a:pt x="158" y="175"/>
                      <a:pt x="158" y="175"/>
                    </a:cubicBezTo>
                    <a:cubicBezTo>
                      <a:pt x="112" y="221"/>
                      <a:pt x="112" y="221"/>
                      <a:pt x="112" y="221"/>
                    </a:cubicBezTo>
                    <a:cubicBezTo>
                      <a:pt x="96" y="221"/>
                      <a:pt x="96" y="221"/>
                      <a:pt x="96" y="221"/>
                    </a:cubicBezTo>
                    <a:close/>
                    <a:moveTo>
                      <a:pt x="123" y="221"/>
                    </a:moveTo>
                    <a:cubicBezTo>
                      <a:pt x="139" y="221"/>
                      <a:pt x="139" y="221"/>
                      <a:pt x="139" y="221"/>
                    </a:cubicBezTo>
                    <a:cubicBezTo>
                      <a:pt x="158" y="201"/>
                      <a:pt x="158" y="201"/>
                      <a:pt x="158" y="201"/>
                    </a:cubicBezTo>
                    <a:cubicBezTo>
                      <a:pt x="158" y="185"/>
                      <a:pt x="158" y="185"/>
                      <a:pt x="158" y="185"/>
                    </a:cubicBezTo>
                    <a:cubicBezTo>
                      <a:pt x="123" y="221"/>
                      <a:pt x="123" y="221"/>
                      <a:pt x="123" y="221"/>
                    </a:cubicBezTo>
                    <a:close/>
                    <a:moveTo>
                      <a:pt x="150" y="221"/>
                    </a:moveTo>
                    <a:cubicBezTo>
                      <a:pt x="158" y="221"/>
                      <a:pt x="158" y="221"/>
                      <a:pt x="158" y="221"/>
                    </a:cubicBezTo>
                    <a:cubicBezTo>
                      <a:pt x="158" y="212"/>
                      <a:pt x="158" y="212"/>
                      <a:pt x="158" y="212"/>
                    </a:cubicBezTo>
                    <a:cubicBezTo>
                      <a:pt x="150" y="221"/>
                      <a:pt x="150" y="221"/>
                      <a:pt x="150" y="221"/>
                    </a:cubicBezTo>
                    <a:close/>
                    <a:moveTo>
                      <a:pt x="158" y="148"/>
                    </a:moveTo>
                    <a:cubicBezTo>
                      <a:pt x="114" y="193"/>
                      <a:pt x="114" y="193"/>
                      <a:pt x="114" y="193"/>
                    </a:cubicBezTo>
                    <a:cubicBezTo>
                      <a:pt x="115" y="190"/>
                      <a:pt x="116" y="186"/>
                      <a:pt x="116" y="183"/>
                    </a:cubicBezTo>
                    <a:cubicBezTo>
                      <a:pt x="116" y="180"/>
                      <a:pt x="115" y="178"/>
                      <a:pt x="115" y="176"/>
                    </a:cubicBezTo>
                    <a:cubicBezTo>
                      <a:pt x="158" y="132"/>
                      <a:pt x="158" y="132"/>
                      <a:pt x="158" y="132"/>
                    </a:cubicBezTo>
                    <a:cubicBezTo>
                      <a:pt x="158" y="148"/>
                      <a:pt x="158" y="148"/>
                      <a:pt x="158" y="148"/>
                    </a:cubicBezTo>
                    <a:close/>
                    <a:moveTo>
                      <a:pt x="158" y="121"/>
                    </a:moveTo>
                    <a:cubicBezTo>
                      <a:pt x="111" y="168"/>
                      <a:pt x="111" y="168"/>
                      <a:pt x="111" y="168"/>
                    </a:cubicBezTo>
                    <a:cubicBezTo>
                      <a:pt x="110" y="167"/>
                      <a:pt x="109" y="166"/>
                      <a:pt x="108" y="165"/>
                    </a:cubicBezTo>
                    <a:cubicBezTo>
                      <a:pt x="107" y="163"/>
                      <a:pt x="105" y="162"/>
                      <a:pt x="103" y="161"/>
                    </a:cubicBezTo>
                    <a:cubicBezTo>
                      <a:pt x="158" y="106"/>
                      <a:pt x="158" y="106"/>
                      <a:pt x="158" y="106"/>
                    </a:cubicBezTo>
                    <a:cubicBezTo>
                      <a:pt x="158" y="121"/>
                      <a:pt x="158" y="121"/>
                      <a:pt x="158" y="121"/>
                    </a:cubicBezTo>
                    <a:close/>
                    <a:moveTo>
                      <a:pt x="158" y="95"/>
                    </a:moveTo>
                    <a:cubicBezTo>
                      <a:pt x="95" y="158"/>
                      <a:pt x="95" y="158"/>
                      <a:pt x="95" y="158"/>
                    </a:cubicBezTo>
                    <a:cubicBezTo>
                      <a:pt x="93" y="157"/>
                      <a:pt x="92" y="157"/>
                      <a:pt x="90" y="157"/>
                    </a:cubicBezTo>
                    <a:cubicBezTo>
                      <a:pt x="85" y="157"/>
                      <a:pt x="80" y="159"/>
                      <a:pt x="75" y="162"/>
                    </a:cubicBezTo>
                    <a:cubicBezTo>
                      <a:pt x="158" y="79"/>
                      <a:pt x="158" y="79"/>
                      <a:pt x="158" y="79"/>
                    </a:cubicBezTo>
                    <a:lnTo>
                      <a:pt x="158" y="95"/>
                    </a:lnTo>
                    <a:close/>
                  </a:path>
                </a:pathLst>
              </a:custGeom>
              <a:solidFill>
                <a:srgbClr val="91A2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0" name="Freeform 19"/>
              <p:cNvSpPr>
                <a:spLocks noEditPoints="1"/>
              </p:cNvSpPr>
              <p:nvPr/>
            </p:nvSpPr>
            <p:spPr bwMode="auto">
              <a:xfrm>
                <a:off x="4173" y="1262"/>
                <a:ext cx="450" cy="769"/>
              </a:xfrm>
              <a:custGeom>
                <a:avLst/>
                <a:gdLst>
                  <a:gd name="T0" fmla="*/ 39 w 189"/>
                  <a:gd name="T1" fmla="*/ 51 h 323"/>
                  <a:gd name="T2" fmla="*/ 86 w 189"/>
                  <a:gd name="T3" fmla="*/ 0 h 323"/>
                  <a:gd name="T4" fmla="*/ 75 w 189"/>
                  <a:gd name="T5" fmla="*/ 0 h 323"/>
                  <a:gd name="T6" fmla="*/ 27 w 189"/>
                  <a:gd name="T7" fmla="*/ 74 h 323"/>
                  <a:gd name="T8" fmla="*/ 99 w 189"/>
                  <a:gd name="T9" fmla="*/ 6 h 323"/>
                  <a:gd name="T10" fmla="*/ 103 w 189"/>
                  <a:gd name="T11" fmla="*/ 14 h 323"/>
                  <a:gd name="T12" fmla="*/ 27 w 189"/>
                  <a:gd name="T13" fmla="*/ 74 h 323"/>
                  <a:gd name="T14" fmla="*/ 102 w 189"/>
                  <a:gd name="T15" fmla="*/ 26 h 323"/>
                  <a:gd name="T16" fmla="*/ 0 w 189"/>
                  <a:gd name="T17" fmla="*/ 144 h 323"/>
                  <a:gd name="T18" fmla="*/ 0 w 189"/>
                  <a:gd name="T19" fmla="*/ 155 h 323"/>
                  <a:gd name="T20" fmla="*/ 96 w 189"/>
                  <a:gd name="T21" fmla="*/ 75 h 323"/>
                  <a:gd name="T22" fmla="*/ 0 w 189"/>
                  <a:gd name="T23" fmla="*/ 155 h 323"/>
                  <a:gd name="T24" fmla="*/ 0 w 189"/>
                  <a:gd name="T25" fmla="*/ 197 h 323"/>
                  <a:gd name="T26" fmla="*/ 94 w 189"/>
                  <a:gd name="T27" fmla="*/ 87 h 323"/>
                  <a:gd name="T28" fmla="*/ 0 w 189"/>
                  <a:gd name="T29" fmla="*/ 208 h 323"/>
                  <a:gd name="T30" fmla="*/ 94 w 189"/>
                  <a:gd name="T31" fmla="*/ 130 h 323"/>
                  <a:gd name="T32" fmla="*/ 93 w 189"/>
                  <a:gd name="T33" fmla="*/ 130 h 323"/>
                  <a:gd name="T34" fmla="*/ 89 w 189"/>
                  <a:gd name="T35" fmla="*/ 125 h 323"/>
                  <a:gd name="T36" fmla="*/ 0 w 189"/>
                  <a:gd name="T37" fmla="*/ 208 h 323"/>
                  <a:gd name="T38" fmla="*/ 0 w 189"/>
                  <a:gd name="T39" fmla="*/ 250 h 323"/>
                  <a:gd name="T40" fmla="*/ 105 w 189"/>
                  <a:gd name="T41" fmla="*/ 130 h 323"/>
                  <a:gd name="T42" fmla="*/ 0 w 189"/>
                  <a:gd name="T43" fmla="*/ 261 h 323"/>
                  <a:gd name="T44" fmla="*/ 147 w 189"/>
                  <a:gd name="T45" fmla="*/ 130 h 323"/>
                  <a:gd name="T46" fmla="*/ 0 w 189"/>
                  <a:gd name="T47" fmla="*/ 261 h 323"/>
                  <a:gd name="T48" fmla="*/ 0 w 189"/>
                  <a:gd name="T49" fmla="*/ 303 h 323"/>
                  <a:gd name="T50" fmla="*/ 171 w 189"/>
                  <a:gd name="T51" fmla="*/ 130 h 323"/>
                  <a:gd name="T52" fmla="*/ 0 w 189"/>
                  <a:gd name="T53" fmla="*/ 288 h 323"/>
                  <a:gd name="T54" fmla="*/ 0 w 189"/>
                  <a:gd name="T55" fmla="*/ 323 h 323"/>
                  <a:gd name="T56" fmla="*/ 188 w 189"/>
                  <a:gd name="T57" fmla="*/ 142 h 323"/>
                  <a:gd name="T58" fmla="*/ 183 w 189"/>
                  <a:gd name="T59" fmla="*/ 135 h 323"/>
                  <a:gd name="T60" fmla="*/ 0 w 189"/>
                  <a:gd name="T61" fmla="*/ 314 h 323"/>
                  <a:gd name="T62" fmla="*/ 189 w 189"/>
                  <a:gd name="T63" fmla="*/ 152 h 323"/>
                  <a:gd name="T64" fmla="*/ 33 w 189"/>
                  <a:gd name="T65" fmla="*/ 323 h 323"/>
                  <a:gd name="T66" fmla="*/ 44 w 189"/>
                  <a:gd name="T67" fmla="*/ 323 h 323"/>
                  <a:gd name="T68" fmla="*/ 189 w 189"/>
                  <a:gd name="T69" fmla="*/ 195 h 323"/>
                  <a:gd name="T70" fmla="*/ 44 w 189"/>
                  <a:gd name="T71" fmla="*/ 323 h 323"/>
                  <a:gd name="T72" fmla="*/ 189 w 189"/>
                  <a:gd name="T73" fmla="*/ 206 h 323"/>
                  <a:gd name="T74" fmla="*/ 87 w 189"/>
                  <a:gd name="T75" fmla="*/ 323 h 323"/>
                  <a:gd name="T76" fmla="*/ 98 w 189"/>
                  <a:gd name="T77" fmla="*/ 323 h 323"/>
                  <a:gd name="T78" fmla="*/ 189 w 189"/>
                  <a:gd name="T79" fmla="*/ 235 h 323"/>
                  <a:gd name="T80" fmla="*/ 114 w 189"/>
                  <a:gd name="T81" fmla="*/ 322 h 323"/>
                  <a:gd name="T82" fmla="*/ 98 w 189"/>
                  <a:gd name="T83" fmla="*/ 323 h 323"/>
                  <a:gd name="T84" fmla="*/ 184 w 189"/>
                  <a:gd name="T85" fmla="*/ 264 h 323"/>
                  <a:gd name="T86" fmla="*/ 129 w 189"/>
                  <a:gd name="T87" fmla="*/ 318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89" h="323">
                    <a:moveTo>
                      <a:pt x="56" y="19"/>
                    </a:moveTo>
                    <a:cubicBezTo>
                      <a:pt x="39" y="51"/>
                      <a:pt x="39" y="51"/>
                      <a:pt x="39" y="51"/>
                    </a:cubicBezTo>
                    <a:cubicBezTo>
                      <a:pt x="90" y="0"/>
                      <a:pt x="90" y="0"/>
                      <a:pt x="90" y="0"/>
                    </a:cubicBezTo>
                    <a:cubicBezTo>
                      <a:pt x="89" y="0"/>
                      <a:pt x="87" y="0"/>
                      <a:pt x="86" y="0"/>
                    </a:cubicBezTo>
                    <a:cubicBezTo>
                      <a:pt x="77" y="0"/>
                      <a:pt x="77" y="0"/>
                      <a:pt x="77" y="0"/>
                    </a:cubicBezTo>
                    <a:cubicBezTo>
                      <a:pt x="76" y="0"/>
                      <a:pt x="76" y="0"/>
                      <a:pt x="75" y="0"/>
                    </a:cubicBezTo>
                    <a:cubicBezTo>
                      <a:pt x="56" y="19"/>
                      <a:pt x="56" y="19"/>
                      <a:pt x="56" y="19"/>
                    </a:cubicBezTo>
                    <a:close/>
                    <a:moveTo>
                      <a:pt x="27" y="74"/>
                    </a:moveTo>
                    <a:cubicBezTo>
                      <a:pt x="97" y="4"/>
                      <a:pt x="97" y="4"/>
                      <a:pt x="97" y="4"/>
                    </a:cubicBezTo>
                    <a:cubicBezTo>
                      <a:pt x="98" y="4"/>
                      <a:pt x="99" y="5"/>
                      <a:pt x="99" y="6"/>
                    </a:cubicBezTo>
                    <a:cubicBezTo>
                      <a:pt x="101" y="8"/>
                      <a:pt x="102" y="10"/>
                      <a:pt x="103" y="12"/>
                    </a:cubicBezTo>
                    <a:cubicBezTo>
                      <a:pt x="103" y="13"/>
                      <a:pt x="103" y="13"/>
                      <a:pt x="103" y="14"/>
                    </a:cubicBezTo>
                    <a:cubicBezTo>
                      <a:pt x="10" y="107"/>
                      <a:pt x="10" y="107"/>
                      <a:pt x="10" y="107"/>
                    </a:cubicBezTo>
                    <a:cubicBezTo>
                      <a:pt x="27" y="74"/>
                      <a:pt x="27" y="74"/>
                      <a:pt x="27" y="74"/>
                    </a:cubicBezTo>
                    <a:close/>
                    <a:moveTo>
                      <a:pt x="0" y="128"/>
                    </a:moveTo>
                    <a:cubicBezTo>
                      <a:pt x="102" y="26"/>
                      <a:pt x="102" y="26"/>
                      <a:pt x="102" y="26"/>
                    </a:cubicBezTo>
                    <a:cubicBezTo>
                      <a:pt x="100" y="44"/>
                      <a:pt x="100" y="44"/>
                      <a:pt x="100" y="44"/>
                    </a:cubicBezTo>
                    <a:cubicBezTo>
                      <a:pt x="0" y="144"/>
                      <a:pt x="0" y="144"/>
                      <a:pt x="0" y="144"/>
                    </a:cubicBezTo>
                    <a:cubicBezTo>
                      <a:pt x="0" y="128"/>
                      <a:pt x="0" y="128"/>
                      <a:pt x="0" y="128"/>
                    </a:cubicBezTo>
                    <a:close/>
                    <a:moveTo>
                      <a:pt x="0" y="155"/>
                    </a:moveTo>
                    <a:cubicBezTo>
                      <a:pt x="0" y="170"/>
                      <a:pt x="0" y="170"/>
                      <a:pt x="0" y="170"/>
                    </a:cubicBezTo>
                    <a:cubicBezTo>
                      <a:pt x="96" y="75"/>
                      <a:pt x="96" y="75"/>
                      <a:pt x="96" y="75"/>
                    </a:cubicBezTo>
                    <a:cubicBezTo>
                      <a:pt x="98" y="57"/>
                      <a:pt x="98" y="57"/>
                      <a:pt x="98" y="57"/>
                    </a:cubicBezTo>
                    <a:cubicBezTo>
                      <a:pt x="0" y="155"/>
                      <a:pt x="0" y="155"/>
                      <a:pt x="0" y="155"/>
                    </a:cubicBezTo>
                    <a:close/>
                    <a:moveTo>
                      <a:pt x="0" y="181"/>
                    </a:moveTo>
                    <a:cubicBezTo>
                      <a:pt x="0" y="197"/>
                      <a:pt x="0" y="197"/>
                      <a:pt x="0" y="197"/>
                    </a:cubicBezTo>
                    <a:cubicBezTo>
                      <a:pt x="91" y="106"/>
                      <a:pt x="91" y="106"/>
                      <a:pt x="91" y="106"/>
                    </a:cubicBezTo>
                    <a:cubicBezTo>
                      <a:pt x="94" y="87"/>
                      <a:pt x="94" y="87"/>
                      <a:pt x="94" y="87"/>
                    </a:cubicBezTo>
                    <a:cubicBezTo>
                      <a:pt x="0" y="181"/>
                      <a:pt x="0" y="181"/>
                      <a:pt x="0" y="181"/>
                    </a:cubicBezTo>
                    <a:close/>
                    <a:moveTo>
                      <a:pt x="0" y="208"/>
                    </a:moveTo>
                    <a:cubicBezTo>
                      <a:pt x="0" y="223"/>
                      <a:pt x="0" y="223"/>
                      <a:pt x="0" y="223"/>
                    </a:cubicBezTo>
                    <a:cubicBezTo>
                      <a:pt x="94" y="130"/>
                      <a:pt x="94" y="130"/>
                      <a:pt x="94" y="130"/>
                    </a:cubicBezTo>
                    <a:cubicBezTo>
                      <a:pt x="93" y="130"/>
                      <a:pt x="93" y="130"/>
                      <a:pt x="93" y="130"/>
                    </a:cubicBezTo>
                    <a:cubicBezTo>
                      <a:pt x="93" y="130"/>
                      <a:pt x="93" y="130"/>
                      <a:pt x="93" y="130"/>
                    </a:cubicBezTo>
                    <a:cubicBezTo>
                      <a:pt x="93" y="130"/>
                      <a:pt x="93" y="130"/>
                      <a:pt x="92" y="130"/>
                    </a:cubicBezTo>
                    <a:cubicBezTo>
                      <a:pt x="90" y="129"/>
                      <a:pt x="88" y="127"/>
                      <a:pt x="89" y="125"/>
                    </a:cubicBezTo>
                    <a:cubicBezTo>
                      <a:pt x="90" y="118"/>
                      <a:pt x="90" y="118"/>
                      <a:pt x="90" y="118"/>
                    </a:cubicBezTo>
                    <a:cubicBezTo>
                      <a:pt x="0" y="208"/>
                      <a:pt x="0" y="208"/>
                      <a:pt x="0" y="208"/>
                    </a:cubicBezTo>
                    <a:close/>
                    <a:moveTo>
                      <a:pt x="0" y="234"/>
                    </a:moveTo>
                    <a:cubicBezTo>
                      <a:pt x="0" y="250"/>
                      <a:pt x="0" y="250"/>
                      <a:pt x="0" y="250"/>
                    </a:cubicBezTo>
                    <a:cubicBezTo>
                      <a:pt x="121" y="130"/>
                      <a:pt x="121" y="130"/>
                      <a:pt x="121" y="130"/>
                    </a:cubicBezTo>
                    <a:cubicBezTo>
                      <a:pt x="105" y="130"/>
                      <a:pt x="105" y="130"/>
                      <a:pt x="105" y="130"/>
                    </a:cubicBezTo>
                    <a:cubicBezTo>
                      <a:pt x="0" y="234"/>
                      <a:pt x="0" y="234"/>
                      <a:pt x="0" y="234"/>
                    </a:cubicBezTo>
                    <a:close/>
                    <a:moveTo>
                      <a:pt x="0" y="261"/>
                    </a:moveTo>
                    <a:cubicBezTo>
                      <a:pt x="0" y="277"/>
                      <a:pt x="0" y="277"/>
                      <a:pt x="0" y="277"/>
                    </a:cubicBezTo>
                    <a:cubicBezTo>
                      <a:pt x="147" y="130"/>
                      <a:pt x="147" y="130"/>
                      <a:pt x="147" y="130"/>
                    </a:cubicBezTo>
                    <a:cubicBezTo>
                      <a:pt x="131" y="130"/>
                      <a:pt x="131" y="130"/>
                      <a:pt x="131" y="130"/>
                    </a:cubicBezTo>
                    <a:cubicBezTo>
                      <a:pt x="0" y="261"/>
                      <a:pt x="0" y="261"/>
                      <a:pt x="0" y="261"/>
                    </a:cubicBezTo>
                    <a:close/>
                    <a:moveTo>
                      <a:pt x="0" y="288"/>
                    </a:moveTo>
                    <a:cubicBezTo>
                      <a:pt x="0" y="303"/>
                      <a:pt x="0" y="303"/>
                      <a:pt x="0" y="303"/>
                    </a:cubicBezTo>
                    <a:cubicBezTo>
                      <a:pt x="174" y="130"/>
                      <a:pt x="174" y="130"/>
                      <a:pt x="174" y="130"/>
                    </a:cubicBezTo>
                    <a:cubicBezTo>
                      <a:pt x="173" y="130"/>
                      <a:pt x="172" y="130"/>
                      <a:pt x="171" y="130"/>
                    </a:cubicBezTo>
                    <a:cubicBezTo>
                      <a:pt x="158" y="130"/>
                      <a:pt x="158" y="130"/>
                      <a:pt x="158" y="130"/>
                    </a:cubicBezTo>
                    <a:cubicBezTo>
                      <a:pt x="0" y="288"/>
                      <a:pt x="0" y="288"/>
                      <a:pt x="0" y="288"/>
                    </a:cubicBezTo>
                    <a:close/>
                    <a:moveTo>
                      <a:pt x="0" y="314"/>
                    </a:moveTo>
                    <a:cubicBezTo>
                      <a:pt x="0" y="323"/>
                      <a:pt x="0" y="323"/>
                      <a:pt x="0" y="323"/>
                    </a:cubicBezTo>
                    <a:cubicBezTo>
                      <a:pt x="7" y="323"/>
                      <a:pt x="7" y="323"/>
                      <a:pt x="7" y="323"/>
                    </a:cubicBezTo>
                    <a:cubicBezTo>
                      <a:pt x="188" y="142"/>
                      <a:pt x="188" y="142"/>
                      <a:pt x="188" y="142"/>
                    </a:cubicBezTo>
                    <a:cubicBezTo>
                      <a:pt x="187" y="139"/>
                      <a:pt x="185" y="137"/>
                      <a:pt x="183" y="135"/>
                    </a:cubicBezTo>
                    <a:cubicBezTo>
                      <a:pt x="183" y="135"/>
                      <a:pt x="183" y="135"/>
                      <a:pt x="183" y="135"/>
                    </a:cubicBezTo>
                    <a:cubicBezTo>
                      <a:pt x="183" y="134"/>
                      <a:pt x="182" y="134"/>
                      <a:pt x="181" y="133"/>
                    </a:cubicBezTo>
                    <a:cubicBezTo>
                      <a:pt x="0" y="314"/>
                      <a:pt x="0" y="314"/>
                      <a:pt x="0" y="314"/>
                    </a:cubicBezTo>
                    <a:close/>
                    <a:moveTo>
                      <a:pt x="18" y="323"/>
                    </a:moveTo>
                    <a:cubicBezTo>
                      <a:pt x="189" y="152"/>
                      <a:pt x="189" y="152"/>
                      <a:pt x="189" y="152"/>
                    </a:cubicBezTo>
                    <a:cubicBezTo>
                      <a:pt x="189" y="168"/>
                      <a:pt x="189" y="168"/>
                      <a:pt x="189" y="168"/>
                    </a:cubicBezTo>
                    <a:cubicBezTo>
                      <a:pt x="33" y="323"/>
                      <a:pt x="33" y="323"/>
                      <a:pt x="33" y="323"/>
                    </a:cubicBezTo>
                    <a:cubicBezTo>
                      <a:pt x="18" y="323"/>
                      <a:pt x="18" y="323"/>
                      <a:pt x="18" y="323"/>
                    </a:cubicBezTo>
                    <a:close/>
                    <a:moveTo>
                      <a:pt x="44" y="323"/>
                    </a:moveTo>
                    <a:cubicBezTo>
                      <a:pt x="189" y="179"/>
                      <a:pt x="189" y="179"/>
                      <a:pt x="189" y="179"/>
                    </a:cubicBezTo>
                    <a:cubicBezTo>
                      <a:pt x="189" y="195"/>
                      <a:pt x="189" y="195"/>
                      <a:pt x="189" y="195"/>
                    </a:cubicBezTo>
                    <a:cubicBezTo>
                      <a:pt x="60" y="323"/>
                      <a:pt x="60" y="323"/>
                      <a:pt x="60" y="323"/>
                    </a:cubicBezTo>
                    <a:cubicBezTo>
                      <a:pt x="44" y="323"/>
                      <a:pt x="44" y="323"/>
                      <a:pt x="44" y="323"/>
                    </a:cubicBezTo>
                    <a:close/>
                    <a:moveTo>
                      <a:pt x="71" y="323"/>
                    </a:moveTo>
                    <a:cubicBezTo>
                      <a:pt x="189" y="206"/>
                      <a:pt x="189" y="206"/>
                      <a:pt x="189" y="206"/>
                    </a:cubicBezTo>
                    <a:cubicBezTo>
                      <a:pt x="189" y="221"/>
                      <a:pt x="189" y="221"/>
                      <a:pt x="189" y="221"/>
                    </a:cubicBezTo>
                    <a:cubicBezTo>
                      <a:pt x="87" y="323"/>
                      <a:pt x="87" y="323"/>
                      <a:pt x="87" y="323"/>
                    </a:cubicBezTo>
                    <a:cubicBezTo>
                      <a:pt x="71" y="323"/>
                      <a:pt x="71" y="323"/>
                      <a:pt x="71" y="323"/>
                    </a:cubicBezTo>
                    <a:close/>
                    <a:moveTo>
                      <a:pt x="98" y="323"/>
                    </a:moveTo>
                    <a:cubicBezTo>
                      <a:pt x="189" y="232"/>
                      <a:pt x="189" y="232"/>
                      <a:pt x="189" y="232"/>
                    </a:cubicBezTo>
                    <a:cubicBezTo>
                      <a:pt x="189" y="235"/>
                      <a:pt x="189" y="235"/>
                      <a:pt x="189" y="235"/>
                    </a:cubicBezTo>
                    <a:cubicBezTo>
                      <a:pt x="189" y="240"/>
                      <a:pt x="188" y="244"/>
                      <a:pt x="187" y="249"/>
                    </a:cubicBezTo>
                    <a:cubicBezTo>
                      <a:pt x="114" y="322"/>
                      <a:pt x="114" y="322"/>
                      <a:pt x="114" y="322"/>
                    </a:cubicBezTo>
                    <a:cubicBezTo>
                      <a:pt x="110" y="323"/>
                      <a:pt x="105" y="323"/>
                      <a:pt x="100" y="323"/>
                    </a:cubicBezTo>
                    <a:cubicBezTo>
                      <a:pt x="98" y="323"/>
                      <a:pt x="98" y="323"/>
                      <a:pt x="98" y="323"/>
                    </a:cubicBezTo>
                    <a:close/>
                    <a:moveTo>
                      <a:pt x="129" y="318"/>
                    </a:moveTo>
                    <a:cubicBezTo>
                      <a:pt x="184" y="264"/>
                      <a:pt x="184" y="264"/>
                      <a:pt x="184" y="264"/>
                    </a:cubicBezTo>
                    <a:cubicBezTo>
                      <a:pt x="179" y="277"/>
                      <a:pt x="172" y="288"/>
                      <a:pt x="162" y="297"/>
                    </a:cubicBezTo>
                    <a:cubicBezTo>
                      <a:pt x="153" y="307"/>
                      <a:pt x="142" y="314"/>
                      <a:pt x="129" y="318"/>
                    </a:cubicBezTo>
                    <a:close/>
                  </a:path>
                </a:pathLst>
              </a:custGeom>
              <a:solidFill>
                <a:srgbClr val="E8D7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1" name="Freeform 20"/>
              <p:cNvSpPr>
                <a:spLocks noEditPoints="1"/>
              </p:cNvSpPr>
              <p:nvPr/>
            </p:nvSpPr>
            <p:spPr bwMode="auto">
              <a:xfrm>
                <a:off x="3952" y="1924"/>
                <a:ext cx="79" cy="76"/>
              </a:xfrm>
              <a:custGeom>
                <a:avLst/>
                <a:gdLst>
                  <a:gd name="T0" fmla="*/ 28 w 33"/>
                  <a:gd name="T1" fmla="*/ 4 h 32"/>
                  <a:gd name="T2" fmla="*/ 22 w 33"/>
                  <a:gd name="T3" fmla="*/ 0 h 32"/>
                  <a:gd name="T4" fmla="*/ 1 w 33"/>
                  <a:gd name="T5" fmla="*/ 22 h 32"/>
                  <a:gd name="T6" fmla="*/ 4 w 33"/>
                  <a:gd name="T7" fmla="*/ 28 h 32"/>
                  <a:gd name="T8" fmla="*/ 8 w 33"/>
                  <a:gd name="T9" fmla="*/ 30 h 32"/>
                  <a:gd name="T10" fmla="*/ 31 w 33"/>
                  <a:gd name="T11" fmla="*/ 8 h 32"/>
                  <a:gd name="T12" fmla="*/ 28 w 33"/>
                  <a:gd name="T13" fmla="*/ 4 h 32"/>
                  <a:gd name="T14" fmla="*/ 12 w 33"/>
                  <a:gd name="T15" fmla="*/ 0 h 32"/>
                  <a:gd name="T16" fmla="*/ 0 w 33"/>
                  <a:gd name="T17" fmla="*/ 12 h 32"/>
                  <a:gd name="T18" fmla="*/ 4 w 33"/>
                  <a:gd name="T19" fmla="*/ 4 h 32"/>
                  <a:gd name="T20" fmla="*/ 12 w 33"/>
                  <a:gd name="T21" fmla="*/ 0 h 32"/>
                  <a:gd name="T22" fmla="*/ 17 w 33"/>
                  <a:gd name="T23" fmla="*/ 32 h 32"/>
                  <a:gd name="T24" fmla="*/ 33 w 33"/>
                  <a:gd name="T25" fmla="*/ 17 h 32"/>
                  <a:gd name="T26" fmla="*/ 28 w 33"/>
                  <a:gd name="T27" fmla="*/ 28 h 32"/>
                  <a:gd name="T28" fmla="*/ 28 w 33"/>
                  <a:gd name="T29" fmla="*/ 28 h 32"/>
                  <a:gd name="T30" fmla="*/ 17 w 33"/>
                  <a:gd name="T31" fmla="*/ 32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3" h="32">
                    <a:moveTo>
                      <a:pt x="28" y="4"/>
                    </a:moveTo>
                    <a:cubicBezTo>
                      <a:pt x="26" y="2"/>
                      <a:pt x="24" y="1"/>
                      <a:pt x="22" y="0"/>
                    </a:cubicBezTo>
                    <a:cubicBezTo>
                      <a:pt x="1" y="22"/>
                      <a:pt x="1" y="22"/>
                      <a:pt x="1" y="22"/>
                    </a:cubicBezTo>
                    <a:cubicBezTo>
                      <a:pt x="1" y="24"/>
                      <a:pt x="3" y="26"/>
                      <a:pt x="4" y="28"/>
                    </a:cubicBezTo>
                    <a:cubicBezTo>
                      <a:pt x="5" y="29"/>
                      <a:pt x="7" y="30"/>
                      <a:pt x="8" y="30"/>
                    </a:cubicBezTo>
                    <a:cubicBezTo>
                      <a:pt x="31" y="8"/>
                      <a:pt x="31" y="8"/>
                      <a:pt x="31" y="8"/>
                    </a:cubicBezTo>
                    <a:cubicBezTo>
                      <a:pt x="30" y="6"/>
                      <a:pt x="29" y="5"/>
                      <a:pt x="28" y="4"/>
                    </a:cubicBezTo>
                    <a:close/>
                    <a:moveTo>
                      <a:pt x="12" y="0"/>
                    </a:moveTo>
                    <a:cubicBezTo>
                      <a:pt x="0" y="12"/>
                      <a:pt x="0" y="12"/>
                      <a:pt x="0" y="12"/>
                    </a:cubicBezTo>
                    <a:cubicBezTo>
                      <a:pt x="0" y="9"/>
                      <a:pt x="2" y="6"/>
                      <a:pt x="4" y="4"/>
                    </a:cubicBezTo>
                    <a:cubicBezTo>
                      <a:pt x="6" y="2"/>
                      <a:pt x="9" y="0"/>
                      <a:pt x="12" y="0"/>
                    </a:cubicBezTo>
                    <a:close/>
                    <a:moveTo>
                      <a:pt x="17" y="32"/>
                    </a:moveTo>
                    <a:cubicBezTo>
                      <a:pt x="33" y="17"/>
                      <a:pt x="33" y="17"/>
                      <a:pt x="33" y="17"/>
                    </a:cubicBezTo>
                    <a:cubicBezTo>
                      <a:pt x="32" y="21"/>
                      <a:pt x="31" y="25"/>
                      <a:pt x="28" y="28"/>
                    </a:cubicBezTo>
                    <a:cubicBezTo>
                      <a:pt x="28" y="28"/>
                      <a:pt x="28" y="28"/>
                      <a:pt x="28" y="28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</a:path>
                </a:pathLst>
              </a:custGeom>
              <a:solidFill>
                <a:srgbClr val="FFC02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2" name="Freeform 21"/>
              <p:cNvSpPr>
                <a:spLocks noEditPoints="1"/>
              </p:cNvSpPr>
              <p:nvPr/>
            </p:nvSpPr>
            <p:spPr bwMode="auto">
              <a:xfrm>
                <a:off x="3755" y="1240"/>
                <a:ext cx="887" cy="834"/>
              </a:xfrm>
              <a:custGeom>
                <a:avLst/>
                <a:gdLst>
                  <a:gd name="T0" fmla="*/ 117 w 373"/>
                  <a:gd name="T1" fmla="*/ 285 h 350"/>
                  <a:gd name="T2" fmla="*/ 117 w 373"/>
                  <a:gd name="T3" fmla="*/ 321 h 350"/>
                  <a:gd name="T4" fmla="*/ 99 w 373"/>
                  <a:gd name="T5" fmla="*/ 328 h 350"/>
                  <a:gd name="T6" fmla="*/ 73 w 373"/>
                  <a:gd name="T7" fmla="*/ 303 h 350"/>
                  <a:gd name="T8" fmla="*/ 99 w 373"/>
                  <a:gd name="T9" fmla="*/ 277 h 350"/>
                  <a:gd name="T10" fmla="*/ 176 w 373"/>
                  <a:gd name="T11" fmla="*/ 115 h 350"/>
                  <a:gd name="T12" fmla="*/ 26 w 373"/>
                  <a:gd name="T13" fmla="*/ 111 h 350"/>
                  <a:gd name="T14" fmla="*/ 0 w 373"/>
                  <a:gd name="T15" fmla="*/ 138 h 350"/>
                  <a:gd name="T16" fmla="*/ 8 w 373"/>
                  <a:gd name="T17" fmla="*/ 342 h 350"/>
                  <a:gd name="T18" fmla="*/ 172 w 373"/>
                  <a:gd name="T19" fmla="*/ 350 h 350"/>
                  <a:gd name="T20" fmla="*/ 176 w 373"/>
                  <a:gd name="T21" fmla="*/ 341 h 350"/>
                  <a:gd name="T22" fmla="*/ 345 w 373"/>
                  <a:gd name="T23" fmla="*/ 313 h 350"/>
                  <a:gd name="T24" fmla="*/ 373 w 373"/>
                  <a:gd name="T25" fmla="*/ 156 h 350"/>
                  <a:gd name="T26" fmla="*/ 366 w 373"/>
                  <a:gd name="T27" fmla="*/ 138 h 350"/>
                  <a:gd name="T28" fmla="*/ 366 w 373"/>
                  <a:gd name="T29" fmla="*/ 138 h 350"/>
                  <a:gd name="T30" fmla="*/ 274 w 373"/>
                  <a:gd name="T31" fmla="*/ 130 h 350"/>
                  <a:gd name="T32" fmla="*/ 287 w 373"/>
                  <a:gd name="T33" fmla="*/ 19 h 350"/>
                  <a:gd name="T34" fmla="*/ 273 w 373"/>
                  <a:gd name="T35" fmla="*/ 2 h 350"/>
                  <a:gd name="T36" fmla="*/ 262 w 373"/>
                  <a:gd name="T37" fmla="*/ 0 h 350"/>
                  <a:gd name="T38" fmla="*/ 239 w 373"/>
                  <a:gd name="T39" fmla="*/ 3 h 350"/>
                  <a:gd name="T40" fmla="*/ 176 w 373"/>
                  <a:gd name="T41" fmla="*/ 116 h 350"/>
                  <a:gd name="T42" fmla="*/ 244 w 373"/>
                  <a:gd name="T43" fmla="*/ 11 h 350"/>
                  <a:gd name="T44" fmla="*/ 262 w 373"/>
                  <a:gd name="T45" fmla="*/ 9 h 350"/>
                  <a:gd name="T46" fmla="*/ 269 w 373"/>
                  <a:gd name="T47" fmla="*/ 10 h 350"/>
                  <a:gd name="T48" fmla="*/ 275 w 373"/>
                  <a:gd name="T49" fmla="*/ 15 h 350"/>
                  <a:gd name="T50" fmla="*/ 279 w 373"/>
                  <a:gd name="T51" fmla="*/ 29 h 350"/>
                  <a:gd name="T52" fmla="*/ 268 w 373"/>
                  <a:gd name="T53" fmla="*/ 139 h 350"/>
                  <a:gd name="T54" fmla="*/ 269 w 373"/>
                  <a:gd name="T55" fmla="*/ 139 h 350"/>
                  <a:gd name="T56" fmla="*/ 359 w 373"/>
                  <a:gd name="T57" fmla="*/ 144 h 350"/>
                  <a:gd name="T58" fmla="*/ 365 w 373"/>
                  <a:gd name="T59" fmla="*/ 156 h 350"/>
                  <a:gd name="T60" fmla="*/ 338 w 373"/>
                  <a:gd name="T61" fmla="*/ 306 h 350"/>
                  <a:gd name="T62" fmla="*/ 176 w 373"/>
                  <a:gd name="T63" fmla="*/ 332 h 350"/>
                  <a:gd name="T64" fmla="*/ 237 w 373"/>
                  <a:gd name="T65" fmla="*/ 18 h 350"/>
                  <a:gd name="T66" fmla="*/ 26 w 373"/>
                  <a:gd name="T67" fmla="*/ 120 h 350"/>
                  <a:gd name="T68" fmla="*/ 9 w 373"/>
                  <a:gd name="T69" fmla="*/ 138 h 350"/>
                  <a:gd name="T70" fmla="*/ 14 w 373"/>
                  <a:gd name="T71" fmla="*/ 336 h 350"/>
                  <a:gd name="T72" fmla="*/ 167 w 373"/>
                  <a:gd name="T73" fmla="*/ 341 h 350"/>
                  <a:gd name="T74" fmla="*/ 111 w 373"/>
                  <a:gd name="T75" fmla="*/ 291 h 350"/>
                  <a:gd name="T76" fmla="*/ 87 w 373"/>
                  <a:gd name="T77" fmla="*/ 291 h 350"/>
                  <a:gd name="T78" fmla="*/ 87 w 373"/>
                  <a:gd name="T79" fmla="*/ 315 h 350"/>
                  <a:gd name="T80" fmla="*/ 111 w 373"/>
                  <a:gd name="T81" fmla="*/ 315 h 350"/>
                  <a:gd name="T82" fmla="*/ 116 w 373"/>
                  <a:gd name="T83" fmla="*/ 303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73" h="350">
                    <a:moveTo>
                      <a:pt x="99" y="277"/>
                    </a:moveTo>
                    <a:cubicBezTo>
                      <a:pt x="106" y="277"/>
                      <a:pt x="112" y="280"/>
                      <a:pt x="117" y="285"/>
                    </a:cubicBezTo>
                    <a:cubicBezTo>
                      <a:pt x="122" y="289"/>
                      <a:pt x="125" y="296"/>
                      <a:pt x="125" y="303"/>
                    </a:cubicBezTo>
                    <a:cubicBezTo>
                      <a:pt x="125" y="310"/>
                      <a:pt x="122" y="316"/>
                      <a:pt x="117" y="321"/>
                    </a:cubicBezTo>
                    <a:cubicBezTo>
                      <a:pt x="117" y="321"/>
                      <a:pt x="117" y="321"/>
                      <a:pt x="117" y="321"/>
                    </a:cubicBezTo>
                    <a:cubicBezTo>
                      <a:pt x="112" y="326"/>
                      <a:pt x="106" y="328"/>
                      <a:pt x="99" y="328"/>
                    </a:cubicBezTo>
                    <a:cubicBezTo>
                      <a:pt x="92" y="328"/>
                      <a:pt x="86" y="325"/>
                      <a:pt x="81" y="321"/>
                    </a:cubicBezTo>
                    <a:cubicBezTo>
                      <a:pt x="76" y="316"/>
                      <a:pt x="73" y="310"/>
                      <a:pt x="73" y="303"/>
                    </a:cubicBezTo>
                    <a:cubicBezTo>
                      <a:pt x="73" y="296"/>
                      <a:pt x="76" y="289"/>
                      <a:pt x="81" y="285"/>
                    </a:cubicBezTo>
                    <a:cubicBezTo>
                      <a:pt x="86" y="280"/>
                      <a:pt x="92" y="277"/>
                      <a:pt x="99" y="277"/>
                    </a:cubicBezTo>
                    <a:close/>
                    <a:moveTo>
                      <a:pt x="176" y="116"/>
                    </a:moveTo>
                    <a:cubicBezTo>
                      <a:pt x="176" y="115"/>
                      <a:pt x="176" y="115"/>
                      <a:pt x="176" y="115"/>
                    </a:cubicBezTo>
                    <a:cubicBezTo>
                      <a:pt x="176" y="113"/>
                      <a:pt x="174" y="111"/>
                      <a:pt x="172" y="111"/>
                    </a:cubicBezTo>
                    <a:cubicBezTo>
                      <a:pt x="26" y="111"/>
                      <a:pt x="26" y="111"/>
                      <a:pt x="26" y="111"/>
                    </a:cubicBezTo>
                    <a:cubicBezTo>
                      <a:pt x="19" y="111"/>
                      <a:pt x="13" y="114"/>
                      <a:pt x="8" y="119"/>
                    </a:cubicBezTo>
                    <a:cubicBezTo>
                      <a:pt x="3" y="124"/>
                      <a:pt x="0" y="130"/>
                      <a:pt x="0" y="138"/>
                    </a:cubicBezTo>
                    <a:cubicBezTo>
                      <a:pt x="0" y="323"/>
                      <a:pt x="0" y="323"/>
                      <a:pt x="0" y="323"/>
                    </a:cubicBezTo>
                    <a:cubicBezTo>
                      <a:pt x="0" y="330"/>
                      <a:pt x="3" y="337"/>
                      <a:pt x="8" y="342"/>
                    </a:cubicBezTo>
                    <a:cubicBezTo>
                      <a:pt x="13" y="347"/>
                      <a:pt x="19" y="350"/>
                      <a:pt x="26" y="350"/>
                    </a:cubicBezTo>
                    <a:cubicBezTo>
                      <a:pt x="172" y="350"/>
                      <a:pt x="172" y="350"/>
                      <a:pt x="172" y="350"/>
                    </a:cubicBezTo>
                    <a:cubicBezTo>
                      <a:pt x="174" y="350"/>
                      <a:pt x="176" y="348"/>
                      <a:pt x="176" y="345"/>
                    </a:cubicBezTo>
                    <a:cubicBezTo>
                      <a:pt x="176" y="341"/>
                      <a:pt x="176" y="341"/>
                      <a:pt x="176" y="341"/>
                    </a:cubicBezTo>
                    <a:cubicBezTo>
                      <a:pt x="276" y="341"/>
                      <a:pt x="276" y="341"/>
                      <a:pt x="276" y="341"/>
                    </a:cubicBezTo>
                    <a:cubicBezTo>
                      <a:pt x="303" y="341"/>
                      <a:pt x="327" y="330"/>
                      <a:pt x="345" y="313"/>
                    </a:cubicBezTo>
                    <a:cubicBezTo>
                      <a:pt x="362" y="295"/>
                      <a:pt x="373" y="270"/>
                      <a:pt x="373" y="244"/>
                    </a:cubicBezTo>
                    <a:cubicBezTo>
                      <a:pt x="373" y="156"/>
                      <a:pt x="373" y="156"/>
                      <a:pt x="373" y="156"/>
                    </a:cubicBezTo>
                    <a:cubicBezTo>
                      <a:pt x="373" y="149"/>
                      <a:pt x="370" y="143"/>
                      <a:pt x="366" y="138"/>
                    </a:cubicBezTo>
                    <a:cubicBezTo>
                      <a:pt x="366" y="138"/>
                      <a:pt x="366" y="138"/>
                      <a:pt x="366" y="138"/>
                    </a:cubicBezTo>
                    <a:cubicBezTo>
                      <a:pt x="366" y="138"/>
                      <a:pt x="366" y="138"/>
                      <a:pt x="366" y="138"/>
                    </a:cubicBezTo>
                    <a:cubicBezTo>
                      <a:pt x="366" y="138"/>
                      <a:pt x="366" y="138"/>
                      <a:pt x="366" y="138"/>
                    </a:cubicBezTo>
                    <a:cubicBezTo>
                      <a:pt x="361" y="133"/>
                      <a:pt x="354" y="130"/>
                      <a:pt x="347" y="130"/>
                    </a:cubicBezTo>
                    <a:cubicBezTo>
                      <a:pt x="274" y="130"/>
                      <a:pt x="274" y="130"/>
                      <a:pt x="274" y="130"/>
                    </a:cubicBezTo>
                    <a:cubicBezTo>
                      <a:pt x="288" y="30"/>
                      <a:pt x="288" y="30"/>
                      <a:pt x="288" y="30"/>
                    </a:cubicBezTo>
                    <a:cubicBezTo>
                      <a:pt x="288" y="26"/>
                      <a:pt x="288" y="22"/>
                      <a:pt x="287" y="19"/>
                    </a:cubicBezTo>
                    <a:cubicBezTo>
                      <a:pt x="286" y="15"/>
                      <a:pt x="284" y="12"/>
                      <a:pt x="282" y="9"/>
                    </a:cubicBezTo>
                    <a:cubicBezTo>
                      <a:pt x="279" y="6"/>
                      <a:pt x="276" y="4"/>
                      <a:pt x="273" y="2"/>
                    </a:cubicBezTo>
                    <a:cubicBezTo>
                      <a:pt x="273" y="2"/>
                      <a:pt x="273" y="2"/>
                      <a:pt x="273" y="2"/>
                    </a:cubicBezTo>
                    <a:cubicBezTo>
                      <a:pt x="269" y="0"/>
                      <a:pt x="266" y="0"/>
                      <a:pt x="262" y="0"/>
                    </a:cubicBezTo>
                    <a:cubicBezTo>
                      <a:pt x="253" y="0"/>
                      <a:pt x="253" y="0"/>
                      <a:pt x="253" y="0"/>
                    </a:cubicBezTo>
                    <a:cubicBezTo>
                      <a:pt x="248" y="0"/>
                      <a:pt x="243" y="1"/>
                      <a:pt x="239" y="3"/>
                    </a:cubicBezTo>
                    <a:cubicBezTo>
                      <a:pt x="235" y="6"/>
                      <a:pt x="232" y="10"/>
                      <a:pt x="229" y="14"/>
                    </a:cubicBezTo>
                    <a:cubicBezTo>
                      <a:pt x="176" y="116"/>
                      <a:pt x="176" y="116"/>
                      <a:pt x="176" y="116"/>
                    </a:cubicBezTo>
                    <a:close/>
                    <a:moveTo>
                      <a:pt x="237" y="18"/>
                    </a:moveTo>
                    <a:cubicBezTo>
                      <a:pt x="239" y="15"/>
                      <a:pt x="241" y="13"/>
                      <a:pt x="244" y="11"/>
                    </a:cubicBezTo>
                    <a:cubicBezTo>
                      <a:pt x="246" y="9"/>
                      <a:pt x="249" y="9"/>
                      <a:pt x="253" y="9"/>
                    </a:cubicBezTo>
                    <a:cubicBezTo>
                      <a:pt x="262" y="9"/>
                      <a:pt x="262" y="9"/>
                      <a:pt x="262" y="9"/>
                    </a:cubicBezTo>
                    <a:cubicBezTo>
                      <a:pt x="264" y="9"/>
                      <a:pt x="267" y="9"/>
                      <a:pt x="269" y="10"/>
                    </a:cubicBezTo>
                    <a:cubicBezTo>
                      <a:pt x="269" y="10"/>
                      <a:pt x="269" y="10"/>
                      <a:pt x="269" y="10"/>
                    </a:cubicBezTo>
                    <a:cubicBezTo>
                      <a:pt x="269" y="10"/>
                      <a:pt x="269" y="10"/>
                      <a:pt x="269" y="10"/>
                    </a:cubicBezTo>
                    <a:cubicBezTo>
                      <a:pt x="271" y="11"/>
                      <a:pt x="273" y="13"/>
                      <a:pt x="275" y="15"/>
                    </a:cubicBezTo>
                    <a:cubicBezTo>
                      <a:pt x="277" y="17"/>
                      <a:pt x="278" y="19"/>
                      <a:pt x="279" y="21"/>
                    </a:cubicBezTo>
                    <a:cubicBezTo>
                      <a:pt x="279" y="23"/>
                      <a:pt x="280" y="26"/>
                      <a:pt x="279" y="29"/>
                    </a:cubicBezTo>
                    <a:cubicBezTo>
                      <a:pt x="265" y="134"/>
                      <a:pt x="265" y="134"/>
                      <a:pt x="265" y="134"/>
                    </a:cubicBezTo>
                    <a:cubicBezTo>
                      <a:pt x="264" y="136"/>
                      <a:pt x="266" y="138"/>
                      <a:pt x="268" y="139"/>
                    </a:cubicBezTo>
                    <a:cubicBezTo>
                      <a:pt x="269" y="139"/>
                      <a:pt x="269" y="139"/>
                      <a:pt x="269" y="139"/>
                    </a:cubicBezTo>
                    <a:cubicBezTo>
                      <a:pt x="269" y="139"/>
                      <a:pt x="269" y="139"/>
                      <a:pt x="269" y="139"/>
                    </a:cubicBezTo>
                    <a:cubicBezTo>
                      <a:pt x="347" y="139"/>
                      <a:pt x="347" y="139"/>
                      <a:pt x="347" y="139"/>
                    </a:cubicBezTo>
                    <a:cubicBezTo>
                      <a:pt x="352" y="139"/>
                      <a:pt x="356" y="141"/>
                      <a:pt x="359" y="144"/>
                    </a:cubicBezTo>
                    <a:cubicBezTo>
                      <a:pt x="359" y="144"/>
                      <a:pt x="359" y="144"/>
                      <a:pt x="359" y="144"/>
                    </a:cubicBezTo>
                    <a:cubicBezTo>
                      <a:pt x="363" y="147"/>
                      <a:pt x="365" y="152"/>
                      <a:pt x="365" y="156"/>
                    </a:cubicBezTo>
                    <a:cubicBezTo>
                      <a:pt x="365" y="244"/>
                      <a:pt x="365" y="244"/>
                      <a:pt x="365" y="244"/>
                    </a:cubicBezTo>
                    <a:cubicBezTo>
                      <a:pt x="365" y="268"/>
                      <a:pt x="355" y="290"/>
                      <a:pt x="338" y="306"/>
                    </a:cubicBezTo>
                    <a:cubicBezTo>
                      <a:pt x="322" y="322"/>
                      <a:pt x="300" y="332"/>
                      <a:pt x="276" y="332"/>
                    </a:cubicBezTo>
                    <a:cubicBezTo>
                      <a:pt x="176" y="332"/>
                      <a:pt x="176" y="332"/>
                      <a:pt x="176" y="332"/>
                    </a:cubicBezTo>
                    <a:cubicBezTo>
                      <a:pt x="176" y="135"/>
                      <a:pt x="176" y="135"/>
                      <a:pt x="176" y="135"/>
                    </a:cubicBezTo>
                    <a:cubicBezTo>
                      <a:pt x="237" y="18"/>
                      <a:pt x="237" y="18"/>
                      <a:pt x="237" y="18"/>
                    </a:cubicBezTo>
                    <a:close/>
                    <a:moveTo>
                      <a:pt x="167" y="120"/>
                    </a:moveTo>
                    <a:cubicBezTo>
                      <a:pt x="26" y="120"/>
                      <a:pt x="26" y="120"/>
                      <a:pt x="26" y="120"/>
                    </a:cubicBezTo>
                    <a:cubicBezTo>
                      <a:pt x="22" y="120"/>
                      <a:pt x="17" y="122"/>
                      <a:pt x="14" y="125"/>
                    </a:cubicBezTo>
                    <a:cubicBezTo>
                      <a:pt x="11" y="128"/>
                      <a:pt x="9" y="133"/>
                      <a:pt x="9" y="138"/>
                    </a:cubicBezTo>
                    <a:cubicBezTo>
                      <a:pt x="9" y="323"/>
                      <a:pt x="9" y="323"/>
                      <a:pt x="9" y="323"/>
                    </a:cubicBezTo>
                    <a:cubicBezTo>
                      <a:pt x="9" y="328"/>
                      <a:pt x="11" y="332"/>
                      <a:pt x="14" y="336"/>
                    </a:cubicBezTo>
                    <a:cubicBezTo>
                      <a:pt x="17" y="339"/>
                      <a:pt x="22" y="341"/>
                      <a:pt x="26" y="341"/>
                    </a:cubicBezTo>
                    <a:cubicBezTo>
                      <a:pt x="167" y="341"/>
                      <a:pt x="167" y="341"/>
                      <a:pt x="167" y="341"/>
                    </a:cubicBezTo>
                    <a:cubicBezTo>
                      <a:pt x="167" y="120"/>
                      <a:pt x="167" y="120"/>
                      <a:pt x="167" y="120"/>
                    </a:cubicBezTo>
                    <a:close/>
                    <a:moveTo>
                      <a:pt x="111" y="291"/>
                    </a:moveTo>
                    <a:cubicBezTo>
                      <a:pt x="108" y="288"/>
                      <a:pt x="104" y="286"/>
                      <a:pt x="99" y="286"/>
                    </a:cubicBezTo>
                    <a:cubicBezTo>
                      <a:pt x="94" y="286"/>
                      <a:pt x="90" y="288"/>
                      <a:pt x="87" y="291"/>
                    </a:cubicBezTo>
                    <a:cubicBezTo>
                      <a:pt x="84" y="294"/>
                      <a:pt x="82" y="298"/>
                      <a:pt x="82" y="303"/>
                    </a:cubicBezTo>
                    <a:cubicBezTo>
                      <a:pt x="82" y="307"/>
                      <a:pt x="84" y="312"/>
                      <a:pt x="87" y="315"/>
                    </a:cubicBezTo>
                    <a:cubicBezTo>
                      <a:pt x="90" y="318"/>
                      <a:pt x="94" y="319"/>
                      <a:pt x="99" y="319"/>
                    </a:cubicBezTo>
                    <a:cubicBezTo>
                      <a:pt x="104" y="319"/>
                      <a:pt x="108" y="318"/>
                      <a:pt x="111" y="315"/>
                    </a:cubicBezTo>
                    <a:cubicBezTo>
                      <a:pt x="111" y="315"/>
                      <a:pt x="111" y="315"/>
                      <a:pt x="111" y="315"/>
                    </a:cubicBezTo>
                    <a:cubicBezTo>
                      <a:pt x="114" y="312"/>
                      <a:pt x="116" y="307"/>
                      <a:pt x="116" y="303"/>
                    </a:cubicBezTo>
                    <a:cubicBezTo>
                      <a:pt x="116" y="298"/>
                      <a:pt x="114" y="294"/>
                      <a:pt x="111" y="291"/>
                    </a:cubicBezTo>
                    <a:close/>
                  </a:path>
                </a:pathLst>
              </a:custGeom>
              <a:solidFill>
                <a:srgbClr val="403E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sp>
          <p:nvSpPr>
            <p:cNvPr id="57" name="椭圆 56"/>
            <p:cNvSpPr/>
            <p:nvPr/>
          </p:nvSpPr>
          <p:spPr>
            <a:xfrm>
              <a:off x="6767120" y="1977892"/>
              <a:ext cx="1265274" cy="1265274"/>
            </a:xfrm>
            <a:prstGeom prst="ellipse">
              <a:avLst/>
            </a:prstGeom>
            <a:noFill/>
            <a:ln w="28575">
              <a:solidFill>
                <a:srgbClr val="403E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62" name="文本框 5"/>
          <p:cNvSpPr txBox="1">
            <a:spLocks noChangeArrowheads="1"/>
          </p:cNvSpPr>
          <p:nvPr/>
        </p:nvSpPr>
        <p:spPr bwMode="auto">
          <a:xfrm>
            <a:off x="1470463" y="3588893"/>
            <a:ext cx="75854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600" b="1">
                <a:solidFill>
                  <a:schemeClr val="accent2"/>
                </a:solidFill>
                <a:latin typeface="方正兰亭黑_GBK"/>
                <a:ea typeface="方正兰亭黑_GBK"/>
              </a:rPr>
              <a:t>100%</a:t>
            </a:r>
            <a:endParaRPr lang="zh-CN" altLang="en-US" sz="1600" b="1">
              <a:solidFill>
                <a:schemeClr val="accent2"/>
              </a:solidFill>
              <a:latin typeface="方正兰亭黑_GBK"/>
              <a:ea typeface="方正兰亭黑_GBK"/>
            </a:endParaRPr>
          </a:p>
        </p:txBody>
      </p:sp>
      <p:grpSp>
        <p:nvGrpSpPr>
          <p:cNvPr id="63" name="그룹 10"/>
          <p:cNvGrpSpPr/>
          <p:nvPr/>
        </p:nvGrpSpPr>
        <p:grpSpPr>
          <a:xfrm>
            <a:off x="680321" y="3250964"/>
            <a:ext cx="5066643" cy="232259"/>
            <a:chOff x="-304902" y="5954171"/>
            <a:chExt cx="5573307" cy="232259"/>
          </a:xfrm>
        </p:grpSpPr>
        <p:cxnSp>
          <p:nvCxnSpPr>
            <p:cNvPr id="64" name="직선 연결선 50"/>
            <p:cNvCxnSpPr/>
            <p:nvPr/>
          </p:nvCxnSpPr>
          <p:spPr>
            <a:xfrm>
              <a:off x="1398649" y="5954171"/>
              <a:ext cx="3698284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직선 연결선 67"/>
            <p:cNvCxnSpPr/>
            <p:nvPr/>
          </p:nvCxnSpPr>
          <p:spPr>
            <a:xfrm>
              <a:off x="5079898" y="6101763"/>
              <a:ext cx="188507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직선 연결선 68"/>
            <p:cNvCxnSpPr/>
            <p:nvPr/>
          </p:nvCxnSpPr>
          <p:spPr>
            <a:xfrm>
              <a:off x="844124" y="5954171"/>
              <a:ext cx="219783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직선 연결선 69"/>
            <p:cNvCxnSpPr/>
            <p:nvPr/>
          </p:nvCxnSpPr>
          <p:spPr>
            <a:xfrm>
              <a:off x="3335765" y="6101763"/>
              <a:ext cx="939902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직선 연결선 70"/>
            <p:cNvCxnSpPr/>
            <p:nvPr/>
          </p:nvCxnSpPr>
          <p:spPr>
            <a:xfrm>
              <a:off x="50698" y="6101763"/>
              <a:ext cx="1532569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직선 연결선 71"/>
            <p:cNvCxnSpPr/>
            <p:nvPr/>
          </p:nvCxnSpPr>
          <p:spPr>
            <a:xfrm>
              <a:off x="-304902" y="6101763"/>
              <a:ext cx="188507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직선 연결선 72"/>
            <p:cNvCxnSpPr/>
            <p:nvPr/>
          </p:nvCxnSpPr>
          <p:spPr>
            <a:xfrm>
              <a:off x="712334" y="6186430"/>
              <a:ext cx="786451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직선 연결선 73"/>
            <p:cNvCxnSpPr/>
            <p:nvPr/>
          </p:nvCxnSpPr>
          <p:spPr>
            <a:xfrm>
              <a:off x="4275754" y="6186430"/>
              <a:ext cx="155595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5" name="직선 연결선 68"/>
          <p:cNvCxnSpPr/>
          <p:nvPr/>
        </p:nvCxnSpPr>
        <p:spPr>
          <a:xfrm>
            <a:off x="7331397" y="3217369"/>
            <a:ext cx="199803" cy="0"/>
          </a:xfrm>
          <a:prstGeom prst="line">
            <a:avLst/>
          </a:prstGeom>
          <a:ln w="38100" cap="rnd">
            <a:solidFill>
              <a:srgbClr val="403E3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직선 연결선 70"/>
          <p:cNvCxnSpPr/>
          <p:nvPr/>
        </p:nvCxnSpPr>
        <p:spPr>
          <a:xfrm>
            <a:off x="6610101" y="3364961"/>
            <a:ext cx="1393245" cy="0"/>
          </a:xfrm>
          <a:prstGeom prst="line">
            <a:avLst/>
          </a:prstGeom>
          <a:ln w="38100" cap="rnd">
            <a:solidFill>
              <a:srgbClr val="403E3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직선 연결선 71"/>
          <p:cNvCxnSpPr/>
          <p:nvPr/>
        </p:nvCxnSpPr>
        <p:spPr>
          <a:xfrm>
            <a:off x="6286828" y="3364961"/>
            <a:ext cx="171370" cy="0"/>
          </a:xfrm>
          <a:prstGeom prst="line">
            <a:avLst/>
          </a:prstGeom>
          <a:ln w="38100" cap="rnd">
            <a:solidFill>
              <a:srgbClr val="403E3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직선 연결선 72"/>
          <p:cNvCxnSpPr/>
          <p:nvPr/>
        </p:nvCxnSpPr>
        <p:spPr>
          <a:xfrm>
            <a:off x="7211588" y="3449628"/>
            <a:ext cx="714955" cy="0"/>
          </a:xfrm>
          <a:prstGeom prst="line">
            <a:avLst/>
          </a:prstGeom>
          <a:ln w="38100" cap="rnd">
            <a:solidFill>
              <a:srgbClr val="403E3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文本框 5"/>
          <p:cNvSpPr txBox="1">
            <a:spLocks noChangeArrowheads="1"/>
          </p:cNvSpPr>
          <p:nvPr/>
        </p:nvSpPr>
        <p:spPr bwMode="auto">
          <a:xfrm>
            <a:off x="4104564" y="3546148"/>
            <a:ext cx="94448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600" b="1">
                <a:solidFill>
                  <a:schemeClr val="accent2"/>
                </a:solidFill>
                <a:latin typeface="方正兰亭黑_GBK"/>
                <a:ea typeface="方正兰亭黑_GBK"/>
              </a:rPr>
              <a:t>100000</a:t>
            </a:r>
            <a:endParaRPr lang="zh-CN" altLang="en-US" sz="1600" b="1">
              <a:solidFill>
                <a:schemeClr val="accent2"/>
              </a:solidFill>
              <a:latin typeface="方正兰亭黑_GBK"/>
              <a:ea typeface="方正兰亭黑_GBK"/>
            </a:endParaRPr>
          </a:p>
        </p:txBody>
      </p:sp>
      <p:sp>
        <p:nvSpPr>
          <p:cNvPr id="82" name="文本框 5"/>
          <p:cNvSpPr txBox="1">
            <a:spLocks noChangeArrowheads="1"/>
          </p:cNvSpPr>
          <p:nvPr/>
        </p:nvSpPr>
        <p:spPr bwMode="auto">
          <a:xfrm>
            <a:off x="7020486" y="3512553"/>
            <a:ext cx="75854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600" b="1">
                <a:solidFill>
                  <a:schemeClr val="accent2"/>
                </a:solidFill>
                <a:latin typeface="方正兰亭黑_GBK"/>
                <a:ea typeface="方正兰亭黑_GBK"/>
              </a:rPr>
              <a:t>100%</a:t>
            </a:r>
            <a:endParaRPr lang="zh-CN" altLang="en-US" sz="1600" b="1">
              <a:solidFill>
                <a:schemeClr val="accent2"/>
              </a:solidFill>
              <a:latin typeface="方正兰亭黑_GBK"/>
              <a:ea typeface="方正兰亭黑_GBK"/>
            </a:endParaRPr>
          </a:p>
        </p:txBody>
      </p:sp>
      <p:sp>
        <p:nvSpPr>
          <p:cNvPr id="83" name="矩形 82"/>
          <p:cNvSpPr/>
          <p:nvPr/>
        </p:nvSpPr>
        <p:spPr>
          <a:xfrm>
            <a:off x="982845" y="3818019"/>
            <a:ext cx="1629770" cy="819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51435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50" b="0" i="0" u="none" strike="noStrike" kern="0" cap="none" spc="0" normalizeH="0" baseline="0" noProof="0">
                <a:ln>
                  <a:noFill/>
                </a:ln>
                <a:solidFill>
                  <a:srgbClr val="403E3B"/>
                </a:solidFill>
                <a:effectLst/>
                <a:uLnTx/>
                <a:uFillTx/>
              </a:rPr>
              <a:t>Lorem ipsum dolor sit amet, consectetur adipiscing elit. </a:t>
            </a:r>
          </a:p>
        </p:txBody>
      </p:sp>
      <p:sp>
        <p:nvSpPr>
          <p:cNvPr id="84" name="矩形 83"/>
          <p:cNvSpPr/>
          <p:nvPr/>
        </p:nvSpPr>
        <p:spPr>
          <a:xfrm>
            <a:off x="3752961" y="3818019"/>
            <a:ext cx="1629770" cy="819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51435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50" b="0" i="0" u="none" strike="noStrike" kern="0" cap="none" spc="0" normalizeH="0" baseline="0" noProof="0">
                <a:ln>
                  <a:noFill/>
                </a:ln>
                <a:solidFill>
                  <a:srgbClr val="403E3B"/>
                </a:solidFill>
                <a:effectLst/>
                <a:uLnTx/>
                <a:uFillTx/>
              </a:rPr>
              <a:t>Lorem ipsum dolor sit amet, consectetur adipiscing elit. </a:t>
            </a:r>
          </a:p>
        </p:txBody>
      </p:sp>
      <p:sp>
        <p:nvSpPr>
          <p:cNvPr id="85" name="矩形 84"/>
          <p:cNvSpPr/>
          <p:nvPr/>
        </p:nvSpPr>
        <p:spPr>
          <a:xfrm>
            <a:off x="6547997" y="3818019"/>
            <a:ext cx="1629770" cy="819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51435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50" b="0" i="0" u="none" strike="noStrike" kern="0" cap="none" spc="0" normalizeH="0" baseline="0" noProof="0">
                <a:ln>
                  <a:noFill/>
                </a:ln>
                <a:solidFill>
                  <a:srgbClr val="403E3B"/>
                </a:solidFill>
                <a:effectLst/>
                <a:uLnTx/>
                <a:uFillTx/>
              </a:rPr>
              <a:t>Lorem ipsum dolor sit amet, consectetur adipiscing elit.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矩形 101"/>
          <p:cNvSpPr/>
          <p:nvPr/>
        </p:nvSpPr>
        <p:spPr>
          <a:xfrm>
            <a:off x="4429745" y="2992375"/>
            <a:ext cx="4100578" cy="552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5143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050" kern="0">
                <a:solidFill>
                  <a:srgbClr val="403E3B"/>
                </a:solidFill>
              </a:rPr>
              <a:t>Lorem ipsum dolor sit amet, consectetur adipiscing elit. Donec luctus nibh sit amet sem vulputate venenatis bibendum orci pulvinar. </a:t>
            </a:r>
          </a:p>
        </p:txBody>
      </p:sp>
      <p:cxnSp>
        <p:nvCxnSpPr>
          <p:cNvPr id="73" name="직선 연결선 178"/>
          <p:cNvCxnSpPr/>
          <p:nvPr/>
        </p:nvCxnSpPr>
        <p:spPr>
          <a:xfrm>
            <a:off x="3469562" y="4045293"/>
            <a:ext cx="275996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78" name="직선 연결선 181"/>
          <p:cNvCxnSpPr/>
          <p:nvPr/>
        </p:nvCxnSpPr>
        <p:spPr>
          <a:xfrm>
            <a:off x="2682121" y="3807910"/>
            <a:ext cx="787442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103" name="직선 연결선 182"/>
          <p:cNvCxnSpPr/>
          <p:nvPr/>
        </p:nvCxnSpPr>
        <p:spPr>
          <a:xfrm>
            <a:off x="4216611" y="4045293"/>
            <a:ext cx="141629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sp>
        <p:nvSpPr>
          <p:cNvPr id="125" name="Freeform 6"/>
          <p:cNvSpPr/>
          <p:nvPr/>
        </p:nvSpPr>
        <p:spPr bwMode="auto">
          <a:xfrm>
            <a:off x="1274051" y="2012131"/>
            <a:ext cx="246920" cy="246920"/>
          </a:xfrm>
          <a:custGeom>
            <a:avLst/>
            <a:gdLst>
              <a:gd name="T0" fmla="*/ 332 w 332"/>
              <a:gd name="T1" fmla="*/ 159 h 332"/>
              <a:gd name="T2" fmla="*/ 317 w 332"/>
              <a:gd name="T3" fmla="*/ 155 h 332"/>
              <a:gd name="T4" fmla="*/ 289 w 332"/>
              <a:gd name="T5" fmla="*/ 143 h 332"/>
              <a:gd name="T6" fmla="*/ 265 w 332"/>
              <a:gd name="T7" fmla="*/ 128 h 332"/>
              <a:gd name="T8" fmla="*/ 242 w 332"/>
              <a:gd name="T9" fmla="*/ 111 h 332"/>
              <a:gd name="T10" fmla="*/ 221 w 332"/>
              <a:gd name="T11" fmla="*/ 90 h 332"/>
              <a:gd name="T12" fmla="*/ 203 w 332"/>
              <a:gd name="T13" fmla="*/ 67 h 332"/>
              <a:gd name="T14" fmla="*/ 188 w 332"/>
              <a:gd name="T15" fmla="*/ 41 h 332"/>
              <a:gd name="T16" fmla="*/ 177 w 332"/>
              <a:gd name="T17" fmla="*/ 15 h 332"/>
              <a:gd name="T18" fmla="*/ 159 w 332"/>
              <a:gd name="T19" fmla="*/ 0 h 332"/>
              <a:gd name="T20" fmla="*/ 154 w 332"/>
              <a:gd name="T21" fmla="*/ 15 h 332"/>
              <a:gd name="T22" fmla="*/ 143 w 332"/>
              <a:gd name="T23" fmla="*/ 41 h 332"/>
              <a:gd name="T24" fmla="*/ 128 w 332"/>
              <a:gd name="T25" fmla="*/ 67 h 332"/>
              <a:gd name="T26" fmla="*/ 111 w 332"/>
              <a:gd name="T27" fmla="*/ 90 h 332"/>
              <a:gd name="T28" fmla="*/ 91 w 332"/>
              <a:gd name="T29" fmla="*/ 111 h 332"/>
              <a:gd name="T30" fmla="*/ 68 w 332"/>
              <a:gd name="T31" fmla="*/ 128 h 332"/>
              <a:gd name="T32" fmla="*/ 42 w 332"/>
              <a:gd name="T33" fmla="*/ 143 h 332"/>
              <a:gd name="T34" fmla="*/ 15 w 332"/>
              <a:gd name="T35" fmla="*/ 155 h 332"/>
              <a:gd name="T36" fmla="*/ 0 w 332"/>
              <a:gd name="T37" fmla="*/ 173 h 332"/>
              <a:gd name="T38" fmla="*/ 15 w 332"/>
              <a:gd name="T39" fmla="*/ 177 h 332"/>
              <a:gd name="T40" fmla="*/ 42 w 332"/>
              <a:gd name="T41" fmla="*/ 189 h 332"/>
              <a:gd name="T42" fmla="*/ 68 w 332"/>
              <a:gd name="T43" fmla="*/ 202 h 332"/>
              <a:gd name="T44" fmla="*/ 91 w 332"/>
              <a:gd name="T45" fmla="*/ 221 h 332"/>
              <a:gd name="T46" fmla="*/ 111 w 332"/>
              <a:gd name="T47" fmla="*/ 242 h 332"/>
              <a:gd name="T48" fmla="*/ 128 w 332"/>
              <a:gd name="T49" fmla="*/ 265 h 332"/>
              <a:gd name="T50" fmla="*/ 143 w 332"/>
              <a:gd name="T51" fmla="*/ 290 h 332"/>
              <a:gd name="T52" fmla="*/ 154 w 332"/>
              <a:gd name="T53" fmla="*/ 317 h 332"/>
              <a:gd name="T54" fmla="*/ 174 w 332"/>
              <a:gd name="T55" fmla="*/ 332 h 332"/>
              <a:gd name="T56" fmla="*/ 177 w 332"/>
              <a:gd name="T57" fmla="*/ 317 h 332"/>
              <a:gd name="T58" fmla="*/ 188 w 332"/>
              <a:gd name="T59" fmla="*/ 290 h 332"/>
              <a:gd name="T60" fmla="*/ 203 w 332"/>
              <a:gd name="T61" fmla="*/ 265 h 332"/>
              <a:gd name="T62" fmla="*/ 221 w 332"/>
              <a:gd name="T63" fmla="*/ 242 h 332"/>
              <a:gd name="T64" fmla="*/ 242 w 332"/>
              <a:gd name="T65" fmla="*/ 221 h 332"/>
              <a:gd name="T66" fmla="*/ 265 w 332"/>
              <a:gd name="T67" fmla="*/ 202 h 332"/>
              <a:gd name="T68" fmla="*/ 289 w 332"/>
              <a:gd name="T69" fmla="*/ 189 h 332"/>
              <a:gd name="T70" fmla="*/ 317 w 332"/>
              <a:gd name="T71" fmla="*/ 177 h 332"/>
              <a:gd name="T72" fmla="*/ 332 w 332"/>
              <a:gd name="T73" fmla="*/ 173 h 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332" h="332">
                <a:moveTo>
                  <a:pt x="332" y="173"/>
                </a:moveTo>
                <a:lnTo>
                  <a:pt x="332" y="159"/>
                </a:lnTo>
                <a:lnTo>
                  <a:pt x="332" y="159"/>
                </a:lnTo>
                <a:lnTo>
                  <a:pt x="317" y="155"/>
                </a:lnTo>
                <a:lnTo>
                  <a:pt x="303" y="149"/>
                </a:lnTo>
                <a:lnTo>
                  <a:pt x="289" y="143"/>
                </a:lnTo>
                <a:lnTo>
                  <a:pt x="277" y="137"/>
                </a:lnTo>
                <a:lnTo>
                  <a:pt x="265" y="128"/>
                </a:lnTo>
                <a:lnTo>
                  <a:pt x="253" y="120"/>
                </a:lnTo>
                <a:lnTo>
                  <a:pt x="242" y="111"/>
                </a:lnTo>
                <a:lnTo>
                  <a:pt x="231" y="101"/>
                </a:lnTo>
                <a:lnTo>
                  <a:pt x="221" y="90"/>
                </a:lnTo>
                <a:lnTo>
                  <a:pt x="211" y="79"/>
                </a:lnTo>
                <a:lnTo>
                  <a:pt x="203" y="67"/>
                </a:lnTo>
                <a:lnTo>
                  <a:pt x="196" y="55"/>
                </a:lnTo>
                <a:lnTo>
                  <a:pt x="188" y="41"/>
                </a:lnTo>
                <a:lnTo>
                  <a:pt x="182" y="28"/>
                </a:lnTo>
                <a:lnTo>
                  <a:pt x="177" y="15"/>
                </a:lnTo>
                <a:lnTo>
                  <a:pt x="174" y="0"/>
                </a:lnTo>
                <a:lnTo>
                  <a:pt x="159" y="0"/>
                </a:lnTo>
                <a:lnTo>
                  <a:pt x="159" y="0"/>
                </a:lnTo>
                <a:lnTo>
                  <a:pt x="154" y="15"/>
                </a:lnTo>
                <a:lnTo>
                  <a:pt x="149" y="28"/>
                </a:lnTo>
                <a:lnTo>
                  <a:pt x="143" y="41"/>
                </a:lnTo>
                <a:lnTo>
                  <a:pt x="137" y="55"/>
                </a:lnTo>
                <a:lnTo>
                  <a:pt x="128" y="67"/>
                </a:lnTo>
                <a:lnTo>
                  <a:pt x="120" y="79"/>
                </a:lnTo>
                <a:lnTo>
                  <a:pt x="111" y="90"/>
                </a:lnTo>
                <a:lnTo>
                  <a:pt x="102" y="101"/>
                </a:lnTo>
                <a:lnTo>
                  <a:pt x="91" y="111"/>
                </a:lnTo>
                <a:lnTo>
                  <a:pt x="80" y="120"/>
                </a:lnTo>
                <a:lnTo>
                  <a:pt x="68" y="128"/>
                </a:lnTo>
                <a:lnTo>
                  <a:pt x="55" y="137"/>
                </a:lnTo>
                <a:lnTo>
                  <a:pt x="42" y="143"/>
                </a:lnTo>
                <a:lnTo>
                  <a:pt x="29" y="149"/>
                </a:lnTo>
                <a:lnTo>
                  <a:pt x="15" y="155"/>
                </a:lnTo>
                <a:lnTo>
                  <a:pt x="0" y="159"/>
                </a:lnTo>
                <a:lnTo>
                  <a:pt x="0" y="173"/>
                </a:lnTo>
                <a:lnTo>
                  <a:pt x="0" y="173"/>
                </a:lnTo>
                <a:lnTo>
                  <a:pt x="15" y="177"/>
                </a:lnTo>
                <a:lnTo>
                  <a:pt x="29" y="183"/>
                </a:lnTo>
                <a:lnTo>
                  <a:pt x="42" y="189"/>
                </a:lnTo>
                <a:lnTo>
                  <a:pt x="55" y="195"/>
                </a:lnTo>
                <a:lnTo>
                  <a:pt x="68" y="202"/>
                </a:lnTo>
                <a:lnTo>
                  <a:pt x="80" y="211"/>
                </a:lnTo>
                <a:lnTo>
                  <a:pt x="91" y="221"/>
                </a:lnTo>
                <a:lnTo>
                  <a:pt x="102" y="231"/>
                </a:lnTo>
                <a:lnTo>
                  <a:pt x="111" y="242"/>
                </a:lnTo>
                <a:lnTo>
                  <a:pt x="120" y="252"/>
                </a:lnTo>
                <a:lnTo>
                  <a:pt x="128" y="265"/>
                </a:lnTo>
                <a:lnTo>
                  <a:pt x="137" y="277"/>
                </a:lnTo>
                <a:lnTo>
                  <a:pt x="143" y="290"/>
                </a:lnTo>
                <a:lnTo>
                  <a:pt x="149" y="304"/>
                </a:lnTo>
                <a:lnTo>
                  <a:pt x="154" y="317"/>
                </a:lnTo>
                <a:lnTo>
                  <a:pt x="159" y="332"/>
                </a:lnTo>
                <a:lnTo>
                  <a:pt x="174" y="332"/>
                </a:lnTo>
                <a:lnTo>
                  <a:pt x="174" y="332"/>
                </a:lnTo>
                <a:lnTo>
                  <a:pt x="177" y="317"/>
                </a:lnTo>
                <a:lnTo>
                  <a:pt x="182" y="304"/>
                </a:lnTo>
                <a:lnTo>
                  <a:pt x="188" y="290"/>
                </a:lnTo>
                <a:lnTo>
                  <a:pt x="196" y="277"/>
                </a:lnTo>
                <a:lnTo>
                  <a:pt x="203" y="265"/>
                </a:lnTo>
                <a:lnTo>
                  <a:pt x="211" y="252"/>
                </a:lnTo>
                <a:lnTo>
                  <a:pt x="221" y="242"/>
                </a:lnTo>
                <a:lnTo>
                  <a:pt x="231" y="231"/>
                </a:lnTo>
                <a:lnTo>
                  <a:pt x="242" y="221"/>
                </a:lnTo>
                <a:lnTo>
                  <a:pt x="253" y="211"/>
                </a:lnTo>
                <a:lnTo>
                  <a:pt x="265" y="202"/>
                </a:lnTo>
                <a:lnTo>
                  <a:pt x="277" y="195"/>
                </a:lnTo>
                <a:lnTo>
                  <a:pt x="289" y="189"/>
                </a:lnTo>
                <a:lnTo>
                  <a:pt x="303" y="183"/>
                </a:lnTo>
                <a:lnTo>
                  <a:pt x="317" y="177"/>
                </a:lnTo>
                <a:lnTo>
                  <a:pt x="332" y="173"/>
                </a:lnTo>
                <a:lnTo>
                  <a:pt x="332" y="173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26" name="Freeform 7"/>
          <p:cNvSpPr>
            <a:spLocks noEditPoints="1"/>
          </p:cNvSpPr>
          <p:nvPr/>
        </p:nvSpPr>
        <p:spPr bwMode="auto">
          <a:xfrm>
            <a:off x="1253227" y="1989817"/>
            <a:ext cx="290057" cy="291545"/>
          </a:xfrm>
          <a:custGeom>
            <a:avLst/>
            <a:gdLst>
              <a:gd name="T0" fmla="*/ 188 w 390"/>
              <a:gd name="T1" fmla="*/ 390 h 390"/>
              <a:gd name="T2" fmla="*/ 173 w 390"/>
              <a:gd name="T3" fmla="*/ 386 h 390"/>
              <a:gd name="T4" fmla="*/ 164 w 390"/>
              <a:gd name="T5" fmla="*/ 377 h 390"/>
              <a:gd name="T6" fmla="*/ 160 w 390"/>
              <a:gd name="T7" fmla="*/ 368 h 390"/>
              <a:gd name="T8" fmla="*/ 147 w 390"/>
              <a:gd name="T9" fmla="*/ 332 h 390"/>
              <a:gd name="T10" fmla="*/ 126 w 390"/>
              <a:gd name="T11" fmla="*/ 300 h 390"/>
              <a:gd name="T12" fmla="*/ 100 w 390"/>
              <a:gd name="T13" fmla="*/ 272 h 390"/>
              <a:gd name="T14" fmla="*/ 70 w 390"/>
              <a:gd name="T15" fmla="*/ 250 h 390"/>
              <a:gd name="T16" fmla="*/ 34 w 390"/>
              <a:gd name="T17" fmla="*/ 234 h 390"/>
              <a:gd name="T18" fmla="*/ 17 w 390"/>
              <a:gd name="T19" fmla="*/ 229 h 390"/>
              <a:gd name="T20" fmla="*/ 6 w 390"/>
              <a:gd name="T21" fmla="*/ 221 h 390"/>
              <a:gd name="T22" fmla="*/ 0 w 390"/>
              <a:gd name="T23" fmla="*/ 207 h 390"/>
              <a:gd name="T24" fmla="*/ 0 w 390"/>
              <a:gd name="T25" fmla="*/ 188 h 390"/>
              <a:gd name="T26" fmla="*/ 4 w 390"/>
              <a:gd name="T27" fmla="*/ 174 h 390"/>
              <a:gd name="T28" fmla="*/ 14 w 390"/>
              <a:gd name="T29" fmla="*/ 163 h 390"/>
              <a:gd name="T30" fmla="*/ 22 w 390"/>
              <a:gd name="T31" fmla="*/ 160 h 390"/>
              <a:gd name="T32" fmla="*/ 59 w 390"/>
              <a:gd name="T33" fmla="*/ 146 h 390"/>
              <a:gd name="T34" fmla="*/ 90 w 390"/>
              <a:gd name="T35" fmla="*/ 125 h 390"/>
              <a:gd name="T36" fmla="*/ 118 w 390"/>
              <a:gd name="T37" fmla="*/ 100 h 390"/>
              <a:gd name="T38" fmla="*/ 140 w 390"/>
              <a:gd name="T39" fmla="*/ 69 h 390"/>
              <a:gd name="T40" fmla="*/ 156 w 390"/>
              <a:gd name="T41" fmla="*/ 34 h 390"/>
              <a:gd name="T42" fmla="*/ 161 w 390"/>
              <a:gd name="T43" fmla="*/ 17 h 390"/>
              <a:gd name="T44" fmla="*/ 170 w 390"/>
              <a:gd name="T45" fmla="*/ 6 h 390"/>
              <a:gd name="T46" fmla="*/ 183 w 390"/>
              <a:gd name="T47" fmla="*/ 0 h 390"/>
              <a:gd name="T48" fmla="*/ 203 w 390"/>
              <a:gd name="T49" fmla="*/ 0 h 390"/>
              <a:gd name="T50" fmla="*/ 216 w 390"/>
              <a:gd name="T51" fmla="*/ 3 h 390"/>
              <a:gd name="T52" fmla="*/ 227 w 390"/>
              <a:gd name="T53" fmla="*/ 13 h 390"/>
              <a:gd name="T54" fmla="*/ 231 w 390"/>
              <a:gd name="T55" fmla="*/ 22 h 390"/>
              <a:gd name="T56" fmla="*/ 244 w 390"/>
              <a:gd name="T57" fmla="*/ 58 h 390"/>
              <a:gd name="T58" fmla="*/ 264 w 390"/>
              <a:gd name="T59" fmla="*/ 90 h 390"/>
              <a:gd name="T60" fmla="*/ 289 w 390"/>
              <a:gd name="T61" fmla="*/ 118 h 390"/>
              <a:gd name="T62" fmla="*/ 321 w 390"/>
              <a:gd name="T63" fmla="*/ 140 h 390"/>
              <a:gd name="T64" fmla="*/ 355 w 390"/>
              <a:gd name="T65" fmla="*/ 156 h 390"/>
              <a:gd name="T66" fmla="*/ 372 w 390"/>
              <a:gd name="T67" fmla="*/ 161 h 390"/>
              <a:gd name="T68" fmla="*/ 384 w 390"/>
              <a:gd name="T69" fmla="*/ 169 h 390"/>
              <a:gd name="T70" fmla="*/ 389 w 390"/>
              <a:gd name="T71" fmla="*/ 183 h 390"/>
              <a:gd name="T72" fmla="*/ 390 w 390"/>
              <a:gd name="T73" fmla="*/ 202 h 390"/>
              <a:gd name="T74" fmla="*/ 387 w 390"/>
              <a:gd name="T75" fmla="*/ 216 h 390"/>
              <a:gd name="T76" fmla="*/ 377 w 390"/>
              <a:gd name="T77" fmla="*/ 227 h 390"/>
              <a:gd name="T78" fmla="*/ 368 w 390"/>
              <a:gd name="T79" fmla="*/ 230 h 390"/>
              <a:gd name="T80" fmla="*/ 332 w 390"/>
              <a:gd name="T81" fmla="*/ 244 h 390"/>
              <a:gd name="T82" fmla="*/ 299 w 390"/>
              <a:gd name="T83" fmla="*/ 263 h 390"/>
              <a:gd name="T84" fmla="*/ 272 w 390"/>
              <a:gd name="T85" fmla="*/ 290 h 390"/>
              <a:gd name="T86" fmla="*/ 250 w 390"/>
              <a:gd name="T87" fmla="*/ 321 h 390"/>
              <a:gd name="T88" fmla="*/ 234 w 390"/>
              <a:gd name="T89" fmla="*/ 356 h 390"/>
              <a:gd name="T90" fmla="*/ 229 w 390"/>
              <a:gd name="T91" fmla="*/ 373 h 390"/>
              <a:gd name="T92" fmla="*/ 220 w 390"/>
              <a:gd name="T93" fmla="*/ 384 h 390"/>
              <a:gd name="T94" fmla="*/ 207 w 390"/>
              <a:gd name="T95" fmla="*/ 389 h 390"/>
              <a:gd name="T96" fmla="*/ 92 w 390"/>
              <a:gd name="T97" fmla="*/ 195 h 390"/>
              <a:gd name="T98" fmla="*/ 123 w 390"/>
              <a:gd name="T99" fmla="*/ 214 h 390"/>
              <a:gd name="T100" fmla="*/ 164 w 390"/>
              <a:gd name="T101" fmla="*/ 252 h 390"/>
              <a:gd name="T102" fmla="*/ 195 w 390"/>
              <a:gd name="T103" fmla="*/ 299 h 390"/>
              <a:gd name="T104" fmla="*/ 215 w 390"/>
              <a:gd name="T105" fmla="*/ 267 h 390"/>
              <a:gd name="T106" fmla="*/ 253 w 390"/>
              <a:gd name="T107" fmla="*/ 227 h 390"/>
              <a:gd name="T108" fmla="*/ 299 w 390"/>
              <a:gd name="T109" fmla="*/ 195 h 390"/>
              <a:gd name="T110" fmla="*/ 267 w 390"/>
              <a:gd name="T111" fmla="*/ 175 h 390"/>
              <a:gd name="T112" fmla="*/ 227 w 390"/>
              <a:gd name="T113" fmla="*/ 138 h 390"/>
              <a:gd name="T114" fmla="*/ 195 w 390"/>
              <a:gd name="T115" fmla="*/ 91 h 390"/>
              <a:gd name="T116" fmla="*/ 175 w 390"/>
              <a:gd name="T117" fmla="*/ 123 h 390"/>
              <a:gd name="T118" fmla="*/ 137 w 390"/>
              <a:gd name="T119" fmla="*/ 163 h 390"/>
              <a:gd name="T120" fmla="*/ 92 w 390"/>
              <a:gd name="T121" fmla="*/ 195 h 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90" h="390">
                <a:moveTo>
                  <a:pt x="203" y="390"/>
                </a:moveTo>
                <a:lnTo>
                  <a:pt x="188" y="390"/>
                </a:lnTo>
                <a:lnTo>
                  <a:pt x="188" y="390"/>
                </a:lnTo>
                <a:lnTo>
                  <a:pt x="183" y="389"/>
                </a:lnTo>
                <a:lnTo>
                  <a:pt x="178" y="388"/>
                </a:lnTo>
                <a:lnTo>
                  <a:pt x="173" y="386"/>
                </a:lnTo>
                <a:lnTo>
                  <a:pt x="170" y="384"/>
                </a:lnTo>
                <a:lnTo>
                  <a:pt x="166" y="380"/>
                </a:lnTo>
                <a:lnTo>
                  <a:pt x="164" y="377"/>
                </a:lnTo>
                <a:lnTo>
                  <a:pt x="161" y="373"/>
                </a:lnTo>
                <a:lnTo>
                  <a:pt x="160" y="368"/>
                </a:lnTo>
                <a:lnTo>
                  <a:pt x="160" y="368"/>
                </a:lnTo>
                <a:lnTo>
                  <a:pt x="156" y="356"/>
                </a:lnTo>
                <a:lnTo>
                  <a:pt x="151" y="344"/>
                </a:lnTo>
                <a:lnTo>
                  <a:pt x="147" y="332"/>
                </a:lnTo>
                <a:lnTo>
                  <a:pt x="140" y="321"/>
                </a:lnTo>
                <a:lnTo>
                  <a:pt x="133" y="310"/>
                </a:lnTo>
                <a:lnTo>
                  <a:pt x="126" y="300"/>
                </a:lnTo>
                <a:lnTo>
                  <a:pt x="118" y="290"/>
                </a:lnTo>
                <a:lnTo>
                  <a:pt x="110" y="280"/>
                </a:lnTo>
                <a:lnTo>
                  <a:pt x="100" y="272"/>
                </a:lnTo>
                <a:lnTo>
                  <a:pt x="90" y="263"/>
                </a:lnTo>
                <a:lnTo>
                  <a:pt x="81" y="256"/>
                </a:lnTo>
                <a:lnTo>
                  <a:pt x="70" y="250"/>
                </a:lnTo>
                <a:lnTo>
                  <a:pt x="59" y="244"/>
                </a:lnTo>
                <a:lnTo>
                  <a:pt x="47" y="239"/>
                </a:lnTo>
                <a:lnTo>
                  <a:pt x="34" y="234"/>
                </a:lnTo>
                <a:lnTo>
                  <a:pt x="22" y="230"/>
                </a:lnTo>
                <a:lnTo>
                  <a:pt x="22" y="230"/>
                </a:lnTo>
                <a:lnTo>
                  <a:pt x="17" y="229"/>
                </a:lnTo>
                <a:lnTo>
                  <a:pt x="14" y="227"/>
                </a:lnTo>
                <a:lnTo>
                  <a:pt x="10" y="223"/>
                </a:lnTo>
                <a:lnTo>
                  <a:pt x="6" y="221"/>
                </a:lnTo>
                <a:lnTo>
                  <a:pt x="4" y="216"/>
                </a:lnTo>
                <a:lnTo>
                  <a:pt x="1" y="212"/>
                </a:lnTo>
                <a:lnTo>
                  <a:pt x="0" y="207"/>
                </a:lnTo>
                <a:lnTo>
                  <a:pt x="0" y="202"/>
                </a:lnTo>
                <a:lnTo>
                  <a:pt x="0" y="188"/>
                </a:lnTo>
                <a:lnTo>
                  <a:pt x="0" y="188"/>
                </a:lnTo>
                <a:lnTo>
                  <a:pt x="0" y="183"/>
                </a:lnTo>
                <a:lnTo>
                  <a:pt x="1" y="178"/>
                </a:lnTo>
                <a:lnTo>
                  <a:pt x="4" y="174"/>
                </a:lnTo>
                <a:lnTo>
                  <a:pt x="6" y="169"/>
                </a:lnTo>
                <a:lnTo>
                  <a:pt x="10" y="166"/>
                </a:lnTo>
                <a:lnTo>
                  <a:pt x="14" y="163"/>
                </a:lnTo>
                <a:lnTo>
                  <a:pt x="17" y="161"/>
                </a:lnTo>
                <a:lnTo>
                  <a:pt x="22" y="160"/>
                </a:lnTo>
                <a:lnTo>
                  <a:pt x="22" y="160"/>
                </a:lnTo>
                <a:lnTo>
                  <a:pt x="34" y="156"/>
                </a:lnTo>
                <a:lnTo>
                  <a:pt x="47" y="151"/>
                </a:lnTo>
                <a:lnTo>
                  <a:pt x="59" y="146"/>
                </a:lnTo>
                <a:lnTo>
                  <a:pt x="70" y="140"/>
                </a:lnTo>
                <a:lnTo>
                  <a:pt x="81" y="133"/>
                </a:lnTo>
                <a:lnTo>
                  <a:pt x="90" y="125"/>
                </a:lnTo>
                <a:lnTo>
                  <a:pt x="100" y="118"/>
                </a:lnTo>
                <a:lnTo>
                  <a:pt x="110" y="109"/>
                </a:lnTo>
                <a:lnTo>
                  <a:pt x="118" y="100"/>
                </a:lnTo>
                <a:lnTo>
                  <a:pt x="126" y="90"/>
                </a:lnTo>
                <a:lnTo>
                  <a:pt x="133" y="80"/>
                </a:lnTo>
                <a:lnTo>
                  <a:pt x="140" y="69"/>
                </a:lnTo>
                <a:lnTo>
                  <a:pt x="147" y="58"/>
                </a:lnTo>
                <a:lnTo>
                  <a:pt x="151" y="46"/>
                </a:lnTo>
                <a:lnTo>
                  <a:pt x="156" y="34"/>
                </a:lnTo>
                <a:lnTo>
                  <a:pt x="160" y="22"/>
                </a:lnTo>
                <a:lnTo>
                  <a:pt x="160" y="22"/>
                </a:lnTo>
                <a:lnTo>
                  <a:pt x="161" y="17"/>
                </a:lnTo>
                <a:lnTo>
                  <a:pt x="164" y="13"/>
                </a:lnTo>
                <a:lnTo>
                  <a:pt x="166" y="9"/>
                </a:lnTo>
                <a:lnTo>
                  <a:pt x="170" y="6"/>
                </a:lnTo>
                <a:lnTo>
                  <a:pt x="173" y="3"/>
                </a:lnTo>
                <a:lnTo>
                  <a:pt x="178" y="1"/>
                </a:lnTo>
                <a:lnTo>
                  <a:pt x="183" y="0"/>
                </a:lnTo>
                <a:lnTo>
                  <a:pt x="188" y="0"/>
                </a:lnTo>
                <a:lnTo>
                  <a:pt x="203" y="0"/>
                </a:lnTo>
                <a:lnTo>
                  <a:pt x="203" y="0"/>
                </a:lnTo>
                <a:lnTo>
                  <a:pt x="207" y="0"/>
                </a:lnTo>
                <a:lnTo>
                  <a:pt x="212" y="1"/>
                </a:lnTo>
                <a:lnTo>
                  <a:pt x="216" y="3"/>
                </a:lnTo>
                <a:lnTo>
                  <a:pt x="220" y="6"/>
                </a:lnTo>
                <a:lnTo>
                  <a:pt x="223" y="9"/>
                </a:lnTo>
                <a:lnTo>
                  <a:pt x="227" y="13"/>
                </a:lnTo>
                <a:lnTo>
                  <a:pt x="229" y="17"/>
                </a:lnTo>
                <a:lnTo>
                  <a:pt x="231" y="22"/>
                </a:lnTo>
                <a:lnTo>
                  <a:pt x="231" y="22"/>
                </a:lnTo>
                <a:lnTo>
                  <a:pt x="234" y="34"/>
                </a:lnTo>
                <a:lnTo>
                  <a:pt x="239" y="46"/>
                </a:lnTo>
                <a:lnTo>
                  <a:pt x="244" y="58"/>
                </a:lnTo>
                <a:lnTo>
                  <a:pt x="250" y="69"/>
                </a:lnTo>
                <a:lnTo>
                  <a:pt x="256" y="80"/>
                </a:lnTo>
                <a:lnTo>
                  <a:pt x="264" y="90"/>
                </a:lnTo>
                <a:lnTo>
                  <a:pt x="272" y="100"/>
                </a:lnTo>
                <a:lnTo>
                  <a:pt x="281" y="109"/>
                </a:lnTo>
                <a:lnTo>
                  <a:pt x="289" y="118"/>
                </a:lnTo>
                <a:lnTo>
                  <a:pt x="299" y="125"/>
                </a:lnTo>
                <a:lnTo>
                  <a:pt x="310" y="133"/>
                </a:lnTo>
                <a:lnTo>
                  <a:pt x="321" y="140"/>
                </a:lnTo>
                <a:lnTo>
                  <a:pt x="332" y="146"/>
                </a:lnTo>
                <a:lnTo>
                  <a:pt x="343" y="151"/>
                </a:lnTo>
                <a:lnTo>
                  <a:pt x="355" y="156"/>
                </a:lnTo>
                <a:lnTo>
                  <a:pt x="368" y="160"/>
                </a:lnTo>
                <a:lnTo>
                  <a:pt x="368" y="160"/>
                </a:lnTo>
                <a:lnTo>
                  <a:pt x="372" y="161"/>
                </a:lnTo>
                <a:lnTo>
                  <a:pt x="377" y="163"/>
                </a:lnTo>
                <a:lnTo>
                  <a:pt x="381" y="166"/>
                </a:lnTo>
                <a:lnTo>
                  <a:pt x="384" y="169"/>
                </a:lnTo>
                <a:lnTo>
                  <a:pt x="387" y="174"/>
                </a:lnTo>
                <a:lnTo>
                  <a:pt x="388" y="178"/>
                </a:lnTo>
                <a:lnTo>
                  <a:pt x="389" y="183"/>
                </a:lnTo>
                <a:lnTo>
                  <a:pt x="390" y="188"/>
                </a:lnTo>
                <a:lnTo>
                  <a:pt x="390" y="202"/>
                </a:lnTo>
                <a:lnTo>
                  <a:pt x="390" y="202"/>
                </a:lnTo>
                <a:lnTo>
                  <a:pt x="389" y="207"/>
                </a:lnTo>
                <a:lnTo>
                  <a:pt x="388" y="212"/>
                </a:lnTo>
                <a:lnTo>
                  <a:pt x="387" y="216"/>
                </a:lnTo>
                <a:lnTo>
                  <a:pt x="384" y="221"/>
                </a:lnTo>
                <a:lnTo>
                  <a:pt x="381" y="223"/>
                </a:lnTo>
                <a:lnTo>
                  <a:pt x="377" y="227"/>
                </a:lnTo>
                <a:lnTo>
                  <a:pt x="372" y="229"/>
                </a:lnTo>
                <a:lnTo>
                  <a:pt x="368" y="230"/>
                </a:lnTo>
                <a:lnTo>
                  <a:pt x="368" y="230"/>
                </a:lnTo>
                <a:lnTo>
                  <a:pt x="355" y="234"/>
                </a:lnTo>
                <a:lnTo>
                  <a:pt x="343" y="239"/>
                </a:lnTo>
                <a:lnTo>
                  <a:pt x="332" y="244"/>
                </a:lnTo>
                <a:lnTo>
                  <a:pt x="321" y="250"/>
                </a:lnTo>
                <a:lnTo>
                  <a:pt x="310" y="256"/>
                </a:lnTo>
                <a:lnTo>
                  <a:pt x="299" y="263"/>
                </a:lnTo>
                <a:lnTo>
                  <a:pt x="289" y="272"/>
                </a:lnTo>
                <a:lnTo>
                  <a:pt x="281" y="280"/>
                </a:lnTo>
                <a:lnTo>
                  <a:pt x="272" y="290"/>
                </a:lnTo>
                <a:lnTo>
                  <a:pt x="264" y="300"/>
                </a:lnTo>
                <a:lnTo>
                  <a:pt x="256" y="310"/>
                </a:lnTo>
                <a:lnTo>
                  <a:pt x="250" y="321"/>
                </a:lnTo>
                <a:lnTo>
                  <a:pt x="244" y="332"/>
                </a:lnTo>
                <a:lnTo>
                  <a:pt x="239" y="344"/>
                </a:lnTo>
                <a:lnTo>
                  <a:pt x="234" y="356"/>
                </a:lnTo>
                <a:lnTo>
                  <a:pt x="231" y="368"/>
                </a:lnTo>
                <a:lnTo>
                  <a:pt x="231" y="368"/>
                </a:lnTo>
                <a:lnTo>
                  <a:pt x="229" y="373"/>
                </a:lnTo>
                <a:lnTo>
                  <a:pt x="227" y="377"/>
                </a:lnTo>
                <a:lnTo>
                  <a:pt x="223" y="380"/>
                </a:lnTo>
                <a:lnTo>
                  <a:pt x="220" y="384"/>
                </a:lnTo>
                <a:lnTo>
                  <a:pt x="216" y="386"/>
                </a:lnTo>
                <a:lnTo>
                  <a:pt x="212" y="388"/>
                </a:lnTo>
                <a:lnTo>
                  <a:pt x="207" y="389"/>
                </a:lnTo>
                <a:lnTo>
                  <a:pt x="203" y="390"/>
                </a:lnTo>
                <a:lnTo>
                  <a:pt x="203" y="390"/>
                </a:lnTo>
                <a:close/>
                <a:moveTo>
                  <a:pt x="92" y="195"/>
                </a:moveTo>
                <a:lnTo>
                  <a:pt x="92" y="195"/>
                </a:lnTo>
                <a:lnTo>
                  <a:pt x="108" y="205"/>
                </a:lnTo>
                <a:lnTo>
                  <a:pt x="123" y="214"/>
                </a:lnTo>
                <a:lnTo>
                  <a:pt x="137" y="227"/>
                </a:lnTo>
                <a:lnTo>
                  <a:pt x="151" y="239"/>
                </a:lnTo>
                <a:lnTo>
                  <a:pt x="164" y="252"/>
                </a:lnTo>
                <a:lnTo>
                  <a:pt x="175" y="267"/>
                </a:lnTo>
                <a:lnTo>
                  <a:pt x="186" y="283"/>
                </a:lnTo>
                <a:lnTo>
                  <a:pt x="195" y="299"/>
                </a:lnTo>
                <a:lnTo>
                  <a:pt x="195" y="299"/>
                </a:lnTo>
                <a:lnTo>
                  <a:pt x="204" y="283"/>
                </a:lnTo>
                <a:lnTo>
                  <a:pt x="215" y="267"/>
                </a:lnTo>
                <a:lnTo>
                  <a:pt x="227" y="252"/>
                </a:lnTo>
                <a:lnTo>
                  <a:pt x="239" y="239"/>
                </a:lnTo>
                <a:lnTo>
                  <a:pt x="253" y="227"/>
                </a:lnTo>
                <a:lnTo>
                  <a:pt x="267" y="214"/>
                </a:lnTo>
                <a:lnTo>
                  <a:pt x="283" y="205"/>
                </a:lnTo>
                <a:lnTo>
                  <a:pt x="299" y="195"/>
                </a:lnTo>
                <a:lnTo>
                  <a:pt x="299" y="195"/>
                </a:lnTo>
                <a:lnTo>
                  <a:pt x="283" y="185"/>
                </a:lnTo>
                <a:lnTo>
                  <a:pt x="267" y="175"/>
                </a:lnTo>
                <a:lnTo>
                  <a:pt x="253" y="163"/>
                </a:lnTo>
                <a:lnTo>
                  <a:pt x="239" y="151"/>
                </a:lnTo>
                <a:lnTo>
                  <a:pt x="227" y="138"/>
                </a:lnTo>
                <a:lnTo>
                  <a:pt x="215" y="123"/>
                </a:lnTo>
                <a:lnTo>
                  <a:pt x="204" y="107"/>
                </a:lnTo>
                <a:lnTo>
                  <a:pt x="195" y="91"/>
                </a:lnTo>
                <a:lnTo>
                  <a:pt x="195" y="91"/>
                </a:lnTo>
                <a:lnTo>
                  <a:pt x="186" y="107"/>
                </a:lnTo>
                <a:lnTo>
                  <a:pt x="175" y="123"/>
                </a:lnTo>
                <a:lnTo>
                  <a:pt x="164" y="138"/>
                </a:lnTo>
                <a:lnTo>
                  <a:pt x="151" y="151"/>
                </a:lnTo>
                <a:lnTo>
                  <a:pt x="137" y="163"/>
                </a:lnTo>
                <a:lnTo>
                  <a:pt x="123" y="175"/>
                </a:lnTo>
                <a:lnTo>
                  <a:pt x="108" y="185"/>
                </a:lnTo>
                <a:lnTo>
                  <a:pt x="92" y="195"/>
                </a:lnTo>
                <a:lnTo>
                  <a:pt x="92" y="19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27" name="Freeform 8"/>
          <p:cNvSpPr/>
          <p:nvPr/>
        </p:nvSpPr>
        <p:spPr bwMode="auto">
          <a:xfrm>
            <a:off x="3203305" y="2898665"/>
            <a:ext cx="245432" cy="245433"/>
          </a:xfrm>
          <a:custGeom>
            <a:avLst/>
            <a:gdLst>
              <a:gd name="T0" fmla="*/ 331 w 331"/>
              <a:gd name="T1" fmla="*/ 158 h 330"/>
              <a:gd name="T2" fmla="*/ 317 w 331"/>
              <a:gd name="T3" fmla="*/ 154 h 330"/>
              <a:gd name="T4" fmla="*/ 289 w 331"/>
              <a:gd name="T5" fmla="*/ 143 h 330"/>
              <a:gd name="T6" fmla="*/ 263 w 331"/>
              <a:gd name="T7" fmla="*/ 128 h 330"/>
              <a:gd name="T8" fmla="*/ 240 w 331"/>
              <a:gd name="T9" fmla="*/ 110 h 330"/>
              <a:gd name="T10" fmla="*/ 221 w 331"/>
              <a:gd name="T11" fmla="*/ 90 h 330"/>
              <a:gd name="T12" fmla="*/ 203 w 331"/>
              <a:gd name="T13" fmla="*/ 67 h 330"/>
              <a:gd name="T14" fmla="*/ 188 w 331"/>
              <a:gd name="T15" fmla="*/ 41 h 330"/>
              <a:gd name="T16" fmla="*/ 177 w 331"/>
              <a:gd name="T17" fmla="*/ 13 h 330"/>
              <a:gd name="T18" fmla="*/ 159 w 331"/>
              <a:gd name="T19" fmla="*/ 0 h 330"/>
              <a:gd name="T20" fmla="*/ 154 w 331"/>
              <a:gd name="T21" fmla="*/ 13 h 330"/>
              <a:gd name="T22" fmla="*/ 143 w 331"/>
              <a:gd name="T23" fmla="*/ 41 h 330"/>
              <a:gd name="T24" fmla="*/ 128 w 331"/>
              <a:gd name="T25" fmla="*/ 67 h 330"/>
              <a:gd name="T26" fmla="*/ 111 w 331"/>
              <a:gd name="T27" fmla="*/ 90 h 330"/>
              <a:gd name="T28" fmla="*/ 90 w 331"/>
              <a:gd name="T29" fmla="*/ 110 h 330"/>
              <a:gd name="T30" fmla="*/ 67 w 331"/>
              <a:gd name="T31" fmla="*/ 128 h 330"/>
              <a:gd name="T32" fmla="*/ 42 w 331"/>
              <a:gd name="T33" fmla="*/ 143 h 330"/>
              <a:gd name="T34" fmla="*/ 14 w 331"/>
              <a:gd name="T35" fmla="*/ 154 h 330"/>
              <a:gd name="T36" fmla="*/ 0 w 331"/>
              <a:gd name="T37" fmla="*/ 172 h 330"/>
              <a:gd name="T38" fmla="*/ 14 w 331"/>
              <a:gd name="T39" fmla="*/ 177 h 330"/>
              <a:gd name="T40" fmla="*/ 42 w 331"/>
              <a:gd name="T41" fmla="*/ 188 h 330"/>
              <a:gd name="T42" fmla="*/ 67 w 331"/>
              <a:gd name="T43" fmla="*/ 202 h 330"/>
              <a:gd name="T44" fmla="*/ 90 w 331"/>
              <a:gd name="T45" fmla="*/ 219 h 330"/>
              <a:gd name="T46" fmla="*/ 110 w 331"/>
              <a:gd name="T47" fmla="*/ 240 h 330"/>
              <a:gd name="T48" fmla="*/ 128 w 331"/>
              <a:gd name="T49" fmla="*/ 263 h 330"/>
              <a:gd name="T50" fmla="*/ 143 w 331"/>
              <a:gd name="T51" fmla="*/ 289 h 330"/>
              <a:gd name="T52" fmla="*/ 154 w 331"/>
              <a:gd name="T53" fmla="*/ 317 h 330"/>
              <a:gd name="T54" fmla="*/ 172 w 331"/>
              <a:gd name="T55" fmla="*/ 330 h 330"/>
              <a:gd name="T56" fmla="*/ 177 w 331"/>
              <a:gd name="T57" fmla="*/ 317 h 330"/>
              <a:gd name="T58" fmla="*/ 188 w 331"/>
              <a:gd name="T59" fmla="*/ 289 h 330"/>
              <a:gd name="T60" fmla="*/ 203 w 331"/>
              <a:gd name="T61" fmla="*/ 263 h 330"/>
              <a:gd name="T62" fmla="*/ 221 w 331"/>
              <a:gd name="T63" fmla="*/ 240 h 330"/>
              <a:gd name="T64" fmla="*/ 240 w 331"/>
              <a:gd name="T65" fmla="*/ 219 h 330"/>
              <a:gd name="T66" fmla="*/ 263 w 331"/>
              <a:gd name="T67" fmla="*/ 202 h 330"/>
              <a:gd name="T68" fmla="*/ 289 w 331"/>
              <a:gd name="T69" fmla="*/ 188 h 330"/>
              <a:gd name="T70" fmla="*/ 317 w 331"/>
              <a:gd name="T71" fmla="*/ 177 h 330"/>
              <a:gd name="T72" fmla="*/ 331 w 331"/>
              <a:gd name="T73" fmla="*/ 172 h 3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331" h="330">
                <a:moveTo>
                  <a:pt x="331" y="172"/>
                </a:moveTo>
                <a:lnTo>
                  <a:pt x="331" y="158"/>
                </a:lnTo>
                <a:lnTo>
                  <a:pt x="331" y="158"/>
                </a:lnTo>
                <a:lnTo>
                  <a:pt x="317" y="154"/>
                </a:lnTo>
                <a:lnTo>
                  <a:pt x="302" y="149"/>
                </a:lnTo>
                <a:lnTo>
                  <a:pt x="289" y="143"/>
                </a:lnTo>
                <a:lnTo>
                  <a:pt x="277" y="135"/>
                </a:lnTo>
                <a:lnTo>
                  <a:pt x="263" y="128"/>
                </a:lnTo>
                <a:lnTo>
                  <a:pt x="252" y="119"/>
                </a:lnTo>
                <a:lnTo>
                  <a:pt x="240" y="110"/>
                </a:lnTo>
                <a:lnTo>
                  <a:pt x="231" y="100"/>
                </a:lnTo>
                <a:lnTo>
                  <a:pt x="221" y="90"/>
                </a:lnTo>
                <a:lnTo>
                  <a:pt x="211" y="78"/>
                </a:lnTo>
                <a:lnTo>
                  <a:pt x="203" y="67"/>
                </a:lnTo>
                <a:lnTo>
                  <a:pt x="195" y="54"/>
                </a:lnTo>
                <a:lnTo>
                  <a:pt x="188" y="41"/>
                </a:lnTo>
                <a:lnTo>
                  <a:pt x="182" y="28"/>
                </a:lnTo>
                <a:lnTo>
                  <a:pt x="177" y="13"/>
                </a:lnTo>
                <a:lnTo>
                  <a:pt x="172" y="0"/>
                </a:lnTo>
                <a:lnTo>
                  <a:pt x="159" y="0"/>
                </a:lnTo>
                <a:lnTo>
                  <a:pt x="159" y="0"/>
                </a:lnTo>
                <a:lnTo>
                  <a:pt x="154" y="13"/>
                </a:lnTo>
                <a:lnTo>
                  <a:pt x="149" y="28"/>
                </a:lnTo>
                <a:lnTo>
                  <a:pt x="143" y="41"/>
                </a:lnTo>
                <a:lnTo>
                  <a:pt x="135" y="54"/>
                </a:lnTo>
                <a:lnTo>
                  <a:pt x="128" y="67"/>
                </a:lnTo>
                <a:lnTo>
                  <a:pt x="120" y="78"/>
                </a:lnTo>
                <a:lnTo>
                  <a:pt x="111" y="90"/>
                </a:lnTo>
                <a:lnTo>
                  <a:pt x="100" y="100"/>
                </a:lnTo>
                <a:lnTo>
                  <a:pt x="90" y="110"/>
                </a:lnTo>
                <a:lnTo>
                  <a:pt x="78" y="119"/>
                </a:lnTo>
                <a:lnTo>
                  <a:pt x="67" y="128"/>
                </a:lnTo>
                <a:lnTo>
                  <a:pt x="55" y="135"/>
                </a:lnTo>
                <a:lnTo>
                  <a:pt x="42" y="143"/>
                </a:lnTo>
                <a:lnTo>
                  <a:pt x="28" y="149"/>
                </a:lnTo>
                <a:lnTo>
                  <a:pt x="14" y="154"/>
                </a:lnTo>
                <a:lnTo>
                  <a:pt x="0" y="158"/>
                </a:lnTo>
                <a:lnTo>
                  <a:pt x="0" y="172"/>
                </a:lnTo>
                <a:lnTo>
                  <a:pt x="0" y="172"/>
                </a:lnTo>
                <a:lnTo>
                  <a:pt x="14" y="177"/>
                </a:lnTo>
                <a:lnTo>
                  <a:pt x="28" y="182"/>
                </a:lnTo>
                <a:lnTo>
                  <a:pt x="42" y="188"/>
                </a:lnTo>
                <a:lnTo>
                  <a:pt x="54" y="195"/>
                </a:lnTo>
                <a:lnTo>
                  <a:pt x="67" y="202"/>
                </a:lnTo>
                <a:lnTo>
                  <a:pt x="78" y="211"/>
                </a:lnTo>
                <a:lnTo>
                  <a:pt x="90" y="219"/>
                </a:lnTo>
                <a:lnTo>
                  <a:pt x="100" y="230"/>
                </a:lnTo>
                <a:lnTo>
                  <a:pt x="110" y="240"/>
                </a:lnTo>
                <a:lnTo>
                  <a:pt x="120" y="252"/>
                </a:lnTo>
                <a:lnTo>
                  <a:pt x="128" y="263"/>
                </a:lnTo>
                <a:lnTo>
                  <a:pt x="135" y="276"/>
                </a:lnTo>
                <a:lnTo>
                  <a:pt x="143" y="289"/>
                </a:lnTo>
                <a:lnTo>
                  <a:pt x="149" y="302"/>
                </a:lnTo>
                <a:lnTo>
                  <a:pt x="154" y="317"/>
                </a:lnTo>
                <a:lnTo>
                  <a:pt x="159" y="330"/>
                </a:lnTo>
                <a:lnTo>
                  <a:pt x="172" y="330"/>
                </a:lnTo>
                <a:lnTo>
                  <a:pt x="172" y="330"/>
                </a:lnTo>
                <a:lnTo>
                  <a:pt x="177" y="317"/>
                </a:lnTo>
                <a:lnTo>
                  <a:pt x="182" y="302"/>
                </a:lnTo>
                <a:lnTo>
                  <a:pt x="188" y="289"/>
                </a:lnTo>
                <a:lnTo>
                  <a:pt x="195" y="276"/>
                </a:lnTo>
                <a:lnTo>
                  <a:pt x="203" y="263"/>
                </a:lnTo>
                <a:lnTo>
                  <a:pt x="211" y="252"/>
                </a:lnTo>
                <a:lnTo>
                  <a:pt x="221" y="240"/>
                </a:lnTo>
                <a:lnTo>
                  <a:pt x="231" y="230"/>
                </a:lnTo>
                <a:lnTo>
                  <a:pt x="240" y="219"/>
                </a:lnTo>
                <a:lnTo>
                  <a:pt x="252" y="211"/>
                </a:lnTo>
                <a:lnTo>
                  <a:pt x="263" y="202"/>
                </a:lnTo>
                <a:lnTo>
                  <a:pt x="277" y="195"/>
                </a:lnTo>
                <a:lnTo>
                  <a:pt x="289" y="188"/>
                </a:lnTo>
                <a:lnTo>
                  <a:pt x="302" y="182"/>
                </a:lnTo>
                <a:lnTo>
                  <a:pt x="317" y="177"/>
                </a:lnTo>
                <a:lnTo>
                  <a:pt x="331" y="172"/>
                </a:lnTo>
                <a:lnTo>
                  <a:pt x="331" y="17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28" name="Freeform 9"/>
          <p:cNvSpPr>
            <a:spLocks noEditPoints="1"/>
          </p:cNvSpPr>
          <p:nvPr/>
        </p:nvSpPr>
        <p:spPr bwMode="auto">
          <a:xfrm>
            <a:off x="3180993" y="2876352"/>
            <a:ext cx="288570" cy="290058"/>
          </a:xfrm>
          <a:custGeom>
            <a:avLst/>
            <a:gdLst>
              <a:gd name="T0" fmla="*/ 188 w 389"/>
              <a:gd name="T1" fmla="*/ 389 h 389"/>
              <a:gd name="T2" fmla="*/ 173 w 389"/>
              <a:gd name="T3" fmla="*/ 385 h 389"/>
              <a:gd name="T4" fmla="*/ 163 w 389"/>
              <a:gd name="T5" fmla="*/ 377 h 389"/>
              <a:gd name="T6" fmla="*/ 158 w 389"/>
              <a:gd name="T7" fmla="*/ 367 h 389"/>
              <a:gd name="T8" fmla="*/ 145 w 389"/>
              <a:gd name="T9" fmla="*/ 331 h 389"/>
              <a:gd name="T10" fmla="*/ 125 w 389"/>
              <a:gd name="T11" fmla="*/ 298 h 389"/>
              <a:gd name="T12" fmla="*/ 100 w 389"/>
              <a:gd name="T13" fmla="*/ 272 h 389"/>
              <a:gd name="T14" fmla="*/ 69 w 389"/>
              <a:gd name="T15" fmla="*/ 248 h 389"/>
              <a:gd name="T16" fmla="*/ 34 w 389"/>
              <a:gd name="T17" fmla="*/ 234 h 389"/>
              <a:gd name="T18" fmla="*/ 17 w 389"/>
              <a:gd name="T19" fmla="*/ 228 h 389"/>
              <a:gd name="T20" fmla="*/ 6 w 389"/>
              <a:gd name="T21" fmla="*/ 219 h 389"/>
              <a:gd name="T22" fmla="*/ 0 w 389"/>
              <a:gd name="T23" fmla="*/ 206 h 389"/>
              <a:gd name="T24" fmla="*/ 0 w 389"/>
              <a:gd name="T25" fmla="*/ 187 h 389"/>
              <a:gd name="T26" fmla="*/ 4 w 389"/>
              <a:gd name="T27" fmla="*/ 173 h 389"/>
              <a:gd name="T28" fmla="*/ 12 w 389"/>
              <a:gd name="T29" fmla="*/ 162 h 389"/>
              <a:gd name="T30" fmla="*/ 22 w 389"/>
              <a:gd name="T31" fmla="*/ 158 h 389"/>
              <a:gd name="T32" fmla="*/ 57 w 389"/>
              <a:gd name="T33" fmla="*/ 145 h 389"/>
              <a:gd name="T34" fmla="*/ 90 w 389"/>
              <a:gd name="T35" fmla="*/ 125 h 389"/>
              <a:gd name="T36" fmla="*/ 117 w 389"/>
              <a:gd name="T37" fmla="*/ 100 h 389"/>
              <a:gd name="T38" fmla="*/ 140 w 389"/>
              <a:gd name="T39" fmla="*/ 68 h 389"/>
              <a:gd name="T40" fmla="*/ 155 w 389"/>
              <a:gd name="T41" fmla="*/ 34 h 389"/>
              <a:gd name="T42" fmla="*/ 161 w 389"/>
              <a:gd name="T43" fmla="*/ 17 h 389"/>
              <a:gd name="T44" fmla="*/ 169 w 389"/>
              <a:gd name="T45" fmla="*/ 6 h 389"/>
              <a:gd name="T46" fmla="*/ 183 w 389"/>
              <a:gd name="T47" fmla="*/ 0 h 389"/>
              <a:gd name="T48" fmla="*/ 201 w 389"/>
              <a:gd name="T49" fmla="*/ 0 h 389"/>
              <a:gd name="T50" fmla="*/ 216 w 389"/>
              <a:gd name="T51" fmla="*/ 2 h 389"/>
              <a:gd name="T52" fmla="*/ 225 w 389"/>
              <a:gd name="T53" fmla="*/ 12 h 389"/>
              <a:gd name="T54" fmla="*/ 230 w 389"/>
              <a:gd name="T55" fmla="*/ 22 h 389"/>
              <a:gd name="T56" fmla="*/ 244 w 389"/>
              <a:gd name="T57" fmla="*/ 57 h 389"/>
              <a:gd name="T58" fmla="*/ 263 w 389"/>
              <a:gd name="T59" fmla="*/ 90 h 389"/>
              <a:gd name="T60" fmla="*/ 289 w 389"/>
              <a:gd name="T61" fmla="*/ 117 h 389"/>
              <a:gd name="T62" fmla="*/ 319 w 389"/>
              <a:gd name="T63" fmla="*/ 139 h 389"/>
              <a:gd name="T64" fmla="*/ 355 w 389"/>
              <a:gd name="T65" fmla="*/ 154 h 389"/>
              <a:gd name="T66" fmla="*/ 372 w 389"/>
              <a:gd name="T67" fmla="*/ 161 h 389"/>
              <a:gd name="T68" fmla="*/ 383 w 389"/>
              <a:gd name="T69" fmla="*/ 169 h 389"/>
              <a:gd name="T70" fmla="*/ 389 w 389"/>
              <a:gd name="T71" fmla="*/ 181 h 389"/>
              <a:gd name="T72" fmla="*/ 389 w 389"/>
              <a:gd name="T73" fmla="*/ 201 h 389"/>
              <a:gd name="T74" fmla="*/ 385 w 389"/>
              <a:gd name="T75" fmla="*/ 215 h 389"/>
              <a:gd name="T76" fmla="*/ 377 w 389"/>
              <a:gd name="T77" fmla="*/ 225 h 389"/>
              <a:gd name="T78" fmla="*/ 367 w 389"/>
              <a:gd name="T79" fmla="*/ 230 h 389"/>
              <a:gd name="T80" fmla="*/ 331 w 389"/>
              <a:gd name="T81" fmla="*/ 244 h 389"/>
              <a:gd name="T82" fmla="*/ 299 w 389"/>
              <a:gd name="T83" fmla="*/ 263 h 389"/>
              <a:gd name="T84" fmla="*/ 272 w 389"/>
              <a:gd name="T85" fmla="*/ 289 h 389"/>
              <a:gd name="T86" fmla="*/ 250 w 389"/>
              <a:gd name="T87" fmla="*/ 319 h 389"/>
              <a:gd name="T88" fmla="*/ 234 w 389"/>
              <a:gd name="T89" fmla="*/ 355 h 389"/>
              <a:gd name="T90" fmla="*/ 228 w 389"/>
              <a:gd name="T91" fmla="*/ 372 h 389"/>
              <a:gd name="T92" fmla="*/ 219 w 389"/>
              <a:gd name="T93" fmla="*/ 383 h 389"/>
              <a:gd name="T94" fmla="*/ 207 w 389"/>
              <a:gd name="T95" fmla="*/ 389 h 389"/>
              <a:gd name="T96" fmla="*/ 90 w 389"/>
              <a:gd name="T97" fmla="*/ 194 h 389"/>
              <a:gd name="T98" fmla="*/ 122 w 389"/>
              <a:gd name="T99" fmla="*/ 214 h 389"/>
              <a:gd name="T100" fmla="*/ 163 w 389"/>
              <a:gd name="T101" fmla="*/ 252 h 389"/>
              <a:gd name="T102" fmla="*/ 195 w 389"/>
              <a:gd name="T103" fmla="*/ 298 h 389"/>
              <a:gd name="T104" fmla="*/ 214 w 389"/>
              <a:gd name="T105" fmla="*/ 267 h 389"/>
              <a:gd name="T106" fmla="*/ 252 w 389"/>
              <a:gd name="T107" fmla="*/ 225 h 389"/>
              <a:gd name="T108" fmla="*/ 299 w 389"/>
              <a:gd name="T109" fmla="*/ 194 h 389"/>
              <a:gd name="T110" fmla="*/ 267 w 389"/>
              <a:gd name="T111" fmla="*/ 174 h 389"/>
              <a:gd name="T112" fmla="*/ 225 w 389"/>
              <a:gd name="T113" fmla="*/ 136 h 389"/>
              <a:gd name="T114" fmla="*/ 195 w 389"/>
              <a:gd name="T115" fmla="*/ 90 h 389"/>
              <a:gd name="T116" fmla="*/ 174 w 389"/>
              <a:gd name="T117" fmla="*/ 122 h 389"/>
              <a:gd name="T118" fmla="*/ 136 w 389"/>
              <a:gd name="T119" fmla="*/ 163 h 389"/>
              <a:gd name="T120" fmla="*/ 90 w 389"/>
              <a:gd name="T121" fmla="*/ 194 h 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89" h="389">
                <a:moveTo>
                  <a:pt x="201" y="389"/>
                </a:moveTo>
                <a:lnTo>
                  <a:pt x="188" y="389"/>
                </a:lnTo>
                <a:lnTo>
                  <a:pt x="188" y="389"/>
                </a:lnTo>
                <a:lnTo>
                  <a:pt x="183" y="389"/>
                </a:lnTo>
                <a:lnTo>
                  <a:pt x="178" y="387"/>
                </a:lnTo>
                <a:lnTo>
                  <a:pt x="173" y="385"/>
                </a:lnTo>
                <a:lnTo>
                  <a:pt x="169" y="383"/>
                </a:lnTo>
                <a:lnTo>
                  <a:pt x="166" y="380"/>
                </a:lnTo>
                <a:lnTo>
                  <a:pt x="163" y="377"/>
                </a:lnTo>
                <a:lnTo>
                  <a:pt x="161" y="372"/>
                </a:lnTo>
                <a:lnTo>
                  <a:pt x="158" y="367"/>
                </a:lnTo>
                <a:lnTo>
                  <a:pt x="158" y="367"/>
                </a:lnTo>
                <a:lnTo>
                  <a:pt x="155" y="355"/>
                </a:lnTo>
                <a:lnTo>
                  <a:pt x="151" y="342"/>
                </a:lnTo>
                <a:lnTo>
                  <a:pt x="145" y="331"/>
                </a:lnTo>
                <a:lnTo>
                  <a:pt x="139" y="319"/>
                </a:lnTo>
                <a:lnTo>
                  <a:pt x="133" y="309"/>
                </a:lnTo>
                <a:lnTo>
                  <a:pt x="125" y="298"/>
                </a:lnTo>
                <a:lnTo>
                  <a:pt x="117" y="289"/>
                </a:lnTo>
                <a:lnTo>
                  <a:pt x="108" y="280"/>
                </a:lnTo>
                <a:lnTo>
                  <a:pt x="100" y="272"/>
                </a:lnTo>
                <a:lnTo>
                  <a:pt x="90" y="263"/>
                </a:lnTo>
                <a:lnTo>
                  <a:pt x="79" y="256"/>
                </a:lnTo>
                <a:lnTo>
                  <a:pt x="69" y="248"/>
                </a:lnTo>
                <a:lnTo>
                  <a:pt x="57" y="244"/>
                </a:lnTo>
                <a:lnTo>
                  <a:pt x="46" y="237"/>
                </a:lnTo>
                <a:lnTo>
                  <a:pt x="34" y="234"/>
                </a:lnTo>
                <a:lnTo>
                  <a:pt x="22" y="230"/>
                </a:lnTo>
                <a:lnTo>
                  <a:pt x="22" y="230"/>
                </a:lnTo>
                <a:lnTo>
                  <a:pt x="17" y="228"/>
                </a:lnTo>
                <a:lnTo>
                  <a:pt x="12" y="225"/>
                </a:lnTo>
                <a:lnTo>
                  <a:pt x="8" y="223"/>
                </a:lnTo>
                <a:lnTo>
                  <a:pt x="6" y="219"/>
                </a:lnTo>
                <a:lnTo>
                  <a:pt x="4" y="215"/>
                </a:lnTo>
                <a:lnTo>
                  <a:pt x="1" y="211"/>
                </a:lnTo>
                <a:lnTo>
                  <a:pt x="0" y="206"/>
                </a:lnTo>
                <a:lnTo>
                  <a:pt x="0" y="201"/>
                </a:lnTo>
                <a:lnTo>
                  <a:pt x="0" y="187"/>
                </a:lnTo>
                <a:lnTo>
                  <a:pt x="0" y="187"/>
                </a:lnTo>
                <a:lnTo>
                  <a:pt x="0" y="181"/>
                </a:lnTo>
                <a:lnTo>
                  <a:pt x="1" y="178"/>
                </a:lnTo>
                <a:lnTo>
                  <a:pt x="4" y="173"/>
                </a:lnTo>
                <a:lnTo>
                  <a:pt x="6" y="169"/>
                </a:lnTo>
                <a:lnTo>
                  <a:pt x="8" y="165"/>
                </a:lnTo>
                <a:lnTo>
                  <a:pt x="12" y="162"/>
                </a:lnTo>
                <a:lnTo>
                  <a:pt x="17" y="161"/>
                </a:lnTo>
                <a:lnTo>
                  <a:pt x="22" y="158"/>
                </a:lnTo>
                <a:lnTo>
                  <a:pt x="22" y="158"/>
                </a:lnTo>
                <a:lnTo>
                  <a:pt x="34" y="154"/>
                </a:lnTo>
                <a:lnTo>
                  <a:pt x="46" y="151"/>
                </a:lnTo>
                <a:lnTo>
                  <a:pt x="57" y="145"/>
                </a:lnTo>
                <a:lnTo>
                  <a:pt x="69" y="139"/>
                </a:lnTo>
                <a:lnTo>
                  <a:pt x="79" y="133"/>
                </a:lnTo>
                <a:lnTo>
                  <a:pt x="90" y="125"/>
                </a:lnTo>
                <a:lnTo>
                  <a:pt x="100" y="117"/>
                </a:lnTo>
                <a:lnTo>
                  <a:pt x="108" y="108"/>
                </a:lnTo>
                <a:lnTo>
                  <a:pt x="117" y="100"/>
                </a:lnTo>
                <a:lnTo>
                  <a:pt x="125" y="90"/>
                </a:lnTo>
                <a:lnTo>
                  <a:pt x="133" y="79"/>
                </a:lnTo>
                <a:lnTo>
                  <a:pt x="140" y="68"/>
                </a:lnTo>
                <a:lnTo>
                  <a:pt x="145" y="57"/>
                </a:lnTo>
                <a:lnTo>
                  <a:pt x="151" y="46"/>
                </a:lnTo>
                <a:lnTo>
                  <a:pt x="155" y="34"/>
                </a:lnTo>
                <a:lnTo>
                  <a:pt x="158" y="22"/>
                </a:lnTo>
                <a:lnTo>
                  <a:pt x="158" y="22"/>
                </a:lnTo>
                <a:lnTo>
                  <a:pt x="161" y="17"/>
                </a:lnTo>
                <a:lnTo>
                  <a:pt x="163" y="12"/>
                </a:lnTo>
                <a:lnTo>
                  <a:pt x="166" y="8"/>
                </a:lnTo>
                <a:lnTo>
                  <a:pt x="169" y="6"/>
                </a:lnTo>
                <a:lnTo>
                  <a:pt x="173" y="2"/>
                </a:lnTo>
                <a:lnTo>
                  <a:pt x="178" y="1"/>
                </a:lnTo>
                <a:lnTo>
                  <a:pt x="183" y="0"/>
                </a:lnTo>
                <a:lnTo>
                  <a:pt x="188" y="0"/>
                </a:lnTo>
                <a:lnTo>
                  <a:pt x="201" y="0"/>
                </a:lnTo>
                <a:lnTo>
                  <a:pt x="201" y="0"/>
                </a:lnTo>
                <a:lnTo>
                  <a:pt x="206" y="0"/>
                </a:lnTo>
                <a:lnTo>
                  <a:pt x="211" y="1"/>
                </a:lnTo>
                <a:lnTo>
                  <a:pt x="216" y="2"/>
                </a:lnTo>
                <a:lnTo>
                  <a:pt x="219" y="6"/>
                </a:lnTo>
                <a:lnTo>
                  <a:pt x="223" y="8"/>
                </a:lnTo>
                <a:lnTo>
                  <a:pt x="225" y="12"/>
                </a:lnTo>
                <a:lnTo>
                  <a:pt x="228" y="17"/>
                </a:lnTo>
                <a:lnTo>
                  <a:pt x="230" y="22"/>
                </a:lnTo>
                <a:lnTo>
                  <a:pt x="230" y="22"/>
                </a:lnTo>
                <a:lnTo>
                  <a:pt x="234" y="34"/>
                </a:lnTo>
                <a:lnTo>
                  <a:pt x="238" y="46"/>
                </a:lnTo>
                <a:lnTo>
                  <a:pt x="244" y="57"/>
                </a:lnTo>
                <a:lnTo>
                  <a:pt x="250" y="68"/>
                </a:lnTo>
                <a:lnTo>
                  <a:pt x="256" y="79"/>
                </a:lnTo>
                <a:lnTo>
                  <a:pt x="263" y="90"/>
                </a:lnTo>
                <a:lnTo>
                  <a:pt x="272" y="100"/>
                </a:lnTo>
                <a:lnTo>
                  <a:pt x="280" y="108"/>
                </a:lnTo>
                <a:lnTo>
                  <a:pt x="289" y="117"/>
                </a:lnTo>
                <a:lnTo>
                  <a:pt x="299" y="125"/>
                </a:lnTo>
                <a:lnTo>
                  <a:pt x="310" y="133"/>
                </a:lnTo>
                <a:lnTo>
                  <a:pt x="319" y="139"/>
                </a:lnTo>
                <a:lnTo>
                  <a:pt x="331" y="145"/>
                </a:lnTo>
                <a:lnTo>
                  <a:pt x="342" y="151"/>
                </a:lnTo>
                <a:lnTo>
                  <a:pt x="355" y="154"/>
                </a:lnTo>
                <a:lnTo>
                  <a:pt x="367" y="158"/>
                </a:lnTo>
                <a:lnTo>
                  <a:pt x="367" y="158"/>
                </a:lnTo>
                <a:lnTo>
                  <a:pt x="372" y="161"/>
                </a:lnTo>
                <a:lnTo>
                  <a:pt x="377" y="162"/>
                </a:lnTo>
                <a:lnTo>
                  <a:pt x="380" y="165"/>
                </a:lnTo>
                <a:lnTo>
                  <a:pt x="383" y="169"/>
                </a:lnTo>
                <a:lnTo>
                  <a:pt x="385" y="173"/>
                </a:lnTo>
                <a:lnTo>
                  <a:pt x="388" y="178"/>
                </a:lnTo>
                <a:lnTo>
                  <a:pt x="389" y="181"/>
                </a:lnTo>
                <a:lnTo>
                  <a:pt x="389" y="187"/>
                </a:lnTo>
                <a:lnTo>
                  <a:pt x="389" y="201"/>
                </a:lnTo>
                <a:lnTo>
                  <a:pt x="389" y="201"/>
                </a:lnTo>
                <a:lnTo>
                  <a:pt x="389" y="206"/>
                </a:lnTo>
                <a:lnTo>
                  <a:pt x="388" y="211"/>
                </a:lnTo>
                <a:lnTo>
                  <a:pt x="385" y="215"/>
                </a:lnTo>
                <a:lnTo>
                  <a:pt x="383" y="219"/>
                </a:lnTo>
                <a:lnTo>
                  <a:pt x="380" y="223"/>
                </a:lnTo>
                <a:lnTo>
                  <a:pt x="377" y="225"/>
                </a:lnTo>
                <a:lnTo>
                  <a:pt x="372" y="228"/>
                </a:lnTo>
                <a:lnTo>
                  <a:pt x="367" y="230"/>
                </a:lnTo>
                <a:lnTo>
                  <a:pt x="367" y="230"/>
                </a:lnTo>
                <a:lnTo>
                  <a:pt x="355" y="234"/>
                </a:lnTo>
                <a:lnTo>
                  <a:pt x="342" y="237"/>
                </a:lnTo>
                <a:lnTo>
                  <a:pt x="331" y="244"/>
                </a:lnTo>
                <a:lnTo>
                  <a:pt x="319" y="248"/>
                </a:lnTo>
                <a:lnTo>
                  <a:pt x="310" y="256"/>
                </a:lnTo>
                <a:lnTo>
                  <a:pt x="299" y="263"/>
                </a:lnTo>
                <a:lnTo>
                  <a:pt x="289" y="272"/>
                </a:lnTo>
                <a:lnTo>
                  <a:pt x="280" y="280"/>
                </a:lnTo>
                <a:lnTo>
                  <a:pt x="272" y="289"/>
                </a:lnTo>
                <a:lnTo>
                  <a:pt x="263" y="298"/>
                </a:lnTo>
                <a:lnTo>
                  <a:pt x="256" y="309"/>
                </a:lnTo>
                <a:lnTo>
                  <a:pt x="250" y="319"/>
                </a:lnTo>
                <a:lnTo>
                  <a:pt x="244" y="331"/>
                </a:lnTo>
                <a:lnTo>
                  <a:pt x="238" y="342"/>
                </a:lnTo>
                <a:lnTo>
                  <a:pt x="234" y="355"/>
                </a:lnTo>
                <a:lnTo>
                  <a:pt x="230" y="367"/>
                </a:lnTo>
                <a:lnTo>
                  <a:pt x="230" y="367"/>
                </a:lnTo>
                <a:lnTo>
                  <a:pt x="228" y="372"/>
                </a:lnTo>
                <a:lnTo>
                  <a:pt x="225" y="377"/>
                </a:lnTo>
                <a:lnTo>
                  <a:pt x="223" y="380"/>
                </a:lnTo>
                <a:lnTo>
                  <a:pt x="219" y="383"/>
                </a:lnTo>
                <a:lnTo>
                  <a:pt x="216" y="385"/>
                </a:lnTo>
                <a:lnTo>
                  <a:pt x="211" y="387"/>
                </a:lnTo>
                <a:lnTo>
                  <a:pt x="207" y="389"/>
                </a:lnTo>
                <a:lnTo>
                  <a:pt x="201" y="389"/>
                </a:lnTo>
                <a:lnTo>
                  <a:pt x="201" y="389"/>
                </a:lnTo>
                <a:close/>
                <a:moveTo>
                  <a:pt x="90" y="194"/>
                </a:moveTo>
                <a:lnTo>
                  <a:pt x="90" y="194"/>
                </a:lnTo>
                <a:lnTo>
                  <a:pt x="107" y="203"/>
                </a:lnTo>
                <a:lnTo>
                  <a:pt x="122" y="214"/>
                </a:lnTo>
                <a:lnTo>
                  <a:pt x="136" y="225"/>
                </a:lnTo>
                <a:lnTo>
                  <a:pt x="150" y="239"/>
                </a:lnTo>
                <a:lnTo>
                  <a:pt x="163" y="252"/>
                </a:lnTo>
                <a:lnTo>
                  <a:pt x="174" y="267"/>
                </a:lnTo>
                <a:lnTo>
                  <a:pt x="185" y="281"/>
                </a:lnTo>
                <a:lnTo>
                  <a:pt x="195" y="298"/>
                </a:lnTo>
                <a:lnTo>
                  <a:pt x="195" y="298"/>
                </a:lnTo>
                <a:lnTo>
                  <a:pt x="203" y="281"/>
                </a:lnTo>
                <a:lnTo>
                  <a:pt x="214" y="267"/>
                </a:lnTo>
                <a:lnTo>
                  <a:pt x="225" y="252"/>
                </a:lnTo>
                <a:lnTo>
                  <a:pt x="239" y="239"/>
                </a:lnTo>
                <a:lnTo>
                  <a:pt x="252" y="225"/>
                </a:lnTo>
                <a:lnTo>
                  <a:pt x="267" y="214"/>
                </a:lnTo>
                <a:lnTo>
                  <a:pt x="281" y="203"/>
                </a:lnTo>
                <a:lnTo>
                  <a:pt x="299" y="194"/>
                </a:lnTo>
                <a:lnTo>
                  <a:pt x="299" y="194"/>
                </a:lnTo>
                <a:lnTo>
                  <a:pt x="281" y="185"/>
                </a:lnTo>
                <a:lnTo>
                  <a:pt x="267" y="174"/>
                </a:lnTo>
                <a:lnTo>
                  <a:pt x="252" y="163"/>
                </a:lnTo>
                <a:lnTo>
                  <a:pt x="239" y="150"/>
                </a:lnTo>
                <a:lnTo>
                  <a:pt x="225" y="136"/>
                </a:lnTo>
                <a:lnTo>
                  <a:pt x="214" y="122"/>
                </a:lnTo>
                <a:lnTo>
                  <a:pt x="203" y="107"/>
                </a:lnTo>
                <a:lnTo>
                  <a:pt x="195" y="90"/>
                </a:lnTo>
                <a:lnTo>
                  <a:pt x="195" y="90"/>
                </a:lnTo>
                <a:lnTo>
                  <a:pt x="185" y="107"/>
                </a:lnTo>
                <a:lnTo>
                  <a:pt x="174" y="122"/>
                </a:lnTo>
                <a:lnTo>
                  <a:pt x="163" y="136"/>
                </a:lnTo>
                <a:lnTo>
                  <a:pt x="150" y="150"/>
                </a:lnTo>
                <a:lnTo>
                  <a:pt x="136" y="163"/>
                </a:lnTo>
                <a:lnTo>
                  <a:pt x="122" y="174"/>
                </a:lnTo>
                <a:lnTo>
                  <a:pt x="107" y="185"/>
                </a:lnTo>
                <a:lnTo>
                  <a:pt x="90" y="194"/>
                </a:lnTo>
                <a:lnTo>
                  <a:pt x="90" y="194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29" name="Freeform 10"/>
          <p:cNvSpPr/>
          <p:nvPr/>
        </p:nvSpPr>
        <p:spPr bwMode="auto">
          <a:xfrm>
            <a:off x="894745" y="3304745"/>
            <a:ext cx="202296" cy="200809"/>
          </a:xfrm>
          <a:custGeom>
            <a:avLst/>
            <a:gdLst>
              <a:gd name="T0" fmla="*/ 271 w 271"/>
              <a:gd name="T1" fmla="*/ 129 h 271"/>
              <a:gd name="T2" fmla="*/ 260 w 271"/>
              <a:gd name="T3" fmla="*/ 126 h 271"/>
              <a:gd name="T4" fmla="*/ 236 w 271"/>
              <a:gd name="T5" fmla="*/ 117 h 271"/>
              <a:gd name="T6" fmla="*/ 216 w 271"/>
              <a:gd name="T7" fmla="*/ 105 h 271"/>
              <a:gd name="T8" fmla="*/ 197 w 271"/>
              <a:gd name="T9" fmla="*/ 90 h 271"/>
              <a:gd name="T10" fmla="*/ 180 w 271"/>
              <a:gd name="T11" fmla="*/ 73 h 271"/>
              <a:gd name="T12" fmla="*/ 166 w 271"/>
              <a:gd name="T13" fmla="*/ 55 h 271"/>
              <a:gd name="T14" fmla="*/ 154 w 271"/>
              <a:gd name="T15" fmla="*/ 34 h 271"/>
              <a:gd name="T16" fmla="*/ 145 w 271"/>
              <a:gd name="T17" fmla="*/ 12 h 271"/>
              <a:gd name="T18" fmla="*/ 129 w 271"/>
              <a:gd name="T19" fmla="*/ 0 h 271"/>
              <a:gd name="T20" fmla="*/ 126 w 271"/>
              <a:gd name="T21" fmla="*/ 12 h 271"/>
              <a:gd name="T22" fmla="*/ 117 w 271"/>
              <a:gd name="T23" fmla="*/ 34 h 271"/>
              <a:gd name="T24" fmla="*/ 105 w 271"/>
              <a:gd name="T25" fmla="*/ 55 h 271"/>
              <a:gd name="T26" fmla="*/ 90 w 271"/>
              <a:gd name="T27" fmla="*/ 73 h 271"/>
              <a:gd name="T28" fmla="*/ 73 w 271"/>
              <a:gd name="T29" fmla="*/ 90 h 271"/>
              <a:gd name="T30" fmla="*/ 55 w 271"/>
              <a:gd name="T31" fmla="*/ 105 h 271"/>
              <a:gd name="T32" fmla="*/ 34 w 271"/>
              <a:gd name="T33" fmla="*/ 117 h 271"/>
              <a:gd name="T34" fmla="*/ 12 w 271"/>
              <a:gd name="T35" fmla="*/ 126 h 271"/>
              <a:gd name="T36" fmla="*/ 0 w 271"/>
              <a:gd name="T37" fmla="*/ 142 h 271"/>
              <a:gd name="T38" fmla="*/ 12 w 271"/>
              <a:gd name="T39" fmla="*/ 145 h 271"/>
              <a:gd name="T40" fmla="*/ 34 w 271"/>
              <a:gd name="T41" fmla="*/ 154 h 271"/>
              <a:gd name="T42" fmla="*/ 55 w 271"/>
              <a:gd name="T43" fmla="*/ 166 h 271"/>
              <a:gd name="T44" fmla="*/ 73 w 271"/>
              <a:gd name="T45" fmla="*/ 181 h 271"/>
              <a:gd name="T46" fmla="*/ 90 w 271"/>
              <a:gd name="T47" fmla="*/ 198 h 271"/>
              <a:gd name="T48" fmla="*/ 105 w 271"/>
              <a:gd name="T49" fmla="*/ 216 h 271"/>
              <a:gd name="T50" fmla="*/ 117 w 271"/>
              <a:gd name="T51" fmla="*/ 237 h 271"/>
              <a:gd name="T52" fmla="*/ 126 w 271"/>
              <a:gd name="T53" fmla="*/ 260 h 271"/>
              <a:gd name="T54" fmla="*/ 141 w 271"/>
              <a:gd name="T55" fmla="*/ 271 h 271"/>
              <a:gd name="T56" fmla="*/ 145 w 271"/>
              <a:gd name="T57" fmla="*/ 260 h 271"/>
              <a:gd name="T58" fmla="*/ 154 w 271"/>
              <a:gd name="T59" fmla="*/ 237 h 271"/>
              <a:gd name="T60" fmla="*/ 166 w 271"/>
              <a:gd name="T61" fmla="*/ 216 h 271"/>
              <a:gd name="T62" fmla="*/ 180 w 271"/>
              <a:gd name="T63" fmla="*/ 198 h 271"/>
              <a:gd name="T64" fmla="*/ 197 w 271"/>
              <a:gd name="T65" fmla="*/ 181 h 271"/>
              <a:gd name="T66" fmla="*/ 216 w 271"/>
              <a:gd name="T67" fmla="*/ 166 h 271"/>
              <a:gd name="T68" fmla="*/ 236 w 271"/>
              <a:gd name="T69" fmla="*/ 154 h 271"/>
              <a:gd name="T70" fmla="*/ 260 w 271"/>
              <a:gd name="T71" fmla="*/ 145 h 271"/>
              <a:gd name="T72" fmla="*/ 271 w 271"/>
              <a:gd name="T73" fmla="*/ 142 h 2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71" h="271">
                <a:moveTo>
                  <a:pt x="271" y="142"/>
                </a:moveTo>
                <a:lnTo>
                  <a:pt x="271" y="129"/>
                </a:lnTo>
                <a:lnTo>
                  <a:pt x="271" y="129"/>
                </a:lnTo>
                <a:lnTo>
                  <a:pt x="260" y="126"/>
                </a:lnTo>
                <a:lnTo>
                  <a:pt x="247" y="122"/>
                </a:lnTo>
                <a:lnTo>
                  <a:pt x="236" y="117"/>
                </a:lnTo>
                <a:lnTo>
                  <a:pt x="227" y="111"/>
                </a:lnTo>
                <a:lnTo>
                  <a:pt x="216" y="105"/>
                </a:lnTo>
                <a:lnTo>
                  <a:pt x="206" y="98"/>
                </a:lnTo>
                <a:lnTo>
                  <a:pt x="197" y="90"/>
                </a:lnTo>
                <a:lnTo>
                  <a:pt x="189" y="83"/>
                </a:lnTo>
                <a:lnTo>
                  <a:pt x="180" y="73"/>
                </a:lnTo>
                <a:lnTo>
                  <a:pt x="173" y="65"/>
                </a:lnTo>
                <a:lnTo>
                  <a:pt x="166" y="55"/>
                </a:lnTo>
                <a:lnTo>
                  <a:pt x="160" y="45"/>
                </a:lnTo>
                <a:lnTo>
                  <a:pt x="154" y="34"/>
                </a:lnTo>
                <a:lnTo>
                  <a:pt x="149" y="23"/>
                </a:lnTo>
                <a:lnTo>
                  <a:pt x="145" y="12"/>
                </a:lnTo>
                <a:lnTo>
                  <a:pt x="141" y="0"/>
                </a:lnTo>
                <a:lnTo>
                  <a:pt x="129" y="0"/>
                </a:lnTo>
                <a:lnTo>
                  <a:pt x="129" y="0"/>
                </a:lnTo>
                <a:lnTo>
                  <a:pt x="126" y="12"/>
                </a:lnTo>
                <a:lnTo>
                  <a:pt x="122" y="23"/>
                </a:lnTo>
                <a:lnTo>
                  <a:pt x="117" y="34"/>
                </a:lnTo>
                <a:lnTo>
                  <a:pt x="111" y="45"/>
                </a:lnTo>
                <a:lnTo>
                  <a:pt x="105" y="55"/>
                </a:lnTo>
                <a:lnTo>
                  <a:pt x="97" y="65"/>
                </a:lnTo>
                <a:lnTo>
                  <a:pt x="90" y="73"/>
                </a:lnTo>
                <a:lnTo>
                  <a:pt x="83" y="83"/>
                </a:lnTo>
                <a:lnTo>
                  <a:pt x="73" y="90"/>
                </a:lnTo>
                <a:lnTo>
                  <a:pt x="65" y="98"/>
                </a:lnTo>
                <a:lnTo>
                  <a:pt x="55" y="105"/>
                </a:lnTo>
                <a:lnTo>
                  <a:pt x="45" y="111"/>
                </a:lnTo>
                <a:lnTo>
                  <a:pt x="34" y="117"/>
                </a:lnTo>
                <a:lnTo>
                  <a:pt x="23" y="122"/>
                </a:lnTo>
                <a:lnTo>
                  <a:pt x="12" y="126"/>
                </a:lnTo>
                <a:lnTo>
                  <a:pt x="0" y="129"/>
                </a:lnTo>
                <a:lnTo>
                  <a:pt x="0" y="142"/>
                </a:lnTo>
                <a:lnTo>
                  <a:pt x="0" y="142"/>
                </a:lnTo>
                <a:lnTo>
                  <a:pt x="12" y="145"/>
                </a:lnTo>
                <a:lnTo>
                  <a:pt x="23" y="149"/>
                </a:lnTo>
                <a:lnTo>
                  <a:pt x="34" y="154"/>
                </a:lnTo>
                <a:lnTo>
                  <a:pt x="45" y="160"/>
                </a:lnTo>
                <a:lnTo>
                  <a:pt x="55" y="166"/>
                </a:lnTo>
                <a:lnTo>
                  <a:pt x="65" y="173"/>
                </a:lnTo>
                <a:lnTo>
                  <a:pt x="73" y="181"/>
                </a:lnTo>
                <a:lnTo>
                  <a:pt x="83" y="189"/>
                </a:lnTo>
                <a:lnTo>
                  <a:pt x="90" y="198"/>
                </a:lnTo>
                <a:lnTo>
                  <a:pt x="97" y="206"/>
                </a:lnTo>
                <a:lnTo>
                  <a:pt x="105" y="216"/>
                </a:lnTo>
                <a:lnTo>
                  <a:pt x="111" y="227"/>
                </a:lnTo>
                <a:lnTo>
                  <a:pt x="117" y="237"/>
                </a:lnTo>
                <a:lnTo>
                  <a:pt x="122" y="248"/>
                </a:lnTo>
                <a:lnTo>
                  <a:pt x="126" y="260"/>
                </a:lnTo>
                <a:lnTo>
                  <a:pt x="129" y="271"/>
                </a:lnTo>
                <a:lnTo>
                  <a:pt x="141" y="271"/>
                </a:lnTo>
                <a:lnTo>
                  <a:pt x="141" y="271"/>
                </a:lnTo>
                <a:lnTo>
                  <a:pt x="145" y="260"/>
                </a:lnTo>
                <a:lnTo>
                  <a:pt x="149" y="248"/>
                </a:lnTo>
                <a:lnTo>
                  <a:pt x="154" y="237"/>
                </a:lnTo>
                <a:lnTo>
                  <a:pt x="160" y="227"/>
                </a:lnTo>
                <a:lnTo>
                  <a:pt x="166" y="216"/>
                </a:lnTo>
                <a:lnTo>
                  <a:pt x="173" y="206"/>
                </a:lnTo>
                <a:lnTo>
                  <a:pt x="180" y="198"/>
                </a:lnTo>
                <a:lnTo>
                  <a:pt x="189" y="189"/>
                </a:lnTo>
                <a:lnTo>
                  <a:pt x="197" y="181"/>
                </a:lnTo>
                <a:lnTo>
                  <a:pt x="206" y="173"/>
                </a:lnTo>
                <a:lnTo>
                  <a:pt x="216" y="166"/>
                </a:lnTo>
                <a:lnTo>
                  <a:pt x="227" y="160"/>
                </a:lnTo>
                <a:lnTo>
                  <a:pt x="236" y="154"/>
                </a:lnTo>
                <a:lnTo>
                  <a:pt x="247" y="149"/>
                </a:lnTo>
                <a:lnTo>
                  <a:pt x="260" y="145"/>
                </a:lnTo>
                <a:lnTo>
                  <a:pt x="271" y="142"/>
                </a:lnTo>
                <a:lnTo>
                  <a:pt x="271" y="14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30" name="Freeform 11"/>
          <p:cNvSpPr>
            <a:spLocks noEditPoints="1"/>
          </p:cNvSpPr>
          <p:nvPr/>
        </p:nvSpPr>
        <p:spPr bwMode="auto">
          <a:xfrm>
            <a:off x="873920" y="3282434"/>
            <a:ext cx="243945" cy="245433"/>
          </a:xfrm>
          <a:custGeom>
            <a:avLst/>
            <a:gdLst>
              <a:gd name="T0" fmla="*/ 158 w 329"/>
              <a:gd name="T1" fmla="*/ 329 h 329"/>
              <a:gd name="T2" fmla="*/ 145 w 329"/>
              <a:gd name="T3" fmla="*/ 326 h 329"/>
              <a:gd name="T4" fmla="*/ 134 w 329"/>
              <a:gd name="T5" fmla="*/ 317 h 329"/>
              <a:gd name="T6" fmla="*/ 130 w 329"/>
              <a:gd name="T7" fmla="*/ 307 h 329"/>
              <a:gd name="T8" fmla="*/ 103 w 329"/>
              <a:gd name="T9" fmla="*/ 254 h 329"/>
              <a:gd name="T10" fmla="*/ 59 w 329"/>
              <a:gd name="T11" fmla="*/ 215 h 329"/>
              <a:gd name="T12" fmla="*/ 22 w 329"/>
              <a:gd name="T13" fmla="*/ 199 h 329"/>
              <a:gd name="T14" fmla="*/ 9 w 329"/>
              <a:gd name="T15" fmla="*/ 193 h 329"/>
              <a:gd name="T16" fmla="*/ 1 w 329"/>
              <a:gd name="T17" fmla="*/ 180 h 329"/>
              <a:gd name="T18" fmla="*/ 0 w 329"/>
              <a:gd name="T19" fmla="*/ 158 h 329"/>
              <a:gd name="T20" fmla="*/ 1 w 329"/>
              <a:gd name="T21" fmla="*/ 149 h 329"/>
              <a:gd name="T22" fmla="*/ 9 w 329"/>
              <a:gd name="T23" fmla="*/ 138 h 329"/>
              <a:gd name="T24" fmla="*/ 22 w 329"/>
              <a:gd name="T25" fmla="*/ 130 h 329"/>
              <a:gd name="T26" fmla="*/ 59 w 329"/>
              <a:gd name="T27" fmla="*/ 115 h 329"/>
              <a:gd name="T28" fmla="*/ 103 w 329"/>
              <a:gd name="T29" fmla="*/ 75 h 329"/>
              <a:gd name="T30" fmla="*/ 130 w 329"/>
              <a:gd name="T31" fmla="*/ 22 h 329"/>
              <a:gd name="T32" fmla="*/ 134 w 329"/>
              <a:gd name="T33" fmla="*/ 13 h 329"/>
              <a:gd name="T34" fmla="*/ 145 w 329"/>
              <a:gd name="T35" fmla="*/ 4 h 329"/>
              <a:gd name="T36" fmla="*/ 158 w 329"/>
              <a:gd name="T37" fmla="*/ 0 h 329"/>
              <a:gd name="T38" fmla="*/ 175 w 329"/>
              <a:gd name="T39" fmla="*/ 0 h 329"/>
              <a:gd name="T40" fmla="*/ 189 w 329"/>
              <a:gd name="T41" fmla="*/ 6 h 329"/>
              <a:gd name="T42" fmla="*/ 197 w 329"/>
              <a:gd name="T43" fmla="*/ 17 h 329"/>
              <a:gd name="T44" fmla="*/ 204 w 329"/>
              <a:gd name="T45" fmla="*/ 41 h 329"/>
              <a:gd name="T46" fmla="*/ 239 w 329"/>
              <a:gd name="T47" fmla="*/ 91 h 329"/>
              <a:gd name="T48" fmla="*/ 287 w 329"/>
              <a:gd name="T49" fmla="*/ 124 h 329"/>
              <a:gd name="T50" fmla="*/ 312 w 329"/>
              <a:gd name="T51" fmla="*/ 132 h 329"/>
              <a:gd name="T52" fmla="*/ 323 w 329"/>
              <a:gd name="T53" fmla="*/ 141 h 329"/>
              <a:gd name="T54" fmla="*/ 329 w 329"/>
              <a:gd name="T55" fmla="*/ 154 h 329"/>
              <a:gd name="T56" fmla="*/ 329 w 329"/>
              <a:gd name="T57" fmla="*/ 171 h 329"/>
              <a:gd name="T58" fmla="*/ 325 w 329"/>
              <a:gd name="T59" fmla="*/ 184 h 329"/>
              <a:gd name="T60" fmla="*/ 315 w 329"/>
              <a:gd name="T61" fmla="*/ 195 h 329"/>
              <a:gd name="T62" fmla="*/ 307 w 329"/>
              <a:gd name="T63" fmla="*/ 199 h 329"/>
              <a:gd name="T64" fmla="*/ 253 w 329"/>
              <a:gd name="T65" fmla="*/ 226 h 329"/>
              <a:gd name="T66" fmla="*/ 214 w 329"/>
              <a:gd name="T67" fmla="*/ 269 h 329"/>
              <a:gd name="T68" fmla="*/ 198 w 329"/>
              <a:gd name="T69" fmla="*/ 307 h 329"/>
              <a:gd name="T70" fmla="*/ 191 w 329"/>
              <a:gd name="T71" fmla="*/ 321 h 329"/>
              <a:gd name="T72" fmla="*/ 180 w 329"/>
              <a:gd name="T73" fmla="*/ 328 h 329"/>
              <a:gd name="T74" fmla="*/ 170 w 329"/>
              <a:gd name="T75" fmla="*/ 329 h 329"/>
              <a:gd name="T76" fmla="*/ 102 w 329"/>
              <a:gd name="T77" fmla="*/ 172 h 329"/>
              <a:gd name="T78" fmla="*/ 133 w 329"/>
              <a:gd name="T79" fmla="*/ 197 h 329"/>
              <a:gd name="T80" fmla="*/ 157 w 329"/>
              <a:gd name="T81" fmla="*/ 228 h 329"/>
              <a:gd name="T82" fmla="*/ 172 w 329"/>
              <a:gd name="T83" fmla="*/ 228 h 329"/>
              <a:gd name="T84" fmla="*/ 197 w 329"/>
              <a:gd name="T85" fmla="*/ 197 h 329"/>
              <a:gd name="T86" fmla="*/ 228 w 329"/>
              <a:gd name="T87" fmla="*/ 172 h 329"/>
              <a:gd name="T88" fmla="*/ 228 w 329"/>
              <a:gd name="T89" fmla="*/ 157 h 329"/>
              <a:gd name="T90" fmla="*/ 197 w 329"/>
              <a:gd name="T91" fmla="*/ 133 h 329"/>
              <a:gd name="T92" fmla="*/ 172 w 329"/>
              <a:gd name="T93" fmla="*/ 102 h 329"/>
              <a:gd name="T94" fmla="*/ 157 w 329"/>
              <a:gd name="T95" fmla="*/ 102 h 329"/>
              <a:gd name="T96" fmla="*/ 133 w 329"/>
              <a:gd name="T97" fmla="*/ 133 h 329"/>
              <a:gd name="T98" fmla="*/ 102 w 329"/>
              <a:gd name="T99" fmla="*/ 157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329" h="329">
                <a:moveTo>
                  <a:pt x="170" y="329"/>
                </a:moveTo>
                <a:lnTo>
                  <a:pt x="158" y="329"/>
                </a:lnTo>
                <a:lnTo>
                  <a:pt x="158" y="329"/>
                </a:lnTo>
                <a:lnTo>
                  <a:pt x="153" y="329"/>
                </a:lnTo>
                <a:lnTo>
                  <a:pt x="148" y="328"/>
                </a:lnTo>
                <a:lnTo>
                  <a:pt x="145" y="326"/>
                </a:lnTo>
                <a:lnTo>
                  <a:pt x="140" y="323"/>
                </a:lnTo>
                <a:lnTo>
                  <a:pt x="137" y="321"/>
                </a:lnTo>
                <a:lnTo>
                  <a:pt x="134" y="317"/>
                </a:lnTo>
                <a:lnTo>
                  <a:pt x="131" y="312"/>
                </a:lnTo>
                <a:lnTo>
                  <a:pt x="130" y="307"/>
                </a:lnTo>
                <a:lnTo>
                  <a:pt x="130" y="307"/>
                </a:lnTo>
                <a:lnTo>
                  <a:pt x="124" y="288"/>
                </a:lnTo>
                <a:lnTo>
                  <a:pt x="114" y="269"/>
                </a:lnTo>
                <a:lnTo>
                  <a:pt x="103" y="254"/>
                </a:lnTo>
                <a:lnTo>
                  <a:pt x="91" y="239"/>
                </a:lnTo>
                <a:lnTo>
                  <a:pt x="75" y="226"/>
                </a:lnTo>
                <a:lnTo>
                  <a:pt x="59" y="215"/>
                </a:lnTo>
                <a:lnTo>
                  <a:pt x="41" y="205"/>
                </a:lnTo>
                <a:lnTo>
                  <a:pt x="22" y="199"/>
                </a:lnTo>
                <a:lnTo>
                  <a:pt x="22" y="199"/>
                </a:lnTo>
                <a:lnTo>
                  <a:pt x="17" y="197"/>
                </a:lnTo>
                <a:lnTo>
                  <a:pt x="13" y="195"/>
                </a:lnTo>
                <a:lnTo>
                  <a:pt x="9" y="193"/>
                </a:lnTo>
                <a:lnTo>
                  <a:pt x="6" y="189"/>
                </a:lnTo>
                <a:lnTo>
                  <a:pt x="3" y="184"/>
                </a:lnTo>
                <a:lnTo>
                  <a:pt x="1" y="180"/>
                </a:lnTo>
                <a:lnTo>
                  <a:pt x="0" y="176"/>
                </a:lnTo>
                <a:lnTo>
                  <a:pt x="0" y="171"/>
                </a:lnTo>
                <a:lnTo>
                  <a:pt x="0" y="158"/>
                </a:lnTo>
                <a:lnTo>
                  <a:pt x="0" y="158"/>
                </a:lnTo>
                <a:lnTo>
                  <a:pt x="0" y="154"/>
                </a:lnTo>
                <a:lnTo>
                  <a:pt x="1" y="149"/>
                </a:lnTo>
                <a:lnTo>
                  <a:pt x="3" y="145"/>
                </a:lnTo>
                <a:lnTo>
                  <a:pt x="6" y="141"/>
                </a:lnTo>
                <a:lnTo>
                  <a:pt x="9" y="138"/>
                </a:lnTo>
                <a:lnTo>
                  <a:pt x="13" y="134"/>
                </a:lnTo>
                <a:lnTo>
                  <a:pt x="17" y="132"/>
                </a:lnTo>
                <a:lnTo>
                  <a:pt x="22" y="130"/>
                </a:lnTo>
                <a:lnTo>
                  <a:pt x="22" y="130"/>
                </a:lnTo>
                <a:lnTo>
                  <a:pt x="41" y="124"/>
                </a:lnTo>
                <a:lnTo>
                  <a:pt x="59" y="115"/>
                </a:lnTo>
                <a:lnTo>
                  <a:pt x="75" y="104"/>
                </a:lnTo>
                <a:lnTo>
                  <a:pt x="91" y="91"/>
                </a:lnTo>
                <a:lnTo>
                  <a:pt x="103" y="75"/>
                </a:lnTo>
                <a:lnTo>
                  <a:pt x="114" y="60"/>
                </a:lnTo>
                <a:lnTo>
                  <a:pt x="124" y="41"/>
                </a:lnTo>
                <a:lnTo>
                  <a:pt x="130" y="22"/>
                </a:lnTo>
                <a:lnTo>
                  <a:pt x="130" y="22"/>
                </a:lnTo>
                <a:lnTo>
                  <a:pt x="131" y="17"/>
                </a:lnTo>
                <a:lnTo>
                  <a:pt x="134" y="13"/>
                </a:lnTo>
                <a:lnTo>
                  <a:pt x="137" y="10"/>
                </a:lnTo>
                <a:lnTo>
                  <a:pt x="140" y="6"/>
                </a:lnTo>
                <a:lnTo>
                  <a:pt x="145" y="4"/>
                </a:lnTo>
                <a:lnTo>
                  <a:pt x="148" y="1"/>
                </a:lnTo>
                <a:lnTo>
                  <a:pt x="153" y="0"/>
                </a:lnTo>
                <a:lnTo>
                  <a:pt x="158" y="0"/>
                </a:lnTo>
                <a:lnTo>
                  <a:pt x="170" y="0"/>
                </a:lnTo>
                <a:lnTo>
                  <a:pt x="170" y="0"/>
                </a:lnTo>
                <a:lnTo>
                  <a:pt x="175" y="0"/>
                </a:lnTo>
                <a:lnTo>
                  <a:pt x="180" y="1"/>
                </a:lnTo>
                <a:lnTo>
                  <a:pt x="184" y="4"/>
                </a:lnTo>
                <a:lnTo>
                  <a:pt x="189" y="6"/>
                </a:lnTo>
                <a:lnTo>
                  <a:pt x="191" y="10"/>
                </a:lnTo>
                <a:lnTo>
                  <a:pt x="195" y="13"/>
                </a:lnTo>
                <a:lnTo>
                  <a:pt x="197" y="17"/>
                </a:lnTo>
                <a:lnTo>
                  <a:pt x="198" y="22"/>
                </a:lnTo>
                <a:lnTo>
                  <a:pt x="198" y="22"/>
                </a:lnTo>
                <a:lnTo>
                  <a:pt x="204" y="41"/>
                </a:lnTo>
                <a:lnTo>
                  <a:pt x="214" y="60"/>
                </a:lnTo>
                <a:lnTo>
                  <a:pt x="225" y="75"/>
                </a:lnTo>
                <a:lnTo>
                  <a:pt x="239" y="91"/>
                </a:lnTo>
                <a:lnTo>
                  <a:pt x="253" y="104"/>
                </a:lnTo>
                <a:lnTo>
                  <a:pt x="269" y="115"/>
                </a:lnTo>
                <a:lnTo>
                  <a:pt x="287" y="124"/>
                </a:lnTo>
                <a:lnTo>
                  <a:pt x="307" y="130"/>
                </a:lnTo>
                <a:lnTo>
                  <a:pt x="307" y="130"/>
                </a:lnTo>
                <a:lnTo>
                  <a:pt x="312" y="132"/>
                </a:lnTo>
                <a:lnTo>
                  <a:pt x="315" y="134"/>
                </a:lnTo>
                <a:lnTo>
                  <a:pt x="320" y="138"/>
                </a:lnTo>
                <a:lnTo>
                  <a:pt x="323" y="141"/>
                </a:lnTo>
                <a:lnTo>
                  <a:pt x="325" y="145"/>
                </a:lnTo>
                <a:lnTo>
                  <a:pt x="328" y="149"/>
                </a:lnTo>
                <a:lnTo>
                  <a:pt x="329" y="154"/>
                </a:lnTo>
                <a:lnTo>
                  <a:pt x="329" y="158"/>
                </a:lnTo>
                <a:lnTo>
                  <a:pt x="329" y="171"/>
                </a:lnTo>
                <a:lnTo>
                  <a:pt x="329" y="171"/>
                </a:lnTo>
                <a:lnTo>
                  <a:pt x="329" y="176"/>
                </a:lnTo>
                <a:lnTo>
                  <a:pt x="328" y="180"/>
                </a:lnTo>
                <a:lnTo>
                  <a:pt x="325" y="184"/>
                </a:lnTo>
                <a:lnTo>
                  <a:pt x="323" y="189"/>
                </a:lnTo>
                <a:lnTo>
                  <a:pt x="320" y="193"/>
                </a:lnTo>
                <a:lnTo>
                  <a:pt x="315" y="195"/>
                </a:lnTo>
                <a:lnTo>
                  <a:pt x="312" y="197"/>
                </a:lnTo>
                <a:lnTo>
                  <a:pt x="307" y="199"/>
                </a:lnTo>
                <a:lnTo>
                  <a:pt x="307" y="199"/>
                </a:lnTo>
                <a:lnTo>
                  <a:pt x="287" y="205"/>
                </a:lnTo>
                <a:lnTo>
                  <a:pt x="269" y="215"/>
                </a:lnTo>
                <a:lnTo>
                  <a:pt x="253" y="226"/>
                </a:lnTo>
                <a:lnTo>
                  <a:pt x="239" y="239"/>
                </a:lnTo>
                <a:lnTo>
                  <a:pt x="225" y="254"/>
                </a:lnTo>
                <a:lnTo>
                  <a:pt x="214" y="269"/>
                </a:lnTo>
                <a:lnTo>
                  <a:pt x="204" y="288"/>
                </a:lnTo>
                <a:lnTo>
                  <a:pt x="198" y="307"/>
                </a:lnTo>
                <a:lnTo>
                  <a:pt x="198" y="307"/>
                </a:lnTo>
                <a:lnTo>
                  <a:pt x="197" y="312"/>
                </a:lnTo>
                <a:lnTo>
                  <a:pt x="195" y="317"/>
                </a:lnTo>
                <a:lnTo>
                  <a:pt x="191" y="321"/>
                </a:lnTo>
                <a:lnTo>
                  <a:pt x="189" y="323"/>
                </a:lnTo>
                <a:lnTo>
                  <a:pt x="184" y="326"/>
                </a:lnTo>
                <a:lnTo>
                  <a:pt x="180" y="328"/>
                </a:lnTo>
                <a:lnTo>
                  <a:pt x="175" y="329"/>
                </a:lnTo>
                <a:lnTo>
                  <a:pt x="170" y="329"/>
                </a:lnTo>
                <a:lnTo>
                  <a:pt x="170" y="329"/>
                </a:lnTo>
                <a:close/>
                <a:moveTo>
                  <a:pt x="90" y="165"/>
                </a:moveTo>
                <a:lnTo>
                  <a:pt x="90" y="165"/>
                </a:lnTo>
                <a:lnTo>
                  <a:pt x="102" y="172"/>
                </a:lnTo>
                <a:lnTo>
                  <a:pt x="112" y="179"/>
                </a:lnTo>
                <a:lnTo>
                  <a:pt x="123" y="188"/>
                </a:lnTo>
                <a:lnTo>
                  <a:pt x="133" y="197"/>
                </a:lnTo>
                <a:lnTo>
                  <a:pt x="141" y="207"/>
                </a:lnTo>
                <a:lnTo>
                  <a:pt x="150" y="217"/>
                </a:lnTo>
                <a:lnTo>
                  <a:pt x="157" y="228"/>
                </a:lnTo>
                <a:lnTo>
                  <a:pt x="164" y="239"/>
                </a:lnTo>
                <a:lnTo>
                  <a:pt x="164" y="239"/>
                </a:lnTo>
                <a:lnTo>
                  <a:pt x="172" y="228"/>
                </a:lnTo>
                <a:lnTo>
                  <a:pt x="179" y="217"/>
                </a:lnTo>
                <a:lnTo>
                  <a:pt x="187" y="207"/>
                </a:lnTo>
                <a:lnTo>
                  <a:pt x="197" y="197"/>
                </a:lnTo>
                <a:lnTo>
                  <a:pt x="206" y="188"/>
                </a:lnTo>
                <a:lnTo>
                  <a:pt x="217" y="179"/>
                </a:lnTo>
                <a:lnTo>
                  <a:pt x="228" y="172"/>
                </a:lnTo>
                <a:lnTo>
                  <a:pt x="239" y="165"/>
                </a:lnTo>
                <a:lnTo>
                  <a:pt x="239" y="165"/>
                </a:lnTo>
                <a:lnTo>
                  <a:pt x="228" y="157"/>
                </a:lnTo>
                <a:lnTo>
                  <a:pt x="217" y="150"/>
                </a:lnTo>
                <a:lnTo>
                  <a:pt x="206" y="141"/>
                </a:lnTo>
                <a:lnTo>
                  <a:pt x="197" y="133"/>
                </a:lnTo>
                <a:lnTo>
                  <a:pt x="187" y="123"/>
                </a:lnTo>
                <a:lnTo>
                  <a:pt x="179" y="112"/>
                </a:lnTo>
                <a:lnTo>
                  <a:pt x="172" y="102"/>
                </a:lnTo>
                <a:lnTo>
                  <a:pt x="164" y="90"/>
                </a:lnTo>
                <a:lnTo>
                  <a:pt x="164" y="90"/>
                </a:lnTo>
                <a:lnTo>
                  <a:pt x="157" y="102"/>
                </a:lnTo>
                <a:lnTo>
                  <a:pt x="150" y="112"/>
                </a:lnTo>
                <a:lnTo>
                  <a:pt x="141" y="123"/>
                </a:lnTo>
                <a:lnTo>
                  <a:pt x="133" y="133"/>
                </a:lnTo>
                <a:lnTo>
                  <a:pt x="123" y="141"/>
                </a:lnTo>
                <a:lnTo>
                  <a:pt x="112" y="150"/>
                </a:lnTo>
                <a:lnTo>
                  <a:pt x="102" y="157"/>
                </a:lnTo>
                <a:lnTo>
                  <a:pt x="90" y="165"/>
                </a:lnTo>
                <a:lnTo>
                  <a:pt x="90" y="165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31" name="Freeform 12"/>
          <p:cNvSpPr/>
          <p:nvPr/>
        </p:nvSpPr>
        <p:spPr bwMode="auto">
          <a:xfrm>
            <a:off x="1535846" y="1739922"/>
            <a:ext cx="1151306" cy="44624"/>
          </a:xfrm>
          <a:custGeom>
            <a:avLst/>
            <a:gdLst>
              <a:gd name="T0" fmla="*/ 1548 w 1548"/>
              <a:gd name="T1" fmla="*/ 30 h 61"/>
              <a:gd name="T2" fmla="*/ 1548 w 1548"/>
              <a:gd name="T3" fmla="*/ 30 h 61"/>
              <a:gd name="T4" fmla="*/ 1548 w 1548"/>
              <a:gd name="T5" fmla="*/ 37 h 61"/>
              <a:gd name="T6" fmla="*/ 1545 w 1548"/>
              <a:gd name="T7" fmla="*/ 43 h 61"/>
              <a:gd name="T8" fmla="*/ 1543 w 1548"/>
              <a:gd name="T9" fmla="*/ 48 h 61"/>
              <a:gd name="T10" fmla="*/ 1539 w 1548"/>
              <a:gd name="T11" fmla="*/ 51 h 61"/>
              <a:gd name="T12" fmla="*/ 1534 w 1548"/>
              <a:gd name="T13" fmla="*/ 55 h 61"/>
              <a:gd name="T14" fmla="*/ 1530 w 1548"/>
              <a:gd name="T15" fmla="*/ 59 h 61"/>
              <a:gd name="T16" fmla="*/ 1523 w 1548"/>
              <a:gd name="T17" fmla="*/ 60 h 61"/>
              <a:gd name="T18" fmla="*/ 1517 w 1548"/>
              <a:gd name="T19" fmla="*/ 61 h 61"/>
              <a:gd name="T20" fmla="*/ 29 w 1548"/>
              <a:gd name="T21" fmla="*/ 61 h 61"/>
              <a:gd name="T22" fmla="*/ 29 w 1548"/>
              <a:gd name="T23" fmla="*/ 61 h 61"/>
              <a:gd name="T24" fmla="*/ 24 w 1548"/>
              <a:gd name="T25" fmla="*/ 60 h 61"/>
              <a:gd name="T26" fmla="*/ 18 w 1548"/>
              <a:gd name="T27" fmla="*/ 59 h 61"/>
              <a:gd name="T28" fmla="*/ 13 w 1548"/>
              <a:gd name="T29" fmla="*/ 55 h 61"/>
              <a:gd name="T30" fmla="*/ 8 w 1548"/>
              <a:gd name="T31" fmla="*/ 51 h 61"/>
              <a:gd name="T32" fmla="*/ 5 w 1548"/>
              <a:gd name="T33" fmla="*/ 48 h 61"/>
              <a:gd name="T34" fmla="*/ 2 w 1548"/>
              <a:gd name="T35" fmla="*/ 43 h 61"/>
              <a:gd name="T36" fmla="*/ 0 w 1548"/>
              <a:gd name="T37" fmla="*/ 37 h 61"/>
              <a:gd name="T38" fmla="*/ 0 w 1548"/>
              <a:gd name="T39" fmla="*/ 30 h 61"/>
              <a:gd name="T40" fmla="*/ 0 w 1548"/>
              <a:gd name="T41" fmla="*/ 30 h 61"/>
              <a:gd name="T42" fmla="*/ 0 w 1548"/>
              <a:gd name="T43" fmla="*/ 30 h 61"/>
              <a:gd name="T44" fmla="*/ 0 w 1548"/>
              <a:gd name="T45" fmla="*/ 24 h 61"/>
              <a:gd name="T46" fmla="*/ 2 w 1548"/>
              <a:gd name="T47" fmla="*/ 18 h 61"/>
              <a:gd name="T48" fmla="*/ 5 w 1548"/>
              <a:gd name="T49" fmla="*/ 13 h 61"/>
              <a:gd name="T50" fmla="*/ 8 w 1548"/>
              <a:gd name="T51" fmla="*/ 9 h 61"/>
              <a:gd name="T52" fmla="*/ 13 w 1548"/>
              <a:gd name="T53" fmla="*/ 5 h 61"/>
              <a:gd name="T54" fmla="*/ 18 w 1548"/>
              <a:gd name="T55" fmla="*/ 2 h 61"/>
              <a:gd name="T56" fmla="*/ 24 w 1548"/>
              <a:gd name="T57" fmla="*/ 1 h 61"/>
              <a:gd name="T58" fmla="*/ 29 w 1548"/>
              <a:gd name="T59" fmla="*/ 0 h 61"/>
              <a:gd name="T60" fmla="*/ 1517 w 1548"/>
              <a:gd name="T61" fmla="*/ 0 h 61"/>
              <a:gd name="T62" fmla="*/ 1517 w 1548"/>
              <a:gd name="T63" fmla="*/ 0 h 61"/>
              <a:gd name="T64" fmla="*/ 1523 w 1548"/>
              <a:gd name="T65" fmla="*/ 1 h 61"/>
              <a:gd name="T66" fmla="*/ 1530 w 1548"/>
              <a:gd name="T67" fmla="*/ 2 h 61"/>
              <a:gd name="T68" fmla="*/ 1534 w 1548"/>
              <a:gd name="T69" fmla="*/ 5 h 61"/>
              <a:gd name="T70" fmla="*/ 1539 w 1548"/>
              <a:gd name="T71" fmla="*/ 9 h 61"/>
              <a:gd name="T72" fmla="*/ 1543 w 1548"/>
              <a:gd name="T73" fmla="*/ 13 h 61"/>
              <a:gd name="T74" fmla="*/ 1545 w 1548"/>
              <a:gd name="T75" fmla="*/ 18 h 61"/>
              <a:gd name="T76" fmla="*/ 1548 w 1548"/>
              <a:gd name="T77" fmla="*/ 24 h 61"/>
              <a:gd name="T78" fmla="*/ 1548 w 1548"/>
              <a:gd name="T79" fmla="*/ 30 h 61"/>
              <a:gd name="T80" fmla="*/ 1548 w 1548"/>
              <a:gd name="T81" fmla="*/ 30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548" h="61">
                <a:moveTo>
                  <a:pt x="1548" y="30"/>
                </a:moveTo>
                <a:lnTo>
                  <a:pt x="1548" y="30"/>
                </a:lnTo>
                <a:lnTo>
                  <a:pt x="1548" y="37"/>
                </a:lnTo>
                <a:lnTo>
                  <a:pt x="1545" y="43"/>
                </a:lnTo>
                <a:lnTo>
                  <a:pt x="1543" y="48"/>
                </a:lnTo>
                <a:lnTo>
                  <a:pt x="1539" y="51"/>
                </a:lnTo>
                <a:lnTo>
                  <a:pt x="1534" y="55"/>
                </a:lnTo>
                <a:lnTo>
                  <a:pt x="1530" y="59"/>
                </a:lnTo>
                <a:lnTo>
                  <a:pt x="1523" y="60"/>
                </a:lnTo>
                <a:lnTo>
                  <a:pt x="1517" y="61"/>
                </a:lnTo>
                <a:lnTo>
                  <a:pt x="29" y="61"/>
                </a:lnTo>
                <a:lnTo>
                  <a:pt x="29" y="61"/>
                </a:lnTo>
                <a:lnTo>
                  <a:pt x="24" y="60"/>
                </a:lnTo>
                <a:lnTo>
                  <a:pt x="18" y="59"/>
                </a:lnTo>
                <a:lnTo>
                  <a:pt x="13" y="55"/>
                </a:lnTo>
                <a:lnTo>
                  <a:pt x="8" y="51"/>
                </a:lnTo>
                <a:lnTo>
                  <a:pt x="5" y="48"/>
                </a:lnTo>
                <a:lnTo>
                  <a:pt x="2" y="43"/>
                </a:lnTo>
                <a:lnTo>
                  <a:pt x="0" y="37"/>
                </a:lnTo>
                <a:lnTo>
                  <a:pt x="0" y="30"/>
                </a:lnTo>
                <a:lnTo>
                  <a:pt x="0" y="30"/>
                </a:lnTo>
                <a:lnTo>
                  <a:pt x="0" y="30"/>
                </a:lnTo>
                <a:lnTo>
                  <a:pt x="0" y="24"/>
                </a:lnTo>
                <a:lnTo>
                  <a:pt x="2" y="18"/>
                </a:lnTo>
                <a:lnTo>
                  <a:pt x="5" y="13"/>
                </a:lnTo>
                <a:lnTo>
                  <a:pt x="8" y="9"/>
                </a:lnTo>
                <a:lnTo>
                  <a:pt x="13" y="5"/>
                </a:lnTo>
                <a:lnTo>
                  <a:pt x="18" y="2"/>
                </a:lnTo>
                <a:lnTo>
                  <a:pt x="24" y="1"/>
                </a:lnTo>
                <a:lnTo>
                  <a:pt x="29" y="0"/>
                </a:lnTo>
                <a:lnTo>
                  <a:pt x="1517" y="0"/>
                </a:lnTo>
                <a:lnTo>
                  <a:pt x="1517" y="0"/>
                </a:lnTo>
                <a:lnTo>
                  <a:pt x="1523" y="1"/>
                </a:lnTo>
                <a:lnTo>
                  <a:pt x="1530" y="2"/>
                </a:lnTo>
                <a:lnTo>
                  <a:pt x="1534" y="5"/>
                </a:lnTo>
                <a:lnTo>
                  <a:pt x="1539" y="9"/>
                </a:lnTo>
                <a:lnTo>
                  <a:pt x="1543" y="13"/>
                </a:lnTo>
                <a:lnTo>
                  <a:pt x="1545" y="18"/>
                </a:lnTo>
                <a:lnTo>
                  <a:pt x="1548" y="24"/>
                </a:lnTo>
                <a:lnTo>
                  <a:pt x="1548" y="30"/>
                </a:lnTo>
                <a:lnTo>
                  <a:pt x="1548" y="30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32" name="Freeform 13"/>
          <p:cNvSpPr/>
          <p:nvPr/>
        </p:nvSpPr>
        <p:spPr bwMode="auto">
          <a:xfrm>
            <a:off x="1263638" y="1857433"/>
            <a:ext cx="545903" cy="44624"/>
          </a:xfrm>
          <a:custGeom>
            <a:avLst/>
            <a:gdLst>
              <a:gd name="T0" fmla="*/ 735 w 735"/>
              <a:gd name="T1" fmla="*/ 30 h 59"/>
              <a:gd name="T2" fmla="*/ 735 w 735"/>
              <a:gd name="T3" fmla="*/ 30 h 59"/>
              <a:gd name="T4" fmla="*/ 734 w 735"/>
              <a:gd name="T5" fmla="*/ 35 h 59"/>
              <a:gd name="T6" fmla="*/ 732 w 735"/>
              <a:gd name="T7" fmla="*/ 41 h 59"/>
              <a:gd name="T8" fmla="*/ 730 w 735"/>
              <a:gd name="T9" fmla="*/ 46 h 59"/>
              <a:gd name="T10" fmla="*/ 726 w 735"/>
              <a:gd name="T11" fmla="*/ 51 h 59"/>
              <a:gd name="T12" fmla="*/ 721 w 735"/>
              <a:gd name="T13" fmla="*/ 54 h 59"/>
              <a:gd name="T14" fmla="*/ 717 w 735"/>
              <a:gd name="T15" fmla="*/ 57 h 59"/>
              <a:gd name="T16" fmla="*/ 711 w 735"/>
              <a:gd name="T17" fmla="*/ 59 h 59"/>
              <a:gd name="T18" fmla="*/ 704 w 735"/>
              <a:gd name="T19" fmla="*/ 59 h 59"/>
              <a:gd name="T20" fmla="*/ 30 w 735"/>
              <a:gd name="T21" fmla="*/ 59 h 59"/>
              <a:gd name="T22" fmla="*/ 30 w 735"/>
              <a:gd name="T23" fmla="*/ 59 h 59"/>
              <a:gd name="T24" fmla="*/ 24 w 735"/>
              <a:gd name="T25" fmla="*/ 59 h 59"/>
              <a:gd name="T26" fmla="*/ 18 w 735"/>
              <a:gd name="T27" fmla="*/ 57 h 59"/>
              <a:gd name="T28" fmla="*/ 13 w 735"/>
              <a:gd name="T29" fmla="*/ 54 h 59"/>
              <a:gd name="T30" fmla="*/ 8 w 735"/>
              <a:gd name="T31" fmla="*/ 51 h 59"/>
              <a:gd name="T32" fmla="*/ 5 w 735"/>
              <a:gd name="T33" fmla="*/ 46 h 59"/>
              <a:gd name="T34" fmla="*/ 2 w 735"/>
              <a:gd name="T35" fmla="*/ 41 h 59"/>
              <a:gd name="T36" fmla="*/ 1 w 735"/>
              <a:gd name="T37" fmla="*/ 35 h 59"/>
              <a:gd name="T38" fmla="*/ 0 w 735"/>
              <a:gd name="T39" fmla="*/ 30 h 59"/>
              <a:gd name="T40" fmla="*/ 0 w 735"/>
              <a:gd name="T41" fmla="*/ 30 h 59"/>
              <a:gd name="T42" fmla="*/ 0 w 735"/>
              <a:gd name="T43" fmla="*/ 30 h 59"/>
              <a:gd name="T44" fmla="*/ 1 w 735"/>
              <a:gd name="T45" fmla="*/ 24 h 59"/>
              <a:gd name="T46" fmla="*/ 2 w 735"/>
              <a:gd name="T47" fmla="*/ 18 h 59"/>
              <a:gd name="T48" fmla="*/ 5 w 735"/>
              <a:gd name="T49" fmla="*/ 13 h 59"/>
              <a:gd name="T50" fmla="*/ 8 w 735"/>
              <a:gd name="T51" fmla="*/ 8 h 59"/>
              <a:gd name="T52" fmla="*/ 13 w 735"/>
              <a:gd name="T53" fmla="*/ 4 h 59"/>
              <a:gd name="T54" fmla="*/ 18 w 735"/>
              <a:gd name="T55" fmla="*/ 2 h 59"/>
              <a:gd name="T56" fmla="*/ 24 w 735"/>
              <a:gd name="T57" fmla="*/ 0 h 59"/>
              <a:gd name="T58" fmla="*/ 30 w 735"/>
              <a:gd name="T59" fmla="*/ 0 h 59"/>
              <a:gd name="T60" fmla="*/ 704 w 735"/>
              <a:gd name="T61" fmla="*/ 0 h 59"/>
              <a:gd name="T62" fmla="*/ 704 w 735"/>
              <a:gd name="T63" fmla="*/ 0 h 59"/>
              <a:gd name="T64" fmla="*/ 711 w 735"/>
              <a:gd name="T65" fmla="*/ 0 h 59"/>
              <a:gd name="T66" fmla="*/ 717 w 735"/>
              <a:gd name="T67" fmla="*/ 2 h 59"/>
              <a:gd name="T68" fmla="*/ 721 w 735"/>
              <a:gd name="T69" fmla="*/ 4 h 59"/>
              <a:gd name="T70" fmla="*/ 726 w 735"/>
              <a:gd name="T71" fmla="*/ 8 h 59"/>
              <a:gd name="T72" fmla="*/ 730 w 735"/>
              <a:gd name="T73" fmla="*/ 13 h 59"/>
              <a:gd name="T74" fmla="*/ 732 w 735"/>
              <a:gd name="T75" fmla="*/ 18 h 59"/>
              <a:gd name="T76" fmla="*/ 734 w 735"/>
              <a:gd name="T77" fmla="*/ 24 h 59"/>
              <a:gd name="T78" fmla="*/ 735 w 735"/>
              <a:gd name="T79" fmla="*/ 30 h 59"/>
              <a:gd name="T80" fmla="*/ 735 w 735"/>
              <a:gd name="T81" fmla="*/ 3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735" h="59">
                <a:moveTo>
                  <a:pt x="735" y="30"/>
                </a:moveTo>
                <a:lnTo>
                  <a:pt x="735" y="30"/>
                </a:lnTo>
                <a:lnTo>
                  <a:pt x="734" y="35"/>
                </a:lnTo>
                <a:lnTo>
                  <a:pt x="732" y="41"/>
                </a:lnTo>
                <a:lnTo>
                  <a:pt x="730" y="46"/>
                </a:lnTo>
                <a:lnTo>
                  <a:pt x="726" y="51"/>
                </a:lnTo>
                <a:lnTo>
                  <a:pt x="721" y="54"/>
                </a:lnTo>
                <a:lnTo>
                  <a:pt x="717" y="57"/>
                </a:lnTo>
                <a:lnTo>
                  <a:pt x="711" y="59"/>
                </a:lnTo>
                <a:lnTo>
                  <a:pt x="704" y="59"/>
                </a:lnTo>
                <a:lnTo>
                  <a:pt x="30" y="59"/>
                </a:lnTo>
                <a:lnTo>
                  <a:pt x="30" y="59"/>
                </a:lnTo>
                <a:lnTo>
                  <a:pt x="24" y="59"/>
                </a:lnTo>
                <a:lnTo>
                  <a:pt x="18" y="57"/>
                </a:lnTo>
                <a:lnTo>
                  <a:pt x="13" y="54"/>
                </a:lnTo>
                <a:lnTo>
                  <a:pt x="8" y="51"/>
                </a:lnTo>
                <a:lnTo>
                  <a:pt x="5" y="46"/>
                </a:lnTo>
                <a:lnTo>
                  <a:pt x="2" y="41"/>
                </a:lnTo>
                <a:lnTo>
                  <a:pt x="1" y="35"/>
                </a:lnTo>
                <a:lnTo>
                  <a:pt x="0" y="30"/>
                </a:lnTo>
                <a:lnTo>
                  <a:pt x="0" y="30"/>
                </a:lnTo>
                <a:lnTo>
                  <a:pt x="0" y="30"/>
                </a:lnTo>
                <a:lnTo>
                  <a:pt x="1" y="24"/>
                </a:lnTo>
                <a:lnTo>
                  <a:pt x="2" y="18"/>
                </a:lnTo>
                <a:lnTo>
                  <a:pt x="5" y="13"/>
                </a:lnTo>
                <a:lnTo>
                  <a:pt x="8" y="8"/>
                </a:lnTo>
                <a:lnTo>
                  <a:pt x="13" y="4"/>
                </a:lnTo>
                <a:lnTo>
                  <a:pt x="18" y="2"/>
                </a:lnTo>
                <a:lnTo>
                  <a:pt x="24" y="0"/>
                </a:lnTo>
                <a:lnTo>
                  <a:pt x="30" y="0"/>
                </a:lnTo>
                <a:lnTo>
                  <a:pt x="704" y="0"/>
                </a:lnTo>
                <a:lnTo>
                  <a:pt x="704" y="0"/>
                </a:lnTo>
                <a:lnTo>
                  <a:pt x="711" y="0"/>
                </a:lnTo>
                <a:lnTo>
                  <a:pt x="717" y="2"/>
                </a:lnTo>
                <a:lnTo>
                  <a:pt x="721" y="4"/>
                </a:lnTo>
                <a:lnTo>
                  <a:pt x="726" y="8"/>
                </a:lnTo>
                <a:lnTo>
                  <a:pt x="730" y="13"/>
                </a:lnTo>
                <a:lnTo>
                  <a:pt x="732" y="18"/>
                </a:lnTo>
                <a:lnTo>
                  <a:pt x="734" y="24"/>
                </a:lnTo>
                <a:lnTo>
                  <a:pt x="735" y="30"/>
                </a:lnTo>
                <a:lnTo>
                  <a:pt x="735" y="30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33" name="Freeform 14"/>
          <p:cNvSpPr/>
          <p:nvPr/>
        </p:nvSpPr>
        <p:spPr bwMode="auto">
          <a:xfrm>
            <a:off x="2736238" y="1967506"/>
            <a:ext cx="199321" cy="44624"/>
          </a:xfrm>
          <a:custGeom>
            <a:avLst/>
            <a:gdLst>
              <a:gd name="T0" fmla="*/ 268 w 268"/>
              <a:gd name="T1" fmla="*/ 31 h 61"/>
              <a:gd name="T2" fmla="*/ 268 w 268"/>
              <a:gd name="T3" fmla="*/ 31 h 61"/>
              <a:gd name="T4" fmla="*/ 268 w 268"/>
              <a:gd name="T5" fmla="*/ 37 h 61"/>
              <a:gd name="T6" fmla="*/ 266 w 268"/>
              <a:gd name="T7" fmla="*/ 43 h 61"/>
              <a:gd name="T8" fmla="*/ 263 w 268"/>
              <a:gd name="T9" fmla="*/ 48 h 61"/>
              <a:gd name="T10" fmla="*/ 260 w 268"/>
              <a:gd name="T11" fmla="*/ 52 h 61"/>
              <a:gd name="T12" fmla="*/ 255 w 268"/>
              <a:gd name="T13" fmla="*/ 55 h 61"/>
              <a:gd name="T14" fmla="*/ 250 w 268"/>
              <a:gd name="T15" fmla="*/ 59 h 61"/>
              <a:gd name="T16" fmla="*/ 245 w 268"/>
              <a:gd name="T17" fmla="*/ 60 h 61"/>
              <a:gd name="T18" fmla="*/ 239 w 268"/>
              <a:gd name="T19" fmla="*/ 61 h 61"/>
              <a:gd name="T20" fmla="*/ 30 w 268"/>
              <a:gd name="T21" fmla="*/ 61 h 61"/>
              <a:gd name="T22" fmla="*/ 30 w 268"/>
              <a:gd name="T23" fmla="*/ 61 h 61"/>
              <a:gd name="T24" fmla="*/ 24 w 268"/>
              <a:gd name="T25" fmla="*/ 60 h 61"/>
              <a:gd name="T26" fmla="*/ 18 w 268"/>
              <a:gd name="T27" fmla="*/ 59 h 61"/>
              <a:gd name="T28" fmla="*/ 13 w 268"/>
              <a:gd name="T29" fmla="*/ 55 h 61"/>
              <a:gd name="T30" fmla="*/ 8 w 268"/>
              <a:gd name="T31" fmla="*/ 52 h 61"/>
              <a:gd name="T32" fmla="*/ 5 w 268"/>
              <a:gd name="T33" fmla="*/ 48 h 61"/>
              <a:gd name="T34" fmla="*/ 2 w 268"/>
              <a:gd name="T35" fmla="*/ 43 h 61"/>
              <a:gd name="T36" fmla="*/ 0 w 268"/>
              <a:gd name="T37" fmla="*/ 37 h 61"/>
              <a:gd name="T38" fmla="*/ 0 w 268"/>
              <a:gd name="T39" fmla="*/ 31 h 61"/>
              <a:gd name="T40" fmla="*/ 0 w 268"/>
              <a:gd name="T41" fmla="*/ 31 h 61"/>
              <a:gd name="T42" fmla="*/ 0 w 268"/>
              <a:gd name="T43" fmla="*/ 31 h 61"/>
              <a:gd name="T44" fmla="*/ 0 w 268"/>
              <a:gd name="T45" fmla="*/ 25 h 61"/>
              <a:gd name="T46" fmla="*/ 2 w 268"/>
              <a:gd name="T47" fmla="*/ 19 h 61"/>
              <a:gd name="T48" fmla="*/ 5 w 268"/>
              <a:gd name="T49" fmla="*/ 14 h 61"/>
              <a:gd name="T50" fmla="*/ 8 w 268"/>
              <a:gd name="T51" fmla="*/ 10 h 61"/>
              <a:gd name="T52" fmla="*/ 13 w 268"/>
              <a:gd name="T53" fmla="*/ 6 h 61"/>
              <a:gd name="T54" fmla="*/ 18 w 268"/>
              <a:gd name="T55" fmla="*/ 3 h 61"/>
              <a:gd name="T56" fmla="*/ 24 w 268"/>
              <a:gd name="T57" fmla="*/ 2 h 61"/>
              <a:gd name="T58" fmla="*/ 30 w 268"/>
              <a:gd name="T59" fmla="*/ 0 h 61"/>
              <a:gd name="T60" fmla="*/ 239 w 268"/>
              <a:gd name="T61" fmla="*/ 0 h 61"/>
              <a:gd name="T62" fmla="*/ 239 w 268"/>
              <a:gd name="T63" fmla="*/ 0 h 61"/>
              <a:gd name="T64" fmla="*/ 245 w 268"/>
              <a:gd name="T65" fmla="*/ 2 h 61"/>
              <a:gd name="T66" fmla="*/ 250 w 268"/>
              <a:gd name="T67" fmla="*/ 3 h 61"/>
              <a:gd name="T68" fmla="*/ 255 w 268"/>
              <a:gd name="T69" fmla="*/ 6 h 61"/>
              <a:gd name="T70" fmla="*/ 260 w 268"/>
              <a:gd name="T71" fmla="*/ 10 h 61"/>
              <a:gd name="T72" fmla="*/ 263 w 268"/>
              <a:gd name="T73" fmla="*/ 14 h 61"/>
              <a:gd name="T74" fmla="*/ 266 w 268"/>
              <a:gd name="T75" fmla="*/ 19 h 61"/>
              <a:gd name="T76" fmla="*/ 268 w 268"/>
              <a:gd name="T77" fmla="*/ 25 h 61"/>
              <a:gd name="T78" fmla="*/ 268 w 268"/>
              <a:gd name="T79" fmla="*/ 31 h 61"/>
              <a:gd name="T80" fmla="*/ 268 w 268"/>
              <a:gd name="T81" fmla="*/ 31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68" h="61">
                <a:moveTo>
                  <a:pt x="268" y="31"/>
                </a:moveTo>
                <a:lnTo>
                  <a:pt x="268" y="31"/>
                </a:lnTo>
                <a:lnTo>
                  <a:pt x="268" y="37"/>
                </a:lnTo>
                <a:lnTo>
                  <a:pt x="266" y="43"/>
                </a:lnTo>
                <a:lnTo>
                  <a:pt x="263" y="48"/>
                </a:lnTo>
                <a:lnTo>
                  <a:pt x="260" y="52"/>
                </a:lnTo>
                <a:lnTo>
                  <a:pt x="255" y="55"/>
                </a:lnTo>
                <a:lnTo>
                  <a:pt x="250" y="59"/>
                </a:lnTo>
                <a:lnTo>
                  <a:pt x="245" y="60"/>
                </a:lnTo>
                <a:lnTo>
                  <a:pt x="239" y="61"/>
                </a:lnTo>
                <a:lnTo>
                  <a:pt x="30" y="61"/>
                </a:lnTo>
                <a:lnTo>
                  <a:pt x="30" y="61"/>
                </a:lnTo>
                <a:lnTo>
                  <a:pt x="24" y="60"/>
                </a:lnTo>
                <a:lnTo>
                  <a:pt x="18" y="59"/>
                </a:lnTo>
                <a:lnTo>
                  <a:pt x="13" y="55"/>
                </a:lnTo>
                <a:lnTo>
                  <a:pt x="8" y="52"/>
                </a:lnTo>
                <a:lnTo>
                  <a:pt x="5" y="48"/>
                </a:lnTo>
                <a:lnTo>
                  <a:pt x="2" y="43"/>
                </a:lnTo>
                <a:lnTo>
                  <a:pt x="0" y="37"/>
                </a:lnTo>
                <a:lnTo>
                  <a:pt x="0" y="31"/>
                </a:lnTo>
                <a:lnTo>
                  <a:pt x="0" y="31"/>
                </a:lnTo>
                <a:lnTo>
                  <a:pt x="0" y="31"/>
                </a:lnTo>
                <a:lnTo>
                  <a:pt x="0" y="25"/>
                </a:lnTo>
                <a:lnTo>
                  <a:pt x="2" y="19"/>
                </a:lnTo>
                <a:lnTo>
                  <a:pt x="5" y="14"/>
                </a:lnTo>
                <a:lnTo>
                  <a:pt x="8" y="10"/>
                </a:lnTo>
                <a:lnTo>
                  <a:pt x="13" y="6"/>
                </a:lnTo>
                <a:lnTo>
                  <a:pt x="18" y="3"/>
                </a:lnTo>
                <a:lnTo>
                  <a:pt x="24" y="2"/>
                </a:lnTo>
                <a:lnTo>
                  <a:pt x="30" y="0"/>
                </a:lnTo>
                <a:lnTo>
                  <a:pt x="239" y="0"/>
                </a:lnTo>
                <a:lnTo>
                  <a:pt x="239" y="0"/>
                </a:lnTo>
                <a:lnTo>
                  <a:pt x="245" y="2"/>
                </a:lnTo>
                <a:lnTo>
                  <a:pt x="250" y="3"/>
                </a:lnTo>
                <a:lnTo>
                  <a:pt x="255" y="6"/>
                </a:lnTo>
                <a:lnTo>
                  <a:pt x="260" y="10"/>
                </a:lnTo>
                <a:lnTo>
                  <a:pt x="263" y="14"/>
                </a:lnTo>
                <a:lnTo>
                  <a:pt x="266" y="19"/>
                </a:lnTo>
                <a:lnTo>
                  <a:pt x="268" y="25"/>
                </a:lnTo>
                <a:lnTo>
                  <a:pt x="268" y="31"/>
                </a:lnTo>
                <a:lnTo>
                  <a:pt x="268" y="31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34" name="Freeform 15"/>
          <p:cNvSpPr/>
          <p:nvPr/>
        </p:nvSpPr>
        <p:spPr bwMode="auto">
          <a:xfrm>
            <a:off x="2795737" y="2079066"/>
            <a:ext cx="385255" cy="43137"/>
          </a:xfrm>
          <a:custGeom>
            <a:avLst/>
            <a:gdLst>
              <a:gd name="T0" fmla="*/ 518 w 518"/>
              <a:gd name="T1" fmla="*/ 31 h 60"/>
              <a:gd name="T2" fmla="*/ 518 w 518"/>
              <a:gd name="T3" fmla="*/ 31 h 60"/>
              <a:gd name="T4" fmla="*/ 517 w 518"/>
              <a:gd name="T5" fmla="*/ 37 h 60"/>
              <a:gd name="T6" fmla="*/ 515 w 518"/>
              <a:gd name="T7" fmla="*/ 42 h 60"/>
              <a:gd name="T8" fmla="*/ 512 w 518"/>
              <a:gd name="T9" fmla="*/ 46 h 60"/>
              <a:gd name="T10" fmla="*/ 508 w 518"/>
              <a:gd name="T11" fmla="*/ 51 h 60"/>
              <a:gd name="T12" fmla="*/ 505 w 518"/>
              <a:gd name="T13" fmla="*/ 55 h 60"/>
              <a:gd name="T14" fmla="*/ 500 w 518"/>
              <a:gd name="T15" fmla="*/ 57 h 60"/>
              <a:gd name="T16" fmla="*/ 494 w 518"/>
              <a:gd name="T17" fmla="*/ 60 h 60"/>
              <a:gd name="T18" fmla="*/ 487 w 518"/>
              <a:gd name="T19" fmla="*/ 60 h 60"/>
              <a:gd name="T20" fmla="*/ 30 w 518"/>
              <a:gd name="T21" fmla="*/ 60 h 60"/>
              <a:gd name="T22" fmla="*/ 30 w 518"/>
              <a:gd name="T23" fmla="*/ 60 h 60"/>
              <a:gd name="T24" fmla="*/ 24 w 518"/>
              <a:gd name="T25" fmla="*/ 60 h 60"/>
              <a:gd name="T26" fmla="*/ 18 w 518"/>
              <a:gd name="T27" fmla="*/ 57 h 60"/>
              <a:gd name="T28" fmla="*/ 13 w 518"/>
              <a:gd name="T29" fmla="*/ 55 h 60"/>
              <a:gd name="T30" fmla="*/ 8 w 518"/>
              <a:gd name="T31" fmla="*/ 51 h 60"/>
              <a:gd name="T32" fmla="*/ 5 w 518"/>
              <a:gd name="T33" fmla="*/ 46 h 60"/>
              <a:gd name="T34" fmla="*/ 2 w 518"/>
              <a:gd name="T35" fmla="*/ 42 h 60"/>
              <a:gd name="T36" fmla="*/ 1 w 518"/>
              <a:gd name="T37" fmla="*/ 37 h 60"/>
              <a:gd name="T38" fmla="*/ 0 w 518"/>
              <a:gd name="T39" fmla="*/ 31 h 60"/>
              <a:gd name="T40" fmla="*/ 0 w 518"/>
              <a:gd name="T41" fmla="*/ 31 h 60"/>
              <a:gd name="T42" fmla="*/ 0 w 518"/>
              <a:gd name="T43" fmla="*/ 31 h 60"/>
              <a:gd name="T44" fmla="*/ 1 w 518"/>
              <a:gd name="T45" fmla="*/ 24 h 60"/>
              <a:gd name="T46" fmla="*/ 2 w 518"/>
              <a:gd name="T47" fmla="*/ 18 h 60"/>
              <a:gd name="T48" fmla="*/ 5 w 518"/>
              <a:gd name="T49" fmla="*/ 13 h 60"/>
              <a:gd name="T50" fmla="*/ 8 w 518"/>
              <a:gd name="T51" fmla="*/ 9 h 60"/>
              <a:gd name="T52" fmla="*/ 13 w 518"/>
              <a:gd name="T53" fmla="*/ 5 h 60"/>
              <a:gd name="T54" fmla="*/ 18 w 518"/>
              <a:gd name="T55" fmla="*/ 2 h 60"/>
              <a:gd name="T56" fmla="*/ 24 w 518"/>
              <a:gd name="T57" fmla="*/ 0 h 60"/>
              <a:gd name="T58" fmla="*/ 30 w 518"/>
              <a:gd name="T59" fmla="*/ 0 h 60"/>
              <a:gd name="T60" fmla="*/ 487 w 518"/>
              <a:gd name="T61" fmla="*/ 0 h 60"/>
              <a:gd name="T62" fmla="*/ 487 w 518"/>
              <a:gd name="T63" fmla="*/ 0 h 60"/>
              <a:gd name="T64" fmla="*/ 494 w 518"/>
              <a:gd name="T65" fmla="*/ 0 h 60"/>
              <a:gd name="T66" fmla="*/ 500 w 518"/>
              <a:gd name="T67" fmla="*/ 2 h 60"/>
              <a:gd name="T68" fmla="*/ 505 w 518"/>
              <a:gd name="T69" fmla="*/ 5 h 60"/>
              <a:gd name="T70" fmla="*/ 508 w 518"/>
              <a:gd name="T71" fmla="*/ 9 h 60"/>
              <a:gd name="T72" fmla="*/ 512 w 518"/>
              <a:gd name="T73" fmla="*/ 13 h 60"/>
              <a:gd name="T74" fmla="*/ 515 w 518"/>
              <a:gd name="T75" fmla="*/ 18 h 60"/>
              <a:gd name="T76" fmla="*/ 517 w 518"/>
              <a:gd name="T77" fmla="*/ 24 h 60"/>
              <a:gd name="T78" fmla="*/ 518 w 518"/>
              <a:gd name="T79" fmla="*/ 31 h 60"/>
              <a:gd name="T80" fmla="*/ 518 w 518"/>
              <a:gd name="T81" fmla="*/ 31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518" h="60">
                <a:moveTo>
                  <a:pt x="518" y="31"/>
                </a:moveTo>
                <a:lnTo>
                  <a:pt x="518" y="31"/>
                </a:lnTo>
                <a:lnTo>
                  <a:pt x="517" y="37"/>
                </a:lnTo>
                <a:lnTo>
                  <a:pt x="515" y="42"/>
                </a:lnTo>
                <a:lnTo>
                  <a:pt x="512" y="46"/>
                </a:lnTo>
                <a:lnTo>
                  <a:pt x="508" y="51"/>
                </a:lnTo>
                <a:lnTo>
                  <a:pt x="505" y="55"/>
                </a:lnTo>
                <a:lnTo>
                  <a:pt x="500" y="57"/>
                </a:lnTo>
                <a:lnTo>
                  <a:pt x="494" y="60"/>
                </a:lnTo>
                <a:lnTo>
                  <a:pt x="487" y="60"/>
                </a:lnTo>
                <a:lnTo>
                  <a:pt x="30" y="60"/>
                </a:lnTo>
                <a:lnTo>
                  <a:pt x="30" y="60"/>
                </a:lnTo>
                <a:lnTo>
                  <a:pt x="24" y="60"/>
                </a:lnTo>
                <a:lnTo>
                  <a:pt x="18" y="57"/>
                </a:lnTo>
                <a:lnTo>
                  <a:pt x="13" y="55"/>
                </a:lnTo>
                <a:lnTo>
                  <a:pt x="8" y="51"/>
                </a:lnTo>
                <a:lnTo>
                  <a:pt x="5" y="46"/>
                </a:lnTo>
                <a:lnTo>
                  <a:pt x="2" y="42"/>
                </a:lnTo>
                <a:lnTo>
                  <a:pt x="1" y="37"/>
                </a:lnTo>
                <a:lnTo>
                  <a:pt x="0" y="31"/>
                </a:lnTo>
                <a:lnTo>
                  <a:pt x="0" y="31"/>
                </a:lnTo>
                <a:lnTo>
                  <a:pt x="0" y="31"/>
                </a:lnTo>
                <a:lnTo>
                  <a:pt x="1" y="24"/>
                </a:lnTo>
                <a:lnTo>
                  <a:pt x="2" y="18"/>
                </a:lnTo>
                <a:lnTo>
                  <a:pt x="5" y="13"/>
                </a:lnTo>
                <a:lnTo>
                  <a:pt x="8" y="9"/>
                </a:lnTo>
                <a:lnTo>
                  <a:pt x="13" y="5"/>
                </a:lnTo>
                <a:lnTo>
                  <a:pt x="18" y="2"/>
                </a:lnTo>
                <a:lnTo>
                  <a:pt x="24" y="0"/>
                </a:lnTo>
                <a:lnTo>
                  <a:pt x="30" y="0"/>
                </a:lnTo>
                <a:lnTo>
                  <a:pt x="487" y="0"/>
                </a:lnTo>
                <a:lnTo>
                  <a:pt x="487" y="0"/>
                </a:lnTo>
                <a:lnTo>
                  <a:pt x="494" y="0"/>
                </a:lnTo>
                <a:lnTo>
                  <a:pt x="500" y="2"/>
                </a:lnTo>
                <a:lnTo>
                  <a:pt x="505" y="5"/>
                </a:lnTo>
                <a:lnTo>
                  <a:pt x="508" y="9"/>
                </a:lnTo>
                <a:lnTo>
                  <a:pt x="512" y="13"/>
                </a:lnTo>
                <a:lnTo>
                  <a:pt x="515" y="18"/>
                </a:lnTo>
                <a:lnTo>
                  <a:pt x="517" y="24"/>
                </a:lnTo>
                <a:lnTo>
                  <a:pt x="518" y="31"/>
                </a:lnTo>
                <a:lnTo>
                  <a:pt x="518" y="31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35" name="Freeform 16"/>
          <p:cNvSpPr/>
          <p:nvPr/>
        </p:nvSpPr>
        <p:spPr bwMode="auto">
          <a:xfrm>
            <a:off x="1332062" y="2381024"/>
            <a:ext cx="117510" cy="44624"/>
          </a:xfrm>
          <a:custGeom>
            <a:avLst/>
            <a:gdLst>
              <a:gd name="T0" fmla="*/ 157 w 157"/>
              <a:gd name="T1" fmla="*/ 30 h 60"/>
              <a:gd name="T2" fmla="*/ 157 w 157"/>
              <a:gd name="T3" fmla="*/ 30 h 60"/>
              <a:gd name="T4" fmla="*/ 156 w 157"/>
              <a:gd name="T5" fmla="*/ 36 h 60"/>
              <a:gd name="T6" fmla="*/ 154 w 157"/>
              <a:gd name="T7" fmla="*/ 42 h 60"/>
              <a:gd name="T8" fmla="*/ 152 w 157"/>
              <a:gd name="T9" fmla="*/ 47 h 60"/>
              <a:gd name="T10" fmla="*/ 148 w 157"/>
              <a:gd name="T11" fmla="*/ 51 h 60"/>
              <a:gd name="T12" fmla="*/ 143 w 157"/>
              <a:gd name="T13" fmla="*/ 55 h 60"/>
              <a:gd name="T14" fmla="*/ 138 w 157"/>
              <a:gd name="T15" fmla="*/ 58 h 60"/>
              <a:gd name="T16" fmla="*/ 132 w 157"/>
              <a:gd name="T17" fmla="*/ 60 h 60"/>
              <a:gd name="T18" fmla="*/ 126 w 157"/>
              <a:gd name="T19" fmla="*/ 60 h 60"/>
              <a:gd name="T20" fmla="*/ 29 w 157"/>
              <a:gd name="T21" fmla="*/ 60 h 60"/>
              <a:gd name="T22" fmla="*/ 29 w 157"/>
              <a:gd name="T23" fmla="*/ 60 h 60"/>
              <a:gd name="T24" fmla="*/ 23 w 157"/>
              <a:gd name="T25" fmla="*/ 60 h 60"/>
              <a:gd name="T26" fmla="*/ 18 w 157"/>
              <a:gd name="T27" fmla="*/ 58 h 60"/>
              <a:gd name="T28" fmla="*/ 12 w 157"/>
              <a:gd name="T29" fmla="*/ 55 h 60"/>
              <a:gd name="T30" fmla="*/ 8 w 157"/>
              <a:gd name="T31" fmla="*/ 51 h 60"/>
              <a:gd name="T32" fmla="*/ 4 w 157"/>
              <a:gd name="T33" fmla="*/ 47 h 60"/>
              <a:gd name="T34" fmla="*/ 2 w 157"/>
              <a:gd name="T35" fmla="*/ 42 h 60"/>
              <a:gd name="T36" fmla="*/ 0 w 157"/>
              <a:gd name="T37" fmla="*/ 36 h 60"/>
              <a:gd name="T38" fmla="*/ 0 w 157"/>
              <a:gd name="T39" fmla="*/ 30 h 60"/>
              <a:gd name="T40" fmla="*/ 0 w 157"/>
              <a:gd name="T41" fmla="*/ 30 h 60"/>
              <a:gd name="T42" fmla="*/ 0 w 157"/>
              <a:gd name="T43" fmla="*/ 30 h 60"/>
              <a:gd name="T44" fmla="*/ 0 w 157"/>
              <a:gd name="T45" fmla="*/ 23 h 60"/>
              <a:gd name="T46" fmla="*/ 2 w 157"/>
              <a:gd name="T47" fmla="*/ 19 h 60"/>
              <a:gd name="T48" fmla="*/ 4 w 157"/>
              <a:gd name="T49" fmla="*/ 14 h 60"/>
              <a:gd name="T50" fmla="*/ 8 w 157"/>
              <a:gd name="T51" fmla="*/ 9 h 60"/>
              <a:gd name="T52" fmla="*/ 12 w 157"/>
              <a:gd name="T53" fmla="*/ 5 h 60"/>
              <a:gd name="T54" fmla="*/ 18 w 157"/>
              <a:gd name="T55" fmla="*/ 3 h 60"/>
              <a:gd name="T56" fmla="*/ 23 w 157"/>
              <a:gd name="T57" fmla="*/ 0 h 60"/>
              <a:gd name="T58" fmla="*/ 29 w 157"/>
              <a:gd name="T59" fmla="*/ 0 h 60"/>
              <a:gd name="T60" fmla="*/ 126 w 157"/>
              <a:gd name="T61" fmla="*/ 0 h 60"/>
              <a:gd name="T62" fmla="*/ 126 w 157"/>
              <a:gd name="T63" fmla="*/ 0 h 60"/>
              <a:gd name="T64" fmla="*/ 132 w 157"/>
              <a:gd name="T65" fmla="*/ 0 h 60"/>
              <a:gd name="T66" fmla="*/ 138 w 157"/>
              <a:gd name="T67" fmla="*/ 3 h 60"/>
              <a:gd name="T68" fmla="*/ 143 w 157"/>
              <a:gd name="T69" fmla="*/ 5 h 60"/>
              <a:gd name="T70" fmla="*/ 148 w 157"/>
              <a:gd name="T71" fmla="*/ 9 h 60"/>
              <a:gd name="T72" fmla="*/ 152 w 157"/>
              <a:gd name="T73" fmla="*/ 14 h 60"/>
              <a:gd name="T74" fmla="*/ 154 w 157"/>
              <a:gd name="T75" fmla="*/ 19 h 60"/>
              <a:gd name="T76" fmla="*/ 156 w 157"/>
              <a:gd name="T77" fmla="*/ 23 h 60"/>
              <a:gd name="T78" fmla="*/ 157 w 157"/>
              <a:gd name="T79" fmla="*/ 30 h 60"/>
              <a:gd name="T80" fmla="*/ 157 w 157"/>
              <a:gd name="T81" fmla="*/ 3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57" h="60">
                <a:moveTo>
                  <a:pt x="157" y="30"/>
                </a:moveTo>
                <a:lnTo>
                  <a:pt x="157" y="30"/>
                </a:lnTo>
                <a:lnTo>
                  <a:pt x="156" y="36"/>
                </a:lnTo>
                <a:lnTo>
                  <a:pt x="154" y="42"/>
                </a:lnTo>
                <a:lnTo>
                  <a:pt x="152" y="47"/>
                </a:lnTo>
                <a:lnTo>
                  <a:pt x="148" y="51"/>
                </a:lnTo>
                <a:lnTo>
                  <a:pt x="143" y="55"/>
                </a:lnTo>
                <a:lnTo>
                  <a:pt x="138" y="58"/>
                </a:lnTo>
                <a:lnTo>
                  <a:pt x="132" y="60"/>
                </a:lnTo>
                <a:lnTo>
                  <a:pt x="126" y="60"/>
                </a:lnTo>
                <a:lnTo>
                  <a:pt x="29" y="60"/>
                </a:lnTo>
                <a:lnTo>
                  <a:pt x="29" y="60"/>
                </a:lnTo>
                <a:lnTo>
                  <a:pt x="23" y="60"/>
                </a:lnTo>
                <a:lnTo>
                  <a:pt x="18" y="58"/>
                </a:lnTo>
                <a:lnTo>
                  <a:pt x="12" y="55"/>
                </a:lnTo>
                <a:lnTo>
                  <a:pt x="8" y="51"/>
                </a:lnTo>
                <a:lnTo>
                  <a:pt x="4" y="47"/>
                </a:lnTo>
                <a:lnTo>
                  <a:pt x="2" y="42"/>
                </a:lnTo>
                <a:lnTo>
                  <a:pt x="0" y="36"/>
                </a:lnTo>
                <a:lnTo>
                  <a:pt x="0" y="30"/>
                </a:lnTo>
                <a:lnTo>
                  <a:pt x="0" y="30"/>
                </a:lnTo>
                <a:lnTo>
                  <a:pt x="0" y="30"/>
                </a:lnTo>
                <a:lnTo>
                  <a:pt x="0" y="23"/>
                </a:lnTo>
                <a:lnTo>
                  <a:pt x="2" y="19"/>
                </a:lnTo>
                <a:lnTo>
                  <a:pt x="4" y="14"/>
                </a:lnTo>
                <a:lnTo>
                  <a:pt x="8" y="9"/>
                </a:lnTo>
                <a:lnTo>
                  <a:pt x="12" y="5"/>
                </a:lnTo>
                <a:lnTo>
                  <a:pt x="18" y="3"/>
                </a:lnTo>
                <a:lnTo>
                  <a:pt x="23" y="0"/>
                </a:lnTo>
                <a:lnTo>
                  <a:pt x="29" y="0"/>
                </a:lnTo>
                <a:lnTo>
                  <a:pt x="126" y="0"/>
                </a:lnTo>
                <a:lnTo>
                  <a:pt x="126" y="0"/>
                </a:lnTo>
                <a:lnTo>
                  <a:pt x="132" y="0"/>
                </a:lnTo>
                <a:lnTo>
                  <a:pt x="138" y="3"/>
                </a:lnTo>
                <a:lnTo>
                  <a:pt x="143" y="5"/>
                </a:lnTo>
                <a:lnTo>
                  <a:pt x="148" y="9"/>
                </a:lnTo>
                <a:lnTo>
                  <a:pt x="152" y="14"/>
                </a:lnTo>
                <a:lnTo>
                  <a:pt x="154" y="19"/>
                </a:lnTo>
                <a:lnTo>
                  <a:pt x="156" y="23"/>
                </a:lnTo>
                <a:lnTo>
                  <a:pt x="157" y="30"/>
                </a:lnTo>
                <a:lnTo>
                  <a:pt x="157" y="30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36" name="Freeform 17"/>
          <p:cNvSpPr/>
          <p:nvPr/>
        </p:nvSpPr>
        <p:spPr bwMode="auto">
          <a:xfrm>
            <a:off x="756410" y="2391436"/>
            <a:ext cx="324270" cy="44624"/>
          </a:xfrm>
          <a:custGeom>
            <a:avLst/>
            <a:gdLst>
              <a:gd name="T0" fmla="*/ 436 w 436"/>
              <a:gd name="T1" fmla="*/ 29 h 60"/>
              <a:gd name="T2" fmla="*/ 436 w 436"/>
              <a:gd name="T3" fmla="*/ 29 h 60"/>
              <a:gd name="T4" fmla="*/ 436 w 436"/>
              <a:gd name="T5" fmla="*/ 35 h 60"/>
              <a:gd name="T6" fmla="*/ 433 w 436"/>
              <a:gd name="T7" fmla="*/ 41 h 60"/>
              <a:gd name="T8" fmla="*/ 431 w 436"/>
              <a:gd name="T9" fmla="*/ 46 h 60"/>
              <a:gd name="T10" fmla="*/ 427 w 436"/>
              <a:gd name="T11" fmla="*/ 51 h 60"/>
              <a:gd name="T12" fmla="*/ 422 w 436"/>
              <a:gd name="T13" fmla="*/ 55 h 60"/>
              <a:gd name="T14" fmla="*/ 417 w 436"/>
              <a:gd name="T15" fmla="*/ 57 h 60"/>
              <a:gd name="T16" fmla="*/ 412 w 436"/>
              <a:gd name="T17" fmla="*/ 60 h 60"/>
              <a:gd name="T18" fmla="*/ 406 w 436"/>
              <a:gd name="T19" fmla="*/ 60 h 60"/>
              <a:gd name="T20" fmla="*/ 31 w 436"/>
              <a:gd name="T21" fmla="*/ 60 h 60"/>
              <a:gd name="T22" fmla="*/ 31 w 436"/>
              <a:gd name="T23" fmla="*/ 60 h 60"/>
              <a:gd name="T24" fmla="*/ 25 w 436"/>
              <a:gd name="T25" fmla="*/ 60 h 60"/>
              <a:gd name="T26" fmla="*/ 20 w 436"/>
              <a:gd name="T27" fmla="*/ 57 h 60"/>
              <a:gd name="T28" fmla="*/ 14 w 436"/>
              <a:gd name="T29" fmla="*/ 55 h 60"/>
              <a:gd name="T30" fmla="*/ 10 w 436"/>
              <a:gd name="T31" fmla="*/ 51 h 60"/>
              <a:gd name="T32" fmla="*/ 7 w 436"/>
              <a:gd name="T33" fmla="*/ 46 h 60"/>
              <a:gd name="T34" fmla="*/ 3 w 436"/>
              <a:gd name="T35" fmla="*/ 41 h 60"/>
              <a:gd name="T36" fmla="*/ 2 w 436"/>
              <a:gd name="T37" fmla="*/ 35 h 60"/>
              <a:gd name="T38" fmla="*/ 0 w 436"/>
              <a:gd name="T39" fmla="*/ 29 h 60"/>
              <a:gd name="T40" fmla="*/ 0 w 436"/>
              <a:gd name="T41" fmla="*/ 29 h 60"/>
              <a:gd name="T42" fmla="*/ 0 w 436"/>
              <a:gd name="T43" fmla="*/ 29 h 60"/>
              <a:gd name="T44" fmla="*/ 2 w 436"/>
              <a:gd name="T45" fmla="*/ 23 h 60"/>
              <a:gd name="T46" fmla="*/ 3 w 436"/>
              <a:gd name="T47" fmla="*/ 18 h 60"/>
              <a:gd name="T48" fmla="*/ 7 w 436"/>
              <a:gd name="T49" fmla="*/ 13 h 60"/>
              <a:gd name="T50" fmla="*/ 10 w 436"/>
              <a:gd name="T51" fmla="*/ 8 h 60"/>
              <a:gd name="T52" fmla="*/ 14 w 436"/>
              <a:gd name="T53" fmla="*/ 5 h 60"/>
              <a:gd name="T54" fmla="*/ 20 w 436"/>
              <a:gd name="T55" fmla="*/ 2 h 60"/>
              <a:gd name="T56" fmla="*/ 25 w 436"/>
              <a:gd name="T57" fmla="*/ 0 h 60"/>
              <a:gd name="T58" fmla="*/ 31 w 436"/>
              <a:gd name="T59" fmla="*/ 0 h 60"/>
              <a:gd name="T60" fmla="*/ 406 w 436"/>
              <a:gd name="T61" fmla="*/ 0 h 60"/>
              <a:gd name="T62" fmla="*/ 406 w 436"/>
              <a:gd name="T63" fmla="*/ 0 h 60"/>
              <a:gd name="T64" fmla="*/ 412 w 436"/>
              <a:gd name="T65" fmla="*/ 0 h 60"/>
              <a:gd name="T66" fmla="*/ 417 w 436"/>
              <a:gd name="T67" fmla="*/ 2 h 60"/>
              <a:gd name="T68" fmla="*/ 422 w 436"/>
              <a:gd name="T69" fmla="*/ 5 h 60"/>
              <a:gd name="T70" fmla="*/ 427 w 436"/>
              <a:gd name="T71" fmla="*/ 8 h 60"/>
              <a:gd name="T72" fmla="*/ 431 w 436"/>
              <a:gd name="T73" fmla="*/ 13 h 60"/>
              <a:gd name="T74" fmla="*/ 433 w 436"/>
              <a:gd name="T75" fmla="*/ 18 h 60"/>
              <a:gd name="T76" fmla="*/ 436 w 436"/>
              <a:gd name="T77" fmla="*/ 23 h 60"/>
              <a:gd name="T78" fmla="*/ 436 w 436"/>
              <a:gd name="T79" fmla="*/ 29 h 60"/>
              <a:gd name="T80" fmla="*/ 436 w 436"/>
              <a:gd name="T81" fmla="*/ 29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436" h="60">
                <a:moveTo>
                  <a:pt x="436" y="29"/>
                </a:moveTo>
                <a:lnTo>
                  <a:pt x="436" y="29"/>
                </a:lnTo>
                <a:lnTo>
                  <a:pt x="436" y="35"/>
                </a:lnTo>
                <a:lnTo>
                  <a:pt x="433" y="41"/>
                </a:lnTo>
                <a:lnTo>
                  <a:pt x="431" y="46"/>
                </a:lnTo>
                <a:lnTo>
                  <a:pt x="427" y="51"/>
                </a:lnTo>
                <a:lnTo>
                  <a:pt x="422" y="55"/>
                </a:lnTo>
                <a:lnTo>
                  <a:pt x="417" y="57"/>
                </a:lnTo>
                <a:lnTo>
                  <a:pt x="412" y="60"/>
                </a:lnTo>
                <a:lnTo>
                  <a:pt x="406" y="60"/>
                </a:lnTo>
                <a:lnTo>
                  <a:pt x="31" y="60"/>
                </a:lnTo>
                <a:lnTo>
                  <a:pt x="31" y="60"/>
                </a:lnTo>
                <a:lnTo>
                  <a:pt x="25" y="60"/>
                </a:lnTo>
                <a:lnTo>
                  <a:pt x="20" y="57"/>
                </a:lnTo>
                <a:lnTo>
                  <a:pt x="14" y="55"/>
                </a:lnTo>
                <a:lnTo>
                  <a:pt x="10" y="51"/>
                </a:lnTo>
                <a:lnTo>
                  <a:pt x="7" y="46"/>
                </a:lnTo>
                <a:lnTo>
                  <a:pt x="3" y="41"/>
                </a:lnTo>
                <a:lnTo>
                  <a:pt x="2" y="35"/>
                </a:lnTo>
                <a:lnTo>
                  <a:pt x="0" y="29"/>
                </a:lnTo>
                <a:lnTo>
                  <a:pt x="0" y="29"/>
                </a:lnTo>
                <a:lnTo>
                  <a:pt x="0" y="29"/>
                </a:lnTo>
                <a:lnTo>
                  <a:pt x="2" y="23"/>
                </a:lnTo>
                <a:lnTo>
                  <a:pt x="3" y="18"/>
                </a:lnTo>
                <a:lnTo>
                  <a:pt x="7" y="13"/>
                </a:lnTo>
                <a:lnTo>
                  <a:pt x="10" y="8"/>
                </a:lnTo>
                <a:lnTo>
                  <a:pt x="14" y="5"/>
                </a:lnTo>
                <a:lnTo>
                  <a:pt x="20" y="2"/>
                </a:lnTo>
                <a:lnTo>
                  <a:pt x="25" y="0"/>
                </a:lnTo>
                <a:lnTo>
                  <a:pt x="31" y="0"/>
                </a:lnTo>
                <a:lnTo>
                  <a:pt x="406" y="0"/>
                </a:lnTo>
                <a:lnTo>
                  <a:pt x="406" y="0"/>
                </a:lnTo>
                <a:lnTo>
                  <a:pt x="412" y="0"/>
                </a:lnTo>
                <a:lnTo>
                  <a:pt x="417" y="2"/>
                </a:lnTo>
                <a:lnTo>
                  <a:pt x="422" y="5"/>
                </a:lnTo>
                <a:lnTo>
                  <a:pt x="427" y="8"/>
                </a:lnTo>
                <a:lnTo>
                  <a:pt x="431" y="13"/>
                </a:lnTo>
                <a:lnTo>
                  <a:pt x="433" y="18"/>
                </a:lnTo>
                <a:lnTo>
                  <a:pt x="436" y="23"/>
                </a:lnTo>
                <a:lnTo>
                  <a:pt x="436" y="29"/>
                </a:lnTo>
                <a:lnTo>
                  <a:pt x="436" y="29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37" name="Freeform 18"/>
          <p:cNvSpPr/>
          <p:nvPr/>
        </p:nvSpPr>
        <p:spPr bwMode="auto">
          <a:xfrm>
            <a:off x="909619" y="2992375"/>
            <a:ext cx="324270" cy="44624"/>
          </a:xfrm>
          <a:custGeom>
            <a:avLst/>
            <a:gdLst>
              <a:gd name="T0" fmla="*/ 436 w 436"/>
              <a:gd name="T1" fmla="*/ 30 h 60"/>
              <a:gd name="T2" fmla="*/ 436 w 436"/>
              <a:gd name="T3" fmla="*/ 30 h 60"/>
              <a:gd name="T4" fmla="*/ 434 w 436"/>
              <a:gd name="T5" fmla="*/ 36 h 60"/>
              <a:gd name="T6" fmla="*/ 433 w 436"/>
              <a:gd name="T7" fmla="*/ 42 h 60"/>
              <a:gd name="T8" fmla="*/ 430 w 436"/>
              <a:gd name="T9" fmla="*/ 47 h 60"/>
              <a:gd name="T10" fmla="*/ 426 w 436"/>
              <a:gd name="T11" fmla="*/ 52 h 60"/>
              <a:gd name="T12" fmla="*/ 422 w 436"/>
              <a:gd name="T13" fmla="*/ 55 h 60"/>
              <a:gd name="T14" fmla="*/ 417 w 436"/>
              <a:gd name="T15" fmla="*/ 58 h 60"/>
              <a:gd name="T16" fmla="*/ 411 w 436"/>
              <a:gd name="T17" fmla="*/ 60 h 60"/>
              <a:gd name="T18" fmla="*/ 405 w 436"/>
              <a:gd name="T19" fmla="*/ 60 h 60"/>
              <a:gd name="T20" fmla="*/ 31 w 436"/>
              <a:gd name="T21" fmla="*/ 60 h 60"/>
              <a:gd name="T22" fmla="*/ 31 w 436"/>
              <a:gd name="T23" fmla="*/ 60 h 60"/>
              <a:gd name="T24" fmla="*/ 25 w 436"/>
              <a:gd name="T25" fmla="*/ 60 h 60"/>
              <a:gd name="T26" fmla="*/ 19 w 436"/>
              <a:gd name="T27" fmla="*/ 58 h 60"/>
              <a:gd name="T28" fmla="*/ 14 w 436"/>
              <a:gd name="T29" fmla="*/ 55 h 60"/>
              <a:gd name="T30" fmla="*/ 9 w 436"/>
              <a:gd name="T31" fmla="*/ 52 h 60"/>
              <a:gd name="T32" fmla="*/ 5 w 436"/>
              <a:gd name="T33" fmla="*/ 47 h 60"/>
              <a:gd name="T34" fmla="*/ 3 w 436"/>
              <a:gd name="T35" fmla="*/ 42 h 60"/>
              <a:gd name="T36" fmla="*/ 0 w 436"/>
              <a:gd name="T37" fmla="*/ 36 h 60"/>
              <a:gd name="T38" fmla="*/ 0 w 436"/>
              <a:gd name="T39" fmla="*/ 30 h 60"/>
              <a:gd name="T40" fmla="*/ 0 w 436"/>
              <a:gd name="T41" fmla="*/ 30 h 60"/>
              <a:gd name="T42" fmla="*/ 0 w 436"/>
              <a:gd name="T43" fmla="*/ 30 h 60"/>
              <a:gd name="T44" fmla="*/ 0 w 436"/>
              <a:gd name="T45" fmla="*/ 24 h 60"/>
              <a:gd name="T46" fmla="*/ 3 w 436"/>
              <a:gd name="T47" fmla="*/ 19 h 60"/>
              <a:gd name="T48" fmla="*/ 5 w 436"/>
              <a:gd name="T49" fmla="*/ 14 h 60"/>
              <a:gd name="T50" fmla="*/ 9 w 436"/>
              <a:gd name="T51" fmla="*/ 9 h 60"/>
              <a:gd name="T52" fmla="*/ 14 w 436"/>
              <a:gd name="T53" fmla="*/ 5 h 60"/>
              <a:gd name="T54" fmla="*/ 19 w 436"/>
              <a:gd name="T55" fmla="*/ 3 h 60"/>
              <a:gd name="T56" fmla="*/ 25 w 436"/>
              <a:gd name="T57" fmla="*/ 0 h 60"/>
              <a:gd name="T58" fmla="*/ 31 w 436"/>
              <a:gd name="T59" fmla="*/ 0 h 60"/>
              <a:gd name="T60" fmla="*/ 405 w 436"/>
              <a:gd name="T61" fmla="*/ 0 h 60"/>
              <a:gd name="T62" fmla="*/ 405 w 436"/>
              <a:gd name="T63" fmla="*/ 0 h 60"/>
              <a:gd name="T64" fmla="*/ 411 w 436"/>
              <a:gd name="T65" fmla="*/ 0 h 60"/>
              <a:gd name="T66" fmla="*/ 417 w 436"/>
              <a:gd name="T67" fmla="*/ 3 h 60"/>
              <a:gd name="T68" fmla="*/ 422 w 436"/>
              <a:gd name="T69" fmla="*/ 5 h 60"/>
              <a:gd name="T70" fmla="*/ 426 w 436"/>
              <a:gd name="T71" fmla="*/ 9 h 60"/>
              <a:gd name="T72" fmla="*/ 430 w 436"/>
              <a:gd name="T73" fmla="*/ 14 h 60"/>
              <a:gd name="T74" fmla="*/ 433 w 436"/>
              <a:gd name="T75" fmla="*/ 19 h 60"/>
              <a:gd name="T76" fmla="*/ 434 w 436"/>
              <a:gd name="T77" fmla="*/ 24 h 60"/>
              <a:gd name="T78" fmla="*/ 436 w 436"/>
              <a:gd name="T79" fmla="*/ 30 h 60"/>
              <a:gd name="T80" fmla="*/ 436 w 436"/>
              <a:gd name="T81" fmla="*/ 3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436" h="60">
                <a:moveTo>
                  <a:pt x="436" y="30"/>
                </a:moveTo>
                <a:lnTo>
                  <a:pt x="436" y="30"/>
                </a:lnTo>
                <a:lnTo>
                  <a:pt x="434" y="36"/>
                </a:lnTo>
                <a:lnTo>
                  <a:pt x="433" y="42"/>
                </a:lnTo>
                <a:lnTo>
                  <a:pt x="430" y="47"/>
                </a:lnTo>
                <a:lnTo>
                  <a:pt x="426" y="52"/>
                </a:lnTo>
                <a:lnTo>
                  <a:pt x="422" y="55"/>
                </a:lnTo>
                <a:lnTo>
                  <a:pt x="417" y="58"/>
                </a:lnTo>
                <a:lnTo>
                  <a:pt x="411" y="60"/>
                </a:lnTo>
                <a:lnTo>
                  <a:pt x="405" y="60"/>
                </a:lnTo>
                <a:lnTo>
                  <a:pt x="31" y="60"/>
                </a:lnTo>
                <a:lnTo>
                  <a:pt x="31" y="60"/>
                </a:lnTo>
                <a:lnTo>
                  <a:pt x="25" y="60"/>
                </a:lnTo>
                <a:lnTo>
                  <a:pt x="19" y="58"/>
                </a:lnTo>
                <a:lnTo>
                  <a:pt x="14" y="55"/>
                </a:lnTo>
                <a:lnTo>
                  <a:pt x="9" y="52"/>
                </a:lnTo>
                <a:lnTo>
                  <a:pt x="5" y="47"/>
                </a:lnTo>
                <a:lnTo>
                  <a:pt x="3" y="42"/>
                </a:lnTo>
                <a:lnTo>
                  <a:pt x="0" y="36"/>
                </a:lnTo>
                <a:lnTo>
                  <a:pt x="0" y="30"/>
                </a:lnTo>
                <a:lnTo>
                  <a:pt x="0" y="30"/>
                </a:lnTo>
                <a:lnTo>
                  <a:pt x="0" y="30"/>
                </a:lnTo>
                <a:lnTo>
                  <a:pt x="0" y="24"/>
                </a:lnTo>
                <a:lnTo>
                  <a:pt x="3" y="19"/>
                </a:lnTo>
                <a:lnTo>
                  <a:pt x="5" y="14"/>
                </a:lnTo>
                <a:lnTo>
                  <a:pt x="9" y="9"/>
                </a:lnTo>
                <a:lnTo>
                  <a:pt x="14" y="5"/>
                </a:lnTo>
                <a:lnTo>
                  <a:pt x="19" y="3"/>
                </a:lnTo>
                <a:lnTo>
                  <a:pt x="25" y="0"/>
                </a:lnTo>
                <a:lnTo>
                  <a:pt x="31" y="0"/>
                </a:lnTo>
                <a:lnTo>
                  <a:pt x="405" y="0"/>
                </a:lnTo>
                <a:lnTo>
                  <a:pt x="405" y="0"/>
                </a:lnTo>
                <a:lnTo>
                  <a:pt x="411" y="0"/>
                </a:lnTo>
                <a:lnTo>
                  <a:pt x="417" y="3"/>
                </a:lnTo>
                <a:lnTo>
                  <a:pt x="422" y="5"/>
                </a:lnTo>
                <a:lnTo>
                  <a:pt x="426" y="9"/>
                </a:lnTo>
                <a:lnTo>
                  <a:pt x="430" y="14"/>
                </a:lnTo>
                <a:lnTo>
                  <a:pt x="433" y="19"/>
                </a:lnTo>
                <a:lnTo>
                  <a:pt x="434" y="24"/>
                </a:lnTo>
                <a:lnTo>
                  <a:pt x="436" y="30"/>
                </a:lnTo>
                <a:lnTo>
                  <a:pt x="436" y="30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38" name="Freeform 19"/>
          <p:cNvSpPr/>
          <p:nvPr/>
        </p:nvSpPr>
        <p:spPr bwMode="auto">
          <a:xfrm>
            <a:off x="857559" y="2563983"/>
            <a:ext cx="553340" cy="44624"/>
          </a:xfrm>
          <a:custGeom>
            <a:avLst/>
            <a:gdLst>
              <a:gd name="T0" fmla="*/ 742 w 742"/>
              <a:gd name="T1" fmla="*/ 30 h 59"/>
              <a:gd name="T2" fmla="*/ 742 w 742"/>
              <a:gd name="T3" fmla="*/ 30 h 59"/>
              <a:gd name="T4" fmla="*/ 741 w 742"/>
              <a:gd name="T5" fmla="*/ 35 h 59"/>
              <a:gd name="T6" fmla="*/ 740 w 742"/>
              <a:gd name="T7" fmla="*/ 41 h 59"/>
              <a:gd name="T8" fmla="*/ 737 w 742"/>
              <a:gd name="T9" fmla="*/ 46 h 59"/>
              <a:gd name="T10" fmla="*/ 734 w 742"/>
              <a:gd name="T11" fmla="*/ 51 h 59"/>
              <a:gd name="T12" fmla="*/ 729 w 742"/>
              <a:gd name="T13" fmla="*/ 55 h 59"/>
              <a:gd name="T14" fmla="*/ 724 w 742"/>
              <a:gd name="T15" fmla="*/ 57 h 59"/>
              <a:gd name="T16" fmla="*/ 718 w 742"/>
              <a:gd name="T17" fmla="*/ 59 h 59"/>
              <a:gd name="T18" fmla="*/ 712 w 742"/>
              <a:gd name="T19" fmla="*/ 59 h 59"/>
              <a:gd name="T20" fmla="*/ 30 w 742"/>
              <a:gd name="T21" fmla="*/ 59 h 59"/>
              <a:gd name="T22" fmla="*/ 30 w 742"/>
              <a:gd name="T23" fmla="*/ 59 h 59"/>
              <a:gd name="T24" fmla="*/ 24 w 742"/>
              <a:gd name="T25" fmla="*/ 59 h 59"/>
              <a:gd name="T26" fmla="*/ 18 w 742"/>
              <a:gd name="T27" fmla="*/ 57 h 59"/>
              <a:gd name="T28" fmla="*/ 13 w 742"/>
              <a:gd name="T29" fmla="*/ 55 h 59"/>
              <a:gd name="T30" fmla="*/ 9 w 742"/>
              <a:gd name="T31" fmla="*/ 51 h 59"/>
              <a:gd name="T32" fmla="*/ 5 w 742"/>
              <a:gd name="T33" fmla="*/ 46 h 59"/>
              <a:gd name="T34" fmla="*/ 2 w 742"/>
              <a:gd name="T35" fmla="*/ 41 h 59"/>
              <a:gd name="T36" fmla="*/ 0 w 742"/>
              <a:gd name="T37" fmla="*/ 35 h 59"/>
              <a:gd name="T38" fmla="*/ 0 w 742"/>
              <a:gd name="T39" fmla="*/ 30 h 59"/>
              <a:gd name="T40" fmla="*/ 0 w 742"/>
              <a:gd name="T41" fmla="*/ 30 h 59"/>
              <a:gd name="T42" fmla="*/ 0 w 742"/>
              <a:gd name="T43" fmla="*/ 30 h 59"/>
              <a:gd name="T44" fmla="*/ 0 w 742"/>
              <a:gd name="T45" fmla="*/ 24 h 59"/>
              <a:gd name="T46" fmla="*/ 2 w 742"/>
              <a:gd name="T47" fmla="*/ 18 h 59"/>
              <a:gd name="T48" fmla="*/ 5 w 742"/>
              <a:gd name="T49" fmla="*/ 13 h 59"/>
              <a:gd name="T50" fmla="*/ 9 w 742"/>
              <a:gd name="T51" fmla="*/ 8 h 59"/>
              <a:gd name="T52" fmla="*/ 13 w 742"/>
              <a:gd name="T53" fmla="*/ 5 h 59"/>
              <a:gd name="T54" fmla="*/ 18 w 742"/>
              <a:gd name="T55" fmla="*/ 2 h 59"/>
              <a:gd name="T56" fmla="*/ 24 w 742"/>
              <a:gd name="T57" fmla="*/ 0 h 59"/>
              <a:gd name="T58" fmla="*/ 30 w 742"/>
              <a:gd name="T59" fmla="*/ 0 h 59"/>
              <a:gd name="T60" fmla="*/ 712 w 742"/>
              <a:gd name="T61" fmla="*/ 0 h 59"/>
              <a:gd name="T62" fmla="*/ 712 w 742"/>
              <a:gd name="T63" fmla="*/ 0 h 59"/>
              <a:gd name="T64" fmla="*/ 718 w 742"/>
              <a:gd name="T65" fmla="*/ 0 h 59"/>
              <a:gd name="T66" fmla="*/ 724 w 742"/>
              <a:gd name="T67" fmla="*/ 2 h 59"/>
              <a:gd name="T68" fmla="*/ 729 w 742"/>
              <a:gd name="T69" fmla="*/ 5 h 59"/>
              <a:gd name="T70" fmla="*/ 734 w 742"/>
              <a:gd name="T71" fmla="*/ 8 h 59"/>
              <a:gd name="T72" fmla="*/ 737 w 742"/>
              <a:gd name="T73" fmla="*/ 13 h 59"/>
              <a:gd name="T74" fmla="*/ 740 w 742"/>
              <a:gd name="T75" fmla="*/ 18 h 59"/>
              <a:gd name="T76" fmla="*/ 741 w 742"/>
              <a:gd name="T77" fmla="*/ 24 h 59"/>
              <a:gd name="T78" fmla="*/ 742 w 742"/>
              <a:gd name="T79" fmla="*/ 30 h 59"/>
              <a:gd name="T80" fmla="*/ 742 w 742"/>
              <a:gd name="T81" fmla="*/ 3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742" h="59">
                <a:moveTo>
                  <a:pt x="742" y="30"/>
                </a:moveTo>
                <a:lnTo>
                  <a:pt x="742" y="30"/>
                </a:lnTo>
                <a:lnTo>
                  <a:pt x="741" y="35"/>
                </a:lnTo>
                <a:lnTo>
                  <a:pt x="740" y="41"/>
                </a:lnTo>
                <a:lnTo>
                  <a:pt x="737" y="46"/>
                </a:lnTo>
                <a:lnTo>
                  <a:pt x="734" y="51"/>
                </a:lnTo>
                <a:lnTo>
                  <a:pt x="729" y="55"/>
                </a:lnTo>
                <a:lnTo>
                  <a:pt x="724" y="57"/>
                </a:lnTo>
                <a:lnTo>
                  <a:pt x="718" y="59"/>
                </a:lnTo>
                <a:lnTo>
                  <a:pt x="712" y="59"/>
                </a:lnTo>
                <a:lnTo>
                  <a:pt x="30" y="59"/>
                </a:lnTo>
                <a:lnTo>
                  <a:pt x="30" y="59"/>
                </a:lnTo>
                <a:lnTo>
                  <a:pt x="24" y="59"/>
                </a:lnTo>
                <a:lnTo>
                  <a:pt x="18" y="57"/>
                </a:lnTo>
                <a:lnTo>
                  <a:pt x="13" y="55"/>
                </a:lnTo>
                <a:lnTo>
                  <a:pt x="9" y="51"/>
                </a:lnTo>
                <a:lnTo>
                  <a:pt x="5" y="46"/>
                </a:lnTo>
                <a:lnTo>
                  <a:pt x="2" y="41"/>
                </a:lnTo>
                <a:lnTo>
                  <a:pt x="0" y="35"/>
                </a:lnTo>
                <a:lnTo>
                  <a:pt x="0" y="30"/>
                </a:lnTo>
                <a:lnTo>
                  <a:pt x="0" y="30"/>
                </a:lnTo>
                <a:lnTo>
                  <a:pt x="0" y="30"/>
                </a:lnTo>
                <a:lnTo>
                  <a:pt x="0" y="24"/>
                </a:lnTo>
                <a:lnTo>
                  <a:pt x="2" y="18"/>
                </a:lnTo>
                <a:lnTo>
                  <a:pt x="5" y="13"/>
                </a:lnTo>
                <a:lnTo>
                  <a:pt x="9" y="8"/>
                </a:lnTo>
                <a:lnTo>
                  <a:pt x="13" y="5"/>
                </a:lnTo>
                <a:lnTo>
                  <a:pt x="18" y="2"/>
                </a:lnTo>
                <a:lnTo>
                  <a:pt x="24" y="0"/>
                </a:lnTo>
                <a:lnTo>
                  <a:pt x="30" y="0"/>
                </a:lnTo>
                <a:lnTo>
                  <a:pt x="712" y="0"/>
                </a:lnTo>
                <a:lnTo>
                  <a:pt x="712" y="0"/>
                </a:lnTo>
                <a:lnTo>
                  <a:pt x="718" y="0"/>
                </a:lnTo>
                <a:lnTo>
                  <a:pt x="724" y="2"/>
                </a:lnTo>
                <a:lnTo>
                  <a:pt x="729" y="5"/>
                </a:lnTo>
                <a:lnTo>
                  <a:pt x="734" y="8"/>
                </a:lnTo>
                <a:lnTo>
                  <a:pt x="737" y="13"/>
                </a:lnTo>
                <a:lnTo>
                  <a:pt x="740" y="18"/>
                </a:lnTo>
                <a:lnTo>
                  <a:pt x="741" y="24"/>
                </a:lnTo>
                <a:lnTo>
                  <a:pt x="742" y="30"/>
                </a:lnTo>
                <a:lnTo>
                  <a:pt x="742" y="30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39" name="Freeform 20"/>
          <p:cNvSpPr/>
          <p:nvPr/>
        </p:nvSpPr>
        <p:spPr bwMode="auto">
          <a:xfrm>
            <a:off x="994406" y="2699343"/>
            <a:ext cx="151723" cy="44624"/>
          </a:xfrm>
          <a:custGeom>
            <a:avLst/>
            <a:gdLst>
              <a:gd name="T0" fmla="*/ 203 w 203"/>
              <a:gd name="T1" fmla="*/ 31 h 61"/>
              <a:gd name="T2" fmla="*/ 203 w 203"/>
              <a:gd name="T3" fmla="*/ 31 h 61"/>
              <a:gd name="T4" fmla="*/ 202 w 203"/>
              <a:gd name="T5" fmla="*/ 37 h 61"/>
              <a:gd name="T6" fmla="*/ 201 w 203"/>
              <a:gd name="T7" fmla="*/ 43 h 61"/>
              <a:gd name="T8" fmla="*/ 199 w 203"/>
              <a:gd name="T9" fmla="*/ 48 h 61"/>
              <a:gd name="T10" fmla="*/ 195 w 203"/>
              <a:gd name="T11" fmla="*/ 53 h 61"/>
              <a:gd name="T12" fmla="*/ 190 w 203"/>
              <a:gd name="T13" fmla="*/ 57 h 61"/>
              <a:gd name="T14" fmla="*/ 185 w 203"/>
              <a:gd name="T15" fmla="*/ 59 h 61"/>
              <a:gd name="T16" fmla="*/ 179 w 203"/>
              <a:gd name="T17" fmla="*/ 60 h 61"/>
              <a:gd name="T18" fmla="*/ 173 w 203"/>
              <a:gd name="T19" fmla="*/ 61 h 61"/>
              <a:gd name="T20" fmla="*/ 30 w 203"/>
              <a:gd name="T21" fmla="*/ 61 h 61"/>
              <a:gd name="T22" fmla="*/ 30 w 203"/>
              <a:gd name="T23" fmla="*/ 61 h 61"/>
              <a:gd name="T24" fmla="*/ 24 w 203"/>
              <a:gd name="T25" fmla="*/ 60 h 61"/>
              <a:gd name="T26" fmla="*/ 19 w 203"/>
              <a:gd name="T27" fmla="*/ 59 h 61"/>
              <a:gd name="T28" fmla="*/ 13 w 203"/>
              <a:gd name="T29" fmla="*/ 57 h 61"/>
              <a:gd name="T30" fmla="*/ 10 w 203"/>
              <a:gd name="T31" fmla="*/ 53 h 61"/>
              <a:gd name="T32" fmla="*/ 6 w 203"/>
              <a:gd name="T33" fmla="*/ 48 h 61"/>
              <a:gd name="T34" fmla="*/ 2 w 203"/>
              <a:gd name="T35" fmla="*/ 43 h 61"/>
              <a:gd name="T36" fmla="*/ 1 w 203"/>
              <a:gd name="T37" fmla="*/ 37 h 61"/>
              <a:gd name="T38" fmla="*/ 0 w 203"/>
              <a:gd name="T39" fmla="*/ 31 h 61"/>
              <a:gd name="T40" fmla="*/ 0 w 203"/>
              <a:gd name="T41" fmla="*/ 31 h 61"/>
              <a:gd name="T42" fmla="*/ 0 w 203"/>
              <a:gd name="T43" fmla="*/ 31 h 61"/>
              <a:gd name="T44" fmla="*/ 1 w 203"/>
              <a:gd name="T45" fmla="*/ 25 h 61"/>
              <a:gd name="T46" fmla="*/ 2 w 203"/>
              <a:gd name="T47" fmla="*/ 20 h 61"/>
              <a:gd name="T48" fmla="*/ 6 w 203"/>
              <a:gd name="T49" fmla="*/ 14 h 61"/>
              <a:gd name="T50" fmla="*/ 10 w 203"/>
              <a:gd name="T51" fmla="*/ 10 h 61"/>
              <a:gd name="T52" fmla="*/ 13 w 203"/>
              <a:gd name="T53" fmla="*/ 7 h 61"/>
              <a:gd name="T54" fmla="*/ 19 w 203"/>
              <a:gd name="T55" fmla="*/ 3 h 61"/>
              <a:gd name="T56" fmla="*/ 24 w 203"/>
              <a:gd name="T57" fmla="*/ 2 h 61"/>
              <a:gd name="T58" fmla="*/ 30 w 203"/>
              <a:gd name="T59" fmla="*/ 0 h 61"/>
              <a:gd name="T60" fmla="*/ 173 w 203"/>
              <a:gd name="T61" fmla="*/ 0 h 61"/>
              <a:gd name="T62" fmla="*/ 173 w 203"/>
              <a:gd name="T63" fmla="*/ 0 h 61"/>
              <a:gd name="T64" fmla="*/ 179 w 203"/>
              <a:gd name="T65" fmla="*/ 2 h 61"/>
              <a:gd name="T66" fmla="*/ 185 w 203"/>
              <a:gd name="T67" fmla="*/ 3 h 61"/>
              <a:gd name="T68" fmla="*/ 190 w 203"/>
              <a:gd name="T69" fmla="*/ 7 h 61"/>
              <a:gd name="T70" fmla="*/ 195 w 203"/>
              <a:gd name="T71" fmla="*/ 10 h 61"/>
              <a:gd name="T72" fmla="*/ 199 w 203"/>
              <a:gd name="T73" fmla="*/ 14 h 61"/>
              <a:gd name="T74" fmla="*/ 201 w 203"/>
              <a:gd name="T75" fmla="*/ 20 h 61"/>
              <a:gd name="T76" fmla="*/ 202 w 203"/>
              <a:gd name="T77" fmla="*/ 25 h 61"/>
              <a:gd name="T78" fmla="*/ 203 w 203"/>
              <a:gd name="T79" fmla="*/ 31 h 61"/>
              <a:gd name="T80" fmla="*/ 203 w 203"/>
              <a:gd name="T81" fmla="*/ 31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03" h="61">
                <a:moveTo>
                  <a:pt x="203" y="31"/>
                </a:moveTo>
                <a:lnTo>
                  <a:pt x="203" y="31"/>
                </a:lnTo>
                <a:lnTo>
                  <a:pt x="202" y="37"/>
                </a:lnTo>
                <a:lnTo>
                  <a:pt x="201" y="43"/>
                </a:lnTo>
                <a:lnTo>
                  <a:pt x="199" y="48"/>
                </a:lnTo>
                <a:lnTo>
                  <a:pt x="195" y="53"/>
                </a:lnTo>
                <a:lnTo>
                  <a:pt x="190" y="57"/>
                </a:lnTo>
                <a:lnTo>
                  <a:pt x="185" y="59"/>
                </a:lnTo>
                <a:lnTo>
                  <a:pt x="179" y="60"/>
                </a:lnTo>
                <a:lnTo>
                  <a:pt x="173" y="61"/>
                </a:lnTo>
                <a:lnTo>
                  <a:pt x="30" y="61"/>
                </a:lnTo>
                <a:lnTo>
                  <a:pt x="30" y="61"/>
                </a:lnTo>
                <a:lnTo>
                  <a:pt x="24" y="60"/>
                </a:lnTo>
                <a:lnTo>
                  <a:pt x="19" y="59"/>
                </a:lnTo>
                <a:lnTo>
                  <a:pt x="13" y="57"/>
                </a:lnTo>
                <a:lnTo>
                  <a:pt x="10" y="53"/>
                </a:lnTo>
                <a:lnTo>
                  <a:pt x="6" y="48"/>
                </a:lnTo>
                <a:lnTo>
                  <a:pt x="2" y="43"/>
                </a:lnTo>
                <a:lnTo>
                  <a:pt x="1" y="37"/>
                </a:lnTo>
                <a:lnTo>
                  <a:pt x="0" y="31"/>
                </a:lnTo>
                <a:lnTo>
                  <a:pt x="0" y="31"/>
                </a:lnTo>
                <a:lnTo>
                  <a:pt x="0" y="31"/>
                </a:lnTo>
                <a:lnTo>
                  <a:pt x="1" y="25"/>
                </a:lnTo>
                <a:lnTo>
                  <a:pt x="2" y="20"/>
                </a:lnTo>
                <a:lnTo>
                  <a:pt x="6" y="14"/>
                </a:lnTo>
                <a:lnTo>
                  <a:pt x="10" y="10"/>
                </a:lnTo>
                <a:lnTo>
                  <a:pt x="13" y="7"/>
                </a:lnTo>
                <a:lnTo>
                  <a:pt x="19" y="3"/>
                </a:lnTo>
                <a:lnTo>
                  <a:pt x="24" y="2"/>
                </a:lnTo>
                <a:lnTo>
                  <a:pt x="30" y="0"/>
                </a:lnTo>
                <a:lnTo>
                  <a:pt x="173" y="0"/>
                </a:lnTo>
                <a:lnTo>
                  <a:pt x="173" y="0"/>
                </a:lnTo>
                <a:lnTo>
                  <a:pt x="179" y="2"/>
                </a:lnTo>
                <a:lnTo>
                  <a:pt x="185" y="3"/>
                </a:lnTo>
                <a:lnTo>
                  <a:pt x="190" y="7"/>
                </a:lnTo>
                <a:lnTo>
                  <a:pt x="195" y="10"/>
                </a:lnTo>
                <a:lnTo>
                  <a:pt x="199" y="14"/>
                </a:lnTo>
                <a:lnTo>
                  <a:pt x="201" y="20"/>
                </a:lnTo>
                <a:lnTo>
                  <a:pt x="202" y="25"/>
                </a:lnTo>
                <a:lnTo>
                  <a:pt x="203" y="31"/>
                </a:lnTo>
                <a:lnTo>
                  <a:pt x="203" y="31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40" name="Freeform 21"/>
          <p:cNvSpPr/>
          <p:nvPr/>
        </p:nvSpPr>
        <p:spPr bwMode="auto">
          <a:xfrm>
            <a:off x="1274051" y="3260121"/>
            <a:ext cx="150235" cy="44624"/>
          </a:xfrm>
          <a:custGeom>
            <a:avLst/>
            <a:gdLst>
              <a:gd name="T0" fmla="*/ 203 w 203"/>
              <a:gd name="T1" fmla="*/ 31 h 61"/>
              <a:gd name="T2" fmla="*/ 203 w 203"/>
              <a:gd name="T3" fmla="*/ 31 h 61"/>
              <a:gd name="T4" fmla="*/ 203 w 203"/>
              <a:gd name="T5" fmla="*/ 37 h 61"/>
              <a:gd name="T6" fmla="*/ 201 w 203"/>
              <a:gd name="T7" fmla="*/ 43 h 61"/>
              <a:gd name="T8" fmla="*/ 198 w 203"/>
              <a:gd name="T9" fmla="*/ 48 h 61"/>
              <a:gd name="T10" fmla="*/ 194 w 203"/>
              <a:gd name="T11" fmla="*/ 52 h 61"/>
              <a:gd name="T12" fmla="*/ 190 w 203"/>
              <a:gd name="T13" fmla="*/ 55 h 61"/>
              <a:gd name="T14" fmla="*/ 184 w 203"/>
              <a:gd name="T15" fmla="*/ 59 h 61"/>
              <a:gd name="T16" fmla="*/ 179 w 203"/>
              <a:gd name="T17" fmla="*/ 60 h 61"/>
              <a:gd name="T18" fmla="*/ 173 w 203"/>
              <a:gd name="T19" fmla="*/ 61 h 61"/>
              <a:gd name="T20" fmla="*/ 31 w 203"/>
              <a:gd name="T21" fmla="*/ 61 h 61"/>
              <a:gd name="T22" fmla="*/ 31 w 203"/>
              <a:gd name="T23" fmla="*/ 61 h 61"/>
              <a:gd name="T24" fmla="*/ 25 w 203"/>
              <a:gd name="T25" fmla="*/ 60 h 61"/>
              <a:gd name="T26" fmla="*/ 19 w 203"/>
              <a:gd name="T27" fmla="*/ 59 h 61"/>
              <a:gd name="T28" fmla="*/ 14 w 203"/>
              <a:gd name="T29" fmla="*/ 55 h 61"/>
              <a:gd name="T30" fmla="*/ 9 w 203"/>
              <a:gd name="T31" fmla="*/ 52 h 61"/>
              <a:gd name="T32" fmla="*/ 5 w 203"/>
              <a:gd name="T33" fmla="*/ 48 h 61"/>
              <a:gd name="T34" fmla="*/ 3 w 203"/>
              <a:gd name="T35" fmla="*/ 43 h 61"/>
              <a:gd name="T36" fmla="*/ 0 w 203"/>
              <a:gd name="T37" fmla="*/ 37 h 61"/>
              <a:gd name="T38" fmla="*/ 0 w 203"/>
              <a:gd name="T39" fmla="*/ 31 h 61"/>
              <a:gd name="T40" fmla="*/ 0 w 203"/>
              <a:gd name="T41" fmla="*/ 31 h 61"/>
              <a:gd name="T42" fmla="*/ 0 w 203"/>
              <a:gd name="T43" fmla="*/ 31 h 61"/>
              <a:gd name="T44" fmla="*/ 0 w 203"/>
              <a:gd name="T45" fmla="*/ 25 h 61"/>
              <a:gd name="T46" fmla="*/ 3 w 203"/>
              <a:gd name="T47" fmla="*/ 19 h 61"/>
              <a:gd name="T48" fmla="*/ 5 w 203"/>
              <a:gd name="T49" fmla="*/ 14 h 61"/>
              <a:gd name="T50" fmla="*/ 9 w 203"/>
              <a:gd name="T51" fmla="*/ 9 h 61"/>
              <a:gd name="T52" fmla="*/ 14 w 203"/>
              <a:gd name="T53" fmla="*/ 5 h 61"/>
              <a:gd name="T54" fmla="*/ 19 w 203"/>
              <a:gd name="T55" fmla="*/ 3 h 61"/>
              <a:gd name="T56" fmla="*/ 25 w 203"/>
              <a:gd name="T57" fmla="*/ 2 h 61"/>
              <a:gd name="T58" fmla="*/ 31 w 203"/>
              <a:gd name="T59" fmla="*/ 0 h 61"/>
              <a:gd name="T60" fmla="*/ 173 w 203"/>
              <a:gd name="T61" fmla="*/ 0 h 61"/>
              <a:gd name="T62" fmla="*/ 173 w 203"/>
              <a:gd name="T63" fmla="*/ 0 h 61"/>
              <a:gd name="T64" fmla="*/ 179 w 203"/>
              <a:gd name="T65" fmla="*/ 2 h 61"/>
              <a:gd name="T66" fmla="*/ 184 w 203"/>
              <a:gd name="T67" fmla="*/ 3 h 61"/>
              <a:gd name="T68" fmla="*/ 190 w 203"/>
              <a:gd name="T69" fmla="*/ 5 h 61"/>
              <a:gd name="T70" fmla="*/ 194 w 203"/>
              <a:gd name="T71" fmla="*/ 9 h 61"/>
              <a:gd name="T72" fmla="*/ 198 w 203"/>
              <a:gd name="T73" fmla="*/ 14 h 61"/>
              <a:gd name="T74" fmla="*/ 201 w 203"/>
              <a:gd name="T75" fmla="*/ 19 h 61"/>
              <a:gd name="T76" fmla="*/ 203 w 203"/>
              <a:gd name="T77" fmla="*/ 25 h 61"/>
              <a:gd name="T78" fmla="*/ 203 w 203"/>
              <a:gd name="T79" fmla="*/ 31 h 61"/>
              <a:gd name="T80" fmla="*/ 203 w 203"/>
              <a:gd name="T81" fmla="*/ 31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03" h="61">
                <a:moveTo>
                  <a:pt x="203" y="31"/>
                </a:moveTo>
                <a:lnTo>
                  <a:pt x="203" y="31"/>
                </a:lnTo>
                <a:lnTo>
                  <a:pt x="203" y="37"/>
                </a:lnTo>
                <a:lnTo>
                  <a:pt x="201" y="43"/>
                </a:lnTo>
                <a:lnTo>
                  <a:pt x="198" y="48"/>
                </a:lnTo>
                <a:lnTo>
                  <a:pt x="194" y="52"/>
                </a:lnTo>
                <a:lnTo>
                  <a:pt x="190" y="55"/>
                </a:lnTo>
                <a:lnTo>
                  <a:pt x="184" y="59"/>
                </a:lnTo>
                <a:lnTo>
                  <a:pt x="179" y="60"/>
                </a:lnTo>
                <a:lnTo>
                  <a:pt x="173" y="61"/>
                </a:lnTo>
                <a:lnTo>
                  <a:pt x="31" y="61"/>
                </a:lnTo>
                <a:lnTo>
                  <a:pt x="31" y="61"/>
                </a:lnTo>
                <a:lnTo>
                  <a:pt x="25" y="60"/>
                </a:lnTo>
                <a:lnTo>
                  <a:pt x="19" y="59"/>
                </a:lnTo>
                <a:lnTo>
                  <a:pt x="14" y="55"/>
                </a:lnTo>
                <a:lnTo>
                  <a:pt x="9" y="52"/>
                </a:lnTo>
                <a:lnTo>
                  <a:pt x="5" y="48"/>
                </a:lnTo>
                <a:lnTo>
                  <a:pt x="3" y="43"/>
                </a:lnTo>
                <a:lnTo>
                  <a:pt x="0" y="37"/>
                </a:lnTo>
                <a:lnTo>
                  <a:pt x="0" y="31"/>
                </a:lnTo>
                <a:lnTo>
                  <a:pt x="0" y="31"/>
                </a:lnTo>
                <a:lnTo>
                  <a:pt x="0" y="31"/>
                </a:lnTo>
                <a:lnTo>
                  <a:pt x="0" y="25"/>
                </a:lnTo>
                <a:lnTo>
                  <a:pt x="3" y="19"/>
                </a:lnTo>
                <a:lnTo>
                  <a:pt x="5" y="14"/>
                </a:lnTo>
                <a:lnTo>
                  <a:pt x="9" y="9"/>
                </a:lnTo>
                <a:lnTo>
                  <a:pt x="14" y="5"/>
                </a:lnTo>
                <a:lnTo>
                  <a:pt x="19" y="3"/>
                </a:lnTo>
                <a:lnTo>
                  <a:pt x="25" y="2"/>
                </a:lnTo>
                <a:lnTo>
                  <a:pt x="31" y="0"/>
                </a:lnTo>
                <a:lnTo>
                  <a:pt x="173" y="0"/>
                </a:lnTo>
                <a:lnTo>
                  <a:pt x="173" y="0"/>
                </a:lnTo>
                <a:lnTo>
                  <a:pt x="179" y="2"/>
                </a:lnTo>
                <a:lnTo>
                  <a:pt x="184" y="3"/>
                </a:lnTo>
                <a:lnTo>
                  <a:pt x="190" y="5"/>
                </a:lnTo>
                <a:lnTo>
                  <a:pt x="194" y="9"/>
                </a:lnTo>
                <a:lnTo>
                  <a:pt x="198" y="14"/>
                </a:lnTo>
                <a:lnTo>
                  <a:pt x="201" y="19"/>
                </a:lnTo>
                <a:lnTo>
                  <a:pt x="203" y="25"/>
                </a:lnTo>
                <a:lnTo>
                  <a:pt x="203" y="31"/>
                </a:lnTo>
                <a:lnTo>
                  <a:pt x="203" y="31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41" name="Freeform 22"/>
          <p:cNvSpPr/>
          <p:nvPr/>
        </p:nvSpPr>
        <p:spPr bwMode="auto">
          <a:xfrm>
            <a:off x="580888" y="2854040"/>
            <a:ext cx="763074" cy="44624"/>
          </a:xfrm>
          <a:custGeom>
            <a:avLst/>
            <a:gdLst>
              <a:gd name="T0" fmla="*/ 1025 w 1025"/>
              <a:gd name="T1" fmla="*/ 31 h 60"/>
              <a:gd name="T2" fmla="*/ 1025 w 1025"/>
              <a:gd name="T3" fmla="*/ 31 h 60"/>
              <a:gd name="T4" fmla="*/ 1025 w 1025"/>
              <a:gd name="T5" fmla="*/ 37 h 60"/>
              <a:gd name="T6" fmla="*/ 1024 w 1025"/>
              <a:gd name="T7" fmla="*/ 42 h 60"/>
              <a:gd name="T8" fmla="*/ 1020 w 1025"/>
              <a:gd name="T9" fmla="*/ 46 h 60"/>
              <a:gd name="T10" fmla="*/ 1017 w 1025"/>
              <a:gd name="T11" fmla="*/ 51 h 60"/>
              <a:gd name="T12" fmla="*/ 1013 w 1025"/>
              <a:gd name="T13" fmla="*/ 55 h 60"/>
              <a:gd name="T14" fmla="*/ 1007 w 1025"/>
              <a:gd name="T15" fmla="*/ 57 h 60"/>
              <a:gd name="T16" fmla="*/ 1002 w 1025"/>
              <a:gd name="T17" fmla="*/ 60 h 60"/>
              <a:gd name="T18" fmla="*/ 996 w 1025"/>
              <a:gd name="T19" fmla="*/ 60 h 60"/>
              <a:gd name="T20" fmla="*/ 30 w 1025"/>
              <a:gd name="T21" fmla="*/ 60 h 60"/>
              <a:gd name="T22" fmla="*/ 30 w 1025"/>
              <a:gd name="T23" fmla="*/ 60 h 60"/>
              <a:gd name="T24" fmla="*/ 24 w 1025"/>
              <a:gd name="T25" fmla="*/ 60 h 60"/>
              <a:gd name="T26" fmla="*/ 18 w 1025"/>
              <a:gd name="T27" fmla="*/ 57 h 60"/>
              <a:gd name="T28" fmla="*/ 13 w 1025"/>
              <a:gd name="T29" fmla="*/ 55 h 60"/>
              <a:gd name="T30" fmla="*/ 10 w 1025"/>
              <a:gd name="T31" fmla="*/ 51 h 60"/>
              <a:gd name="T32" fmla="*/ 6 w 1025"/>
              <a:gd name="T33" fmla="*/ 46 h 60"/>
              <a:gd name="T34" fmla="*/ 2 w 1025"/>
              <a:gd name="T35" fmla="*/ 42 h 60"/>
              <a:gd name="T36" fmla="*/ 1 w 1025"/>
              <a:gd name="T37" fmla="*/ 37 h 60"/>
              <a:gd name="T38" fmla="*/ 0 w 1025"/>
              <a:gd name="T39" fmla="*/ 31 h 60"/>
              <a:gd name="T40" fmla="*/ 0 w 1025"/>
              <a:gd name="T41" fmla="*/ 31 h 60"/>
              <a:gd name="T42" fmla="*/ 0 w 1025"/>
              <a:gd name="T43" fmla="*/ 31 h 60"/>
              <a:gd name="T44" fmla="*/ 1 w 1025"/>
              <a:gd name="T45" fmla="*/ 24 h 60"/>
              <a:gd name="T46" fmla="*/ 2 w 1025"/>
              <a:gd name="T47" fmla="*/ 18 h 60"/>
              <a:gd name="T48" fmla="*/ 6 w 1025"/>
              <a:gd name="T49" fmla="*/ 13 h 60"/>
              <a:gd name="T50" fmla="*/ 10 w 1025"/>
              <a:gd name="T51" fmla="*/ 9 h 60"/>
              <a:gd name="T52" fmla="*/ 13 w 1025"/>
              <a:gd name="T53" fmla="*/ 5 h 60"/>
              <a:gd name="T54" fmla="*/ 18 w 1025"/>
              <a:gd name="T55" fmla="*/ 2 h 60"/>
              <a:gd name="T56" fmla="*/ 24 w 1025"/>
              <a:gd name="T57" fmla="*/ 0 h 60"/>
              <a:gd name="T58" fmla="*/ 30 w 1025"/>
              <a:gd name="T59" fmla="*/ 0 h 60"/>
              <a:gd name="T60" fmla="*/ 996 w 1025"/>
              <a:gd name="T61" fmla="*/ 0 h 60"/>
              <a:gd name="T62" fmla="*/ 996 w 1025"/>
              <a:gd name="T63" fmla="*/ 0 h 60"/>
              <a:gd name="T64" fmla="*/ 1002 w 1025"/>
              <a:gd name="T65" fmla="*/ 0 h 60"/>
              <a:gd name="T66" fmla="*/ 1007 w 1025"/>
              <a:gd name="T67" fmla="*/ 2 h 60"/>
              <a:gd name="T68" fmla="*/ 1013 w 1025"/>
              <a:gd name="T69" fmla="*/ 5 h 60"/>
              <a:gd name="T70" fmla="*/ 1017 w 1025"/>
              <a:gd name="T71" fmla="*/ 9 h 60"/>
              <a:gd name="T72" fmla="*/ 1020 w 1025"/>
              <a:gd name="T73" fmla="*/ 13 h 60"/>
              <a:gd name="T74" fmla="*/ 1024 w 1025"/>
              <a:gd name="T75" fmla="*/ 18 h 60"/>
              <a:gd name="T76" fmla="*/ 1025 w 1025"/>
              <a:gd name="T77" fmla="*/ 24 h 60"/>
              <a:gd name="T78" fmla="*/ 1025 w 1025"/>
              <a:gd name="T79" fmla="*/ 31 h 60"/>
              <a:gd name="T80" fmla="*/ 1025 w 1025"/>
              <a:gd name="T81" fmla="*/ 31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025" h="60">
                <a:moveTo>
                  <a:pt x="1025" y="31"/>
                </a:moveTo>
                <a:lnTo>
                  <a:pt x="1025" y="31"/>
                </a:lnTo>
                <a:lnTo>
                  <a:pt x="1025" y="37"/>
                </a:lnTo>
                <a:lnTo>
                  <a:pt x="1024" y="42"/>
                </a:lnTo>
                <a:lnTo>
                  <a:pt x="1020" y="46"/>
                </a:lnTo>
                <a:lnTo>
                  <a:pt x="1017" y="51"/>
                </a:lnTo>
                <a:lnTo>
                  <a:pt x="1013" y="55"/>
                </a:lnTo>
                <a:lnTo>
                  <a:pt x="1007" y="57"/>
                </a:lnTo>
                <a:lnTo>
                  <a:pt x="1002" y="60"/>
                </a:lnTo>
                <a:lnTo>
                  <a:pt x="996" y="60"/>
                </a:lnTo>
                <a:lnTo>
                  <a:pt x="30" y="60"/>
                </a:lnTo>
                <a:lnTo>
                  <a:pt x="30" y="60"/>
                </a:lnTo>
                <a:lnTo>
                  <a:pt x="24" y="60"/>
                </a:lnTo>
                <a:lnTo>
                  <a:pt x="18" y="57"/>
                </a:lnTo>
                <a:lnTo>
                  <a:pt x="13" y="55"/>
                </a:lnTo>
                <a:lnTo>
                  <a:pt x="10" y="51"/>
                </a:lnTo>
                <a:lnTo>
                  <a:pt x="6" y="46"/>
                </a:lnTo>
                <a:lnTo>
                  <a:pt x="2" y="42"/>
                </a:lnTo>
                <a:lnTo>
                  <a:pt x="1" y="37"/>
                </a:lnTo>
                <a:lnTo>
                  <a:pt x="0" y="31"/>
                </a:lnTo>
                <a:lnTo>
                  <a:pt x="0" y="31"/>
                </a:lnTo>
                <a:lnTo>
                  <a:pt x="0" y="31"/>
                </a:lnTo>
                <a:lnTo>
                  <a:pt x="1" y="24"/>
                </a:lnTo>
                <a:lnTo>
                  <a:pt x="2" y="18"/>
                </a:lnTo>
                <a:lnTo>
                  <a:pt x="6" y="13"/>
                </a:lnTo>
                <a:lnTo>
                  <a:pt x="10" y="9"/>
                </a:lnTo>
                <a:lnTo>
                  <a:pt x="13" y="5"/>
                </a:lnTo>
                <a:lnTo>
                  <a:pt x="18" y="2"/>
                </a:lnTo>
                <a:lnTo>
                  <a:pt x="24" y="0"/>
                </a:lnTo>
                <a:lnTo>
                  <a:pt x="30" y="0"/>
                </a:lnTo>
                <a:lnTo>
                  <a:pt x="996" y="0"/>
                </a:lnTo>
                <a:lnTo>
                  <a:pt x="996" y="0"/>
                </a:lnTo>
                <a:lnTo>
                  <a:pt x="1002" y="0"/>
                </a:lnTo>
                <a:lnTo>
                  <a:pt x="1007" y="2"/>
                </a:lnTo>
                <a:lnTo>
                  <a:pt x="1013" y="5"/>
                </a:lnTo>
                <a:lnTo>
                  <a:pt x="1017" y="9"/>
                </a:lnTo>
                <a:lnTo>
                  <a:pt x="1020" y="13"/>
                </a:lnTo>
                <a:lnTo>
                  <a:pt x="1024" y="18"/>
                </a:lnTo>
                <a:lnTo>
                  <a:pt x="1025" y="24"/>
                </a:lnTo>
                <a:lnTo>
                  <a:pt x="1025" y="31"/>
                </a:lnTo>
                <a:lnTo>
                  <a:pt x="1025" y="31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42" name="Freeform 23"/>
          <p:cNvSpPr/>
          <p:nvPr/>
        </p:nvSpPr>
        <p:spPr bwMode="auto">
          <a:xfrm>
            <a:off x="857559" y="3144098"/>
            <a:ext cx="486404" cy="44624"/>
          </a:xfrm>
          <a:custGeom>
            <a:avLst/>
            <a:gdLst>
              <a:gd name="T0" fmla="*/ 652 w 652"/>
              <a:gd name="T1" fmla="*/ 30 h 60"/>
              <a:gd name="T2" fmla="*/ 652 w 652"/>
              <a:gd name="T3" fmla="*/ 30 h 60"/>
              <a:gd name="T4" fmla="*/ 652 w 652"/>
              <a:gd name="T5" fmla="*/ 36 h 60"/>
              <a:gd name="T6" fmla="*/ 651 w 652"/>
              <a:gd name="T7" fmla="*/ 42 h 60"/>
              <a:gd name="T8" fmla="*/ 647 w 652"/>
              <a:gd name="T9" fmla="*/ 47 h 60"/>
              <a:gd name="T10" fmla="*/ 644 w 652"/>
              <a:gd name="T11" fmla="*/ 52 h 60"/>
              <a:gd name="T12" fmla="*/ 640 w 652"/>
              <a:gd name="T13" fmla="*/ 55 h 60"/>
              <a:gd name="T14" fmla="*/ 634 w 652"/>
              <a:gd name="T15" fmla="*/ 58 h 60"/>
              <a:gd name="T16" fmla="*/ 629 w 652"/>
              <a:gd name="T17" fmla="*/ 59 h 60"/>
              <a:gd name="T18" fmla="*/ 623 w 652"/>
              <a:gd name="T19" fmla="*/ 60 h 60"/>
              <a:gd name="T20" fmla="*/ 30 w 652"/>
              <a:gd name="T21" fmla="*/ 60 h 60"/>
              <a:gd name="T22" fmla="*/ 30 w 652"/>
              <a:gd name="T23" fmla="*/ 60 h 60"/>
              <a:gd name="T24" fmla="*/ 24 w 652"/>
              <a:gd name="T25" fmla="*/ 59 h 60"/>
              <a:gd name="T26" fmla="*/ 18 w 652"/>
              <a:gd name="T27" fmla="*/ 58 h 60"/>
              <a:gd name="T28" fmla="*/ 13 w 652"/>
              <a:gd name="T29" fmla="*/ 55 h 60"/>
              <a:gd name="T30" fmla="*/ 10 w 652"/>
              <a:gd name="T31" fmla="*/ 52 h 60"/>
              <a:gd name="T32" fmla="*/ 6 w 652"/>
              <a:gd name="T33" fmla="*/ 47 h 60"/>
              <a:gd name="T34" fmla="*/ 2 w 652"/>
              <a:gd name="T35" fmla="*/ 42 h 60"/>
              <a:gd name="T36" fmla="*/ 1 w 652"/>
              <a:gd name="T37" fmla="*/ 36 h 60"/>
              <a:gd name="T38" fmla="*/ 0 w 652"/>
              <a:gd name="T39" fmla="*/ 30 h 60"/>
              <a:gd name="T40" fmla="*/ 0 w 652"/>
              <a:gd name="T41" fmla="*/ 30 h 60"/>
              <a:gd name="T42" fmla="*/ 0 w 652"/>
              <a:gd name="T43" fmla="*/ 30 h 60"/>
              <a:gd name="T44" fmla="*/ 1 w 652"/>
              <a:gd name="T45" fmla="*/ 24 h 60"/>
              <a:gd name="T46" fmla="*/ 2 w 652"/>
              <a:gd name="T47" fmla="*/ 19 h 60"/>
              <a:gd name="T48" fmla="*/ 6 w 652"/>
              <a:gd name="T49" fmla="*/ 13 h 60"/>
              <a:gd name="T50" fmla="*/ 10 w 652"/>
              <a:gd name="T51" fmla="*/ 9 h 60"/>
              <a:gd name="T52" fmla="*/ 13 w 652"/>
              <a:gd name="T53" fmla="*/ 5 h 60"/>
              <a:gd name="T54" fmla="*/ 18 w 652"/>
              <a:gd name="T55" fmla="*/ 3 h 60"/>
              <a:gd name="T56" fmla="*/ 24 w 652"/>
              <a:gd name="T57" fmla="*/ 0 h 60"/>
              <a:gd name="T58" fmla="*/ 30 w 652"/>
              <a:gd name="T59" fmla="*/ 0 h 60"/>
              <a:gd name="T60" fmla="*/ 623 w 652"/>
              <a:gd name="T61" fmla="*/ 0 h 60"/>
              <a:gd name="T62" fmla="*/ 623 w 652"/>
              <a:gd name="T63" fmla="*/ 0 h 60"/>
              <a:gd name="T64" fmla="*/ 629 w 652"/>
              <a:gd name="T65" fmla="*/ 0 h 60"/>
              <a:gd name="T66" fmla="*/ 634 w 652"/>
              <a:gd name="T67" fmla="*/ 3 h 60"/>
              <a:gd name="T68" fmla="*/ 640 w 652"/>
              <a:gd name="T69" fmla="*/ 5 h 60"/>
              <a:gd name="T70" fmla="*/ 644 w 652"/>
              <a:gd name="T71" fmla="*/ 9 h 60"/>
              <a:gd name="T72" fmla="*/ 647 w 652"/>
              <a:gd name="T73" fmla="*/ 13 h 60"/>
              <a:gd name="T74" fmla="*/ 651 w 652"/>
              <a:gd name="T75" fmla="*/ 19 h 60"/>
              <a:gd name="T76" fmla="*/ 652 w 652"/>
              <a:gd name="T77" fmla="*/ 24 h 60"/>
              <a:gd name="T78" fmla="*/ 652 w 652"/>
              <a:gd name="T79" fmla="*/ 30 h 60"/>
              <a:gd name="T80" fmla="*/ 652 w 652"/>
              <a:gd name="T81" fmla="*/ 3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652" h="60">
                <a:moveTo>
                  <a:pt x="652" y="30"/>
                </a:moveTo>
                <a:lnTo>
                  <a:pt x="652" y="30"/>
                </a:lnTo>
                <a:lnTo>
                  <a:pt x="652" y="36"/>
                </a:lnTo>
                <a:lnTo>
                  <a:pt x="651" y="42"/>
                </a:lnTo>
                <a:lnTo>
                  <a:pt x="647" y="47"/>
                </a:lnTo>
                <a:lnTo>
                  <a:pt x="644" y="52"/>
                </a:lnTo>
                <a:lnTo>
                  <a:pt x="640" y="55"/>
                </a:lnTo>
                <a:lnTo>
                  <a:pt x="634" y="58"/>
                </a:lnTo>
                <a:lnTo>
                  <a:pt x="629" y="59"/>
                </a:lnTo>
                <a:lnTo>
                  <a:pt x="623" y="60"/>
                </a:lnTo>
                <a:lnTo>
                  <a:pt x="30" y="60"/>
                </a:lnTo>
                <a:lnTo>
                  <a:pt x="30" y="60"/>
                </a:lnTo>
                <a:lnTo>
                  <a:pt x="24" y="59"/>
                </a:lnTo>
                <a:lnTo>
                  <a:pt x="18" y="58"/>
                </a:lnTo>
                <a:lnTo>
                  <a:pt x="13" y="55"/>
                </a:lnTo>
                <a:lnTo>
                  <a:pt x="10" y="52"/>
                </a:lnTo>
                <a:lnTo>
                  <a:pt x="6" y="47"/>
                </a:lnTo>
                <a:lnTo>
                  <a:pt x="2" y="42"/>
                </a:lnTo>
                <a:lnTo>
                  <a:pt x="1" y="36"/>
                </a:lnTo>
                <a:lnTo>
                  <a:pt x="0" y="30"/>
                </a:lnTo>
                <a:lnTo>
                  <a:pt x="0" y="30"/>
                </a:lnTo>
                <a:lnTo>
                  <a:pt x="0" y="30"/>
                </a:lnTo>
                <a:lnTo>
                  <a:pt x="1" y="24"/>
                </a:lnTo>
                <a:lnTo>
                  <a:pt x="2" y="19"/>
                </a:lnTo>
                <a:lnTo>
                  <a:pt x="6" y="13"/>
                </a:lnTo>
                <a:lnTo>
                  <a:pt x="10" y="9"/>
                </a:lnTo>
                <a:lnTo>
                  <a:pt x="13" y="5"/>
                </a:lnTo>
                <a:lnTo>
                  <a:pt x="18" y="3"/>
                </a:lnTo>
                <a:lnTo>
                  <a:pt x="24" y="0"/>
                </a:lnTo>
                <a:lnTo>
                  <a:pt x="30" y="0"/>
                </a:lnTo>
                <a:lnTo>
                  <a:pt x="623" y="0"/>
                </a:lnTo>
                <a:lnTo>
                  <a:pt x="623" y="0"/>
                </a:lnTo>
                <a:lnTo>
                  <a:pt x="629" y="0"/>
                </a:lnTo>
                <a:lnTo>
                  <a:pt x="634" y="3"/>
                </a:lnTo>
                <a:lnTo>
                  <a:pt x="640" y="5"/>
                </a:lnTo>
                <a:lnTo>
                  <a:pt x="644" y="9"/>
                </a:lnTo>
                <a:lnTo>
                  <a:pt x="647" y="13"/>
                </a:lnTo>
                <a:lnTo>
                  <a:pt x="651" y="19"/>
                </a:lnTo>
                <a:lnTo>
                  <a:pt x="652" y="24"/>
                </a:lnTo>
                <a:lnTo>
                  <a:pt x="652" y="30"/>
                </a:lnTo>
                <a:lnTo>
                  <a:pt x="652" y="30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43" name="Freeform 24"/>
          <p:cNvSpPr/>
          <p:nvPr/>
        </p:nvSpPr>
        <p:spPr bwMode="auto">
          <a:xfrm>
            <a:off x="1891352" y="4009808"/>
            <a:ext cx="623252" cy="44624"/>
          </a:xfrm>
          <a:custGeom>
            <a:avLst/>
            <a:gdLst>
              <a:gd name="T0" fmla="*/ 839 w 839"/>
              <a:gd name="T1" fmla="*/ 30 h 60"/>
              <a:gd name="T2" fmla="*/ 839 w 839"/>
              <a:gd name="T3" fmla="*/ 30 h 60"/>
              <a:gd name="T4" fmla="*/ 838 w 839"/>
              <a:gd name="T5" fmla="*/ 36 h 60"/>
              <a:gd name="T6" fmla="*/ 837 w 839"/>
              <a:gd name="T7" fmla="*/ 42 h 60"/>
              <a:gd name="T8" fmla="*/ 834 w 839"/>
              <a:gd name="T9" fmla="*/ 47 h 60"/>
              <a:gd name="T10" fmla="*/ 830 w 839"/>
              <a:gd name="T11" fmla="*/ 51 h 60"/>
              <a:gd name="T12" fmla="*/ 826 w 839"/>
              <a:gd name="T13" fmla="*/ 55 h 60"/>
              <a:gd name="T14" fmla="*/ 821 w 839"/>
              <a:gd name="T15" fmla="*/ 58 h 60"/>
              <a:gd name="T16" fmla="*/ 815 w 839"/>
              <a:gd name="T17" fmla="*/ 60 h 60"/>
              <a:gd name="T18" fmla="*/ 809 w 839"/>
              <a:gd name="T19" fmla="*/ 60 h 60"/>
              <a:gd name="T20" fmla="*/ 30 w 839"/>
              <a:gd name="T21" fmla="*/ 60 h 60"/>
              <a:gd name="T22" fmla="*/ 30 w 839"/>
              <a:gd name="T23" fmla="*/ 60 h 60"/>
              <a:gd name="T24" fmla="*/ 24 w 839"/>
              <a:gd name="T25" fmla="*/ 60 h 60"/>
              <a:gd name="T26" fmla="*/ 19 w 839"/>
              <a:gd name="T27" fmla="*/ 58 h 60"/>
              <a:gd name="T28" fmla="*/ 14 w 839"/>
              <a:gd name="T29" fmla="*/ 55 h 60"/>
              <a:gd name="T30" fmla="*/ 9 w 839"/>
              <a:gd name="T31" fmla="*/ 51 h 60"/>
              <a:gd name="T32" fmla="*/ 5 w 839"/>
              <a:gd name="T33" fmla="*/ 47 h 60"/>
              <a:gd name="T34" fmla="*/ 3 w 839"/>
              <a:gd name="T35" fmla="*/ 42 h 60"/>
              <a:gd name="T36" fmla="*/ 0 w 839"/>
              <a:gd name="T37" fmla="*/ 36 h 60"/>
              <a:gd name="T38" fmla="*/ 0 w 839"/>
              <a:gd name="T39" fmla="*/ 30 h 60"/>
              <a:gd name="T40" fmla="*/ 0 w 839"/>
              <a:gd name="T41" fmla="*/ 30 h 60"/>
              <a:gd name="T42" fmla="*/ 0 w 839"/>
              <a:gd name="T43" fmla="*/ 30 h 60"/>
              <a:gd name="T44" fmla="*/ 0 w 839"/>
              <a:gd name="T45" fmla="*/ 23 h 60"/>
              <a:gd name="T46" fmla="*/ 3 w 839"/>
              <a:gd name="T47" fmla="*/ 19 h 60"/>
              <a:gd name="T48" fmla="*/ 5 w 839"/>
              <a:gd name="T49" fmla="*/ 12 h 60"/>
              <a:gd name="T50" fmla="*/ 9 w 839"/>
              <a:gd name="T51" fmla="*/ 9 h 60"/>
              <a:gd name="T52" fmla="*/ 14 w 839"/>
              <a:gd name="T53" fmla="*/ 5 h 60"/>
              <a:gd name="T54" fmla="*/ 19 w 839"/>
              <a:gd name="T55" fmla="*/ 3 h 60"/>
              <a:gd name="T56" fmla="*/ 24 w 839"/>
              <a:gd name="T57" fmla="*/ 0 h 60"/>
              <a:gd name="T58" fmla="*/ 30 w 839"/>
              <a:gd name="T59" fmla="*/ 0 h 60"/>
              <a:gd name="T60" fmla="*/ 809 w 839"/>
              <a:gd name="T61" fmla="*/ 0 h 60"/>
              <a:gd name="T62" fmla="*/ 809 w 839"/>
              <a:gd name="T63" fmla="*/ 0 h 60"/>
              <a:gd name="T64" fmla="*/ 815 w 839"/>
              <a:gd name="T65" fmla="*/ 0 h 60"/>
              <a:gd name="T66" fmla="*/ 821 w 839"/>
              <a:gd name="T67" fmla="*/ 3 h 60"/>
              <a:gd name="T68" fmla="*/ 826 w 839"/>
              <a:gd name="T69" fmla="*/ 5 h 60"/>
              <a:gd name="T70" fmla="*/ 830 w 839"/>
              <a:gd name="T71" fmla="*/ 9 h 60"/>
              <a:gd name="T72" fmla="*/ 834 w 839"/>
              <a:gd name="T73" fmla="*/ 12 h 60"/>
              <a:gd name="T74" fmla="*/ 837 w 839"/>
              <a:gd name="T75" fmla="*/ 19 h 60"/>
              <a:gd name="T76" fmla="*/ 838 w 839"/>
              <a:gd name="T77" fmla="*/ 23 h 60"/>
              <a:gd name="T78" fmla="*/ 839 w 839"/>
              <a:gd name="T79" fmla="*/ 30 h 60"/>
              <a:gd name="T80" fmla="*/ 839 w 839"/>
              <a:gd name="T81" fmla="*/ 3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839" h="60">
                <a:moveTo>
                  <a:pt x="839" y="30"/>
                </a:moveTo>
                <a:lnTo>
                  <a:pt x="839" y="30"/>
                </a:lnTo>
                <a:lnTo>
                  <a:pt x="838" y="36"/>
                </a:lnTo>
                <a:lnTo>
                  <a:pt x="837" y="42"/>
                </a:lnTo>
                <a:lnTo>
                  <a:pt x="834" y="47"/>
                </a:lnTo>
                <a:lnTo>
                  <a:pt x="830" y="51"/>
                </a:lnTo>
                <a:lnTo>
                  <a:pt x="826" y="55"/>
                </a:lnTo>
                <a:lnTo>
                  <a:pt x="821" y="58"/>
                </a:lnTo>
                <a:lnTo>
                  <a:pt x="815" y="60"/>
                </a:lnTo>
                <a:lnTo>
                  <a:pt x="809" y="60"/>
                </a:lnTo>
                <a:lnTo>
                  <a:pt x="30" y="60"/>
                </a:lnTo>
                <a:lnTo>
                  <a:pt x="30" y="60"/>
                </a:lnTo>
                <a:lnTo>
                  <a:pt x="24" y="60"/>
                </a:lnTo>
                <a:lnTo>
                  <a:pt x="19" y="58"/>
                </a:lnTo>
                <a:lnTo>
                  <a:pt x="14" y="55"/>
                </a:lnTo>
                <a:lnTo>
                  <a:pt x="9" y="51"/>
                </a:lnTo>
                <a:lnTo>
                  <a:pt x="5" y="47"/>
                </a:lnTo>
                <a:lnTo>
                  <a:pt x="3" y="42"/>
                </a:lnTo>
                <a:lnTo>
                  <a:pt x="0" y="36"/>
                </a:lnTo>
                <a:lnTo>
                  <a:pt x="0" y="30"/>
                </a:lnTo>
                <a:lnTo>
                  <a:pt x="0" y="30"/>
                </a:lnTo>
                <a:lnTo>
                  <a:pt x="0" y="30"/>
                </a:lnTo>
                <a:lnTo>
                  <a:pt x="0" y="23"/>
                </a:lnTo>
                <a:lnTo>
                  <a:pt x="3" y="19"/>
                </a:lnTo>
                <a:lnTo>
                  <a:pt x="5" y="12"/>
                </a:lnTo>
                <a:lnTo>
                  <a:pt x="9" y="9"/>
                </a:lnTo>
                <a:lnTo>
                  <a:pt x="14" y="5"/>
                </a:lnTo>
                <a:lnTo>
                  <a:pt x="19" y="3"/>
                </a:lnTo>
                <a:lnTo>
                  <a:pt x="24" y="0"/>
                </a:lnTo>
                <a:lnTo>
                  <a:pt x="30" y="0"/>
                </a:lnTo>
                <a:lnTo>
                  <a:pt x="809" y="0"/>
                </a:lnTo>
                <a:lnTo>
                  <a:pt x="809" y="0"/>
                </a:lnTo>
                <a:lnTo>
                  <a:pt x="815" y="0"/>
                </a:lnTo>
                <a:lnTo>
                  <a:pt x="821" y="3"/>
                </a:lnTo>
                <a:lnTo>
                  <a:pt x="826" y="5"/>
                </a:lnTo>
                <a:lnTo>
                  <a:pt x="830" y="9"/>
                </a:lnTo>
                <a:lnTo>
                  <a:pt x="834" y="12"/>
                </a:lnTo>
                <a:lnTo>
                  <a:pt x="837" y="19"/>
                </a:lnTo>
                <a:lnTo>
                  <a:pt x="838" y="23"/>
                </a:lnTo>
                <a:lnTo>
                  <a:pt x="839" y="30"/>
                </a:lnTo>
                <a:lnTo>
                  <a:pt x="839" y="30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44" name="Freeform 25"/>
          <p:cNvSpPr/>
          <p:nvPr/>
        </p:nvSpPr>
        <p:spPr bwMode="auto">
          <a:xfrm>
            <a:off x="3054557" y="2192115"/>
            <a:ext cx="129410" cy="44624"/>
          </a:xfrm>
          <a:custGeom>
            <a:avLst/>
            <a:gdLst>
              <a:gd name="T0" fmla="*/ 176 w 176"/>
              <a:gd name="T1" fmla="*/ 30 h 61"/>
              <a:gd name="T2" fmla="*/ 176 w 176"/>
              <a:gd name="T3" fmla="*/ 30 h 61"/>
              <a:gd name="T4" fmla="*/ 175 w 176"/>
              <a:gd name="T5" fmla="*/ 36 h 61"/>
              <a:gd name="T6" fmla="*/ 173 w 176"/>
              <a:gd name="T7" fmla="*/ 42 h 61"/>
              <a:gd name="T8" fmla="*/ 170 w 176"/>
              <a:gd name="T9" fmla="*/ 47 h 61"/>
              <a:gd name="T10" fmla="*/ 166 w 176"/>
              <a:gd name="T11" fmla="*/ 52 h 61"/>
              <a:gd name="T12" fmla="*/ 162 w 176"/>
              <a:gd name="T13" fmla="*/ 56 h 61"/>
              <a:gd name="T14" fmla="*/ 158 w 176"/>
              <a:gd name="T15" fmla="*/ 58 h 61"/>
              <a:gd name="T16" fmla="*/ 151 w 176"/>
              <a:gd name="T17" fmla="*/ 59 h 61"/>
              <a:gd name="T18" fmla="*/ 145 w 176"/>
              <a:gd name="T19" fmla="*/ 61 h 61"/>
              <a:gd name="T20" fmla="*/ 31 w 176"/>
              <a:gd name="T21" fmla="*/ 61 h 61"/>
              <a:gd name="T22" fmla="*/ 31 w 176"/>
              <a:gd name="T23" fmla="*/ 61 h 61"/>
              <a:gd name="T24" fmla="*/ 25 w 176"/>
              <a:gd name="T25" fmla="*/ 59 h 61"/>
              <a:gd name="T26" fmla="*/ 19 w 176"/>
              <a:gd name="T27" fmla="*/ 58 h 61"/>
              <a:gd name="T28" fmla="*/ 14 w 176"/>
              <a:gd name="T29" fmla="*/ 56 h 61"/>
              <a:gd name="T30" fmla="*/ 9 w 176"/>
              <a:gd name="T31" fmla="*/ 52 h 61"/>
              <a:gd name="T32" fmla="*/ 5 w 176"/>
              <a:gd name="T33" fmla="*/ 47 h 61"/>
              <a:gd name="T34" fmla="*/ 3 w 176"/>
              <a:gd name="T35" fmla="*/ 42 h 61"/>
              <a:gd name="T36" fmla="*/ 1 w 176"/>
              <a:gd name="T37" fmla="*/ 36 h 61"/>
              <a:gd name="T38" fmla="*/ 0 w 176"/>
              <a:gd name="T39" fmla="*/ 30 h 61"/>
              <a:gd name="T40" fmla="*/ 0 w 176"/>
              <a:gd name="T41" fmla="*/ 30 h 61"/>
              <a:gd name="T42" fmla="*/ 0 w 176"/>
              <a:gd name="T43" fmla="*/ 30 h 61"/>
              <a:gd name="T44" fmla="*/ 1 w 176"/>
              <a:gd name="T45" fmla="*/ 24 h 61"/>
              <a:gd name="T46" fmla="*/ 3 w 176"/>
              <a:gd name="T47" fmla="*/ 18 h 61"/>
              <a:gd name="T48" fmla="*/ 5 w 176"/>
              <a:gd name="T49" fmla="*/ 13 h 61"/>
              <a:gd name="T50" fmla="*/ 9 w 176"/>
              <a:gd name="T51" fmla="*/ 9 h 61"/>
              <a:gd name="T52" fmla="*/ 14 w 176"/>
              <a:gd name="T53" fmla="*/ 6 h 61"/>
              <a:gd name="T54" fmla="*/ 19 w 176"/>
              <a:gd name="T55" fmla="*/ 2 h 61"/>
              <a:gd name="T56" fmla="*/ 25 w 176"/>
              <a:gd name="T57" fmla="*/ 1 h 61"/>
              <a:gd name="T58" fmla="*/ 31 w 176"/>
              <a:gd name="T59" fmla="*/ 0 h 61"/>
              <a:gd name="T60" fmla="*/ 145 w 176"/>
              <a:gd name="T61" fmla="*/ 0 h 61"/>
              <a:gd name="T62" fmla="*/ 145 w 176"/>
              <a:gd name="T63" fmla="*/ 0 h 61"/>
              <a:gd name="T64" fmla="*/ 151 w 176"/>
              <a:gd name="T65" fmla="*/ 1 h 61"/>
              <a:gd name="T66" fmla="*/ 158 w 176"/>
              <a:gd name="T67" fmla="*/ 2 h 61"/>
              <a:gd name="T68" fmla="*/ 162 w 176"/>
              <a:gd name="T69" fmla="*/ 6 h 61"/>
              <a:gd name="T70" fmla="*/ 166 w 176"/>
              <a:gd name="T71" fmla="*/ 9 h 61"/>
              <a:gd name="T72" fmla="*/ 170 w 176"/>
              <a:gd name="T73" fmla="*/ 13 h 61"/>
              <a:gd name="T74" fmla="*/ 173 w 176"/>
              <a:gd name="T75" fmla="*/ 18 h 61"/>
              <a:gd name="T76" fmla="*/ 175 w 176"/>
              <a:gd name="T77" fmla="*/ 24 h 61"/>
              <a:gd name="T78" fmla="*/ 176 w 176"/>
              <a:gd name="T79" fmla="*/ 30 h 61"/>
              <a:gd name="T80" fmla="*/ 176 w 176"/>
              <a:gd name="T81" fmla="*/ 30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76" h="61">
                <a:moveTo>
                  <a:pt x="176" y="30"/>
                </a:moveTo>
                <a:lnTo>
                  <a:pt x="176" y="30"/>
                </a:lnTo>
                <a:lnTo>
                  <a:pt x="175" y="36"/>
                </a:lnTo>
                <a:lnTo>
                  <a:pt x="173" y="42"/>
                </a:lnTo>
                <a:lnTo>
                  <a:pt x="170" y="47"/>
                </a:lnTo>
                <a:lnTo>
                  <a:pt x="166" y="52"/>
                </a:lnTo>
                <a:lnTo>
                  <a:pt x="162" y="56"/>
                </a:lnTo>
                <a:lnTo>
                  <a:pt x="158" y="58"/>
                </a:lnTo>
                <a:lnTo>
                  <a:pt x="151" y="59"/>
                </a:lnTo>
                <a:lnTo>
                  <a:pt x="145" y="61"/>
                </a:lnTo>
                <a:lnTo>
                  <a:pt x="31" y="61"/>
                </a:lnTo>
                <a:lnTo>
                  <a:pt x="31" y="61"/>
                </a:lnTo>
                <a:lnTo>
                  <a:pt x="25" y="59"/>
                </a:lnTo>
                <a:lnTo>
                  <a:pt x="19" y="58"/>
                </a:lnTo>
                <a:lnTo>
                  <a:pt x="14" y="56"/>
                </a:lnTo>
                <a:lnTo>
                  <a:pt x="9" y="52"/>
                </a:lnTo>
                <a:lnTo>
                  <a:pt x="5" y="47"/>
                </a:lnTo>
                <a:lnTo>
                  <a:pt x="3" y="42"/>
                </a:lnTo>
                <a:lnTo>
                  <a:pt x="1" y="36"/>
                </a:lnTo>
                <a:lnTo>
                  <a:pt x="0" y="30"/>
                </a:lnTo>
                <a:lnTo>
                  <a:pt x="0" y="30"/>
                </a:lnTo>
                <a:lnTo>
                  <a:pt x="0" y="30"/>
                </a:lnTo>
                <a:lnTo>
                  <a:pt x="1" y="24"/>
                </a:lnTo>
                <a:lnTo>
                  <a:pt x="3" y="18"/>
                </a:lnTo>
                <a:lnTo>
                  <a:pt x="5" y="13"/>
                </a:lnTo>
                <a:lnTo>
                  <a:pt x="9" y="9"/>
                </a:lnTo>
                <a:lnTo>
                  <a:pt x="14" y="6"/>
                </a:lnTo>
                <a:lnTo>
                  <a:pt x="19" y="2"/>
                </a:lnTo>
                <a:lnTo>
                  <a:pt x="25" y="1"/>
                </a:lnTo>
                <a:lnTo>
                  <a:pt x="31" y="0"/>
                </a:lnTo>
                <a:lnTo>
                  <a:pt x="145" y="0"/>
                </a:lnTo>
                <a:lnTo>
                  <a:pt x="145" y="0"/>
                </a:lnTo>
                <a:lnTo>
                  <a:pt x="151" y="1"/>
                </a:lnTo>
                <a:lnTo>
                  <a:pt x="158" y="2"/>
                </a:lnTo>
                <a:lnTo>
                  <a:pt x="162" y="6"/>
                </a:lnTo>
                <a:lnTo>
                  <a:pt x="166" y="9"/>
                </a:lnTo>
                <a:lnTo>
                  <a:pt x="170" y="13"/>
                </a:lnTo>
                <a:lnTo>
                  <a:pt x="173" y="18"/>
                </a:lnTo>
                <a:lnTo>
                  <a:pt x="175" y="24"/>
                </a:lnTo>
                <a:lnTo>
                  <a:pt x="176" y="30"/>
                </a:lnTo>
                <a:lnTo>
                  <a:pt x="176" y="30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45" name="Freeform 26"/>
          <p:cNvSpPr/>
          <p:nvPr/>
        </p:nvSpPr>
        <p:spPr bwMode="auto">
          <a:xfrm>
            <a:off x="3076870" y="2563983"/>
            <a:ext cx="510203" cy="44624"/>
          </a:xfrm>
          <a:custGeom>
            <a:avLst/>
            <a:gdLst>
              <a:gd name="T0" fmla="*/ 686 w 686"/>
              <a:gd name="T1" fmla="*/ 30 h 59"/>
              <a:gd name="T2" fmla="*/ 686 w 686"/>
              <a:gd name="T3" fmla="*/ 30 h 59"/>
              <a:gd name="T4" fmla="*/ 685 w 686"/>
              <a:gd name="T5" fmla="*/ 35 h 59"/>
              <a:gd name="T6" fmla="*/ 684 w 686"/>
              <a:gd name="T7" fmla="*/ 41 h 59"/>
              <a:gd name="T8" fmla="*/ 681 w 686"/>
              <a:gd name="T9" fmla="*/ 46 h 59"/>
              <a:gd name="T10" fmla="*/ 676 w 686"/>
              <a:gd name="T11" fmla="*/ 51 h 59"/>
              <a:gd name="T12" fmla="*/ 673 w 686"/>
              <a:gd name="T13" fmla="*/ 55 h 59"/>
              <a:gd name="T14" fmla="*/ 668 w 686"/>
              <a:gd name="T15" fmla="*/ 57 h 59"/>
              <a:gd name="T16" fmla="*/ 662 w 686"/>
              <a:gd name="T17" fmla="*/ 59 h 59"/>
              <a:gd name="T18" fmla="*/ 656 w 686"/>
              <a:gd name="T19" fmla="*/ 59 h 59"/>
              <a:gd name="T20" fmla="*/ 30 w 686"/>
              <a:gd name="T21" fmla="*/ 59 h 59"/>
              <a:gd name="T22" fmla="*/ 30 w 686"/>
              <a:gd name="T23" fmla="*/ 59 h 59"/>
              <a:gd name="T24" fmla="*/ 24 w 686"/>
              <a:gd name="T25" fmla="*/ 59 h 59"/>
              <a:gd name="T26" fmla="*/ 18 w 686"/>
              <a:gd name="T27" fmla="*/ 57 h 59"/>
              <a:gd name="T28" fmla="*/ 13 w 686"/>
              <a:gd name="T29" fmla="*/ 55 h 59"/>
              <a:gd name="T30" fmla="*/ 9 w 686"/>
              <a:gd name="T31" fmla="*/ 51 h 59"/>
              <a:gd name="T32" fmla="*/ 6 w 686"/>
              <a:gd name="T33" fmla="*/ 46 h 59"/>
              <a:gd name="T34" fmla="*/ 2 w 686"/>
              <a:gd name="T35" fmla="*/ 41 h 59"/>
              <a:gd name="T36" fmla="*/ 1 w 686"/>
              <a:gd name="T37" fmla="*/ 35 h 59"/>
              <a:gd name="T38" fmla="*/ 0 w 686"/>
              <a:gd name="T39" fmla="*/ 30 h 59"/>
              <a:gd name="T40" fmla="*/ 0 w 686"/>
              <a:gd name="T41" fmla="*/ 30 h 59"/>
              <a:gd name="T42" fmla="*/ 0 w 686"/>
              <a:gd name="T43" fmla="*/ 30 h 59"/>
              <a:gd name="T44" fmla="*/ 1 w 686"/>
              <a:gd name="T45" fmla="*/ 24 h 59"/>
              <a:gd name="T46" fmla="*/ 2 w 686"/>
              <a:gd name="T47" fmla="*/ 18 h 59"/>
              <a:gd name="T48" fmla="*/ 6 w 686"/>
              <a:gd name="T49" fmla="*/ 13 h 59"/>
              <a:gd name="T50" fmla="*/ 9 w 686"/>
              <a:gd name="T51" fmla="*/ 8 h 59"/>
              <a:gd name="T52" fmla="*/ 13 w 686"/>
              <a:gd name="T53" fmla="*/ 5 h 59"/>
              <a:gd name="T54" fmla="*/ 18 w 686"/>
              <a:gd name="T55" fmla="*/ 2 h 59"/>
              <a:gd name="T56" fmla="*/ 24 w 686"/>
              <a:gd name="T57" fmla="*/ 0 h 59"/>
              <a:gd name="T58" fmla="*/ 30 w 686"/>
              <a:gd name="T59" fmla="*/ 0 h 59"/>
              <a:gd name="T60" fmla="*/ 656 w 686"/>
              <a:gd name="T61" fmla="*/ 0 h 59"/>
              <a:gd name="T62" fmla="*/ 656 w 686"/>
              <a:gd name="T63" fmla="*/ 0 h 59"/>
              <a:gd name="T64" fmla="*/ 662 w 686"/>
              <a:gd name="T65" fmla="*/ 0 h 59"/>
              <a:gd name="T66" fmla="*/ 668 w 686"/>
              <a:gd name="T67" fmla="*/ 2 h 59"/>
              <a:gd name="T68" fmla="*/ 673 w 686"/>
              <a:gd name="T69" fmla="*/ 5 h 59"/>
              <a:gd name="T70" fmla="*/ 676 w 686"/>
              <a:gd name="T71" fmla="*/ 8 h 59"/>
              <a:gd name="T72" fmla="*/ 681 w 686"/>
              <a:gd name="T73" fmla="*/ 13 h 59"/>
              <a:gd name="T74" fmla="*/ 684 w 686"/>
              <a:gd name="T75" fmla="*/ 18 h 59"/>
              <a:gd name="T76" fmla="*/ 685 w 686"/>
              <a:gd name="T77" fmla="*/ 24 h 59"/>
              <a:gd name="T78" fmla="*/ 686 w 686"/>
              <a:gd name="T79" fmla="*/ 30 h 59"/>
              <a:gd name="T80" fmla="*/ 686 w 686"/>
              <a:gd name="T81" fmla="*/ 3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686" h="59">
                <a:moveTo>
                  <a:pt x="686" y="30"/>
                </a:moveTo>
                <a:lnTo>
                  <a:pt x="686" y="30"/>
                </a:lnTo>
                <a:lnTo>
                  <a:pt x="685" y="35"/>
                </a:lnTo>
                <a:lnTo>
                  <a:pt x="684" y="41"/>
                </a:lnTo>
                <a:lnTo>
                  <a:pt x="681" y="46"/>
                </a:lnTo>
                <a:lnTo>
                  <a:pt x="676" y="51"/>
                </a:lnTo>
                <a:lnTo>
                  <a:pt x="673" y="55"/>
                </a:lnTo>
                <a:lnTo>
                  <a:pt x="668" y="57"/>
                </a:lnTo>
                <a:lnTo>
                  <a:pt x="662" y="59"/>
                </a:lnTo>
                <a:lnTo>
                  <a:pt x="656" y="59"/>
                </a:lnTo>
                <a:lnTo>
                  <a:pt x="30" y="59"/>
                </a:lnTo>
                <a:lnTo>
                  <a:pt x="30" y="59"/>
                </a:lnTo>
                <a:lnTo>
                  <a:pt x="24" y="59"/>
                </a:lnTo>
                <a:lnTo>
                  <a:pt x="18" y="57"/>
                </a:lnTo>
                <a:lnTo>
                  <a:pt x="13" y="55"/>
                </a:lnTo>
                <a:lnTo>
                  <a:pt x="9" y="51"/>
                </a:lnTo>
                <a:lnTo>
                  <a:pt x="6" y="46"/>
                </a:lnTo>
                <a:lnTo>
                  <a:pt x="2" y="41"/>
                </a:lnTo>
                <a:lnTo>
                  <a:pt x="1" y="35"/>
                </a:lnTo>
                <a:lnTo>
                  <a:pt x="0" y="30"/>
                </a:lnTo>
                <a:lnTo>
                  <a:pt x="0" y="30"/>
                </a:lnTo>
                <a:lnTo>
                  <a:pt x="0" y="30"/>
                </a:lnTo>
                <a:lnTo>
                  <a:pt x="1" y="24"/>
                </a:lnTo>
                <a:lnTo>
                  <a:pt x="2" y="18"/>
                </a:lnTo>
                <a:lnTo>
                  <a:pt x="6" y="13"/>
                </a:lnTo>
                <a:lnTo>
                  <a:pt x="9" y="8"/>
                </a:lnTo>
                <a:lnTo>
                  <a:pt x="13" y="5"/>
                </a:lnTo>
                <a:lnTo>
                  <a:pt x="18" y="2"/>
                </a:lnTo>
                <a:lnTo>
                  <a:pt x="24" y="0"/>
                </a:lnTo>
                <a:lnTo>
                  <a:pt x="30" y="0"/>
                </a:lnTo>
                <a:lnTo>
                  <a:pt x="656" y="0"/>
                </a:lnTo>
                <a:lnTo>
                  <a:pt x="656" y="0"/>
                </a:lnTo>
                <a:lnTo>
                  <a:pt x="662" y="0"/>
                </a:lnTo>
                <a:lnTo>
                  <a:pt x="668" y="2"/>
                </a:lnTo>
                <a:lnTo>
                  <a:pt x="673" y="5"/>
                </a:lnTo>
                <a:lnTo>
                  <a:pt x="676" y="8"/>
                </a:lnTo>
                <a:lnTo>
                  <a:pt x="681" y="13"/>
                </a:lnTo>
                <a:lnTo>
                  <a:pt x="684" y="18"/>
                </a:lnTo>
                <a:lnTo>
                  <a:pt x="685" y="24"/>
                </a:lnTo>
                <a:lnTo>
                  <a:pt x="686" y="30"/>
                </a:lnTo>
                <a:lnTo>
                  <a:pt x="686" y="30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46" name="Freeform 27"/>
          <p:cNvSpPr/>
          <p:nvPr/>
        </p:nvSpPr>
        <p:spPr bwMode="auto">
          <a:xfrm>
            <a:off x="3185455" y="2443498"/>
            <a:ext cx="193372" cy="44624"/>
          </a:xfrm>
          <a:custGeom>
            <a:avLst/>
            <a:gdLst>
              <a:gd name="T0" fmla="*/ 261 w 261"/>
              <a:gd name="T1" fmla="*/ 31 h 60"/>
              <a:gd name="T2" fmla="*/ 261 w 261"/>
              <a:gd name="T3" fmla="*/ 31 h 60"/>
              <a:gd name="T4" fmla="*/ 261 w 261"/>
              <a:gd name="T5" fmla="*/ 37 h 60"/>
              <a:gd name="T6" fmla="*/ 258 w 261"/>
              <a:gd name="T7" fmla="*/ 42 h 60"/>
              <a:gd name="T8" fmla="*/ 256 w 261"/>
              <a:gd name="T9" fmla="*/ 48 h 60"/>
              <a:gd name="T10" fmla="*/ 252 w 261"/>
              <a:gd name="T11" fmla="*/ 52 h 60"/>
              <a:gd name="T12" fmla="*/ 249 w 261"/>
              <a:gd name="T13" fmla="*/ 55 h 60"/>
              <a:gd name="T14" fmla="*/ 243 w 261"/>
              <a:gd name="T15" fmla="*/ 58 h 60"/>
              <a:gd name="T16" fmla="*/ 238 w 261"/>
              <a:gd name="T17" fmla="*/ 60 h 60"/>
              <a:gd name="T18" fmla="*/ 232 w 261"/>
              <a:gd name="T19" fmla="*/ 60 h 60"/>
              <a:gd name="T20" fmla="*/ 30 w 261"/>
              <a:gd name="T21" fmla="*/ 60 h 60"/>
              <a:gd name="T22" fmla="*/ 30 w 261"/>
              <a:gd name="T23" fmla="*/ 60 h 60"/>
              <a:gd name="T24" fmla="*/ 24 w 261"/>
              <a:gd name="T25" fmla="*/ 60 h 60"/>
              <a:gd name="T26" fmla="*/ 18 w 261"/>
              <a:gd name="T27" fmla="*/ 58 h 60"/>
              <a:gd name="T28" fmla="*/ 13 w 261"/>
              <a:gd name="T29" fmla="*/ 55 h 60"/>
              <a:gd name="T30" fmla="*/ 9 w 261"/>
              <a:gd name="T31" fmla="*/ 52 h 60"/>
              <a:gd name="T32" fmla="*/ 5 w 261"/>
              <a:gd name="T33" fmla="*/ 48 h 60"/>
              <a:gd name="T34" fmla="*/ 2 w 261"/>
              <a:gd name="T35" fmla="*/ 42 h 60"/>
              <a:gd name="T36" fmla="*/ 1 w 261"/>
              <a:gd name="T37" fmla="*/ 37 h 60"/>
              <a:gd name="T38" fmla="*/ 0 w 261"/>
              <a:gd name="T39" fmla="*/ 31 h 60"/>
              <a:gd name="T40" fmla="*/ 0 w 261"/>
              <a:gd name="T41" fmla="*/ 31 h 60"/>
              <a:gd name="T42" fmla="*/ 0 w 261"/>
              <a:gd name="T43" fmla="*/ 31 h 60"/>
              <a:gd name="T44" fmla="*/ 1 w 261"/>
              <a:gd name="T45" fmla="*/ 25 h 60"/>
              <a:gd name="T46" fmla="*/ 2 w 261"/>
              <a:gd name="T47" fmla="*/ 19 h 60"/>
              <a:gd name="T48" fmla="*/ 5 w 261"/>
              <a:gd name="T49" fmla="*/ 14 h 60"/>
              <a:gd name="T50" fmla="*/ 9 w 261"/>
              <a:gd name="T51" fmla="*/ 9 h 60"/>
              <a:gd name="T52" fmla="*/ 13 w 261"/>
              <a:gd name="T53" fmla="*/ 5 h 60"/>
              <a:gd name="T54" fmla="*/ 18 w 261"/>
              <a:gd name="T55" fmla="*/ 3 h 60"/>
              <a:gd name="T56" fmla="*/ 24 w 261"/>
              <a:gd name="T57" fmla="*/ 2 h 60"/>
              <a:gd name="T58" fmla="*/ 30 w 261"/>
              <a:gd name="T59" fmla="*/ 0 h 60"/>
              <a:gd name="T60" fmla="*/ 232 w 261"/>
              <a:gd name="T61" fmla="*/ 0 h 60"/>
              <a:gd name="T62" fmla="*/ 232 w 261"/>
              <a:gd name="T63" fmla="*/ 0 h 60"/>
              <a:gd name="T64" fmla="*/ 238 w 261"/>
              <a:gd name="T65" fmla="*/ 2 h 60"/>
              <a:gd name="T66" fmla="*/ 243 w 261"/>
              <a:gd name="T67" fmla="*/ 3 h 60"/>
              <a:gd name="T68" fmla="*/ 249 w 261"/>
              <a:gd name="T69" fmla="*/ 5 h 60"/>
              <a:gd name="T70" fmla="*/ 252 w 261"/>
              <a:gd name="T71" fmla="*/ 9 h 60"/>
              <a:gd name="T72" fmla="*/ 256 w 261"/>
              <a:gd name="T73" fmla="*/ 14 h 60"/>
              <a:gd name="T74" fmla="*/ 258 w 261"/>
              <a:gd name="T75" fmla="*/ 19 h 60"/>
              <a:gd name="T76" fmla="*/ 261 w 261"/>
              <a:gd name="T77" fmla="*/ 25 h 60"/>
              <a:gd name="T78" fmla="*/ 261 w 261"/>
              <a:gd name="T79" fmla="*/ 31 h 60"/>
              <a:gd name="T80" fmla="*/ 261 w 261"/>
              <a:gd name="T81" fmla="*/ 31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61" h="60">
                <a:moveTo>
                  <a:pt x="261" y="31"/>
                </a:moveTo>
                <a:lnTo>
                  <a:pt x="261" y="31"/>
                </a:lnTo>
                <a:lnTo>
                  <a:pt x="261" y="37"/>
                </a:lnTo>
                <a:lnTo>
                  <a:pt x="258" y="42"/>
                </a:lnTo>
                <a:lnTo>
                  <a:pt x="256" y="48"/>
                </a:lnTo>
                <a:lnTo>
                  <a:pt x="252" y="52"/>
                </a:lnTo>
                <a:lnTo>
                  <a:pt x="249" y="55"/>
                </a:lnTo>
                <a:lnTo>
                  <a:pt x="243" y="58"/>
                </a:lnTo>
                <a:lnTo>
                  <a:pt x="238" y="60"/>
                </a:lnTo>
                <a:lnTo>
                  <a:pt x="232" y="60"/>
                </a:lnTo>
                <a:lnTo>
                  <a:pt x="30" y="60"/>
                </a:lnTo>
                <a:lnTo>
                  <a:pt x="30" y="60"/>
                </a:lnTo>
                <a:lnTo>
                  <a:pt x="24" y="60"/>
                </a:lnTo>
                <a:lnTo>
                  <a:pt x="18" y="58"/>
                </a:lnTo>
                <a:lnTo>
                  <a:pt x="13" y="55"/>
                </a:lnTo>
                <a:lnTo>
                  <a:pt x="9" y="52"/>
                </a:lnTo>
                <a:lnTo>
                  <a:pt x="5" y="48"/>
                </a:lnTo>
                <a:lnTo>
                  <a:pt x="2" y="42"/>
                </a:lnTo>
                <a:lnTo>
                  <a:pt x="1" y="37"/>
                </a:lnTo>
                <a:lnTo>
                  <a:pt x="0" y="31"/>
                </a:lnTo>
                <a:lnTo>
                  <a:pt x="0" y="31"/>
                </a:lnTo>
                <a:lnTo>
                  <a:pt x="0" y="31"/>
                </a:lnTo>
                <a:lnTo>
                  <a:pt x="1" y="25"/>
                </a:lnTo>
                <a:lnTo>
                  <a:pt x="2" y="19"/>
                </a:lnTo>
                <a:lnTo>
                  <a:pt x="5" y="14"/>
                </a:lnTo>
                <a:lnTo>
                  <a:pt x="9" y="9"/>
                </a:lnTo>
                <a:lnTo>
                  <a:pt x="13" y="5"/>
                </a:lnTo>
                <a:lnTo>
                  <a:pt x="18" y="3"/>
                </a:lnTo>
                <a:lnTo>
                  <a:pt x="24" y="2"/>
                </a:lnTo>
                <a:lnTo>
                  <a:pt x="30" y="0"/>
                </a:lnTo>
                <a:lnTo>
                  <a:pt x="232" y="0"/>
                </a:lnTo>
                <a:lnTo>
                  <a:pt x="232" y="0"/>
                </a:lnTo>
                <a:lnTo>
                  <a:pt x="238" y="2"/>
                </a:lnTo>
                <a:lnTo>
                  <a:pt x="243" y="3"/>
                </a:lnTo>
                <a:lnTo>
                  <a:pt x="249" y="5"/>
                </a:lnTo>
                <a:lnTo>
                  <a:pt x="252" y="9"/>
                </a:lnTo>
                <a:lnTo>
                  <a:pt x="256" y="14"/>
                </a:lnTo>
                <a:lnTo>
                  <a:pt x="258" y="19"/>
                </a:lnTo>
                <a:lnTo>
                  <a:pt x="261" y="25"/>
                </a:lnTo>
                <a:lnTo>
                  <a:pt x="261" y="31"/>
                </a:lnTo>
                <a:lnTo>
                  <a:pt x="261" y="31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47" name="Freeform 28"/>
          <p:cNvSpPr/>
          <p:nvPr/>
        </p:nvSpPr>
        <p:spPr bwMode="auto">
          <a:xfrm>
            <a:off x="2980184" y="2810903"/>
            <a:ext cx="194859" cy="46112"/>
          </a:xfrm>
          <a:custGeom>
            <a:avLst/>
            <a:gdLst>
              <a:gd name="T0" fmla="*/ 262 w 262"/>
              <a:gd name="T1" fmla="*/ 30 h 61"/>
              <a:gd name="T2" fmla="*/ 262 w 262"/>
              <a:gd name="T3" fmla="*/ 30 h 61"/>
              <a:gd name="T4" fmla="*/ 261 w 262"/>
              <a:gd name="T5" fmla="*/ 36 h 61"/>
              <a:gd name="T6" fmla="*/ 260 w 262"/>
              <a:gd name="T7" fmla="*/ 41 h 61"/>
              <a:gd name="T8" fmla="*/ 256 w 262"/>
              <a:gd name="T9" fmla="*/ 47 h 61"/>
              <a:gd name="T10" fmla="*/ 253 w 262"/>
              <a:gd name="T11" fmla="*/ 51 h 61"/>
              <a:gd name="T12" fmla="*/ 249 w 262"/>
              <a:gd name="T13" fmla="*/ 55 h 61"/>
              <a:gd name="T14" fmla="*/ 243 w 262"/>
              <a:gd name="T15" fmla="*/ 58 h 61"/>
              <a:gd name="T16" fmla="*/ 238 w 262"/>
              <a:gd name="T17" fmla="*/ 59 h 61"/>
              <a:gd name="T18" fmla="*/ 232 w 262"/>
              <a:gd name="T19" fmla="*/ 61 h 61"/>
              <a:gd name="T20" fmla="*/ 31 w 262"/>
              <a:gd name="T21" fmla="*/ 61 h 61"/>
              <a:gd name="T22" fmla="*/ 31 w 262"/>
              <a:gd name="T23" fmla="*/ 61 h 61"/>
              <a:gd name="T24" fmla="*/ 25 w 262"/>
              <a:gd name="T25" fmla="*/ 59 h 61"/>
              <a:gd name="T26" fmla="*/ 19 w 262"/>
              <a:gd name="T27" fmla="*/ 58 h 61"/>
              <a:gd name="T28" fmla="*/ 14 w 262"/>
              <a:gd name="T29" fmla="*/ 55 h 61"/>
              <a:gd name="T30" fmla="*/ 9 w 262"/>
              <a:gd name="T31" fmla="*/ 51 h 61"/>
              <a:gd name="T32" fmla="*/ 5 w 262"/>
              <a:gd name="T33" fmla="*/ 47 h 61"/>
              <a:gd name="T34" fmla="*/ 3 w 262"/>
              <a:gd name="T35" fmla="*/ 41 h 61"/>
              <a:gd name="T36" fmla="*/ 2 w 262"/>
              <a:gd name="T37" fmla="*/ 36 h 61"/>
              <a:gd name="T38" fmla="*/ 0 w 262"/>
              <a:gd name="T39" fmla="*/ 30 h 61"/>
              <a:gd name="T40" fmla="*/ 0 w 262"/>
              <a:gd name="T41" fmla="*/ 30 h 61"/>
              <a:gd name="T42" fmla="*/ 0 w 262"/>
              <a:gd name="T43" fmla="*/ 30 h 61"/>
              <a:gd name="T44" fmla="*/ 2 w 262"/>
              <a:gd name="T45" fmla="*/ 24 h 61"/>
              <a:gd name="T46" fmla="*/ 3 w 262"/>
              <a:gd name="T47" fmla="*/ 18 h 61"/>
              <a:gd name="T48" fmla="*/ 5 w 262"/>
              <a:gd name="T49" fmla="*/ 13 h 61"/>
              <a:gd name="T50" fmla="*/ 9 w 262"/>
              <a:gd name="T51" fmla="*/ 8 h 61"/>
              <a:gd name="T52" fmla="*/ 14 w 262"/>
              <a:gd name="T53" fmla="*/ 5 h 61"/>
              <a:gd name="T54" fmla="*/ 19 w 262"/>
              <a:gd name="T55" fmla="*/ 2 h 61"/>
              <a:gd name="T56" fmla="*/ 25 w 262"/>
              <a:gd name="T57" fmla="*/ 1 h 61"/>
              <a:gd name="T58" fmla="*/ 31 w 262"/>
              <a:gd name="T59" fmla="*/ 0 h 61"/>
              <a:gd name="T60" fmla="*/ 232 w 262"/>
              <a:gd name="T61" fmla="*/ 0 h 61"/>
              <a:gd name="T62" fmla="*/ 232 w 262"/>
              <a:gd name="T63" fmla="*/ 0 h 61"/>
              <a:gd name="T64" fmla="*/ 238 w 262"/>
              <a:gd name="T65" fmla="*/ 1 h 61"/>
              <a:gd name="T66" fmla="*/ 243 w 262"/>
              <a:gd name="T67" fmla="*/ 2 h 61"/>
              <a:gd name="T68" fmla="*/ 249 w 262"/>
              <a:gd name="T69" fmla="*/ 5 h 61"/>
              <a:gd name="T70" fmla="*/ 253 w 262"/>
              <a:gd name="T71" fmla="*/ 8 h 61"/>
              <a:gd name="T72" fmla="*/ 256 w 262"/>
              <a:gd name="T73" fmla="*/ 13 h 61"/>
              <a:gd name="T74" fmla="*/ 260 w 262"/>
              <a:gd name="T75" fmla="*/ 18 h 61"/>
              <a:gd name="T76" fmla="*/ 261 w 262"/>
              <a:gd name="T77" fmla="*/ 24 h 61"/>
              <a:gd name="T78" fmla="*/ 262 w 262"/>
              <a:gd name="T79" fmla="*/ 30 h 61"/>
              <a:gd name="T80" fmla="*/ 262 w 262"/>
              <a:gd name="T81" fmla="*/ 30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62" h="61">
                <a:moveTo>
                  <a:pt x="262" y="30"/>
                </a:moveTo>
                <a:lnTo>
                  <a:pt x="262" y="30"/>
                </a:lnTo>
                <a:lnTo>
                  <a:pt x="261" y="36"/>
                </a:lnTo>
                <a:lnTo>
                  <a:pt x="260" y="41"/>
                </a:lnTo>
                <a:lnTo>
                  <a:pt x="256" y="47"/>
                </a:lnTo>
                <a:lnTo>
                  <a:pt x="253" y="51"/>
                </a:lnTo>
                <a:lnTo>
                  <a:pt x="249" y="55"/>
                </a:lnTo>
                <a:lnTo>
                  <a:pt x="243" y="58"/>
                </a:lnTo>
                <a:lnTo>
                  <a:pt x="238" y="59"/>
                </a:lnTo>
                <a:lnTo>
                  <a:pt x="232" y="61"/>
                </a:lnTo>
                <a:lnTo>
                  <a:pt x="31" y="61"/>
                </a:lnTo>
                <a:lnTo>
                  <a:pt x="31" y="61"/>
                </a:lnTo>
                <a:lnTo>
                  <a:pt x="25" y="59"/>
                </a:lnTo>
                <a:lnTo>
                  <a:pt x="19" y="58"/>
                </a:lnTo>
                <a:lnTo>
                  <a:pt x="14" y="55"/>
                </a:lnTo>
                <a:lnTo>
                  <a:pt x="9" y="51"/>
                </a:lnTo>
                <a:lnTo>
                  <a:pt x="5" y="47"/>
                </a:lnTo>
                <a:lnTo>
                  <a:pt x="3" y="41"/>
                </a:lnTo>
                <a:lnTo>
                  <a:pt x="2" y="36"/>
                </a:lnTo>
                <a:lnTo>
                  <a:pt x="0" y="30"/>
                </a:lnTo>
                <a:lnTo>
                  <a:pt x="0" y="30"/>
                </a:lnTo>
                <a:lnTo>
                  <a:pt x="0" y="30"/>
                </a:lnTo>
                <a:lnTo>
                  <a:pt x="2" y="24"/>
                </a:lnTo>
                <a:lnTo>
                  <a:pt x="3" y="18"/>
                </a:lnTo>
                <a:lnTo>
                  <a:pt x="5" y="13"/>
                </a:lnTo>
                <a:lnTo>
                  <a:pt x="9" y="8"/>
                </a:lnTo>
                <a:lnTo>
                  <a:pt x="14" y="5"/>
                </a:lnTo>
                <a:lnTo>
                  <a:pt x="19" y="2"/>
                </a:lnTo>
                <a:lnTo>
                  <a:pt x="25" y="1"/>
                </a:lnTo>
                <a:lnTo>
                  <a:pt x="31" y="0"/>
                </a:lnTo>
                <a:lnTo>
                  <a:pt x="232" y="0"/>
                </a:lnTo>
                <a:lnTo>
                  <a:pt x="232" y="0"/>
                </a:lnTo>
                <a:lnTo>
                  <a:pt x="238" y="1"/>
                </a:lnTo>
                <a:lnTo>
                  <a:pt x="243" y="2"/>
                </a:lnTo>
                <a:lnTo>
                  <a:pt x="249" y="5"/>
                </a:lnTo>
                <a:lnTo>
                  <a:pt x="253" y="8"/>
                </a:lnTo>
                <a:lnTo>
                  <a:pt x="256" y="13"/>
                </a:lnTo>
                <a:lnTo>
                  <a:pt x="260" y="18"/>
                </a:lnTo>
                <a:lnTo>
                  <a:pt x="261" y="24"/>
                </a:lnTo>
                <a:lnTo>
                  <a:pt x="262" y="30"/>
                </a:lnTo>
                <a:lnTo>
                  <a:pt x="262" y="30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48" name="Freeform 29"/>
          <p:cNvSpPr/>
          <p:nvPr/>
        </p:nvSpPr>
        <p:spPr bwMode="auto">
          <a:xfrm>
            <a:off x="3033152" y="3477292"/>
            <a:ext cx="392693" cy="44624"/>
          </a:xfrm>
          <a:custGeom>
            <a:avLst/>
            <a:gdLst>
              <a:gd name="T0" fmla="*/ 528 w 528"/>
              <a:gd name="T1" fmla="*/ 29 h 60"/>
              <a:gd name="T2" fmla="*/ 528 w 528"/>
              <a:gd name="T3" fmla="*/ 29 h 60"/>
              <a:gd name="T4" fmla="*/ 526 w 528"/>
              <a:gd name="T5" fmla="*/ 35 h 60"/>
              <a:gd name="T6" fmla="*/ 525 w 528"/>
              <a:gd name="T7" fmla="*/ 41 h 60"/>
              <a:gd name="T8" fmla="*/ 521 w 528"/>
              <a:gd name="T9" fmla="*/ 46 h 60"/>
              <a:gd name="T10" fmla="*/ 518 w 528"/>
              <a:gd name="T11" fmla="*/ 51 h 60"/>
              <a:gd name="T12" fmla="*/ 514 w 528"/>
              <a:gd name="T13" fmla="*/ 55 h 60"/>
              <a:gd name="T14" fmla="*/ 509 w 528"/>
              <a:gd name="T15" fmla="*/ 57 h 60"/>
              <a:gd name="T16" fmla="*/ 503 w 528"/>
              <a:gd name="T17" fmla="*/ 60 h 60"/>
              <a:gd name="T18" fmla="*/ 497 w 528"/>
              <a:gd name="T19" fmla="*/ 60 h 60"/>
              <a:gd name="T20" fmla="*/ 29 w 528"/>
              <a:gd name="T21" fmla="*/ 60 h 60"/>
              <a:gd name="T22" fmla="*/ 29 w 528"/>
              <a:gd name="T23" fmla="*/ 60 h 60"/>
              <a:gd name="T24" fmla="*/ 23 w 528"/>
              <a:gd name="T25" fmla="*/ 60 h 60"/>
              <a:gd name="T26" fmla="*/ 18 w 528"/>
              <a:gd name="T27" fmla="*/ 57 h 60"/>
              <a:gd name="T28" fmla="*/ 13 w 528"/>
              <a:gd name="T29" fmla="*/ 55 h 60"/>
              <a:gd name="T30" fmla="*/ 8 w 528"/>
              <a:gd name="T31" fmla="*/ 51 h 60"/>
              <a:gd name="T32" fmla="*/ 5 w 528"/>
              <a:gd name="T33" fmla="*/ 46 h 60"/>
              <a:gd name="T34" fmla="*/ 2 w 528"/>
              <a:gd name="T35" fmla="*/ 41 h 60"/>
              <a:gd name="T36" fmla="*/ 0 w 528"/>
              <a:gd name="T37" fmla="*/ 35 h 60"/>
              <a:gd name="T38" fmla="*/ 0 w 528"/>
              <a:gd name="T39" fmla="*/ 29 h 60"/>
              <a:gd name="T40" fmla="*/ 0 w 528"/>
              <a:gd name="T41" fmla="*/ 29 h 60"/>
              <a:gd name="T42" fmla="*/ 0 w 528"/>
              <a:gd name="T43" fmla="*/ 29 h 60"/>
              <a:gd name="T44" fmla="*/ 0 w 528"/>
              <a:gd name="T45" fmla="*/ 23 h 60"/>
              <a:gd name="T46" fmla="*/ 2 w 528"/>
              <a:gd name="T47" fmla="*/ 18 h 60"/>
              <a:gd name="T48" fmla="*/ 5 w 528"/>
              <a:gd name="T49" fmla="*/ 13 h 60"/>
              <a:gd name="T50" fmla="*/ 8 w 528"/>
              <a:gd name="T51" fmla="*/ 8 h 60"/>
              <a:gd name="T52" fmla="*/ 13 w 528"/>
              <a:gd name="T53" fmla="*/ 5 h 60"/>
              <a:gd name="T54" fmla="*/ 18 w 528"/>
              <a:gd name="T55" fmla="*/ 2 h 60"/>
              <a:gd name="T56" fmla="*/ 23 w 528"/>
              <a:gd name="T57" fmla="*/ 0 h 60"/>
              <a:gd name="T58" fmla="*/ 29 w 528"/>
              <a:gd name="T59" fmla="*/ 0 h 60"/>
              <a:gd name="T60" fmla="*/ 497 w 528"/>
              <a:gd name="T61" fmla="*/ 0 h 60"/>
              <a:gd name="T62" fmla="*/ 497 w 528"/>
              <a:gd name="T63" fmla="*/ 0 h 60"/>
              <a:gd name="T64" fmla="*/ 503 w 528"/>
              <a:gd name="T65" fmla="*/ 0 h 60"/>
              <a:gd name="T66" fmla="*/ 509 w 528"/>
              <a:gd name="T67" fmla="*/ 2 h 60"/>
              <a:gd name="T68" fmla="*/ 514 w 528"/>
              <a:gd name="T69" fmla="*/ 5 h 60"/>
              <a:gd name="T70" fmla="*/ 518 w 528"/>
              <a:gd name="T71" fmla="*/ 8 h 60"/>
              <a:gd name="T72" fmla="*/ 521 w 528"/>
              <a:gd name="T73" fmla="*/ 13 h 60"/>
              <a:gd name="T74" fmla="*/ 525 w 528"/>
              <a:gd name="T75" fmla="*/ 18 h 60"/>
              <a:gd name="T76" fmla="*/ 526 w 528"/>
              <a:gd name="T77" fmla="*/ 23 h 60"/>
              <a:gd name="T78" fmla="*/ 528 w 528"/>
              <a:gd name="T79" fmla="*/ 29 h 60"/>
              <a:gd name="T80" fmla="*/ 528 w 528"/>
              <a:gd name="T81" fmla="*/ 29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528" h="60">
                <a:moveTo>
                  <a:pt x="528" y="29"/>
                </a:moveTo>
                <a:lnTo>
                  <a:pt x="528" y="29"/>
                </a:lnTo>
                <a:lnTo>
                  <a:pt x="526" y="35"/>
                </a:lnTo>
                <a:lnTo>
                  <a:pt x="525" y="41"/>
                </a:lnTo>
                <a:lnTo>
                  <a:pt x="521" y="46"/>
                </a:lnTo>
                <a:lnTo>
                  <a:pt x="518" y="51"/>
                </a:lnTo>
                <a:lnTo>
                  <a:pt x="514" y="55"/>
                </a:lnTo>
                <a:lnTo>
                  <a:pt x="509" y="57"/>
                </a:lnTo>
                <a:lnTo>
                  <a:pt x="503" y="60"/>
                </a:lnTo>
                <a:lnTo>
                  <a:pt x="497" y="60"/>
                </a:lnTo>
                <a:lnTo>
                  <a:pt x="29" y="60"/>
                </a:lnTo>
                <a:lnTo>
                  <a:pt x="29" y="60"/>
                </a:lnTo>
                <a:lnTo>
                  <a:pt x="23" y="60"/>
                </a:lnTo>
                <a:lnTo>
                  <a:pt x="18" y="57"/>
                </a:lnTo>
                <a:lnTo>
                  <a:pt x="13" y="55"/>
                </a:lnTo>
                <a:lnTo>
                  <a:pt x="8" y="51"/>
                </a:lnTo>
                <a:lnTo>
                  <a:pt x="5" y="46"/>
                </a:lnTo>
                <a:lnTo>
                  <a:pt x="2" y="41"/>
                </a:lnTo>
                <a:lnTo>
                  <a:pt x="0" y="35"/>
                </a:lnTo>
                <a:lnTo>
                  <a:pt x="0" y="29"/>
                </a:lnTo>
                <a:lnTo>
                  <a:pt x="0" y="29"/>
                </a:lnTo>
                <a:lnTo>
                  <a:pt x="0" y="29"/>
                </a:lnTo>
                <a:lnTo>
                  <a:pt x="0" y="23"/>
                </a:lnTo>
                <a:lnTo>
                  <a:pt x="2" y="18"/>
                </a:lnTo>
                <a:lnTo>
                  <a:pt x="5" y="13"/>
                </a:lnTo>
                <a:lnTo>
                  <a:pt x="8" y="8"/>
                </a:lnTo>
                <a:lnTo>
                  <a:pt x="13" y="5"/>
                </a:lnTo>
                <a:lnTo>
                  <a:pt x="18" y="2"/>
                </a:lnTo>
                <a:lnTo>
                  <a:pt x="23" y="0"/>
                </a:lnTo>
                <a:lnTo>
                  <a:pt x="29" y="0"/>
                </a:lnTo>
                <a:lnTo>
                  <a:pt x="497" y="0"/>
                </a:lnTo>
                <a:lnTo>
                  <a:pt x="497" y="0"/>
                </a:lnTo>
                <a:lnTo>
                  <a:pt x="503" y="0"/>
                </a:lnTo>
                <a:lnTo>
                  <a:pt x="509" y="2"/>
                </a:lnTo>
                <a:lnTo>
                  <a:pt x="514" y="5"/>
                </a:lnTo>
                <a:lnTo>
                  <a:pt x="518" y="8"/>
                </a:lnTo>
                <a:lnTo>
                  <a:pt x="521" y="13"/>
                </a:lnTo>
                <a:lnTo>
                  <a:pt x="525" y="18"/>
                </a:lnTo>
                <a:lnTo>
                  <a:pt x="526" y="23"/>
                </a:lnTo>
                <a:lnTo>
                  <a:pt x="528" y="29"/>
                </a:lnTo>
                <a:lnTo>
                  <a:pt x="528" y="29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49" name="Freeform 30"/>
          <p:cNvSpPr/>
          <p:nvPr/>
        </p:nvSpPr>
        <p:spPr bwMode="auto">
          <a:xfrm>
            <a:off x="2957871" y="3172360"/>
            <a:ext cx="220146" cy="44624"/>
          </a:xfrm>
          <a:custGeom>
            <a:avLst/>
            <a:gdLst>
              <a:gd name="T0" fmla="*/ 295 w 295"/>
              <a:gd name="T1" fmla="*/ 31 h 60"/>
              <a:gd name="T2" fmla="*/ 295 w 295"/>
              <a:gd name="T3" fmla="*/ 31 h 60"/>
              <a:gd name="T4" fmla="*/ 294 w 295"/>
              <a:gd name="T5" fmla="*/ 37 h 60"/>
              <a:gd name="T6" fmla="*/ 293 w 295"/>
              <a:gd name="T7" fmla="*/ 42 h 60"/>
              <a:gd name="T8" fmla="*/ 289 w 295"/>
              <a:gd name="T9" fmla="*/ 47 h 60"/>
              <a:gd name="T10" fmla="*/ 285 w 295"/>
              <a:gd name="T11" fmla="*/ 51 h 60"/>
              <a:gd name="T12" fmla="*/ 282 w 295"/>
              <a:gd name="T13" fmla="*/ 55 h 60"/>
              <a:gd name="T14" fmla="*/ 276 w 295"/>
              <a:gd name="T15" fmla="*/ 58 h 60"/>
              <a:gd name="T16" fmla="*/ 271 w 295"/>
              <a:gd name="T17" fmla="*/ 60 h 60"/>
              <a:gd name="T18" fmla="*/ 265 w 295"/>
              <a:gd name="T19" fmla="*/ 60 h 60"/>
              <a:gd name="T20" fmla="*/ 31 w 295"/>
              <a:gd name="T21" fmla="*/ 60 h 60"/>
              <a:gd name="T22" fmla="*/ 31 w 295"/>
              <a:gd name="T23" fmla="*/ 60 h 60"/>
              <a:gd name="T24" fmla="*/ 24 w 295"/>
              <a:gd name="T25" fmla="*/ 60 h 60"/>
              <a:gd name="T26" fmla="*/ 18 w 295"/>
              <a:gd name="T27" fmla="*/ 58 h 60"/>
              <a:gd name="T28" fmla="*/ 13 w 295"/>
              <a:gd name="T29" fmla="*/ 55 h 60"/>
              <a:gd name="T30" fmla="*/ 9 w 295"/>
              <a:gd name="T31" fmla="*/ 51 h 60"/>
              <a:gd name="T32" fmla="*/ 5 w 295"/>
              <a:gd name="T33" fmla="*/ 47 h 60"/>
              <a:gd name="T34" fmla="*/ 2 w 295"/>
              <a:gd name="T35" fmla="*/ 42 h 60"/>
              <a:gd name="T36" fmla="*/ 1 w 295"/>
              <a:gd name="T37" fmla="*/ 37 h 60"/>
              <a:gd name="T38" fmla="*/ 0 w 295"/>
              <a:gd name="T39" fmla="*/ 31 h 60"/>
              <a:gd name="T40" fmla="*/ 0 w 295"/>
              <a:gd name="T41" fmla="*/ 31 h 60"/>
              <a:gd name="T42" fmla="*/ 0 w 295"/>
              <a:gd name="T43" fmla="*/ 31 h 60"/>
              <a:gd name="T44" fmla="*/ 1 w 295"/>
              <a:gd name="T45" fmla="*/ 25 h 60"/>
              <a:gd name="T46" fmla="*/ 2 w 295"/>
              <a:gd name="T47" fmla="*/ 19 h 60"/>
              <a:gd name="T48" fmla="*/ 5 w 295"/>
              <a:gd name="T49" fmla="*/ 14 h 60"/>
              <a:gd name="T50" fmla="*/ 9 w 295"/>
              <a:gd name="T51" fmla="*/ 9 h 60"/>
              <a:gd name="T52" fmla="*/ 13 w 295"/>
              <a:gd name="T53" fmla="*/ 5 h 60"/>
              <a:gd name="T54" fmla="*/ 18 w 295"/>
              <a:gd name="T55" fmla="*/ 3 h 60"/>
              <a:gd name="T56" fmla="*/ 24 w 295"/>
              <a:gd name="T57" fmla="*/ 0 h 60"/>
              <a:gd name="T58" fmla="*/ 31 w 295"/>
              <a:gd name="T59" fmla="*/ 0 h 60"/>
              <a:gd name="T60" fmla="*/ 265 w 295"/>
              <a:gd name="T61" fmla="*/ 0 h 60"/>
              <a:gd name="T62" fmla="*/ 265 w 295"/>
              <a:gd name="T63" fmla="*/ 0 h 60"/>
              <a:gd name="T64" fmla="*/ 271 w 295"/>
              <a:gd name="T65" fmla="*/ 0 h 60"/>
              <a:gd name="T66" fmla="*/ 276 w 295"/>
              <a:gd name="T67" fmla="*/ 3 h 60"/>
              <a:gd name="T68" fmla="*/ 282 w 295"/>
              <a:gd name="T69" fmla="*/ 5 h 60"/>
              <a:gd name="T70" fmla="*/ 285 w 295"/>
              <a:gd name="T71" fmla="*/ 9 h 60"/>
              <a:gd name="T72" fmla="*/ 289 w 295"/>
              <a:gd name="T73" fmla="*/ 14 h 60"/>
              <a:gd name="T74" fmla="*/ 293 w 295"/>
              <a:gd name="T75" fmla="*/ 19 h 60"/>
              <a:gd name="T76" fmla="*/ 294 w 295"/>
              <a:gd name="T77" fmla="*/ 25 h 60"/>
              <a:gd name="T78" fmla="*/ 295 w 295"/>
              <a:gd name="T79" fmla="*/ 31 h 60"/>
              <a:gd name="T80" fmla="*/ 295 w 295"/>
              <a:gd name="T81" fmla="*/ 31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95" h="60">
                <a:moveTo>
                  <a:pt x="295" y="31"/>
                </a:moveTo>
                <a:lnTo>
                  <a:pt x="295" y="31"/>
                </a:lnTo>
                <a:lnTo>
                  <a:pt x="294" y="37"/>
                </a:lnTo>
                <a:lnTo>
                  <a:pt x="293" y="42"/>
                </a:lnTo>
                <a:lnTo>
                  <a:pt x="289" y="47"/>
                </a:lnTo>
                <a:lnTo>
                  <a:pt x="285" y="51"/>
                </a:lnTo>
                <a:lnTo>
                  <a:pt x="282" y="55"/>
                </a:lnTo>
                <a:lnTo>
                  <a:pt x="276" y="58"/>
                </a:lnTo>
                <a:lnTo>
                  <a:pt x="271" y="60"/>
                </a:lnTo>
                <a:lnTo>
                  <a:pt x="265" y="60"/>
                </a:lnTo>
                <a:lnTo>
                  <a:pt x="31" y="60"/>
                </a:lnTo>
                <a:lnTo>
                  <a:pt x="31" y="60"/>
                </a:lnTo>
                <a:lnTo>
                  <a:pt x="24" y="60"/>
                </a:lnTo>
                <a:lnTo>
                  <a:pt x="18" y="58"/>
                </a:lnTo>
                <a:lnTo>
                  <a:pt x="13" y="55"/>
                </a:lnTo>
                <a:lnTo>
                  <a:pt x="9" y="51"/>
                </a:lnTo>
                <a:lnTo>
                  <a:pt x="5" y="47"/>
                </a:lnTo>
                <a:lnTo>
                  <a:pt x="2" y="42"/>
                </a:lnTo>
                <a:lnTo>
                  <a:pt x="1" y="37"/>
                </a:lnTo>
                <a:lnTo>
                  <a:pt x="0" y="31"/>
                </a:lnTo>
                <a:lnTo>
                  <a:pt x="0" y="31"/>
                </a:lnTo>
                <a:lnTo>
                  <a:pt x="0" y="31"/>
                </a:lnTo>
                <a:lnTo>
                  <a:pt x="1" y="25"/>
                </a:lnTo>
                <a:lnTo>
                  <a:pt x="2" y="19"/>
                </a:lnTo>
                <a:lnTo>
                  <a:pt x="5" y="14"/>
                </a:lnTo>
                <a:lnTo>
                  <a:pt x="9" y="9"/>
                </a:lnTo>
                <a:lnTo>
                  <a:pt x="13" y="5"/>
                </a:lnTo>
                <a:lnTo>
                  <a:pt x="18" y="3"/>
                </a:lnTo>
                <a:lnTo>
                  <a:pt x="24" y="0"/>
                </a:lnTo>
                <a:lnTo>
                  <a:pt x="31" y="0"/>
                </a:lnTo>
                <a:lnTo>
                  <a:pt x="265" y="0"/>
                </a:lnTo>
                <a:lnTo>
                  <a:pt x="265" y="0"/>
                </a:lnTo>
                <a:lnTo>
                  <a:pt x="271" y="0"/>
                </a:lnTo>
                <a:lnTo>
                  <a:pt x="276" y="3"/>
                </a:lnTo>
                <a:lnTo>
                  <a:pt x="282" y="5"/>
                </a:lnTo>
                <a:lnTo>
                  <a:pt x="285" y="9"/>
                </a:lnTo>
                <a:lnTo>
                  <a:pt x="289" y="14"/>
                </a:lnTo>
                <a:lnTo>
                  <a:pt x="293" y="19"/>
                </a:lnTo>
                <a:lnTo>
                  <a:pt x="294" y="25"/>
                </a:lnTo>
                <a:lnTo>
                  <a:pt x="295" y="31"/>
                </a:lnTo>
                <a:lnTo>
                  <a:pt x="295" y="31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50" name="Freeform 31"/>
          <p:cNvSpPr/>
          <p:nvPr/>
        </p:nvSpPr>
        <p:spPr bwMode="auto">
          <a:xfrm>
            <a:off x="1039030" y="3672152"/>
            <a:ext cx="841911" cy="44624"/>
          </a:xfrm>
          <a:custGeom>
            <a:avLst/>
            <a:gdLst>
              <a:gd name="T0" fmla="*/ 1132 w 1132"/>
              <a:gd name="T1" fmla="*/ 31 h 61"/>
              <a:gd name="T2" fmla="*/ 1132 w 1132"/>
              <a:gd name="T3" fmla="*/ 31 h 61"/>
              <a:gd name="T4" fmla="*/ 1131 w 1132"/>
              <a:gd name="T5" fmla="*/ 37 h 61"/>
              <a:gd name="T6" fmla="*/ 1130 w 1132"/>
              <a:gd name="T7" fmla="*/ 43 h 61"/>
              <a:gd name="T8" fmla="*/ 1126 w 1132"/>
              <a:gd name="T9" fmla="*/ 48 h 61"/>
              <a:gd name="T10" fmla="*/ 1122 w 1132"/>
              <a:gd name="T11" fmla="*/ 51 h 61"/>
              <a:gd name="T12" fmla="*/ 1119 w 1132"/>
              <a:gd name="T13" fmla="*/ 55 h 61"/>
              <a:gd name="T14" fmla="*/ 1114 w 1132"/>
              <a:gd name="T15" fmla="*/ 59 h 61"/>
              <a:gd name="T16" fmla="*/ 1108 w 1132"/>
              <a:gd name="T17" fmla="*/ 60 h 61"/>
              <a:gd name="T18" fmla="*/ 1101 w 1132"/>
              <a:gd name="T19" fmla="*/ 61 h 61"/>
              <a:gd name="T20" fmla="*/ 29 w 1132"/>
              <a:gd name="T21" fmla="*/ 61 h 61"/>
              <a:gd name="T22" fmla="*/ 29 w 1132"/>
              <a:gd name="T23" fmla="*/ 61 h 61"/>
              <a:gd name="T24" fmla="*/ 23 w 1132"/>
              <a:gd name="T25" fmla="*/ 60 h 61"/>
              <a:gd name="T26" fmla="*/ 18 w 1132"/>
              <a:gd name="T27" fmla="*/ 59 h 61"/>
              <a:gd name="T28" fmla="*/ 13 w 1132"/>
              <a:gd name="T29" fmla="*/ 55 h 61"/>
              <a:gd name="T30" fmla="*/ 8 w 1132"/>
              <a:gd name="T31" fmla="*/ 51 h 61"/>
              <a:gd name="T32" fmla="*/ 4 w 1132"/>
              <a:gd name="T33" fmla="*/ 48 h 61"/>
              <a:gd name="T34" fmla="*/ 2 w 1132"/>
              <a:gd name="T35" fmla="*/ 43 h 61"/>
              <a:gd name="T36" fmla="*/ 0 w 1132"/>
              <a:gd name="T37" fmla="*/ 37 h 61"/>
              <a:gd name="T38" fmla="*/ 0 w 1132"/>
              <a:gd name="T39" fmla="*/ 31 h 61"/>
              <a:gd name="T40" fmla="*/ 0 w 1132"/>
              <a:gd name="T41" fmla="*/ 31 h 61"/>
              <a:gd name="T42" fmla="*/ 0 w 1132"/>
              <a:gd name="T43" fmla="*/ 31 h 61"/>
              <a:gd name="T44" fmla="*/ 0 w 1132"/>
              <a:gd name="T45" fmla="*/ 25 h 61"/>
              <a:gd name="T46" fmla="*/ 2 w 1132"/>
              <a:gd name="T47" fmla="*/ 18 h 61"/>
              <a:gd name="T48" fmla="*/ 4 w 1132"/>
              <a:gd name="T49" fmla="*/ 14 h 61"/>
              <a:gd name="T50" fmla="*/ 8 w 1132"/>
              <a:gd name="T51" fmla="*/ 9 h 61"/>
              <a:gd name="T52" fmla="*/ 13 w 1132"/>
              <a:gd name="T53" fmla="*/ 5 h 61"/>
              <a:gd name="T54" fmla="*/ 18 w 1132"/>
              <a:gd name="T55" fmla="*/ 3 h 61"/>
              <a:gd name="T56" fmla="*/ 23 w 1132"/>
              <a:gd name="T57" fmla="*/ 1 h 61"/>
              <a:gd name="T58" fmla="*/ 29 w 1132"/>
              <a:gd name="T59" fmla="*/ 0 h 61"/>
              <a:gd name="T60" fmla="*/ 1101 w 1132"/>
              <a:gd name="T61" fmla="*/ 0 h 61"/>
              <a:gd name="T62" fmla="*/ 1101 w 1132"/>
              <a:gd name="T63" fmla="*/ 0 h 61"/>
              <a:gd name="T64" fmla="*/ 1108 w 1132"/>
              <a:gd name="T65" fmla="*/ 1 h 61"/>
              <a:gd name="T66" fmla="*/ 1114 w 1132"/>
              <a:gd name="T67" fmla="*/ 3 h 61"/>
              <a:gd name="T68" fmla="*/ 1119 w 1132"/>
              <a:gd name="T69" fmla="*/ 5 h 61"/>
              <a:gd name="T70" fmla="*/ 1122 w 1132"/>
              <a:gd name="T71" fmla="*/ 9 h 61"/>
              <a:gd name="T72" fmla="*/ 1126 w 1132"/>
              <a:gd name="T73" fmla="*/ 14 h 61"/>
              <a:gd name="T74" fmla="*/ 1130 w 1132"/>
              <a:gd name="T75" fmla="*/ 18 h 61"/>
              <a:gd name="T76" fmla="*/ 1131 w 1132"/>
              <a:gd name="T77" fmla="*/ 25 h 61"/>
              <a:gd name="T78" fmla="*/ 1132 w 1132"/>
              <a:gd name="T79" fmla="*/ 31 h 61"/>
              <a:gd name="T80" fmla="*/ 1132 w 1132"/>
              <a:gd name="T81" fmla="*/ 31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132" h="61">
                <a:moveTo>
                  <a:pt x="1132" y="31"/>
                </a:moveTo>
                <a:lnTo>
                  <a:pt x="1132" y="31"/>
                </a:lnTo>
                <a:lnTo>
                  <a:pt x="1131" y="37"/>
                </a:lnTo>
                <a:lnTo>
                  <a:pt x="1130" y="43"/>
                </a:lnTo>
                <a:lnTo>
                  <a:pt x="1126" y="48"/>
                </a:lnTo>
                <a:lnTo>
                  <a:pt x="1122" y="51"/>
                </a:lnTo>
                <a:lnTo>
                  <a:pt x="1119" y="55"/>
                </a:lnTo>
                <a:lnTo>
                  <a:pt x="1114" y="59"/>
                </a:lnTo>
                <a:lnTo>
                  <a:pt x="1108" y="60"/>
                </a:lnTo>
                <a:lnTo>
                  <a:pt x="1101" y="61"/>
                </a:lnTo>
                <a:lnTo>
                  <a:pt x="29" y="61"/>
                </a:lnTo>
                <a:lnTo>
                  <a:pt x="29" y="61"/>
                </a:lnTo>
                <a:lnTo>
                  <a:pt x="23" y="60"/>
                </a:lnTo>
                <a:lnTo>
                  <a:pt x="18" y="59"/>
                </a:lnTo>
                <a:lnTo>
                  <a:pt x="13" y="55"/>
                </a:lnTo>
                <a:lnTo>
                  <a:pt x="8" y="51"/>
                </a:lnTo>
                <a:lnTo>
                  <a:pt x="4" y="48"/>
                </a:lnTo>
                <a:lnTo>
                  <a:pt x="2" y="43"/>
                </a:lnTo>
                <a:lnTo>
                  <a:pt x="0" y="37"/>
                </a:lnTo>
                <a:lnTo>
                  <a:pt x="0" y="31"/>
                </a:lnTo>
                <a:lnTo>
                  <a:pt x="0" y="31"/>
                </a:lnTo>
                <a:lnTo>
                  <a:pt x="0" y="31"/>
                </a:lnTo>
                <a:lnTo>
                  <a:pt x="0" y="25"/>
                </a:lnTo>
                <a:lnTo>
                  <a:pt x="2" y="18"/>
                </a:lnTo>
                <a:lnTo>
                  <a:pt x="4" y="14"/>
                </a:lnTo>
                <a:lnTo>
                  <a:pt x="8" y="9"/>
                </a:lnTo>
                <a:lnTo>
                  <a:pt x="13" y="5"/>
                </a:lnTo>
                <a:lnTo>
                  <a:pt x="18" y="3"/>
                </a:lnTo>
                <a:lnTo>
                  <a:pt x="23" y="1"/>
                </a:lnTo>
                <a:lnTo>
                  <a:pt x="29" y="0"/>
                </a:lnTo>
                <a:lnTo>
                  <a:pt x="1101" y="0"/>
                </a:lnTo>
                <a:lnTo>
                  <a:pt x="1101" y="0"/>
                </a:lnTo>
                <a:lnTo>
                  <a:pt x="1108" y="1"/>
                </a:lnTo>
                <a:lnTo>
                  <a:pt x="1114" y="3"/>
                </a:lnTo>
                <a:lnTo>
                  <a:pt x="1119" y="5"/>
                </a:lnTo>
                <a:lnTo>
                  <a:pt x="1122" y="9"/>
                </a:lnTo>
                <a:lnTo>
                  <a:pt x="1126" y="14"/>
                </a:lnTo>
                <a:lnTo>
                  <a:pt x="1130" y="18"/>
                </a:lnTo>
                <a:lnTo>
                  <a:pt x="1131" y="25"/>
                </a:lnTo>
                <a:lnTo>
                  <a:pt x="1132" y="31"/>
                </a:lnTo>
                <a:lnTo>
                  <a:pt x="1132" y="31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51" name="Freeform 32"/>
          <p:cNvSpPr/>
          <p:nvPr/>
        </p:nvSpPr>
        <p:spPr bwMode="auto">
          <a:xfrm>
            <a:off x="1312725" y="3794125"/>
            <a:ext cx="1189980" cy="44624"/>
          </a:xfrm>
          <a:custGeom>
            <a:avLst/>
            <a:gdLst>
              <a:gd name="T0" fmla="*/ 1599 w 1599"/>
              <a:gd name="T1" fmla="*/ 29 h 60"/>
              <a:gd name="T2" fmla="*/ 1599 w 1599"/>
              <a:gd name="T3" fmla="*/ 29 h 60"/>
              <a:gd name="T4" fmla="*/ 1598 w 1599"/>
              <a:gd name="T5" fmla="*/ 35 h 60"/>
              <a:gd name="T6" fmla="*/ 1597 w 1599"/>
              <a:gd name="T7" fmla="*/ 41 h 60"/>
              <a:gd name="T8" fmla="*/ 1593 w 1599"/>
              <a:gd name="T9" fmla="*/ 46 h 60"/>
              <a:gd name="T10" fmla="*/ 1589 w 1599"/>
              <a:gd name="T11" fmla="*/ 51 h 60"/>
              <a:gd name="T12" fmla="*/ 1586 w 1599"/>
              <a:gd name="T13" fmla="*/ 55 h 60"/>
              <a:gd name="T14" fmla="*/ 1580 w 1599"/>
              <a:gd name="T15" fmla="*/ 57 h 60"/>
              <a:gd name="T16" fmla="*/ 1575 w 1599"/>
              <a:gd name="T17" fmla="*/ 60 h 60"/>
              <a:gd name="T18" fmla="*/ 1569 w 1599"/>
              <a:gd name="T19" fmla="*/ 60 h 60"/>
              <a:gd name="T20" fmla="*/ 30 w 1599"/>
              <a:gd name="T21" fmla="*/ 60 h 60"/>
              <a:gd name="T22" fmla="*/ 30 w 1599"/>
              <a:gd name="T23" fmla="*/ 60 h 60"/>
              <a:gd name="T24" fmla="*/ 24 w 1599"/>
              <a:gd name="T25" fmla="*/ 60 h 60"/>
              <a:gd name="T26" fmla="*/ 18 w 1599"/>
              <a:gd name="T27" fmla="*/ 57 h 60"/>
              <a:gd name="T28" fmla="*/ 13 w 1599"/>
              <a:gd name="T29" fmla="*/ 55 h 60"/>
              <a:gd name="T30" fmla="*/ 8 w 1599"/>
              <a:gd name="T31" fmla="*/ 51 h 60"/>
              <a:gd name="T32" fmla="*/ 5 w 1599"/>
              <a:gd name="T33" fmla="*/ 46 h 60"/>
              <a:gd name="T34" fmla="*/ 2 w 1599"/>
              <a:gd name="T35" fmla="*/ 41 h 60"/>
              <a:gd name="T36" fmla="*/ 0 w 1599"/>
              <a:gd name="T37" fmla="*/ 35 h 60"/>
              <a:gd name="T38" fmla="*/ 0 w 1599"/>
              <a:gd name="T39" fmla="*/ 29 h 60"/>
              <a:gd name="T40" fmla="*/ 0 w 1599"/>
              <a:gd name="T41" fmla="*/ 29 h 60"/>
              <a:gd name="T42" fmla="*/ 0 w 1599"/>
              <a:gd name="T43" fmla="*/ 29 h 60"/>
              <a:gd name="T44" fmla="*/ 0 w 1599"/>
              <a:gd name="T45" fmla="*/ 23 h 60"/>
              <a:gd name="T46" fmla="*/ 2 w 1599"/>
              <a:gd name="T47" fmla="*/ 18 h 60"/>
              <a:gd name="T48" fmla="*/ 5 w 1599"/>
              <a:gd name="T49" fmla="*/ 13 h 60"/>
              <a:gd name="T50" fmla="*/ 8 w 1599"/>
              <a:gd name="T51" fmla="*/ 8 h 60"/>
              <a:gd name="T52" fmla="*/ 13 w 1599"/>
              <a:gd name="T53" fmla="*/ 5 h 60"/>
              <a:gd name="T54" fmla="*/ 18 w 1599"/>
              <a:gd name="T55" fmla="*/ 2 h 60"/>
              <a:gd name="T56" fmla="*/ 24 w 1599"/>
              <a:gd name="T57" fmla="*/ 0 h 60"/>
              <a:gd name="T58" fmla="*/ 30 w 1599"/>
              <a:gd name="T59" fmla="*/ 0 h 60"/>
              <a:gd name="T60" fmla="*/ 1569 w 1599"/>
              <a:gd name="T61" fmla="*/ 0 h 60"/>
              <a:gd name="T62" fmla="*/ 1569 w 1599"/>
              <a:gd name="T63" fmla="*/ 0 h 60"/>
              <a:gd name="T64" fmla="*/ 1575 w 1599"/>
              <a:gd name="T65" fmla="*/ 0 h 60"/>
              <a:gd name="T66" fmla="*/ 1580 w 1599"/>
              <a:gd name="T67" fmla="*/ 2 h 60"/>
              <a:gd name="T68" fmla="*/ 1586 w 1599"/>
              <a:gd name="T69" fmla="*/ 5 h 60"/>
              <a:gd name="T70" fmla="*/ 1589 w 1599"/>
              <a:gd name="T71" fmla="*/ 8 h 60"/>
              <a:gd name="T72" fmla="*/ 1593 w 1599"/>
              <a:gd name="T73" fmla="*/ 13 h 60"/>
              <a:gd name="T74" fmla="*/ 1597 w 1599"/>
              <a:gd name="T75" fmla="*/ 18 h 60"/>
              <a:gd name="T76" fmla="*/ 1598 w 1599"/>
              <a:gd name="T77" fmla="*/ 23 h 60"/>
              <a:gd name="T78" fmla="*/ 1599 w 1599"/>
              <a:gd name="T79" fmla="*/ 29 h 60"/>
              <a:gd name="T80" fmla="*/ 1599 w 1599"/>
              <a:gd name="T81" fmla="*/ 29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599" h="60">
                <a:moveTo>
                  <a:pt x="1599" y="29"/>
                </a:moveTo>
                <a:lnTo>
                  <a:pt x="1599" y="29"/>
                </a:lnTo>
                <a:lnTo>
                  <a:pt x="1598" y="35"/>
                </a:lnTo>
                <a:lnTo>
                  <a:pt x="1597" y="41"/>
                </a:lnTo>
                <a:lnTo>
                  <a:pt x="1593" y="46"/>
                </a:lnTo>
                <a:lnTo>
                  <a:pt x="1589" y="51"/>
                </a:lnTo>
                <a:lnTo>
                  <a:pt x="1586" y="55"/>
                </a:lnTo>
                <a:lnTo>
                  <a:pt x="1580" y="57"/>
                </a:lnTo>
                <a:lnTo>
                  <a:pt x="1575" y="60"/>
                </a:lnTo>
                <a:lnTo>
                  <a:pt x="1569" y="60"/>
                </a:lnTo>
                <a:lnTo>
                  <a:pt x="30" y="60"/>
                </a:lnTo>
                <a:lnTo>
                  <a:pt x="30" y="60"/>
                </a:lnTo>
                <a:lnTo>
                  <a:pt x="24" y="60"/>
                </a:lnTo>
                <a:lnTo>
                  <a:pt x="18" y="57"/>
                </a:lnTo>
                <a:lnTo>
                  <a:pt x="13" y="55"/>
                </a:lnTo>
                <a:lnTo>
                  <a:pt x="8" y="51"/>
                </a:lnTo>
                <a:lnTo>
                  <a:pt x="5" y="46"/>
                </a:lnTo>
                <a:lnTo>
                  <a:pt x="2" y="41"/>
                </a:lnTo>
                <a:lnTo>
                  <a:pt x="0" y="35"/>
                </a:lnTo>
                <a:lnTo>
                  <a:pt x="0" y="29"/>
                </a:lnTo>
                <a:lnTo>
                  <a:pt x="0" y="29"/>
                </a:lnTo>
                <a:lnTo>
                  <a:pt x="0" y="29"/>
                </a:lnTo>
                <a:lnTo>
                  <a:pt x="0" y="23"/>
                </a:lnTo>
                <a:lnTo>
                  <a:pt x="2" y="18"/>
                </a:lnTo>
                <a:lnTo>
                  <a:pt x="5" y="13"/>
                </a:lnTo>
                <a:lnTo>
                  <a:pt x="8" y="8"/>
                </a:lnTo>
                <a:lnTo>
                  <a:pt x="13" y="5"/>
                </a:lnTo>
                <a:lnTo>
                  <a:pt x="18" y="2"/>
                </a:lnTo>
                <a:lnTo>
                  <a:pt x="24" y="0"/>
                </a:lnTo>
                <a:lnTo>
                  <a:pt x="30" y="0"/>
                </a:lnTo>
                <a:lnTo>
                  <a:pt x="1569" y="0"/>
                </a:lnTo>
                <a:lnTo>
                  <a:pt x="1569" y="0"/>
                </a:lnTo>
                <a:lnTo>
                  <a:pt x="1575" y="0"/>
                </a:lnTo>
                <a:lnTo>
                  <a:pt x="1580" y="2"/>
                </a:lnTo>
                <a:lnTo>
                  <a:pt x="1586" y="5"/>
                </a:lnTo>
                <a:lnTo>
                  <a:pt x="1589" y="8"/>
                </a:lnTo>
                <a:lnTo>
                  <a:pt x="1593" y="13"/>
                </a:lnTo>
                <a:lnTo>
                  <a:pt x="1597" y="18"/>
                </a:lnTo>
                <a:lnTo>
                  <a:pt x="1598" y="23"/>
                </a:lnTo>
                <a:lnTo>
                  <a:pt x="1599" y="29"/>
                </a:lnTo>
                <a:lnTo>
                  <a:pt x="1599" y="29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52" name="Freeform 34"/>
          <p:cNvSpPr/>
          <p:nvPr/>
        </p:nvSpPr>
        <p:spPr bwMode="auto">
          <a:xfrm>
            <a:off x="1175877" y="3472830"/>
            <a:ext cx="288570" cy="44624"/>
          </a:xfrm>
          <a:custGeom>
            <a:avLst/>
            <a:gdLst>
              <a:gd name="T0" fmla="*/ 387 w 387"/>
              <a:gd name="T1" fmla="*/ 29 h 60"/>
              <a:gd name="T2" fmla="*/ 387 w 387"/>
              <a:gd name="T3" fmla="*/ 29 h 60"/>
              <a:gd name="T4" fmla="*/ 386 w 387"/>
              <a:gd name="T5" fmla="*/ 35 h 60"/>
              <a:gd name="T6" fmla="*/ 385 w 387"/>
              <a:gd name="T7" fmla="*/ 42 h 60"/>
              <a:gd name="T8" fmla="*/ 381 w 387"/>
              <a:gd name="T9" fmla="*/ 46 h 60"/>
              <a:gd name="T10" fmla="*/ 378 w 387"/>
              <a:gd name="T11" fmla="*/ 51 h 60"/>
              <a:gd name="T12" fmla="*/ 374 w 387"/>
              <a:gd name="T13" fmla="*/ 55 h 60"/>
              <a:gd name="T14" fmla="*/ 369 w 387"/>
              <a:gd name="T15" fmla="*/ 57 h 60"/>
              <a:gd name="T16" fmla="*/ 363 w 387"/>
              <a:gd name="T17" fmla="*/ 59 h 60"/>
              <a:gd name="T18" fmla="*/ 357 w 387"/>
              <a:gd name="T19" fmla="*/ 60 h 60"/>
              <a:gd name="T20" fmla="*/ 30 w 387"/>
              <a:gd name="T21" fmla="*/ 60 h 60"/>
              <a:gd name="T22" fmla="*/ 30 w 387"/>
              <a:gd name="T23" fmla="*/ 60 h 60"/>
              <a:gd name="T24" fmla="*/ 24 w 387"/>
              <a:gd name="T25" fmla="*/ 59 h 60"/>
              <a:gd name="T26" fmla="*/ 18 w 387"/>
              <a:gd name="T27" fmla="*/ 57 h 60"/>
              <a:gd name="T28" fmla="*/ 13 w 387"/>
              <a:gd name="T29" fmla="*/ 55 h 60"/>
              <a:gd name="T30" fmla="*/ 10 w 387"/>
              <a:gd name="T31" fmla="*/ 51 h 60"/>
              <a:gd name="T32" fmla="*/ 6 w 387"/>
              <a:gd name="T33" fmla="*/ 46 h 60"/>
              <a:gd name="T34" fmla="*/ 2 w 387"/>
              <a:gd name="T35" fmla="*/ 42 h 60"/>
              <a:gd name="T36" fmla="*/ 1 w 387"/>
              <a:gd name="T37" fmla="*/ 35 h 60"/>
              <a:gd name="T38" fmla="*/ 0 w 387"/>
              <a:gd name="T39" fmla="*/ 29 h 60"/>
              <a:gd name="T40" fmla="*/ 0 w 387"/>
              <a:gd name="T41" fmla="*/ 29 h 60"/>
              <a:gd name="T42" fmla="*/ 0 w 387"/>
              <a:gd name="T43" fmla="*/ 29 h 60"/>
              <a:gd name="T44" fmla="*/ 1 w 387"/>
              <a:gd name="T45" fmla="*/ 23 h 60"/>
              <a:gd name="T46" fmla="*/ 2 w 387"/>
              <a:gd name="T47" fmla="*/ 18 h 60"/>
              <a:gd name="T48" fmla="*/ 6 w 387"/>
              <a:gd name="T49" fmla="*/ 12 h 60"/>
              <a:gd name="T50" fmla="*/ 10 w 387"/>
              <a:gd name="T51" fmla="*/ 9 h 60"/>
              <a:gd name="T52" fmla="*/ 13 w 387"/>
              <a:gd name="T53" fmla="*/ 5 h 60"/>
              <a:gd name="T54" fmla="*/ 18 w 387"/>
              <a:gd name="T55" fmla="*/ 1 h 60"/>
              <a:gd name="T56" fmla="*/ 24 w 387"/>
              <a:gd name="T57" fmla="*/ 0 h 60"/>
              <a:gd name="T58" fmla="*/ 30 w 387"/>
              <a:gd name="T59" fmla="*/ 0 h 60"/>
              <a:gd name="T60" fmla="*/ 357 w 387"/>
              <a:gd name="T61" fmla="*/ 0 h 60"/>
              <a:gd name="T62" fmla="*/ 357 w 387"/>
              <a:gd name="T63" fmla="*/ 0 h 60"/>
              <a:gd name="T64" fmla="*/ 363 w 387"/>
              <a:gd name="T65" fmla="*/ 0 h 60"/>
              <a:gd name="T66" fmla="*/ 369 w 387"/>
              <a:gd name="T67" fmla="*/ 1 h 60"/>
              <a:gd name="T68" fmla="*/ 374 w 387"/>
              <a:gd name="T69" fmla="*/ 5 h 60"/>
              <a:gd name="T70" fmla="*/ 378 w 387"/>
              <a:gd name="T71" fmla="*/ 9 h 60"/>
              <a:gd name="T72" fmla="*/ 381 w 387"/>
              <a:gd name="T73" fmla="*/ 12 h 60"/>
              <a:gd name="T74" fmla="*/ 385 w 387"/>
              <a:gd name="T75" fmla="*/ 18 h 60"/>
              <a:gd name="T76" fmla="*/ 386 w 387"/>
              <a:gd name="T77" fmla="*/ 23 h 60"/>
              <a:gd name="T78" fmla="*/ 387 w 387"/>
              <a:gd name="T79" fmla="*/ 29 h 60"/>
              <a:gd name="T80" fmla="*/ 387 w 387"/>
              <a:gd name="T81" fmla="*/ 29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387" h="60">
                <a:moveTo>
                  <a:pt x="387" y="29"/>
                </a:moveTo>
                <a:lnTo>
                  <a:pt x="387" y="29"/>
                </a:lnTo>
                <a:lnTo>
                  <a:pt x="386" y="35"/>
                </a:lnTo>
                <a:lnTo>
                  <a:pt x="385" y="42"/>
                </a:lnTo>
                <a:lnTo>
                  <a:pt x="381" y="46"/>
                </a:lnTo>
                <a:lnTo>
                  <a:pt x="378" y="51"/>
                </a:lnTo>
                <a:lnTo>
                  <a:pt x="374" y="55"/>
                </a:lnTo>
                <a:lnTo>
                  <a:pt x="369" y="57"/>
                </a:lnTo>
                <a:lnTo>
                  <a:pt x="363" y="59"/>
                </a:lnTo>
                <a:lnTo>
                  <a:pt x="357" y="60"/>
                </a:lnTo>
                <a:lnTo>
                  <a:pt x="30" y="60"/>
                </a:lnTo>
                <a:lnTo>
                  <a:pt x="30" y="60"/>
                </a:lnTo>
                <a:lnTo>
                  <a:pt x="24" y="59"/>
                </a:lnTo>
                <a:lnTo>
                  <a:pt x="18" y="57"/>
                </a:lnTo>
                <a:lnTo>
                  <a:pt x="13" y="55"/>
                </a:lnTo>
                <a:lnTo>
                  <a:pt x="10" y="51"/>
                </a:lnTo>
                <a:lnTo>
                  <a:pt x="6" y="46"/>
                </a:lnTo>
                <a:lnTo>
                  <a:pt x="2" y="42"/>
                </a:lnTo>
                <a:lnTo>
                  <a:pt x="1" y="35"/>
                </a:lnTo>
                <a:lnTo>
                  <a:pt x="0" y="29"/>
                </a:lnTo>
                <a:lnTo>
                  <a:pt x="0" y="29"/>
                </a:lnTo>
                <a:lnTo>
                  <a:pt x="0" y="29"/>
                </a:lnTo>
                <a:lnTo>
                  <a:pt x="1" y="23"/>
                </a:lnTo>
                <a:lnTo>
                  <a:pt x="2" y="18"/>
                </a:lnTo>
                <a:lnTo>
                  <a:pt x="6" y="12"/>
                </a:lnTo>
                <a:lnTo>
                  <a:pt x="10" y="9"/>
                </a:lnTo>
                <a:lnTo>
                  <a:pt x="13" y="5"/>
                </a:lnTo>
                <a:lnTo>
                  <a:pt x="18" y="1"/>
                </a:lnTo>
                <a:lnTo>
                  <a:pt x="24" y="0"/>
                </a:lnTo>
                <a:lnTo>
                  <a:pt x="30" y="0"/>
                </a:lnTo>
                <a:lnTo>
                  <a:pt x="357" y="0"/>
                </a:lnTo>
                <a:lnTo>
                  <a:pt x="357" y="0"/>
                </a:lnTo>
                <a:lnTo>
                  <a:pt x="363" y="0"/>
                </a:lnTo>
                <a:lnTo>
                  <a:pt x="369" y="1"/>
                </a:lnTo>
                <a:lnTo>
                  <a:pt x="374" y="5"/>
                </a:lnTo>
                <a:lnTo>
                  <a:pt x="378" y="9"/>
                </a:lnTo>
                <a:lnTo>
                  <a:pt x="381" y="12"/>
                </a:lnTo>
                <a:lnTo>
                  <a:pt x="385" y="18"/>
                </a:lnTo>
                <a:lnTo>
                  <a:pt x="386" y="23"/>
                </a:lnTo>
                <a:lnTo>
                  <a:pt x="387" y="29"/>
                </a:lnTo>
                <a:lnTo>
                  <a:pt x="387" y="29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53" name="Freeform 26"/>
          <p:cNvSpPr/>
          <p:nvPr/>
        </p:nvSpPr>
        <p:spPr bwMode="auto">
          <a:xfrm>
            <a:off x="3027039" y="3280946"/>
            <a:ext cx="510203" cy="44624"/>
          </a:xfrm>
          <a:custGeom>
            <a:avLst/>
            <a:gdLst>
              <a:gd name="T0" fmla="*/ 686 w 686"/>
              <a:gd name="T1" fmla="*/ 30 h 59"/>
              <a:gd name="T2" fmla="*/ 686 w 686"/>
              <a:gd name="T3" fmla="*/ 30 h 59"/>
              <a:gd name="T4" fmla="*/ 685 w 686"/>
              <a:gd name="T5" fmla="*/ 35 h 59"/>
              <a:gd name="T6" fmla="*/ 684 w 686"/>
              <a:gd name="T7" fmla="*/ 41 h 59"/>
              <a:gd name="T8" fmla="*/ 681 w 686"/>
              <a:gd name="T9" fmla="*/ 46 h 59"/>
              <a:gd name="T10" fmla="*/ 676 w 686"/>
              <a:gd name="T11" fmla="*/ 51 h 59"/>
              <a:gd name="T12" fmla="*/ 673 w 686"/>
              <a:gd name="T13" fmla="*/ 55 h 59"/>
              <a:gd name="T14" fmla="*/ 668 w 686"/>
              <a:gd name="T15" fmla="*/ 57 h 59"/>
              <a:gd name="T16" fmla="*/ 662 w 686"/>
              <a:gd name="T17" fmla="*/ 59 h 59"/>
              <a:gd name="T18" fmla="*/ 656 w 686"/>
              <a:gd name="T19" fmla="*/ 59 h 59"/>
              <a:gd name="T20" fmla="*/ 30 w 686"/>
              <a:gd name="T21" fmla="*/ 59 h 59"/>
              <a:gd name="T22" fmla="*/ 30 w 686"/>
              <a:gd name="T23" fmla="*/ 59 h 59"/>
              <a:gd name="T24" fmla="*/ 24 w 686"/>
              <a:gd name="T25" fmla="*/ 59 h 59"/>
              <a:gd name="T26" fmla="*/ 18 w 686"/>
              <a:gd name="T27" fmla="*/ 57 h 59"/>
              <a:gd name="T28" fmla="*/ 13 w 686"/>
              <a:gd name="T29" fmla="*/ 55 h 59"/>
              <a:gd name="T30" fmla="*/ 9 w 686"/>
              <a:gd name="T31" fmla="*/ 51 h 59"/>
              <a:gd name="T32" fmla="*/ 6 w 686"/>
              <a:gd name="T33" fmla="*/ 46 h 59"/>
              <a:gd name="T34" fmla="*/ 2 w 686"/>
              <a:gd name="T35" fmla="*/ 41 h 59"/>
              <a:gd name="T36" fmla="*/ 1 w 686"/>
              <a:gd name="T37" fmla="*/ 35 h 59"/>
              <a:gd name="T38" fmla="*/ 0 w 686"/>
              <a:gd name="T39" fmla="*/ 30 h 59"/>
              <a:gd name="T40" fmla="*/ 0 w 686"/>
              <a:gd name="T41" fmla="*/ 30 h 59"/>
              <a:gd name="T42" fmla="*/ 0 w 686"/>
              <a:gd name="T43" fmla="*/ 30 h 59"/>
              <a:gd name="T44" fmla="*/ 1 w 686"/>
              <a:gd name="T45" fmla="*/ 24 h 59"/>
              <a:gd name="T46" fmla="*/ 2 w 686"/>
              <a:gd name="T47" fmla="*/ 18 h 59"/>
              <a:gd name="T48" fmla="*/ 6 w 686"/>
              <a:gd name="T49" fmla="*/ 13 h 59"/>
              <a:gd name="T50" fmla="*/ 9 w 686"/>
              <a:gd name="T51" fmla="*/ 8 h 59"/>
              <a:gd name="T52" fmla="*/ 13 w 686"/>
              <a:gd name="T53" fmla="*/ 5 h 59"/>
              <a:gd name="T54" fmla="*/ 18 w 686"/>
              <a:gd name="T55" fmla="*/ 2 h 59"/>
              <a:gd name="T56" fmla="*/ 24 w 686"/>
              <a:gd name="T57" fmla="*/ 0 h 59"/>
              <a:gd name="T58" fmla="*/ 30 w 686"/>
              <a:gd name="T59" fmla="*/ 0 h 59"/>
              <a:gd name="T60" fmla="*/ 656 w 686"/>
              <a:gd name="T61" fmla="*/ 0 h 59"/>
              <a:gd name="T62" fmla="*/ 656 w 686"/>
              <a:gd name="T63" fmla="*/ 0 h 59"/>
              <a:gd name="T64" fmla="*/ 662 w 686"/>
              <a:gd name="T65" fmla="*/ 0 h 59"/>
              <a:gd name="T66" fmla="*/ 668 w 686"/>
              <a:gd name="T67" fmla="*/ 2 h 59"/>
              <a:gd name="T68" fmla="*/ 673 w 686"/>
              <a:gd name="T69" fmla="*/ 5 h 59"/>
              <a:gd name="T70" fmla="*/ 676 w 686"/>
              <a:gd name="T71" fmla="*/ 8 h 59"/>
              <a:gd name="T72" fmla="*/ 681 w 686"/>
              <a:gd name="T73" fmla="*/ 13 h 59"/>
              <a:gd name="T74" fmla="*/ 684 w 686"/>
              <a:gd name="T75" fmla="*/ 18 h 59"/>
              <a:gd name="T76" fmla="*/ 685 w 686"/>
              <a:gd name="T77" fmla="*/ 24 h 59"/>
              <a:gd name="T78" fmla="*/ 686 w 686"/>
              <a:gd name="T79" fmla="*/ 30 h 59"/>
              <a:gd name="T80" fmla="*/ 686 w 686"/>
              <a:gd name="T81" fmla="*/ 3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686" h="59">
                <a:moveTo>
                  <a:pt x="686" y="30"/>
                </a:moveTo>
                <a:lnTo>
                  <a:pt x="686" y="30"/>
                </a:lnTo>
                <a:lnTo>
                  <a:pt x="685" y="35"/>
                </a:lnTo>
                <a:lnTo>
                  <a:pt x="684" y="41"/>
                </a:lnTo>
                <a:lnTo>
                  <a:pt x="681" y="46"/>
                </a:lnTo>
                <a:lnTo>
                  <a:pt x="676" y="51"/>
                </a:lnTo>
                <a:lnTo>
                  <a:pt x="673" y="55"/>
                </a:lnTo>
                <a:lnTo>
                  <a:pt x="668" y="57"/>
                </a:lnTo>
                <a:lnTo>
                  <a:pt x="662" y="59"/>
                </a:lnTo>
                <a:lnTo>
                  <a:pt x="656" y="59"/>
                </a:lnTo>
                <a:lnTo>
                  <a:pt x="30" y="59"/>
                </a:lnTo>
                <a:lnTo>
                  <a:pt x="30" y="59"/>
                </a:lnTo>
                <a:lnTo>
                  <a:pt x="24" y="59"/>
                </a:lnTo>
                <a:lnTo>
                  <a:pt x="18" y="57"/>
                </a:lnTo>
                <a:lnTo>
                  <a:pt x="13" y="55"/>
                </a:lnTo>
                <a:lnTo>
                  <a:pt x="9" y="51"/>
                </a:lnTo>
                <a:lnTo>
                  <a:pt x="6" y="46"/>
                </a:lnTo>
                <a:lnTo>
                  <a:pt x="2" y="41"/>
                </a:lnTo>
                <a:lnTo>
                  <a:pt x="1" y="35"/>
                </a:lnTo>
                <a:lnTo>
                  <a:pt x="0" y="30"/>
                </a:lnTo>
                <a:lnTo>
                  <a:pt x="0" y="30"/>
                </a:lnTo>
                <a:lnTo>
                  <a:pt x="0" y="30"/>
                </a:lnTo>
                <a:lnTo>
                  <a:pt x="1" y="24"/>
                </a:lnTo>
                <a:lnTo>
                  <a:pt x="2" y="18"/>
                </a:lnTo>
                <a:lnTo>
                  <a:pt x="6" y="13"/>
                </a:lnTo>
                <a:lnTo>
                  <a:pt x="9" y="8"/>
                </a:lnTo>
                <a:lnTo>
                  <a:pt x="13" y="5"/>
                </a:lnTo>
                <a:lnTo>
                  <a:pt x="18" y="2"/>
                </a:lnTo>
                <a:lnTo>
                  <a:pt x="24" y="0"/>
                </a:lnTo>
                <a:lnTo>
                  <a:pt x="30" y="0"/>
                </a:lnTo>
                <a:lnTo>
                  <a:pt x="656" y="0"/>
                </a:lnTo>
                <a:lnTo>
                  <a:pt x="656" y="0"/>
                </a:lnTo>
                <a:lnTo>
                  <a:pt x="662" y="0"/>
                </a:lnTo>
                <a:lnTo>
                  <a:pt x="668" y="2"/>
                </a:lnTo>
                <a:lnTo>
                  <a:pt x="673" y="5"/>
                </a:lnTo>
                <a:lnTo>
                  <a:pt x="676" y="8"/>
                </a:lnTo>
                <a:lnTo>
                  <a:pt x="681" y="13"/>
                </a:lnTo>
                <a:lnTo>
                  <a:pt x="684" y="18"/>
                </a:lnTo>
                <a:lnTo>
                  <a:pt x="685" y="24"/>
                </a:lnTo>
                <a:lnTo>
                  <a:pt x="686" y="30"/>
                </a:lnTo>
                <a:lnTo>
                  <a:pt x="686" y="30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54" name="Freeform 20"/>
          <p:cNvSpPr/>
          <p:nvPr/>
        </p:nvSpPr>
        <p:spPr bwMode="auto">
          <a:xfrm>
            <a:off x="994406" y="2293263"/>
            <a:ext cx="151723" cy="44624"/>
          </a:xfrm>
          <a:custGeom>
            <a:avLst/>
            <a:gdLst>
              <a:gd name="T0" fmla="*/ 203 w 203"/>
              <a:gd name="T1" fmla="*/ 31 h 61"/>
              <a:gd name="T2" fmla="*/ 203 w 203"/>
              <a:gd name="T3" fmla="*/ 31 h 61"/>
              <a:gd name="T4" fmla="*/ 202 w 203"/>
              <a:gd name="T5" fmla="*/ 37 h 61"/>
              <a:gd name="T6" fmla="*/ 201 w 203"/>
              <a:gd name="T7" fmla="*/ 43 h 61"/>
              <a:gd name="T8" fmla="*/ 199 w 203"/>
              <a:gd name="T9" fmla="*/ 48 h 61"/>
              <a:gd name="T10" fmla="*/ 195 w 203"/>
              <a:gd name="T11" fmla="*/ 53 h 61"/>
              <a:gd name="T12" fmla="*/ 190 w 203"/>
              <a:gd name="T13" fmla="*/ 57 h 61"/>
              <a:gd name="T14" fmla="*/ 185 w 203"/>
              <a:gd name="T15" fmla="*/ 59 h 61"/>
              <a:gd name="T16" fmla="*/ 179 w 203"/>
              <a:gd name="T17" fmla="*/ 60 h 61"/>
              <a:gd name="T18" fmla="*/ 173 w 203"/>
              <a:gd name="T19" fmla="*/ 61 h 61"/>
              <a:gd name="T20" fmla="*/ 30 w 203"/>
              <a:gd name="T21" fmla="*/ 61 h 61"/>
              <a:gd name="T22" fmla="*/ 30 w 203"/>
              <a:gd name="T23" fmla="*/ 61 h 61"/>
              <a:gd name="T24" fmla="*/ 24 w 203"/>
              <a:gd name="T25" fmla="*/ 60 h 61"/>
              <a:gd name="T26" fmla="*/ 19 w 203"/>
              <a:gd name="T27" fmla="*/ 59 h 61"/>
              <a:gd name="T28" fmla="*/ 13 w 203"/>
              <a:gd name="T29" fmla="*/ 57 h 61"/>
              <a:gd name="T30" fmla="*/ 10 w 203"/>
              <a:gd name="T31" fmla="*/ 53 h 61"/>
              <a:gd name="T32" fmla="*/ 6 w 203"/>
              <a:gd name="T33" fmla="*/ 48 h 61"/>
              <a:gd name="T34" fmla="*/ 2 w 203"/>
              <a:gd name="T35" fmla="*/ 43 h 61"/>
              <a:gd name="T36" fmla="*/ 1 w 203"/>
              <a:gd name="T37" fmla="*/ 37 h 61"/>
              <a:gd name="T38" fmla="*/ 0 w 203"/>
              <a:gd name="T39" fmla="*/ 31 h 61"/>
              <a:gd name="T40" fmla="*/ 0 w 203"/>
              <a:gd name="T41" fmla="*/ 31 h 61"/>
              <a:gd name="T42" fmla="*/ 0 w 203"/>
              <a:gd name="T43" fmla="*/ 31 h 61"/>
              <a:gd name="T44" fmla="*/ 1 w 203"/>
              <a:gd name="T45" fmla="*/ 25 h 61"/>
              <a:gd name="T46" fmla="*/ 2 w 203"/>
              <a:gd name="T47" fmla="*/ 20 h 61"/>
              <a:gd name="T48" fmla="*/ 6 w 203"/>
              <a:gd name="T49" fmla="*/ 14 h 61"/>
              <a:gd name="T50" fmla="*/ 10 w 203"/>
              <a:gd name="T51" fmla="*/ 10 h 61"/>
              <a:gd name="T52" fmla="*/ 13 w 203"/>
              <a:gd name="T53" fmla="*/ 7 h 61"/>
              <a:gd name="T54" fmla="*/ 19 w 203"/>
              <a:gd name="T55" fmla="*/ 3 h 61"/>
              <a:gd name="T56" fmla="*/ 24 w 203"/>
              <a:gd name="T57" fmla="*/ 2 h 61"/>
              <a:gd name="T58" fmla="*/ 30 w 203"/>
              <a:gd name="T59" fmla="*/ 0 h 61"/>
              <a:gd name="T60" fmla="*/ 173 w 203"/>
              <a:gd name="T61" fmla="*/ 0 h 61"/>
              <a:gd name="T62" fmla="*/ 173 w 203"/>
              <a:gd name="T63" fmla="*/ 0 h 61"/>
              <a:gd name="T64" fmla="*/ 179 w 203"/>
              <a:gd name="T65" fmla="*/ 2 h 61"/>
              <a:gd name="T66" fmla="*/ 185 w 203"/>
              <a:gd name="T67" fmla="*/ 3 h 61"/>
              <a:gd name="T68" fmla="*/ 190 w 203"/>
              <a:gd name="T69" fmla="*/ 7 h 61"/>
              <a:gd name="T70" fmla="*/ 195 w 203"/>
              <a:gd name="T71" fmla="*/ 10 h 61"/>
              <a:gd name="T72" fmla="*/ 199 w 203"/>
              <a:gd name="T73" fmla="*/ 14 h 61"/>
              <a:gd name="T74" fmla="*/ 201 w 203"/>
              <a:gd name="T75" fmla="*/ 20 h 61"/>
              <a:gd name="T76" fmla="*/ 202 w 203"/>
              <a:gd name="T77" fmla="*/ 25 h 61"/>
              <a:gd name="T78" fmla="*/ 203 w 203"/>
              <a:gd name="T79" fmla="*/ 31 h 61"/>
              <a:gd name="T80" fmla="*/ 203 w 203"/>
              <a:gd name="T81" fmla="*/ 31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03" h="61">
                <a:moveTo>
                  <a:pt x="203" y="31"/>
                </a:moveTo>
                <a:lnTo>
                  <a:pt x="203" y="31"/>
                </a:lnTo>
                <a:lnTo>
                  <a:pt x="202" y="37"/>
                </a:lnTo>
                <a:lnTo>
                  <a:pt x="201" y="43"/>
                </a:lnTo>
                <a:lnTo>
                  <a:pt x="199" y="48"/>
                </a:lnTo>
                <a:lnTo>
                  <a:pt x="195" y="53"/>
                </a:lnTo>
                <a:lnTo>
                  <a:pt x="190" y="57"/>
                </a:lnTo>
                <a:lnTo>
                  <a:pt x="185" y="59"/>
                </a:lnTo>
                <a:lnTo>
                  <a:pt x="179" y="60"/>
                </a:lnTo>
                <a:lnTo>
                  <a:pt x="173" y="61"/>
                </a:lnTo>
                <a:lnTo>
                  <a:pt x="30" y="61"/>
                </a:lnTo>
                <a:lnTo>
                  <a:pt x="30" y="61"/>
                </a:lnTo>
                <a:lnTo>
                  <a:pt x="24" y="60"/>
                </a:lnTo>
                <a:lnTo>
                  <a:pt x="19" y="59"/>
                </a:lnTo>
                <a:lnTo>
                  <a:pt x="13" y="57"/>
                </a:lnTo>
                <a:lnTo>
                  <a:pt x="10" y="53"/>
                </a:lnTo>
                <a:lnTo>
                  <a:pt x="6" y="48"/>
                </a:lnTo>
                <a:lnTo>
                  <a:pt x="2" y="43"/>
                </a:lnTo>
                <a:lnTo>
                  <a:pt x="1" y="37"/>
                </a:lnTo>
                <a:lnTo>
                  <a:pt x="0" y="31"/>
                </a:lnTo>
                <a:lnTo>
                  <a:pt x="0" y="31"/>
                </a:lnTo>
                <a:lnTo>
                  <a:pt x="0" y="31"/>
                </a:lnTo>
                <a:lnTo>
                  <a:pt x="1" y="25"/>
                </a:lnTo>
                <a:lnTo>
                  <a:pt x="2" y="20"/>
                </a:lnTo>
                <a:lnTo>
                  <a:pt x="6" y="14"/>
                </a:lnTo>
                <a:lnTo>
                  <a:pt x="10" y="10"/>
                </a:lnTo>
                <a:lnTo>
                  <a:pt x="13" y="7"/>
                </a:lnTo>
                <a:lnTo>
                  <a:pt x="19" y="3"/>
                </a:lnTo>
                <a:lnTo>
                  <a:pt x="24" y="2"/>
                </a:lnTo>
                <a:lnTo>
                  <a:pt x="30" y="0"/>
                </a:lnTo>
                <a:lnTo>
                  <a:pt x="173" y="0"/>
                </a:lnTo>
                <a:lnTo>
                  <a:pt x="173" y="0"/>
                </a:lnTo>
                <a:lnTo>
                  <a:pt x="179" y="2"/>
                </a:lnTo>
                <a:lnTo>
                  <a:pt x="185" y="3"/>
                </a:lnTo>
                <a:lnTo>
                  <a:pt x="190" y="7"/>
                </a:lnTo>
                <a:lnTo>
                  <a:pt x="195" y="10"/>
                </a:lnTo>
                <a:lnTo>
                  <a:pt x="199" y="14"/>
                </a:lnTo>
                <a:lnTo>
                  <a:pt x="201" y="20"/>
                </a:lnTo>
                <a:lnTo>
                  <a:pt x="202" y="25"/>
                </a:lnTo>
                <a:lnTo>
                  <a:pt x="203" y="31"/>
                </a:lnTo>
                <a:lnTo>
                  <a:pt x="203" y="31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55" name="Freeform 34"/>
          <p:cNvSpPr/>
          <p:nvPr/>
        </p:nvSpPr>
        <p:spPr bwMode="auto">
          <a:xfrm>
            <a:off x="3036708" y="1857433"/>
            <a:ext cx="288570" cy="44624"/>
          </a:xfrm>
          <a:custGeom>
            <a:avLst/>
            <a:gdLst>
              <a:gd name="T0" fmla="*/ 387 w 387"/>
              <a:gd name="T1" fmla="*/ 29 h 60"/>
              <a:gd name="T2" fmla="*/ 387 w 387"/>
              <a:gd name="T3" fmla="*/ 29 h 60"/>
              <a:gd name="T4" fmla="*/ 386 w 387"/>
              <a:gd name="T5" fmla="*/ 35 h 60"/>
              <a:gd name="T6" fmla="*/ 385 w 387"/>
              <a:gd name="T7" fmla="*/ 42 h 60"/>
              <a:gd name="T8" fmla="*/ 381 w 387"/>
              <a:gd name="T9" fmla="*/ 46 h 60"/>
              <a:gd name="T10" fmla="*/ 378 w 387"/>
              <a:gd name="T11" fmla="*/ 51 h 60"/>
              <a:gd name="T12" fmla="*/ 374 w 387"/>
              <a:gd name="T13" fmla="*/ 55 h 60"/>
              <a:gd name="T14" fmla="*/ 369 w 387"/>
              <a:gd name="T15" fmla="*/ 57 h 60"/>
              <a:gd name="T16" fmla="*/ 363 w 387"/>
              <a:gd name="T17" fmla="*/ 59 h 60"/>
              <a:gd name="T18" fmla="*/ 357 w 387"/>
              <a:gd name="T19" fmla="*/ 60 h 60"/>
              <a:gd name="T20" fmla="*/ 30 w 387"/>
              <a:gd name="T21" fmla="*/ 60 h 60"/>
              <a:gd name="T22" fmla="*/ 30 w 387"/>
              <a:gd name="T23" fmla="*/ 60 h 60"/>
              <a:gd name="T24" fmla="*/ 24 w 387"/>
              <a:gd name="T25" fmla="*/ 59 h 60"/>
              <a:gd name="T26" fmla="*/ 18 w 387"/>
              <a:gd name="T27" fmla="*/ 57 h 60"/>
              <a:gd name="T28" fmla="*/ 13 w 387"/>
              <a:gd name="T29" fmla="*/ 55 h 60"/>
              <a:gd name="T30" fmla="*/ 10 w 387"/>
              <a:gd name="T31" fmla="*/ 51 h 60"/>
              <a:gd name="T32" fmla="*/ 6 w 387"/>
              <a:gd name="T33" fmla="*/ 46 h 60"/>
              <a:gd name="T34" fmla="*/ 2 w 387"/>
              <a:gd name="T35" fmla="*/ 42 h 60"/>
              <a:gd name="T36" fmla="*/ 1 w 387"/>
              <a:gd name="T37" fmla="*/ 35 h 60"/>
              <a:gd name="T38" fmla="*/ 0 w 387"/>
              <a:gd name="T39" fmla="*/ 29 h 60"/>
              <a:gd name="T40" fmla="*/ 0 w 387"/>
              <a:gd name="T41" fmla="*/ 29 h 60"/>
              <a:gd name="T42" fmla="*/ 0 w 387"/>
              <a:gd name="T43" fmla="*/ 29 h 60"/>
              <a:gd name="T44" fmla="*/ 1 w 387"/>
              <a:gd name="T45" fmla="*/ 23 h 60"/>
              <a:gd name="T46" fmla="*/ 2 w 387"/>
              <a:gd name="T47" fmla="*/ 18 h 60"/>
              <a:gd name="T48" fmla="*/ 6 w 387"/>
              <a:gd name="T49" fmla="*/ 12 h 60"/>
              <a:gd name="T50" fmla="*/ 10 w 387"/>
              <a:gd name="T51" fmla="*/ 9 h 60"/>
              <a:gd name="T52" fmla="*/ 13 w 387"/>
              <a:gd name="T53" fmla="*/ 5 h 60"/>
              <a:gd name="T54" fmla="*/ 18 w 387"/>
              <a:gd name="T55" fmla="*/ 1 h 60"/>
              <a:gd name="T56" fmla="*/ 24 w 387"/>
              <a:gd name="T57" fmla="*/ 0 h 60"/>
              <a:gd name="T58" fmla="*/ 30 w 387"/>
              <a:gd name="T59" fmla="*/ 0 h 60"/>
              <a:gd name="T60" fmla="*/ 357 w 387"/>
              <a:gd name="T61" fmla="*/ 0 h 60"/>
              <a:gd name="T62" fmla="*/ 357 w 387"/>
              <a:gd name="T63" fmla="*/ 0 h 60"/>
              <a:gd name="T64" fmla="*/ 363 w 387"/>
              <a:gd name="T65" fmla="*/ 0 h 60"/>
              <a:gd name="T66" fmla="*/ 369 w 387"/>
              <a:gd name="T67" fmla="*/ 1 h 60"/>
              <a:gd name="T68" fmla="*/ 374 w 387"/>
              <a:gd name="T69" fmla="*/ 5 h 60"/>
              <a:gd name="T70" fmla="*/ 378 w 387"/>
              <a:gd name="T71" fmla="*/ 9 h 60"/>
              <a:gd name="T72" fmla="*/ 381 w 387"/>
              <a:gd name="T73" fmla="*/ 12 h 60"/>
              <a:gd name="T74" fmla="*/ 385 w 387"/>
              <a:gd name="T75" fmla="*/ 18 h 60"/>
              <a:gd name="T76" fmla="*/ 386 w 387"/>
              <a:gd name="T77" fmla="*/ 23 h 60"/>
              <a:gd name="T78" fmla="*/ 387 w 387"/>
              <a:gd name="T79" fmla="*/ 29 h 60"/>
              <a:gd name="T80" fmla="*/ 387 w 387"/>
              <a:gd name="T81" fmla="*/ 29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387" h="60">
                <a:moveTo>
                  <a:pt x="387" y="29"/>
                </a:moveTo>
                <a:lnTo>
                  <a:pt x="387" y="29"/>
                </a:lnTo>
                <a:lnTo>
                  <a:pt x="386" y="35"/>
                </a:lnTo>
                <a:lnTo>
                  <a:pt x="385" y="42"/>
                </a:lnTo>
                <a:lnTo>
                  <a:pt x="381" y="46"/>
                </a:lnTo>
                <a:lnTo>
                  <a:pt x="378" y="51"/>
                </a:lnTo>
                <a:lnTo>
                  <a:pt x="374" y="55"/>
                </a:lnTo>
                <a:lnTo>
                  <a:pt x="369" y="57"/>
                </a:lnTo>
                <a:lnTo>
                  <a:pt x="363" y="59"/>
                </a:lnTo>
                <a:lnTo>
                  <a:pt x="357" y="60"/>
                </a:lnTo>
                <a:lnTo>
                  <a:pt x="30" y="60"/>
                </a:lnTo>
                <a:lnTo>
                  <a:pt x="30" y="60"/>
                </a:lnTo>
                <a:lnTo>
                  <a:pt x="24" y="59"/>
                </a:lnTo>
                <a:lnTo>
                  <a:pt x="18" y="57"/>
                </a:lnTo>
                <a:lnTo>
                  <a:pt x="13" y="55"/>
                </a:lnTo>
                <a:lnTo>
                  <a:pt x="10" y="51"/>
                </a:lnTo>
                <a:lnTo>
                  <a:pt x="6" y="46"/>
                </a:lnTo>
                <a:lnTo>
                  <a:pt x="2" y="42"/>
                </a:lnTo>
                <a:lnTo>
                  <a:pt x="1" y="35"/>
                </a:lnTo>
                <a:lnTo>
                  <a:pt x="0" y="29"/>
                </a:lnTo>
                <a:lnTo>
                  <a:pt x="0" y="29"/>
                </a:lnTo>
                <a:lnTo>
                  <a:pt x="0" y="29"/>
                </a:lnTo>
                <a:lnTo>
                  <a:pt x="1" y="23"/>
                </a:lnTo>
                <a:lnTo>
                  <a:pt x="2" y="18"/>
                </a:lnTo>
                <a:lnTo>
                  <a:pt x="6" y="12"/>
                </a:lnTo>
                <a:lnTo>
                  <a:pt x="10" y="9"/>
                </a:lnTo>
                <a:lnTo>
                  <a:pt x="13" y="5"/>
                </a:lnTo>
                <a:lnTo>
                  <a:pt x="18" y="1"/>
                </a:lnTo>
                <a:lnTo>
                  <a:pt x="24" y="0"/>
                </a:lnTo>
                <a:lnTo>
                  <a:pt x="30" y="0"/>
                </a:lnTo>
                <a:lnTo>
                  <a:pt x="357" y="0"/>
                </a:lnTo>
                <a:lnTo>
                  <a:pt x="357" y="0"/>
                </a:lnTo>
                <a:lnTo>
                  <a:pt x="363" y="0"/>
                </a:lnTo>
                <a:lnTo>
                  <a:pt x="369" y="1"/>
                </a:lnTo>
                <a:lnTo>
                  <a:pt x="374" y="5"/>
                </a:lnTo>
                <a:lnTo>
                  <a:pt x="378" y="9"/>
                </a:lnTo>
                <a:lnTo>
                  <a:pt x="381" y="12"/>
                </a:lnTo>
                <a:lnTo>
                  <a:pt x="385" y="18"/>
                </a:lnTo>
                <a:lnTo>
                  <a:pt x="386" y="23"/>
                </a:lnTo>
                <a:lnTo>
                  <a:pt x="387" y="29"/>
                </a:lnTo>
                <a:lnTo>
                  <a:pt x="387" y="29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56" name="矩形 155"/>
          <p:cNvSpPr/>
          <p:nvPr/>
        </p:nvSpPr>
        <p:spPr>
          <a:xfrm>
            <a:off x="4399338" y="2435337"/>
            <a:ext cx="1470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800" b="1">
                <a:solidFill>
                  <a:schemeClr val="accent4"/>
                </a:solidFill>
                <a:latin typeface="方正兰亭黑_GBK"/>
                <a:ea typeface="方正兰亭黑_GBK"/>
                <a:sym typeface="微软雅黑" panose="020B0503020204020204" pitchFamily="34" charset="-122"/>
              </a:rPr>
              <a:t>04.</a:t>
            </a:r>
            <a:r>
              <a:rPr lang="zh-CN" altLang="en-US" sz="1800" b="1">
                <a:solidFill>
                  <a:schemeClr val="accent4"/>
                </a:solidFill>
                <a:latin typeface="方正兰亭黑_GBK"/>
                <a:ea typeface="方正兰亭黑_GBK"/>
                <a:sym typeface="微软雅黑" panose="020B0503020204020204" pitchFamily="34" charset="-122"/>
              </a:rPr>
              <a:t>未来展望</a:t>
            </a:r>
          </a:p>
        </p:txBody>
      </p:sp>
      <p:sp>
        <p:nvSpPr>
          <p:cNvPr id="169" name="文本框 6"/>
          <p:cNvSpPr txBox="1">
            <a:spLocks noChangeArrowheads="1"/>
          </p:cNvSpPr>
          <p:nvPr/>
        </p:nvSpPr>
        <p:spPr bwMode="auto">
          <a:xfrm>
            <a:off x="4426712" y="2782505"/>
            <a:ext cx="173477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200">
                <a:solidFill>
                  <a:srgbClr val="403E3B"/>
                </a:solidFill>
                <a:latin typeface="方正兰亭黑_GBK"/>
                <a:ea typeface="方正兰亭黑_GBK"/>
              </a:rPr>
              <a:t>FUTURE OUTLOOK</a:t>
            </a:r>
          </a:p>
        </p:txBody>
      </p:sp>
      <p:grpSp>
        <p:nvGrpSpPr>
          <p:cNvPr id="45" name="Group 41"/>
          <p:cNvGrpSpPr>
            <a:grpSpLocks noChangeAspect="1"/>
          </p:cNvGrpSpPr>
          <p:nvPr/>
        </p:nvGrpSpPr>
        <p:grpSpPr bwMode="auto">
          <a:xfrm>
            <a:off x="1532639" y="2249559"/>
            <a:ext cx="1413986" cy="1298209"/>
            <a:chOff x="4300" y="1493"/>
            <a:chExt cx="574" cy="527"/>
          </a:xfrm>
        </p:grpSpPr>
        <p:sp>
          <p:nvSpPr>
            <p:cNvPr id="46" name="Freeform 42"/>
            <p:cNvSpPr>
              <a:spLocks noEditPoints="1"/>
            </p:cNvSpPr>
            <p:nvPr/>
          </p:nvSpPr>
          <p:spPr bwMode="auto">
            <a:xfrm>
              <a:off x="4738" y="1605"/>
              <a:ext cx="120" cy="70"/>
            </a:xfrm>
            <a:custGeom>
              <a:avLst/>
              <a:gdLst>
                <a:gd name="T0" fmla="*/ 20 w 50"/>
                <a:gd name="T1" fmla="*/ 25 h 29"/>
                <a:gd name="T2" fmla="*/ 28 w 50"/>
                <a:gd name="T3" fmla="*/ 21 h 29"/>
                <a:gd name="T4" fmla="*/ 33 w 50"/>
                <a:gd name="T5" fmla="*/ 4 h 29"/>
                <a:gd name="T6" fmla="*/ 25 w 50"/>
                <a:gd name="T7" fmla="*/ 9 h 29"/>
                <a:gd name="T8" fmla="*/ 20 w 50"/>
                <a:gd name="T9" fmla="*/ 25 h 29"/>
                <a:gd name="T10" fmla="*/ 34 w 50"/>
                <a:gd name="T11" fmla="*/ 18 h 29"/>
                <a:gd name="T12" fmla="*/ 42 w 50"/>
                <a:gd name="T13" fmla="*/ 13 h 29"/>
                <a:gd name="T14" fmla="*/ 44 w 50"/>
                <a:gd name="T15" fmla="*/ 3 h 29"/>
                <a:gd name="T16" fmla="*/ 40 w 50"/>
                <a:gd name="T17" fmla="*/ 0 h 29"/>
                <a:gd name="T18" fmla="*/ 38 w 50"/>
                <a:gd name="T19" fmla="*/ 1 h 29"/>
                <a:gd name="T20" fmla="*/ 34 w 50"/>
                <a:gd name="T21" fmla="*/ 18 h 29"/>
                <a:gd name="T22" fmla="*/ 47 w 50"/>
                <a:gd name="T23" fmla="*/ 10 h 29"/>
                <a:gd name="T24" fmla="*/ 50 w 50"/>
                <a:gd name="T25" fmla="*/ 8 h 29"/>
                <a:gd name="T26" fmla="*/ 48 w 50"/>
                <a:gd name="T27" fmla="*/ 6 h 29"/>
                <a:gd name="T28" fmla="*/ 47 w 50"/>
                <a:gd name="T29" fmla="*/ 10 h 29"/>
                <a:gd name="T30" fmla="*/ 19 w 50"/>
                <a:gd name="T31" fmla="*/ 12 h 29"/>
                <a:gd name="T32" fmla="*/ 11 w 50"/>
                <a:gd name="T33" fmla="*/ 17 h 29"/>
                <a:gd name="T34" fmla="*/ 8 w 50"/>
                <a:gd name="T35" fmla="*/ 28 h 29"/>
                <a:gd name="T36" fmla="*/ 11 w 50"/>
                <a:gd name="T37" fmla="*/ 29 h 29"/>
                <a:gd name="T38" fmla="*/ 15 w 50"/>
                <a:gd name="T39" fmla="*/ 28 h 29"/>
                <a:gd name="T40" fmla="*/ 19 w 50"/>
                <a:gd name="T41" fmla="*/ 12 h 29"/>
                <a:gd name="T42" fmla="*/ 5 w 50"/>
                <a:gd name="T43" fmla="*/ 20 h 29"/>
                <a:gd name="T44" fmla="*/ 0 w 50"/>
                <a:gd name="T45" fmla="*/ 23 h 29"/>
                <a:gd name="T46" fmla="*/ 4 w 50"/>
                <a:gd name="T47" fmla="*/ 26 h 29"/>
                <a:gd name="T48" fmla="*/ 5 w 50"/>
                <a:gd name="T49" fmla="*/ 2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0" h="29">
                  <a:moveTo>
                    <a:pt x="20" y="25"/>
                  </a:moveTo>
                  <a:cubicBezTo>
                    <a:pt x="28" y="21"/>
                    <a:pt x="28" y="21"/>
                    <a:pt x="28" y="21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25" y="9"/>
                    <a:pt x="25" y="9"/>
                    <a:pt x="25" y="9"/>
                  </a:cubicBezTo>
                  <a:cubicBezTo>
                    <a:pt x="20" y="25"/>
                    <a:pt x="20" y="25"/>
                    <a:pt x="20" y="25"/>
                  </a:cubicBezTo>
                  <a:close/>
                  <a:moveTo>
                    <a:pt x="34" y="18"/>
                  </a:moveTo>
                  <a:cubicBezTo>
                    <a:pt x="42" y="13"/>
                    <a:pt x="42" y="13"/>
                    <a:pt x="42" y="13"/>
                  </a:cubicBezTo>
                  <a:cubicBezTo>
                    <a:pt x="44" y="3"/>
                    <a:pt x="44" y="3"/>
                    <a:pt x="44" y="3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38" y="1"/>
                    <a:pt x="38" y="1"/>
                    <a:pt x="38" y="1"/>
                  </a:cubicBezTo>
                  <a:cubicBezTo>
                    <a:pt x="34" y="18"/>
                    <a:pt x="34" y="18"/>
                    <a:pt x="34" y="18"/>
                  </a:cubicBezTo>
                  <a:close/>
                  <a:moveTo>
                    <a:pt x="47" y="10"/>
                  </a:moveTo>
                  <a:cubicBezTo>
                    <a:pt x="50" y="8"/>
                    <a:pt x="50" y="8"/>
                    <a:pt x="50" y="8"/>
                  </a:cubicBezTo>
                  <a:cubicBezTo>
                    <a:pt x="48" y="6"/>
                    <a:pt x="48" y="6"/>
                    <a:pt x="48" y="6"/>
                  </a:cubicBezTo>
                  <a:cubicBezTo>
                    <a:pt x="47" y="10"/>
                    <a:pt x="47" y="10"/>
                    <a:pt x="47" y="10"/>
                  </a:cubicBezTo>
                  <a:close/>
                  <a:moveTo>
                    <a:pt x="19" y="12"/>
                  </a:moveTo>
                  <a:cubicBezTo>
                    <a:pt x="11" y="17"/>
                    <a:pt x="11" y="17"/>
                    <a:pt x="11" y="17"/>
                  </a:cubicBezTo>
                  <a:cubicBezTo>
                    <a:pt x="8" y="28"/>
                    <a:pt x="8" y="28"/>
                    <a:pt x="8" y="28"/>
                  </a:cubicBezTo>
                  <a:cubicBezTo>
                    <a:pt x="9" y="28"/>
                    <a:pt x="10" y="29"/>
                    <a:pt x="11" y="29"/>
                  </a:cubicBezTo>
                  <a:cubicBezTo>
                    <a:pt x="12" y="29"/>
                    <a:pt x="13" y="29"/>
                    <a:pt x="15" y="28"/>
                  </a:cubicBezTo>
                  <a:cubicBezTo>
                    <a:pt x="19" y="12"/>
                    <a:pt x="19" y="12"/>
                    <a:pt x="19" y="12"/>
                  </a:cubicBezTo>
                  <a:close/>
                  <a:moveTo>
                    <a:pt x="5" y="20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4" y="26"/>
                    <a:pt x="4" y="26"/>
                    <a:pt x="4" y="26"/>
                  </a:cubicBezTo>
                  <a:lnTo>
                    <a:pt x="5" y="20"/>
                  </a:lnTo>
                  <a:close/>
                </a:path>
              </a:pathLst>
            </a:custGeom>
            <a:solidFill>
              <a:srgbClr val="FFC0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7" name="Freeform 43"/>
            <p:cNvSpPr>
              <a:spLocks noEditPoints="1"/>
            </p:cNvSpPr>
            <p:nvPr/>
          </p:nvSpPr>
          <p:spPr bwMode="auto">
            <a:xfrm>
              <a:off x="4511" y="1699"/>
              <a:ext cx="107" cy="113"/>
            </a:xfrm>
            <a:custGeom>
              <a:avLst/>
              <a:gdLst>
                <a:gd name="T0" fmla="*/ 44 w 45"/>
                <a:gd name="T1" fmla="*/ 14 h 47"/>
                <a:gd name="T2" fmla="*/ 38 w 45"/>
                <a:gd name="T3" fmla="*/ 17 h 47"/>
                <a:gd name="T4" fmla="*/ 30 w 45"/>
                <a:gd name="T5" fmla="*/ 46 h 47"/>
                <a:gd name="T6" fmla="*/ 34 w 45"/>
                <a:gd name="T7" fmla="*/ 44 h 47"/>
                <a:gd name="T8" fmla="*/ 38 w 45"/>
                <a:gd name="T9" fmla="*/ 40 h 47"/>
                <a:gd name="T10" fmla="*/ 45 w 45"/>
                <a:gd name="T11" fmla="*/ 17 h 47"/>
                <a:gd name="T12" fmla="*/ 44 w 45"/>
                <a:gd name="T13" fmla="*/ 15 h 47"/>
                <a:gd name="T14" fmla="*/ 44 w 45"/>
                <a:gd name="T15" fmla="*/ 14 h 47"/>
                <a:gd name="T16" fmla="*/ 32 w 45"/>
                <a:gd name="T17" fmla="*/ 20 h 47"/>
                <a:gd name="T18" fmla="*/ 25 w 45"/>
                <a:gd name="T19" fmla="*/ 47 h 47"/>
                <a:gd name="T20" fmla="*/ 18 w 45"/>
                <a:gd name="T21" fmla="*/ 47 h 47"/>
                <a:gd name="T22" fmla="*/ 24 w 45"/>
                <a:gd name="T23" fmla="*/ 25 h 47"/>
                <a:gd name="T24" fmla="*/ 32 w 45"/>
                <a:gd name="T25" fmla="*/ 20 h 47"/>
                <a:gd name="T26" fmla="*/ 19 w 45"/>
                <a:gd name="T27" fmla="*/ 27 h 47"/>
                <a:gd name="T28" fmla="*/ 18 w 45"/>
                <a:gd name="T29" fmla="*/ 26 h 47"/>
                <a:gd name="T30" fmla="*/ 19 w 45"/>
                <a:gd name="T31" fmla="*/ 22 h 47"/>
                <a:gd name="T32" fmla="*/ 21 w 45"/>
                <a:gd name="T33" fmla="*/ 21 h 47"/>
                <a:gd name="T34" fmla="*/ 26 w 45"/>
                <a:gd name="T35" fmla="*/ 0 h 47"/>
                <a:gd name="T36" fmla="*/ 26 w 45"/>
                <a:gd name="T37" fmla="*/ 0 h 47"/>
                <a:gd name="T38" fmla="*/ 20 w 45"/>
                <a:gd name="T39" fmla="*/ 0 h 47"/>
                <a:gd name="T40" fmla="*/ 8 w 45"/>
                <a:gd name="T41" fmla="*/ 43 h 47"/>
                <a:gd name="T42" fmla="*/ 14 w 45"/>
                <a:gd name="T43" fmla="*/ 46 h 47"/>
                <a:gd name="T44" fmla="*/ 19 w 45"/>
                <a:gd name="T45" fmla="*/ 27 h 47"/>
                <a:gd name="T46" fmla="*/ 26 w 45"/>
                <a:gd name="T47" fmla="*/ 18 h 47"/>
                <a:gd name="T48" fmla="*/ 31 w 45"/>
                <a:gd name="T49" fmla="*/ 1 h 47"/>
                <a:gd name="T50" fmla="*/ 37 w 45"/>
                <a:gd name="T51" fmla="*/ 5 h 47"/>
                <a:gd name="T52" fmla="*/ 34 w 45"/>
                <a:gd name="T53" fmla="*/ 13 h 47"/>
                <a:gd name="T54" fmla="*/ 26 w 45"/>
                <a:gd name="T55" fmla="*/ 18 h 47"/>
                <a:gd name="T56" fmla="*/ 40 w 45"/>
                <a:gd name="T57" fmla="*/ 10 h 47"/>
                <a:gd name="T58" fmla="*/ 41 w 45"/>
                <a:gd name="T59" fmla="*/ 9 h 47"/>
                <a:gd name="T60" fmla="*/ 40 w 45"/>
                <a:gd name="T61" fmla="*/ 9 h 47"/>
                <a:gd name="T62" fmla="*/ 40 w 45"/>
                <a:gd name="T63" fmla="*/ 9 h 47"/>
                <a:gd name="T64" fmla="*/ 40 w 45"/>
                <a:gd name="T65" fmla="*/ 10 h 47"/>
                <a:gd name="T66" fmla="*/ 15 w 45"/>
                <a:gd name="T67" fmla="*/ 1 h 47"/>
                <a:gd name="T68" fmla="*/ 4 w 45"/>
                <a:gd name="T69" fmla="*/ 40 h 47"/>
                <a:gd name="T70" fmla="*/ 1 w 45"/>
                <a:gd name="T71" fmla="*/ 35 h 47"/>
                <a:gd name="T72" fmla="*/ 0 w 45"/>
                <a:gd name="T73" fmla="*/ 32 h 47"/>
                <a:gd name="T74" fmla="*/ 7 w 45"/>
                <a:gd name="T75" fmla="*/ 5 h 47"/>
                <a:gd name="T76" fmla="*/ 10 w 45"/>
                <a:gd name="T77" fmla="*/ 3 h 47"/>
                <a:gd name="T78" fmla="*/ 15 w 45"/>
                <a:gd name="T79" fmla="*/ 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5" h="47">
                  <a:moveTo>
                    <a:pt x="44" y="14"/>
                  </a:moveTo>
                  <a:cubicBezTo>
                    <a:pt x="38" y="17"/>
                    <a:pt x="38" y="17"/>
                    <a:pt x="38" y="17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1" y="45"/>
                    <a:pt x="33" y="45"/>
                    <a:pt x="34" y="44"/>
                  </a:cubicBezTo>
                  <a:cubicBezTo>
                    <a:pt x="35" y="43"/>
                    <a:pt x="37" y="42"/>
                    <a:pt x="38" y="40"/>
                  </a:cubicBezTo>
                  <a:cubicBezTo>
                    <a:pt x="45" y="17"/>
                    <a:pt x="45" y="17"/>
                    <a:pt x="45" y="17"/>
                  </a:cubicBezTo>
                  <a:cubicBezTo>
                    <a:pt x="44" y="16"/>
                    <a:pt x="44" y="16"/>
                    <a:pt x="44" y="15"/>
                  </a:cubicBezTo>
                  <a:cubicBezTo>
                    <a:pt x="44" y="15"/>
                    <a:pt x="44" y="14"/>
                    <a:pt x="44" y="14"/>
                  </a:cubicBezTo>
                  <a:close/>
                  <a:moveTo>
                    <a:pt x="32" y="20"/>
                  </a:moveTo>
                  <a:cubicBezTo>
                    <a:pt x="25" y="47"/>
                    <a:pt x="25" y="47"/>
                    <a:pt x="25" y="47"/>
                  </a:cubicBezTo>
                  <a:cubicBezTo>
                    <a:pt x="23" y="47"/>
                    <a:pt x="21" y="47"/>
                    <a:pt x="18" y="47"/>
                  </a:cubicBezTo>
                  <a:cubicBezTo>
                    <a:pt x="24" y="25"/>
                    <a:pt x="24" y="25"/>
                    <a:pt x="24" y="25"/>
                  </a:cubicBezTo>
                  <a:cubicBezTo>
                    <a:pt x="32" y="20"/>
                    <a:pt x="32" y="20"/>
                    <a:pt x="32" y="20"/>
                  </a:cubicBezTo>
                  <a:close/>
                  <a:moveTo>
                    <a:pt x="19" y="27"/>
                  </a:moveTo>
                  <a:cubicBezTo>
                    <a:pt x="19" y="26"/>
                    <a:pt x="18" y="26"/>
                    <a:pt x="18" y="26"/>
                  </a:cubicBezTo>
                  <a:cubicBezTo>
                    <a:pt x="17" y="24"/>
                    <a:pt x="18" y="23"/>
                    <a:pt x="19" y="22"/>
                  </a:cubicBezTo>
                  <a:cubicBezTo>
                    <a:pt x="21" y="21"/>
                    <a:pt x="21" y="21"/>
                    <a:pt x="21" y="21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4" y="0"/>
                    <a:pt x="22" y="0"/>
                    <a:pt x="20" y="0"/>
                  </a:cubicBezTo>
                  <a:cubicBezTo>
                    <a:pt x="8" y="43"/>
                    <a:pt x="8" y="43"/>
                    <a:pt x="8" y="43"/>
                  </a:cubicBezTo>
                  <a:cubicBezTo>
                    <a:pt x="10" y="44"/>
                    <a:pt x="12" y="45"/>
                    <a:pt x="14" y="46"/>
                  </a:cubicBezTo>
                  <a:cubicBezTo>
                    <a:pt x="19" y="27"/>
                    <a:pt x="19" y="27"/>
                    <a:pt x="19" y="27"/>
                  </a:cubicBezTo>
                  <a:close/>
                  <a:moveTo>
                    <a:pt x="26" y="18"/>
                  </a:moveTo>
                  <a:cubicBezTo>
                    <a:pt x="31" y="1"/>
                    <a:pt x="31" y="1"/>
                    <a:pt x="31" y="1"/>
                  </a:cubicBezTo>
                  <a:cubicBezTo>
                    <a:pt x="33" y="2"/>
                    <a:pt x="35" y="3"/>
                    <a:pt x="37" y="5"/>
                  </a:cubicBezTo>
                  <a:cubicBezTo>
                    <a:pt x="34" y="13"/>
                    <a:pt x="34" y="13"/>
                    <a:pt x="34" y="13"/>
                  </a:cubicBezTo>
                  <a:cubicBezTo>
                    <a:pt x="26" y="18"/>
                    <a:pt x="26" y="18"/>
                    <a:pt x="26" y="18"/>
                  </a:cubicBezTo>
                  <a:close/>
                  <a:moveTo>
                    <a:pt x="40" y="10"/>
                  </a:moveTo>
                  <a:cubicBezTo>
                    <a:pt x="41" y="9"/>
                    <a:pt x="41" y="9"/>
                    <a:pt x="41" y="9"/>
                  </a:cubicBezTo>
                  <a:cubicBezTo>
                    <a:pt x="41" y="9"/>
                    <a:pt x="41" y="9"/>
                    <a:pt x="40" y="9"/>
                  </a:cubicBezTo>
                  <a:cubicBezTo>
                    <a:pt x="40" y="9"/>
                    <a:pt x="40" y="9"/>
                    <a:pt x="40" y="9"/>
                  </a:cubicBezTo>
                  <a:cubicBezTo>
                    <a:pt x="40" y="10"/>
                    <a:pt x="40" y="10"/>
                    <a:pt x="40" y="10"/>
                  </a:cubicBezTo>
                  <a:close/>
                  <a:moveTo>
                    <a:pt x="15" y="1"/>
                  </a:moveTo>
                  <a:cubicBezTo>
                    <a:pt x="4" y="40"/>
                    <a:pt x="4" y="40"/>
                    <a:pt x="4" y="40"/>
                  </a:cubicBezTo>
                  <a:cubicBezTo>
                    <a:pt x="3" y="38"/>
                    <a:pt x="2" y="37"/>
                    <a:pt x="1" y="35"/>
                  </a:cubicBezTo>
                  <a:cubicBezTo>
                    <a:pt x="1" y="34"/>
                    <a:pt x="0" y="33"/>
                    <a:pt x="0" y="32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8" y="4"/>
                    <a:pt x="9" y="4"/>
                    <a:pt x="10" y="3"/>
                  </a:cubicBezTo>
                  <a:cubicBezTo>
                    <a:pt x="11" y="2"/>
                    <a:pt x="13" y="1"/>
                    <a:pt x="15" y="1"/>
                  </a:cubicBezTo>
                  <a:close/>
                </a:path>
              </a:pathLst>
            </a:custGeom>
            <a:solidFill>
              <a:srgbClr val="F24B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" name="Freeform 44"/>
            <p:cNvSpPr>
              <a:spLocks noEditPoints="1"/>
            </p:cNvSpPr>
            <p:nvPr/>
          </p:nvSpPr>
          <p:spPr bwMode="auto">
            <a:xfrm>
              <a:off x="4415" y="1610"/>
              <a:ext cx="294" cy="293"/>
            </a:xfrm>
            <a:custGeom>
              <a:avLst/>
              <a:gdLst>
                <a:gd name="T0" fmla="*/ 105 w 123"/>
                <a:gd name="T1" fmla="*/ 38 h 122"/>
                <a:gd name="T2" fmla="*/ 92 w 123"/>
                <a:gd name="T3" fmla="*/ 114 h 122"/>
                <a:gd name="T4" fmla="*/ 100 w 123"/>
                <a:gd name="T5" fmla="*/ 42 h 122"/>
                <a:gd name="T6" fmla="*/ 72 w 123"/>
                <a:gd name="T7" fmla="*/ 121 h 122"/>
                <a:gd name="T8" fmla="*/ 89 w 123"/>
                <a:gd name="T9" fmla="*/ 70 h 122"/>
                <a:gd name="T10" fmla="*/ 92 w 123"/>
                <a:gd name="T11" fmla="*/ 46 h 122"/>
                <a:gd name="T12" fmla="*/ 76 w 123"/>
                <a:gd name="T13" fmla="*/ 86 h 122"/>
                <a:gd name="T14" fmla="*/ 69 w 123"/>
                <a:gd name="T15" fmla="*/ 89 h 122"/>
                <a:gd name="T16" fmla="*/ 67 w 123"/>
                <a:gd name="T17" fmla="*/ 121 h 122"/>
                <a:gd name="T18" fmla="*/ 64 w 123"/>
                <a:gd name="T19" fmla="*/ 89 h 122"/>
                <a:gd name="T20" fmla="*/ 49 w 123"/>
                <a:gd name="T21" fmla="*/ 120 h 122"/>
                <a:gd name="T22" fmla="*/ 64 w 123"/>
                <a:gd name="T23" fmla="*/ 89 h 122"/>
                <a:gd name="T24" fmla="*/ 47 w 123"/>
                <a:gd name="T25" fmla="*/ 85 h 122"/>
                <a:gd name="T26" fmla="*/ 44 w 123"/>
                <a:gd name="T27" fmla="*/ 119 h 122"/>
                <a:gd name="T28" fmla="*/ 43 w 123"/>
                <a:gd name="T29" fmla="*/ 82 h 122"/>
                <a:gd name="T30" fmla="*/ 28 w 123"/>
                <a:gd name="T31" fmla="*/ 111 h 122"/>
                <a:gd name="T32" fmla="*/ 43 w 123"/>
                <a:gd name="T33" fmla="*/ 82 h 122"/>
                <a:gd name="T34" fmla="*/ 34 w 123"/>
                <a:gd name="T35" fmla="*/ 53 h 122"/>
                <a:gd name="T36" fmla="*/ 53 w 123"/>
                <a:gd name="T37" fmla="*/ 0 h 122"/>
                <a:gd name="T38" fmla="*/ 19 w 123"/>
                <a:gd name="T39" fmla="*/ 104 h 122"/>
                <a:gd name="T40" fmla="*/ 34 w 123"/>
                <a:gd name="T41" fmla="*/ 70 h 122"/>
                <a:gd name="T42" fmla="*/ 58 w 123"/>
                <a:gd name="T43" fmla="*/ 0 h 122"/>
                <a:gd name="T44" fmla="*/ 56 w 123"/>
                <a:gd name="T45" fmla="*/ 32 h 122"/>
                <a:gd name="T46" fmla="*/ 61 w 123"/>
                <a:gd name="T47" fmla="*/ 32 h 122"/>
                <a:gd name="T48" fmla="*/ 68 w 123"/>
                <a:gd name="T49" fmla="*/ 32 h 122"/>
                <a:gd name="T50" fmla="*/ 76 w 123"/>
                <a:gd name="T51" fmla="*/ 1 h 122"/>
                <a:gd name="T52" fmla="*/ 61 w 123"/>
                <a:gd name="T53" fmla="*/ 32 h 122"/>
                <a:gd name="T54" fmla="*/ 80 w 123"/>
                <a:gd name="T55" fmla="*/ 2 h 122"/>
                <a:gd name="T56" fmla="*/ 78 w 123"/>
                <a:gd name="T57" fmla="*/ 36 h 122"/>
                <a:gd name="T58" fmla="*/ 82 w 123"/>
                <a:gd name="T59" fmla="*/ 40 h 122"/>
                <a:gd name="T60" fmla="*/ 96 w 123"/>
                <a:gd name="T61" fmla="*/ 10 h 122"/>
                <a:gd name="T62" fmla="*/ 85 w 123"/>
                <a:gd name="T63" fmla="*/ 44 h 122"/>
                <a:gd name="T64" fmla="*/ 82 w 123"/>
                <a:gd name="T65" fmla="*/ 40 h 122"/>
                <a:gd name="T66" fmla="*/ 100 w 123"/>
                <a:gd name="T67" fmla="*/ 13 h 122"/>
                <a:gd name="T68" fmla="*/ 101 w 123"/>
                <a:gd name="T69" fmla="*/ 35 h 122"/>
                <a:gd name="T70" fmla="*/ 107 w 123"/>
                <a:gd name="T71" fmla="*/ 31 h 122"/>
                <a:gd name="T72" fmla="*/ 113 w 123"/>
                <a:gd name="T73" fmla="*/ 27 h 122"/>
                <a:gd name="T74" fmla="*/ 107 w 123"/>
                <a:gd name="T75" fmla="*/ 31 h 122"/>
                <a:gd name="T76" fmla="*/ 15 w 123"/>
                <a:gd name="T77" fmla="*/ 100 h 122"/>
                <a:gd name="T78" fmla="*/ 33 w 123"/>
                <a:gd name="T79" fmla="*/ 7 h 122"/>
                <a:gd name="T80" fmla="*/ 28 w 123"/>
                <a:gd name="T81" fmla="*/ 10 h 122"/>
                <a:gd name="T82" fmla="*/ 3 w 123"/>
                <a:gd name="T83" fmla="*/ 77 h 122"/>
                <a:gd name="T84" fmla="*/ 28 w 123"/>
                <a:gd name="T85" fmla="*/ 10 h 122"/>
                <a:gd name="T86" fmla="*/ 3 w 123"/>
                <a:gd name="T87" fmla="*/ 45 h 122"/>
                <a:gd name="T88" fmla="*/ 12 w 123"/>
                <a:gd name="T89" fmla="*/ 25 h 122"/>
                <a:gd name="T90" fmla="*/ 117 w 123"/>
                <a:gd name="T91" fmla="*/ 36 h 122"/>
                <a:gd name="T92" fmla="*/ 106 w 123"/>
                <a:gd name="T93" fmla="*/ 102 h 122"/>
                <a:gd name="T94" fmla="*/ 114 w 123"/>
                <a:gd name="T95" fmla="*/ 93 h 122"/>
                <a:gd name="T96" fmla="*/ 123 w 123"/>
                <a:gd name="T97" fmla="*/ 59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23" h="122">
                  <a:moveTo>
                    <a:pt x="113" y="34"/>
                  </a:moveTo>
                  <a:cubicBezTo>
                    <a:pt x="105" y="38"/>
                    <a:pt x="105" y="38"/>
                    <a:pt x="105" y="38"/>
                  </a:cubicBezTo>
                  <a:cubicBezTo>
                    <a:pt x="84" y="117"/>
                    <a:pt x="84" y="117"/>
                    <a:pt x="84" y="117"/>
                  </a:cubicBezTo>
                  <a:cubicBezTo>
                    <a:pt x="87" y="116"/>
                    <a:pt x="89" y="115"/>
                    <a:pt x="92" y="114"/>
                  </a:cubicBezTo>
                  <a:cubicBezTo>
                    <a:pt x="113" y="34"/>
                    <a:pt x="113" y="34"/>
                    <a:pt x="113" y="34"/>
                  </a:cubicBezTo>
                  <a:close/>
                  <a:moveTo>
                    <a:pt x="100" y="42"/>
                  </a:moveTo>
                  <a:cubicBezTo>
                    <a:pt x="79" y="119"/>
                    <a:pt x="79" y="119"/>
                    <a:pt x="79" y="119"/>
                  </a:cubicBezTo>
                  <a:cubicBezTo>
                    <a:pt x="76" y="120"/>
                    <a:pt x="74" y="120"/>
                    <a:pt x="72" y="121"/>
                  </a:cubicBezTo>
                  <a:cubicBezTo>
                    <a:pt x="82" y="81"/>
                    <a:pt x="82" y="81"/>
                    <a:pt x="82" y="81"/>
                  </a:cubicBezTo>
                  <a:cubicBezTo>
                    <a:pt x="85" y="78"/>
                    <a:pt x="88" y="74"/>
                    <a:pt x="89" y="70"/>
                  </a:cubicBezTo>
                  <a:cubicBezTo>
                    <a:pt x="91" y="65"/>
                    <a:pt x="91" y="59"/>
                    <a:pt x="90" y="53"/>
                  </a:cubicBezTo>
                  <a:cubicBezTo>
                    <a:pt x="92" y="46"/>
                    <a:pt x="92" y="46"/>
                    <a:pt x="92" y="46"/>
                  </a:cubicBezTo>
                  <a:cubicBezTo>
                    <a:pt x="100" y="42"/>
                    <a:pt x="100" y="42"/>
                    <a:pt x="100" y="42"/>
                  </a:cubicBezTo>
                  <a:close/>
                  <a:moveTo>
                    <a:pt x="76" y="86"/>
                  </a:moveTo>
                  <a:cubicBezTo>
                    <a:pt x="76" y="86"/>
                    <a:pt x="76" y="86"/>
                    <a:pt x="76" y="86"/>
                  </a:cubicBezTo>
                  <a:cubicBezTo>
                    <a:pt x="74" y="87"/>
                    <a:pt x="71" y="88"/>
                    <a:pt x="69" y="89"/>
                  </a:cubicBezTo>
                  <a:cubicBezTo>
                    <a:pt x="60" y="121"/>
                    <a:pt x="60" y="121"/>
                    <a:pt x="60" y="121"/>
                  </a:cubicBezTo>
                  <a:cubicBezTo>
                    <a:pt x="62" y="122"/>
                    <a:pt x="64" y="121"/>
                    <a:pt x="67" y="121"/>
                  </a:cubicBezTo>
                  <a:cubicBezTo>
                    <a:pt x="76" y="86"/>
                    <a:pt x="76" y="86"/>
                    <a:pt x="76" y="86"/>
                  </a:cubicBezTo>
                  <a:close/>
                  <a:moveTo>
                    <a:pt x="64" y="89"/>
                  </a:moveTo>
                  <a:cubicBezTo>
                    <a:pt x="55" y="121"/>
                    <a:pt x="55" y="121"/>
                    <a:pt x="55" y="121"/>
                  </a:cubicBezTo>
                  <a:cubicBezTo>
                    <a:pt x="53" y="121"/>
                    <a:pt x="51" y="121"/>
                    <a:pt x="49" y="120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62" y="90"/>
                    <a:pt x="64" y="89"/>
                  </a:cubicBezTo>
                  <a:close/>
                  <a:moveTo>
                    <a:pt x="53" y="88"/>
                  </a:moveTo>
                  <a:cubicBezTo>
                    <a:pt x="51" y="87"/>
                    <a:pt x="49" y="86"/>
                    <a:pt x="47" y="85"/>
                  </a:cubicBezTo>
                  <a:cubicBezTo>
                    <a:pt x="38" y="117"/>
                    <a:pt x="38" y="117"/>
                    <a:pt x="38" y="117"/>
                  </a:cubicBezTo>
                  <a:cubicBezTo>
                    <a:pt x="40" y="118"/>
                    <a:pt x="42" y="118"/>
                    <a:pt x="44" y="119"/>
                  </a:cubicBezTo>
                  <a:cubicBezTo>
                    <a:pt x="53" y="88"/>
                    <a:pt x="53" y="88"/>
                    <a:pt x="53" y="88"/>
                  </a:cubicBezTo>
                  <a:close/>
                  <a:moveTo>
                    <a:pt x="43" y="82"/>
                  </a:moveTo>
                  <a:cubicBezTo>
                    <a:pt x="34" y="115"/>
                    <a:pt x="34" y="115"/>
                    <a:pt x="34" y="115"/>
                  </a:cubicBezTo>
                  <a:cubicBezTo>
                    <a:pt x="32" y="114"/>
                    <a:pt x="30" y="113"/>
                    <a:pt x="28" y="111"/>
                  </a:cubicBezTo>
                  <a:cubicBezTo>
                    <a:pt x="38" y="76"/>
                    <a:pt x="38" y="76"/>
                    <a:pt x="38" y="76"/>
                  </a:cubicBezTo>
                  <a:cubicBezTo>
                    <a:pt x="39" y="79"/>
                    <a:pt x="41" y="81"/>
                    <a:pt x="43" y="82"/>
                  </a:cubicBezTo>
                  <a:close/>
                  <a:moveTo>
                    <a:pt x="34" y="70"/>
                  </a:moveTo>
                  <a:cubicBezTo>
                    <a:pt x="32" y="65"/>
                    <a:pt x="32" y="59"/>
                    <a:pt x="34" y="53"/>
                  </a:cubicBezTo>
                  <a:cubicBezTo>
                    <a:pt x="35" y="47"/>
                    <a:pt x="38" y="42"/>
                    <a:pt x="43" y="38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1" y="0"/>
                    <a:pt x="48" y="1"/>
                    <a:pt x="46" y="2"/>
                  </a:cubicBezTo>
                  <a:cubicBezTo>
                    <a:pt x="19" y="104"/>
                    <a:pt x="19" y="104"/>
                    <a:pt x="19" y="104"/>
                  </a:cubicBezTo>
                  <a:cubicBezTo>
                    <a:pt x="20" y="105"/>
                    <a:pt x="22" y="107"/>
                    <a:pt x="24" y="109"/>
                  </a:cubicBezTo>
                  <a:cubicBezTo>
                    <a:pt x="34" y="70"/>
                    <a:pt x="34" y="70"/>
                    <a:pt x="34" y="70"/>
                  </a:cubicBezTo>
                  <a:close/>
                  <a:moveTo>
                    <a:pt x="49" y="35"/>
                  </a:moveTo>
                  <a:cubicBezTo>
                    <a:pt x="58" y="0"/>
                    <a:pt x="58" y="0"/>
                    <a:pt x="58" y="0"/>
                  </a:cubicBezTo>
                  <a:cubicBezTo>
                    <a:pt x="60" y="0"/>
                    <a:pt x="63" y="0"/>
                    <a:pt x="65" y="0"/>
                  </a:cubicBezTo>
                  <a:cubicBezTo>
                    <a:pt x="56" y="32"/>
                    <a:pt x="56" y="32"/>
                    <a:pt x="56" y="32"/>
                  </a:cubicBezTo>
                  <a:cubicBezTo>
                    <a:pt x="54" y="33"/>
                    <a:pt x="51" y="33"/>
                    <a:pt x="49" y="35"/>
                  </a:cubicBezTo>
                  <a:close/>
                  <a:moveTo>
                    <a:pt x="61" y="32"/>
                  </a:moveTo>
                  <a:cubicBezTo>
                    <a:pt x="63" y="32"/>
                    <a:pt x="65" y="32"/>
                    <a:pt x="67" y="32"/>
                  </a:cubicBezTo>
                  <a:cubicBezTo>
                    <a:pt x="68" y="32"/>
                    <a:pt x="68" y="32"/>
                    <a:pt x="68" y="32"/>
                  </a:cubicBezTo>
                  <a:cubicBezTo>
                    <a:pt x="76" y="1"/>
                    <a:pt x="76" y="1"/>
                    <a:pt x="76" y="1"/>
                  </a:cubicBezTo>
                  <a:cubicBezTo>
                    <a:pt x="76" y="1"/>
                    <a:pt x="76" y="1"/>
                    <a:pt x="76" y="1"/>
                  </a:cubicBezTo>
                  <a:cubicBezTo>
                    <a:pt x="74" y="1"/>
                    <a:pt x="72" y="0"/>
                    <a:pt x="69" y="0"/>
                  </a:cubicBezTo>
                  <a:cubicBezTo>
                    <a:pt x="61" y="32"/>
                    <a:pt x="61" y="32"/>
                    <a:pt x="61" y="32"/>
                  </a:cubicBezTo>
                  <a:close/>
                  <a:moveTo>
                    <a:pt x="72" y="33"/>
                  </a:moveTo>
                  <a:cubicBezTo>
                    <a:pt x="80" y="2"/>
                    <a:pt x="80" y="2"/>
                    <a:pt x="80" y="2"/>
                  </a:cubicBezTo>
                  <a:cubicBezTo>
                    <a:pt x="82" y="3"/>
                    <a:pt x="84" y="4"/>
                    <a:pt x="86" y="5"/>
                  </a:cubicBezTo>
                  <a:cubicBezTo>
                    <a:pt x="78" y="36"/>
                    <a:pt x="78" y="36"/>
                    <a:pt x="78" y="36"/>
                  </a:cubicBezTo>
                  <a:cubicBezTo>
                    <a:pt x="76" y="35"/>
                    <a:pt x="74" y="34"/>
                    <a:pt x="72" y="33"/>
                  </a:cubicBezTo>
                  <a:close/>
                  <a:moveTo>
                    <a:pt x="82" y="40"/>
                  </a:moveTo>
                  <a:cubicBezTo>
                    <a:pt x="91" y="7"/>
                    <a:pt x="91" y="7"/>
                    <a:pt x="91" y="7"/>
                  </a:cubicBezTo>
                  <a:cubicBezTo>
                    <a:pt x="93" y="8"/>
                    <a:pt x="95" y="9"/>
                    <a:pt x="96" y="10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4"/>
                    <a:pt x="85" y="44"/>
                    <a:pt x="85" y="44"/>
                  </a:cubicBezTo>
                  <a:cubicBezTo>
                    <a:pt x="85" y="44"/>
                    <a:pt x="85" y="43"/>
                    <a:pt x="84" y="43"/>
                  </a:cubicBezTo>
                  <a:cubicBezTo>
                    <a:pt x="84" y="41"/>
                    <a:pt x="83" y="41"/>
                    <a:pt x="82" y="40"/>
                  </a:cubicBezTo>
                  <a:close/>
                  <a:moveTo>
                    <a:pt x="93" y="39"/>
                  </a:moveTo>
                  <a:cubicBezTo>
                    <a:pt x="100" y="13"/>
                    <a:pt x="100" y="13"/>
                    <a:pt x="100" y="13"/>
                  </a:cubicBezTo>
                  <a:cubicBezTo>
                    <a:pt x="102" y="15"/>
                    <a:pt x="104" y="17"/>
                    <a:pt x="106" y="18"/>
                  </a:cubicBezTo>
                  <a:cubicBezTo>
                    <a:pt x="101" y="35"/>
                    <a:pt x="101" y="35"/>
                    <a:pt x="101" y="35"/>
                  </a:cubicBezTo>
                  <a:cubicBezTo>
                    <a:pt x="93" y="39"/>
                    <a:pt x="93" y="39"/>
                    <a:pt x="93" y="39"/>
                  </a:cubicBezTo>
                  <a:close/>
                  <a:moveTo>
                    <a:pt x="107" y="31"/>
                  </a:moveTo>
                  <a:cubicBezTo>
                    <a:pt x="113" y="28"/>
                    <a:pt x="113" y="28"/>
                    <a:pt x="113" y="28"/>
                  </a:cubicBezTo>
                  <a:cubicBezTo>
                    <a:pt x="113" y="27"/>
                    <a:pt x="113" y="27"/>
                    <a:pt x="113" y="27"/>
                  </a:cubicBezTo>
                  <a:cubicBezTo>
                    <a:pt x="112" y="25"/>
                    <a:pt x="111" y="24"/>
                    <a:pt x="109" y="22"/>
                  </a:cubicBezTo>
                  <a:cubicBezTo>
                    <a:pt x="107" y="31"/>
                    <a:pt x="107" y="31"/>
                    <a:pt x="107" y="31"/>
                  </a:cubicBezTo>
                  <a:close/>
                  <a:moveTo>
                    <a:pt x="41" y="3"/>
                  </a:moveTo>
                  <a:cubicBezTo>
                    <a:pt x="15" y="100"/>
                    <a:pt x="15" y="100"/>
                    <a:pt x="15" y="100"/>
                  </a:cubicBezTo>
                  <a:cubicBezTo>
                    <a:pt x="13" y="98"/>
                    <a:pt x="12" y="95"/>
                    <a:pt x="10" y="93"/>
                  </a:cubicBezTo>
                  <a:cubicBezTo>
                    <a:pt x="33" y="7"/>
                    <a:pt x="33" y="7"/>
                    <a:pt x="33" y="7"/>
                  </a:cubicBezTo>
                  <a:cubicBezTo>
                    <a:pt x="36" y="5"/>
                    <a:pt x="38" y="4"/>
                    <a:pt x="41" y="3"/>
                  </a:cubicBezTo>
                  <a:close/>
                  <a:moveTo>
                    <a:pt x="28" y="10"/>
                  </a:moveTo>
                  <a:cubicBezTo>
                    <a:pt x="7" y="87"/>
                    <a:pt x="7" y="87"/>
                    <a:pt x="7" y="87"/>
                  </a:cubicBezTo>
                  <a:cubicBezTo>
                    <a:pt x="5" y="84"/>
                    <a:pt x="4" y="80"/>
                    <a:pt x="3" y="77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22" y="15"/>
                    <a:pt x="24" y="12"/>
                    <a:pt x="28" y="10"/>
                  </a:cubicBezTo>
                  <a:close/>
                  <a:moveTo>
                    <a:pt x="12" y="25"/>
                  </a:moveTo>
                  <a:cubicBezTo>
                    <a:pt x="8" y="31"/>
                    <a:pt x="5" y="38"/>
                    <a:pt x="3" y="45"/>
                  </a:cubicBezTo>
                  <a:cubicBezTo>
                    <a:pt x="1" y="52"/>
                    <a:pt x="0" y="59"/>
                    <a:pt x="1" y="66"/>
                  </a:cubicBezTo>
                  <a:cubicBezTo>
                    <a:pt x="12" y="25"/>
                    <a:pt x="12" y="25"/>
                    <a:pt x="12" y="25"/>
                  </a:cubicBezTo>
                  <a:close/>
                  <a:moveTo>
                    <a:pt x="97" y="110"/>
                  </a:moveTo>
                  <a:cubicBezTo>
                    <a:pt x="117" y="36"/>
                    <a:pt x="117" y="36"/>
                    <a:pt x="117" y="36"/>
                  </a:cubicBezTo>
                  <a:cubicBezTo>
                    <a:pt x="119" y="39"/>
                    <a:pt x="120" y="43"/>
                    <a:pt x="121" y="47"/>
                  </a:cubicBezTo>
                  <a:cubicBezTo>
                    <a:pt x="106" y="102"/>
                    <a:pt x="106" y="102"/>
                    <a:pt x="106" y="102"/>
                  </a:cubicBezTo>
                  <a:cubicBezTo>
                    <a:pt x="104" y="105"/>
                    <a:pt x="101" y="108"/>
                    <a:pt x="97" y="110"/>
                  </a:cubicBezTo>
                  <a:close/>
                  <a:moveTo>
                    <a:pt x="114" y="93"/>
                  </a:moveTo>
                  <a:cubicBezTo>
                    <a:pt x="116" y="88"/>
                    <a:pt x="119" y="83"/>
                    <a:pt x="120" y="78"/>
                  </a:cubicBezTo>
                  <a:cubicBezTo>
                    <a:pt x="122" y="72"/>
                    <a:pt x="123" y="65"/>
                    <a:pt x="123" y="59"/>
                  </a:cubicBezTo>
                  <a:lnTo>
                    <a:pt x="114" y="93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" name="Freeform 45"/>
            <p:cNvSpPr>
              <a:spLocks noEditPoints="1"/>
            </p:cNvSpPr>
            <p:nvPr/>
          </p:nvSpPr>
          <p:spPr bwMode="auto">
            <a:xfrm>
              <a:off x="4319" y="1512"/>
              <a:ext cx="486" cy="487"/>
            </a:xfrm>
            <a:custGeom>
              <a:avLst/>
              <a:gdLst>
                <a:gd name="T0" fmla="*/ 161 w 203"/>
                <a:gd name="T1" fmla="*/ 72 h 203"/>
                <a:gd name="T2" fmla="*/ 166 w 203"/>
                <a:gd name="T3" fmla="*/ 87 h 203"/>
                <a:gd name="T4" fmla="*/ 168 w 203"/>
                <a:gd name="T5" fmla="*/ 106 h 203"/>
                <a:gd name="T6" fmla="*/ 150 w 203"/>
                <a:gd name="T7" fmla="*/ 147 h 203"/>
                <a:gd name="T8" fmla="*/ 161 w 203"/>
                <a:gd name="T9" fmla="*/ 131 h 203"/>
                <a:gd name="T10" fmla="*/ 124 w 203"/>
                <a:gd name="T11" fmla="*/ 201 h 203"/>
                <a:gd name="T12" fmla="*/ 130 w 203"/>
                <a:gd name="T13" fmla="*/ 161 h 203"/>
                <a:gd name="T14" fmla="*/ 119 w 203"/>
                <a:gd name="T15" fmla="*/ 202 h 203"/>
                <a:gd name="T16" fmla="*/ 107 w 203"/>
                <a:gd name="T17" fmla="*/ 203 h 203"/>
                <a:gd name="T18" fmla="*/ 117 w 203"/>
                <a:gd name="T19" fmla="*/ 166 h 203"/>
                <a:gd name="T20" fmla="*/ 89 w 203"/>
                <a:gd name="T21" fmla="*/ 202 h 203"/>
                <a:gd name="T22" fmla="*/ 94 w 203"/>
                <a:gd name="T23" fmla="*/ 167 h 203"/>
                <a:gd name="T24" fmla="*/ 87 w 203"/>
                <a:gd name="T25" fmla="*/ 166 h 203"/>
                <a:gd name="T26" fmla="*/ 77 w 203"/>
                <a:gd name="T27" fmla="*/ 163 h 203"/>
                <a:gd name="T28" fmla="*/ 83 w 203"/>
                <a:gd name="T29" fmla="*/ 165 h 203"/>
                <a:gd name="T30" fmla="*/ 57 w 203"/>
                <a:gd name="T31" fmla="*/ 193 h 203"/>
                <a:gd name="T32" fmla="*/ 63 w 203"/>
                <a:gd name="T33" fmla="*/ 155 h 203"/>
                <a:gd name="T34" fmla="*/ 53 w 203"/>
                <a:gd name="T35" fmla="*/ 191 h 203"/>
                <a:gd name="T36" fmla="*/ 43 w 203"/>
                <a:gd name="T37" fmla="*/ 185 h 203"/>
                <a:gd name="T38" fmla="*/ 53 w 203"/>
                <a:gd name="T39" fmla="*/ 147 h 203"/>
                <a:gd name="T40" fmla="*/ 41 w 203"/>
                <a:gd name="T41" fmla="*/ 127 h 203"/>
                <a:gd name="T42" fmla="*/ 45 w 203"/>
                <a:gd name="T43" fmla="*/ 135 h 203"/>
                <a:gd name="T44" fmla="*/ 20 w 203"/>
                <a:gd name="T45" fmla="*/ 161 h 203"/>
                <a:gd name="T46" fmla="*/ 45 w 203"/>
                <a:gd name="T47" fmla="*/ 68 h 203"/>
                <a:gd name="T48" fmla="*/ 61 w 203"/>
                <a:gd name="T49" fmla="*/ 9 h 203"/>
                <a:gd name="T50" fmla="*/ 73 w 203"/>
                <a:gd name="T51" fmla="*/ 4 h 203"/>
                <a:gd name="T52" fmla="*/ 69 w 203"/>
                <a:gd name="T53" fmla="*/ 44 h 203"/>
                <a:gd name="T54" fmla="*/ 82 w 203"/>
                <a:gd name="T55" fmla="*/ 38 h 203"/>
                <a:gd name="T56" fmla="*/ 75 w 203"/>
                <a:gd name="T57" fmla="*/ 41 h 203"/>
                <a:gd name="T58" fmla="*/ 104 w 203"/>
                <a:gd name="T59" fmla="*/ 0 h 203"/>
                <a:gd name="T60" fmla="*/ 99 w 203"/>
                <a:gd name="T61" fmla="*/ 35 h 203"/>
                <a:gd name="T62" fmla="*/ 109 w 203"/>
                <a:gd name="T63" fmla="*/ 0 h 203"/>
                <a:gd name="T64" fmla="*/ 120 w 203"/>
                <a:gd name="T65" fmla="*/ 2 h 203"/>
                <a:gd name="T66" fmla="*/ 117 w 203"/>
                <a:gd name="T67" fmla="*/ 37 h 203"/>
                <a:gd name="T68" fmla="*/ 128 w 203"/>
                <a:gd name="T69" fmla="*/ 41 h 203"/>
                <a:gd name="T70" fmla="*/ 122 w 203"/>
                <a:gd name="T71" fmla="*/ 38 h 203"/>
                <a:gd name="T72" fmla="*/ 147 w 203"/>
                <a:gd name="T73" fmla="*/ 11 h 203"/>
                <a:gd name="T74" fmla="*/ 142 w 203"/>
                <a:gd name="T75" fmla="*/ 49 h 203"/>
                <a:gd name="T76" fmla="*/ 151 w 203"/>
                <a:gd name="T77" fmla="*/ 13 h 203"/>
                <a:gd name="T78" fmla="*/ 161 w 203"/>
                <a:gd name="T79" fmla="*/ 19 h 203"/>
                <a:gd name="T80" fmla="*/ 151 w 203"/>
                <a:gd name="T81" fmla="*/ 57 h 203"/>
                <a:gd name="T82" fmla="*/ 168 w 203"/>
                <a:gd name="T83" fmla="*/ 51 h 203"/>
                <a:gd name="T84" fmla="*/ 176 w 203"/>
                <a:gd name="T85" fmla="*/ 32 h 203"/>
                <a:gd name="T86" fmla="*/ 55 w 203"/>
                <a:gd name="T87" fmla="*/ 11 h 203"/>
                <a:gd name="T88" fmla="*/ 12 w 203"/>
                <a:gd name="T89" fmla="*/ 149 h 203"/>
                <a:gd name="T90" fmla="*/ 55 w 203"/>
                <a:gd name="T91" fmla="*/ 11 h 203"/>
                <a:gd name="T92" fmla="*/ 5 w 203"/>
                <a:gd name="T93" fmla="*/ 132 h 203"/>
                <a:gd name="T94" fmla="*/ 26 w 203"/>
                <a:gd name="T95" fmla="*/ 33 h 203"/>
                <a:gd name="T96" fmla="*/ 16 w 203"/>
                <a:gd name="T97" fmla="*/ 47 h 203"/>
                <a:gd name="T98" fmla="*/ 182 w 203"/>
                <a:gd name="T99" fmla="*/ 72 h 203"/>
                <a:gd name="T100" fmla="*/ 158 w 203"/>
                <a:gd name="T101" fmla="*/ 186 h 203"/>
                <a:gd name="T102" fmla="*/ 164 w 203"/>
                <a:gd name="T103" fmla="*/ 182 h 203"/>
                <a:gd name="T104" fmla="*/ 198 w 203"/>
                <a:gd name="T105" fmla="*/ 69 h 203"/>
                <a:gd name="T106" fmla="*/ 164 w 203"/>
                <a:gd name="T107" fmla="*/ 182 h 203"/>
                <a:gd name="T108" fmla="*/ 203 w 203"/>
                <a:gd name="T109" fmla="*/ 102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03" h="203">
                  <a:moveTo>
                    <a:pt x="167" y="67"/>
                  </a:moveTo>
                  <a:cubicBezTo>
                    <a:pt x="160" y="71"/>
                    <a:pt x="160" y="71"/>
                    <a:pt x="160" y="71"/>
                  </a:cubicBezTo>
                  <a:cubicBezTo>
                    <a:pt x="160" y="71"/>
                    <a:pt x="161" y="72"/>
                    <a:pt x="161" y="72"/>
                  </a:cubicBezTo>
                  <a:cubicBezTo>
                    <a:pt x="162" y="74"/>
                    <a:pt x="163" y="76"/>
                    <a:pt x="164" y="78"/>
                  </a:cubicBezTo>
                  <a:cubicBezTo>
                    <a:pt x="167" y="67"/>
                    <a:pt x="167" y="67"/>
                    <a:pt x="167" y="67"/>
                  </a:cubicBezTo>
                  <a:close/>
                  <a:moveTo>
                    <a:pt x="166" y="87"/>
                  </a:moveTo>
                  <a:cubicBezTo>
                    <a:pt x="172" y="65"/>
                    <a:pt x="172" y="65"/>
                    <a:pt x="172" y="65"/>
                  </a:cubicBezTo>
                  <a:cubicBezTo>
                    <a:pt x="178" y="69"/>
                    <a:pt x="178" y="69"/>
                    <a:pt x="178" y="69"/>
                  </a:cubicBezTo>
                  <a:cubicBezTo>
                    <a:pt x="168" y="106"/>
                    <a:pt x="168" y="106"/>
                    <a:pt x="168" y="106"/>
                  </a:cubicBezTo>
                  <a:cubicBezTo>
                    <a:pt x="168" y="100"/>
                    <a:pt x="168" y="93"/>
                    <a:pt x="166" y="87"/>
                  </a:cubicBezTo>
                  <a:close/>
                  <a:moveTo>
                    <a:pt x="161" y="131"/>
                  </a:moveTo>
                  <a:cubicBezTo>
                    <a:pt x="158" y="137"/>
                    <a:pt x="155" y="142"/>
                    <a:pt x="150" y="147"/>
                  </a:cubicBezTo>
                  <a:cubicBezTo>
                    <a:pt x="137" y="197"/>
                    <a:pt x="137" y="197"/>
                    <a:pt x="137" y="197"/>
                  </a:cubicBezTo>
                  <a:cubicBezTo>
                    <a:pt x="139" y="196"/>
                    <a:pt x="142" y="195"/>
                    <a:pt x="144" y="194"/>
                  </a:cubicBezTo>
                  <a:cubicBezTo>
                    <a:pt x="161" y="131"/>
                    <a:pt x="161" y="131"/>
                    <a:pt x="161" y="131"/>
                  </a:cubicBezTo>
                  <a:close/>
                  <a:moveTo>
                    <a:pt x="144" y="153"/>
                  </a:moveTo>
                  <a:cubicBezTo>
                    <a:pt x="131" y="199"/>
                    <a:pt x="131" y="199"/>
                    <a:pt x="131" y="199"/>
                  </a:cubicBezTo>
                  <a:cubicBezTo>
                    <a:pt x="129" y="199"/>
                    <a:pt x="127" y="200"/>
                    <a:pt x="124" y="201"/>
                  </a:cubicBezTo>
                  <a:cubicBezTo>
                    <a:pt x="135" y="158"/>
                    <a:pt x="135" y="158"/>
                    <a:pt x="135" y="158"/>
                  </a:cubicBezTo>
                  <a:cubicBezTo>
                    <a:pt x="138" y="157"/>
                    <a:pt x="141" y="155"/>
                    <a:pt x="144" y="153"/>
                  </a:cubicBezTo>
                  <a:close/>
                  <a:moveTo>
                    <a:pt x="130" y="161"/>
                  </a:moveTo>
                  <a:cubicBezTo>
                    <a:pt x="127" y="163"/>
                    <a:pt x="125" y="164"/>
                    <a:pt x="122" y="164"/>
                  </a:cubicBezTo>
                  <a:cubicBezTo>
                    <a:pt x="112" y="203"/>
                    <a:pt x="112" y="203"/>
                    <a:pt x="112" y="203"/>
                  </a:cubicBezTo>
                  <a:cubicBezTo>
                    <a:pt x="114" y="202"/>
                    <a:pt x="117" y="202"/>
                    <a:pt x="119" y="202"/>
                  </a:cubicBezTo>
                  <a:cubicBezTo>
                    <a:pt x="130" y="161"/>
                    <a:pt x="130" y="161"/>
                    <a:pt x="130" y="161"/>
                  </a:cubicBezTo>
                  <a:close/>
                  <a:moveTo>
                    <a:pt x="117" y="166"/>
                  </a:moveTo>
                  <a:cubicBezTo>
                    <a:pt x="107" y="203"/>
                    <a:pt x="107" y="203"/>
                    <a:pt x="107" y="203"/>
                  </a:cubicBezTo>
                  <a:cubicBezTo>
                    <a:pt x="105" y="203"/>
                    <a:pt x="103" y="203"/>
                    <a:pt x="101" y="203"/>
                  </a:cubicBezTo>
                  <a:cubicBezTo>
                    <a:pt x="110" y="167"/>
                    <a:pt x="110" y="167"/>
                    <a:pt x="110" y="167"/>
                  </a:cubicBezTo>
                  <a:cubicBezTo>
                    <a:pt x="113" y="167"/>
                    <a:pt x="115" y="166"/>
                    <a:pt x="117" y="166"/>
                  </a:cubicBezTo>
                  <a:close/>
                  <a:moveTo>
                    <a:pt x="105" y="168"/>
                  </a:moveTo>
                  <a:cubicBezTo>
                    <a:pt x="103" y="168"/>
                    <a:pt x="101" y="168"/>
                    <a:pt x="99" y="168"/>
                  </a:cubicBezTo>
                  <a:cubicBezTo>
                    <a:pt x="89" y="202"/>
                    <a:pt x="89" y="202"/>
                    <a:pt x="89" y="202"/>
                  </a:cubicBezTo>
                  <a:cubicBezTo>
                    <a:pt x="91" y="203"/>
                    <a:pt x="94" y="203"/>
                    <a:pt x="96" y="203"/>
                  </a:cubicBezTo>
                  <a:cubicBezTo>
                    <a:pt x="105" y="168"/>
                    <a:pt x="105" y="168"/>
                    <a:pt x="105" y="168"/>
                  </a:cubicBezTo>
                  <a:close/>
                  <a:moveTo>
                    <a:pt x="94" y="167"/>
                  </a:moveTo>
                  <a:cubicBezTo>
                    <a:pt x="85" y="202"/>
                    <a:pt x="85" y="202"/>
                    <a:pt x="85" y="202"/>
                  </a:cubicBezTo>
                  <a:cubicBezTo>
                    <a:pt x="83" y="201"/>
                    <a:pt x="80" y="201"/>
                    <a:pt x="78" y="200"/>
                  </a:cubicBezTo>
                  <a:cubicBezTo>
                    <a:pt x="87" y="166"/>
                    <a:pt x="87" y="166"/>
                    <a:pt x="87" y="166"/>
                  </a:cubicBezTo>
                  <a:cubicBezTo>
                    <a:pt x="90" y="167"/>
                    <a:pt x="92" y="167"/>
                    <a:pt x="94" y="167"/>
                  </a:cubicBezTo>
                  <a:close/>
                  <a:moveTo>
                    <a:pt x="83" y="165"/>
                  </a:moveTo>
                  <a:cubicBezTo>
                    <a:pt x="81" y="164"/>
                    <a:pt x="79" y="164"/>
                    <a:pt x="77" y="163"/>
                  </a:cubicBezTo>
                  <a:cubicBezTo>
                    <a:pt x="68" y="197"/>
                    <a:pt x="68" y="197"/>
                    <a:pt x="68" y="197"/>
                  </a:cubicBezTo>
                  <a:cubicBezTo>
                    <a:pt x="70" y="198"/>
                    <a:pt x="72" y="199"/>
                    <a:pt x="74" y="199"/>
                  </a:cubicBezTo>
                  <a:cubicBezTo>
                    <a:pt x="83" y="165"/>
                    <a:pt x="83" y="165"/>
                    <a:pt x="83" y="165"/>
                  </a:cubicBezTo>
                  <a:close/>
                  <a:moveTo>
                    <a:pt x="73" y="161"/>
                  </a:moveTo>
                  <a:cubicBezTo>
                    <a:pt x="63" y="196"/>
                    <a:pt x="63" y="196"/>
                    <a:pt x="63" y="196"/>
                  </a:cubicBezTo>
                  <a:cubicBezTo>
                    <a:pt x="61" y="195"/>
                    <a:pt x="59" y="194"/>
                    <a:pt x="57" y="193"/>
                  </a:cubicBezTo>
                  <a:cubicBezTo>
                    <a:pt x="67" y="158"/>
                    <a:pt x="67" y="158"/>
                    <a:pt x="67" y="158"/>
                  </a:cubicBezTo>
                  <a:cubicBezTo>
                    <a:pt x="69" y="159"/>
                    <a:pt x="71" y="160"/>
                    <a:pt x="73" y="161"/>
                  </a:cubicBezTo>
                  <a:close/>
                  <a:moveTo>
                    <a:pt x="63" y="155"/>
                  </a:moveTo>
                  <a:cubicBezTo>
                    <a:pt x="61" y="154"/>
                    <a:pt x="59" y="152"/>
                    <a:pt x="57" y="150"/>
                  </a:cubicBezTo>
                  <a:cubicBezTo>
                    <a:pt x="47" y="187"/>
                    <a:pt x="47" y="187"/>
                    <a:pt x="47" y="187"/>
                  </a:cubicBezTo>
                  <a:cubicBezTo>
                    <a:pt x="49" y="189"/>
                    <a:pt x="51" y="190"/>
                    <a:pt x="53" y="191"/>
                  </a:cubicBezTo>
                  <a:cubicBezTo>
                    <a:pt x="63" y="155"/>
                    <a:pt x="63" y="155"/>
                    <a:pt x="63" y="155"/>
                  </a:cubicBezTo>
                  <a:close/>
                  <a:moveTo>
                    <a:pt x="53" y="147"/>
                  </a:moveTo>
                  <a:cubicBezTo>
                    <a:pt x="43" y="185"/>
                    <a:pt x="43" y="185"/>
                    <a:pt x="43" y="185"/>
                  </a:cubicBezTo>
                  <a:cubicBezTo>
                    <a:pt x="41" y="183"/>
                    <a:pt x="39" y="182"/>
                    <a:pt x="38" y="180"/>
                  </a:cubicBezTo>
                  <a:cubicBezTo>
                    <a:pt x="48" y="141"/>
                    <a:pt x="48" y="141"/>
                    <a:pt x="48" y="141"/>
                  </a:cubicBezTo>
                  <a:cubicBezTo>
                    <a:pt x="50" y="143"/>
                    <a:pt x="52" y="145"/>
                    <a:pt x="53" y="147"/>
                  </a:cubicBezTo>
                  <a:close/>
                  <a:moveTo>
                    <a:pt x="45" y="135"/>
                  </a:moveTo>
                  <a:cubicBezTo>
                    <a:pt x="44" y="135"/>
                    <a:pt x="44" y="135"/>
                    <a:pt x="44" y="135"/>
                  </a:cubicBezTo>
                  <a:cubicBezTo>
                    <a:pt x="43" y="132"/>
                    <a:pt x="42" y="129"/>
                    <a:pt x="41" y="127"/>
                  </a:cubicBezTo>
                  <a:cubicBezTo>
                    <a:pt x="28" y="172"/>
                    <a:pt x="28" y="172"/>
                    <a:pt x="28" y="172"/>
                  </a:cubicBezTo>
                  <a:cubicBezTo>
                    <a:pt x="30" y="174"/>
                    <a:pt x="32" y="175"/>
                    <a:pt x="34" y="177"/>
                  </a:cubicBezTo>
                  <a:cubicBezTo>
                    <a:pt x="45" y="135"/>
                    <a:pt x="45" y="135"/>
                    <a:pt x="45" y="135"/>
                  </a:cubicBezTo>
                  <a:close/>
                  <a:moveTo>
                    <a:pt x="38" y="119"/>
                  </a:moveTo>
                  <a:cubicBezTo>
                    <a:pt x="36" y="113"/>
                    <a:pt x="36" y="108"/>
                    <a:pt x="36" y="102"/>
                  </a:cubicBezTo>
                  <a:cubicBezTo>
                    <a:pt x="20" y="161"/>
                    <a:pt x="20" y="161"/>
                    <a:pt x="20" y="161"/>
                  </a:cubicBezTo>
                  <a:cubicBezTo>
                    <a:pt x="21" y="164"/>
                    <a:pt x="23" y="166"/>
                    <a:pt x="25" y="168"/>
                  </a:cubicBezTo>
                  <a:cubicBezTo>
                    <a:pt x="38" y="119"/>
                    <a:pt x="38" y="119"/>
                    <a:pt x="38" y="119"/>
                  </a:cubicBezTo>
                  <a:close/>
                  <a:moveTo>
                    <a:pt x="45" y="68"/>
                  </a:moveTo>
                  <a:cubicBezTo>
                    <a:pt x="48" y="63"/>
                    <a:pt x="51" y="59"/>
                    <a:pt x="55" y="55"/>
                  </a:cubicBezTo>
                  <a:cubicBezTo>
                    <a:pt x="68" y="6"/>
                    <a:pt x="68" y="6"/>
                    <a:pt x="68" y="6"/>
                  </a:cubicBezTo>
                  <a:cubicBezTo>
                    <a:pt x="66" y="6"/>
                    <a:pt x="63" y="7"/>
                    <a:pt x="61" y="9"/>
                  </a:cubicBezTo>
                  <a:cubicBezTo>
                    <a:pt x="45" y="68"/>
                    <a:pt x="45" y="68"/>
                    <a:pt x="45" y="68"/>
                  </a:cubicBezTo>
                  <a:close/>
                  <a:moveTo>
                    <a:pt x="61" y="49"/>
                  </a:moveTo>
                  <a:cubicBezTo>
                    <a:pt x="73" y="4"/>
                    <a:pt x="73" y="4"/>
                    <a:pt x="73" y="4"/>
                  </a:cubicBezTo>
                  <a:cubicBezTo>
                    <a:pt x="76" y="3"/>
                    <a:pt x="78" y="3"/>
                    <a:pt x="81" y="2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69" y="44"/>
                    <a:pt x="69" y="44"/>
                    <a:pt x="69" y="44"/>
                  </a:cubicBezTo>
                  <a:cubicBezTo>
                    <a:pt x="66" y="46"/>
                    <a:pt x="64" y="47"/>
                    <a:pt x="61" y="49"/>
                  </a:cubicBezTo>
                  <a:close/>
                  <a:moveTo>
                    <a:pt x="75" y="41"/>
                  </a:moveTo>
                  <a:cubicBezTo>
                    <a:pt x="77" y="40"/>
                    <a:pt x="80" y="39"/>
                    <a:pt x="82" y="38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90" y="0"/>
                    <a:pt x="88" y="1"/>
                    <a:pt x="86" y="1"/>
                  </a:cubicBezTo>
                  <a:cubicBezTo>
                    <a:pt x="75" y="41"/>
                    <a:pt x="75" y="41"/>
                    <a:pt x="75" y="41"/>
                  </a:cubicBezTo>
                  <a:close/>
                  <a:moveTo>
                    <a:pt x="88" y="37"/>
                  </a:moveTo>
                  <a:cubicBezTo>
                    <a:pt x="97" y="0"/>
                    <a:pt x="97" y="0"/>
                    <a:pt x="97" y="0"/>
                  </a:cubicBezTo>
                  <a:cubicBezTo>
                    <a:pt x="100" y="0"/>
                    <a:pt x="102" y="0"/>
                    <a:pt x="104" y="0"/>
                  </a:cubicBezTo>
                  <a:cubicBezTo>
                    <a:pt x="95" y="36"/>
                    <a:pt x="95" y="36"/>
                    <a:pt x="95" y="36"/>
                  </a:cubicBezTo>
                  <a:cubicBezTo>
                    <a:pt x="92" y="36"/>
                    <a:pt x="90" y="36"/>
                    <a:pt x="88" y="37"/>
                  </a:cubicBezTo>
                  <a:close/>
                  <a:moveTo>
                    <a:pt x="99" y="35"/>
                  </a:moveTo>
                  <a:cubicBezTo>
                    <a:pt x="102" y="35"/>
                    <a:pt x="104" y="35"/>
                    <a:pt x="106" y="35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3" y="1"/>
                    <a:pt x="111" y="0"/>
                    <a:pt x="109" y="0"/>
                  </a:cubicBezTo>
                  <a:cubicBezTo>
                    <a:pt x="99" y="35"/>
                    <a:pt x="99" y="35"/>
                    <a:pt x="99" y="35"/>
                  </a:cubicBezTo>
                  <a:close/>
                  <a:moveTo>
                    <a:pt x="111" y="36"/>
                  </a:moveTo>
                  <a:cubicBezTo>
                    <a:pt x="120" y="2"/>
                    <a:pt x="120" y="2"/>
                    <a:pt x="120" y="2"/>
                  </a:cubicBezTo>
                  <a:cubicBezTo>
                    <a:pt x="122" y="2"/>
                    <a:pt x="124" y="2"/>
                    <a:pt x="126" y="3"/>
                  </a:cubicBezTo>
                  <a:cubicBezTo>
                    <a:pt x="117" y="37"/>
                    <a:pt x="117" y="37"/>
                    <a:pt x="117" y="37"/>
                  </a:cubicBezTo>
                  <a:cubicBezTo>
                    <a:pt x="117" y="37"/>
                    <a:pt x="117" y="37"/>
                    <a:pt x="117" y="37"/>
                  </a:cubicBezTo>
                  <a:cubicBezTo>
                    <a:pt x="115" y="37"/>
                    <a:pt x="113" y="36"/>
                    <a:pt x="111" y="36"/>
                  </a:cubicBezTo>
                  <a:close/>
                  <a:moveTo>
                    <a:pt x="122" y="38"/>
                  </a:moveTo>
                  <a:cubicBezTo>
                    <a:pt x="124" y="39"/>
                    <a:pt x="126" y="40"/>
                    <a:pt x="128" y="41"/>
                  </a:cubicBezTo>
                  <a:cubicBezTo>
                    <a:pt x="137" y="6"/>
                    <a:pt x="137" y="6"/>
                    <a:pt x="137" y="6"/>
                  </a:cubicBezTo>
                  <a:cubicBezTo>
                    <a:pt x="135" y="5"/>
                    <a:pt x="133" y="5"/>
                    <a:pt x="131" y="4"/>
                  </a:cubicBezTo>
                  <a:cubicBezTo>
                    <a:pt x="122" y="38"/>
                    <a:pt x="122" y="38"/>
                    <a:pt x="122" y="38"/>
                  </a:cubicBezTo>
                  <a:close/>
                  <a:moveTo>
                    <a:pt x="132" y="43"/>
                  </a:moveTo>
                  <a:cubicBezTo>
                    <a:pt x="141" y="8"/>
                    <a:pt x="141" y="8"/>
                    <a:pt x="141" y="8"/>
                  </a:cubicBezTo>
                  <a:cubicBezTo>
                    <a:pt x="143" y="9"/>
                    <a:pt x="145" y="10"/>
                    <a:pt x="147" y="11"/>
                  </a:cubicBezTo>
                  <a:cubicBezTo>
                    <a:pt x="138" y="46"/>
                    <a:pt x="138" y="46"/>
                    <a:pt x="138" y="46"/>
                  </a:cubicBezTo>
                  <a:cubicBezTo>
                    <a:pt x="136" y="45"/>
                    <a:pt x="134" y="44"/>
                    <a:pt x="132" y="43"/>
                  </a:cubicBezTo>
                  <a:close/>
                  <a:moveTo>
                    <a:pt x="142" y="49"/>
                  </a:moveTo>
                  <a:cubicBezTo>
                    <a:pt x="144" y="50"/>
                    <a:pt x="146" y="52"/>
                    <a:pt x="147" y="54"/>
                  </a:cubicBezTo>
                  <a:cubicBezTo>
                    <a:pt x="157" y="16"/>
                    <a:pt x="157" y="16"/>
                    <a:pt x="157" y="16"/>
                  </a:cubicBezTo>
                  <a:cubicBezTo>
                    <a:pt x="155" y="15"/>
                    <a:pt x="153" y="14"/>
                    <a:pt x="151" y="13"/>
                  </a:cubicBezTo>
                  <a:cubicBezTo>
                    <a:pt x="142" y="49"/>
                    <a:pt x="142" y="49"/>
                    <a:pt x="142" y="49"/>
                  </a:cubicBezTo>
                  <a:close/>
                  <a:moveTo>
                    <a:pt x="151" y="57"/>
                  </a:moveTo>
                  <a:cubicBezTo>
                    <a:pt x="161" y="19"/>
                    <a:pt x="161" y="19"/>
                    <a:pt x="161" y="19"/>
                  </a:cubicBezTo>
                  <a:cubicBezTo>
                    <a:pt x="163" y="21"/>
                    <a:pt x="165" y="22"/>
                    <a:pt x="167" y="24"/>
                  </a:cubicBezTo>
                  <a:cubicBezTo>
                    <a:pt x="156" y="64"/>
                    <a:pt x="156" y="64"/>
                    <a:pt x="156" y="64"/>
                  </a:cubicBezTo>
                  <a:cubicBezTo>
                    <a:pt x="155" y="62"/>
                    <a:pt x="153" y="59"/>
                    <a:pt x="151" y="57"/>
                  </a:cubicBezTo>
                  <a:close/>
                  <a:moveTo>
                    <a:pt x="161" y="65"/>
                  </a:moveTo>
                  <a:cubicBezTo>
                    <a:pt x="169" y="60"/>
                    <a:pt x="169" y="60"/>
                    <a:pt x="169" y="60"/>
                  </a:cubicBezTo>
                  <a:cubicBezTo>
                    <a:pt x="168" y="51"/>
                    <a:pt x="168" y="51"/>
                    <a:pt x="168" y="51"/>
                  </a:cubicBezTo>
                  <a:cubicBezTo>
                    <a:pt x="167" y="48"/>
                    <a:pt x="168" y="45"/>
                    <a:pt x="169" y="42"/>
                  </a:cubicBezTo>
                  <a:cubicBezTo>
                    <a:pt x="170" y="40"/>
                    <a:pt x="172" y="38"/>
                    <a:pt x="175" y="36"/>
                  </a:cubicBezTo>
                  <a:cubicBezTo>
                    <a:pt x="176" y="32"/>
                    <a:pt x="176" y="32"/>
                    <a:pt x="176" y="32"/>
                  </a:cubicBezTo>
                  <a:cubicBezTo>
                    <a:pt x="174" y="30"/>
                    <a:pt x="173" y="29"/>
                    <a:pt x="171" y="27"/>
                  </a:cubicBezTo>
                  <a:cubicBezTo>
                    <a:pt x="161" y="65"/>
                    <a:pt x="161" y="65"/>
                    <a:pt x="161" y="65"/>
                  </a:cubicBezTo>
                  <a:close/>
                  <a:moveTo>
                    <a:pt x="55" y="11"/>
                  </a:moveTo>
                  <a:cubicBezTo>
                    <a:pt x="16" y="157"/>
                    <a:pt x="16" y="157"/>
                    <a:pt x="16" y="157"/>
                  </a:cubicBezTo>
                  <a:cubicBezTo>
                    <a:pt x="15" y="155"/>
                    <a:pt x="15" y="154"/>
                    <a:pt x="14" y="152"/>
                  </a:cubicBezTo>
                  <a:cubicBezTo>
                    <a:pt x="13" y="151"/>
                    <a:pt x="12" y="150"/>
                    <a:pt x="12" y="149"/>
                  </a:cubicBezTo>
                  <a:cubicBezTo>
                    <a:pt x="47" y="16"/>
                    <a:pt x="47" y="16"/>
                    <a:pt x="47" y="16"/>
                  </a:cubicBezTo>
                  <a:cubicBezTo>
                    <a:pt x="48" y="15"/>
                    <a:pt x="50" y="14"/>
                    <a:pt x="51" y="14"/>
                  </a:cubicBezTo>
                  <a:cubicBezTo>
                    <a:pt x="52" y="13"/>
                    <a:pt x="54" y="12"/>
                    <a:pt x="55" y="11"/>
                  </a:cubicBezTo>
                  <a:close/>
                  <a:moveTo>
                    <a:pt x="41" y="20"/>
                  </a:moveTo>
                  <a:cubicBezTo>
                    <a:pt x="38" y="22"/>
                    <a:pt x="36" y="24"/>
                    <a:pt x="33" y="27"/>
                  </a:cubicBezTo>
                  <a:cubicBezTo>
                    <a:pt x="5" y="132"/>
                    <a:pt x="5" y="132"/>
                    <a:pt x="5" y="132"/>
                  </a:cubicBezTo>
                  <a:cubicBezTo>
                    <a:pt x="6" y="135"/>
                    <a:pt x="7" y="139"/>
                    <a:pt x="9" y="142"/>
                  </a:cubicBezTo>
                  <a:cubicBezTo>
                    <a:pt x="41" y="20"/>
                    <a:pt x="41" y="20"/>
                    <a:pt x="41" y="20"/>
                  </a:cubicBezTo>
                  <a:close/>
                  <a:moveTo>
                    <a:pt x="26" y="33"/>
                  </a:moveTo>
                  <a:cubicBezTo>
                    <a:pt x="2" y="123"/>
                    <a:pt x="2" y="123"/>
                    <a:pt x="2" y="123"/>
                  </a:cubicBezTo>
                  <a:cubicBezTo>
                    <a:pt x="1" y="117"/>
                    <a:pt x="0" y="111"/>
                    <a:pt x="0" y="105"/>
                  </a:cubicBezTo>
                  <a:cubicBezTo>
                    <a:pt x="16" y="47"/>
                    <a:pt x="16" y="47"/>
                    <a:pt x="16" y="47"/>
                  </a:cubicBezTo>
                  <a:cubicBezTo>
                    <a:pt x="19" y="42"/>
                    <a:pt x="22" y="38"/>
                    <a:pt x="26" y="33"/>
                  </a:cubicBezTo>
                  <a:close/>
                  <a:moveTo>
                    <a:pt x="150" y="191"/>
                  </a:moveTo>
                  <a:cubicBezTo>
                    <a:pt x="182" y="72"/>
                    <a:pt x="182" y="72"/>
                    <a:pt x="182" y="72"/>
                  </a:cubicBezTo>
                  <a:cubicBezTo>
                    <a:pt x="183" y="72"/>
                    <a:pt x="185" y="73"/>
                    <a:pt x="187" y="73"/>
                  </a:cubicBezTo>
                  <a:cubicBezTo>
                    <a:pt x="187" y="73"/>
                    <a:pt x="188" y="73"/>
                    <a:pt x="188" y="73"/>
                  </a:cubicBezTo>
                  <a:cubicBezTo>
                    <a:pt x="158" y="186"/>
                    <a:pt x="158" y="186"/>
                    <a:pt x="158" y="186"/>
                  </a:cubicBezTo>
                  <a:cubicBezTo>
                    <a:pt x="156" y="187"/>
                    <a:pt x="154" y="188"/>
                    <a:pt x="153" y="190"/>
                  </a:cubicBezTo>
                  <a:cubicBezTo>
                    <a:pt x="152" y="190"/>
                    <a:pt x="151" y="191"/>
                    <a:pt x="150" y="191"/>
                  </a:cubicBezTo>
                  <a:close/>
                  <a:moveTo>
                    <a:pt x="164" y="182"/>
                  </a:moveTo>
                  <a:cubicBezTo>
                    <a:pt x="193" y="71"/>
                    <a:pt x="193" y="71"/>
                    <a:pt x="193" y="71"/>
                  </a:cubicBezTo>
                  <a:cubicBezTo>
                    <a:pt x="194" y="71"/>
                    <a:pt x="194" y="71"/>
                    <a:pt x="195" y="71"/>
                  </a:cubicBezTo>
                  <a:cubicBezTo>
                    <a:pt x="198" y="69"/>
                    <a:pt x="198" y="69"/>
                    <a:pt x="198" y="69"/>
                  </a:cubicBezTo>
                  <a:cubicBezTo>
                    <a:pt x="199" y="70"/>
                    <a:pt x="199" y="72"/>
                    <a:pt x="199" y="74"/>
                  </a:cubicBezTo>
                  <a:cubicBezTo>
                    <a:pt x="172" y="175"/>
                    <a:pt x="172" y="175"/>
                    <a:pt x="172" y="175"/>
                  </a:cubicBezTo>
                  <a:cubicBezTo>
                    <a:pt x="170" y="177"/>
                    <a:pt x="167" y="180"/>
                    <a:pt x="164" y="182"/>
                  </a:cubicBezTo>
                  <a:close/>
                  <a:moveTo>
                    <a:pt x="179" y="168"/>
                  </a:moveTo>
                  <a:cubicBezTo>
                    <a:pt x="183" y="163"/>
                    <a:pt x="187" y="158"/>
                    <a:pt x="190" y="152"/>
                  </a:cubicBezTo>
                  <a:cubicBezTo>
                    <a:pt x="203" y="102"/>
                    <a:pt x="203" y="102"/>
                    <a:pt x="203" y="102"/>
                  </a:cubicBezTo>
                  <a:cubicBezTo>
                    <a:pt x="203" y="96"/>
                    <a:pt x="203" y="89"/>
                    <a:pt x="202" y="83"/>
                  </a:cubicBezTo>
                  <a:lnTo>
                    <a:pt x="179" y="168"/>
                  </a:lnTo>
                  <a:close/>
                </a:path>
              </a:pathLst>
            </a:custGeom>
            <a:solidFill>
              <a:srgbClr val="F24B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" name="Freeform 46"/>
            <p:cNvSpPr>
              <a:spLocks noEditPoints="1"/>
            </p:cNvSpPr>
            <p:nvPr/>
          </p:nvSpPr>
          <p:spPr bwMode="auto">
            <a:xfrm>
              <a:off x="4736" y="1564"/>
              <a:ext cx="91" cy="84"/>
            </a:xfrm>
            <a:custGeom>
              <a:avLst/>
              <a:gdLst>
                <a:gd name="T0" fmla="*/ 91 w 91"/>
                <a:gd name="T1" fmla="*/ 15 h 84"/>
                <a:gd name="T2" fmla="*/ 88 w 91"/>
                <a:gd name="T3" fmla="*/ 0 h 84"/>
                <a:gd name="T4" fmla="*/ 76 w 91"/>
                <a:gd name="T5" fmla="*/ 8 h 84"/>
                <a:gd name="T6" fmla="*/ 64 w 91"/>
                <a:gd name="T7" fmla="*/ 46 h 84"/>
                <a:gd name="T8" fmla="*/ 83 w 91"/>
                <a:gd name="T9" fmla="*/ 34 h 84"/>
                <a:gd name="T10" fmla="*/ 91 w 91"/>
                <a:gd name="T11" fmla="*/ 15 h 84"/>
                <a:gd name="T12" fmla="*/ 91 w 91"/>
                <a:gd name="T13" fmla="*/ 15 h 84"/>
                <a:gd name="T14" fmla="*/ 62 w 91"/>
                <a:gd name="T15" fmla="*/ 15 h 84"/>
                <a:gd name="T16" fmla="*/ 43 w 91"/>
                <a:gd name="T17" fmla="*/ 24 h 84"/>
                <a:gd name="T18" fmla="*/ 33 w 91"/>
                <a:gd name="T19" fmla="*/ 65 h 84"/>
                <a:gd name="T20" fmla="*/ 52 w 91"/>
                <a:gd name="T21" fmla="*/ 53 h 84"/>
                <a:gd name="T22" fmla="*/ 62 w 91"/>
                <a:gd name="T23" fmla="*/ 15 h 84"/>
                <a:gd name="T24" fmla="*/ 62 w 91"/>
                <a:gd name="T25" fmla="*/ 15 h 84"/>
                <a:gd name="T26" fmla="*/ 31 w 91"/>
                <a:gd name="T27" fmla="*/ 34 h 84"/>
                <a:gd name="T28" fmla="*/ 12 w 91"/>
                <a:gd name="T29" fmla="*/ 44 h 84"/>
                <a:gd name="T30" fmla="*/ 0 w 91"/>
                <a:gd name="T31" fmla="*/ 84 h 84"/>
                <a:gd name="T32" fmla="*/ 19 w 91"/>
                <a:gd name="T33" fmla="*/ 72 h 84"/>
                <a:gd name="T34" fmla="*/ 31 w 91"/>
                <a:gd name="T35" fmla="*/ 3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1" h="84">
                  <a:moveTo>
                    <a:pt x="91" y="15"/>
                  </a:moveTo>
                  <a:lnTo>
                    <a:pt x="88" y="0"/>
                  </a:lnTo>
                  <a:lnTo>
                    <a:pt x="76" y="8"/>
                  </a:lnTo>
                  <a:lnTo>
                    <a:pt x="64" y="46"/>
                  </a:lnTo>
                  <a:lnTo>
                    <a:pt x="83" y="34"/>
                  </a:lnTo>
                  <a:lnTo>
                    <a:pt x="91" y="15"/>
                  </a:lnTo>
                  <a:lnTo>
                    <a:pt x="91" y="15"/>
                  </a:lnTo>
                  <a:close/>
                  <a:moveTo>
                    <a:pt x="62" y="15"/>
                  </a:moveTo>
                  <a:lnTo>
                    <a:pt x="43" y="24"/>
                  </a:lnTo>
                  <a:lnTo>
                    <a:pt x="33" y="65"/>
                  </a:lnTo>
                  <a:lnTo>
                    <a:pt x="52" y="53"/>
                  </a:lnTo>
                  <a:lnTo>
                    <a:pt x="62" y="15"/>
                  </a:lnTo>
                  <a:lnTo>
                    <a:pt x="62" y="15"/>
                  </a:lnTo>
                  <a:close/>
                  <a:moveTo>
                    <a:pt x="31" y="34"/>
                  </a:moveTo>
                  <a:lnTo>
                    <a:pt x="12" y="44"/>
                  </a:lnTo>
                  <a:lnTo>
                    <a:pt x="0" y="84"/>
                  </a:lnTo>
                  <a:lnTo>
                    <a:pt x="19" y="72"/>
                  </a:lnTo>
                  <a:lnTo>
                    <a:pt x="31" y="34"/>
                  </a:lnTo>
                  <a:close/>
                </a:path>
              </a:pathLst>
            </a:custGeom>
            <a:solidFill>
              <a:srgbClr val="FFC0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" name="Freeform 47"/>
            <p:cNvSpPr>
              <a:spLocks noEditPoints="1"/>
            </p:cNvSpPr>
            <p:nvPr/>
          </p:nvSpPr>
          <p:spPr bwMode="auto">
            <a:xfrm>
              <a:off x="4300" y="1493"/>
              <a:ext cx="574" cy="527"/>
            </a:xfrm>
            <a:custGeom>
              <a:avLst/>
              <a:gdLst>
                <a:gd name="T0" fmla="*/ 219 w 240"/>
                <a:gd name="T1" fmla="*/ 30 h 220"/>
                <a:gd name="T2" fmla="*/ 181 w 240"/>
                <a:gd name="T3" fmla="*/ 54 h 220"/>
                <a:gd name="T4" fmla="*/ 181 w 240"/>
                <a:gd name="T5" fmla="*/ 66 h 220"/>
                <a:gd name="T6" fmla="*/ 179 w 240"/>
                <a:gd name="T7" fmla="*/ 72 h 220"/>
                <a:gd name="T8" fmla="*/ 195 w 240"/>
                <a:gd name="T9" fmla="*/ 81 h 220"/>
                <a:gd name="T10" fmla="*/ 206 w 240"/>
                <a:gd name="T11" fmla="*/ 77 h 220"/>
                <a:gd name="T12" fmla="*/ 161 w 240"/>
                <a:gd name="T13" fmla="*/ 198 h 220"/>
                <a:gd name="T14" fmla="*/ 22 w 240"/>
                <a:gd name="T15" fmla="*/ 160 h 220"/>
                <a:gd name="T16" fmla="*/ 59 w 240"/>
                <a:gd name="T17" fmla="*/ 22 h 220"/>
                <a:gd name="T18" fmla="*/ 186 w 240"/>
                <a:gd name="T19" fmla="*/ 43 h 220"/>
                <a:gd name="T20" fmla="*/ 177 w 240"/>
                <a:gd name="T21" fmla="*/ 50 h 220"/>
                <a:gd name="T22" fmla="*/ 177 w 240"/>
                <a:gd name="T23" fmla="*/ 68 h 220"/>
                <a:gd name="T24" fmla="*/ 165 w 240"/>
                <a:gd name="T25" fmla="*/ 73 h 220"/>
                <a:gd name="T26" fmla="*/ 77 w 240"/>
                <a:gd name="T27" fmla="*/ 52 h 220"/>
                <a:gd name="T28" fmla="*/ 52 w 240"/>
                <a:gd name="T29" fmla="*/ 143 h 220"/>
                <a:gd name="T30" fmla="*/ 143 w 240"/>
                <a:gd name="T31" fmla="*/ 167 h 220"/>
                <a:gd name="T32" fmla="*/ 169 w 240"/>
                <a:gd name="T33" fmla="*/ 80 h 220"/>
                <a:gd name="T34" fmla="*/ 179 w 240"/>
                <a:gd name="T35" fmla="*/ 72 h 220"/>
                <a:gd name="T36" fmla="*/ 136 w 240"/>
                <a:gd name="T37" fmla="*/ 98 h 220"/>
                <a:gd name="T38" fmla="*/ 137 w 240"/>
                <a:gd name="T39" fmla="*/ 119 h 220"/>
                <a:gd name="T40" fmla="*/ 102 w 240"/>
                <a:gd name="T41" fmla="*/ 138 h 220"/>
                <a:gd name="T42" fmla="*/ 85 w 240"/>
                <a:gd name="T43" fmla="*/ 124 h 220"/>
                <a:gd name="T44" fmla="*/ 95 w 240"/>
                <a:gd name="T45" fmla="*/ 84 h 220"/>
                <a:gd name="T46" fmla="*/ 132 w 240"/>
                <a:gd name="T47" fmla="*/ 92 h 220"/>
                <a:gd name="T48" fmla="*/ 161 w 240"/>
                <a:gd name="T49" fmla="*/ 77 h 220"/>
                <a:gd name="T50" fmla="*/ 124 w 240"/>
                <a:gd name="T51" fmla="*/ 50 h 220"/>
                <a:gd name="T52" fmla="*/ 51 w 240"/>
                <a:gd name="T53" fmla="*/ 94 h 220"/>
                <a:gd name="T54" fmla="*/ 94 w 240"/>
                <a:gd name="T55" fmla="*/ 168 h 220"/>
                <a:gd name="T56" fmla="*/ 168 w 240"/>
                <a:gd name="T57" fmla="*/ 127 h 220"/>
                <a:gd name="T58" fmla="*/ 164 w 240"/>
                <a:gd name="T59" fmla="*/ 81 h 220"/>
                <a:gd name="T60" fmla="*/ 110 w 240"/>
                <a:gd name="T61" fmla="*/ 113 h 220"/>
                <a:gd name="T62" fmla="*/ 107 w 240"/>
                <a:gd name="T63" fmla="*/ 108 h 220"/>
                <a:gd name="T64" fmla="*/ 128 w 240"/>
                <a:gd name="T65" fmla="*/ 95 h 220"/>
                <a:gd name="T66" fmla="*/ 98 w 240"/>
                <a:gd name="T67" fmla="*/ 89 h 220"/>
                <a:gd name="T68" fmla="*/ 89 w 240"/>
                <a:gd name="T69" fmla="*/ 121 h 220"/>
                <a:gd name="T70" fmla="*/ 104 w 240"/>
                <a:gd name="T71" fmla="*/ 132 h 220"/>
                <a:gd name="T72" fmla="*/ 122 w 240"/>
                <a:gd name="T73" fmla="*/ 130 h 220"/>
                <a:gd name="T74" fmla="*/ 132 w 240"/>
                <a:gd name="T75" fmla="*/ 101 h 220"/>
                <a:gd name="T76" fmla="*/ 225 w 240"/>
                <a:gd name="T77" fmla="*/ 43 h 220"/>
                <a:gd name="T78" fmla="*/ 240 w 240"/>
                <a:gd name="T79" fmla="*/ 57 h 220"/>
                <a:gd name="T80" fmla="*/ 211 w 240"/>
                <a:gd name="T81" fmla="*/ 74 h 220"/>
                <a:gd name="T82" fmla="*/ 163 w 240"/>
                <a:gd name="T83" fmla="*/ 202 h 220"/>
                <a:gd name="T84" fmla="*/ 17 w 240"/>
                <a:gd name="T85" fmla="*/ 163 h 220"/>
                <a:gd name="T86" fmla="*/ 56 w 240"/>
                <a:gd name="T87" fmla="*/ 17 h 220"/>
                <a:gd name="T88" fmla="*/ 191 w 240"/>
                <a:gd name="T89" fmla="*/ 40 h 220"/>
                <a:gd name="T90" fmla="*/ 220 w 240"/>
                <a:gd name="T91" fmla="*/ 23 h 220"/>
                <a:gd name="T92" fmla="*/ 225 w 240"/>
                <a:gd name="T93" fmla="*/ 43 h 220"/>
                <a:gd name="T94" fmla="*/ 194 w 240"/>
                <a:gd name="T95" fmla="*/ 76 h 220"/>
                <a:gd name="T96" fmla="*/ 183 w 240"/>
                <a:gd name="T97" fmla="*/ 70 h 220"/>
                <a:gd name="T98" fmla="*/ 233 w 240"/>
                <a:gd name="T99" fmla="*/ 55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40" h="220">
                  <a:moveTo>
                    <a:pt x="220" y="43"/>
                  </a:moveTo>
                  <a:cubicBezTo>
                    <a:pt x="219" y="30"/>
                    <a:pt x="219" y="30"/>
                    <a:pt x="219" y="30"/>
                  </a:cubicBezTo>
                  <a:cubicBezTo>
                    <a:pt x="186" y="49"/>
                    <a:pt x="186" y="49"/>
                    <a:pt x="186" y="49"/>
                  </a:cubicBezTo>
                  <a:cubicBezTo>
                    <a:pt x="184" y="50"/>
                    <a:pt x="182" y="52"/>
                    <a:pt x="181" y="54"/>
                  </a:cubicBezTo>
                  <a:cubicBezTo>
                    <a:pt x="180" y="55"/>
                    <a:pt x="180" y="57"/>
                    <a:pt x="180" y="60"/>
                  </a:cubicBezTo>
                  <a:cubicBezTo>
                    <a:pt x="181" y="66"/>
                    <a:pt x="181" y="66"/>
                    <a:pt x="181" y="66"/>
                  </a:cubicBezTo>
                  <a:cubicBezTo>
                    <a:pt x="220" y="43"/>
                    <a:pt x="220" y="43"/>
                    <a:pt x="220" y="43"/>
                  </a:cubicBezTo>
                  <a:close/>
                  <a:moveTo>
                    <a:pt x="179" y="72"/>
                  </a:moveTo>
                  <a:cubicBezTo>
                    <a:pt x="186" y="78"/>
                    <a:pt x="186" y="78"/>
                    <a:pt x="186" y="78"/>
                  </a:cubicBezTo>
                  <a:cubicBezTo>
                    <a:pt x="189" y="80"/>
                    <a:pt x="192" y="81"/>
                    <a:pt x="195" y="81"/>
                  </a:cubicBezTo>
                  <a:cubicBezTo>
                    <a:pt x="197" y="81"/>
                    <a:pt x="200" y="80"/>
                    <a:pt x="203" y="79"/>
                  </a:cubicBezTo>
                  <a:cubicBezTo>
                    <a:pt x="206" y="77"/>
                    <a:pt x="206" y="77"/>
                    <a:pt x="206" y="77"/>
                  </a:cubicBezTo>
                  <a:cubicBezTo>
                    <a:pt x="214" y="99"/>
                    <a:pt x="213" y="123"/>
                    <a:pt x="205" y="144"/>
                  </a:cubicBezTo>
                  <a:cubicBezTo>
                    <a:pt x="198" y="166"/>
                    <a:pt x="182" y="185"/>
                    <a:pt x="161" y="198"/>
                  </a:cubicBezTo>
                  <a:cubicBezTo>
                    <a:pt x="136" y="212"/>
                    <a:pt x="109" y="214"/>
                    <a:pt x="83" y="208"/>
                  </a:cubicBezTo>
                  <a:cubicBezTo>
                    <a:pt x="58" y="201"/>
                    <a:pt x="36" y="185"/>
                    <a:pt x="22" y="160"/>
                  </a:cubicBezTo>
                  <a:cubicBezTo>
                    <a:pt x="8" y="136"/>
                    <a:pt x="5" y="108"/>
                    <a:pt x="12" y="83"/>
                  </a:cubicBezTo>
                  <a:cubicBezTo>
                    <a:pt x="18" y="58"/>
                    <a:pt x="35" y="36"/>
                    <a:pt x="59" y="22"/>
                  </a:cubicBezTo>
                  <a:cubicBezTo>
                    <a:pt x="81" y="9"/>
                    <a:pt x="105" y="5"/>
                    <a:pt x="128" y="10"/>
                  </a:cubicBezTo>
                  <a:cubicBezTo>
                    <a:pt x="150" y="14"/>
                    <a:pt x="171" y="25"/>
                    <a:pt x="186" y="43"/>
                  </a:cubicBezTo>
                  <a:cubicBezTo>
                    <a:pt x="183" y="44"/>
                    <a:pt x="183" y="44"/>
                    <a:pt x="183" y="44"/>
                  </a:cubicBezTo>
                  <a:cubicBezTo>
                    <a:pt x="180" y="46"/>
                    <a:pt x="178" y="48"/>
                    <a:pt x="177" y="50"/>
                  </a:cubicBezTo>
                  <a:cubicBezTo>
                    <a:pt x="176" y="53"/>
                    <a:pt x="175" y="56"/>
                    <a:pt x="176" y="59"/>
                  </a:cubicBezTo>
                  <a:cubicBezTo>
                    <a:pt x="177" y="68"/>
                    <a:pt x="177" y="68"/>
                    <a:pt x="177" y="68"/>
                  </a:cubicBezTo>
                  <a:cubicBezTo>
                    <a:pt x="165" y="74"/>
                    <a:pt x="165" y="74"/>
                    <a:pt x="165" y="74"/>
                  </a:cubicBezTo>
                  <a:cubicBezTo>
                    <a:pt x="165" y="74"/>
                    <a:pt x="165" y="73"/>
                    <a:pt x="165" y="73"/>
                  </a:cubicBezTo>
                  <a:cubicBezTo>
                    <a:pt x="155" y="58"/>
                    <a:pt x="141" y="49"/>
                    <a:pt x="125" y="45"/>
                  </a:cubicBezTo>
                  <a:cubicBezTo>
                    <a:pt x="109" y="41"/>
                    <a:pt x="92" y="43"/>
                    <a:pt x="77" y="52"/>
                  </a:cubicBezTo>
                  <a:cubicBezTo>
                    <a:pt x="61" y="61"/>
                    <a:pt x="50" y="76"/>
                    <a:pt x="46" y="92"/>
                  </a:cubicBezTo>
                  <a:cubicBezTo>
                    <a:pt x="41" y="109"/>
                    <a:pt x="43" y="127"/>
                    <a:pt x="52" y="143"/>
                  </a:cubicBezTo>
                  <a:cubicBezTo>
                    <a:pt x="62" y="158"/>
                    <a:pt x="76" y="169"/>
                    <a:pt x="93" y="173"/>
                  </a:cubicBezTo>
                  <a:cubicBezTo>
                    <a:pt x="109" y="178"/>
                    <a:pt x="127" y="176"/>
                    <a:pt x="143" y="167"/>
                  </a:cubicBezTo>
                  <a:cubicBezTo>
                    <a:pt x="158" y="158"/>
                    <a:pt x="168" y="144"/>
                    <a:pt x="173" y="129"/>
                  </a:cubicBezTo>
                  <a:cubicBezTo>
                    <a:pt x="178" y="113"/>
                    <a:pt x="177" y="96"/>
                    <a:pt x="169" y="80"/>
                  </a:cubicBezTo>
                  <a:cubicBezTo>
                    <a:pt x="169" y="80"/>
                    <a:pt x="168" y="79"/>
                    <a:pt x="168" y="79"/>
                  </a:cubicBezTo>
                  <a:cubicBezTo>
                    <a:pt x="179" y="72"/>
                    <a:pt x="179" y="72"/>
                    <a:pt x="179" y="72"/>
                  </a:cubicBezTo>
                  <a:close/>
                  <a:moveTo>
                    <a:pt x="164" y="81"/>
                  </a:moveTo>
                  <a:cubicBezTo>
                    <a:pt x="136" y="98"/>
                    <a:pt x="136" y="98"/>
                    <a:pt x="136" y="98"/>
                  </a:cubicBezTo>
                  <a:cubicBezTo>
                    <a:pt x="136" y="98"/>
                    <a:pt x="137" y="98"/>
                    <a:pt x="137" y="99"/>
                  </a:cubicBezTo>
                  <a:cubicBezTo>
                    <a:pt x="139" y="106"/>
                    <a:pt x="139" y="113"/>
                    <a:pt x="137" y="119"/>
                  </a:cubicBezTo>
                  <a:cubicBezTo>
                    <a:pt x="135" y="125"/>
                    <a:pt x="131" y="131"/>
                    <a:pt x="124" y="135"/>
                  </a:cubicBezTo>
                  <a:cubicBezTo>
                    <a:pt x="117" y="139"/>
                    <a:pt x="109" y="139"/>
                    <a:pt x="102" y="138"/>
                  </a:cubicBezTo>
                  <a:cubicBezTo>
                    <a:pt x="102" y="138"/>
                    <a:pt x="102" y="138"/>
                    <a:pt x="102" y="138"/>
                  </a:cubicBezTo>
                  <a:cubicBezTo>
                    <a:pt x="95" y="136"/>
                    <a:pt x="89" y="131"/>
                    <a:pt x="85" y="124"/>
                  </a:cubicBezTo>
                  <a:cubicBezTo>
                    <a:pt x="81" y="117"/>
                    <a:pt x="80" y="109"/>
                    <a:pt x="82" y="102"/>
                  </a:cubicBezTo>
                  <a:cubicBezTo>
                    <a:pt x="84" y="95"/>
                    <a:pt x="88" y="88"/>
                    <a:pt x="95" y="84"/>
                  </a:cubicBezTo>
                  <a:cubicBezTo>
                    <a:pt x="102" y="81"/>
                    <a:pt x="109" y="80"/>
                    <a:pt x="115" y="81"/>
                  </a:cubicBezTo>
                  <a:cubicBezTo>
                    <a:pt x="122" y="82"/>
                    <a:pt x="128" y="86"/>
                    <a:pt x="132" y="92"/>
                  </a:cubicBezTo>
                  <a:cubicBezTo>
                    <a:pt x="133" y="92"/>
                    <a:pt x="133" y="93"/>
                    <a:pt x="133" y="93"/>
                  </a:cubicBezTo>
                  <a:cubicBezTo>
                    <a:pt x="161" y="77"/>
                    <a:pt x="161" y="77"/>
                    <a:pt x="161" y="77"/>
                  </a:cubicBezTo>
                  <a:cubicBezTo>
                    <a:pt x="161" y="76"/>
                    <a:pt x="161" y="76"/>
                    <a:pt x="161" y="76"/>
                  </a:cubicBezTo>
                  <a:cubicBezTo>
                    <a:pt x="152" y="62"/>
                    <a:pt x="138" y="54"/>
                    <a:pt x="124" y="50"/>
                  </a:cubicBezTo>
                  <a:cubicBezTo>
                    <a:pt x="109" y="47"/>
                    <a:pt x="93" y="49"/>
                    <a:pt x="79" y="57"/>
                  </a:cubicBezTo>
                  <a:cubicBezTo>
                    <a:pt x="65" y="65"/>
                    <a:pt x="55" y="79"/>
                    <a:pt x="51" y="94"/>
                  </a:cubicBezTo>
                  <a:cubicBezTo>
                    <a:pt x="47" y="109"/>
                    <a:pt x="49" y="125"/>
                    <a:pt x="57" y="140"/>
                  </a:cubicBezTo>
                  <a:cubicBezTo>
                    <a:pt x="65" y="155"/>
                    <a:pt x="79" y="164"/>
                    <a:pt x="94" y="168"/>
                  </a:cubicBezTo>
                  <a:cubicBezTo>
                    <a:pt x="109" y="172"/>
                    <a:pt x="126" y="171"/>
                    <a:pt x="140" y="162"/>
                  </a:cubicBezTo>
                  <a:cubicBezTo>
                    <a:pt x="154" y="154"/>
                    <a:pt x="164" y="141"/>
                    <a:pt x="168" y="127"/>
                  </a:cubicBezTo>
                  <a:cubicBezTo>
                    <a:pt x="173" y="113"/>
                    <a:pt x="172" y="97"/>
                    <a:pt x="164" y="82"/>
                  </a:cubicBezTo>
                  <a:cubicBezTo>
                    <a:pt x="164" y="82"/>
                    <a:pt x="164" y="82"/>
                    <a:pt x="164" y="81"/>
                  </a:cubicBezTo>
                  <a:close/>
                  <a:moveTo>
                    <a:pt x="132" y="100"/>
                  </a:moveTo>
                  <a:cubicBezTo>
                    <a:pt x="110" y="113"/>
                    <a:pt x="110" y="113"/>
                    <a:pt x="110" y="113"/>
                  </a:cubicBezTo>
                  <a:cubicBezTo>
                    <a:pt x="108" y="113"/>
                    <a:pt x="107" y="113"/>
                    <a:pt x="106" y="112"/>
                  </a:cubicBezTo>
                  <a:cubicBezTo>
                    <a:pt x="105" y="110"/>
                    <a:pt x="106" y="109"/>
                    <a:pt x="107" y="108"/>
                  </a:cubicBezTo>
                  <a:cubicBezTo>
                    <a:pt x="129" y="95"/>
                    <a:pt x="129" y="95"/>
                    <a:pt x="129" y="95"/>
                  </a:cubicBezTo>
                  <a:cubicBezTo>
                    <a:pt x="129" y="95"/>
                    <a:pt x="129" y="95"/>
                    <a:pt x="128" y="95"/>
                  </a:cubicBezTo>
                  <a:cubicBezTo>
                    <a:pt x="125" y="90"/>
                    <a:pt x="120" y="87"/>
                    <a:pt x="114" y="86"/>
                  </a:cubicBezTo>
                  <a:cubicBezTo>
                    <a:pt x="109" y="85"/>
                    <a:pt x="103" y="86"/>
                    <a:pt x="98" y="89"/>
                  </a:cubicBezTo>
                  <a:cubicBezTo>
                    <a:pt x="92" y="92"/>
                    <a:pt x="88" y="98"/>
                    <a:pt x="87" y="103"/>
                  </a:cubicBezTo>
                  <a:cubicBezTo>
                    <a:pt x="85" y="109"/>
                    <a:pt x="86" y="116"/>
                    <a:pt x="89" y="121"/>
                  </a:cubicBezTo>
                  <a:cubicBezTo>
                    <a:pt x="92" y="127"/>
                    <a:pt x="98" y="131"/>
                    <a:pt x="104" y="132"/>
                  </a:cubicBezTo>
                  <a:cubicBezTo>
                    <a:pt x="104" y="132"/>
                    <a:pt x="104" y="132"/>
                    <a:pt x="104" y="132"/>
                  </a:cubicBezTo>
                  <a:cubicBezTo>
                    <a:pt x="104" y="132"/>
                    <a:pt x="104" y="132"/>
                    <a:pt x="104" y="132"/>
                  </a:cubicBezTo>
                  <a:cubicBezTo>
                    <a:pt x="109" y="134"/>
                    <a:pt x="116" y="133"/>
                    <a:pt x="122" y="130"/>
                  </a:cubicBezTo>
                  <a:cubicBezTo>
                    <a:pt x="127" y="127"/>
                    <a:pt x="130" y="123"/>
                    <a:pt x="132" y="117"/>
                  </a:cubicBezTo>
                  <a:cubicBezTo>
                    <a:pt x="134" y="112"/>
                    <a:pt x="134" y="106"/>
                    <a:pt x="132" y="101"/>
                  </a:cubicBezTo>
                  <a:cubicBezTo>
                    <a:pt x="132" y="101"/>
                    <a:pt x="132" y="100"/>
                    <a:pt x="132" y="100"/>
                  </a:cubicBezTo>
                  <a:close/>
                  <a:moveTo>
                    <a:pt x="225" y="43"/>
                  </a:moveTo>
                  <a:cubicBezTo>
                    <a:pt x="239" y="53"/>
                    <a:pt x="239" y="53"/>
                    <a:pt x="239" y="53"/>
                  </a:cubicBezTo>
                  <a:cubicBezTo>
                    <a:pt x="240" y="54"/>
                    <a:pt x="240" y="56"/>
                    <a:pt x="240" y="57"/>
                  </a:cubicBezTo>
                  <a:cubicBezTo>
                    <a:pt x="240" y="57"/>
                    <a:pt x="239" y="58"/>
                    <a:pt x="239" y="58"/>
                  </a:cubicBezTo>
                  <a:cubicBezTo>
                    <a:pt x="211" y="74"/>
                    <a:pt x="211" y="74"/>
                    <a:pt x="211" y="74"/>
                  </a:cubicBezTo>
                  <a:cubicBezTo>
                    <a:pt x="219" y="98"/>
                    <a:pt x="218" y="123"/>
                    <a:pt x="210" y="146"/>
                  </a:cubicBezTo>
                  <a:cubicBezTo>
                    <a:pt x="202" y="169"/>
                    <a:pt x="186" y="189"/>
                    <a:pt x="163" y="202"/>
                  </a:cubicBezTo>
                  <a:cubicBezTo>
                    <a:pt x="138" y="217"/>
                    <a:pt x="109" y="220"/>
                    <a:pt x="82" y="213"/>
                  </a:cubicBezTo>
                  <a:cubicBezTo>
                    <a:pt x="56" y="206"/>
                    <a:pt x="32" y="188"/>
                    <a:pt x="17" y="163"/>
                  </a:cubicBezTo>
                  <a:cubicBezTo>
                    <a:pt x="3" y="137"/>
                    <a:pt x="0" y="108"/>
                    <a:pt x="7" y="82"/>
                  </a:cubicBezTo>
                  <a:cubicBezTo>
                    <a:pt x="14" y="55"/>
                    <a:pt x="31" y="32"/>
                    <a:pt x="56" y="17"/>
                  </a:cubicBezTo>
                  <a:cubicBezTo>
                    <a:pt x="79" y="4"/>
                    <a:pt x="105" y="0"/>
                    <a:pt x="129" y="4"/>
                  </a:cubicBezTo>
                  <a:cubicBezTo>
                    <a:pt x="152" y="9"/>
                    <a:pt x="174" y="21"/>
                    <a:pt x="191" y="40"/>
                  </a:cubicBezTo>
                  <a:cubicBezTo>
                    <a:pt x="219" y="23"/>
                    <a:pt x="219" y="23"/>
                    <a:pt x="219" y="23"/>
                  </a:cubicBezTo>
                  <a:cubicBezTo>
                    <a:pt x="220" y="23"/>
                    <a:pt x="220" y="23"/>
                    <a:pt x="220" y="23"/>
                  </a:cubicBezTo>
                  <a:cubicBezTo>
                    <a:pt x="222" y="23"/>
                    <a:pt x="223" y="25"/>
                    <a:pt x="223" y="26"/>
                  </a:cubicBezTo>
                  <a:cubicBezTo>
                    <a:pt x="225" y="43"/>
                    <a:pt x="225" y="43"/>
                    <a:pt x="225" y="43"/>
                  </a:cubicBezTo>
                  <a:close/>
                  <a:moveTo>
                    <a:pt x="200" y="74"/>
                  </a:moveTo>
                  <a:cubicBezTo>
                    <a:pt x="198" y="75"/>
                    <a:pt x="196" y="76"/>
                    <a:pt x="194" y="76"/>
                  </a:cubicBezTo>
                  <a:cubicBezTo>
                    <a:pt x="192" y="76"/>
                    <a:pt x="190" y="75"/>
                    <a:pt x="188" y="74"/>
                  </a:cubicBezTo>
                  <a:cubicBezTo>
                    <a:pt x="183" y="70"/>
                    <a:pt x="183" y="70"/>
                    <a:pt x="183" y="70"/>
                  </a:cubicBezTo>
                  <a:cubicBezTo>
                    <a:pt x="223" y="47"/>
                    <a:pt x="223" y="47"/>
                    <a:pt x="223" y="47"/>
                  </a:cubicBezTo>
                  <a:cubicBezTo>
                    <a:pt x="233" y="55"/>
                    <a:pt x="233" y="55"/>
                    <a:pt x="233" y="55"/>
                  </a:cubicBezTo>
                  <a:lnTo>
                    <a:pt x="200" y="74"/>
                  </a:ln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  <p:transition spd="slow">
    <p:push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文本框 5"/>
          <p:cNvSpPr txBox="1">
            <a:spLocks noChangeArrowheads="1"/>
          </p:cNvSpPr>
          <p:nvPr/>
        </p:nvSpPr>
        <p:spPr bwMode="auto">
          <a:xfrm>
            <a:off x="323850" y="275621"/>
            <a:ext cx="131959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600">
                <a:solidFill>
                  <a:schemeClr val="accent4"/>
                </a:solidFill>
                <a:latin typeface="方正兰亭黑_GBK"/>
                <a:ea typeface="方正兰亭黑_GBK"/>
              </a:rPr>
              <a:t>04.</a:t>
            </a:r>
            <a:r>
              <a:rPr lang="zh-CN" altLang="en-US" sz="1600">
                <a:solidFill>
                  <a:schemeClr val="accent4"/>
                </a:solidFill>
                <a:latin typeface="方正兰亭黑_GBK"/>
                <a:ea typeface="方正兰亭黑_GBK"/>
              </a:rPr>
              <a:t>未来展望</a:t>
            </a:r>
          </a:p>
        </p:txBody>
      </p:sp>
      <p:sp>
        <p:nvSpPr>
          <p:cNvPr id="109" name="文本框 6"/>
          <p:cNvSpPr txBox="1">
            <a:spLocks noChangeArrowheads="1"/>
          </p:cNvSpPr>
          <p:nvPr/>
        </p:nvSpPr>
        <p:spPr bwMode="auto">
          <a:xfrm>
            <a:off x="323850" y="523935"/>
            <a:ext cx="5423114" cy="552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05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方正兰亭黑_GBK"/>
              </a:rPr>
              <a:t>Lorem ipsum dolor sit amet, consectetur adipiscing elit. Donec luctus nibh sit amet sem vulputate venenatis bibendum orci pulvinar</a:t>
            </a:r>
          </a:p>
        </p:txBody>
      </p:sp>
      <p:cxnSp>
        <p:nvCxnSpPr>
          <p:cNvPr id="11" name="직선 연결선 270"/>
          <p:cNvCxnSpPr/>
          <p:nvPr/>
        </p:nvCxnSpPr>
        <p:spPr>
          <a:xfrm>
            <a:off x="7811844" y="842290"/>
            <a:ext cx="1152894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12" name="직선 연결선 295"/>
          <p:cNvCxnSpPr/>
          <p:nvPr/>
        </p:nvCxnSpPr>
        <p:spPr>
          <a:xfrm>
            <a:off x="7968018" y="923418"/>
            <a:ext cx="128753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14" name="직선 연결선 309"/>
          <p:cNvCxnSpPr/>
          <p:nvPr/>
        </p:nvCxnSpPr>
        <p:spPr>
          <a:xfrm>
            <a:off x="8913637" y="923418"/>
            <a:ext cx="128753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grpSp>
        <p:nvGrpSpPr>
          <p:cNvPr id="46" name="组合 45"/>
          <p:cNvGrpSpPr/>
          <p:nvPr/>
        </p:nvGrpSpPr>
        <p:grpSpPr>
          <a:xfrm>
            <a:off x="8119994" y="203436"/>
            <a:ext cx="604594" cy="640997"/>
            <a:chOff x="4213225" y="1336675"/>
            <a:chExt cx="606425" cy="642938"/>
          </a:xfrm>
        </p:grpSpPr>
        <p:sp>
          <p:nvSpPr>
            <p:cNvPr id="47" name="Freeform 103"/>
            <p:cNvSpPr>
              <a:spLocks noEditPoints="1"/>
            </p:cNvSpPr>
            <p:nvPr/>
          </p:nvSpPr>
          <p:spPr bwMode="auto">
            <a:xfrm>
              <a:off x="4344987" y="1347787"/>
              <a:ext cx="342900" cy="525463"/>
            </a:xfrm>
            <a:custGeom>
              <a:avLst/>
              <a:gdLst>
                <a:gd name="T0" fmla="*/ 53 w 91"/>
                <a:gd name="T1" fmla="*/ 37 h 140"/>
                <a:gd name="T2" fmla="*/ 91 w 91"/>
                <a:gd name="T3" fmla="*/ 7 h 140"/>
                <a:gd name="T4" fmla="*/ 52 w 91"/>
                <a:gd name="T5" fmla="*/ 34 h 140"/>
                <a:gd name="T6" fmla="*/ 85 w 91"/>
                <a:gd name="T7" fmla="*/ 0 h 140"/>
                <a:gd name="T8" fmla="*/ 47 w 91"/>
                <a:gd name="T9" fmla="*/ 23 h 140"/>
                <a:gd name="T10" fmla="*/ 46 w 91"/>
                <a:gd name="T11" fmla="*/ 22 h 140"/>
                <a:gd name="T12" fmla="*/ 62 w 91"/>
                <a:gd name="T13" fmla="*/ 0 h 140"/>
                <a:gd name="T14" fmla="*/ 18 w 91"/>
                <a:gd name="T15" fmla="*/ 41 h 140"/>
                <a:gd name="T16" fmla="*/ 0 w 91"/>
                <a:gd name="T17" fmla="*/ 63 h 140"/>
                <a:gd name="T18" fmla="*/ 62 w 91"/>
                <a:gd name="T19" fmla="*/ 0 h 140"/>
                <a:gd name="T20" fmla="*/ 0 w 91"/>
                <a:gd name="T21" fmla="*/ 45 h 140"/>
                <a:gd name="T22" fmla="*/ 39 w 91"/>
                <a:gd name="T23" fmla="*/ 0 h 140"/>
                <a:gd name="T24" fmla="*/ 0 w 91"/>
                <a:gd name="T25" fmla="*/ 40 h 140"/>
                <a:gd name="T26" fmla="*/ 21 w 91"/>
                <a:gd name="T27" fmla="*/ 0 h 140"/>
                <a:gd name="T28" fmla="*/ 28 w 91"/>
                <a:gd name="T29" fmla="*/ 0 h 140"/>
                <a:gd name="T30" fmla="*/ 0 w 91"/>
                <a:gd name="T31" fmla="*/ 10 h 140"/>
                <a:gd name="T32" fmla="*/ 16 w 91"/>
                <a:gd name="T33" fmla="*/ 0 h 140"/>
                <a:gd name="T34" fmla="*/ 0 w 91"/>
                <a:gd name="T35" fmla="*/ 5 h 140"/>
                <a:gd name="T36" fmla="*/ 0 w 91"/>
                <a:gd name="T37" fmla="*/ 75 h 140"/>
                <a:gd name="T38" fmla="*/ 0 w 91"/>
                <a:gd name="T39" fmla="*/ 68 h 140"/>
                <a:gd name="T40" fmla="*/ 0 w 91"/>
                <a:gd name="T41" fmla="*/ 86 h 140"/>
                <a:gd name="T42" fmla="*/ 0 w 91"/>
                <a:gd name="T43" fmla="*/ 79 h 140"/>
                <a:gd name="T44" fmla="*/ 28 w 91"/>
                <a:gd name="T45" fmla="*/ 69 h 140"/>
                <a:gd name="T46" fmla="*/ 10 w 91"/>
                <a:gd name="T47" fmla="*/ 93 h 140"/>
                <a:gd name="T48" fmla="*/ 42 w 91"/>
                <a:gd name="T49" fmla="*/ 67 h 140"/>
                <a:gd name="T50" fmla="*/ 16 w 91"/>
                <a:gd name="T51" fmla="*/ 98 h 140"/>
                <a:gd name="T52" fmla="*/ 20 w 91"/>
                <a:gd name="T53" fmla="*/ 101 h 140"/>
                <a:gd name="T54" fmla="*/ 55 w 91"/>
                <a:gd name="T55" fmla="*/ 71 h 140"/>
                <a:gd name="T56" fmla="*/ 26 w 91"/>
                <a:gd name="T57" fmla="*/ 105 h 140"/>
                <a:gd name="T58" fmla="*/ 29 w 91"/>
                <a:gd name="T59" fmla="*/ 109 h 140"/>
                <a:gd name="T60" fmla="*/ 91 w 91"/>
                <a:gd name="T61" fmla="*/ 46 h 140"/>
                <a:gd name="T62" fmla="*/ 31 w 91"/>
                <a:gd name="T63" fmla="*/ 125 h 140"/>
                <a:gd name="T64" fmla="*/ 31 w 91"/>
                <a:gd name="T65" fmla="*/ 118 h 140"/>
                <a:gd name="T66" fmla="*/ 91 w 91"/>
                <a:gd name="T67" fmla="*/ 76 h 140"/>
                <a:gd name="T68" fmla="*/ 32 w 91"/>
                <a:gd name="T69" fmla="*/ 140 h 140"/>
                <a:gd name="T70" fmla="*/ 62 w 91"/>
                <a:gd name="T71" fmla="*/ 117 h 140"/>
                <a:gd name="T72" fmla="*/ 43 w 91"/>
                <a:gd name="T73" fmla="*/ 140 h 140"/>
                <a:gd name="T74" fmla="*/ 50 w 91"/>
                <a:gd name="T75" fmla="*/ 140 h 140"/>
                <a:gd name="T76" fmla="*/ 62 w 91"/>
                <a:gd name="T77" fmla="*/ 140 h 140"/>
                <a:gd name="T78" fmla="*/ 74 w 91"/>
                <a:gd name="T79" fmla="*/ 98 h 140"/>
                <a:gd name="T80" fmla="*/ 74 w 91"/>
                <a:gd name="T81" fmla="*/ 98 h 140"/>
                <a:gd name="T82" fmla="*/ 61 w 91"/>
                <a:gd name="T83" fmla="*/ 64 h 140"/>
                <a:gd name="T84" fmla="*/ 91 w 91"/>
                <a:gd name="T85" fmla="*/ 30 h 140"/>
                <a:gd name="T86" fmla="*/ 72 w 91"/>
                <a:gd name="T87" fmla="*/ 44 h 140"/>
                <a:gd name="T88" fmla="*/ 73 w 91"/>
                <a:gd name="T89" fmla="*/ 41 h 140"/>
                <a:gd name="T90" fmla="*/ 91 w 91"/>
                <a:gd name="T91" fmla="*/ 18 h 140"/>
                <a:gd name="T92" fmla="*/ 91 w 91"/>
                <a:gd name="T93" fmla="*/ 11 h 140"/>
                <a:gd name="T94" fmla="*/ 36 w 91"/>
                <a:gd name="T95" fmla="*/ 39 h 140"/>
                <a:gd name="T96" fmla="*/ 28 w 91"/>
                <a:gd name="T97" fmla="*/ 3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91" h="140">
                  <a:moveTo>
                    <a:pt x="91" y="0"/>
                  </a:moveTo>
                  <a:cubicBezTo>
                    <a:pt x="90" y="0"/>
                    <a:pt x="90" y="0"/>
                    <a:pt x="90" y="0"/>
                  </a:cubicBezTo>
                  <a:cubicBezTo>
                    <a:pt x="53" y="37"/>
                    <a:pt x="53" y="37"/>
                    <a:pt x="53" y="37"/>
                  </a:cubicBezTo>
                  <a:cubicBezTo>
                    <a:pt x="54" y="39"/>
                    <a:pt x="54" y="39"/>
                    <a:pt x="54" y="39"/>
                  </a:cubicBezTo>
                  <a:cubicBezTo>
                    <a:pt x="58" y="39"/>
                    <a:pt x="58" y="39"/>
                    <a:pt x="58" y="39"/>
                  </a:cubicBezTo>
                  <a:cubicBezTo>
                    <a:pt x="91" y="7"/>
                    <a:pt x="91" y="7"/>
                    <a:pt x="91" y="7"/>
                  </a:cubicBezTo>
                  <a:cubicBezTo>
                    <a:pt x="91" y="0"/>
                    <a:pt x="91" y="0"/>
                    <a:pt x="91" y="0"/>
                  </a:cubicBezTo>
                  <a:close/>
                  <a:moveTo>
                    <a:pt x="85" y="0"/>
                  </a:moveTo>
                  <a:cubicBezTo>
                    <a:pt x="52" y="34"/>
                    <a:pt x="52" y="34"/>
                    <a:pt x="52" y="34"/>
                  </a:cubicBezTo>
                  <a:cubicBezTo>
                    <a:pt x="50" y="29"/>
                    <a:pt x="50" y="29"/>
                    <a:pt x="50" y="29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85" y="0"/>
                    <a:pt x="85" y="0"/>
                    <a:pt x="85" y="0"/>
                  </a:cubicBezTo>
                  <a:close/>
                  <a:moveTo>
                    <a:pt x="74" y="0"/>
                  </a:moveTo>
                  <a:cubicBezTo>
                    <a:pt x="48" y="26"/>
                    <a:pt x="48" y="26"/>
                    <a:pt x="48" y="26"/>
                  </a:cubicBezTo>
                  <a:cubicBezTo>
                    <a:pt x="47" y="23"/>
                    <a:pt x="47" y="23"/>
                    <a:pt x="47" y="23"/>
                  </a:cubicBezTo>
                  <a:cubicBezTo>
                    <a:pt x="47" y="23"/>
                    <a:pt x="47" y="23"/>
                    <a:pt x="47" y="23"/>
                  </a:cubicBezTo>
                  <a:cubicBezTo>
                    <a:pt x="47" y="22"/>
                    <a:pt x="46" y="22"/>
                    <a:pt x="46" y="22"/>
                  </a:cubicBezTo>
                  <a:cubicBezTo>
                    <a:pt x="46" y="22"/>
                    <a:pt x="46" y="22"/>
                    <a:pt x="46" y="22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74" y="0"/>
                    <a:pt x="74" y="0"/>
                    <a:pt x="74" y="0"/>
                  </a:cubicBezTo>
                  <a:close/>
                  <a:moveTo>
                    <a:pt x="62" y="0"/>
                  </a:moveTo>
                  <a:cubicBezTo>
                    <a:pt x="23" y="40"/>
                    <a:pt x="23" y="40"/>
                    <a:pt x="23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9" y="40"/>
                    <a:pt x="18" y="40"/>
                    <a:pt x="18" y="41"/>
                  </a:cubicBezTo>
                  <a:cubicBezTo>
                    <a:pt x="17" y="42"/>
                    <a:pt x="17" y="43"/>
                    <a:pt x="18" y="44"/>
                  </a:cubicBezTo>
                  <a:cubicBezTo>
                    <a:pt x="19" y="44"/>
                    <a:pt x="19" y="44"/>
                    <a:pt x="19" y="44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62" y="0"/>
                    <a:pt x="62" y="0"/>
                    <a:pt x="62" y="0"/>
                  </a:cubicBezTo>
                  <a:close/>
                  <a:moveTo>
                    <a:pt x="51" y="0"/>
                  </a:moveTo>
                  <a:cubicBezTo>
                    <a:pt x="44" y="0"/>
                    <a:pt x="44" y="0"/>
                    <a:pt x="44" y="0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51" y="0"/>
                    <a:pt x="51" y="0"/>
                    <a:pt x="51" y="0"/>
                  </a:cubicBezTo>
                  <a:close/>
                  <a:moveTo>
                    <a:pt x="39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39" y="0"/>
                    <a:pt x="39" y="0"/>
                    <a:pt x="39" y="0"/>
                  </a:cubicBezTo>
                  <a:close/>
                  <a:moveTo>
                    <a:pt x="28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28" y="0"/>
                    <a:pt x="28" y="0"/>
                    <a:pt x="28" y="0"/>
                  </a:cubicBezTo>
                  <a:close/>
                  <a:moveTo>
                    <a:pt x="16" y="0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6" y="0"/>
                    <a:pt x="16" y="0"/>
                    <a:pt x="16" y="0"/>
                  </a:cubicBezTo>
                  <a:close/>
                  <a:moveTo>
                    <a:pt x="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4" y="0"/>
                    <a:pt x="4" y="0"/>
                    <a:pt x="4" y="0"/>
                  </a:cubicBezTo>
                  <a:close/>
                  <a:moveTo>
                    <a:pt x="0" y="68"/>
                  </a:moveTo>
                  <a:cubicBezTo>
                    <a:pt x="0" y="75"/>
                    <a:pt x="0" y="75"/>
                    <a:pt x="0" y="75"/>
                  </a:cubicBezTo>
                  <a:cubicBezTo>
                    <a:pt x="25" y="49"/>
                    <a:pt x="25" y="49"/>
                    <a:pt x="25" y="49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0" y="68"/>
                    <a:pt x="0" y="68"/>
                    <a:pt x="0" y="68"/>
                  </a:cubicBezTo>
                  <a:close/>
                  <a:moveTo>
                    <a:pt x="0" y="79"/>
                  </a:moveTo>
                  <a:cubicBezTo>
                    <a:pt x="0" y="85"/>
                    <a:pt x="0" y="85"/>
                    <a:pt x="0" y="85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31" y="55"/>
                    <a:pt x="31" y="55"/>
                    <a:pt x="31" y="55"/>
                  </a:cubicBezTo>
                  <a:cubicBezTo>
                    <a:pt x="27" y="52"/>
                    <a:pt x="27" y="52"/>
                    <a:pt x="27" y="52"/>
                  </a:cubicBezTo>
                  <a:cubicBezTo>
                    <a:pt x="0" y="79"/>
                    <a:pt x="0" y="79"/>
                    <a:pt x="0" y="79"/>
                  </a:cubicBezTo>
                  <a:close/>
                  <a:moveTo>
                    <a:pt x="3" y="88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28" y="69"/>
                    <a:pt x="28" y="69"/>
                    <a:pt x="28" y="69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" y="88"/>
                    <a:pt x="3" y="88"/>
                    <a:pt x="3" y="88"/>
                  </a:cubicBezTo>
                  <a:close/>
                  <a:moveTo>
                    <a:pt x="10" y="93"/>
                  </a:moveTo>
                  <a:cubicBezTo>
                    <a:pt x="28" y="74"/>
                    <a:pt x="28" y="74"/>
                    <a:pt x="28" y="74"/>
                  </a:cubicBezTo>
                  <a:cubicBezTo>
                    <a:pt x="29" y="74"/>
                    <a:pt x="30" y="74"/>
                    <a:pt x="30" y="74"/>
                  </a:cubicBezTo>
                  <a:cubicBezTo>
                    <a:pt x="42" y="67"/>
                    <a:pt x="42" y="67"/>
                    <a:pt x="42" y="67"/>
                  </a:cubicBezTo>
                  <a:cubicBezTo>
                    <a:pt x="13" y="96"/>
                    <a:pt x="13" y="96"/>
                    <a:pt x="13" y="96"/>
                  </a:cubicBezTo>
                  <a:cubicBezTo>
                    <a:pt x="10" y="93"/>
                    <a:pt x="10" y="93"/>
                    <a:pt x="10" y="93"/>
                  </a:cubicBezTo>
                  <a:close/>
                  <a:moveTo>
                    <a:pt x="16" y="98"/>
                  </a:moveTo>
                  <a:cubicBezTo>
                    <a:pt x="47" y="66"/>
                    <a:pt x="47" y="66"/>
                    <a:pt x="47" y="66"/>
                  </a:cubicBezTo>
                  <a:cubicBezTo>
                    <a:pt x="52" y="69"/>
                    <a:pt x="52" y="69"/>
                    <a:pt x="52" y="69"/>
                  </a:cubicBezTo>
                  <a:cubicBezTo>
                    <a:pt x="20" y="101"/>
                    <a:pt x="20" y="101"/>
                    <a:pt x="20" y="101"/>
                  </a:cubicBezTo>
                  <a:cubicBezTo>
                    <a:pt x="16" y="98"/>
                    <a:pt x="16" y="98"/>
                    <a:pt x="16" y="98"/>
                  </a:cubicBezTo>
                  <a:close/>
                  <a:moveTo>
                    <a:pt x="23" y="103"/>
                  </a:moveTo>
                  <a:cubicBezTo>
                    <a:pt x="55" y="71"/>
                    <a:pt x="55" y="71"/>
                    <a:pt x="55" y="71"/>
                  </a:cubicBezTo>
                  <a:cubicBezTo>
                    <a:pt x="59" y="73"/>
                    <a:pt x="59" y="73"/>
                    <a:pt x="59" y="73"/>
                  </a:cubicBezTo>
                  <a:cubicBezTo>
                    <a:pt x="27" y="106"/>
                    <a:pt x="27" y="106"/>
                    <a:pt x="27" y="106"/>
                  </a:cubicBezTo>
                  <a:cubicBezTo>
                    <a:pt x="26" y="105"/>
                    <a:pt x="26" y="105"/>
                    <a:pt x="26" y="105"/>
                  </a:cubicBezTo>
                  <a:cubicBezTo>
                    <a:pt x="23" y="103"/>
                    <a:pt x="23" y="103"/>
                    <a:pt x="23" y="103"/>
                  </a:cubicBezTo>
                  <a:close/>
                  <a:moveTo>
                    <a:pt x="29" y="108"/>
                  </a:moveTo>
                  <a:cubicBezTo>
                    <a:pt x="29" y="108"/>
                    <a:pt x="29" y="109"/>
                    <a:pt x="29" y="109"/>
                  </a:cubicBezTo>
                  <a:cubicBezTo>
                    <a:pt x="30" y="110"/>
                    <a:pt x="30" y="112"/>
                    <a:pt x="30" y="113"/>
                  </a:cubicBezTo>
                  <a:cubicBezTo>
                    <a:pt x="91" y="53"/>
                    <a:pt x="91" y="53"/>
                    <a:pt x="91" y="53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29" y="108"/>
                    <a:pt x="29" y="108"/>
                    <a:pt x="29" y="108"/>
                  </a:cubicBezTo>
                  <a:close/>
                  <a:moveTo>
                    <a:pt x="31" y="118"/>
                  </a:moveTo>
                  <a:cubicBezTo>
                    <a:pt x="31" y="125"/>
                    <a:pt x="31" y="125"/>
                    <a:pt x="31" y="125"/>
                  </a:cubicBezTo>
                  <a:cubicBezTo>
                    <a:pt x="91" y="65"/>
                    <a:pt x="91" y="65"/>
                    <a:pt x="91" y="65"/>
                  </a:cubicBezTo>
                  <a:cubicBezTo>
                    <a:pt x="91" y="58"/>
                    <a:pt x="91" y="58"/>
                    <a:pt x="91" y="58"/>
                  </a:cubicBezTo>
                  <a:cubicBezTo>
                    <a:pt x="31" y="118"/>
                    <a:pt x="31" y="118"/>
                    <a:pt x="31" y="118"/>
                  </a:cubicBezTo>
                  <a:close/>
                  <a:moveTo>
                    <a:pt x="31" y="130"/>
                  </a:moveTo>
                  <a:cubicBezTo>
                    <a:pt x="91" y="69"/>
                    <a:pt x="91" y="69"/>
                    <a:pt x="91" y="69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31" y="136"/>
                    <a:pt x="31" y="136"/>
                    <a:pt x="31" y="136"/>
                  </a:cubicBezTo>
                  <a:cubicBezTo>
                    <a:pt x="31" y="130"/>
                    <a:pt x="31" y="130"/>
                    <a:pt x="31" y="130"/>
                  </a:cubicBezTo>
                  <a:close/>
                  <a:moveTo>
                    <a:pt x="32" y="140"/>
                  </a:moveTo>
                  <a:cubicBezTo>
                    <a:pt x="62" y="110"/>
                    <a:pt x="62" y="110"/>
                    <a:pt x="62" y="110"/>
                  </a:cubicBezTo>
                  <a:cubicBezTo>
                    <a:pt x="62" y="111"/>
                    <a:pt x="62" y="112"/>
                    <a:pt x="62" y="113"/>
                  </a:cubicBezTo>
                  <a:cubicBezTo>
                    <a:pt x="62" y="117"/>
                    <a:pt x="62" y="117"/>
                    <a:pt x="62" y="117"/>
                  </a:cubicBezTo>
                  <a:cubicBezTo>
                    <a:pt x="39" y="140"/>
                    <a:pt x="39" y="140"/>
                    <a:pt x="39" y="140"/>
                  </a:cubicBezTo>
                  <a:cubicBezTo>
                    <a:pt x="32" y="140"/>
                    <a:pt x="32" y="140"/>
                    <a:pt x="32" y="140"/>
                  </a:cubicBezTo>
                  <a:close/>
                  <a:moveTo>
                    <a:pt x="43" y="140"/>
                  </a:moveTo>
                  <a:cubicBezTo>
                    <a:pt x="62" y="122"/>
                    <a:pt x="62" y="122"/>
                    <a:pt x="62" y="122"/>
                  </a:cubicBezTo>
                  <a:cubicBezTo>
                    <a:pt x="62" y="128"/>
                    <a:pt x="62" y="128"/>
                    <a:pt x="62" y="128"/>
                  </a:cubicBezTo>
                  <a:cubicBezTo>
                    <a:pt x="50" y="140"/>
                    <a:pt x="50" y="140"/>
                    <a:pt x="50" y="140"/>
                  </a:cubicBezTo>
                  <a:cubicBezTo>
                    <a:pt x="43" y="140"/>
                    <a:pt x="43" y="140"/>
                    <a:pt x="43" y="140"/>
                  </a:cubicBezTo>
                  <a:close/>
                  <a:moveTo>
                    <a:pt x="55" y="140"/>
                  </a:moveTo>
                  <a:cubicBezTo>
                    <a:pt x="62" y="140"/>
                    <a:pt x="62" y="140"/>
                    <a:pt x="62" y="140"/>
                  </a:cubicBezTo>
                  <a:cubicBezTo>
                    <a:pt x="62" y="133"/>
                    <a:pt x="62" y="133"/>
                    <a:pt x="62" y="133"/>
                  </a:cubicBezTo>
                  <a:cubicBezTo>
                    <a:pt x="55" y="140"/>
                    <a:pt x="55" y="140"/>
                    <a:pt x="55" y="140"/>
                  </a:cubicBezTo>
                  <a:close/>
                  <a:moveTo>
                    <a:pt x="74" y="98"/>
                  </a:moveTo>
                  <a:cubicBezTo>
                    <a:pt x="91" y="81"/>
                    <a:pt x="91" y="81"/>
                    <a:pt x="91" y="81"/>
                  </a:cubicBezTo>
                  <a:cubicBezTo>
                    <a:pt x="91" y="85"/>
                    <a:pt x="91" y="85"/>
                    <a:pt x="91" y="85"/>
                  </a:cubicBezTo>
                  <a:cubicBezTo>
                    <a:pt x="74" y="98"/>
                    <a:pt x="74" y="98"/>
                    <a:pt x="74" y="98"/>
                  </a:cubicBezTo>
                  <a:close/>
                  <a:moveTo>
                    <a:pt x="91" y="41"/>
                  </a:moveTo>
                  <a:cubicBezTo>
                    <a:pt x="62" y="70"/>
                    <a:pt x="62" y="70"/>
                    <a:pt x="62" y="70"/>
                  </a:cubicBezTo>
                  <a:cubicBezTo>
                    <a:pt x="61" y="64"/>
                    <a:pt x="61" y="64"/>
                    <a:pt x="61" y="64"/>
                  </a:cubicBezTo>
                  <a:cubicBezTo>
                    <a:pt x="91" y="35"/>
                    <a:pt x="91" y="35"/>
                    <a:pt x="91" y="35"/>
                  </a:cubicBezTo>
                  <a:cubicBezTo>
                    <a:pt x="91" y="41"/>
                    <a:pt x="91" y="41"/>
                    <a:pt x="91" y="41"/>
                  </a:cubicBezTo>
                  <a:close/>
                  <a:moveTo>
                    <a:pt x="91" y="30"/>
                  </a:moveTo>
                  <a:cubicBezTo>
                    <a:pt x="60" y="60"/>
                    <a:pt x="60" y="60"/>
                    <a:pt x="60" y="60"/>
                  </a:cubicBezTo>
                  <a:cubicBezTo>
                    <a:pt x="59" y="55"/>
                    <a:pt x="59" y="55"/>
                    <a:pt x="59" y="55"/>
                  </a:cubicBezTo>
                  <a:cubicBezTo>
                    <a:pt x="72" y="44"/>
                    <a:pt x="72" y="44"/>
                    <a:pt x="72" y="44"/>
                  </a:cubicBezTo>
                  <a:cubicBezTo>
                    <a:pt x="72" y="44"/>
                    <a:pt x="72" y="44"/>
                    <a:pt x="72" y="44"/>
                  </a:cubicBezTo>
                  <a:cubicBezTo>
                    <a:pt x="73" y="43"/>
                    <a:pt x="73" y="43"/>
                    <a:pt x="73" y="42"/>
                  </a:cubicBezTo>
                  <a:cubicBezTo>
                    <a:pt x="73" y="42"/>
                    <a:pt x="73" y="42"/>
                    <a:pt x="73" y="41"/>
                  </a:cubicBezTo>
                  <a:cubicBezTo>
                    <a:pt x="91" y="23"/>
                    <a:pt x="91" y="23"/>
                    <a:pt x="91" y="23"/>
                  </a:cubicBezTo>
                  <a:cubicBezTo>
                    <a:pt x="91" y="30"/>
                    <a:pt x="91" y="30"/>
                    <a:pt x="91" y="30"/>
                  </a:cubicBezTo>
                  <a:close/>
                  <a:moveTo>
                    <a:pt x="91" y="18"/>
                  </a:moveTo>
                  <a:cubicBezTo>
                    <a:pt x="69" y="40"/>
                    <a:pt x="69" y="40"/>
                    <a:pt x="69" y="40"/>
                  </a:cubicBezTo>
                  <a:cubicBezTo>
                    <a:pt x="63" y="40"/>
                    <a:pt x="63" y="40"/>
                    <a:pt x="63" y="40"/>
                  </a:cubicBezTo>
                  <a:cubicBezTo>
                    <a:pt x="91" y="11"/>
                    <a:pt x="91" y="11"/>
                    <a:pt x="91" y="11"/>
                  </a:cubicBezTo>
                  <a:cubicBezTo>
                    <a:pt x="91" y="18"/>
                    <a:pt x="91" y="18"/>
                    <a:pt x="91" y="18"/>
                  </a:cubicBezTo>
                  <a:close/>
                  <a:moveTo>
                    <a:pt x="28" y="39"/>
                  </a:moveTo>
                  <a:cubicBezTo>
                    <a:pt x="36" y="39"/>
                    <a:pt x="36" y="39"/>
                    <a:pt x="36" y="39"/>
                  </a:cubicBezTo>
                  <a:cubicBezTo>
                    <a:pt x="37" y="37"/>
                    <a:pt x="37" y="37"/>
                    <a:pt x="37" y="37"/>
                  </a:cubicBezTo>
                  <a:cubicBezTo>
                    <a:pt x="43" y="25"/>
                    <a:pt x="43" y="25"/>
                    <a:pt x="43" y="25"/>
                  </a:cubicBezTo>
                  <a:lnTo>
                    <a:pt x="28" y="39"/>
                  </a:lnTo>
                  <a:close/>
                </a:path>
              </a:pathLst>
            </a:custGeom>
            <a:solidFill>
              <a:srgbClr val="FFC0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" name="Freeform 104"/>
            <p:cNvSpPr>
              <a:spLocks noEditPoints="1"/>
            </p:cNvSpPr>
            <p:nvPr/>
          </p:nvSpPr>
          <p:spPr bwMode="auto">
            <a:xfrm>
              <a:off x="4344987" y="1889125"/>
              <a:ext cx="342900" cy="74613"/>
            </a:xfrm>
            <a:custGeom>
              <a:avLst/>
              <a:gdLst>
                <a:gd name="T0" fmla="*/ 63 w 91"/>
                <a:gd name="T1" fmla="*/ 0 h 20"/>
                <a:gd name="T2" fmla="*/ 63 w 91"/>
                <a:gd name="T3" fmla="*/ 0 h 20"/>
                <a:gd name="T4" fmla="*/ 42 w 91"/>
                <a:gd name="T5" fmla="*/ 20 h 20"/>
                <a:gd name="T6" fmla="*/ 49 w 91"/>
                <a:gd name="T7" fmla="*/ 20 h 20"/>
                <a:gd name="T8" fmla="*/ 69 w 91"/>
                <a:gd name="T9" fmla="*/ 0 h 20"/>
                <a:gd name="T10" fmla="*/ 63 w 91"/>
                <a:gd name="T11" fmla="*/ 0 h 20"/>
                <a:gd name="T12" fmla="*/ 58 w 91"/>
                <a:gd name="T13" fmla="*/ 0 h 20"/>
                <a:gd name="T14" fmla="*/ 37 w 91"/>
                <a:gd name="T15" fmla="*/ 20 h 20"/>
                <a:gd name="T16" fmla="*/ 31 w 91"/>
                <a:gd name="T17" fmla="*/ 20 h 20"/>
                <a:gd name="T18" fmla="*/ 51 w 91"/>
                <a:gd name="T19" fmla="*/ 0 h 20"/>
                <a:gd name="T20" fmla="*/ 58 w 91"/>
                <a:gd name="T21" fmla="*/ 0 h 20"/>
                <a:gd name="T22" fmla="*/ 46 w 91"/>
                <a:gd name="T23" fmla="*/ 0 h 20"/>
                <a:gd name="T24" fmla="*/ 26 w 91"/>
                <a:gd name="T25" fmla="*/ 20 h 20"/>
                <a:gd name="T26" fmla="*/ 19 w 91"/>
                <a:gd name="T27" fmla="*/ 20 h 20"/>
                <a:gd name="T28" fmla="*/ 40 w 91"/>
                <a:gd name="T29" fmla="*/ 0 h 20"/>
                <a:gd name="T30" fmla="*/ 46 w 91"/>
                <a:gd name="T31" fmla="*/ 0 h 20"/>
                <a:gd name="T32" fmla="*/ 35 w 91"/>
                <a:gd name="T33" fmla="*/ 0 h 20"/>
                <a:gd name="T34" fmla="*/ 29 w 91"/>
                <a:gd name="T35" fmla="*/ 0 h 20"/>
                <a:gd name="T36" fmla="*/ 28 w 91"/>
                <a:gd name="T37" fmla="*/ 0 h 20"/>
                <a:gd name="T38" fmla="*/ 8 w 91"/>
                <a:gd name="T39" fmla="*/ 20 h 20"/>
                <a:gd name="T40" fmla="*/ 14 w 91"/>
                <a:gd name="T41" fmla="*/ 20 h 20"/>
                <a:gd name="T42" fmla="*/ 35 w 91"/>
                <a:gd name="T43" fmla="*/ 0 h 20"/>
                <a:gd name="T44" fmla="*/ 23 w 91"/>
                <a:gd name="T45" fmla="*/ 0 h 20"/>
                <a:gd name="T46" fmla="*/ 16 w 91"/>
                <a:gd name="T47" fmla="*/ 0 h 20"/>
                <a:gd name="T48" fmla="*/ 0 w 91"/>
                <a:gd name="T49" fmla="*/ 16 h 20"/>
                <a:gd name="T50" fmla="*/ 0 w 91"/>
                <a:gd name="T51" fmla="*/ 20 h 20"/>
                <a:gd name="T52" fmla="*/ 3 w 91"/>
                <a:gd name="T53" fmla="*/ 20 h 20"/>
                <a:gd name="T54" fmla="*/ 23 w 91"/>
                <a:gd name="T55" fmla="*/ 0 h 20"/>
                <a:gd name="T56" fmla="*/ 12 w 91"/>
                <a:gd name="T57" fmla="*/ 0 h 20"/>
                <a:gd name="T58" fmla="*/ 0 w 91"/>
                <a:gd name="T59" fmla="*/ 12 h 20"/>
                <a:gd name="T60" fmla="*/ 0 w 91"/>
                <a:gd name="T61" fmla="*/ 7 h 20"/>
                <a:gd name="T62" fmla="*/ 1 w 91"/>
                <a:gd name="T63" fmla="*/ 4 h 20"/>
                <a:gd name="T64" fmla="*/ 4 w 91"/>
                <a:gd name="T65" fmla="*/ 1 h 20"/>
                <a:gd name="T66" fmla="*/ 7 w 91"/>
                <a:gd name="T67" fmla="*/ 0 h 20"/>
                <a:gd name="T68" fmla="*/ 12 w 91"/>
                <a:gd name="T69" fmla="*/ 0 h 20"/>
                <a:gd name="T70" fmla="*/ 54 w 91"/>
                <a:gd name="T71" fmla="*/ 20 h 20"/>
                <a:gd name="T72" fmla="*/ 74 w 91"/>
                <a:gd name="T73" fmla="*/ 0 h 20"/>
                <a:gd name="T74" fmla="*/ 81 w 91"/>
                <a:gd name="T75" fmla="*/ 0 h 20"/>
                <a:gd name="T76" fmla="*/ 61 w 91"/>
                <a:gd name="T77" fmla="*/ 20 h 20"/>
                <a:gd name="T78" fmla="*/ 54 w 91"/>
                <a:gd name="T79" fmla="*/ 20 h 20"/>
                <a:gd name="T80" fmla="*/ 65 w 91"/>
                <a:gd name="T81" fmla="*/ 20 h 20"/>
                <a:gd name="T82" fmla="*/ 85 w 91"/>
                <a:gd name="T83" fmla="*/ 0 h 20"/>
                <a:gd name="T84" fmla="*/ 89 w 91"/>
                <a:gd name="T85" fmla="*/ 2 h 20"/>
                <a:gd name="T86" fmla="*/ 89 w 91"/>
                <a:gd name="T87" fmla="*/ 2 h 20"/>
                <a:gd name="T88" fmla="*/ 89 w 91"/>
                <a:gd name="T89" fmla="*/ 3 h 20"/>
                <a:gd name="T90" fmla="*/ 72 w 91"/>
                <a:gd name="T91" fmla="*/ 20 h 20"/>
                <a:gd name="T92" fmla="*/ 65 w 91"/>
                <a:gd name="T93" fmla="*/ 20 h 20"/>
                <a:gd name="T94" fmla="*/ 77 w 91"/>
                <a:gd name="T95" fmla="*/ 20 h 20"/>
                <a:gd name="T96" fmla="*/ 84 w 91"/>
                <a:gd name="T97" fmla="*/ 20 h 20"/>
                <a:gd name="T98" fmla="*/ 91 w 91"/>
                <a:gd name="T99" fmla="*/ 13 h 20"/>
                <a:gd name="T100" fmla="*/ 91 w 91"/>
                <a:gd name="T101" fmla="*/ 7 h 20"/>
                <a:gd name="T102" fmla="*/ 91 w 91"/>
                <a:gd name="T103" fmla="*/ 6 h 20"/>
                <a:gd name="T104" fmla="*/ 77 w 91"/>
                <a:gd name="T105" fmla="*/ 20 h 20"/>
                <a:gd name="T106" fmla="*/ 89 w 91"/>
                <a:gd name="T107" fmla="*/ 20 h 20"/>
                <a:gd name="T108" fmla="*/ 91 w 91"/>
                <a:gd name="T109" fmla="*/ 20 h 20"/>
                <a:gd name="T110" fmla="*/ 91 w 91"/>
                <a:gd name="T111" fmla="*/ 18 h 20"/>
                <a:gd name="T112" fmla="*/ 89 w 91"/>
                <a:gd name="T113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91" h="20"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42" y="20"/>
                    <a:pt x="42" y="20"/>
                    <a:pt x="42" y="20"/>
                  </a:cubicBezTo>
                  <a:cubicBezTo>
                    <a:pt x="49" y="20"/>
                    <a:pt x="49" y="20"/>
                    <a:pt x="49" y="2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63" y="0"/>
                    <a:pt x="63" y="0"/>
                    <a:pt x="63" y="0"/>
                  </a:cubicBezTo>
                  <a:close/>
                  <a:moveTo>
                    <a:pt x="58" y="0"/>
                  </a:moveTo>
                  <a:cubicBezTo>
                    <a:pt x="37" y="20"/>
                    <a:pt x="37" y="20"/>
                    <a:pt x="37" y="20"/>
                  </a:cubicBezTo>
                  <a:cubicBezTo>
                    <a:pt x="31" y="20"/>
                    <a:pt x="31" y="20"/>
                    <a:pt x="31" y="2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8" y="0"/>
                    <a:pt x="58" y="0"/>
                    <a:pt x="58" y="0"/>
                  </a:cubicBezTo>
                  <a:close/>
                  <a:moveTo>
                    <a:pt x="46" y="0"/>
                  </a:moveTo>
                  <a:cubicBezTo>
                    <a:pt x="26" y="20"/>
                    <a:pt x="26" y="20"/>
                    <a:pt x="26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6" y="0"/>
                    <a:pt x="46" y="0"/>
                    <a:pt x="46" y="0"/>
                  </a:cubicBezTo>
                  <a:close/>
                  <a:moveTo>
                    <a:pt x="35" y="0"/>
                  </a:moveTo>
                  <a:cubicBezTo>
                    <a:pt x="29" y="0"/>
                    <a:pt x="29" y="0"/>
                    <a:pt x="29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14" y="20"/>
                    <a:pt x="14" y="20"/>
                    <a:pt x="14" y="20"/>
                  </a:cubicBezTo>
                  <a:cubicBezTo>
                    <a:pt x="35" y="0"/>
                    <a:pt x="35" y="0"/>
                    <a:pt x="35" y="0"/>
                  </a:cubicBezTo>
                  <a:close/>
                  <a:moveTo>
                    <a:pt x="23" y="0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3" y="0"/>
                    <a:pt x="23" y="0"/>
                    <a:pt x="23" y="0"/>
                  </a:cubicBezTo>
                  <a:close/>
                  <a:moveTo>
                    <a:pt x="12" y="0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6"/>
                    <a:pt x="0" y="5"/>
                    <a:pt x="1" y="4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5" y="0"/>
                    <a:pt x="6" y="0"/>
                    <a:pt x="7" y="0"/>
                  </a:cubicBezTo>
                  <a:cubicBezTo>
                    <a:pt x="12" y="0"/>
                    <a:pt x="12" y="0"/>
                    <a:pt x="12" y="0"/>
                  </a:cubicBezTo>
                  <a:close/>
                  <a:moveTo>
                    <a:pt x="54" y="20"/>
                  </a:moveTo>
                  <a:cubicBezTo>
                    <a:pt x="74" y="0"/>
                    <a:pt x="74" y="0"/>
                    <a:pt x="74" y="0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61" y="20"/>
                    <a:pt x="61" y="20"/>
                    <a:pt x="61" y="20"/>
                  </a:cubicBezTo>
                  <a:cubicBezTo>
                    <a:pt x="54" y="20"/>
                    <a:pt x="54" y="20"/>
                    <a:pt x="54" y="20"/>
                  </a:cubicBezTo>
                  <a:close/>
                  <a:moveTo>
                    <a:pt x="65" y="20"/>
                  </a:moveTo>
                  <a:cubicBezTo>
                    <a:pt x="85" y="0"/>
                    <a:pt x="85" y="0"/>
                    <a:pt x="85" y="0"/>
                  </a:cubicBezTo>
                  <a:cubicBezTo>
                    <a:pt x="87" y="0"/>
                    <a:pt x="88" y="1"/>
                    <a:pt x="89" y="2"/>
                  </a:cubicBezTo>
                  <a:cubicBezTo>
                    <a:pt x="89" y="2"/>
                    <a:pt x="89" y="2"/>
                    <a:pt x="89" y="2"/>
                  </a:cubicBezTo>
                  <a:cubicBezTo>
                    <a:pt x="89" y="2"/>
                    <a:pt x="89" y="3"/>
                    <a:pt x="89" y="3"/>
                  </a:cubicBezTo>
                  <a:cubicBezTo>
                    <a:pt x="72" y="20"/>
                    <a:pt x="72" y="20"/>
                    <a:pt x="72" y="20"/>
                  </a:cubicBezTo>
                  <a:cubicBezTo>
                    <a:pt x="65" y="20"/>
                    <a:pt x="65" y="20"/>
                    <a:pt x="65" y="20"/>
                  </a:cubicBezTo>
                  <a:close/>
                  <a:moveTo>
                    <a:pt x="77" y="20"/>
                  </a:moveTo>
                  <a:cubicBezTo>
                    <a:pt x="84" y="20"/>
                    <a:pt x="84" y="20"/>
                    <a:pt x="84" y="20"/>
                  </a:cubicBezTo>
                  <a:cubicBezTo>
                    <a:pt x="91" y="13"/>
                    <a:pt x="91" y="13"/>
                    <a:pt x="91" y="13"/>
                  </a:cubicBezTo>
                  <a:cubicBezTo>
                    <a:pt x="91" y="7"/>
                    <a:pt x="91" y="7"/>
                    <a:pt x="91" y="7"/>
                  </a:cubicBezTo>
                  <a:cubicBezTo>
                    <a:pt x="91" y="7"/>
                    <a:pt x="91" y="7"/>
                    <a:pt x="91" y="6"/>
                  </a:cubicBezTo>
                  <a:cubicBezTo>
                    <a:pt x="77" y="20"/>
                    <a:pt x="77" y="20"/>
                    <a:pt x="77" y="20"/>
                  </a:cubicBezTo>
                  <a:close/>
                  <a:moveTo>
                    <a:pt x="89" y="20"/>
                  </a:moveTo>
                  <a:cubicBezTo>
                    <a:pt x="91" y="20"/>
                    <a:pt x="91" y="20"/>
                    <a:pt x="91" y="20"/>
                  </a:cubicBezTo>
                  <a:cubicBezTo>
                    <a:pt x="91" y="18"/>
                    <a:pt x="91" y="18"/>
                    <a:pt x="91" y="18"/>
                  </a:cubicBezTo>
                  <a:lnTo>
                    <a:pt x="89" y="20"/>
                  </a:lnTo>
                  <a:close/>
                </a:path>
              </a:pathLst>
            </a:custGeom>
            <a:solidFill>
              <a:srgbClr val="FFC0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" name="Freeform 105"/>
            <p:cNvSpPr>
              <a:spLocks noEditPoints="1"/>
            </p:cNvSpPr>
            <p:nvPr/>
          </p:nvSpPr>
          <p:spPr bwMode="auto">
            <a:xfrm>
              <a:off x="4435475" y="1452562"/>
              <a:ext cx="153987" cy="153988"/>
            </a:xfrm>
            <a:custGeom>
              <a:avLst/>
              <a:gdLst>
                <a:gd name="T0" fmla="*/ 14 w 41"/>
                <a:gd name="T1" fmla="*/ 14 h 41"/>
                <a:gd name="T2" fmla="*/ 13 w 41"/>
                <a:gd name="T3" fmla="*/ 15 h 41"/>
                <a:gd name="T4" fmla="*/ 6 w 41"/>
                <a:gd name="T5" fmla="*/ 21 h 41"/>
                <a:gd name="T6" fmla="*/ 10 w 41"/>
                <a:gd name="T7" fmla="*/ 24 h 41"/>
                <a:gd name="T8" fmla="*/ 25 w 41"/>
                <a:gd name="T9" fmla="*/ 9 h 41"/>
                <a:gd name="T10" fmla="*/ 23 w 41"/>
                <a:gd name="T11" fmla="*/ 4 h 41"/>
                <a:gd name="T12" fmla="*/ 17 w 41"/>
                <a:gd name="T13" fmla="*/ 10 h 41"/>
                <a:gd name="T14" fmla="*/ 16 w 41"/>
                <a:gd name="T15" fmla="*/ 13 h 41"/>
                <a:gd name="T16" fmla="*/ 14 w 41"/>
                <a:gd name="T17" fmla="*/ 14 h 41"/>
                <a:gd name="T18" fmla="*/ 7 w 41"/>
                <a:gd name="T19" fmla="*/ 15 h 41"/>
                <a:gd name="T20" fmla="*/ 4 w 41"/>
                <a:gd name="T21" fmla="*/ 19 h 41"/>
                <a:gd name="T22" fmla="*/ 0 w 41"/>
                <a:gd name="T23" fmla="*/ 16 h 41"/>
                <a:gd name="T24" fmla="*/ 7 w 41"/>
                <a:gd name="T25" fmla="*/ 15 h 41"/>
                <a:gd name="T26" fmla="*/ 11 w 41"/>
                <a:gd name="T27" fmla="*/ 28 h 41"/>
                <a:gd name="T28" fmla="*/ 26 w 41"/>
                <a:gd name="T29" fmla="*/ 12 h 41"/>
                <a:gd name="T30" fmla="*/ 27 w 41"/>
                <a:gd name="T31" fmla="*/ 13 h 41"/>
                <a:gd name="T32" fmla="*/ 29 w 41"/>
                <a:gd name="T33" fmla="*/ 14 h 41"/>
                <a:gd name="T34" fmla="*/ 31 w 41"/>
                <a:gd name="T35" fmla="*/ 15 h 41"/>
                <a:gd name="T36" fmla="*/ 9 w 41"/>
                <a:gd name="T37" fmla="*/ 36 h 41"/>
                <a:gd name="T38" fmla="*/ 11 w 41"/>
                <a:gd name="T39" fmla="*/ 28 h 41"/>
                <a:gd name="T40" fmla="*/ 12 w 41"/>
                <a:gd name="T41" fmla="*/ 38 h 41"/>
                <a:gd name="T42" fmla="*/ 35 w 41"/>
                <a:gd name="T43" fmla="*/ 15 h 41"/>
                <a:gd name="T44" fmla="*/ 41 w 41"/>
                <a:gd name="T45" fmla="*/ 16 h 41"/>
                <a:gd name="T46" fmla="*/ 34 w 41"/>
                <a:gd name="T47" fmla="*/ 23 h 41"/>
                <a:gd name="T48" fmla="*/ 32 w 41"/>
                <a:gd name="T49" fmla="*/ 25 h 41"/>
                <a:gd name="T50" fmla="*/ 31 w 41"/>
                <a:gd name="T51" fmla="*/ 26 h 41"/>
                <a:gd name="T52" fmla="*/ 23 w 41"/>
                <a:gd name="T53" fmla="*/ 34 h 41"/>
                <a:gd name="T54" fmla="*/ 22 w 41"/>
                <a:gd name="T55" fmla="*/ 33 h 41"/>
                <a:gd name="T56" fmla="*/ 20 w 41"/>
                <a:gd name="T57" fmla="*/ 33 h 41"/>
                <a:gd name="T58" fmla="*/ 12 w 41"/>
                <a:gd name="T59" fmla="*/ 38 h 41"/>
                <a:gd name="T60" fmla="*/ 26 w 41"/>
                <a:gd name="T61" fmla="*/ 36 h 41"/>
                <a:gd name="T62" fmla="*/ 30 w 41"/>
                <a:gd name="T63" fmla="*/ 38 h 41"/>
                <a:gd name="T64" fmla="*/ 33 w 41"/>
                <a:gd name="T65" fmla="*/ 35 h 41"/>
                <a:gd name="T66" fmla="*/ 32 w 41"/>
                <a:gd name="T67" fmla="*/ 30 h 41"/>
                <a:gd name="T68" fmla="*/ 26 w 41"/>
                <a:gd name="T69" fmla="*/ 36 h 41"/>
                <a:gd name="T70" fmla="*/ 33 w 41"/>
                <a:gd name="T71" fmla="*/ 40 h 41"/>
                <a:gd name="T72" fmla="*/ 34 w 41"/>
                <a:gd name="T73" fmla="*/ 41 h 41"/>
                <a:gd name="T74" fmla="*/ 34 w 41"/>
                <a:gd name="T75" fmla="*/ 39 h 41"/>
                <a:gd name="T76" fmla="*/ 33 w 41"/>
                <a:gd name="T77" fmla="*/ 40 h 41"/>
                <a:gd name="T78" fmla="*/ 21 w 41"/>
                <a:gd name="T79" fmla="*/ 1 h 41"/>
                <a:gd name="T80" fmla="*/ 21 w 41"/>
                <a:gd name="T81" fmla="*/ 0 h 41"/>
                <a:gd name="T82" fmla="*/ 21 w 41"/>
                <a:gd name="T83" fmla="*/ 2 h 41"/>
                <a:gd name="T84" fmla="*/ 21 w 41"/>
                <a:gd name="T85" fmla="*/ 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1" h="41">
                  <a:moveTo>
                    <a:pt x="14" y="14"/>
                  </a:moveTo>
                  <a:cubicBezTo>
                    <a:pt x="13" y="15"/>
                    <a:pt x="13" y="15"/>
                    <a:pt x="13" y="15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25" y="9"/>
                    <a:pt x="25" y="9"/>
                    <a:pt x="25" y="9"/>
                  </a:cubicBezTo>
                  <a:cubicBezTo>
                    <a:pt x="23" y="4"/>
                    <a:pt x="23" y="4"/>
                    <a:pt x="23" y="4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5" y="14"/>
                    <a:pt x="15" y="14"/>
                    <a:pt x="14" y="14"/>
                  </a:cubicBezTo>
                  <a:close/>
                  <a:moveTo>
                    <a:pt x="7" y="15"/>
                  </a:moveTo>
                  <a:cubicBezTo>
                    <a:pt x="4" y="19"/>
                    <a:pt x="4" y="19"/>
                    <a:pt x="4" y="19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7" y="15"/>
                    <a:pt x="7" y="15"/>
                    <a:pt x="7" y="15"/>
                  </a:cubicBezTo>
                  <a:close/>
                  <a:moveTo>
                    <a:pt x="11" y="28"/>
                  </a:moveTo>
                  <a:cubicBezTo>
                    <a:pt x="26" y="12"/>
                    <a:pt x="26" y="12"/>
                    <a:pt x="26" y="12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27" y="14"/>
                    <a:pt x="28" y="14"/>
                    <a:pt x="29" y="14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9" y="36"/>
                    <a:pt x="9" y="36"/>
                    <a:pt x="9" y="36"/>
                  </a:cubicBezTo>
                  <a:cubicBezTo>
                    <a:pt x="11" y="28"/>
                    <a:pt x="11" y="28"/>
                    <a:pt x="11" y="28"/>
                  </a:cubicBezTo>
                  <a:close/>
                  <a:moveTo>
                    <a:pt x="12" y="38"/>
                  </a:moveTo>
                  <a:cubicBezTo>
                    <a:pt x="35" y="15"/>
                    <a:pt x="35" y="15"/>
                    <a:pt x="35" y="15"/>
                  </a:cubicBezTo>
                  <a:cubicBezTo>
                    <a:pt x="41" y="16"/>
                    <a:pt x="41" y="16"/>
                    <a:pt x="41" y="16"/>
                  </a:cubicBezTo>
                  <a:cubicBezTo>
                    <a:pt x="34" y="23"/>
                    <a:pt x="34" y="23"/>
                    <a:pt x="34" y="23"/>
                  </a:cubicBezTo>
                  <a:cubicBezTo>
                    <a:pt x="32" y="25"/>
                    <a:pt x="32" y="25"/>
                    <a:pt x="32" y="25"/>
                  </a:cubicBezTo>
                  <a:cubicBezTo>
                    <a:pt x="32" y="25"/>
                    <a:pt x="31" y="25"/>
                    <a:pt x="31" y="26"/>
                  </a:cubicBezTo>
                  <a:cubicBezTo>
                    <a:pt x="23" y="34"/>
                    <a:pt x="23" y="34"/>
                    <a:pt x="23" y="34"/>
                  </a:cubicBezTo>
                  <a:cubicBezTo>
                    <a:pt x="22" y="33"/>
                    <a:pt x="22" y="33"/>
                    <a:pt x="22" y="33"/>
                  </a:cubicBezTo>
                  <a:cubicBezTo>
                    <a:pt x="22" y="33"/>
                    <a:pt x="21" y="33"/>
                    <a:pt x="20" y="33"/>
                  </a:cubicBezTo>
                  <a:cubicBezTo>
                    <a:pt x="12" y="38"/>
                    <a:pt x="12" y="38"/>
                    <a:pt x="12" y="38"/>
                  </a:cubicBezTo>
                  <a:close/>
                  <a:moveTo>
                    <a:pt x="26" y="36"/>
                  </a:moveTo>
                  <a:cubicBezTo>
                    <a:pt x="30" y="38"/>
                    <a:pt x="30" y="38"/>
                    <a:pt x="30" y="38"/>
                  </a:cubicBezTo>
                  <a:cubicBezTo>
                    <a:pt x="33" y="35"/>
                    <a:pt x="33" y="35"/>
                    <a:pt x="33" y="35"/>
                  </a:cubicBezTo>
                  <a:cubicBezTo>
                    <a:pt x="32" y="30"/>
                    <a:pt x="32" y="30"/>
                    <a:pt x="32" y="30"/>
                  </a:cubicBezTo>
                  <a:cubicBezTo>
                    <a:pt x="26" y="36"/>
                    <a:pt x="26" y="36"/>
                    <a:pt x="26" y="36"/>
                  </a:cubicBezTo>
                  <a:close/>
                  <a:moveTo>
                    <a:pt x="33" y="40"/>
                  </a:moveTo>
                  <a:cubicBezTo>
                    <a:pt x="34" y="41"/>
                    <a:pt x="34" y="41"/>
                    <a:pt x="34" y="41"/>
                  </a:cubicBezTo>
                  <a:cubicBezTo>
                    <a:pt x="34" y="39"/>
                    <a:pt x="34" y="39"/>
                    <a:pt x="34" y="39"/>
                  </a:cubicBezTo>
                  <a:cubicBezTo>
                    <a:pt x="33" y="40"/>
                    <a:pt x="33" y="40"/>
                    <a:pt x="33" y="40"/>
                  </a:cubicBezTo>
                  <a:close/>
                  <a:moveTo>
                    <a:pt x="21" y="1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21" y="2"/>
                    <a:pt x="21" y="2"/>
                    <a:pt x="21" y="2"/>
                  </a:cubicBezTo>
                  <a:lnTo>
                    <a:pt x="21" y="1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" name="Freeform 106"/>
            <p:cNvSpPr>
              <a:spLocks noEditPoints="1"/>
            </p:cNvSpPr>
            <p:nvPr/>
          </p:nvSpPr>
          <p:spPr bwMode="auto">
            <a:xfrm>
              <a:off x="4213225" y="1336675"/>
              <a:ext cx="606425" cy="642938"/>
            </a:xfrm>
            <a:custGeom>
              <a:avLst/>
              <a:gdLst>
                <a:gd name="T0" fmla="*/ 126 w 161"/>
                <a:gd name="T1" fmla="*/ 154 h 171"/>
                <a:gd name="T2" fmla="*/ 98 w 161"/>
                <a:gd name="T3" fmla="*/ 147 h 171"/>
                <a:gd name="T4" fmla="*/ 37 w 161"/>
                <a:gd name="T5" fmla="*/ 149 h 171"/>
                <a:gd name="T6" fmla="*/ 35 w 161"/>
                <a:gd name="T7" fmla="*/ 167 h 171"/>
                <a:gd name="T8" fmla="*/ 130 w 161"/>
                <a:gd name="T9" fmla="*/ 2 h 171"/>
                <a:gd name="T10" fmla="*/ 157 w 161"/>
                <a:gd name="T11" fmla="*/ 15 h 171"/>
                <a:gd name="T12" fmla="*/ 160 w 161"/>
                <a:gd name="T13" fmla="*/ 67 h 171"/>
                <a:gd name="T14" fmla="*/ 129 w 161"/>
                <a:gd name="T15" fmla="*/ 91 h 171"/>
                <a:gd name="T16" fmla="*/ 100 w 161"/>
                <a:gd name="T17" fmla="*/ 116 h 171"/>
                <a:gd name="T18" fmla="*/ 126 w 161"/>
                <a:gd name="T19" fmla="*/ 146 h 171"/>
                <a:gd name="T20" fmla="*/ 128 w 161"/>
                <a:gd name="T21" fmla="*/ 171 h 171"/>
                <a:gd name="T22" fmla="*/ 31 w 161"/>
                <a:gd name="T23" fmla="*/ 154 h 171"/>
                <a:gd name="T24" fmla="*/ 34 w 161"/>
                <a:gd name="T25" fmla="*/ 146 h 171"/>
                <a:gd name="T26" fmla="*/ 62 w 161"/>
                <a:gd name="T27" fmla="*/ 143 h 171"/>
                <a:gd name="T28" fmla="*/ 59 w 161"/>
                <a:gd name="T29" fmla="*/ 111 h 171"/>
                <a:gd name="T30" fmla="*/ 4 w 161"/>
                <a:gd name="T31" fmla="*/ 71 h 171"/>
                <a:gd name="T32" fmla="*/ 0 w 161"/>
                <a:gd name="T33" fmla="*/ 23 h 171"/>
                <a:gd name="T34" fmla="*/ 3 w 161"/>
                <a:gd name="T35" fmla="*/ 15 h 171"/>
                <a:gd name="T36" fmla="*/ 31 w 161"/>
                <a:gd name="T37" fmla="*/ 11 h 171"/>
                <a:gd name="T38" fmla="*/ 130 w 161"/>
                <a:gd name="T39" fmla="*/ 15 h 171"/>
                <a:gd name="T40" fmla="*/ 156 w 161"/>
                <a:gd name="T41" fmla="*/ 65 h 171"/>
                <a:gd name="T42" fmla="*/ 155 w 161"/>
                <a:gd name="T43" fmla="*/ 18 h 171"/>
                <a:gd name="T44" fmla="*/ 31 w 161"/>
                <a:gd name="T45" fmla="*/ 86 h 171"/>
                <a:gd name="T46" fmla="*/ 6 w 161"/>
                <a:gd name="T47" fmla="*/ 18 h 171"/>
                <a:gd name="T48" fmla="*/ 3 w 161"/>
                <a:gd name="T49" fmla="*/ 62 h 171"/>
                <a:gd name="T50" fmla="*/ 31 w 161"/>
                <a:gd name="T51" fmla="*/ 86 h 171"/>
                <a:gd name="T52" fmla="*/ 35 w 161"/>
                <a:gd name="T53" fmla="*/ 13 h 171"/>
                <a:gd name="T54" fmla="*/ 64 w 161"/>
                <a:gd name="T55" fmla="*/ 112 h 171"/>
                <a:gd name="T56" fmla="*/ 97 w 161"/>
                <a:gd name="T57" fmla="*/ 143 h 171"/>
                <a:gd name="T58" fmla="*/ 101 w 161"/>
                <a:gd name="T59" fmla="*/ 106 h 171"/>
                <a:gd name="T60" fmla="*/ 126 w 161"/>
                <a:gd name="T61" fmla="*/ 3 h 171"/>
                <a:gd name="T62" fmla="*/ 53 w 161"/>
                <a:gd name="T63" fmla="*/ 47 h 171"/>
                <a:gd name="T64" fmla="*/ 63 w 161"/>
                <a:gd name="T65" fmla="*/ 76 h 171"/>
                <a:gd name="T66" fmla="*/ 95 w 161"/>
                <a:gd name="T67" fmla="*/ 77 h 171"/>
                <a:gd name="T68" fmla="*/ 98 w 161"/>
                <a:gd name="T69" fmla="*/ 75 h 171"/>
                <a:gd name="T70" fmla="*/ 107 w 161"/>
                <a:gd name="T71" fmla="*/ 47 h 171"/>
                <a:gd name="T72" fmla="*/ 89 w 161"/>
                <a:gd name="T73" fmla="*/ 42 h 171"/>
                <a:gd name="T74" fmla="*/ 81 w 161"/>
                <a:gd name="T75" fmla="*/ 25 h 171"/>
                <a:gd name="T76" fmla="*/ 55 w 161"/>
                <a:gd name="T77" fmla="*/ 43 h 171"/>
                <a:gd name="T78" fmla="*/ 70 w 161"/>
                <a:gd name="T79" fmla="*/ 56 h 171"/>
                <a:gd name="T80" fmla="*/ 67 w 161"/>
                <a:gd name="T81" fmla="*/ 72 h 171"/>
                <a:gd name="T82" fmla="*/ 93 w 161"/>
                <a:gd name="T83" fmla="*/ 72 h 171"/>
                <a:gd name="T84" fmla="*/ 101 w 161"/>
                <a:gd name="T85" fmla="*/ 47 h 171"/>
                <a:gd name="T86" fmla="*/ 80 w 161"/>
                <a:gd name="T87" fmla="*/ 3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61" h="171">
                  <a:moveTo>
                    <a:pt x="35" y="167"/>
                  </a:moveTo>
                  <a:cubicBezTo>
                    <a:pt x="126" y="167"/>
                    <a:pt x="126" y="167"/>
                    <a:pt x="126" y="167"/>
                  </a:cubicBezTo>
                  <a:cubicBezTo>
                    <a:pt x="126" y="154"/>
                    <a:pt x="126" y="154"/>
                    <a:pt x="126" y="154"/>
                  </a:cubicBezTo>
                  <a:cubicBezTo>
                    <a:pt x="126" y="152"/>
                    <a:pt x="125" y="150"/>
                    <a:pt x="124" y="149"/>
                  </a:cubicBezTo>
                  <a:cubicBezTo>
                    <a:pt x="122" y="148"/>
                    <a:pt x="120" y="147"/>
                    <a:pt x="118" y="147"/>
                  </a:cubicBezTo>
                  <a:cubicBezTo>
                    <a:pt x="98" y="147"/>
                    <a:pt x="98" y="147"/>
                    <a:pt x="98" y="147"/>
                  </a:cubicBezTo>
                  <a:cubicBezTo>
                    <a:pt x="64" y="147"/>
                    <a:pt x="64" y="147"/>
                    <a:pt x="64" y="147"/>
                  </a:cubicBezTo>
                  <a:cubicBezTo>
                    <a:pt x="42" y="147"/>
                    <a:pt x="42" y="147"/>
                    <a:pt x="42" y="147"/>
                  </a:cubicBezTo>
                  <a:cubicBezTo>
                    <a:pt x="40" y="147"/>
                    <a:pt x="38" y="148"/>
                    <a:pt x="37" y="149"/>
                  </a:cubicBezTo>
                  <a:cubicBezTo>
                    <a:pt x="37" y="149"/>
                    <a:pt x="37" y="149"/>
                    <a:pt x="37" y="149"/>
                  </a:cubicBezTo>
                  <a:cubicBezTo>
                    <a:pt x="36" y="150"/>
                    <a:pt x="35" y="152"/>
                    <a:pt x="35" y="154"/>
                  </a:cubicBezTo>
                  <a:cubicBezTo>
                    <a:pt x="35" y="167"/>
                    <a:pt x="35" y="167"/>
                    <a:pt x="35" y="167"/>
                  </a:cubicBezTo>
                  <a:close/>
                  <a:moveTo>
                    <a:pt x="33" y="0"/>
                  </a:moveTo>
                  <a:cubicBezTo>
                    <a:pt x="128" y="0"/>
                    <a:pt x="128" y="0"/>
                    <a:pt x="128" y="0"/>
                  </a:cubicBezTo>
                  <a:cubicBezTo>
                    <a:pt x="129" y="0"/>
                    <a:pt x="130" y="0"/>
                    <a:pt x="130" y="2"/>
                  </a:cubicBezTo>
                  <a:cubicBezTo>
                    <a:pt x="130" y="11"/>
                    <a:pt x="130" y="11"/>
                    <a:pt x="130" y="11"/>
                  </a:cubicBezTo>
                  <a:cubicBezTo>
                    <a:pt x="149" y="11"/>
                    <a:pt x="149" y="11"/>
                    <a:pt x="149" y="11"/>
                  </a:cubicBezTo>
                  <a:cubicBezTo>
                    <a:pt x="153" y="11"/>
                    <a:pt x="155" y="13"/>
                    <a:pt x="157" y="15"/>
                  </a:cubicBezTo>
                  <a:cubicBezTo>
                    <a:pt x="160" y="17"/>
                    <a:pt x="161" y="20"/>
                    <a:pt x="161" y="23"/>
                  </a:cubicBezTo>
                  <a:cubicBezTo>
                    <a:pt x="161" y="62"/>
                    <a:pt x="161" y="62"/>
                    <a:pt x="161" y="62"/>
                  </a:cubicBezTo>
                  <a:cubicBezTo>
                    <a:pt x="161" y="63"/>
                    <a:pt x="160" y="65"/>
                    <a:pt x="160" y="67"/>
                  </a:cubicBezTo>
                  <a:cubicBezTo>
                    <a:pt x="159" y="68"/>
                    <a:pt x="158" y="70"/>
                    <a:pt x="156" y="71"/>
                  </a:cubicBezTo>
                  <a:cubicBezTo>
                    <a:pt x="129" y="91"/>
                    <a:pt x="129" y="91"/>
                    <a:pt x="129" y="91"/>
                  </a:cubicBezTo>
                  <a:cubicBezTo>
                    <a:pt x="129" y="91"/>
                    <a:pt x="129" y="91"/>
                    <a:pt x="129" y="91"/>
                  </a:cubicBezTo>
                  <a:cubicBezTo>
                    <a:pt x="104" y="109"/>
                    <a:pt x="104" y="109"/>
                    <a:pt x="104" y="109"/>
                  </a:cubicBezTo>
                  <a:cubicBezTo>
                    <a:pt x="102" y="110"/>
                    <a:pt x="102" y="111"/>
                    <a:pt x="101" y="112"/>
                  </a:cubicBezTo>
                  <a:cubicBezTo>
                    <a:pt x="101" y="113"/>
                    <a:pt x="100" y="114"/>
                    <a:pt x="100" y="116"/>
                  </a:cubicBezTo>
                  <a:cubicBezTo>
                    <a:pt x="100" y="143"/>
                    <a:pt x="100" y="143"/>
                    <a:pt x="100" y="143"/>
                  </a:cubicBezTo>
                  <a:cubicBezTo>
                    <a:pt x="118" y="143"/>
                    <a:pt x="118" y="143"/>
                    <a:pt x="118" y="143"/>
                  </a:cubicBezTo>
                  <a:cubicBezTo>
                    <a:pt x="121" y="143"/>
                    <a:pt x="124" y="144"/>
                    <a:pt x="126" y="146"/>
                  </a:cubicBezTo>
                  <a:cubicBezTo>
                    <a:pt x="128" y="148"/>
                    <a:pt x="130" y="151"/>
                    <a:pt x="130" y="154"/>
                  </a:cubicBezTo>
                  <a:cubicBezTo>
                    <a:pt x="130" y="169"/>
                    <a:pt x="130" y="169"/>
                    <a:pt x="130" y="169"/>
                  </a:cubicBezTo>
                  <a:cubicBezTo>
                    <a:pt x="130" y="170"/>
                    <a:pt x="129" y="171"/>
                    <a:pt x="128" y="171"/>
                  </a:cubicBezTo>
                  <a:cubicBezTo>
                    <a:pt x="33" y="171"/>
                    <a:pt x="33" y="171"/>
                    <a:pt x="33" y="171"/>
                  </a:cubicBezTo>
                  <a:cubicBezTo>
                    <a:pt x="32" y="171"/>
                    <a:pt x="31" y="170"/>
                    <a:pt x="31" y="169"/>
                  </a:cubicBezTo>
                  <a:cubicBezTo>
                    <a:pt x="31" y="154"/>
                    <a:pt x="31" y="154"/>
                    <a:pt x="31" y="154"/>
                  </a:cubicBezTo>
                  <a:cubicBezTo>
                    <a:pt x="31" y="151"/>
                    <a:pt x="32" y="148"/>
                    <a:pt x="34" y="146"/>
                  </a:cubicBezTo>
                  <a:cubicBezTo>
                    <a:pt x="34" y="146"/>
                    <a:pt x="34" y="146"/>
                    <a:pt x="34" y="146"/>
                  </a:cubicBezTo>
                  <a:cubicBezTo>
                    <a:pt x="34" y="146"/>
                    <a:pt x="34" y="146"/>
                    <a:pt x="34" y="146"/>
                  </a:cubicBezTo>
                  <a:cubicBezTo>
                    <a:pt x="34" y="146"/>
                    <a:pt x="34" y="146"/>
                    <a:pt x="34" y="146"/>
                  </a:cubicBezTo>
                  <a:cubicBezTo>
                    <a:pt x="36" y="144"/>
                    <a:pt x="39" y="143"/>
                    <a:pt x="42" y="143"/>
                  </a:cubicBezTo>
                  <a:cubicBezTo>
                    <a:pt x="62" y="143"/>
                    <a:pt x="62" y="143"/>
                    <a:pt x="62" y="143"/>
                  </a:cubicBezTo>
                  <a:cubicBezTo>
                    <a:pt x="62" y="117"/>
                    <a:pt x="62" y="117"/>
                    <a:pt x="62" y="117"/>
                  </a:cubicBezTo>
                  <a:cubicBezTo>
                    <a:pt x="62" y="116"/>
                    <a:pt x="61" y="115"/>
                    <a:pt x="61" y="114"/>
                  </a:cubicBezTo>
                  <a:cubicBezTo>
                    <a:pt x="60" y="113"/>
                    <a:pt x="60" y="112"/>
                    <a:pt x="59" y="111"/>
                  </a:cubicBezTo>
                  <a:cubicBezTo>
                    <a:pt x="32" y="91"/>
                    <a:pt x="32" y="91"/>
                    <a:pt x="32" y="91"/>
                  </a:cubicBezTo>
                  <a:cubicBezTo>
                    <a:pt x="32" y="91"/>
                    <a:pt x="32" y="91"/>
                    <a:pt x="32" y="91"/>
                  </a:cubicBezTo>
                  <a:cubicBezTo>
                    <a:pt x="4" y="71"/>
                    <a:pt x="4" y="71"/>
                    <a:pt x="4" y="71"/>
                  </a:cubicBezTo>
                  <a:cubicBezTo>
                    <a:pt x="3" y="70"/>
                    <a:pt x="2" y="68"/>
                    <a:pt x="1" y="67"/>
                  </a:cubicBezTo>
                  <a:cubicBezTo>
                    <a:pt x="0" y="65"/>
                    <a:pt x="0" y="63"/>
                    <a:pt x="0" y="62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0"/>
                    <a:pt x="1" y="17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5" y="13"/>
                    <a:pt x="8" y="11"/>
                    <a:pt x="11" y="11"/>
                  </a:cubicBezTo>
                  <a:cubicBezTo>
                    <a:pt x="31" y="11"/>
                    <a:pt x="31" y="11"/>
                    <a:pt x="31" y="11"/>
                  </a:cubicBezTo>
                  <a:cubicBezTo>
                    <a:pt x="31" y="2"/>
                    <a:pt x="31" y="2"/>
                    <a:pt x="31" y="2"/>
                  </a:cubicBezTo>
                  <a:cubicBezTo>
                    <a:pt x="31" y="0"/>
                    <a:pt x="32" y="0"/>
                    <a:pt x="33" y="0"/>
                  </a:cubicBezTo>
                  <a:close/>
                  <a:moveTo>
                    <a:pt x="130" y="15"/>
                  </a:moveTo>
                  <a:cubicBezTo>
                    <a:pt x="130" y="86"/>
                    <a:pt x="130" y="86"/>
                    <a:pt x="130" y="86"/>
                  </a:cubicBezTo>
                  <a:cubicBezTo>
                    <a:pt x="154" y="68"/>
                    <a:pt x="154" y="68"/>
                    <a:pt x="154" y="68"/>
                  </a:cubicBezTo>
                  <a:cubicBezTo>
                    <a:pt x="155" y="67"/>
                    <a:pt x="156" y="66"/>
                    <a:pt x="156" y="65"/>
                  </a:cubicBezTo>
                  <a:cubicBezTo>
                    <a:pt x="157" y="64"/>
                    <a:pt x="157" y="63"/>
                    <a:pt x="157" y="62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7" y="21"/>
                    <a:pt x="156" y="19"/>
                    <a:pt x="155" y="18"/>
                  </a:cubicBezTo>
                  <a:cubicBezTo>
                    <a:pt x="153" y="16"/>
                    <a:pt x="151" y="15"/>
                    <a:pt x="149" y="15"/>
                  </a:cubicBezTo>
                  <a:cubicBezTo>
                    <a:pt x="130" y="15"/>
                    <a:pt x="130" y="15"/>
                    <a:pt x="130" y="15"/>
                  </a:cubicBezTo>
                  <a:close/>
                  <a:moveTo>
                    <a:pt x="31" y="86"/>
                  </a:moveTo>
                  <a:cubicBezTo>
                    <a:pt x="31" y="15"/>
                    <a:pt x="31" y="15"/>
                    <a:pt x="31" y="15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9" y="15"/>
                    <a:pt x="7" y="16"/>
                    <a:pt x="6" y="18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4" y="19"/>
                    <a:pt x="3" y="21"/>
                    <a:pt x="3" y="23"/>
                  </a:cubicBezTo>
                  <a:cubicBezTo>
                    <a:pt x="3" y="62"/>
                    <a:pt x="3" y="62"/>
                    <a:pt x="3" y="62"/>
                  </a:cubicBezTo>
                  <a:cubicBezTo>
                    <a:pt x="3" y="63"/>
                    <a:pt x="4" y="64"/>
                    <a:pt x="4" y="65"/>
                  </a:cubicBezTo>
                  <a:cubicBezTo>
                    <a:pt x="5" y="66"/>
                    <a:pt x="6" y="67"/>
                    <a:pt x="7" y="68"/>
                  </a:cubicBezTo>
                  <a:cubicBezTo>
                    <a:pt x="31" y="86"/>
                    <a:pt x="31" y="86"/>
                    <a:pt x="31" y="86"/>
                  </a:cubicBezTo>
                  <a:close/>
                  <a:moveTo>
                    <a:pt x="126" y="3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35" y="13"/>
                    <a:pt x="35" y="13"/>
                    <a:pt x="35" y="13"/>
                  </a:cubicBezTo>
                  <a:cubicBezTo>
                    <a:pt x="35" y="88"/>
                    <a:pt x="35" y="88"/>
                    <a:pt x="35" y="8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2" y="109"/>
                    <a:pt x="64" y="110"/>
                    <a:pt x="64" y="112"/>
                  </a:cubicBezTo>
                  <a:cubicBezTo>
                    <a:pt x="65" y="114"/>
                    <a:pt x="66" y="115"/>
                    <a:pt x="66" y="117"/>
                  </a:cubicBezTo>
                  <a:cubicBezTo>
                    <a:pt x="66" y="143"/>
                    <a:pt x="66" y="143"/>
                    <a:pt x="66" y="143"/>
                  </a:cubicBezTo>
                  <a:cubicBezTo>
                    <a:pt x="97" y="143"/>
                    <a:pt x="97" y="143"/>
                    <a:pt x="97" y="143"/>
                  </a:cubicBezTo>
                  <a:cubicBezTo>
                    <a:pt x="97" y="116"/>
                    <a:pt x="97" y="116"/>
                    <a:pt x="97" y="116"/>
                  </a:cubicBezTo>
                  <a:cubicBezTo>
                    <a:pt x="97" y="114"/>
                    <a:pt x="97" y="112"/>
                    <a:pt x="98" y="110"/>
                  </a:cubicBezTo>
                  <a:cubicBezTo>
                    <a:pt x="99" y="109"/>
                    <a:pt x="100" y="107"/>
                    <a:pt x="101" y="106"/>
                  </a:cubicBezTo>
                  <a:cubicBezTo>
                    <a:pt x="126" y="88"/>
                    <a:pt x="126" y="88"/>
                    <a:pt x="126" y="88"/>
                  </a:cubicBezTo>
                  <a:cubicBezTo>
                    <a:pt x="126" y="13"/>
                    <a:pt x="126" y="13"/>
                    <a:pt x="126" y="13"/>
                  </a:cubicBezTo>
                  <a:cubicBezTo>
                    <a:pt x="126" y="3"/>
                    <a:pt x="126" y="3"/>
                    <a:pt x="126" y="3"/>
                  </a:cubicBezTo>
                  <a:close/>
                  <a:moveTo>
                    <a:pt x="55" y="43"/>
                  </a:moveTo>
                  <a:cubicBezTo>
                    <a:pt x="54" y="43"/>
                    <a:pt x="53" y="43"/>
                    <a:pt x="53" y="44"/>
                  </a:cubicBezTo>
                  <a:cubicBezTo>
                    <a:pt x="52" y="45"/>
                    <a:pt x="52" y="46"/>
                    <a:pt x="53" y="47"/>
                  </a:cubicBezTo>
                  <a:cubicBezTo>
                    <a:pt x="66" y="58"/>
                    <a:pt x="66" y="58"/>
                    <a:pt x="66" y="58"/>
                  </a:cubicBezTo>
                  <a:cubicBezTo>
                    <a:pt x="63" y="75"/>
                    <a:pt x="63" y="75"/>
                    <a:pt x="63" y="75"/>
                  </a:cubicBezTo>
                  <a:cubicBezTo>
                    <a:pt x="62" y="75"/>
                    <a:pt x="62" y="76"/>
                    <a:pt x="63" y="76"/>
                  </a:cubicBezTo>
                  <a:cubicBezTo>
                    <a:pt x="63" y="77"/>
                    <a:pt x="64" y="78"/>
                    <a:pt x="65" y="77"/>
                  </a:cubicBezTo>
                  <a:cubicBezTo>
                    <a:pt x="80" y="68"/>
                    <a:pt x="80" y="68"/>
                    <a:pt x="80" y="68"/>
                  </a:cubicBezTo>
                  <a:cubicBezTo>
                    <a:pt x="95" y="77"/>
                    <a:pt x="95" y="77"/>
                    <a:pt x="95" y="77"/>
                  </a:cubicBezTo>
                  <a:cubicBezTo>
                    <a:pt x="95" y="77"/>
                    <a:pt x="95" y="77"/>
                    <a:pt x="95" y="77"/>
                  </a:cubicBezTo>
                  <a:cubicBezTo>
                    <a:pt x="96" y="77"/>
                    <a:pt x="96" y="77"/>
                    <a:pt x="97" y="77"/>
                  </a:cubicBezTo>
                  <a:cubicBezTo>
                    <a:pt x="98" y="77"/>
                    <a:pt x="98" y="76"/>
                    <a:pt x="98" y="75"/>
                  </a:cubicBezTo>
                  <a:cubicBezTo>
                    <a:pt x="94" y="58"/>
                    <a:pt x="94" y="58"/>
                    <a:pt x="94" y="58"/>
                  </a:cubicBezTo>
                  <a:cubicBezTo>
                    <a:pt x="107" y="47"/>
                    <a:pt x="107" y="47"/>
                    <a:pt x="107" y="47"/>
                  </a:cubicBezTo>
                  <a:cubicBezTo>
                    <a:pt x="107" y="47"/>
                    <a:pt x="107" y="47"/>
                    <a:pt x="107" y="47"/>
                  </a:cubicBezTo>
                  <a:cubicBezTo>
                    <a:pt x="108" y="46"/>
                    <a:pt x="108" y="46"/>
                    <a:pt x="108" y="45"/>
                  </a:cubicBezTo>
                  <a:cubicBezTo>
                    <a:pt x="108" y="44"/>
                    <a:pt x="107" y="43"/>
                    <a:pt x="106" y="43"/>
                  </a:cubicBezTo>
                  <a:cubicBezTo>
                    <a:pt x="89" y="42"/>
                    <a:pt x="89" y="42"/>
                    <a:pt x="89" y="42"/>
                  </a:cubicBezTo>
                  <a:cubicBezTo>
                    <a:pt x="82" y="26"/>
                    <a:pt x="82" y="26"/>
                    <a:pt x="82" y="26"/>
                  </a:cubicBezTo>
                  <a:cubicBezTo>
                    <a:pt x="82" y="26"/>
                    <a:pt x="82" y="26"/>
                    <a:pt x="82" y="26"/>
                  </a:cubicBezTo>
                  <a:cubicBezTo>
                    <a:pt x="82" y="25"/>
                    <a:pt x="81" y="25"/>
                    <a:pt x="81" y="25"/>
                  </a:cubicBezTo>
                  <a:cubicBezTo>
                    <a:pt x="80" y="24"/>
                    <a:pt x="79" y="25"/>
                    <a:pt x="79" y="26"/>
                  </a:cubicBezTo>
                  <a:cubicBezTo>
                    <a:pt x="72" y="42"/>
                    <a:pt x="72" y="42"/>
                    <a:pt x="72" y="42"/>
                  </a:cubicBezTo>
                  <a:cubicBezTo>
                    <a:pt x="55" y="43"/>
                    <a:pt x="55" y="43"/>
                    <a:pt x="55" y="43"/>
                  </a:cubicBezTo>
                  <a:close/>
                  <a:moveTo>
                    <a:pt x="73" y="45"/>
                  </a:moveTo>
                  <a:cubicBezTo>
                    <a:pt x="59" y="47"/>
                    <a:pt x="59" y="47"/>
                    <a:pt x="59" y="47"/>
                  </a:cubicBezTo>
                  <a:cubicBezTo>
                    <a:pt x="70" y="56"/>
                    <a:pt x="70" y="56"/>
                    <a:pt x="70" y="56"/>
                  </a:cubicBezTo>
                  <a:cubicBezTo>
                    <a:pt x="70" y="56"/>
                    <a:pt x="70" y="56"/>
                    <a:pt x="70" y="56"/>
                  </a:cubicBezTo>
                  <a:cubicBezTo>
                    <a:pt x="70" y="56"/>
                    <a:pt x="70" y="57"/>
                    <a:pt x="70" y="58"/>
                  </a:cubicBezTo>
                  <a:cubicBezTo>
                    <a:pt x="67" y="72"/>
                    <a:pt x="67" y="72"/>
                    <a:pt x="67" y="72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0" y="64"/>
                    <a:pt x="81" y="64"/>
                    <a:pt x="81" y="64"/>
                  </a:cubicBezTo>
                  <a:cubicBezTo>
                    <a:pt x="93" y="72"/>
                    <a:pt x="93" y="72"/>
                    <a:pt x="93" y="72"/>
                  </a:cubicBezTo>
                  <a:cubicBezTo>
                    <a:pt x="90" y="58"/>
                    <a:pt x="90" y="58"/>
                    <a:pt x="90" y="58"/>
                  </a:cubicBezTo>
                  <a:cubicBezTo>
                    <a:pt x="90" y="57"/>
                    <a:pt x="90" y="56"/>
                    <a:pt x="91" y="56"/>
                  </a:cubicBezTo>
                  <a:cubicBezTo>
                    <a:pt x="101" y="47"/>
                    <a:pt x="101" y="47"/>
                    <a:pt x="101" y="47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7" y="45"/>
                    <a:pt x="86" y="45"/>
                    <a:pt x="86" y="44"/>
                  </a:cubicBezTo>
                  <a:cubicBezTo>
                    <a:pt x="80" y="31"/>
                    <a:pt x="80" y="31"/>
                    <a:pt x="80" y="31"/>
                  </a:cubicBezTo>
                  <a:cubicBezTo>
                    <a:pt x="75" y="44"/>
                    <a:pt x="75" y="44"/>
                    <a:pt x="75" y="44"/>
                  </a:cubicBezTo>
                  <a:cubicBezTo>
                    <a:pt x="74" y="45"/>
                    <a:pt x="74" y="45"/>
                    <a:pt x="73" y="45"/>
                  </a:cubicBez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51" name="그룹 4"/>
          <p:cNvGrpSpPr/>
          <p:nvPr/>
        </p:nvGrpSpPr>
        <p:grpSpPr>
          <a:xfrm>
            <a:off x="783502" y="1669312"/>
            <a:ext cx="2855804" cy="2855804"/>
            <a:chOff x="4620690" y="2349000"/>
            <a:chExt cx="2880000" cy="2880000"/>
          </a:xfrm>
        </p:grpSpPr>
        <p:sp>
          <p:nvSpPr>
            <p:cNvPr id="52" name="타원 9"/>
            <p:cNvSpPr/>
            <p:nvPr/>
          </p:nvSpPr>
          <p:spPr>
            <a:xfrm>
              <a:off x="4620690" y="2349000"/>
              <a:ext cx="2880000" cy="2880000"/>
            </a:xfrm>
            <a:prstGeom prst="ellipse">
              <a:avLst/>
            </a:prstGeom>
            <a:solidFill>
              <a:schemeClr val="accent4"/>
            </a:solidFill>
            <a:ln w="50800" cap="rnd" cmpd="sng" algn="ctr">
              <a:solidFill>
                <a:srgbClr val="403E3B"/>
              </a:solidFill>
              <a:prstDash val="solid"/>
              <a:round/>
            </a:ln>
            <a:effectLst/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ko-KR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algun Gothic" panose="020B0503020000020004" pitchFamily="34" charset="-127"/>
              </a:endParaRPr>
            </a:p>
          </p:txBody>
        </p:sp>
        <p:sp>
          <p:nvSpPr>
            <p:cNvPr id="53" name="타원 8"/>
            <p:cNvSpPr/>
            <p:nvPr/>
          </p:nvSpPr>
          <p:spPr>
            <a:xfrm>
              <a:off x="4980690" y="2709000"/>
              <a:ext cx="2160000" cy="2160000"/>
            </a:xfrm>
            <a:prstGeom prst="ellipse">
              <a:avLst/>
            </a:prstGeom>
            <a:solidFill>
              <a:schemeClr val="accent3"/>
            </a:solidFill>
            <a:ln w="50800" cap="rnd" cmpd="sng" algn="ctr">
              <a:solidFill>
                <a:srgbClr val="403E3B"/>
              </a:solidFill>
              <a:prstDash val="solid"/>
              <a:round/>
            </a:ln>
            <a:effectLst/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ko-KR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algun Gothic" panose="020B0503020000020004" pitchFamily="34" charset="-127"/>
              </a:endParaRPr>
            </a:p>
          </p:txBody>
        </p:sp>
        <p:sp>
          <p:nvSpPr>
            <p:cNvPr id="54" name="타원 7"/>
            <p:cNvSpPr/>
            <p:nvPr/>
          </p:nvSpPr>
          <p:spPr>
            <a:xfrm>
              <a:off x="5340690" y="3069000"/>
              <a:ext cx="1440000" cy="1440000"/>
            </a:xfrm>
            <a:prstGeom prst="ellipse">
              <a:avLst/>
            </a:prstGeom>
            <a:solidFill>
              <a:schemeClr val="accent1"/>
            </a:solidFill>
            <a:ln w="50800" cap="rnd" cmpd="sng" algn="ctr">
              <a:solidFill>
                <a:srgbClr val="403E3B"/>
              </a:solidFill>
              <a:prstDash val="solid"/>
              <a:round/>
            </a:ln>
            <a:effectLst/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ko-KR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algun Gothic" panose="020B0503020000020004" pitchFamily="34" charset="-127"/>
              </a:endParaRPr>
            </a:p>
          </p:txBody>
        </p:sp>
        <p:sp>
          <p:nvSpPr>
            <p:cNvPr id="55" name="타원 2"/>
            <p:cNvSpPr/>
            <p:nvPr/>
          </p:nvSpPr>
          <p:spPr>
            <a:xfrm>
              <a:off x="5700690" y="3429000"/>
              <a:ext cx="720000" cy="720000"/>
            </a:xfrm>
            <a:prstGeom prst="ellipse">
              <a:avLst/>
            </a:prstGeom>
            <a:solidFill>
              <a:schemeClr val="accent2"/>
            </a:solidFill>
            <a:ln w="50800" cap="rnd" cmpd="sng" algn="ctr">
              <a:solidFill>
                <a:srgbClr val="403E3B"/>
              </a:solidFill>
              <a:prstDash val="solid"/>
              <a:round/>
            </a:ln>
            <a:effectLst/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ko-KR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algun Gothic" panose="020B0503020000020004" pitchFamily="34" charset="-127"/>
              </a:endParaRPr>
            </a:p>
          </p:txBody>
        </p:sp>
      </p:grpSp>
      <p:grpSp>
        <p:nvGrpSpPr>
          <p:cNvPr id="58" name="그룹 1"/>
          <p:cNvGrpSpPr/>
          <p:nvPr/>
        </p:nvGrpSpPr>
        <p:grpSpPr>
          <a:xfrm>
            <a:off x="2191579" y="2808119"/>
            <a:ext cx="2459295" cy="578190"/>
            <a:chOff x="5082982" y="2727431"/>
            <a:chExt cx="2459295" cy="578190"/>
          </a:xfrm>
          <a:solidFill>
            <a:schemeClr val="accent5"/>
          </a:solidFill>
        </p:grpSpPr>
        <p:sp>
          <p:nvSpPr>
            <p:cNvPr id="59" name="타원 6"/>
            <p:cNvSpPr/>
            <p:nvPr/>
          </p:nvSpPr>
          <p:spPr>
            <a:xfrm>
              <a:off x="5082982" y="2727431"/>
              <a:ext cx="2273518" cy="578190"/>
            </a:xfrm>
            <a:custGeom>
              <a:avLst/>
              <a:gdLst/>
              <a:ahLst/>
              <a:cxnLst/>
              <a:rect l="l" t="t" r="r" b="b"/>
              <a:pathLst>
                <a:path w="2693980" h="578190">
                  <a:moveTo>
                    <a:pt x="635968" y="0"/>
                  </a:moveTo>
                  <a:lnTo>
                    <a:pt x="552495" y="221306"/>
                  </a:lnTo>
                  <a:lnTo>
                    <a:pt x="2693980" y="221306"/>
                  </a:lnTo>
                  <a:lnTo>
                    <a:pt x="2693980" y="356884"/>
                  </a:lnTo>
                  <a:lnTo>
                    <a:pt x="552497" y="356884"/>
                  </a:lnTo>
                  <a:lnTo>
                    <a:pt x="635970" y="578190"/>
                  </a:lnTo>
                  <a:lnTo>
                    <a:pt x="2" y="289095"/>
                  </a:lnTo>
                  <a:lnTo>
                    <a:pt x="0" y="289095"/>
                  </a:lnTo>
                  <a:close/>
                </a:path>
              </a:pathLst>
            </a:custGeom>
            <a:grpFill/>
            <a:ln w="508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60" name="타원 66"/>
            <p:cNvSpPr/>
            <p:nvPr/>
          </p:nvSpPr>
          <p:spPr>
            <a:xfrm>
              <a:off x="7298540" y="2948738"/>
              <a:ext cx="115918" cy="135579"/>
            </a:xfrm>
            <a:prstGeom prst="ellipse">
              <a:avLst/>
            </a:prstGeom>
            <a:grpFill/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ko-KR" altLang="en-US"/>
            </a:p>
          </p:txBody>
        </p:sp>
        <p:grpSp>
          <p:nvGrpSpPr>
            <p:cNvPr id="61" name="그룹 67"/>
            <p:cNvGrpSpPr/>
            <p:nvPr/>
          </p:nvGrpSpPr>
          <p:grpSpPr>
            <a:xfrm>
              <a:off x="6854596" y="2758725"/>
              <a:ext cx="687681" cy="190010"/>
              <a:chOff x="6904653" y="3476743"/>
              <a:chExt cx="814860" cy="232928"/>
            </a:xfrm>
            <a:grpFill/>
          </p:grpSpPr>
          <p:sp>
            <p:nvSpPr>
              <p:cNvPr id="86" name="평행 사변형 73"/>
              <p:cNvSpPr/>
              <p:nvPr/>
            </p:nvSpPr>
            <p:spPr>
              <a:xfrm>
                <a:off x="6904653" y="3476743"/>
                <a:ext cx="360040" cy="232928"/>
              </a:xfrm>
              <a:prstGeom prst="parallelogram">
                <a:avLst>
                  <a:gd name="adj" fmla="val 90428"/>
                </a:avLst>
              </a:prstGeom>
              <a:grpFill/>
              <a:ln w="38100" cap="rnd">
                <a:solidFill>
                  <a:srgbClr val="403E3B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7" name="평행 사변형 74"/>
              <p:cNvSpPr/>
              <p:nvPr/>
            </p:nvSpPr>
            <p:spPr>
              <a:xfrm>
                <a:off x="7056260" y="3476743"/>
                <a:ext cx="360040" cy="232928"/>
              </a:xfrm>
              <a:prstGeom prst="parallelogram">
                <a:avLst>
                  <a:gd name="adj" fmla="val 90428"/>
                </a:avLst>
              </a:prstGeom>
              <a:grpFill/>
              <a:ln w="38100" cap="rnd">
                <a:solidFill>
                  <a:srgbClr val="403E3B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8" name="평행 사변형 75"/>
              <p:cNvSpPr/>
              <p:nvPr/>
            </p:nvSpPr>
            <p:spPr>
              <a:xfrm>
                <a:off x="7207867" y="3476743"/>
                <a:ext cx="360040" cy="232928"/>
              </a:xfrm>
              <a:prstGeom prst="parallelogram">
                <a:avLst>
                  <a:gd name="adj" fmla="val 90428"/>
                </a:avLst>
              </a:prstGeom>
              <a:grpFill/>
              <a:ln w="38100" cap="rnd">
                <a:solidFill>
                  <a:srgbClr val="403E3B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9" name="평행 사변형 76"/>
              <p:cNvSpPr/>
              <p:nvPr/>
            </p:nvSpPr>
            <p:spPr>
              <a:xfrm>
                <a:off x="7359473" y="3476743"/>
                <a:ext cx="360040" cy="232928"/>
              </a:xfrm>
              <a:prstGeom prst="parallelogram">
                <a:avLst>
                  <a:gd name="adj" fmla="val 90428"/>
                </a:avLst>
              </a:prstGeom>
              <a:grpFill/>
              <a:ln w="38100" cap="rnd">
                <a:solidFill>
                  <a:srgbClr val="403E3B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72" name="그룹 68"/>
            <p:cNvGrpSpPr/>
            <p:nvPr/>
          </p:nvGrpSpPr>
          <p:grpSpPr>
            <a:xfrm flipV="1">
              <a:off x="6854596" y="3084309"/>
              <a:ext cx="687681" cy="190010"/>
              <a:chOff x="6904653" y="3476743"/>
              <a:chExt cx="814860" cy="232928"/>
            </a:xfrm>
            <a:grpFill/>
          </p:grpSpPr>
          <p:sp>
            <p:nvSpPr>
              <p:cNvPr id="73" name="평행 사변형 69"/>
              <p:cNvSpPr/>
              <p:nvPr/>
            </p:nvSpPr>
            <p:spPr>
              <a:xfrm>
                <a:off x="6904653" y="3476743"/>
                <a:ext cx="360040" cy="232928"/>
              </a:xfrm>
              <a:prstGeom prst="parallelogram">
                <a:avLst>
                  <a:gd name="adj" fmla="val 90428"/>
                </a:avLst>
              </a:prstGeom>
              <a:grpFill/>
              <a:ln w="38100" cap="rnd">
                <a:solidFill>
                  <a:srgbClr val="403E3B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4" name="평행 사변형 70"/>
              <p:cNvSpPr/>
              <p:nvPr/>
            </p:nvSpPr>
            <p:spPr>
              <a:xfrm>
                <a:off x="7056260" y="3476743"/>
                <a:ext cx="360040" cy="232928"/>
              </a:xfrm>
              <a:prstGeom prst="parallelogram">
                <a:avLst>
                  <a:gd name="adj" fmla="val 90428"/>
                </a:avLst>
              </a:prstGeom>
              <a:grpFill/>
              <a:ln w="38100" cap="rnd">
                <a:solidFill>
                  <a:srgbClr val="403E3B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6" name="평행 사변형 71"/>
              <p:cNvSpPr/>
              <p:nvPr/>
            </p:nvSpPr>
            <p:spPr>
              <a:xfrm>
                <a:off x="7207867" y="3476743"/>
                <a:ext cx="360040" cy="232928"/>
              </a:xfrm>
              <a:prstGeom prst="parallelogram">
                <a:avLst>
                  <a:gd name="adj" fmla="val 90428"/>
                </a:avLst>
              </a:prstGeom>
              <a:grpFill/>
              <a:ln w="38100" cap="rnd">
                <a:solidFill>
                  <a:srgbClr val="403E3B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0" name="평행 사변형 72"/>
              <p:cNvSpPr/>
              <p:nvPr/>
            </p:nvSpPr>
            <p:spPr>
              <a:xfrm>
                <a:off x="7359473" y="3476743"/>
                <a:ext cx="360040" cy="232928"/>
              </a:xfrm>
              <a:prstGeom prst="parallelogram">
                <a:avLst>
                  <a:gd name="adj" fmla="val 90428"/>
                </a:avLst>
              </a:prstGeom>
              <a:grpFill/>
              <a:ln w="38100" cap="rnd">
                <a:solidFill>
                  <a:srgbClr val="403E3B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90" name="그룹 10"/>
          <p:cNvGrpSpPr/>
          <p:nvPr/>
        </p:nvGrpSpPr>
        <p:grpSpPr>
          <a:xfrm>
            <a:off x="-415769" y="4544557"/>
            <a:ext cx="5066643" cy="232259"/>
            <a:chOff x="-304902" y="5954171"/>
            <a:chExt cx="5573307" cy="232259"/>
          </a:xfrm>
        </p:grpSpPr>
        <p:cxnSp>
          <p:nvCxnSpPr>
            <p:cNvPr id="91" name="직선 연결선 50"/>
            <p:cNvCxnSpPr/>
            <p:nvPr/>
          </p:nvCxnSpPr>
          <p:spPr>
            <a:xfrm>
              <a:off x="1398649" y="5954171"/>
              <a:ext cx="3698284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직선 연결선 67"/>
            <p:cNvCxnSpPr/>
            <p:nvPr/>
          </p:nvCxnSpPr>
          <p:spPr>
            <a:xfrm>
              <a:off x="5079898" y="6101763"/>
              <a:ext cx="188507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직선 연결선 68"/>
            <p:cNvCxnSpPr/>
            <p:nvPr/>
          </p:nvCxnSpPr>
          <p:spPr>
            <a:xfrm>
              <a:off x="844124" y="5954171"/>
              <a:ext cx="219783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직선 연결선 69"/>
            <p:cNvCxnSpPr/>
            <p:nvPr/>
          </p:nvCxnSpPr>
          <p:spPr>
            <a:xfrm>
              <a:off x="3335765" y="6101763"/>
              <a:ext cx="939902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직선 연결선 70"/>
            <p:cNvCxnSpPr/>
            <p:nvPr/>
          </p:nvCxnSpPr>
          <p:spPr>
            <a:xfrm>
              <a:off x="50698" y="6101763"/>
              <a:ext cx="1532569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직선 연결선 71"/>
            <p:cNvCxnSpPr/>
            <p:nvPr/>
          </p:nvCxnSpPr>
          <p:spPr>
            <a:xfrm>
              <a:off x="-304902" y="6101763"/>
              <a:ext cx="188507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직선 연결선 72"/>
            <p:cNvCxnSpPr/>
            <p:nvPr/>
          </p:nvCxnSpPr>
          <p:spPr>
            <a:xfrm>
              <a:off x="712334" y="6186430"/>
              <a:ext cx="786451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직선 연결선 73"/>
            <p:cNvCxnSpPr/>
            <p:nvPr/>
          </p:nvCxnSpPr>
          <p:spPr>
            <a:xfrm>
              <a:off x="4275754" y="6186430"/>
              <a:ext cx="155595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9" name="矩形 98"/>
          <p:cNvSpPr/>
          <p:nvPr/>
        </p:nvSpPr>
        <p:spPr>
          <a:xfrm>
            <a:off x="5639700" y="2588689"/>
            <a:ext cx="2855395" cy="819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51435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50" b="0" i="0" u="none" strike="noStrike" kern="0" cap="none" spc="0" normalizeH="0" baseline="0" noProof="0">
                <a:ln>
                  <a:noFill/>
                </a:ln>
                <a:solidFill>
                  <a:srgbClr val="403E3B"/>
                </a:solidFill>
                <a:effectLst/>
                <a:uLnTx/>
                <a:uFillTx/>
              </a:rPr>
              <a:t>Lorem ipsum dolor sit amet, consectetur adipiscing elit. Donec luctus nibh sit amet sem vulputate venenatis bibendum orci pulvinar. </a:t>
            </a:r>
          </a:p>
        </p:txBody>
      </p:sp>
      <p:sp>
        <p:nvSpPr>
          <p:cNvPr id="100" name="文本框 5"/>
          <p:cNvSpPr txBox="1">
            <a:spLocks noChangeArrowheads="1"/>
          </p:cNvSpPr>
          <p:nvPr/>
        </p:nvSpPr>
        <p:spPr bwMode="auto">
          <a:xfrm>
            <a:off x="6072574" y="2293659"/>
            <a:ext cx="198964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ctr"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400">
                <a:solidFill>
                  <a:srgbClr val="403E3B"/>
                </a:solidFill>
                <a:latin typeface="方正兰亭黑_GBK"/>
                <a:ea typeface="方正兰亭黑_GBK"/>
              </a:rPr>
              <a:t>FUTURE OUTLOOK</a:t>
            </a:r>
          </a:p>
        </p:txBody>
      </p:sp>
      <p:sp>
        <p:nvSpPr>
          <p:cNvPr id="103" name="矩形 102"/>
          <p:cNvSpPr/>
          <p:nvPr/>
        </p:nvSpPr>
        <p:spPr>
          <a:xfrm>
            <a:off x="5639700" y="3386309"/>
            <a:ext cx="2855395" cy="819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51435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50" b="0" i="0" u="none" strike="noStrike" kern="0" cap="none" spc="0" normalizeH="0" baseline="0" noProof="0">
                <a:ln>
                  <a:noFill/>
                </a:ln>
                <a:solidFill>
                  <a:srgbClr val="403E3B"/>
                </a:solidFill>
                <a:effectLst/>
                <a:uLnTx/>
                <a:uFillTx/>
              </a:rPr>
              <a:t>Lorem ipsum dolor sit amet, consectetur adipiscing elit. Donec luctus nibh sit amet sem vulputate venenatis bibendum orci pulvinar.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文本框 5"/>
          <p:cNvSpPr txBox="1">
            <a:spLocks noChangeArrowheads="1"/>
          </p:cNvSpPr>
          <p:nvPr/>
        </p:nvSpPr>
        <p:spPr bwMode="auto">
          <a:xfrm>
            <a:off x="323850" y="275621"/>
            <a:ext cx="131959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600">
                <a:solidFill>
                  <a:schemeClr val="accent4"/>
                </a:solidFill>
                <a:latin typeface="方正兰亭黑_GBK"/>
                <a:ea typeface="方正兰亭黑_GBK"/>
              </a:rPr>
              <a:t>04.</a:t>
            </a:r>
            <a:r>
              <a:rPr lang="zh-CN" altLang="en-US" sz="1600">
                <a:solidFill>
                  <a:schemeClr val="accent4"/>
                </a:solidFill>
                <a:latin typeface="方正兰亭黑_GBK"/>
                <a:ea typeface="方正兰亭黑_GBK"/>
              </a:rPr>
              <a:t>未来展望</a:t>
            </a:r>
          </a:p>
        </p:txBody>
      </p:sp>
      <p:sp>
        <p:nvSpPr>
          <p:cNvPr id="109" name="文本框 6"/>
          <p:cNvSpPr txBox="1">
            <a:spLocks noChangeArrowheads="1"/>
          </p:cNvSpPr>
          <p:nvPr/>
        </p:nvSpPr>
        <p:spPr bwMode="auto">
          <a:xfrm>
            <a:off x="323850" y="523935"/>
            <a:ext cx="5423114" cy="552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05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方正兰亭黑_GBK"/>
              </a:rPr>
              <a:t>Lorem ipsum dolor sit amet, consectetur adipiscing elit. Donec luctus nibh sit amet sem vulputate venenatis bibendum orci pulvinar</a:t>
            </a:r>
          </a:p>
        </p:txBody>
      </p:sp>
      <p:cxnSp>
        <p:nvCxnSpPr>
          <p:cNvPr id="11" name="직선 연결선 270"/>
          <p:cNvCxnSpPr/>
          <p:nvPr/>
        </p:nvCxnSpPr>
        <p:spPr>
          <a:xfrm>
            <a:off x="7811844" y="842290"/>
            <a:ext cx="1152894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12" name="직선 연결선 295"/>
          <p:cNvCxnSpPr/>
          <p:nvPr/>
        </p:nvCxnSpPr>
        <p:spPr>
          <a:xfrm>
            <a:off x="7968018" y="923418"/>
            <a:ext cx="128753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14" name="직선 연결선 309"/>
          <p:cNvCxnSpPr/>
          <p:nvPr/>
        </p:nvCxnSpPr>
        <p:spPr>
          <a:xfrm>
            <a:off x="8913637" y="923418"/>
            <a:ext cx="128753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grpSp>
        <p:nvGrpSpPr>
          <p:cNvPr id="46" name="组合 45"/>
          <p:cNvGrpSpPr/>
          <p:nvPr/>
        </p:nvGrpSpPr>
        <p:grpSpPr>
          <a:xfrm>
            <a:off x="8119994" y="203436"/>
            <a:ext cx="604594" cy="640997"/>
            <a:chOff x="4213225" y="1336675"/>
            <a:chExt cx="606425" cy="642938"/>
          </a:xfrm>
        </p:grpSpPr>
        <p:sp>
          <p:nvSpPr>
            <p:cNvPr id="47" name="Freeform 103"/>
            <p:cNvSpPr>
              <a:spLocks noEditPoints="1"/>
            </p:cNvSpPr>
            <p:nvPr/>
          </p:nvSpPr>
          <p:spPr bwMode="auto">
            <a:xfrm>
              <a:off x="4344987" y="1347787"/>
              <a:ext cx="342900" cy="525463"/>
            </a:xfrm>
            <a:custGeom>
              <a:avLst/>
              <a:gdLst>
                <a:gd name="T0" fmla="*/ 53 w 91"/>
                <a:gd name="T1" fmla="*/ 37 h 140"/>
                <a:gd name="T2" fmla="*/ 91 w 91"/>
                <a:gd name="T3" fmla="*/ 7 h 140"/>
                <a:gd name="T4" fmla="*/ 52 w 91"/>
                <a:gd name="T5" fmla="*/ 34 h 140"/>
                <a:gd name="T6" fmla="*/ 85 w 91"/>
                <a:gd name="T7" fmla="*/ 0 h 140"/>
                <a:gd name="T8" fmla="*/ 47 w 91"/>
                <a:gd name="T9" fmla="*/ 23 h 140"/>
                <a:gd name="T10" fmla="*/ 46 w 91"/>
                <a:gd name="T11" fmla="*/ 22 h 140"/>
                <a:gd name="T12" fmla="*/ 62 w 91"/>
                <a:gd name="T13" fmla="*/ 0 h 140"/>
                <a:gd name="T14" fmla="*/ 18 w 91"/>
                <a:gd name="T15" fmla="*/ 41 h 140"/>
                <a:gd name="T16" fmla="*/ 0 w 91"/>
                <a:gd name="T17" fmla="*/ 63 h 140"/>
                <a:gd name="T18" fmla="*/ 62 w 91"/>
                <a:gd name="T19" fmla="*/ 0 h 140"/>
                <a:gd name="T20" fmla="*/ 0 w 91"/>
                <a:gd name="T21" fmla="*/ 45 h 140"/>
                <a:gd name="T22" fmla="*/ 39 w 91"/>
                <a:gd name="T23" fmla="*/ 0 h 140"/>
                <a:gd name="T24" fmla="*/ 0 w 91"/>
                <a:gd name="T25" fmla="*/ 40 h 140"/>
                <a:gd name="T26" fmla="*/ 21 w 91"/>
                <a:gd name="T27" fmla="*/ 0 h 140"/>
                <a:gd name="T28" fmla="*/ 28 w 91"/>
                <a:gd name="T29" fmla="*/ 0 h 140"/>
                <a:gd name="T30" fmla="*/ 0 w 91"/>
                <a:gd name="T31" fmla="*/ 10 h 140"/>
                <a:gd name="T32" fmla="*/ 16 w 91"/>
                <a:gd name="T33" fmla="*/ 0 h 140"/>
                <a:gd name="T34" fmla="*/ 0 w 91"/>
                <a:gd name="T35" fmla="*/ 5 h 140"/>
                <a:gd name="T36" fmla="*/ 0 w 91"/>
                <a:gd name="T37" fmla="*/ 75 h 140"/>
                <a:gd name="T38" fmla="*/ 0 w 91"/>
                <a:gd name="T39" fmla="*/ 68 h 140"/>
                <a:gd name="T40" fmla="*/ 0 w 91"/>
                <a:gd name="T41" fmla="*/ 86 h 140"/>
                <a:gd name="T42" fmla="*/ 0 w 91"/>
                <a:gd name="T43" fmla="*/ 79 h 140"/>
                <a:gd name="T44" fmla="*/ 28 w 91"/>
                <a:gd name="T45" fmla="*/ 69 h 140"/>
                <a:gd name="T46" fmla="*/ 10 w 91"/>
                <a:gd name="T47" fmla="*/ 93 h 140"/>
                <a:gd name="T48" fmla="*/ 42 w 91"/>
                <a:gd name="T49" fmla="*/ 67 h 140"/>
                <a:gd name="T50" fmla="*/ 16 w 91"/>
                <a:gd name="T51" fmla="*/ 98 h 140"/>
                <a:gd name="T52" fmla="*/ 20 w 91"/>
                <a:gd name="T53" fmla="*/ 101 h 140"/>
                <a:gd name="T54" fmla="*/ 55 w 91"/>
                <a:gd name="T55" fmla="*/ 71 h 140"/>
                <a:gd name="T56" fmla="*/ 26 w 91"/>
                <a:gd name="T57" fmla="*/ 105 h 140"/>
                <a:gd name="T58" fmla="*/ 29 w 91"/>
                <a:gd name="T59" fmla="*/ 109 h 140"/>
                <a:gd name="T60" fmla="*/ 91 w 91"/>
                <a:gd name="T61" fmla="*/ 46 h 140"/>
                <a:gd name="T62" fmla="*/ 31 w 91"/>
                <a:gd name="T63" fmla="*/ 125 h 140"/>
                <a:gd name="T64" fmla="*/ 31 w 91"/>
                <a:gd name="T65" fmla="*/ 118 h 140"/>
                <a:gd name="T66" fmla="*/ 91 w 91"/>
                <a:gd name="T67" fmla="*/ 76 h 140"/>
                <a:gd name="T68" fmla="*/ 32 w 91"/>
                <a:gd name="T69" fmla="*/ 140 h 140"/>
                <a:gd name="T70" fmla="*/ 62 w 91"/>
                <a:gd name="T71" fmla="*/ 117 h 140"/>
                <a:gd name="T72" fmla="*/ 43 w 91"/>
                <a:gd name="T73" fmla="*/ 140 h 140"/>
                <a:gd name="T74" fmla="*/ 50 w 91"/>
                <a:gd name="T75" fmla="*/ 140 h 140"/>
                <a:gd name="T76" fmla="*/ 62 w 91"/>
                <a:gd name="T77" fmla="*/ 140 h 140"/>
                <a:gd name="T78" fmla="*/ 74 w 91"/>
                <a:gd name="T79" fmla="*/ 98 h 140"/>
                <a:gd name="T80" fmla="*/ 74 w 91"/>
                <a:gd name="T81" fmla="*/ 98 h 140"/>
                <a:gd name="T82" fmla="*/ 61 w 91"/>
                <a:gd name="T83" fmla="*/ 64 h 140"/>
                <a:gd name="T84" fmla="*/ 91 w 91"/>
                <a:gd name="T85" fmla="*/ 30 h 140"/>
                <a:gd name="T86" fmla="*/ 72 w 91"/>
                <a:gd name="T87" fmla="*/ 44 h 140"/>
                <a:gd name="T88" fmla="*/ 73 w 91"/>
                <a:gd name="T89" fmla="*/ 41 h 140"/>
                <a:gd name="T90" fmla="*/ 91 w 91"/>
                <a:gd name="T91" fmla="*/ 18 h 140"/>
                <a:gd name="T92" fmla="*/ 91 w 91"/>
                <a:gd name="T93" fmla="*/ 11 h 140"/>
                <a:gd name="T94" fmla="*/ 36 w 91"/>
                <a:gd name="T95" fmla="*/ 39 h 140"/>
                <a:gd name="T96" fmla="*/ 28 w 91"/>
                <a:gd name="T97" fmla="*/ 3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91" h="140">
                  <a:moveTo>
                    <a:pt x="91" y="0"/>
                  </a:moveTo>
                  <a:cubicBezTo>
                    <a:pt x="90" y="0"/>
                    <a:pt x="90" y="0"/>
                    <a:pt x="90" y="0"/>
                  </a:cubicBezTo>
                  <a:cubicBezTo>
                    <a:pt x="53" y="37"/>
                    <a:pt x="53" y="37"/>
                    <a:pt x="53" y="37"/>
                  </a:cubicBezTo>
                  <a:cubicBezTo>
                    <a:pt x="54" y="39"/>
                    <a:pt x="54" y="39"/>
                    <a:pt x="54" y="39"/>
                  </a:cubicBezTo>
                  <a:cubicBezTo>
                    <a:pt x="58" y="39"/>
                    <a:pt x="58" y="39"/>
                    <a:pt x="58" y="39"/>
                  </a:cubicBezTo>
                  <a:cubicBezTo>
                    <a:pt x="91" y="7"/>
                    <a:pt x="91" y="7"/>
                    <a:pt x="91" y="7"/>
                  </a:cubicBezTo>
                  <a:cubicBezTo>
                    <a:pt x="91" y="0"/>
                    <a:pt x="91" y="0"/>
                    <a:pt x="91" y="0"/>
                  </a:cubicBezTo>
                  <a:close/>
                  <a:moveTo>
                    <a:pt x="85" y="0"/>
                  </a:moveTo>
                  <a:cubicBezTo>
                    <a:pt x="52" y="34"/>
                    <a:pt x="52" y="34"/>
                    <a:pt x="52" y="34"/>
                  </a:cubicBezTo>
                  <a:cubicBezTo>
                    <a:pt x="50" y="29"/>
                    <a:pt x="50" y="29"/>
                    <a:pt x="50" y="29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85" y="0"/>
                    <a:pt x="85" y="0"/>
                    <a:pt x="85" y="0"/>
                  </a:cubicBezTo>
                  <a:close/>
                  <a:moveTo>
                    <a:pt x="74" y="0"/>
                  </a:moveTo>
                  <a:cubicBezTo>
                    <a:pt x="48" y="26"/>
                    <a:pt x="48" y="26"/>
                    <a:pt x="48" y="26"/>
                  </a:cubicBezTo>
                  <a:cubicBezTo>
                    <a:pt x="47" y="23"/>
                    <a:pt x="47" y="23"/>
                    <a:pt x="47" y="23"/>
                  </a:cubicBezTo>
                  <a:cubicBezTo>
                    <a:pt x="47" y="23"/>
                    <a:pt x="47" y="23"/>
                    <a:pt x="47" y="23"/>
                  </a:cubicBezTo>
                  <a:cubicBezTo>
                    <a:pt x="47" y="22"/>
                    <a:pt x="46" y="22"/>
                    <a:pt x="46" y="22"/>
                  </a:cubicBezTo>
                  <a:cubicBezTo>
                    <a:pt x="46" y="22"/>
                    <a:pt x="46" y="22"/>
                    <a:pt x="46" y="22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74" y="0"/>
                    <a:pt x="74" y="0"/>
                    <a:pt x="74" y="0"/>
                  </a:cubicBezTo>
                  <a:close/>
                  <a:moveTo>
                    <a:pt x="62" y="0"/>
                  </a:moveTo>
                  <a:cubicBezTo>
                    <a:pt x="23" y="40"/>
                    <a:pt x="23" y="40"/>
                    <a:pt x="23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9" y="40"/>
                    <a:pt x="18" y="40"/>
                    <a:pt x="18" y="41"/>
                  </a:cubicBezTo>
                  <a:cubicBezTo>
                    <a:pt x="17" y="42"/>
                    <a:pt x="17" y="43"/>
                    <a:pt x="18" y="44"/>
                  </a:cubicBezTo>
                  <a:cubicBezTo>
                    <a:pt x="19" y="44"/>
                    <a:pt x="19" y="44"/>
                    <a:pt x="19" y="44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62" y="0"/>
                    <a:pt x="62" y="0"/>
                    <a:pt x="62" y="0"/>
                  </a:cubicBezTo>
                  <a:close/>
                  <a:moveTo>
                    <a:pt x="51" y="0"/>
                  </a:moveTo>
                  <a:cubicBezTo>
                    <a:pt x="44" y="0"/>
                    <a:pt x="44" y="0"/>
                    <a:pt x="44" y="0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51" y="0"/>
                    <a:pt x="51" y="0"/>
                    <a:pt x="51" y="0"/>
                  </a:cubicBezTo>
                  <a:close/>
                  <a:moveTo>
                    <a:pt x="39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39" y="0"/>
                    <a:pt x="39" y="0"/>
                    <a:pt x="39" y="0"/>
                  </a:cubicBezTo>
                  <a:close/>
                  <a:moveTo>
                    <a:pt x="28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28" y="0"/>
                    <a:pt x="28" y="0"/>
                    <a:pt x="28" y="0"/>
                  </a:cubicBezTo>
                  <a:close/>
                  <a:moveTo>
                    <a:pt x="16" y="0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6" y="0"/>
                    <a:pt x="16" y="0"/>
                    <a:pt x="16" y="0"/>
                  </a:cubicBezTo>
                  <a:close/>
                  <a:moveTo>
                    <a:pt x="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4" y="0"/>
                    <a:pt x="4" y="0"/>
                    <a:pt x="4" y="0"/>
                  </a:cubicBezTo>
                  <a:close/>
                  <a:moveTo>
                    <a:pt x="0" y="68"/>
                  </a:moveTo>
                  <a:cubicBezTo>
                    <a:pt x="0" y="75"/>
                    <a:pt x="0" y="75"/>
                    <a:pt x="0" y="75"/>
                  </a:cubicBezTo>
                  <a:cubicBezTo>
                    <a:pt x="25" y="49"/>
                    <a:pt x="25" y="49"/>
                    <a:pt x="25" y="49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0" y="68"/>
                    <a:pt x="0" y="68"/>
                    <a:pt x="0" y="68"/>
                  </a:cubicBezTo>
                  <a:close/>
                  <a:moveTo>
                    <a:pt x="0" y="79"/>
                  </a:moveTo>
                  <a:cubicBezTo>
                    <a:pt x="0" y="85"/>
                    <a:pt x="0" y="85"/>
                    <a:pt x="0" y="85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31" y="55"/>
                    <a:pt x="31" y="55"/>
                    <a:pt x="31" y="55"/>
                  </a:cubicBezTo>
                  <a:cubicBezTo>
                    <a:pt x="27" y="52"/>
                    <a:pt x="27" y="52"/>
                    <a:pt x="27" y="52"/>
                  </a:cubicBezTo>
                  <a:cubicBezTo>
                    <a:pt x="0" y="79"/>
                    <a:pt x="0" y="79"/>
                    <a:pt x="0" y="79"/>
                  </a:cubicBezTo>
                  <a:close/>
                  <a:moveTo>
                    <a:pt x="3" y="88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28" y="69"/>
                    <a:pt x="28" y="69"/>
                    <a:pt x="28" y="69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" y="88"/>
                    <a:pt x="3" y="88"/>
                    <a:pt x="3" y="88"/>
                  </a:cubicBezTo>
                  <a:close/>
                  <a:moveTo>
                    <a:pt x="10" y="93"/>
                  </a:moveTo>
                  <a:cubicBezTo>
                    <a:pt x="28" y="74"/>
                    <a:pt x="28" y="74"/>
                    <a:pt x="28" y="74"/>
                  </a:cubicBezTo>
                  <a:cubicBezTo>
                    <a:pt x="29" y="74"/>
                    <a:pt x="30" y="74"/>
                    <a:pt x="30" y="74"/>
                  </a:cubicBezTo>
                  <a:cubicBezTo>
                    <a:pt x="42" y="67"/>
                    <a:pt x="42" y="67"/>
                    <a:pt x="42" y="67"/>
                  </a:cubicBezTo>
                  <a:cubicBezTo>
                    <a:pt x="13" y="96"/>
                    <a:pt x="13" y="96"/>
                    <a:pt x="13" y="96"/>
                  </a:cubicBezTo>
                  <a:cubicBezTo>
                    <a:pt x="10" y="93"/>
                    <a:pt x="10" y="93"/>
                    <a:pt x="10" y="93"/>
                  </a:cubicBezTo>
                  <a:close/>
                  <a:moveTo>
                    <a:pt x="16" y="98"/>
                  </a:moveTo>
                  <a:cubicBezTo>
                    <a:pt x="47" y="66"/>
                    <a:pt x="47" y="66"/>
                    <a:pt x="47" y="66"/>
                  </a:cubicBezTo>
                  <a:cubicBezTo>
                    <a:pt x="52" y="69"/>
                    <a:pt x="52" y="69"/>
                    <a:pt x="52" y="69"/>
                  </a:cubicBezTo>
                  <a:cubicBezTo>
                    <a:pt x="20" y="101"/>
                    <a:pt x="20" y="101"/>
                    <a:pt x="20" y="101"/>
                  </a:cubicBezTo>
                  <a:cubicBezTo>
                    <a:pt x="16" y="98"/>
                    <a:pt x="16" y="98"/>
                    <a:pt x="16" y="98"/>
                  </a:cubicBezTo>
                  <a:close/>
                  <a:moveTo>
                    <a:pt x="23" y="103"/>
                  </a:moveTo>
                  <a:cubicBezTo>
                    <a:pt x="55" y="71"/>
                    <a:pt x="55" y="71"/>
                    <a:pt x="55" y="71"/>
                  </a:cubicBezTo>
                  <a:cubicBezTo>
                    <a:pt x="59" y="73"/>
                    <a:pt x="59" y="73"/>
                    <a:pt x="59" y="73"/>
                  </a:cubicBezTo>
                  <a:cubicBezTo>
                    <a:pt x="27" y="106"/>
                    <a:pt x="27" y="106"/>
                    <a:pt x="27" y="106"/>
                  </a:cubicBezTo>
                  <a:cubicBezTo>
                    <a:pt x="26" y="105"/>
                    <a:pt x="26" y="105"/>
                    <a:pt x="26" y="105"/>
                  </a:cubicBezTo>
                  <a:cubicBezTo>
                    <a:pt x="23" y="103"/>
                    <a:pt x="23" y="103"/>
                    <a:pt x="23" y="103"/>
                  </a:cubicBezTo>
                  <a:close/>
                  <a:moveTo>
                    <a:pt x="29" y="108"/>
                  </a:moveTo>
                  <a:cubicBezTo>
                    <a:pt x="29" y="108"/>
                    <a:pt x="29" y="109"/>
                    <a:pt x="29" y="109"/>
                  </a:cubicBezTo>
                  <a:cubicBezTo>
                    <a:pt x="30" y="110"/>
                    <a:pt x="30" y="112"/>
                    <a:pt x="30" y="113"/>
                  </a:cubicBezTo>
                  <a:cubicBezTo>
                    <a:pt x="91" y="53"/>
                    <a:pt x="91" y="53"/>
                    <a:pt x="91" y="53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29" y="108"/>
                    <a:pt x="29" y="108"/>
                    <a:pt x="29" y="108"/>
                  </a:cubicBezTo>
                  <a:close/>
                  <a:moveTo>
                    <a:pt x="31" y="118"/>
                  </a:moveTo>
                  <a:cubicBezTo>
                    <a:pt x="31" y="125"/>
                    <a:pt x="31" y="125"/>
                    <a:pt x="31" y="125"/>
                  </a:cubicBezTo>
                  <a:cubicBezTo>
                    <a:pt x="91" y="65"/>
                    <a:pt x="91" y="65"/>
                    <a:pt x="91" y="65"/>
                  </a:cubicBezTo>
                  <a:cubicBezTo>
                    <a:pt x="91" y="58"/>
                    <a:pt x="91" y="58"/>
                    <a:pt x="91" y="58"/>
                  </a:cubicBezTo>
                  <a:cubicBezTo>
                    <a:pt x="31" y="118"/>
                    <a:pt x="31" y="118"/>
                    <a:pt x="31" y="118"/>
                  </a:cubicBezTo>
                  <a:close/>
                  <a:moveTo>
                    <a:pt x="31" y="130"/>
                  </a:moveTo>
                  <a:cubicBezTo>
                    <a:pt x="91" y="69"/>
                    <a:pt x="91" y="69"/>
                    <a:pt x="91" y="69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31" y="136"/>
                    <a:pt x="31" y="136"/>
                    <a:pt x="31" y="136"/>
                  </a:cubicBezTo>
                  <a:cubicBezTo>
                    <a:pt x="31" y="130"/>
                    <a:pt x="31" y="130"/>
                    <a:pt x="31" y="130"/>
                  </a:cubicBezTo>
                  <a:close/>
                  <a:moveTo>
                    <a:pt x="32" y="140"/>
                  </a:moveTo>
                  <a:cubicBezTo>
                    <a:pt x="62" y="110"/>
                    <a:pt x="62" y="110"/>
                    <a:pt x="62" y="110"/>
                  </a:cubicBezTo>
                  <a:cubicBezTo>
                    <a:pt x="62" y="111"/>
                    <a:pt x="62" y="112"/>
                    <a:pt x="62" y="113"/>
                  </a:cubicBezTo>
                  <a:cubicBezTo>
                    <a:pt x="62" y="117"/>
                    <a:pt x="62" y="117"/>
                    <a:pt x="62" y="117"/>
                  </a:cubicBezTo>
                  <a:cubicBezTo>
                    <a:pt x="39" y="140"/>
                    <a:pt x="39" y="140"/>
                    <a:pt x="39" y="140"/>
                  </a:cubicBezTo>
                  <a:cubicBezTo>
                    <a:pt x="32" y="140"/>
                    <a:pt x="32" y="140"/>
                    <a:pt x="32" y="140"/>
                  </a:cubicBezTo>
                  <a:close/>
                  <a:moveTo>
                    <a:pt x="43" y="140"/>
                  </a:moveTo>
                  <a:cubicBezTo>
                    <a:pt x="62" y="122"/>
                    <a:pt x="62" y="122"/>
                    <a:pt x="62" y="122"/>
                  </a:cubicBezTo>
                  <a:cubicBezTo>
                    <a:pt x="62" y="128"/>
                    <a:pt x="62" y="128"/>
                    <a:pt x="62" y="128"/>
                  </a:cubicBezTo>
                  <a:cubicBezTo>
                    <a:pt x="50" y="140"/>
                    <a:pt x="50" y="140"/>
                    <a:pt x="50" y="140"/>
                  </a:cubicBezTo>
                  <a:cubicBezTo>
                    <a:pt x="43" y="140"/>
                    <a:pt x="43" y="140"/>
                    <a:pt x="43" y="140"/>
                  </a:cubicBezTo>
                  <a:close/>
                  <a:moveTo>
                    <a:pt x="55" y="140"/>
                  </a:moveTo>
                  <a:cubicBezTo>
                    <a:pt x="62" y="140"/>
                    <a:pt x="62" y="140"/>
                    <a:pt x="62" y="140"/>
                  </a:cubicBezTo>
                  <a:cubicBezTo>
                    <a:pt x="62" y="133"/>
                    <a:pt x="62" y="133"/>
                    <a:pt x="62" y="133"/>
                  </a:cubicBezTo>
                  <a:cubicBezTo>
                    <a:pt x="55" y="140"/>
                    <a:pt x="55" y="140"/>
                    <a:pt x="55" y="140"/>
                  </a:cubicBezTo>
                  <a:close/>
                  <a:moveTo>
                    <a:pt x="74" y="98"/>
                  </a:moveTo>
                  <a:cubicBezTo>
                    <a:pt x="91" y="81"/>
                    <a:pt x="91" y="81"/>
                    <a:pt x="91" y="81"/>
                  </a:cubicBezTo>
                  <a:cubicBezTo>
                    <a:pt x="91" y="85"/>
                    <a:pt x="91" y="85"/>
                    <a:pt x="91" y="85"/>
                  </a:cubicBezTo>
                  <a:cubicBezTo>
                    <a:pt x="74" y="98"/>
                    <a:pt x="74" y="98"/>
                    <a:pt x="74" y="98"/>
                  </a:cubicBezTo>
                  <a:close/>
                  <a:moveTo>
                    <a:pt x="91" y="41"/>
                  </a:moveTo>
                  <a:cubicBezTo>
                    <a:pt x="62" y="70"/>
                    <a:pt x="62" y="70"/>
                    <a:pt x="62" y="70"/>
                  </a:cubicBezTo>
                  <a:cubicBezTo>
                    <a:pt x="61" y="64"/>
                    <a:pt x="61" y="64"/>
                    <a:pt x="61" y="64"/>
                  </a:cubicBezTo>
                  <a:cubicBezTo>
                    <a:pt x="91" y="35"/>
                    <a:pt x="91" y="35"/>
                    <a:pt x="91" y="35"/>
                  </a:cubicBezTo>
                  <a:cubicBezTo>
                    <a:pt x="91" y="41"/>
                    <a:pt x="91" y="41"/>
                    <a:pt x="91" y="41"/>
                  </a:cubicBezTo>
                  <a:close/>
                  <a:moveTo>
                    <a:pt x="91" y="30"/>
                  </a:moveTo>
                  <a:cubicBezTo>
                    <a:pt x="60" y="60"/>
                    <a:pt x="60" y="60"/>
                    <a:pt x="60" y="60"/>
                  </a:cubicBezTo>
                  <a:cubicBezTo>
                    <a:pt x="59" y="55"/>
                    <a:pt x="59" y="55"/>
                    <a:pt x="59" y="55"/>
                  </a:cubicBezTo>
                  <a:cubicBezTo>
                    <a:pt x="72" y="44"/>
                    <a:pt x="72" y="44"/>
                    <a:pt x="72" y="44"/>
                  </a:cubicBezTo>
                  <a:cubicBezTo>
                    <a:pt x="72" y="44"/>
                    <a:pt x="72" y="44"/>
                    <a:pt x="72" y="44"/>
                  </a:cubicBezTo>
                  <a:cubicBezTo>
                    <a:pt x="73" y="43"/>
                    <a:pt x="73" y="43"/>
                    <a:pt x="73" y="42"/>
                  </a:cubicBezTo>
                  <a:cubicBezTo>
                    <a:pt x="73" y="42"/>
                    <a:pt x="73" y="42"/>
                    <a:pt x="73" y="41"/>
                  </a:cubicBezTo>
                  <a:cubicBezTo>
                    <a:pt x="91" y="23"/>
                    <a:pt x="91" y="23"/>
                    <a:pt x="91" y="23"/>
                  </a:cubicBezTo>
                  <a:cubicBezTo>
                    <a:pt x="91" y="30"/>
                    <a:pt x="91" y="30"/>
                    <a:pt x="91" y="30"/>
                  </a:cubicBezTo>
                  <a:close/>
                  <a:moveTo>
                    <a:pt x="91" y="18"/>
                  </a:moveTo>
                  <a:cubicBezTo>
                    <a:pt x="69" y="40"/>
                    <a:pt x="69" y="40"/>
                    <a:pt x="69" y="40"/>
                  </a:cubicBezTo>
                  <a:cubicBezTo>
                    <a:pt x="63" y="40"/>
                    <a:pt x="63" y="40"/>
                    <a:pt x="63" y="40"/>
                  </a:cubicBezTo>
                  <a:cubicBezTo>
                    <a:pt x="91" y="11"/>
                    <a:pt x="91" y="11"/>
                    <a:pt x="91" y="11"/>
                  </a:cubicBezTo>
                  <a:cubicBezTo>
                    <a:pt x="91" y="18"/>
                    <a:pt x="91" y="18"/>
                    <a:pt x="91" y="18"/>
                  </a:cubicBezTo>
                  <a:close/>
                  <a:moveTo>
                    <a:pt x="28" y="39"/>
                  </a:moveTo>
                  <a:cubicBezTo>
                    <a:pt x="36" y="39"/>
                    <a:pt x="36" y="39"/>
                    <a:pt x="36" y="39"/>
                  </a:cubicBezTo>
                  <a:cubicBezTo>
                    <a:pt x="37" y="37"/>
                    <a:pt x="37" y="37"/>
                    <a:pt x="37" y="37"/>
                  </a:cubicBezTo>
                  <a:cubicBezTo>
                    <a:pt x="43" y="25"/>
                    <a:pt x="43" y="25"/>
                    <a:pt x="43" y="25"/>
                  </a:cubicBezTo>
                  <a:lnTo>
                    <a:pt x="28" y="39"/>
                  </a:lnTo>
                  <a:close/>
                </a:path>
              </a:pathLst>
            </a:custGeom>
            <a:solidFill>
              <a:srgbClr val="FFC0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" name="Freeform 104"/>
            <p:cNvSpPr>
              <a:spLocks noEditPoints="1"/>
            </p:cNvSpPr>
            <p:nvPr/>
          </p:nvSpPr>
          <p:spPr bwMode="auto">
            <a:xfrm>
              <a:off x="4344987" y="1889125"/>
              <a:ext cx="342900" cy="74613"/>
            </a:xfrm>
            <a:custGeom>
              <a:avLst/>
              <a:gdLst>
                <a:gd name="T0" fmla="*/ 63 w 91"/>
                <a:gd name="T1" fmla="*/ 0 h 20"/>
                <a:gd name="T2" fmla="*/ 63 w 91"/>
                <a:gd name="T3" fmla="*/ 0 h 20"/>
                <a:gd name="T4" fmla="*/ 42 w 91"/>
                <a:gd name="T5" fmla="*/ 20 h 20"/>
                <a:gd name="T6" fmla="*/ 49 w 91"/>
                <a:gd name="T7" fmla="*/ 20 h 20"/>
                <a:gd name="T8" fmla="*/ 69 w 91"/>
                <a:gd name="T9" fmla="*/ 0 h 20"/>
                <a:gd name="T10" fmla="*/ 63 w 91"/>
                <a:gd name="T11" fmla="*/ 0 h 20"/>
                <a:gd name="T12" fmla="*/ 58 w 91"/>
                <a:gd name="T13" fmla="*/ 0 h 20"/>
                <a:gd name="T14" fmla="*/ 37 w 91"/>
                <a:gd name="T15" fmla="*/ 20 h 20"/>
                <a:gd name="T16" fmla="*/ 31 w 91"/>
                <a:gd name="T17" fmla="*/ 20 h 20"/>
                <a:gd name="T18" fmla="*/ 51 w 91"/>
                <a:gd name="T19" fmla="*/ 0 h 20"/>
                <a:gd name="T20" fmla="*/ 58 w 91"/>
                <a:gd name="T21" fmla="*/ 0 h 20"/>
                <a:gd name="T22" fmla="*/ 46 w 91"/>
                <a:gd name="T23" fmla="*/ 0 h 20"/>
                <a:gd name="T24" fmla="*/ 26 w 91"/>
                <a:gd name="T25" fmla="*/ 20 h 20"/>
                <a:gd name="T26" fmla="*/ 19 w 91"/>
                <a:gd name="T27" fmla="*/ 20 h 20"/>
                <a:gd name="T28" fmla="*/ 40 w 91"/>
                <a:gd name="T29" fmla="*/ 0 h 20"/>
                <a:gd name="T30" fmla="*/ 46 w 91"/>
                <a:gd name="T31" fmla="*/ 0 h 20"/>
                <a:gd name="T32" fmla="*/ 35 w 91"/>
                <a:gd name="T33" fmla="*/ 0 h 20"/>
                <a:gd name="T34" fmla="*/ 29 w 91"/>
                <a:gd name="T35" fmla="*/ 0 h 20"/>
                <a:gd name="T36" fmla="*/ 28 w 91"/>
                <a:gd name="T37" fmla="*/ 0 h 20"/>
                <a:gd name="T38" fmla="*/ 8 w 91"/>
                <a:gd name="T39" fmla="*/ 20 h 20"/>
                <a:gd name="T40" fmla="*/ 14 w 91"/>
                <a:gd name="T41" fmla="*/ 20 h 20"/>
                <a:gd name="T42" fmla="*/ 35 w 91"/>
                <a:gd name="T43" fmla="*/ 0 h 20"/>
                <a:gd name="T44" fmla="*/ 23 w 91"/>
                <a:gd name="T45" fmla="*/ 0 h 20"/>
                <a:gd name="T46" fmla="*/ 16 w 91"/>
                <a:gd name="T47" fmla="*/ 0 h 20"/>
                <a:gd name="T48" fmla="*/ 0 w 91"/>
                <a:gd name="T49" fmla="*/ 16 h 20"/>
                <a:gd name="T50" fmla="*/ 0 w 91"/>
                <a:gd name="T51" fmla="*/ 20 h 20"/>
                <a:gd name="T52" fmla="*/ 3 w 91"/>
                <a:gd name="T53" fmla="*/ 20 h 20"/>
                <a:gd name="T54" fmla="*/ 23 w 91"/>
                <a:gd name="T55" fmla="*/ 0 h 20"/>
                <a:gd name="T56" fmla="*/ 12 w 91"/>
                <a:gd name="T57" fmla="*/ 0 h 20"/>
                <a:gd name="T58" fmla="*/ 0 w 91"/>
                <a:gd name="T59" fmla="*/ 12 h 20"/>
                <a:gd name="T60" fmla="*/ 0 w 91"/>
                <a:gd name="T61" fmla="*/ 7 h 20"/>
                <a:gd name="T62" fmla="*/ 1 w 91"/>
                <a:gd name="T63" fmla="*/ 4 h 20"/>
                <a:gd name="T64" fmla="*/ 4 w 91"/>
                <a:gd name="T65" fmla="*/ 1 h 20"/>
                <a:gd name="T66" fmla="*/ 7 w 91"/>
                <a:gd name="T67" fmla="*/ 0 h 20"/>
                <a:gd name="T68" fmla="*/ 12 w 91"/>
                <a:gd name="T69" fmla="*/ 0 h 20"/>
                <a:gd name="T70" fmla="*/ 54 w 91"/>
                <a:gd name="T71" fmla="*/ 20 h 20"/>
                <a:gd name="T72" fmla="*/ 74 w 91"/>
                <a:gd name="T73" fmla="*/ 0 h 20"/>
                <a:gd name="T74" fmla="*/ 81 w 91"/>
                <a:gd name="T75" fmla="*/ 0 h 20"/>
                <a:gd name="T76" fmla="*/ 61 w 91"/>
                <a:gd name="T77" fmla="*/ 20 h 20"/>
                <a:gd name="T78" fmla="*/ 54 w 91"/>
                <a:gd name="T79" fmla="*/ 20 h 20"/>
                <a:gd name="T80" fmla="*/ 65 w 91"/>
                <a:gd name="T81" fmla="*/ 20 h 20"/>
                <a:gd name="T82" fmla="*/ 85 w 91"/>
                <a:gd name="T83" fmla="*/ 0 h 20"/>
                <a:gd name="T84" fmla="*/ 89 w 91"/>
                <a:gd name="T85" fmla="*/ 2 h 20"/>
                <a:gd name="T86" fmla="*/ 89 w 91"/>
                <a:gd name="T87" fmla="*/ 2 h 20"/>
                <a:gd name="T88" fmla="*/ 89 w 91"/>
                <a:gd name="T89" fmla="*/ 3 h 20"/>
                <a:gd name="T90" fmla="*/ 72 w 91"/>
                <a:gd name="T91" fmla="*/ 20 h 20"/>
                <a:gd name="T92" fmla="*/ 65 w 91"/>
                <a:gd name="T93" fmla="*/ 20 h 20"/>
                <a:gd name="T94" fmla="*/ 77 w 91"/>
                <a:gd name="T95" fmla="*/ 20 h 20"/>
                <a:gd name="T96" fmla="*/ 84 w 91"/>
                <a:gd name="T97" fmla="*/ 20 h 20"/>
                <a:gd name="T98" fmla="*/ 91 w 91"/>
                <a:gd name="T99" fmla="*/ 13 h 20"/>
                <a:gd name="T100" fmla="*/ 91 w 91"/>
                <a:gd name="T101" fmla="*/ 7 h 20"/>
                <a:gd name="T102" fmla="*/ 91 w 91"/>
                <a:gd name="T103" fmla="*/ 6 h 20"/>
                <a:gd name="T104" fmla="*/ 77 w 91"/>
                <a:gd name="T105" fmla="*/ 20 h 20"/>
                <a:gd name="T106" fmla="*/ 89 w 91"/>
                <a:gd name="T107" fmla="*/ 20 h 20"/>
                <a:gd name="T108" fmla="*/ 91 w 91"/>
                <a:gd name="T109" fmla="*/ 20 h 20"/>
                <a:gd name="T110" fmla="*/ 91 w 91"/>
                <a:gd name="T111" fmla="*/ 18 h 20"/>
                <a:gd name="T112" fmla="*/ 89 w 91"/>
                <a:gd name="T113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91" h="20"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42" y="20"/>
                    <a:pt x="42" y="20"/>
                    <a:pt x="42" y="20"/>
                  </a:cubicBezTo>
                  <a:cubicBezTo>
                    <a:pt x="49" y="20"/>
                    <a:pt x="49" y="20"/>
                    <a:pt x="49" y="2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63" y="0"/>
                    <a:pt x="63" y="0"/>
                    <a:pt x="63" y="0"/>
                  </a:cubicBezTo>
                  <a:close/>
                  <a:moveTo>
                    <a:pt x="58" y="0"/>
                  </a:moveTo>
                  <a:cubicBezTo>
                    <a:pt x="37" y="20"/>
                    <a:pt x="37" y="20"/>
                    <a:pt x="37" y="20"/>
                  </a:cubicBezTo>
                  <a:cubicBezTo>
                    <a:pt x="31" y="20"/>
                    <a:pt x="31" y="20"/>
                    <a:pt x="31" y="2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8" y="0"/>
                    <a:pt x="58" y="0"/>
                    <a:pt x="58" y="0"/>
                  </a:cubicBezTo>
                  <a:close/>
                  <a:moveTo>
                    <a:pt x="46" y="0"/>
                  </a:moveTo>
                  <a:cubicBezTo>
                    <a:pt x="26" y="20"/>
                    <a:pt x="26" y="20"/>
                    <a:pt x="26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6" y="0"/>
                    <a:pt x="46" y="0"/>
                    <a:pt x="46" y="0"/>
                  </a:cubicBezTo>
                  <a:close/>
                  <a:moveTo>
                    <a:pt x="35" y="0"/>
                  </a:moveTo>
                  <a:cubicBezTo>
                    <a:pt x="29" y="0"/>
                    <a:pt x="29" y="0"/>
                    <a:pt x="29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14" y="20"/>
                    <a:pt x="14" y="20"/>
                    <a:pt x="14" y="20"/>
                  </a:cubicBezTo>
                  <a:cubicBezTo>
                    <a:pt x="35" y="0"/>
                    <a:pt x="35" y="0"/>
                    <a:pt x="35" y="0"/>
                  </a:cubicBezTo>
                  <a:close/>
                  <a:moveTo>
                    <a:pt x="23" y="0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3" y="0"/>
                    <a:pt x="23" y="0"/>
                    <a:pt x="23" y="0"/>
                  </a:cubicBezTo>
                  <a:close/>
                  <a:moveTo>
                    <a:pt x="12" y="0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6"/>
                    <a:pt x="0" y="5"/>
                    <a:pt x="1" y="4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5" y="0"/>
                    <a:pt x="6" y="0"/>
                    <a:pt x="7" y="0"/>
                  </a:cubicBezTo>
                  <a:cubicBezTo>
                    <a:pt x="12" y="0"/>
                    <a:pt x="12" y="0"/>
                    <a:pt x="12" y="0"/>
                  </a:cubicBezTo>
                  <a:close/>
                  <a:moveTo>
                    <a:pt x="54" y="20"/>
                  </a:moveTo>
                  <a:cubicBezTo>
                    <a:pt x="74" y="0"/>
                    <a:pt x="74" y="0"/>
                    <a:pt x="74" y="0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61" y="20"/>
                    <a:pt x="61" y="20"/>
                    <a:pt x="61" y="20"/>
                  </a:cubicBezTo>
                  <a:cubicBezTo>
                    <a:pt x="54" y="20"/>
                    <a:pt x="54" y="20"/>
                    <a:pt x="54" y="20"/>
                  </a:cubicBezTo>
                  <a:close/>
                  <a:moveTo>
                    <a:pt x="65" y="20"/>
                  </a:moveTo>
                  <a:cubicBezTo>
                    <a:pt x="85" y="0"/>
                    <a:pt x="85" y="0"/>
                    <a:pt x="85" y="0"/>
                  </a:cubicBezTo>
                  <a:cubicBezTo>
                    <a:pt x="87" y="0"/>
                    <a:pt x="88" y="1"/>
                    <a:pt x="89" y="2"/>
                  </a:cubicBezTo>
                  <a:cubicBezTo>
                    <a:pt x="89" y="2"/>
                    <a:pt x="89" y="2"/>
                    <a:pt x="89" y="2"/>
                  </a:cubicBezTo>
                  <a:cubicBezTo>
                    <a:pt x="89" y="2"/>
                    <a:pt x="89" y="3"/>
                    <a:pt x="89" y="3"/>
                  </a:cubicBezTo>
                  <a:cubicBezTo>
                    <a:pt x="72" y="20"/>
                    <a:pt x="72" y="20"/>
                    <a:pt x="72" y="20"/>
                  </a:cubicBezTo>
                  <a:cubicBezTo>
                    <a:pt x="65" y="20"/>
                    <a:pt x="65" y="20"/>
                    <a:pt x="65" y="20"/>
                  </a:cubicBezTo>
                  <a:close/>
                  <a:moveTo>
                    <a:pt x="77" y="20"/>
                  </a:moveTo>
                  <a:cubicBezTo>
                    <a:pt x="84" y="20"/>
                    <a:pt x="84" y="20"/>
                    <a:pt x="84" y="20"/>
                  </a:cubicBezTo>
                  <a:cubicBezTo>
                    <a:pt x="91" y="13"/>
                    <a:pt x="91" y="13"/>
                    <a:pt x="91" y="13"/>
                  </a:cubicBezTo>
                  <a:cubicBezTo>
                    <a:pt x="91" y="7"/>
                    <a:pt x="91" y="7"/>
                    <a:pt x="91" y="7"/>
                  </a:cubicBezTo>
                  <a:cubicBezTo>
                    <a:pt x="91" y="7"/>
                    <a:pt x="91" y="7"/>
                    <a:pt x="91" y="6"/>
                  </a:cubicBezTo>
                  <a:cubicBezTo>
                    <a:pt x="77" y="20"/>
                    <a:pt x="77" y="20"/>
                    <a:pt x="77" y="20"/>
                  </a:cubicBezTo>
                  <a:close/>
                  <a:moveTo>
                    <a:pt x="89" y="20"/>
                  </a:moveTo>
                  <a:cubicBezTo>
                    <a:pt x="91" y="20"/>
                    <a:pt x="91" y="20"/>
                    <a:pt x="91" y="20"/>
                  </a:cubicBezTo>
                  <a:cubicBezTo>
                    <a:pt x="91" y="18"/>
                    <a:pt x="91" y="18"/>
                    <a:pt x="91" y="18"/>
                  </a:cubicBezTo>
                  <a:lnTo>
                    <a:pt x="89" y="20"/>
                  </a:lnTo>
                  <a:close/>
                </a:path>
              </a:pathLst>
            </a:custGeom>
            <a:solidFill>
              <a:srgbClr val="FFC0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" name="Freeform 105"/>
            <p:cNvSpPr>
              <a:spLocks noEditPoints="1"/>
            </p:cNvSpPr>
            <p:nvPr/>
          </p:nvSpPr>
          <p:spPr bwMode="auto">
            <a:xfrm>
              <a:off x="4435475" y="1452562"/>
              <a:ext cx="153987" cy="153988"/>
            </a:xfrm>
            <a:custGeom>
              <a:avLst/>
              <a:gdLst>
                <a:gd name="T0" fmla="*/ 14 w 41"/>
                <a:gd name="T1" fmla="*/ 14 h 41"/>
                <a:gd name="T2" fmla="*/ 13 w 41"/>
                <a:gd name="T3" fmla="*/ 15 h 41"/>
                <a:gd name="T4" fmla="*/ 6 w 41"/>
                <a:gd name="T5" fmla="*/ 21 h 41"/>
                <a:gd name="T6" fmla="*/ 10 w 41"/>
                <a:gd name="T7" fmla="*/ 24 h 41"/>
                <a:gd name="T8" fmla="*/ 25 w 41"/>
                <a:gd name="T9" fmla="*/ 9 h 41"/>
                <a:gd name="T10" fmla="*/ 23 w 41"/>
                <a:gd name="T11" fmla="*/ 4 h 41"/>
                <a:gd name="T12" fmla="*/ 17 w 41"/>
                <a:gd name="T13" fmla="*/ 10 h 41"/>
                <a:gd name="T14" fmla="*/ 16 w 41"/>
                <a:gd name="T15" fmla="*/ 13 h 41"/>
                <a:gd name="T16" fmla="*/ 14 w 41"/>
                <a:gd name="T17" fmla="*/ 14 h 41"/>
                <a:gd name="T18" fmla="*/ 7 w 41"/>
                <a:gd name="T19" fmla="*/ 15 h 41"/>
                <a:gd name="T20" fmla="*/ 4 w 41"/>
                <a:gd name="T21" fmla="*/ 19 h 41"/>
                <a:gd name="T22" fmla="*/ 0 w 41"/>
                <a:gd name="T23" fmla="*/ 16 h 41"/>
                <a:gd name="T24" fmla="*/ 7 w 41"/>
                <a:gd name="T25" fmla="*/ 15 h 41"/>
                <a:gd name="T26" fmla="*/ 11 w 41"/>
                <a:gd name="T27" fmla="*/ 28 h 41"/>
                <a:gd name="T28" fmla="*/ 26 w 41"/>
                <a:gd name="T29" fmla="*/ 12 h 41"/>
                <a:gd name="T30" fmla="*/ 27 w 41"/>
                <a:gd name="T31" fmla="*/ 13 h 41"/>
                <a:gd name="T32" fmla="*/ 29 w 41"/>
                <a:gd name="T33" fmla="*/ 14 h 41"/>
                <a:gd name="T34" fmla="*/ 31 w 41"/>
                <a:gd name="T35" fmla="*/ 15 h 41"/>
                <a:gd name="T36" fmla="*/ 9 w 41"/>
                <a:gd name="T37" fmla="*/ 36 h 41"/>
                <a:gd name="T38" fmla="*/ 11 w 41"/>
                <a:gd name="T39" fmla="*/ 28 h 41"/>
                <a:gd name="T40" fmla="*/ 12 w 41"/>
                <a:gd name="T41" fmla="*/ 38 h 41"/>
                <a:gd name="T42" fmla="*/ 35 w 41"/>
                <a:gd name="T43" fmla="*/ 15 h 41"/>
                <a:gd name="T44" fmla="*/ 41 w 41"/>
                <a:gd name="T45" fmla="*/ 16 h 41"/>
                <a:gd name="T46" fmla="*/ 34 w 41"/>
                <a:gd name="T47" fmla="*/ 23 h 41"/>
                <a:gd name="T48" fmla="*/ 32 w 41"/>
                <a:gd name="T49" fmla="*/ 25 h 41"/>
                <a:gd name="T50" fmla="*/ 31 w 41"/>
                <a:gd name="T51" fmla="*/ 26 h 41"/>
                <a:gd name="T52" fmla="*/ 23 w 41"/>
                <a:gd name="T53" fmla="*/ 34 h 41"/>
                <a:gd name="T54" fmla="*/ 22 w 41"/>
                <a:gd name="T55" fmla="*/ 33 h 41"/>
                <a:gd name="T56" fmla="*/ 20 w 41"/>
                <a:gd name="T57" fmla="*/ 33 h 41"/>
                <a:gd name="T58" fmla="*/ 12 w 41"/>
                <a:gd name="T59" fmla="*/ 38 h 41"/>
                <a:gd name="T60" fmla="*/ 26 w 41"/>
                <a:gd name="T61" fmla="*/ 36 h 41"/>
                <a:gd name="T62" fmla="*/ 30 w 41"/>
                <a:gd name="T63" fmla="*/ 38 h 41"/>
                <a:gd name="T64" fmla="*/ 33 w 41"/>
                <a:gd name="T65" fmla="*/ 35 h 41"/>
                <a:gd name="T66" fmla="*/ 32 w 41"/>
                <a:gd name="T67" fmla="*/ 30 h 41"/>
                <a:gd name="T68" fmla="*/ 26 w 41"/>
                <a:gd name="T69" fmla="*/ 36 h 41"/>
                <a:gd name="T70" fmla="*/ 33 w 41"/>
                <a:gd name="T71" fmla="*/ 40 h 41"/>
                <a:gd name="T72" fmla="*/ 34 w 41"/>
                <a:gd name="T73" fmla="*/ 41 h 41"/>
                <a:gd name="T74" fmla="*/ 34 w 41"/>
                <a:gd name="T75" fmla="*/ 39 h 41"/>
                <a:gd name="T76" fmla="*/ 33 w 41"/>
                <a:gd name="T77" fmla="*/ 40 h 41"/>
                <a:gd name="T78" fmla="*/ 21 w 41"/>
                <a:gd name="T79" fmla="*/ 1 h 41"/>
                <a:gd name="T80" fmla="*/ 21 w 41"/>
                <a:gd name="T81" fmla="*/ 0 h 41"/>
                <a:gd name="T82" fmla="*/ 21 w 41"/>
                <a:gd name="T83" fmla="*/ 2 h 41"/>
                <a:gd name="T84" fmla="*/ 21 w 41"/>
                <a:gd name="T85" fmla="*/ 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1" h="41">
                  <a:moveTo>
                    <a:pt x="14" y="14"/>
                  </a:moveTo>
                  <a:cubicBezTo>
                    <a:pt x="13" y="15"/>
                    <a:pt x="13" y="15"/>
                    <a:pt x="13" y="15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25" y="9"/>
                    <a:pt x="25" y="9"/>
                    <a:pt x="25" y="9"/>
                  </a:cubicBezTo>
                  <a:cubicBezTo>
                    <a:pt x="23" y="4"/>
                    <a:pt x="23" y="4"/>
                    <a:pt x="23" y="4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5" y="14"/>
                    <a:pt x="15" y="14"/>
                    <a:pt x="14" y="14"/>
                  </a:cubicBezTo>
                  <a:close/>
                  <a:moveTo>
                    <a:pt x="7" y="15"/>
                  </a:moveTo>
                  <a:cubicBezTo>
                    <a:pt x="4" y="19"/>
                    <a:pt x="4" y="19"/>
                    <a:pt x="4" y="19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7" y="15"/>
                    <a:pt x="7" y="15"/>
                    <a:pt x="7" y="15"/>
                  </a:cubicBezTo>
                  <a:close/>
                  <a:moveTo>
                    <a:pt x="11" y="28"/>
                  </a:moveTo>
                  <a:cubicBezTo>
                    <a:pt x="26" y="12"/>
                    <a:pt x="26" y="12"/>
                    <a:pt x="26" y="12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27" y="14"/>
                    <a:pt x="28" y="14"/>
                    <a:pt x="29" y="14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9" y="36"/>
                    <a:pt x="9" y="36"/>
                    <a:pt x="9" y="36"/>
                  </a:cubicBezTo>
                  <a:cubicBezTo>
                    <a:pt x="11" y="28"/>
                    <a:pt x="11" y="28"/>
                    <a:pt x="11" y="28"/>
                  </a:cubicBezTo>
                  <a:close/>
                  <a:moveTo>
                    <a:pt x="12" y="38"/>
                  </a:moveTo>
                  <a:cubicBezTo>
                    <a:pt x="35" y="15"/>
                    <a:pt x="35" y="15"/>
                    <a:pt x="35" y="15"/>
                  </a:cubicBezTo>
                  <a:cubicBezTo>
                    <a:pt x="41" y="16"/>
                    <a:pt x="41" y="16"/>
                    <a:pt x="41" y="16"/>
                  </a:cubicBezTo>
                  <a:cubicBezTo>
                    <a:pt x="34" y="23"/>
                    <a:pt x="34" y="23"/>
                    <a:pt x="34" y="23"/>
                  </a:cubicBezTo>
                  <a:cubicBezTo>
                    <a:pt x="32" y="25"/>
                    <a:pt x="32" y="25"/>
                    <a:pt x="32" y="25"/>
                  </a:cubicBezTo>
                  <a:cubicBezTo>
                    <a:pt x="32" y="25"/>
                    <a:pt x="31" y="25"/>
                    <a:pt x="31" y="26"/>
                  </a:cubicBezTo>
                  <a:cubicBezTo>
                    <a:pt x="23" y="34"/>
                    <a:pt x="23" y="34"/>
                    <a:pt x="23" y="34"/>
                  </a:cubicBezTo>
                  <a:cubicBezTo>
                    <a:pt x="22" y="33"/>
                    <a:pt x="22" y="33"/>
                    <a:pt x="22" y="33"/>
                  </a:cubicBezTo>
                  <a:cubicBezTo>
                    <a:pt x="22" y="33"/>
                    <a:pt x="21" y="33"/>
                    <a:pt x="20" y="33"/>
                  </a:cubicBezTo>
                  <a:cubicBezTo>
                    <a:pt x="12" y="38"/>
                    <a:pt x="12" y="38"/>
                    <a:pt x="12" y="38"/>
                  </a:cubicBezTo>
                  <a:close/>
                  <a:moveTo>
                    <a:pt x="26" y="36"/>
                  </a:moveTo>
                  <a:cubicBezTo>
                    <a:pt x="30" y="38"/>
                    <a:pt x="30" y="38"/>
                    <a:pt x="30" y="38"/>
                  </a:cubicBezTo>
                  <a:cubicBezTo>
                    <a:pt x="33" y="35"/>
                    <a:pt x="33" y="35"/>
                    <a:pt x="33" y="35"/>
                  </a:cubicBezTo>
                  <a:cubicBezTo>
                    <a:pt x="32" y="30"/>
                    <a:pt x="32" y="30"/>
                    <a:pt x="32" y="30"/>
                  </a:cubicBezTo>
                  <a:cubicBezTo>
                    <a:pt x="26" y="36"/>
                    <a:pt x="26" y="36"/>
                    <a:pt x="26" y="36"/>
                  </a:cubicBezTo>
                  <a:close/>
                  <a:moveTo>
                    <a:pt x="33" y="40"/>
                  </a:moveTo>
                  <a:cubicBezTo>
                    <a:pt x="34" y="41"/>
                    <a:pt x="34" y="41"/>
                    <a:pt x="34" y="41"/>
                  </a:cubicBezTo>
                  <a:cubicBezTo>
                    <a:pt x="34" y="39"/>
                    <a:pt x="34" y="39"/>
                    <a:pt x="34" y="39"/>
                  </a:cubicBezTo>
                  <a:cubicBezTo>
                    <a:pt x="33" y="40"/>
                    <a:pt x="33" y="40"/>
                    <a:pt x="33" y="40"/>
                  </a:cubicBezTo>
                  <a:close/>
                  <a:moveTo>
                    <a:pt x="21" y="1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21" y="2"/>
                    <a:pt x="21" y="2"/>
                    <a:pt x="21" y="2"/>
                  </a:cubicBezTo>
                  <a:lnTo>
                    <a:pt x="21" y="1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" name="Freeform 106"/>
            <p:cNvSpPr>
              <a:spLocks noEditPoints="1"/>
            </p:cNvSpPr>
            <p:nvPr/>
          </p:nvSpPr>
          <p:spPr bwMode="auto">
            <a:xfrm>
              <a:off x="4213225" y="1336675"/>
              <a:ext cx="606425" cy="642938"/>
            </a:xfrm>
            <a:custGeom>
              <a:avLst/>
              <a:gdLst>
                <a:gd name="T0" fmla="*/ 126 w 161"/>
                <a:gd name="T1" fmla="*/ 154 h 171"/>
                <a:gd name="T2" fmla="*/ 98 w 161"/>
                <a:gd name="T3" fmla="*/ 147 h 171"/>
                <a:gd name="T4" fmla="*/ 37 w 161"/>
                <a:gd name="T5" fmla="*/ 149 h 171"/>
                <a:gd name="T6" fmla="*/ 35 w 161"/>
                <a:gd name="T7" fmla="*/ 167 h 171"/>
                <a:gd name="T8" fmla="*/ 130 w 161"/>
                <a:gd name="T9" fmla="*/ 2 h 171"/>
                <a:gd name="T10" fmla="*/ 157 w 161"/>
                <a:gd name="T11" fmla="*/ 15 h 171"/>
                <a:gd name="T12" fmla="*/ 160 w 161"/>
                <a:gd name="T13" fmla="*/ 67 h 171"/>
                <a:gd name="T14" fmla="*/ 129 w 161"/>
                <a:gd name="T15" fmla="*/ 91 h 171"/>
                <a:gd name="T16" fmla="*/ 100 w 161"/>
                <a:gd name="T17" fmla="*/ 116 h 171"/>
                <a:gd name="T18" fmla="*/ 126 w 161"/>
                <a:gd name="T19" fmla="*/ 146 h 171"/>
                <a:gd name="T20" fmla="*/ 128 w 161"/>
                <a:gd name="T21" fmla="*/ 171 h 171"/>
                <a:gd name="T22" fmla="*/ 31 w 161"/>
                <a:gd name="T23" fmla="*/ 154 h 171"/>
                <a:gd name="T24" fmla="*/ 34 w 161"/>
                <a:gd name="T25" fmla="*/ 146 h 171"/>
                <a:gd name="T26" fmla="*/ 62 w 161"/>
                <a:gd name="T27" fmla="*/ 143 h 171"/>
                <a:gd name="T28" fmla="*/ 59 w 161"/>
                <a:gd name="T29" fmla="*/ 111 h 171"/>
                <a:gd name="T30" fmla="*/ 4 w 161"/>
                <a:gd name="T31" fmla="*/ 71 h 171"/>
                <a:gd name="T32" fmla="*/ 0 w 161"/>
                <a:gd name="T33" fmla="*/ 23 h 171"/>
                <a:gd name="T34" fmla="*/ 3 w 161"/>
                <a:gd name="T35" fmla="*/ 15 h 171"/>
                <a:gd name="T36" fmla="*/ 31 w 161"/>
                <a:gd name="T37" fmla="*/ 11 h 171"/>
                <a:gd name="T38" fmla="*/ 130 w 161"/>
                <a:gd name="T39" fmla="*/ 15 h 171"/>
                <a:gd name="T40" fmla="*/ 156 w 161"/>
                <a:gd name="T41" fmla="*/ 65 h 171"/>
                <a:gd name="T42" fmla="*/ 155 w 161"/>
                <a:gd name="T43" fmla="*/ 18 h 171"/>
                <a:gd name="T44" fmla="*/ 31 w 161"/>
                <a:gd name="T45" fmla="*/ 86 h 171"/>
                <a:gd name="T46" fmla="*/ 6 w 161"/>
                <a:gd name="T47" fmla="*/ 18 h 171"/>
                <a:gd name="T48" fmla="*/ 3 w 161"/>
                <a:gd name="T49" fmla="*/ 62 h 171"/>
                <a:gd name="T50" fmla="*/ 31 w 161"/>
                <a:gd name="T51" fmla="*/ 86 h 171"/>
                <a:gd name="T52" fmla="*/ 35 w 161"/>
                <a:gd name="T53" fmla="*/ 13 h 171"/>
                <a:gd name="T54" fmla="*/ 64 w 161"/>
                <a:gd name="T55" fmla="*/ 112 h 171"/>
                <a:gd name="T56" fmla="*/ 97 w 161"/>
                <a:gd name="T57" fmla="*/ 143 h 171"/>
                <a:gd name="T58" fmla="*/ 101 w 161"/>
                <a:gd name="T59" fmla="*/ 106 h 171"/>
                <a:gd name="T60" fmla="*/ 126 w 161"/>
                <a:gd name="T61" fmla="*/ 3 h 171"/>
                <a:gd name="T62" fmla="*/ 53 w 161"/>
                <a:gd name="T63" fmla="*/ 47 h 171"/>
                <a:gd name="T64" fmla="*/ 63 w 161"/>
                <a:gd name="T65" fmla="*/ 76 h 171"/>
                <a:gd name="T66" fmla="*/ 95 w 161"/>
                <a:gd name="T67" fmla="*/ 77 h 171"/>
                <a:gd name="T68" fmla="*/ 98 w 161"/>
                <a:gd name="T69" fmla="*/ 75 h 171"/>
                <a:gd name="T70" fmla="*/ 107 w 161"/>
                <a:gd name="T71" fmla="*/ 47 h 171"/>
                <a:gd name="T72" fmla="*/ 89 w 161"/>
                <a:gd name="T73" fmla="*/ 42 h 171"/>
                <a:gd name="T74" fmla="*/ 81 w 161"/>
                <a:gd name="T75" fmla="*/ 25 h 171"/>
                <a:gd name="T76" fmla="*/ 55 w 161"/>
                <a:gd name="T77" fmla="*/ 43 h 171"/>
                <a:gd name="T78" fmla="*/ 70 w 161"/>
                <a:gd name="T79" fmla="*/ 56 h 171"/>
                <a:gd name="T80" fmla="*/ 67 w 161"/>
                <a:gd name="T81" fmla="*/ 72 h 171"/>
                <a:gd name="T82" fmla="*/ 93 w 161"/>
                <a:gd name="T83" fmla="*/ 72 h 171"/>
                <a:gd name="T84" fmla="*/ 101 w 161"/>
                <a:gd name="T85" fmla="*/ 47 h 171"/>
                <a:gd name="T86" fmla="*/ 80 w 161"/>
                <a:gd name="T87" fmla="*/ 3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61" h="171">
                  <a:moveTo>
                    <a:pt x="35" y="167"/>
                  </a:moveTo>
                  <a:cubicBezTo>
                    <a:pt x="126" y="167"/>
                    <a:pt x="126" y="167"/>
                    <a:pt x="126" y="167"/>
                  </a:cubicBezTo>
                  <a:cubicBezTo>
                    <a:pt x="126" y="154"/>
                    <a:pt x="126" y="154"/>
                    <a:pt x="126" y="154"/>
                  </a:cubicBezTo>
                  <a:cubicBezTo>
                    <a:pt x="126" y="152"/>
                    <a:pt x="125" y="150"/>
                    <a:pt x="124" y="149"/>
                  </a:cubicBezTo>
                  <a:cubicBezTo>
                    <a:pt x="122" y="148"/>
                    <a:pt x="120" y="147"/>
                    <a:pt x="118" y="147"/>
                  </a:cubicBezTo>
                  <a:cubicBezTo>
                    <a:pt x="98" y="147"/>
                    <a:pt x="98" y="147"/>
                    <a:pt x="98" y="147"/>
                  </a:cubicBezTo>
                  <a:cubicBezTo>
                    <a:pt x="64" y="147"/>
                    <a:pt x="64" y="147"/>
                    <a:pt x="64" y="147"/>
                  </a:cubicBezTo>
                  <a:cubicBezTo>
                    <a:pt x="42" y="147"/>
                    <a:pt x="42" y="147"/>
                    <a:pt x="42" y="147"/>
                  </a:cubicBezTo>
                  <a:cubicBezTo>
                    <a:pt x="40" y="147"/>
                    <a:pt x="38" y="148"/>
                    <a:pt x="37" y="149"/>
                  </a:cubicBezTo>
                  <a:cubicBezTo>
                    <a:pt x="37" y="149"/>
                    <a:pt x="37" y="149"/>
                    <a:pt x="37" y="149"/>
                  </a:cubicBezTo>
                  <a:cubicBezTo>
                    <a:pt x="36" y="150"/>
                    <a:pt x="35" y="152"/>
                    <a:pt x="35" y="154"/>
                  </a:cubicBezTo>
                  <a:cubicBezTo>
                    <a:pt x="35" y="167"/>
                    <a:pt x="35" y="167"/>
                    <a:pt x="35" y="167"/>
                  </a:cubicBezTo>
                  <a:close/>
                  <a:moveTo>
                    <a:pt x="33" y="0"/>
                  </a:moveTo>
                  <a:cubicBezTo>
                    <a:pt x="128" y="0"/>
                    <a:pt x="128" y="0"/>
                    <a:pt x="128" y="0"/>
                  </a:cubicBezTo>
                  <a:cubicBezTo>
                    <a:pt x="129" y="0"/>
                    <a:pt x="130" y="0"/>
                    <a:pt x="130" y="2"/>
                  </a:cubicBezTo>
                  <a:cubicBezTo>
                    <a:pt x="130" y="11"/>
                    <a:pt x="130" y="11"/>
                    <a:pt x="130" y="11"/>
                  </a:cubicBezTo>
                  <a:cubicBezTo>
                    <a:pt x="149" y="11"/>
                    <a:pt x="149" y="11"/>
                    <a:pt x="149" y="11"/>
                  </a:cubicBezTo>
                  <a:cubicBezTo>
                    <a:pt x="153" y="11"/>
                    <a:pt x="155" y="13"/>
                    <a:pt x="157" y="15"/>
                  </a:cubicBezTo>
                  <a:cubicBezTo>
                    <a:pt x="160" y="17"/>
                    <a:pt x="161" y="20"/>
                    <a:pt x="161" y="23"/>
                  </a:cubicBezTo>
                  <a:cubicBezTo>
                    <a:pt x="161" y="62"/>
                    <a:pt x="161" y="62"/>
                    <a:pt x="161" y="62"/>
                  </a:cubicBezTo>
                  <a:cubicBezTo>
                    <a:pt x="161" y="63"/>
                    <a:pt x="160" y="65"/>
                    <a:pt x="160" y="67"/>
                  </a:cubicBezTo>
                  <a:cubicBezTo>
                    <a:pt x="159" y="68"/>
                    <a:pt x="158" y="70"/>
                    <a:pt x="156" y="71"/>
                  </a:cubicBezTo>
                  <a:cubicBezTo>
                    <a:pt x="129" y="91"/>
                    <a:pt x="129" y="91"/>
                    <a:pt x="129" y="91"/>
                  </a:cubicBezTo>
                  <a:cubicBezTo>
                    <a:pt x="129" y="91"/>
                    <a:pt x="129" y="91"/>
                    <a:pt x="129" y="91"/>
                  </a:cubicBezTo>
                  <a:cubicBezTo>
                    <a:pt x="104" y="109"/>
                    <a:pt x="104" y="109"/>
                    <a:pt x="104" y="109"/>
                  </a:cubicBezTo>
                  <a:cubicBezTo>
                    <a:pt x="102" y="110"/>
                    <a:pt x="102" y="111"/>
                    <a:pt x="101" y="112"/>
                  </a:cubicBezTo>
                  <a:cubicBezTo>
                    <a:pt x="101" y="113"/>
                    <a:pt x="100" y="114"/>
                    <a:pt x="100" y="116"/>
                  </a:cubicBezTo>
                  <a:cubicBezTo>
                    <a:pt x="100" y="143"/>
                    <a:pt x="100" y="143"/>
                    <a:pt x="100" y="143"/>
                  </a:cubicBezTo>
                  <a:cubicBezTo>
                    <a:pt x="118" y="143"/>
                    <a:pt x="118" y="143"/>
                    <a:pt x="118" y="143"/>
                  </a:cubicBezTo>
                  <a:cubicBezTo>
                    <a:pt x="121" y="143"/>
                    <a:pt x="124" y="144"/>
                    <a:pt x="126" y="146"/>
                  </a:cubicBezTo>
                  <a:cubicBezTo>
                    <a:pt x="128" y="148"/>
                    <a:pt x="130" y="151"/>
                    <a:pt x="130" y="154"/>
                  </a:cubicBezTo>
                  <a:cubicBezTo>
                    <a:pt x="130" y="169"/>
                    <a:pt x="130" y="169"/>
                    <a:pt x="130" y="169"/>
                  </a:cubicBezTo>
                  <a:cubicBezTo>
                    <a:pt x="130" y="170"/>
                    <a:pt x="129" y="171"/>
                    <a:pt x="128" y="171"/>
                  </a:cubicBezTo>
                  <a:cubicBezTo>
                    <a:pt x="33" y="171"/>
                    <a:pt x="33" y="171"/>
                    <a:pt x="33" y="171"/>
                  </a:cubicBezTo>
                  <a:cubicBezTo>
                    <a:pt x="32" y="171"/>
                    <a:pt x="31" y="170"/>
                    <a:pt x="31" y="169"/>
                  </a:cubicBezTo>
                  <a:cubicBezTo>
                    <a:pt x="31" y="154"/>
                    <a:pt x="31" y="154"/>
                    <a:pt x="31" y="154"/>
                  </a:cubicBezTo>
                  <a:cubicBezTo>
                    <a:pt x="31" y="151"/>
                    <a:pt x="32" y="148"/>
                    <a:pt x="34" y="146"/>
                  </a:cubicBezTo>
                  <a:cubicBezTo>
                    <a:pt x="34" y="146"/>
                    <a:pt x="34" y="146"/>
                    <a:pt x="34" y="146"/>
                  </a:cubicBezTo>
                  <a:cubicBezTo>
                    <a:pt x="34" y="146"/>
                    <a:pt x="34" y="146"/>
                    <a:pt x="34" y="146"/>
                  </a:cubicBezTo>
                  <a:cubicBezTo>
                    <a:pt x="34" y="146"/>
                    <a:pt x="34" y="146"/>
                    <a:pt x="34" y="146"/>
                  </a:cubicBezTo>
                  <a:cubicBezTo>
                    <a:pt x="36" y="144"/>
                    <a:pt x="39" y="143"/>
                    <a:pt x="42" y="143"/>
                  </a:cubicBezTo>
                  <a:cubicBezTo>
                    <a:pt x="62" y="143"/>
                    <a:pt x="62" y="143"/>
                    <a:pt x="62" y="143"/>
                  </a:cubicBezTo>
                  <a:cubicBezTo>
                    <a:pt x="62" y="117"/>
                    <a:pt x="62" y="117"/>
                    <a:pt x="62" y="117"/>
                  </a:cubicBezTo>
                  <a:cubicBezTo>
                    <a:pt x="62" y="116"/>
                    <a:pt x="61" y="115"/>
                    <a:pt x="61" y="114"/>
                  </a:cubicBezTo>
                  <a:cubicBezTo>
                    <a:pt x="60" y="113"/>
                    <a:pt x="60" y="112"/>
                    <a:pt x="59" y="111"/>
                  </a:cubicBezTo>
                  <a:cubicBezTo>
                    <a:pt x="32" y="91"/>
                    <a:pt x="32" y="91"/>
                    <a:pt x="32" y="91"/>
                  </a:cubicBezTo>
                  <a:cubicBezTo>
                    <a:pt x="32" y="91"/>
                    <a:pt x="32" y="91"/>
                    <a:pt x="32" y="91"/>
                  </a:cubicBezTo>
                  <a:cubicBezTo>
                    <a:pt x="4" y="71"/>
                    <a:pt x="4" y="71"/>
                    <a:pt x="4" y="71"/>
                  </a:cubicBezTo>
                  <a:cubicBezTo>
                    <a:pt x="3" y="70"/>
                    <a:pt x="2" y="68"/>
                    <a:pt x="1" y="67"/>
                  </a:cubicBezTo>
                  <a:cubicBezTo>
                    <a:pt x="0" y="65"/>
                    <a:pt x="0" y="63"/>
                    <a:pt x="0" y="62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0"/>
                    <a:pt x="1" y="17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5" y="13"/>
                    <a:pt x="8" y="11"/>
                    <a:pt x="11" y="11"/>
                  </a:cubicBezTo>
                  <a:cubicBezTo>
                    <a:pt x="31" y="11"/>
                    <a:pt x="31" y="11"/>
                    <a:pt x="31" y="11"/>
                  </a:cubicBezTo>
                  <a:cubicBezTo>
                    <a:pt x="31" y="2"/>
                    <a:pt x="31" y="2"/>
                    <a:pt x="31" y="2"/>
                  </a:cubicBezTo>
                  <a:cubicBezTo>
                    <a:pt x="31" y="0"/>
                    <a:pt x="32" y="0"/>
                    <a:pt x="33" y="0"/>
                  </a:cubicBezTo>
                  <a:close/>
                  <a:moveTo>
                    <a:pt x="130" y="15"/>
                  </a:moveTo>
                  <a:cubicBezTo>
                    <a:pt x="130" y="86"/>
                    <a:pt x="130" y="86"/>
                    <a:pt x="130" y="86"/>
                  </a:cubicBezTo>
                  <a:cubicBezTo>
                    <a:pt x="154" y="68"/>
                    <a:pt x="154" y="68"/>
                    <a:pt x="154" y="68"/>
                  </a:cubicBezTo>
                  <a:cubicBezTo>
                    <a:pt x="155" y="67"/>
                    <a:pt x="156" y="66"/>
                    <a:pt x="156" y="65"/>
                  </a:cubicBezTo>
                  <a:cubicBezTo>
                    <a:pt x="157" y="64"/>
                    <a:pt x="157" y="63"/>
                    <a:pt x="157" y="62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7" y="21"/>
                    <a:pt x="156" y="19"/>
                    <a:pt x="155" y="18"/>
                  </a:cubicBezTo>
                  <a:cubicBezTo>
                    <a:pt x="153" y="16"/>
                    <a:pt x="151" y="15"/>
                    <a:pt x="149" y="15"/>
                  </a:cubicBezTo>
                  <a:cubicBezTo>
                    <a:pt x="130" y="15"/>
                    <a:pt x="130" y="15"/>
                    <a:pt x="130" y="15"/>
                  </a:cubicBezTo>
                  <a:close/>
                  <a:moveTo>
                    <a:pt x="31" y="86"/>
                  </a:moveTo>
                  <a:cubicBezTo>
                    <a:pt x="31" y="15"/>
                    <a:pt x="31" y="15"/>
                    <a:pt x="31" y="15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9" y="15"/>
                    <a:pt x="7" y="16"/>
                    <a:pt x="6" y="18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4" y="19"/>
                    <a:pt x="3" y="21"/>
                    <a:pt x="3" y="23"/>
                  </a:cubicBezTo>
                  <a:cubicBezTo>
                    <a:pt x="3" y="62"/>
                    <a:pt x="3" y="62"/>
                    <a:pt x="3" y="62"/>
                  </a:cubicBezTo>
                  <a:cubicBezTo>
                    <a:pt x="3" y="63"/>
                    <a:pt x="4" y="64"/>
                    <a:pt x="4" y="65"/>
                  </a:cubicBezTo>
                  <a:cubicBezTo>
                    <a:pt x="5" y="66"/>
                    <a:pt x="6" y="67"/>
                    <a:pt x="7" y="68"/>
                  </a:cubicBezTo>
                  <a:cubicBezTo>
                    <a:pt x="31" y="86"/>
                    <a:pt x="31" y="86"/>
                    <a:pt x="31" y="86"/>
                  </a:cubicBezTo>
                  <a:close/>
                  <a:moveTo>
                    <a:pt x="126" y="3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35" y="13"/>
                    <a:pt x="35" y="13"/>
                    <a:pt x="35" y="13"/>
                  </a:cubicBezTo>
                  <a:cubicBezTo>
                    <a:pt x="35" y="88"/>
                    <a:pt x="35" y="88"/>
                    <a:pt x="35" y="8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2" y="109"/>
                    <a:pt x="64" y="110"/>
                    <a:pt x="64" y="112"/>
                  </a:cubicBezTo>
                  <a:cubicBezTo>
                    <a:pt x="65" y="114"/>
                    <a:pt x="66" y="115"/>
                    <a:pt x="66" y="117"/>
                  </a:cubicBezTo>
                  <a:cubicBezTo>
                    <a:pt x="66" y="143"/>
                    <a:pt x="66" y="143"/>
                    <a:pt x="66" y="143"/>
                  </a:cubicBezTo>
                  <a:cubicBezTo>
                    <a:pt x="97" y="143"/>
                    <a:pt x="97" y="143"/>
                    <a:pt x="97" y="143"/>
                  </a:cubicBezTo>
                  <a:cubicBezTo>
                    <a:pt x="97" y="116"/>
                    <a:pt x="97" y="116"/>
                    <a:pt x="97" y="116"/>
                  </a:cubicBezTo>
                  <a:cubicBezTo>
                    <a:pt x="97" y="114"/>
                    <a:pt x="97" y="112"/>
                    <a:pt x="98" y="110"/>
                  </a:cubicBezTo>
                  <a:cubicBezTo>
                    <a:pt x="99" y="109"/>
                    <a:pt x="100" y="107"/>
                    <a:pt x="101" y="106"/>
                  </a:cubicBezTo>
                  <a:cubicBezTo>
                    <a:pt x="126" y="88"/>
                    <a:pt x="126" y="88"/>
                    <a:pt x="126" y="88"/>
                  </a:cubicBezTo>
                  <a:cubicBezTo>
                    <a:pt x="126" y="13"/>
                    <a:pt x="126" y="13"/>
                    <a:pt x="126" y="13"/>
                  </a:cubicBezTo>
                  <a:cubicBezTo>
                    <a:pt x="126" y="3"/>
                    <a:pt x="126" y="3"/>
                    <a:pt x="126" y="3"/>
                  </a:cubicBezTo>
                  <a:close/>
                  <a:moveTo>
                    <a:pt x="55" y="43"/>
                  </a:moveTo>
                  <a:cubicBezTo>
                    <a:pt x="54" y="43"/>
                    <a:pt x="53" y="43"/>
                    <a:pt x="53" y="44"/>
                  </a:cubicBezTo>
                  <a:cubicBezTo>
                    <a:pt x="52" y="45"/>
                    <a:pt x="52" y="46"/>
                    <a:pt x="53" y="47"/>
                  </a:cubicBezTo>
                  <a:cubicBezTo>
                    <a:pt x="66" y="58"/>
                    <a:pt x="66" y="58"/>
                    <a:pt x="66" y="58"/>
                  </a:cubicBezTo>
                  <a:cubicBezTo>
                    <a:pt x="63" y="75"/>
                    <a:pt x="63" y="75"/>
                    <a:pt x="63" y="75"/>
                  </a:cubicBezTo>
                  <a:cubicBezTo>
                    <a:pt x="62" y="75"/>
                    <a:pt x="62" y="76"/>
                    <a:pt x="63" y="76"/>
                  </a:cubicBezTo>
                  <a:cubicBezTo>
                    <a:pt x="63" y="77"/>
                    <a:pt x="64" y="78"/>
                    <a:pt x="65" y="77"/>
                  </a:cubicBezTo>
                  <a:cubicBezTo>
                    <a:pt x="80" y="68"/>
                    <a:pt x="80" y="68"/>
                    <a:pt x="80" y="68"/>
                  </a:cubicBezTo>
                  <a:cubicBezTo>
                    <a:pt x="95" y="77"/>
                    <a:pt x="95" y="77"/>
                    <a:pt x="95" y="77"/>
                  </a:cubicBezTo>
                  <a:cubicBezTo>
                    <a:pt x="95" y="77"/>
                    <a:pt x="95" y="77"/>
                    <a:pt x="95" y="77"/>
                  </a:cubicBezTo>
                  <a:cubicBezTo>
                    <a:pt x="96" y="77"/>
                    <a:pt x="96" y="77"/>
                    <a:pt x="97" y="77"/>
                  </a:cubicBezTo>
                  <a:cubicBezTo>
                    <a:pt x="98" y="77"/>
                    <a:pt x="98" y="76"/>
                    <a:pt x="98" y="75"/>
                  </a:cubicBezTo>
                  <a:cubicBezTo>
                    <a:pt x="94" y="58"/>
                    <a:pt x="94" y="58"/>
                    <a:pt x="94" y="58"/>
                  </a:cubicBezTo>
                  <a:cubicBezTo>
                    <a:pt x="107" y="47"/>
                    <a:pt x="107" y="47"/>
                    <a:pt x="107" y="47"/>
                  </a:cubicBezTo>
                  <a:cubicBezTo>
                    <a:pt x="107" y="47"/>
                    <a:pt x="107" y="47"/>
                    <a:pt x="107" y="47"/>
                  </a:cubicBezTo>
                  <a:cubicBezTo>
                    <a:pt x="108" y="46"/>
                    <a:pt x="108" y="46"/>
                    <a:pt x="108" y="45"/>
                  </a:cubicBezTo>
                  <a:cubicBezTo>
                    <a:pt x="108" y="44"/>
                    <a:pt x="107" y="43"/>
                    <a:pt x="106" y="43"/>
                  </a:cubicBezTo>
                  <a:cubicBezTo>
                    <a:pt x="89" y="42"/>
                    <a:pt x="89" y="42"/>
                    <a:pt x="89" y="42"/>
                  </a:cubicBezTo>
                  <a:cubicBezTo>
                    <a:pt x="82" y="26"/>
                    <a:pt x="82" y="26"/>
                    <a:pt x="82" y="26"/>
                  </a:cubicBezTo>
                  <a:cubicBezTo>
                    <a:pt x="82" y="26"/>
                    <a:pt x="82" y="26"/>
                    <a:pt x="82" y="26"/>
                  </a:cubicBezTo>
                  <a:cubicBezTo>
                    <a:pt x="82" y="25"/>
                    <a:pt x="81" y="25"/>
                    <a:pt x="81" y="25"/>
                  </a:cubicBezTo>
                  <a:cubicBezTo>
                    <a:pt x="80" y="24"/>
                    <a:pt x="79" y="25"/>
                    <a:pt x="79" y="26"/>
                  </a:cubicBezTo>
                  <a:cubicBezTo>
                    <a:pt x="72" y="42"/>
                    <a:pt x="72" y="42"/>
                    <a:pt x="72" y="42"/>
                  </a:cubicBezTo>
                  <a:cubicBezTo>
                    <a:pt x="55" y="43"/>
                    <a:pt x="55" y="43"/>
                    <a:pt x="55" y="43"/>
                  </a:cubicBezTo>
                  <a:close/>
                  <a:moveTo>
                    <a:pt x="73" y="45"/>
                  </a:moveTo>
                  <a:cubicBezTo>
                    <a:pt x="59" y="47"/>
                    <a:pt x="59" y="47"/>
                    <a:pt x="59" y="47"/>
                  </a:cubicBezTo>
                  <a:cubicBezTo>
                    <a:pt x="70" y="56"/>
                    <a:pt x="70" y="56"/>
                    <a:pt x="70" y="56"/>
                  </a:cubicBezTo>
                  <a:cubicBezTo>
                    <a:pt x="70" y="56"/>
                    <a:pt x="70" y="56"/>
                    <a:pt x="70" y="56"/>
                  </a:cubicBezTo>
                  <a:cubicBezTo>
                    <a:pt x="70" y="56"/>
                    <a:pt x="70" y="57"/>
                    <a:pt x="70" y="58"/>
                  </a:cubicBezTo>
                  <a:cubicBezTo>
                    <a:pt x="67" y="72"/>
                    <a:pt x="67" y="72"/>
                    <a:pt x="67" y="72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0" y="64"/>
                    <a:pt x="81" y="64"/>
                    <a:pt x="81" y="64"/>
                  </a:cubicBezTo>
                  <a:cubicBezTo>
                    <a:pt x="93" y="72"/>
                    <a:pt x="93" y="72"/>
                    <a:pt x="93" y="72"/>
                  </a:cubicBezTo>
                  <a:cubicBezTo>
                    <a:pt x="90" y="58"/>
                    <a:pt x="90" y="58"/>
                    <a:pt x="90" y="58"/>
                  </a:cubicBezTo>
                  <a:cubicBezTo>
                    <a:pt x="90" y="57"/>
                    <a:pt x="90" y="56"/>
                    <a:pt x="91" y="56"/>
                  </a:cubicBezTo>
                  <a:cubicBezTo>
                    <a:pt x="101" y="47"/>
                    <a:pt x="101" y="47"/>
                    <a:pt x="101" y="47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7" y="45"/>
                    <a:pt x="86" y="45"/>
                    <a:pt x="86" y="44"/>
                  </a:cubicBezTo>
                  <a:cubicBezTo>
                    <a:pt x="80" y="31"/>
                    <a:pt x="80" y="31"/>
                    <a:pt x="80" y="31"/>
                  </a:cubicBezTo>
                  <a:cubicBezTo>
                    <a:pt x="75" y="44"/>
                    <a:pt x="75" y="44"/>
                    <a:pt x="75" y="44"/>
                  </a:cubicBezTo>
                  <a:cubicBezTo>
                    <a:pt x="74" y="45"/>
                    <a:pt x="74" y="45"/>
                    <a:pt x="73" y="45"/>
                  </a:cubicBez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2" name="椭圆 1"/>
          <p:cNvSpPr/>
          <p:nvPr/>
        </p:nvSpPr>
        <p:spPr>
          <a:xfrm>
            <a:off x="618135" y="2020315"/>
            <a:ext cx="1197205" cy="1197205"/>
          </a:xfrm>
          <a:prstGeom prst="ellipse">
            <a:avLst/>
          </a:prstGeom>
          <a:ln w="38100">
            <a:solidFill>
              <a:srgbClr val="403E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56" name="그룹 1"/>
          <p:cNvGrpSpPr/>
          <p:nvPr/>
        </p:nvGrpSpPr>
        <p:grpSpPr>
          <a:xfrm flipH="1">
            <a:off x="2836623" y="2218638"/>
            <a:ext cx="1356757" cy="318979"/>
            <a:chOff x="5082982" y="2727431"/>
            <a:chExt cx="2459295" cy="578190"/>
          </a:xfrm>
          <a:solidFill>
            <a:schemeClr val="accent5"/>
          </a:solidFill>
        </p:grpSpPr>
        <p:sp>
          <p:nvSpPr>
            <p:cNvPr id="57" name="타원 6"/>
            <p:cNvSpPr/>
            <p:nvPr/>
          </p:nvSpPr>
          <p:spPr>
            <a:xfrm>
              <a:off x="5082982" y="2727431"/>
              <a:ext cx="2273518" cy="578190"/>
            </a:xfrm>
            <a:custGeom>
              <a:avLst/>
              <a:gdLst/>
              <a:ahLst/>
              <a:cxnLst/>
              <a:rect l="l" t="t" r="r" b="b"/>
              <a:pathLst>
                <a:path w="2693980" h="578190">
                  <a:moveTo>
                    <a:pt x="635968" y="0"/>
                  </a:moveTo>
                  <a:lnTo>
                    <a:pt x="552495" y="221306"/>
                  </a:lnTo>
                  <a:lnTo>
                    <a:pt x="2693980" y="221306"/>
                  </a:lnTo>
                  <a:lnTo>
                    <a:pt x="2693980" y="356884"/>
                  </a:lnTo>
                  <a:lnTo>
                    <a:pt x="552497" y="356884"/>
                  </a:lnTo>
                  <a:lnTo>
                    <a:pt x="635970" y="578190"/>
                  </a:lnTo>
                  <a:lnTo>
                    <a:pt x="2" y="289095"/>
                  </a:lnTo>
                  <a:lnTo>
                    <a:pt x="0" y="289095"/>
                  </a:lnTo>
                  <a:close/>
                </a:path>
              </a:pathLst>
            </a:custGeom>
            <a:grpFill/>
            <a:ln w="1905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62" name="타원 66"/>
            <p:cNvSpPr/>
            <p:nvPr/>
          </p:nvSpPr>
          <p:spPr>
            <a:xfrm>
              <a:off x="7298540" y="2948738"/>
              <a:ext cx="115918" cy="135579"/>
            </a:xfrm>
            <a:prstGeom prst="ellipse">
              <a:avLst/>
            </a:prstGeom>
            <a:grpFill/>
            <a:ln w="1905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ko-KR" altLang="en-US"/>
            </a:p>
          </p:txBody>
        </p:sp>
        <p:grpSp>
          <p:nvGrpSpPr>
            <p:cNvPr id="63" name="그룹 67"/>
            <p:cNvGrpSpPr/>
            <p:nvPr/>
          </p:nvGrpSpPr>
          <p:grpSpPr>
            <a:xfrm>
              <a:off x="6854596" y="2758725"/>
              <a:ext cx="687681" cy="190010"/>
              <a:chOff x="6904653" y="3476743"/>
              <a:chExt cx="814860" cy="232928"/>
            </a:xfrm>
            <a:grpFill/>
          </p:grpSpPr>
          <p:sp>
            <p:nvSpPr>
              <p:cNvPr id="69" name="평행 사변형 73"/>
              <p:cNvSpPr/>
              <p:nvPr/>
            </p:nvSpPr>
            <p:spPr>
              <a:xfrm>
                <a:off x="6904653" y="3476743"/>
                <a:ext cx="360040" cy="232928"/>
              </a:xfrm>
              <a:prstGeom prst="parallelogram">
                <a:avLst>
                  <a:gd name="adj" fmla="val 90428"/>
                </a:avLst>
              </a:prstGeom>
              <a:grpFill/>
              <a:ln w="19050" cap="rnd">
                <a:solidFill>
                  <a:srgbClr val="403E3B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평행 사변형 74"/>
              <p:cNvSpPr/>
              <p:nvPr/>
            </p:nvSpPr>
            <p:spPr>
              <a:xfrm>
                <a:off x="7056260" y="3476743"/>
                <a:ext cx="360040" cy="232928"/>
              </a:xfrm>
              <a:prstGeom prst="parallelogram">
                <a:avLst>
                  <a:gd name="adj" fmla="val 90428"/>
                </a:avLst>
              </a:prstGeom>
              <a:grpFill/>
              <a:ln w="19050" cap="rnd">
                <a:solidFill>
                  <a:srgbClr val="403E3B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1" name="평행 사변형 75"/>
              <p:cNvSpPr/>
              <p:nvPr/>
            </p:nvSpPr>
            <p:spPr>
              <a:xfrm>
                <a:off x="7207867" y="3476743"/>
                <a:ext cx="360040" cy="232928"/>
              </a:xfrm>
              <a:prstGeom prst="parallelogram">
                <a:avLst>
                  <a:gd name="adj" fmla="val 90428"/>
                </a:avLst>
              </a:prstGeom>
              <a:grpFill/>
              <a:ln w="19050" cap="rnd">
                <a:solidFill>
                  <a:srgbClr val="403E3B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5" name="평행 사변형 76"/>
              <p:cNvSpPr/>
              <p:nvPr/>
            </p:nvSpPr>
            <p:spPr>
              <a:xfrm>
                <a:off x="7359473" y="3476743"/>
                <a:ext cx="360040" cy="232928"/>
              </a:xfrm>
              <a:prstGeom prst="parallelogram">
                <a:avLst>
                  <a:gd name="adj" fmla="val 90428"/>
                </a:avLst>
              </a:prstGeom>
              <a:grpFill/>
              <a:ln w="19050" cap="rnd">
                <a:solidFill>
                  <a:srgbClr val="403E3B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4" name="그룹 68"/>
            <p:cNvGrpSpPr/>
            <p:nvPr/>
          </p:nvGrpSpPr>
          <p:grpSpPr>
            <a:xfrm flipV="1">
              <a:off x="6854596" y="3084309"/>
              <a:ext cx="687681" cy="190010"/>
              <a:chOff x="6904653" y="3476743"/>
              <a:chExt cx="814860" cy="232928"/>
            </a:xfrm>
            <a:grpFill/>
          </p:grpSpPr>
          <p:sp>
            <p:nvSpPr>
              <p:cNvPr id="65" name="평행 사변형 69"/>
              <p:cNvSpPr/>
              <p:nvPr/>
            </p:nvSpPr>
            <p:spPr>
              <a:xfrm>
                <a:off x="6904653" y="3476743"/>
                <a:ext cx="360040" cy="232928"/>
              </a:xfrm>
              <a:prstGeom prst="parallelogram">
                <a:avLst>
                  <a:gd name="adj" fmla="val 90428"/>
                </a:avLst>
              </a:prstGeom>
              <a:grpFill/>
              <a:ln w="19050" cap="rnd">
                <a:solidFill>
                  <a:srgbClr val="403E3B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평행 사변형 70"/>
              <p:cNvSpPr/>
              <p:nvPr/>
            </p:nvSpPr>
            <p:spPr>
              <a:xfrm>
                <a:off x="7056260" y="3476743"/>
                <a:ext cx="360040" cy="232928"/>
              </a:xfrm>
              <a:prstGeom prst="parallelogram">
                <a:avLst>
                  <a:gd name="adj" fmla="val 90428"/>
                </a:avLst>
              </a:prstGeom>
              <a:grpFill/>
              <a:ln w="19050" cap="rnd">
                <a:solidFill>
                  <a:srgbClr val="403E3B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평행 사변형 71"/>
              <p:cNvSpPr/>
              <p:nvPr/>
            </p:nvSpPr>
            <p:spPr>
              <a:xfrm>
                <a:off x="7207867" y="3476743"/>
                <a:ext cx="360040" cy="232928"/>
              </a:xfrm>
              <a:prstGeom prst="parallelogram">
                <a:avLst>
                  <a:gd name="adj" fmla="val 90428"/>
                </a:avLst>
              </a:prstGeom>
              <a:grpFill/>
              <a:ln w="19050" cap="rnd">
                <a:solidFill>
                  <a:srgbClr val="403E3B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평행 사변형 72"/>
              <p:cNvSpPr/>
              <p:nvPr/>
            </p:nvSpPr>
            <p:spPr>
              <a:xfrm>
                <a:off x="7359473" y="3476743"/>
                <a:ext cx="360040" cy="232928"/>
              </a:xfrm>
              <a:prstGeom prst="parallelogram">
                <a:avLst>
                  <a:gd name="adj" fmla="val 90428"/>
                </a:avLst>
              </a:prstGeom>
              <a:grpFill/>
              <a:ln w="19050" cap="rnd">
                <a:solidFill>
                  <a:srgbClr val="403E3B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77" name="그룹 1"/>
          <p:cNvGrpSpPr/>
          <p:nvPr/>
        </p:nvGrpSpPr>
        <p:grpSpPr>
          <a:xfrm flipH="1">
            <a:off x="572736" y="1627540"/>
            <a:ext cx="1356757" cy="318979"/>
            <a:chOff x="5082982" y="2727431"/>
            <a:chExt cx="2459295" cy="578190"/>
          </a:xfrm>
          <a:solidFill>
            <a:schemeClr val="accent5"/>
          </a:solidFill>
        </p:grpSpPr>
        <p:sp>
          <p:nvSpPr>
            <p:cNvPr id="78" name="타원 6"/>
            <p:cNvSpPr/>
            <p:nvPr/>
          </p:nvSpPr>
          <p:spPr>
            <a:xfrm>
              <a:off x="5082982" y="2727431"/>
              <a:ext cx="2273518" cy="578190"/>
            </a:xfrm>
            <a:custGeom>
              <a:avLst/>
              <a:gdLst/>
              <a:ahLst/>
              <a:cxnLst/>
              <a:rect l="l" t="t" r="r" b="b"/>
              <a:pathLst>
                <a:path w="2693980" h="578190">
                  <a:moveTo>
                    <a:pt x="635968" y="0"/>
                  </a:moveTo>
                  <a:lnTo>
                    <a:pt x="552495" y="221306"/>
                  </a:lnTo>
                  <a:lnTo>
                    <a:pt x="2693980" y="221306"/>
                  </a:lnTo>
                  <a:lnTo>
                    <a:pt x="2693980" y="356884"/>
                  </a:lnTo>
                  <a:lnTo>
                    <a:pt x="552497" y="356884"/>
                  </a:lnTo>
                  <a:lnTo>
                    <a:pt x="635970" y="578190"/>
                  </a:lnTo>
                  <a:lnTo>
                    <a:pt x="2" y="289095"/>
                  </a:lnTo>
                  <a:lnTo>
                    <a:pt x="0" y="289095"/>
                  </a:lnTo>
                  <a:close/>
                </a:path>
              </a:pathLst>
            </a:custGeom>
            <a:grpFill/>
            <a:ln w="1905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79" name="타원 66"/>
            <p:cNvSpPr/>
            <p:nvPr/>
          </p:nvSpPr>
          <p:spPr>
            <a:xfrm>
              <a:off x="7298540" y="2948738"/>
              <a:ext cx="115918" cy="135579"/>
            </a:xfrm>
            <a:prstGeom prst="ellipse">
              <a:avLst/>
            </a:prstGeom>
            <a:grpFill/>
            <a:ln w="1905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ko-KR" altLang="en-US"/>
            </a:p>
          </p:txBody>
        </p:sp>
        <p:grpSp>
          <p:nvGrpSpPr>
            <p:cNvPr id="81" name="그룹 67"/>
            <p:cNvGrpSpPr/>
            <p:nvPr/>
          </p:nvGrpSpPr>
          <p:grpSpPr>
            <a:xfrm>
              <a:off x="6854596" y="2758725"/>
              <a:ext cx="687681" cy="190010"/>
              <a:chOff x="6904653" y="3476743"/>
              <a:chExt cx="814860" cy="232928"/>
            </a:xfrm>
            <a:grpFill/>
          </p:grpSpPr>
          <p:sp>
            <p:nvSpPr>
              <p:cNvPr id="102" name="평행 사변형 73"/>
              <p:cNvSpPr/>
              <p:nvPr/>
            </p:nvSpPr>
            <p:spPr>
              <a:xfrm>
                <a:off x="6904653" y="3476743"/>
                <a:ext cx="360040" cy="232928"/>
              </a:xfrm>
              <a:prstGeom prst="parallelogram">
                <a:avLst>
                  <a:gd name="adj" fmla="val 90428"/>
                </a:avLst>
              </a:prstGeom>
              <a:grpFill/>
              <a:ln w="19050" cap="rnd">
                <a:solidFill>
                  <a:srgbClr val="403E3B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4" name="평행 사변형 74"/>
              <p:cNvSpPr/>
              <p:nvPr/>
            </p:nvSpPr>
            <p:spPr>
              <a:xfrm>
                <a:off x="7056260" y="3476743"/>
                <a:ext cx="360040" cy="232928"/>
              </a:xfrm>
              <a:prstGeom prst="parallelogram">
                <a:avLst>
                  <a:gd name="adj" fmla="val 90428"/>
                </a:avLst>
              </a:prstGeom>
              <a:grpFill/>
              <a:ln w="19050" cap="rnd">
                <a:solidFill>
                  <a:srgbClr val="403E3B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5" name="평행 사변형 75"/>
              <p:cNvSpPr/>
              <p:nvPr/>
            </p:nvSpPr>
            <p:spPr>
              <a:xfrm>
                <a:off x="7207867" y="3476743"/>
                <a:ext cx="360040" cy="232928"/>
              </a:xfrm>
              <a:prstGeom prst="parallelogram">
                <a:avLst>
                  <a:gd name="adj" fmla="val 90428"/>
                </a:avLst>
              </a:prstGeom>
              <a:grpFill/>
              <a:ln w="19050" cap="rnd">
                <a:solidFill>
                  <a:srgbClr val="403E3B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6" name="평행 사변형 76"/>
              <p:cNvSpPr/>
              <p:nvPr/>
            </p:nvSpPr>
            <p:spPr>
              <a:xfrm>
                <a:off x="7359473" y="3476743"/>
                <a:ext cx="360040" cy="232928"/>
              </a:xfrm>
              <a:prstGeom prst="parallelogram">
                <a:avLst>
                  <a:gd name="adj" fmla="val 90428"/>
                </a:avLst>
              </a:prstGeom>
              <a:grpFill/>
              <a:ln w="19050" cap="rnd">
                <a:solidFill>
                  <a:srgbClr val="403E3B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2" name="그룹 68"/>
            <p:cNvGrpSpPr/>
            <p:nvPr/>
          </p:nvGrpSpPr>
          <p:grpSpPr>
            <a:xfrm flipV="1">
              <a:off x="6854596" y="3084309"/>
              <a:ext cx="687681" cy="190010"/>
              <a:chOff x="6904653" y="3476743"/>
              <a:chExt cx="814860" cy="232928"/>
            </a:xfrm>
            <a:grpFill/>
          </p:grpSpPr>
          <p:sp>
            <p:nvSpPr>
              <p:cNvPr id="83" name="평행 사변형 69"/>
              <p:cNvSpPr/>
              <p:nvPr/>
            </p:nvSpPr>
            <p:spPr>
              <a:xfrm>
                <a:off x="6904653" y="3476743"/>
                <a:ext cx="360040" cy="232928"/>
              </a:xfrm>
              <a:prstGeom prst="parallelogram">
                <a:avLst>
                  <a:gd name="adj" fmla="val 90428"/>
                </a:avLst>
              </a:prstGeom>
              <a:grpFill/>
              <a:ln w="19050" cap="rnd">
                <a:solidFill>
                  <a:srgbClr val="403E3B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4" name="평행 사변형 70"/>
              <p:cNvSpPr/>
              <p:nvPr/>
            </p:nvSpPr>
            <p:spPr>
              <a:xfrm>
                <a:off x="7056260" y="3476743"/>
                <a:ext cx="360040" cy="232928"/>
              </a:xfrm>
              <a:prstGeom prst="parallelogram">
                <a:avLst>
                  <a:gd name="adj" fmla="val 90428"/>
                </a:avLst>
              </a:prstGeom>
              <a:grpFill/>
              <a:ln w="19050" cap="rnd">
                <a:solidFill>
                  <a:srgbClr val="403E3B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5" name="평행 사변형 71"/>
              <p:cNvSpPr/>
              <p:nvPr/>
            </p:nvSpPr>
            <p:spPr>
              <a:xfrm>
                <a:off x="7207867" y="3476743"/>
                <a:ext cx="360040" cy="232928"/>
              </a:xfrm>
              <a:prstGeom prst="parallelogram">
                <a:avLst>
                  <a:gd name="adj" fmla="val 90428"/>
                </a:avLst>
              </a:prstGeom>
              <a:grpFill/>
              <a:ln w="19050" cap="rnd">
                <a:solidFill>
                  <a:srgbClr val="403E3B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1" name="평행 사변형 72"/>
              <p:cNvSpPr/>
              <p:nvPr/>
            </p:nvSpPr>
            <p:spPr>
              <a:xfrm>
                <a:off x="7359473" y="3476743"/>
                <a:ext cx="360040" cy="232928"/>
              </a:xfrm>
              <a:prstGeom prst="parallelogram">
                <a:avLst>
                  <a:gd name="adj" fmla="val 90428"/>
                </a:avLst>
              </a:prstGeom>
              <a:grpFill/>
              <a:ln w="19050" cap="rnd">
                <a:solidFill>
                  <a:srgbClr val="403E3B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7" name="그룹 1"/>
          <p:cNvGrpSpPr/>
          <p:nvPr/>
        </p:nvGrpSpPr>
        <p:grpSpPr>
          <a:xfrm flipH="1">
            <a:off x="4984594" y="1607509"/>
            <a:ext cx="1356757" cy="318979"/>
            <a:chOff x="5082982" y="2727431"/>
            <a:chExt cx="2459295" cy="578190"/>
          </a:xfrm>
          <a:solidFill>
            <a:schemeClr val="accent5"/>
          </a:solidFill>
        </p:grpSpPr>
        <p:sp>
          <p:nvSpPr>
            <p:cNvPr id="110" name="타원 6"/>
            <p:cNvSpPr/>
            <p:nvPr/>
          </p:nvSpPr>
          <p:spPr>
            <a:xfrm>
              <a:off x="5082982" y="2727431"/>
              <a:ext cx="2273518" cy="578190"/>
            </a:xfrm>
            <a:custGeom>
              <a:avLst/>
              <a:gdLst/>
              <a:ahLst/>
              <a:cxnLst/>
              <a:rect l="l" t="t" r="r" b="b"/>
              <a:pathLst>
                <a:path w="2693980" h="578190">
                  <a:moveTo>
                    <a:pt x="635968" y="0"/>
                  </a:moveTo>
                  <a:lnTo>
                    <a:pt x="552495" y="221306"/>
                  </a:lnTo>
                  <a:lnTo>
                    <a:pt x="2693980" y="221306"/>
                  </a:lnTo>
                  <a:lnTo>
                    <a:pt x="2693980" y="356884"/>
                  </a:lnTo>
                  <a:lnTo>
                    <a:pt x="552497" y="356884"/>
                  </a:lnTo>
                  <a:lnTo>
                    <a:pt x="635970" y="578190"/>
                  </a:lnTo>
                  <a:lnTo>
                    <a:pt x="2" y="289095"/>
                  </a:lnTo>
                  <a:lnTo>
                    <a:pt x="0" y="289095"/>
                  </a:lnTo>
                  <a:close/>
                </a:path>
              </a:pathLst>
            </a:custGeom>
            <a:grpFill/>
            <a:ln w="1905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1" name="타원 66"/>
            <p:cNvSpPr/>
            <p:nvPr/>
          </p:nvSpPr>
          <p:spPr>
            <a:xfrm>
              <a:off x="7298540" y="2948738"/>
              <a:ext cx="115918" cy="135579"/>
            </a:xfrm>
            <a:prstGeom prst="ellipse">
              <a:avLst/>
            </a:prstGeom>
            <a:grpFill/>
            <a:ln w="1905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ko-KR" altLang="en-US"/>
            </a:p>
          </p:txBody>
        </p:sp>
        <p:grpSp>
          <p:nvGrpSpPr>
            <p:cNvPr id="112" name="그룹 67"/>
            <p:cNvGrpSpPr/>
            <p:nvPr/>
          </p:nvGrpSpPr>
          <p:grpSpPr>
            <a:xfrm>
              <a:off x="6854596" y="2758725"/>
              <a:ext cx="687681" cy="190010"/>
              <a:chOff x="6904653" y="3476743"/>
              <a:chExt cx="814860" cy="232928"/>
            </a:xfrm>
            <a:grpFill/>
          </p:grpSpPr>
          <p:sp>
            <p:nvSpPr>
              <p:cNvPr id="118" name="평행 사변형 73"/>
              <p:cNvSpPr/>
              <p:nvPr/>
            </p:nvSpPr>
            <p:spPr>
              <a:xfrm>
                <a:off x="6904653" y="3476743"/>
                <a:ext cx="360040" cy="232928"/>
              </a:xfrm>
              <a:prstGeom prst="parallelogram">
                <a:avLst>
                  <a:gd name="adj" fmla="val 90428"/>
                </a:avLst>
              </a:prstGeom>
              <a:grpFill/>
              <a:ln w="19050" cap="rnd">
                <a:solidFill>
                  <a:srgbClr val="403E3B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9" name="평행 사변형 74"/>
              <p:cNvSpPr/>
              <p:nvPr/>
            </p:nvSpPr>
            <p:spPr>
              <a:xfrm>
                <a:off x="7056260" y="3476743"/>
                <a:ext cx="360040" cy="232928"/>
              </a:xfrm>
              <a:prstGeom prst="parallelogram">
                <a:avLst>
                  <a:gd name="adj" fmla="val 90428"/>
                </a:avLst>
              </a:prstGeom>
              <a:grpFill/>
              <a:ln w="19050" cap="rnd">
                <a:solidFill>
                  <a:srgbClr val="403E3B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0" name="평행 사변형 75"/>
              <p:cNvSpPr/>
              <p:nvPr/>
            </p:nvSpPr>
            <p:spPr>
              <a:xfrm>
                <a:off x="7207867" y="3476743"/>
                <a:ext cx="360040" cy="232928"/>
              </a:xfrm>
              <a:prstGeom prst="parallelogram">
                <a:avLst>
                  <a:gd name="adj" fmla="val 90428"/>
                </a:avLst>
              </a:prstGeom>
              <a:grpFill/>
              <a:ln w="19050" cap="rnd">
                <a:solidFill>
                  <a:srgbClr val="403E3B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1" name="평행 사변형 76"/>
              <p:cNvSpPr/>
              <p:nvPr/>
            </p:nvSpPr>
            <p:spPr>
              <a:xfrm>
                <a:off x="7359473" y="3476743"/>
                <a:ext cx="360040" cy="232928"/>
              </a:xfrm>
              <a:prstGeom prst="parallelogram">
                <a:avLst>
                  <a:gd name="adj" fmla="val 90428"/>
                </a:avLst>
              </a:prstGeom>
              <a:grpFill/>
              <a:ln w="19050" cap="rnd">
                <a:solidFill>
                  <a:srgbClr val="403E3B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13" name="그룹 68"/>
            <p:cNvGrpSpPr/>
            <p:nvPr/>
          </p:nvGrpSpPr>
          <p:grpSpPr>
            <a:xfrm flipV="1">
              <a:off x="6854596" y="3084309"/>
              <a:ext cx="687681" cy="190010"/>
              <a:chOff x="6904653" y="3476743"/>
              <a:chExt cx="814860" cy="232928"/>
            </a:xfrm>
            <a:grpFill/>
          </p:grpSpPr>
          <p:sp>
            <p:nvSpPr>
              <p:cNvPr id="114" name="평행 사변형 69"/>
              <p:cNvSpPr/>
              <p:nvPr/>
            </p:nvSpPr>
            <p:spPr>
              <a:xfrm>
                <a:off x="6904653" y="3476743"/>
                <a:ext cx="360040" cy="232928"/>
              </a:xfrm>
              <a:prstGeom prst="parallelogram">
                <a:avLst>
                  <a:gd name="adj" fmla="val 90428"/>
                </a:avLst>
              </a:prstGeom>
              <a:grpFill/>
              <a:ln w="19050" cap="rnd">
                <a:solidFill>
                  <a:srgbClr val="403E3B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5" name="평행 사변형 70"/>
              <p:cNvSpPr/>
              <p:nvPr/>
            </p:nvSpPr>
            <p:spPr>
              <a:xfrm>
                <a:off x="7056260" y="3476743"/>
                <a:ext cx="360040" cy="232928"/>
              </a:xfrm>
              <a:prstGeom prst="parallelogram">
                <a:avLst>
                  <a:gd name="adj" fmla="val 90428"/>
                </a:avLst>
              </a:prstGeom>
              <a:grpFill/>
              <a:ln w="19050" cap="rnd">
                <a:solidFill>
                  <a:srgbClr val="403E3B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6" name="평행 사변형 71"/>
              <p:cNvSpPr/>
              <p:nvPr/>
            </p:nvSpPr>
            <p:spPr>
              <a:xfrm>
                <a:off x="7207867" y="3476743"/>
                <a:ext cx="360040" cy="232928"/>
              </a:xfrm>
              <a:prstGeom prst="parallelogram">
                <a:avLst>
                  <a:gd name="adj" fmla="val 90428"/>
                </a:avLst>
              </a:prstGeom>
              <a:grpFill/>
              <a:ln w="19050" cap="rnd">
                <a:solidFill>
                  <a:srgbClr val="403E3B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7" name="평행 사변형 72"/>
              <p:cNvSpPr/>
              <p:nvPr/>
            </p:nvSpPr>
            <p:spPr>
              <a:xfrm>
                <a:off x="7359473" y="3476743"/>
                <a:ext cx="360040" cy="232928"/>
              </a:xfrm>
              <a:prstGeom prst="parallelogram">
                <a:avLst>
                  <a:gd name="adj" fmla="val 90428"/>
                </a:avLst>
              </a:prstGeom>
              <a:grpFill/>
              <a:ln w="19050" cap="rnd">
                <a:solidFill>
                  <a:srgbClr val="403E3B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22" name="그룹 1"/>
          <p:cNvGrpSpPr/>
          <p:nvPr/>
        </p:nvGrpSpPr>
        <p:grpSpPr>
          <a:xfrm flipH="1">
            <a:off x="7190325" y="2319740"/>
            <a:ext cx="1356757" cy="318979"/>
            <a:chOff x="5082982" y="2727431"/>
            <a:chExt cx="2459295" cy="578190"/>
          </a:xfrm>
          <a:solidFill>
            <a:schemeClr val="accent5"/>
          </a:solidFill>
        </p:grpSpPr>
        <p:sp>
          <p:nvSpPr>
            <p:cNvPr id="123" name="타원 6"/>
            <p:cNvSpPr/>
            <p:nvPr/>
          </p:nvSpPr>
          <p:spPr>
            <a:xfrm>
              <a:off x="5082982" y="2727431"/>
              <a:ext cx="2273518" cy="578190"/>
            </a:xfrm>
            <a:custGeom>
              <a:avLst/>
              <a:gdLst/>
              <a:ahLst/>
              <a:cxnLst/>
              <a:rect l="l" t="t" r="r" b="b"/>
              <a:pathLst>
                <a:path w="2693980" h="578190">
                  <a:moveTo>
                    <a:pt x="635968" y="0"/>
                  </a:moveTo>
                  <a:lnTo>
                    <a:pt x="552495" y="221306"/>
                  </a:lnTo>
                  <a:lnTo>
                    <a:pt x="2693980" y="221306"/>
                  </a:lnTo>
                  <a:lnTo>
                    <a:pt x="2693980" y="356884"/>
                  </a:lnTo>
                  <a:lnTo>
                    <a:pt x="552497" y="356884"/>
                  </a:lnTo>
                  <a:lnTo>
                    <a:pt x="635970" y="578190"/>
                  </a:lnTo>
                  <a:lnTo>
                    <a:pt x="2" y="289095"/>
                  </a:lnTo>
                  <a:lnTo>
                    <a:pt x="0" y="289095"/>
                  </a:lnTo>
                  <a:close/>
                </a:path>
              </a:pathLst>
            </a:custGeom>
            <a:grpFill/>
            <a:ln w="1905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4" name="타원 66"/>
            <p:cNvSpPr/>
            <p:nvPr/>
          </p:nvSpPr>
          <p:spPr>
            <a:xfrm>
              <a:off x="7298540" y="2948738"/>
              <a:ext cx="115918" cy="135579"/>
            </a:xfrm>
            <a:prstGeom prst="ellipse">
              <a:avLst/>
            </a:prstGeom>
            <a:grpFill/>
            <a:ln w="1905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ko-KR" altLang="en-US"/>
            </a:p>
          </p:txBody>
        </p:sp>
        <p:grpSp>
          <p:nvGrpSpPr>
            <p:cNvPr id="125" name="그룹 67"/>
            <p:cNvGrpSpPr/>
            <p:nvPr/>
          </p:nvGrpSpPr>
          <p:grpSpPr>
            <a:xfrm>
              <a:off x="6854596" y="2758725"/>
              <a:ext cx="687681" cy="190010"/>
              <a:chOff x="6904653" y="3476743"/>
              <a:chExt cx="814860" cy="232928"/>
            </a:xfrm>
            <a:grpFill/>
          </p:grpSpPr>
          <p:sp>
            <p:nvSpPr>
              <p:cNvPr id="131" name="평행 사변형 73"/>
              <p:cNvSpPr/>
              <p:nvPr/>
            </p:nvSpPr>
            <p:spPr>
              <a:xfrm>
                <a:off x="6904653" y="3476743"/>
                <a:ext cx="360040" cy="232928"/>
              </a:xfrm>
              <a:prstGeom prst="parallelogram">
                <a:avLst>
                  <a:gd name="adj" fmla="val 90428"/>
                </a:avLst>
              </a:prstGeom>
              <a:grpFill/>
              <a:ln w="19050" cap="rnd">
                <a:solidFill>
                  <a:srgbClr val="403E3B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2" name="평행 사변형 74"/>
              <p:cNvSpPr/>
              <p:nvPr/>
            </p:nvSpPr>
            <p:spPr>
              <a:xfrm>
                <a:off x="7056260" y="3476743"/>
                <a:ext cx="360040" cy="232928"/>
              </a:xfrm>
              <a:prstGeom prst="parallelogram">
                <a:avLst>
                  <a:gd name="adj" fmla="val 90428"/>
                </a:avLst>
              </a:prstGeom>
              <a:grpFill/>
              <a:ln w="19050" cap="rnd">
                <a:solidFill>
                  <a:srgbClr val="403E3B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3" name="평행 사변형 75"/>
              <p:cNvSpPr/>
              <p:nvPr/>
            </p:nvSpPr>
            <p:spPr>
              <a:xfrm>
                <a:off x="7207867" y="3476743"/>
                <a:ext cx="360040" cy="232928"/>
              </a:xfrm>
              <a:prstGeom prst="parallelogram">
                <a:avLst>
                  <a:gd name="adj" fmla="val 90428"/>
                </a:avLst>
              </a:prstGeom>
              <a:grpFill/>
              <a:ln w="19050" cap="rnd">
                <a:solidFill>
                  <a:srgbClr val="403E3B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4" name="평행 사변형 76"/>
              <p:cNvSpPr/>
              <p:nvPr/>
            </p:nvSpPr>
            <p:spPr>
              <a:xfrm>
                <a:off x="7359473" y="3476743"/>
                <a:ext cx="360040" cy="232928"/>
              </a:xfrm>
              <a:prstGeom prst="parallelogram">
                <a:avLst>
                  <a:gd name="adj" fmla="val 90428"/>
                </a:avLst>
              </a:prstGeom>
              <a:grpFill/>
              <a:ln w="19050" cap="rnd">
                <a:solidFill>
                  <a:srgbClr val="403E3B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26" name="그룹 68"/>
            <p:cNvGrpSpPr/>
            <p:nvPr/>
          </p:nvGrpSpPr>
          <p:grpSpPr>
            <a:xfrm flipV="1">
              <a:off x="6854596" y="3084309"/>
              <a:ext cx="687681" cy="190010"/>
              <a:chOff x="6904653" y="3476743"/>
              <a:chExt cx="814860" cy="232928"/>
            </a:xfrm>
            <a:grpFill/>
          </p:grpSpPr>
          <p:sp>
            <p:nvSpPr>
              <p:cNvPr id="127" name="평행 사변형 69"/>
              <p:cNvSpPr/>
              <p:nvPr/>
            </p:nvSpPr>
            <p:spPr>
              <a:xfrm>
                <a:off x="6904653" y="3476743"/>
                <a:ext cx="360040" cy="232928"/>
              </a:xfrm>
              <a:prstGeom prst="parallelogram">
                <a:avLst>
                  <a:gd name="adj" fmla="val 90428"/>
                </a:avLst>
              </a:prstGeom>
              <a:grpFill/>
              <a:ln w="19050" cap="rnd">
                <a:solidFill>
                  <a:srgbClr val="403E3B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8" name="평행 사변형 70"/>
              <p:cNvSpPr/>
              <p:nvPr/>
            </p:nvSpPr>
            <p:spPr>
              <a:xfrm>
                <a:off x="7056260" y="3476743"/>
                <a:ext cx="360040" cy="232928"/>
              </a:xfrm>
              <a:prstGeom prst="parallelogram">
                <a:avLst>
                  <a:gd name="adj" fmla="val 90428"/>
                </a:avLst>
              </a:prstGeom>
              <a:grpFill/>
              <a:ln w="19050" cap="rnd">
                <a:solidFill>
                  <a:srgbClr val="403E3B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9" name="평행 사변형 71"/>
              <p:cNvSpPr/>
              <p:nvPr/>
            </p:nvSpPr>
            <p:spPr>
              <a:xfrm>
                <a:off x="7207867" y="3476743"/>
                <a:ext cx="360040" cy="232928"/>
              </a:xfrm>
              <a:prstGeom prst="parallelogram">
                <a:avLst>
                  <a:gd name="adj" fmla="val 90428"/>
                </a:avLst>
              </a:prstGeom>
              <a:grpFill/>
              <a:ln w="19050" cap="rnd">
                <a:solidFill>
                  <a:srgbClr val="403E3B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0" name="평행 사변형 72"/>
              <p:cNvSpPr/>
              <p:nvPr/>
            </p:nvSpPr>
            <p:spPr>
              <a:xfrm>
                <a:off x="7359473" y="3476743"/>
                <a:ext cx="360040" cy="232928"/>
              </a:xfrm>
              <a:prstGeom prst="parallelogram">
                <a:avLst>
                  <a:gd name="adj" fmla="val 90428"/>
                </a:avLst>
              </a:prstGeom>
              <a:grpFill/>
              <a:ln w="19050" cap="rnd">
                <a:solidFill>
                  <a:srgbClr val="403E3B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/>
              <a:lstStyle/>
              <a:p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35" name="文本框 5"/>
          <p:cNvSpPr txBox="1">
            <a:spLocks noChangeArrowheads="1"/>
          </p:cNvSpPr>
          <p:nvPr/>
        </p:nvSpPr>
        <p:spPr bwMode="auto">
          <a:xfrm>
            <a:off x="798480" y="3292475"/>
            <a:ext cx="80983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400" b="1">
                <a:solidFill>
                  <a:schemeClr val="accent1"/>
                </a:solidFill>
                <a:latin typeface="方正兰亭黑_GBK"/>
                <a:ea typeface="方正兰亭黑_GBK"/>
              </a:rPr>
              <a:t>STEP1</a:t>
            </a:r>
            <a:endParaRPr lang="zh-CN" altLang="en-US" sz="1400" b="1">
              <a:solidFill>
                <a:schemeClr val="accent1"/>
              </a:solidFill>
              <a:latin typeface="方正兰亭黑_GBK"/>
              <a:ea typeface="方正兰亭黑_GBK"/>
            </a:endParaRPr>
          </a:p>
        </p:txBody>
      </p:sp>
      <p:sp>
        <p:nvSpPr>
          <p:cNvPr id="136" name="矩形 135"/>
          <p:cNvSpPr/>
          <p:nvPr/>
        </p:nvSpPr>
        <p:spPr>
          <a:xfrm>
            <a:off x="351260" y="3497999"/>
            <a:ext cx="1629770" cy="819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51435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50" b="0" i="0" u="none" strike="noStrike" kern="0" cap="none" spc="0" normalizeH="0" baseline="0" noProof="0">
                <a:ln>
                  <a:noFill/>
                </a:ln>
                <a:solidFill>
                  <a:srgbClr val="403E3B"/>
                </a:solidFill>
                <a:effectLst/>
                <a:uLnTx/>
                <a:uFillTx/>
              </a:rPr>
              <a:t>Lorem ipsum dolor sit amet, consectetur adipiscing elit. </a:t>
            </a:r>
          </a:p>
        </p:txBody>
      </p:sp>
      <p:sp>
        <p:nvSpPr>
          <p:cNvPr id="137" name="文本框 5"/>
          <p:cNvSpPr txBox="1">
            <a:spLocks noChangeArrowheads="1"/>
          </p:cNvSpPr>
          <p:nvPr/>
        </p:nvSpPr>
        <p:spPr bwMode="auto">
          <a:xfrm>
            <a:off x="3005152" y="3978900"/>
            <a:ext cx="80663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400" b="1">
                <a:solidFill>
                  <a:schemeClr val="accent2"/>
                </a:solidFill>
                <a:latin typeface="方正兰亭黑_GBK"/>
                <a:ea typeface="方正兰亭黑_GBK"/>
              </a:rPr>
              <a:t>STEP2</a:t>
            </a:r>
            <a:endParaRPr lang="zh-CN" altLang="en-US" sz="1400" b="1">
              <a:solidFill>
                <a:schemeClr val="accent2"/>
              </a:solidFill>
              <a:latin typeface="方正兰亭黑_GBK"/>
              <a:ea typeface="方正兰亭黑_GBK"/>
            </a:endParaRPr>
          </a:p>
        </p:txBody>
      </p:sp>
      <p:sp>
        <p:nvSpPr>
          <p:cNvPr id="138" name="矩形 137"/>
          <p:cNvSpPr/>
          <p:nvPr/>
        </p:nvSpPr>
        <p:spPr>
          <a:xfrm>
            <a:off x="2627451" y="4176997"/>
            <a:ext cx="1629770" cy="819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51435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50" b="0" i="0" u="none" strike="noStrike" kern="0" cap="none" spc="0" normalizeH="0" baseline="0" noProof="0">
                <a:ln>
                  <a:noFill/>
                </a:ln>
                <a:solidFill>
                  <a:srgbClr val="403E3B"/>
                </a:solidFill>
                <a:effectLst/>
                <a:uLnTx/>
                <a:uFillTx/>
              </a:rPr>
              <a:t>Lorem ipsum dolor sit amet, consectetur adipiscing elit. </a:t>
            </a:r>
          </a:p>
        </p:txBody>
      </p:sp>
      <p:sp>
        <p:nvSpPr>
          <p:cNvPr id="139" name="文本框 5"/>
          <p:cNvSpPr txBox="1">
            <a:spLocks noChangeArrowheads="1"/>
          </p:cNvSpPr>
          <p:nvPr/>
        </p:nvSpPr>
        <p:spPr bwMode="auto">
          <a:xfrm>
            <a:off x="5229080" y="3292475"/>
            <a:ext cx="80823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400" b="1">
                <a:solidFill>
                  <a:schemeClr val="accent3"/>
                </a:solidFill>
                <a:latin typeface="方正兰亭黑_GBK"/>
                <a:ea typeface="方正兰亭黑_GBK"/>
              </a:rPr>
              <a:t>STEP3</a:t>
            </a:r>
            <a:endParaRPr lang="zh-CN" altLang="en-US" sz="1400" b="1">
              <a:solidFill>
                <a:schemeClr val="accent3"/>
              </a:solidFill>
              <a:latin typeface="方正兰亭黑_GBK"/>
              <a:ea typeface="方正兰亭黑_GBK"/>
            </a:endParaRPr>
          </a:p>
        </p:txBody>
      </p:sp>
      <p:sp>
        <p:nvSpPr>
          <p:cNvPr id="140" name="矩形 139"/>
          <p:cNvSpPr/>
          <p:nvPr/>
        </p:nvSpPr>
        <p:spPr>
          <a:xfrm>
            <a:off x="4848088" y="3495236"/>
            <a:ext cx="1629770" cy="819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51435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50" b="0" i="0" u="none" strike="noStrike" kern="0" cap="none" spc="0" normalizeH="0" baseline="0" noProof="0">
                <a:ln>
                  <a:noFill/>
                </a:ln>
                <a:solidFill>
                  <a:srgbClr val="403E3B"/>
                </a:solidFill>
                <a:effectLst/>
                <a:uLnTx/>
                <a:uFillTx/>
              </a:rPr>
              <a:t>Lorem ipsum dolor sit amet, consectetur adipiscing elit. </a:t>
            </a:r>
          </a:p>
        </p:txBody>
      </p:sp>
      <p:sp>
        <p:nvSpPr>
          <p:cNvPr id="141" name="文本框 5"/>
          <p:cNvSpPr txBox="1">
            <a:spLocks noChangeArrowheads="1"/>
          </p:cNvSpPr>
          <p:nvPr/>
        </p:nvSpPr>
        <p:spPr bwMode="auto">
          <a:xfrm>
            <a:off x="7533034" y="4023109"/>
            <a:ext cx="80983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400" b="1">
                <a:solidFill>
                  <a:schemeClr val="accent4"/>
                </a:solidFill>
                <a:latin typeface="方正兰亭黑_GBK"/>
                <a:ea typeface="方正兰亭黑_GBK"/>
              </a:rPr>
              <a:t>STEP4</a:t>
            </a:r>
            <a:endParaRPr lang="zh-CN" altLang="en-US" sz="1400" b="1">
              <a:solidFill>
                <a:schemeClr val="accent4"/>
              </a:solidFill>
              <a:latin typeface="方正兰亭黑_GBK"/>
              <a:ea typeface="方正兰亭黑_GBK"/>
            </a:endParaRPr>
          </a:p>
        </p:txBody>
      </p:sp>
      <p:sp>
        <p:nvSpPr>
          <p:cNvPr id="142" name="矩形 141"/>
          <p:cNvSpPr/>
          <p:nvPr/>
        </p:nvSpPr>
        <p:spPr>
          <a:xfrm>
            <a:off x="7153133" y="4180261"/>
            <a:ext cx="1629770" cy="819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51435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50" b="0" i="0" u="none" strike="noStrike" kern="0" cap="none" spc="0" normalizeH="0" baseline="0" noProof="0">
                <a:ln>
                  <a:noFill/>
                </a:ln>
                <a:solidFill>
                  <a:srgbClr val="403E3B"/>
                </a:solidFill>
                <a:effectLst/>
                <a:uLnTx/>
                <a:uFillTx/>
              </a:rPr>
              <a:t>Lorem ipsum dolor sit amet, consectetur adipiscing elit. </a:t>
            </a:r>
          </a:p>
        </p:txBody>
      </p:sp>
      <p:cxnSp>
        <p:nvCxnSpPr>
          <p:cNvPr id="143" name="직선 연결선 68"/>
          <p:cNvCxnSpPr/>
          <p:nvPr/>
        </p:nvCxnSpPr>
        <p:spPr>
          <a:xfrm>
            <a:off x="8666114" y="3869957"/>
            <a:ext cx="199803" cy="0"/>
          </a:xfrm>
          <a:prstGeom prst="line">
            <a:avLst/>
          </a:prstGeom>
          <a:ln w="38100" cap="rnd">
            <a:solidFill>
              <a:srgbClr val="403E3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직선 연결선 70"/>
          <p:cNvCxnSpPr/>
          <p:nvPr/>
        </p:nvCxnSpPr>
        <p:spPr>
          <a:xfrm>
            <a:off x="7944818" y="4017549"/>
            <a:ext cx="1393245" cy="0"/>
          </a:xfrm>
          <a:prstGeom prst="line">
            <a:avLst/>
          </a:prstGeom>
          <a:ln w="38100" cap="rnd">
            <a:solidFill>
              <a:srgbClr val="403E3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직선 연결선 71"/>
          <p:cNvCxnSpPr/>
          <p:nvPr/>
        </p:nvCxnSpPr>
        <p:spPr>
          <a:xfrm>
            <a:off x="7621545" y="4017549"/>
            <a:ext cx="171370" cy="0"/>
          </a:xfrm>
          <a:prstGeom prst="line">
            <a:avLst/>
          </a:prstGeom>
          <a:ln w="38100" cap="rnd">
            <a:solidFill>
              <a:srgbClr val="403E3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직선 연결선 72"/>
          <p:cNvCxnSpPr/>
          <p:nvPr/>
        </p:nvCxnSpPr>
        <p:spPr>
          <a:xfrm>
            <a:off x="8546305" y="4102216"/>
            <a:ext cx="714955" cy="0"/>
          </a:xfrm>
          <a:prstGeom prst="line">
            <a:avLst/>
          </a:prstGeom>
          <a:ln w="38100" cap="rnd">
            <a:solidFill>
              <a:srgbClr val="403E3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직선 연결선 68"/>
          <p:cNvCxnSpPr/>
          <p:nvPr/>
        </p:nvCxnSpPr>
        <p:spPr>
          <a:xfrm>
            <a:off x="335068" y="3060216"/>
            <a:ext cx="199803" cy="0"/>
          </a:xfrm>
          <a:prstGeom prst="line">
            <a:avLst/>
          </a:prstGeom>
          <a:ln w="38100" cap="rnd">
            <a:solidFill>
              <a:srgbClr val="403E3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직선 연결선 70"/>
          <p:cNvCxnSpPr>
            <a:endCxn id="2" idx="4"/>
          </p:cNvCxnSpPr>
          <p:nvPr/>
        </p:nvCxnSpPr>
        <p:spPr>
          <a:xfrm>
            <a:off x="-566573" y="3207808"/>
            <a:ext cx="1783311" cy="9712"/>
          </a:xfrm>
          <a:prstGeom prst="line">
            <a:avLst/>
          </a:prstGeom>
          <a:ln w="38100" cap="rnd">
            <a:solidFill>
              <a:srgbClr val="403E3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직선 연결선 72"/>
          <p:cNvCxnSpPr/>
          <p:nvPr/>
        </p:nvCxnSpPr>
        <p:spPr>
          <a:xfrm>
            <a:off x="215259" y="3292475"/>
            <a:ext cx="714955" cy="0"/>
          </a:xfrm>
          <a:prstGeom prst="line">
            <a:avLst/>
          </a:prstGeom>
          <a:ln w="38100" cap="rnd">
            <a:solidFill>
              <a:srgbClr val="403E3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椭圆 85"/>
          <p:cNvSpPr/>
          <p:nvPr/>
        </p:nvSpPr>
        <p:spPr>
          <a:xfrm>
            <a:off x="2836623" y="2609205"/>
            <a:ext cx="1197205" cy="1197205"/>
          </a:xfrm>
          <a:prstGeom prst="ellipse">
            <a:avLst/>
          </a:prstGeom>
          <a:solidFill>
            <a:schemeClr val="accent2"/>
          </a:solidFill>
          <a:ln w="38100">
            <a:solidFill>
              <a:srgbClr val="403E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7" name="椭圆 86"/>
          <p:cNvSpPr/>
          <p:nvPr/>
        </p:nvSpPr>
        <p:spPr>
          <a:xfrm>
            <a:off x="5016541" y="2027869"/>
            <a:ext cx="1197205" cy="1197205"/>
          </a:xfrm>
          <a:prstGeom prst="ellipse">
            <a:avLst/>
          </a:prstGeom>
          <a:solidFill>
            <a:schemeClr val="accent3"/>
          </a:solidFill>
          <a:ln w="38100">
            <a:solidFill>
              <a:srgbClr val="403E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8" name="椭圆 87"/>
          <p:cNvSpPr/>
          <p:nvPr/>
        </p:nvSpPr>
        <p:spPr>
          <a:xfrm>
            <a:off x="7244099" y="2803075"/>
            <a:ext cx="1197205" cy="1197205"/>
          </a:xfrm>
          <a:prstGeom prst="ellipse">
            <a:avLst/>
          </a:prstGeom>
          <a:solidFill>
            <a:schemeClr val="accent4"/>
          </a:solidFill>
          <a:ln w="38100">
            <a:solidFill>
              <a:srgbClr val="403E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9" name="组合 88"/>
          <p:cNvGrpSpPr/>
          <p:nvPr/>
        </p:nvGrpSpPr>
        <p:grpSpPr>
          <a:xfrm>
            <a:off x="889042" y="2437326"/>
            <a:ext cx="699365" cy="470495"/>
            <a:chOff x="5434013" y="1279526"/>
            <a:chExt cx="1479550" cy="995362"/>
          </a:xfrm>
        </p:grpSpPr>
        <p:sp>
          <p:nvSpPr>
            <p:cNvPr id="90" name="Freeform 292"/>
            <p:cNvSpPr>
              <a:spLocks noEditPoints="1"/>
            </p:cNvSpPr>
            <p:nvPr/>
          </p:nvSpPr>
          <p:spPr bwMode="auto">
            <a:xfrm>
              <a:off x="6678613" y="1311276"/>
              <a:ext cx="203200" cy="608012"/>
            </a:xfrm>
            <a:custGeom>
              <a:avLst/>
              <a:gdLst>
                <a:gd name="T0" fmla="*/ 0 w 128"/>
                <a:gd name="T1" fmla="*/ 367 h 383"/>
                <a:gd name="T2" fmla="*/ 0 w 128"/>
                <a:gd name="T3" fmla="*/ 383 h 383"/>
                <a:gd name="T4" fmla="*/ 20 w 128"/>
                <a:gd name="T5" fmla="*/ 383 h 383"/>
                <a:gd name="T6" fmla="*/ 128 w 128"/>
                <a:gd name="T7" fmla="*/ 275 h 383"/>
                <a:gd name="T8" fmla="*/ 128 w 128"/>
                <a:gd name="T9" fmla="*/ 239 h 383"/>
                <a:gd name="T10" fmla="*/ 0 w 128"/>
                <a:gd name="T11" fmla="*/ 367 h 383"/>
                <a:gd name="T12" fmla="*/ 0 w 128"/>
                <a:gd name="T13" fmla="*/ 367 h 383"/>
                <a:gd name="T14" fmla="*/ 44 w 128"/>
                <a:gd name="T15" fmla="*/ 383 h 383"/>
                <a:gd name="T16" fmla="*/ 128 w 128"/>
                <a:gd name="T17" fmla="*/ 301 h 383"/>
                <a:gd name="T18" fmla="*/ 128 w 128"/>
                <a:gd name="T19" fmla="*/ 335 h 383"/>
                <a:gd name="T20" fmla="*/ 80 w 128"/>
                <a:gd name="T21" fmla="*/ 383 h 383"/>
                <a:gd name="T22" fmla="*/ 44 w 128"/>
                <a:gd name="T23" fmla="*/ 383 h 383"/>
                <a:gd name="T24" fmla="*/ 44 w 128"/>
                <a:gd name="T25" fmla="*/ 383 h 383"/>
                <a:gd name="T26" fmla="*/ 105 w 128"/>
                <a:gd name="T27" fmla="*/ 383 h 383"/>
                <a:gd name="T28" fmla="*/ 128 w 128"/>
                <a:gd name="T29" fmla="*/ 361 h 383"/>
                <a:gd name="T30" fmla="*/ 128 w 128"/>
                <a:gd name="T31" fmla="*/ 383 h 383"/>
                <a:gd name="T32" fmla="*/ 105 w 128"/>
                <a:gd name="T33" fmla="*/ 383 h 383"/>
                <a:gd name="T34" fmla="*/ 105 w 128"/>
                <a:gd name="T35" fmla="*/ 383 h 383"/>
                <a:gd name="T36" fmla="*/ 128 w 128"/>
                <a:gd name="T37" fmla="*/ 215 h 383"/>
                <a:gd name="T38" fmla="*/ 0 w 128"/>
                <a:gd name="T39" fmla="*/ 342 h 383"/>
                <a:gd name="T40" fmla="*/ 0 w 128"/>
                <a:gd name="T41" fmla="*/ 307 h 383"/>
                <a:gd name="T42" fmla="*/ 128 w 128"/>
                <a:gd name="T43" fmla="*/ 179 h 383"/>
                <a:gd name="T44" fmla="*/ 128 w 128"/>
                <a:gd name="T45" fmla="*/ 215 h 383"/>
                <a:gd name="T46" fmla="*/ 128 w 128"/>
                <a:gd name="T47" fmla="*/ 215 h 383"/>
                <a:gd name="T48" fmla="*/ 128 w 128"/>
                <a:gd name="T49" fmla="*/ 154 h 383"/>
                <a:gd name="T50" fmla="*/ 0 w 128"/>
                <a:gd name="T51" fmla="*/ 281 h 383"/>
                <a:gd name="T52" fmla="*/ 0 w 128"/>
                <a:gd name="T53" fmla="*/ 246 h 383"/>
                <a:gd name="T54" fmla="*/ 128 w 128"/>
                <a:gd name="T55" fmla="*/ 118 h 383"/>
                <a:gd name="T56" fmla="*/ 128 w 128"/>
                <a:gd name="T57" fmla="*/ 154 h 383"/>
                <a:gd name="T58" fmla="*/ 128 w 128"/>
                <a:gd name="T59" fmla="*/ 154 h 383"/>
                <a:gd name="T60" fmla="*/ 128 w 128"/>
                <a:gd name="T61" fmla="*/ 94 h 383"/>
                <a:gd name="T62" fmla="*/ 128 w 128"/>
                <a:gd name="T63" fmla="*/ 58 h 383"/>
                <a:gd name="T64" fmla="*/ 0 w 128"/>
                <a:gd name="T65" fmla="*/ 186 h 383"/>
                <a:gd name="T66" fmla="*/ 0 w 128"/>
                <a:gd name="T67" fmla="*/ 221 h 383"/>
                <a:gd name="T68" fmla="*/ 128 w 128"/>
                <a:gd name="T69" fmla="*/ 94 h 383"/>
                <a:gd name="T70" fmla="*/ 128 w 128"/>
                <a:gd name="T71" fmla="*/ 94 h 383"/>
                <a:gd name="T72" fmla="*/ 128 w 128"/>
                <a:gd name="T73" fmla="*/ 34 h 383"/>
                <a:gd name="T74" fmla="*/ 128 w 128"/>
                <a:gd name="T75" fmla="*/ 0 h 383"/>
                <a:gd name="T76" fmla="*/ 126 w 128"/>
                <a:gd name="T77" fmla="*/ 0 h 383"/>
                <a:gd name="T78" fmla="*/ 0 w 128"/>
                <a:gd name="T79" fmla="*/ 125 h 383"/>
                <a:gd name="T80" fmla="*/ 0 w 128"/>
                <a:gd name="T81" fmla="*/ 161 h 383"/>
                <a:gd name="T82" fmla="*/ 128 w 128"/>
                <a:gd name="T83" fmla="*/ 34 h 383"/>
                <a:gd name="T84" fmla="*/ 128 w 128"/>
                <a:gd name="T85" fmla="*/ 34 h 383"/>
                <a:gd name="T86" fmla="*/ 101 w 128"/>
                <a:gd name="T87" fmla="*/ 0 h 383"/>
                <a:gd name="T88" fmla="*/ 0 w 128"/>
                <a:gd name="T89" fmla="*/ 100 h 383"/>
                <a:gd name="T90" fmla="*/ 0 w 128"/>
                <a:gd name="T91" fmla="*/ 64 h 383"/>
                <a:gd name="T92" fmla="*/ 66 w 128"/>
                <a:gd name="T93" fmla="*/ 0 h 383"/>
                <a:gd name="T94" fmla="*/ 101 w 128"/>
                <a:gd name="T95" fmla="*/ 0 h 383"/>
                <a:gd name="T96" fmla="*/ 101 w 128"/>
                <a:gd name="T97" fmla="*/ 0 h 383"/>
                <a:gd name="T98" fmla="*/ 40 w 128"/>
                <a:gd name="T99" fmla="*/ 0 h 383"/>
                <a:gd name="T100" fmla="*/ 0 w 128"/>
                <a:gd name="T101" fmla="*/ 40 h 383"/>
                <a:gd name="T102" fmla="*/ 0 w 128"/>
                <a:gd name="T103" fmla="*/ 5 h 383"/>
                <a:gd name="T104" fmla="*/ 0 w 128"/>
                <a:gd name="T105" fmla="*/ 5 h 383"/>
                <a:gd name="T106" fmla="*/ 0 w 128"/>
                <a:gd name="T107" fmla="*/ 4 h 383"/>
                <a:gd name="T108" fmla="*/ 5 w 128"/>
                <a:gd name="T109" fmla="*/ 0 h 383"/>
                <a:gd name="T110" fmla="*/ 40 w 128"/>
                <a:gd name="T111" fmla="*/ 0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28" h="383">
                  <a:moveTo>
                    <a:pt x="0" y="367"/>
                  </a:moveTo>
                  <a:lnTo>
                    <a:pt x="0" y="383"/>
                  </a:lnTo>
                  <a:lnTo>
                    <a:pt x="20" y="383"/>
                  </a:lnTo>
                  <a:lnTo>
                    <a:pt x="128" y="275"/>
                  </a:lnTo>
                  <a:lnTo>
                    <a:pt x="128" y="239"/>
                  </a:lnTo>
                  <a:lnTo>
                    <a:pt x="0" y="367"/>
                  </a:lnTo>
                  <a:lnTo>
                    <a:pt x="0" y="367"/>
                  </a:lnTo>
                  <a:close/>
                  <a:moveTo>
                    <a:pt x="44" y="383"/>
                  </a:moveTo>
                  <a:lnTo>
                    <a:pt x="128" y="301"/>
                  </a:lnTo>
                  <a:lnTo>
                    <a:pt x="128" y="335"/>
                  </a:lnTo>
                  <a:lnTo>
                    <a:pt x="80" y="383"/>
                  </a:lnTo>
                  <a:lnTo>
                    <a:pt x="44" y="383"/>
                  </a:lnTo>
                  <a:lnTo>
                    <a:pt x="44" y="383"/>
                  </a:lnTo>
                  <a:close/>
                  <a:moveTo>
                    <a:pt x="105" y="383"/>
                  </a:moveTo>
                  <a:lnTo>
                    <a:pt x="128" y="361"/>
                  </a:lnTo>
                  <a:lnTo>
                    <a:pt x="128" y="383"/>
                  </a:lnTo>
                  <a:lnTo>
                    <a:pt x="105" y="383"/>
                  </a:lnTo>
                  <a:lnTo>
                    <a:pt x="105" y="383"/>
                  </a:lnTo>
                  <a:close/>
                  <a:moveTo>
                    <a:pt x="128" y="215"/>
                  </a:moveTo>
                  <a:lnTo>
                    <a:pt x="0" y="342"/>
                  </a:lnTo>
                  <a:lnTo>
                    <a:pt x="0" y="307"/>
                  </a:lnTo>
                  <a:lnTo>
                    <a:pt x="128" y="179"/>
                  </a:lnTo>
                  <a:lnTo>
                    <a:pt x="128" y="215"/>
                  </a:lnTo>
                  <a:lnTo>
                    <a:pt x="128" y="215"/>
                  </a:lnTo>
                  <a:close/>
                  <a:moveTo>
                    <a:pt x="128" y="154"/>
                  </a:moveTo>
                  <a:lnTo>
                    <a:pt x="0" y="281"/>
                  </a:lnTo>
                  <a:lnTo>
                    <a:pt x="0" y="246"/>
                  </a:lnTo>
                  <a:lnTo>
                    <a:pt x="128" y="118"/>
                  </a:lnTo>
                  <a:lnTo>
                    <a:pt x="128" y="154"/>
                  </a:lnTo>
                  <a:lnTo>
                    <a:pt x="128" y="154"/>
                  </a:lnTo>
                  <a:close/>
                  <a:moveTo>
                    <a:pt x="128" y="94"/>
                  </a:moveTo>
                  <a:lnTo>
                    <a:pt x="128" y="58"/>
                  </a:lnTo>
                  <a:lnTo>
                    <a:pt x="0" y="186"/>
                  </a:lnTo>
                  <a:lnTo>
                    <a:pt x="0" y="221"/>
                  </a:lnTo>
                  <a:lnTo>
                    <a:pt x="128" y="94"/>
                  </a:lnTo>
                  <a:lnTo>
                    <a:pt x="128" y="94"/>
                  </a:lnTo>
                  <a:close/>
                  <a:moveTo>
                    <a:pt x="128" y="34"/>
                  </a:moveTo>
                  <a:lnTo>
                    <a:pt x="128" y="0"/>
                  </a:lnTo>
                  <a:lnTo>
                    <a:pt x="126" y="0"/>
                  </a:lnTo>
                  <a:lnTo>
                    <a:pt x="0" y="125"/>
                  </a:lnTo>
                  <a:lnTo>
                    <a:pt x="0" y="161"/>
                  </a:lnTo>
                  <a:lnTo>
                    <a:pt x="128" y="34"/>
                  </a:lnTo>
                  <a:lnTo>
                    <a:pt x="128" y="34"/>
                  </a:lnTo>
                  <a:close/>
                  <a:moveTo>
                    <a:pt x="101" y="0"/>
                  </a:moveTo>
                  <a:lnTo>
                    <a:pt x="0" y="100"/>
                  </a:lnTo>
                  <a:lnTo>
                    <a:pt x="0" y="64"/>
                  </a:lnTo>
                  <a:lnTo>
                    <a:pt x="66" y="0"/>
                  </a:lnTo>
                  <a:lnTo>
                    <a:pt x="101" y="0"/>
                  </a:lnTo>
                  <a:lnTo>
                    <a:pt x="101" y="0"/>
                  </a:lnTo>
                  <a:close/>
                  <a:moveTo>
                    <a:pt x="40" y="0"/>
                  </a:moveTo>
                  <a:lnTo>
                    <a:pt x="0" y="4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4"/>
                  </a:lnTo>
                  <a:lnTo>
                    <a:pt x="5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91A2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1" name="Freeform 293"/>
            <p:cNvSpPr>
              <a:spLocks noEditPoints="1"/>
            </p:cNvSpPr>
            <p:nvPr/>
          </p:nvSpPr>
          <p:spPr bwMode="auto">
            <a:xfrm>
              <a:off x="6529388" y="1349376"/>
              <a:ext cx="117475" cy="420687"/>
            </a:xfrm>
            <a:custGeom>
              <a:avLst/>
              <a:gdLst>
                <a:gd name="T0" fmla="*/ 70 w 70"/>
                <a:gd name="T1" fmla="*/ 250 h 250"/>
                <a:gd name="T2" fmla="*/ 70 w 70"/>
                <a:gd name="T3" fmla="*/ 229 h 250"/>
                <a:gd name="T4" fmla="*/ 65 w 70"/>
                <a:gd name="T5" fmla="*/ 234 h 250"/>
                <a:gd name="T6" fmla="*/ 70 w 70"/>
                <a:gd name="T7" fmla="*/ 250 h 250"/>
                <a:gd name="T8" fmla="*/ 70 w 70"/>
                <a:gd name="T9" fmla="*/ 205 h 250"/>
                <a:gd name="T10" fmla="*/ 70 w 70"/>
                <a:gd name="T11" fmla="*/ 172 h 250"/>
                <a:gd name="T12" fmla="*/ 51 w 70"/>
                <a:gd name="T13" fmla="*/ 190 h 250"/>
                <a:gd name="T14" fmla="*/ 59 w 70"/>
                <a:gd name="T15" fmla="*/ 216 h 250"/>
                <a:gd name="T16" fmla="*/ 70 w 70"/>
                <a:gd name="T17" fmla="*/ 205 h 250"/>
                <a:gd name="T18" fmla="*/ 70 w 70"/>
                <a:gd name="T19" fmla="*/ 148 h 250"/>
                <a:gd name="T20" fmla="*/ 46 w 70"/>
                <a:gd name="T21" fmla="*/ 172 h 250"/>
                <a:gd name="T22" fmla="*/ 38 w 70"/>
                <a:gd name="T23" fmla="*/ 147 h 250"/>
                <a:gd name="T24" fmla="*/ 70 w 70"/>
                <a:gd name="T25" fmla="*/ 114 h 250"/>
                <a:gd name="T26" fmla="*/ 70 w 70"/>
                <a:gd name="T27" fmla="*/ 148 h 250"/>
                <a:gd name="T28" fmla="*/ 70 w 70"/>
                <a:gd name="T29" fmla="*/ 91 h 250"/>
                <a:gd name="T30" fmla="*/ 70 w 70"/>
                <a:gd name="T31" fmla="*/ 57 h 250"/>
                <a:gd name="T32" fmla="*/ 24 w 70"/>
                <a:gd name="T33" fmla="*/ 103 h 250"/>
                <a:gd name="T34" fmla="*/ 32 w 70"/>
                <a:gd name="T35" fmla="*/ 129 h 250"/>
                <a:gd name="T36" fmla="*/ 70 w 70"/>
                <a:gd name="T37" fmla="*/ 91 h 250"/>
                <a:gd name="T38" fmla="*/ 70 w 70"/>
                <a:gd name="T39" fmla="*/ 34 h 250"/>
                <a:gd name="T40" fmla="*/ 18 w 70"/>
                <a:gd name="T41" fmla="*/ 86 h 250"/>
                <a:gd name="T42" fmla="*/ 10 w 70"/>
                <a:gd name="T43" fmla="*/ 60 h 250"/>
                <a:gd name="T44" fmla="*/ 70 w 70"/>
                <a:gd name="T45" fmla="*/ 0 h 250"/>
                <a:gd name="T46" fmla="*/ 70 w 70"/>
                <a:gd name="T47" fmla="*/ 34 h 250"/>
                <a:gd name="T48" fmla="*/ 44 w 70"/>
                <a:gd name="T49" fmla="*/ 3 h 250"/>
                <a:gd name="T50" fmla="*/ 11 w 70"/>
                <a:gd name="T51" fmla="*/ 14 h 250"/>
                <a:gd name="T52" fmla="*/ 2 w 70"/>
                <a:gd name="T53" fmla="*/ 21 h 250"/>
                <a:gd name="T54" fmla="*/ 1 w 70"/>
                <a:gd name="T55" fmla="*/ 31 h 250"/>
                <a:gd name="T56" fmla="*/ 5 w 70"/>
                <a:gd name="T57" fmla="*/ 42 h 250"/>
                <a:gd name="T58" fmla="*/ 44 w 70"/>
                <a:gd name="T59" fmla="*/ 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70" h="250">
                  <a:moveTo>
                    <a:pt x="70" y="250"/>
                  </a:moveTo>
                  <a:cubicBezTo>
                    <a:pt x="70" y="229"/>
                    <a:pt x="70" y="229"/>
                    <a:pt x="70" y="229"/>
                  </a:cubicBezTo>
                  <a:cubicBezTo>
                    <a:pt x="65" y="234"/>
                    <a:pt x="65" y="234"/>
                    <a:pt x="65" y="234"/>
                  </a:cubicBezTo>
                  <a:cubicBezTo>
                    <a:pt x="70" y="250"/>
                    <a:pt x="70" y="250"/>
                    <a:pt x="70" y="250"/>
                  </a:cubicBezTo>
                  <a:close/>
                  <a:moveTo>
                    <a:pt x="70" y="205"/>
                  </a:moveTo>
                  <a:cubicBezTo>
                    <a:pt x="70" y="172"/>
                    <a:pt x="70" y="172"/>
                    <a:pt x="70" y="172"/>
                  </a:cubicBezTo>
                  <a:cubicBezTo>
                    <a:pt x="51" y="190"/>
                    <a:pt x="51" y="190"/>
                    <a:pt x="51" y="190"/>
                  </a:cubicBezTo>
                  <a:cubicBezTo>
                    <a:pt x="59" y="216"/>
                    <a:pt x="59" y="216"/>
                    <a:pt x="59" y="216"/>
                  </a:cubicBezTo>
                  <a:cubicBezTo>
                    <a:pt x="70" y="205"/>
                    <a:pt x="70" y="205"/>
                    <a:pt x="70" y="205"/>
                  </a:cubicBezTo>
                  <a:close/>
                  <a:moveTo>
                    <a:pt x="70" y="148"/>
                  </a:moveTo>
                  <a:cubicBezTo>
                    <a:pt x="46" y="172"/>
                    <a:pt x="46" y="172"/>
                    <a:pt x="46" y="172"/>
                  </a:cubicBezTo>
                  <a:cubicBezTo>
                    <a:pt x="38" y="147"/>
                    <a:pt x="38" y="147"/>
                    <a:pt x="38" y="147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48"/>
                    <a:pt x="70" y="148"/>
                    <a:pt x="70" y="148"/>
                  </a:cubicBezTo>
                  <a:close/>
                  <a:moveTo>
                    <a:pt x="70" y="91"/>
                  </a:moveTo>
                  <a:cubicBezTo>
                    <a:pt x="70" y="57"/>
                    <a:pt x="70" y="57"/>
                    <a:pt x="70" y="57"/>
                  </a:cubicBezTo>
                  <a:cubicBezTo>
                    <a:pt x="24" y="103"/>
                    <a:pt x="24" y="103"/>
                    <a:pt x="24" y="103"/>
                  </a:cubicBezTo>
                  <a:cubicBezTo>
                    <a:pt x="32" y="129"/>
                    <a:pt x="32" y="129"/>
                    <a:pt x="32" y="129"/>
                  </a:cubicBezTo>
                  <a:cubicBezTo>
                    <a:pt x="70" y="91"/>
                    <a:pt x="70" y="91"/>
                    <a:pt x="70" y="91"/>
                  </a:cubicBezTo>
                  <a:close/>
                  <a:moveTo>
                    <a:pt x="70" y="34"/>
                  </a:moveTo>
                  <a:cubicBezTo>
                    <a:pt x="18" y="86"/>
                    <a:pt x="18" y="86"/>
                    <a:pt x="18" y="86"/>
                  </a:cubicBezTo>
                  <a:cubicBezTo>
                    <a:pt x="10" y="60"/>
                    <a:pt x="10" y="60"/>
                    <a:pt x="10" y="60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70" y="34"/>
                    <a:pt x="70" y="34"/>
                    <a:pt x="70" y="34"/>
                  </a:cubicBezTo>
                  <a:close/>
                  <a:moveTo>
                    <a:pt x="44" y="3"/>
                  </a:moveTo>
                  <a:cubicBezTo>
                    <a:pt x="11" y="14"/>
                    <a:pt x="11" y="14"/>
                    <a:pt x="11" y="14"/>
                  </a:cubicBezTo>
                  <a:cubicBezTo>
                    <a:pt x="7" y="15"/>
                    <a:pt x="4" y="17"/>
                    <a:pt x="2" y="21"/>
                  </a:cubicBezTo>
                  <a:cubicBezTo>
                    <a:pt x="1" y="24"/>
                    <a:pt x="0" y="28"/>
                    <a:pt x="1" y="31"/>
                  </a:cubicBezTo>
                  <a:cubicBezTo>
                    <a:pt x="5" y="42"/>
                    <a:pt x="5" y="42"/>
                    <a:pt x="5" y="42"/>
                  </a:cubicBezTo>
                  <a:lnTo>
                    <a:pt x="44" y="3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2" name="Freeform 294"/>
            <p:cNvSpPr>
              <a:spLocks noEditPoints="1"/>
            </p:cNvSpPr>
            <p:nvPr/>
          </p:nvSpPr>
          <p:spPr bwMode="auto">
            <a:xfrm>
              <a:off x="5465763" y="1311276"/>
              <a:ext cx="203200" cy="608012"/>
            </a:xfrm>
            <a:custGeom>
              <a:avLst/>
              <a:gdLst>
                <a:gd name="T0" fmla="*/ 128 w 128"/>
                <a:gd name="T1" fmla="*/ 0 h 383"/>
                <a:gd name="T2" fmla="*/ 103 w 128"/>
                <a:gd name="T3" fmla="*/ 0 h 383"/>
                <a:gd name="T4" fmla="*/ 0 w 128"/>
                <a:gd name="T5" fmla="*/ 102 h 383"/>
                <a:gd name="T6" fmla="*/ 0 w 128"/>
                <a:gd name="T7" fmla="*/ 137 h 383"/>
                <a:gd name="T8" fmla="*/ 128 w 128"/>
                <a:gd name="T9" fmla="*/ 10 h 383"/>
                <a:gd name="T10" fmla="*/ 128 w 128"/>
                <a:gd name="T11" fmla="*/ 5 h 383"/>
                <a:gd name="T12" fmla="*/ 128 w 128"/>
                <a:gd name="T13" fmla="*/ 0 h 383"/>
                <a:gd name="T14" fmla="*/ 128 w 128"/>
                <a:gd name="T15" fmla="*/ 0 h 383"/>
                <a:gd name="T16" fmla="*/ 78 w 128"/>
                <a:gd name="T17" fmla="*/ 0 h 383"/>
                <a:gd name="T18" fmla="*/ 0 w 128"/>
                <a:gd name="T19" fmla="*/ 77 h 383"/>
                <a:gd name="T20" fmla="*/ 0 w 128"/>
                <a:gd name="T21" fmla="*/ 42 h 383"/>
                <a:gd name="T22" fmla="*/ 42 w 128"/>
                <a:gd name="T23" fmla="*/ 0 h 383"/>
                <a:gd name="T24" fmla="*/ 78 w 128"/>
                <a:gd name="T25" fmla="*/ 0 h 383"/>
                <a:gd name="T26" fmla="*/ 78 w 128"/>
                <a:gd name="T27" fmla="*/ 0 h 383"/>
                <a:gd name="T28" fmla="*/ 18 w 128"/>
                <a:gd name="T29" fmla="*/ 0 h 383"/>
                <a:gd name="T30" fmla="*/ 0 w 128"/>
                <a:gd name="T31" fmla="*/ 17 h 383"/>
                <a:gd name="T32" fmla="*/ 0 w 128"/>
                <a:gd name="T33" fmla="*/ 0 h 383"/>
                <a:gd name="T34" fmla="*/ 18 w 128"/>
                <a:gd name="T35" fmla="*/ 0 h 383"/>
                <a:gd name="T36" fmla="*/ 18 w 128"/>
                <a:gd name="T37" fmla="*/ 0 h 383"/>
                <a:gd name="T38" fmla="*/ 0 w 128"/>
                <a:gd name="T39" fmla="*/ 163 h 383"/>
                <a:gd name="T40" fmla="*/ 128 w 128"/>
                <a:gd name="T41" fmla="*/ 35 h 383"/>
                <a:gd name="T42" fmla="*/ 128 w 128"/>
                <a:gd name="T43" fmla="*/ 71 h 383"/>
                <a:gd name="T44" fmla="*/ 0 w 128"/>
                <a:gd name="T45" fmla="*/ 198 h 383"/>
                <a:gd name="T46" fmla="*/ 0 w 128"/>
                <a:gd name="T47" fmla="*/ 163 h 383"/>
                <a:gd name="T48" fmla="*/ 0 w 128"/>
                <a:gd name="T49" fmla="*/ 163 h 383"/>
                <a:gd name="T50" fmla="*/ 0 w 128"/>
                <a:gd name="T51" fmla="*/ 223 h 383"/>
                <a:gd name="T52" fmla="*/ 128 w 128"/>
                <a:gd name="T53" fmla="*/ 95 h 383"/>
                <a:gd name="T54" fmla="*/ 128 w 128"/>
                <a:gd name="T55" fmla="*/ 131 h 383"/>
                <a:gd name="T56" fmla="*/ 0 w 128"/>
                <a:gd name="T57" fmla="*/ 259 h 383"/>
                <a:gd name="T58" fmla="*/ 0 w 128"/>
                <a:gd name="T59" fmla="*/ 223 h 383"/>
                <a:gd name="T60" fmla="*/ 0 w 128"/>
                <a:gd name="T61" fmla="*/ 223 h 383"/>
                <a:gd name="T62" fmla="*/ 0 w 128"/>
                <a:gd name="T63" fmla="*/ 284 h 383"/>
                <a:gd name="T64" fmla="*/ 0 w 128"/>
                <a:gd name="T65" fmla="*/ 320 h 383"/>
                <a:gd name="T66" fmla="*/ 128 w 128"/>
                <a:gd name="T67" fmla="*/ 191 h 383"/>
                <a:gd name="T68" fmla="*/ 128 w 128"/>
                <a:gd name="T69" fmla="*/ 156 h 383"/>
                <a:gd name="T70" fmla="*/ 0 w 128"/>
                <a:gd name="T71" fmla="*/ 284 h 383"/>
                <a:gd name="T72" fmla="*/ 0 w 128"/>
                <a:gd name="T73" fmla="*/ 284 h 383"/>
                <a:gd name="T74" fmla="*/ 0 w 128"/>
                <a:gd name="T75" fmla="*/ 344 h 383"/>
                <a:gd name="T76" fmla="*/ 0 w 128"/>
                <a:gd name="T77" fmla="*/ 380 h 383"/>
                <a:gd name="T78" fmla="*/ 128 w 128"/>
                <a:gd name="T79" fmla="*/ 252 h 383"/>
                <a:gd name="T80" fmla="*/ 128 w 128"/>
                <a:gd name="T81" fmla="*/ 217 h 383"/>
                <a:gd name="T82" fmla="*/ 0 w 128"/>
                <a:gd name="T83" fmla="*/ 344 h 383"/>
                <a:gd name="T84" fmla="*/ 0 w 128"/>
                <a:gd name="T85" fmla="*/ 344 h 383"/>
                <a:gd name="T86" fmla="*/ 22 w 128"/>
                <a:gd name="T87" fmla="*/ 383 h 383"/>
                <a:gd name="T88" fmla="*/ 128 w 128"/>
                <a:gd name="T89" fmla="*/ 277 h 383"/>
                <a:gd name="T90" fmla="*/ 128 w 128"/>
                <a:gd name="T91" fmla="*/ 312 h 383"/>
                <a:gd name="T92" fmla="*/ 57 w 128"/>
                <a:gd name="T93" fmla="*/ 383 h 383"/>
                <a:gd name="T94" fmla="*/ 22 w 128"/>
                <a:gd name="T95" fmla="*/ 383 h 383"/>
                <a:gd name="T96" fmla="*/ 22 w 128"/>
                <a:gd name="T97" fmla="*/ 383 h 383"/>
                <a:gd name="T98" fmla="*/ 83 w 128"/>
                <a:gd name="T99" fmla="*/ 383 h 383"/>
                <a:gd name="T100" fmla="*/ 128 w 128"/>
                <a:gd name="T101" fmla="*/ 338 h 383"/>
                <a:gd name="T102" fmla="*/ 128 w 128"/>
                <a:gd name="T103" fmla="*/ 370 h 383"/>
                <a:gd name="T104" fmla="*/ 128 w 128"/>
                <a:gd name="T105" fmla="*/ 373 h 383"/>
                <a:gd name="T106" fmla="*/ 118 w 128"/>
                <a:gd name="T107" fmla="*/ 383 h 383"/>
                <a:gd name="T108" fmla="*/ 83 w 128"/>
                <a:gd name="T109" fmla="*/ 383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28" h="383">
                  <a:moveTo>
                    <a:pt x="128" y="0"/>
                  </a:moveTo>
                  <a:lnTo>
                    <a:pt x="103" y="0"/>
                  </a:lnTo>
                  <a:lnTo>
                    <a:pt x="0" y="102"/>
                  </a:lnTo>
                  <a:lnTo>
                    <a:pt x="0" y="137"/>
                  </a:lnTo>
                  <a:lnTo>
                    <a:pt x="128" y="10"/>
                  </a:lnTo>
                  <a:lnTo>
                    <a:pt x="128" y="5"/>
                  </a:lnTo>
                  <a:lnTo>
                    <a:pt x="128" y="0"/>
                  </a:lnTo>
                  <a:lnTo>
                    <a:pt x="128" y="0"/>
                  </a:lnTo>
                  <a:close/>
                  <a:moveTo>
                    <a:pt x="78" y="0"/>
                  </a:moveTo>
                  <a:lnTo>
                    <a:pt x="0" y="77"/>
                  </a:lnTo>
                  <a:lnTo>
                    <a:pt x="0" y="42"/>
                  </a:lnTo>
                  <a:lnTo>
                    <a:pt x="42" y="0"/>
                  </a:lnTo>
                  <a:lnTo>
                    <a:pt x="78" y="0"/>
                  </a:lnTo>
                  <a:lnTo>
                    <a:pt x="78" y="0"/>
                  </a:lnTo>
                  <a:close/>
                  <a:moveTo>
                    <a:pt x="18" y="0"/>
                  </a:moveTo>
                  <a:lnTo>
                    <a:pt x="0" y="17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0"/>
                  </a:lnTo>
                  <a:close/>
                  <a:moveTo>
                    <a:pt x="0" y="163"/>
                  </a:moveTo>
                  <a:lnTo>
                    <a:pt x="128" y="35"/>
                  </a:lnTo>
                  <a:lnTo>
                    <a:pt x="128" y="71"/>
                  </a:lnTo>
                  <a:lnTo>
                    <a:pt x="0" y="198"/>
                  </a:lnTo>
                  <a:lnTo>
                    <a:pt x="0" y="163"/>
                  </a:lnTo>
                  <a:lnTo>
                    <a:pt x="0" y="163"/>
                  </a:lnTo>
                  <a:close/>
                  <a:moveTo>
                    <a:pt x="0" y="223"/>
                  </a:moveTo>
                  <a:lnTo>
                    <a:pt x="128" y="95"/>
                  </a:lnTo>
                  <a:lnTo>
                    <a:pt x="128" y="131"/>
                  </a:lnTo>
                  <a:lnTo>
                    <a:pt x="0" y="259"/>
                  </a:lnTo>
                  <a:lnTo>
                    <a:pt x="0" y="223"/>
                  </a:lnTo>
                  <a:lnTo>
                    <a:pt x="0" y="223"/>
                  </a:lnTo>
                  <a:close/>
                  <a:moveTo>
                    <a:pt x="0" y="284"/>
                  </a:moveTo>
                  <a:lnTo>
                    <a:pt x="0" y="320"/>
                  </a:lnTo>
                  <a:lnTo>
                    <a:pt x="128" y="191"/>
                  </a:lnTo>
                  <a:lnTo>
                    <a:pt x="128" y="156"/>
                  </a:lnTo>
                  <a:lnTo>
                    <a:pt x="0" y="284"/>
                  </a:lnTo>
                  <a:lnTo>
                    <a:pt x="0" y="284"/>
                  </a:lnTo>
                  <a:close/>
                  <a:moveTo>
                    <a:pt x="0" y="344"/>
                  </a:moveTo>
                  <a:lnTo>
                    <a:pt x="0" y="380"/>
                  </a:lnTo>
                  <a:lnTo>
                    <a:pt x="128" y="252"/>
                  </a:lnTo>
                  <a:lnTo>
                    <a:pt x="128" y="217"/>
                  </a:lnTo>
                  <a:lnTo>
                    <a:pt x="0" y="344"/>
                  </a:lnTo>
                  <a:lnTo>
                    <a:pt x="0" y="344"/>
                  </a:lnTo>
                  <a:close/>
                  <a:moveTo>
                    <a:pt x="22" y="383"/>
                  </a:moveTo>
                  <a:lnTo>
                    <a:pt x="128" y="277"/>
                  </a:lnTo>
                  <a:lnTo>
                    <a:pt x="128" y="312"/>
                  </a:lnTo>
                  <a:lnTo>
                    <a:pt x="57" y="383"/>
                  </a:lnTo>
                  <a:lnTo>
                    <a:pt x="22" y="383"/>
                  </a:lnTo>
                  <a:lnTo>
                    <a:pt x="22" y="383"/>
                  </a:lnTo>
                  <a:close/>
                  <a:moveTo>
                    <a:pt x="83" y="383"/>
                  </a:moveTo>
                  <a:lnTo>
                    <a:pt x="128" y="338"/>
                  </a:lnTo>
                  <a:lnTo>
                    <a:pt x="128" y="370"/>
                  </a:lnTo>
                  <a:lnTo>
                    <a:pt x="128" y="373"/>
                  </a:lnTo>
                  <a:lnTo>
                    <a:pt x="118" y="383"/>
                  </a:lnTo>
                  <a:lnTo>
                    <a:pt x="83" y="383"/>
                  </a:lnTo>
                  <a:close/>
                </a:path>
              </a:pathLst>
            </a:custGeom>
            <a:solidFill>
              <a:srgbClr val="91A2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3" name="Freeform 295"/>
            <p:cNvSpPr>
              <a:spLocks noEditPoints="1"/>
            </p:cNvSpPr>
            <p:nvPr/>
          </p:nvSpPr>
          <p:spPr bwMode="auto">
            <a:xfrm>
              <a:off x="5700713" y="1341438"/>
              <a:ext cx="123825" cy="433387"/>
            </a:xfrm>
            <a:custGeom>
              <a:avLst/>
              <a:gdLst>
                <a:gd name="T0" fmla="*/ 5 w 73"/>
                <a:gd name="T1" fmla="*/ 253 h 258"/>
                <a:gd name="T2" fmla="*/ 21 w 73"/>
                <a:gd name="T3" fmla="*/ 204 h 258"/>
                <a:gd name="T4" fmla="*/ 0 w 73"/>
                <a:gd name="T5" fmla="*/ 225 h 258"/>
                <a:gd name="T6" fmla="*/ 0 w 73"/>
                <a:gd name="T7" fmla="*/ 258 h 258"/>
                <a:gd name="T8" fmla="*/ 5 w 73"/>
                <a:gd name="T9" fmla="*/ 253 h 258"/>
                <a:gd name="T10" fmla="*/ 32 w 73"/>
                <a:gd name="T11" fmla="*/ 170 h 258"/>
                <a:gd name="T12" fmla="*/ 47 w 73"/>
                <a:gd name="T13" fmla="*/ 121 h 258"/>
                <a:gd name="T14" fmla="*/ 0 w 73"/>
                <a:gd name="T15" fmla="*/ 168 h 258"/>
                <a:gd name="T16" fmla="*/ 0 w 73"/>
                <a:gd name="T17" fmla="*/ 201 h 258"/>
                <a:gd name="T18" fmla="*/ 32 w 73"/>
                <a:gd name="T19" fmla="*/ 170 h 258"/>
                <a:gd name="T20" fmla="*/ 58 w 73"/>
                <a:gd name="T21" fmla="*/ 86 h 258"/>
                <a:gd name="T22" fmla="*/ 0 w 73"/>
                <a:gd name="T23" fmla="*/ 144 h 258"/>
                <a:gd name="T24" fmla="*/ 0 w 73"/>
                <a:gd name="T25" fmla="*/ 111 h 258"/>
                <a:gd name="T26" fmla="*/ 73 w 73"/>
                <a:gd name="T27" fmla="*/ 37 h 258"/>
                <a:gd name="T28" fmla="*/ 73 w 73"/>
                <a:gd name="T29" fmla="*/ 38 h 258"/>
                <a:gd name="T30" fmla="*/ 58 w 73"/>
                <a:gd name="T31" fmla="*/ 86 h 258"/>
                <a:gd name="T32" fmla="*/ 66 w 73"/>
                <a:gd name="T33" fmla="*/ 21 h 258"/>
                <a:gd name="T34" fmla="*/ 64 w 73"/>
                <a:gd name="T35" fmla="*/ 20 h 258"/>
                <a:gd name="T36" fmla="*/ 41 w 73"/>
                <a:gd name="T37" fmla="*/ 13 h 258"/>
                <a:gd name="T38" fmla="*/ 0 w 73"/>
                <a:gd name="T39" fmla="*/ 53 h 258"/>
                <a:gd name="T40" fmla="*/ 0 w 73"/>
                <a:gd name="T41" fmla="*/ 87 h 258"/>
                <a:gd name="T42" fmla="*/ 66 w 73"/>
                <a:gd name="T43" fmla="*/ 21 h 258"/>
                <a:gd name="T44" fmla="*/ 23 w 73"/>
                <a:gd name="T45" fmla="*/ 7 h 258"/>
                <a:gd name="T46" fmla="*/ 0 w 73"/>
                <a:gd name="T47" fmla="*/ 30 h 258"/>
                <a:gd name="T48" fmla="*/ 0 w 73"/>
                <a:gd name="T49" fmla="*/ 0 h 258"/>
                <a:gd name="T50" fmla="*/ 23 w 73"/>
                <a:gd name="T5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3" h="258">
                  <a:moveTo>
                    <a:pt x="5" y="253"/>
                  </a:moveTo>
                  <a:cubicBezTo>
                    <a:pt x="21" y="204"/>
                    <a:pt x="21" y="204"/>
                    <a:pt x="21" y="204"/>
                  </a:cubicBezTo>
                  <a:cubicBezTo>
                    <a:pt x="0" y="225"/>
                    <a:pt x="0" y="225"/>
                    <a:pt x="0" y="225"/>
                  </a:cubicBezTo>
                  <a:cubicBezTo>
                    <a:pt x="0" y="258"/>
                    <a:pt x="0" y="258"/>
                    <a:pt x="0" y="258"/>
                  </a:cubicBezTo>
                  <a:cubicBezTo>
                    <a:pt x="5" y="253"/>
                    <a:pt x="5" y="253"/>
                    <a:pt x="5" y="253"/>
                  </a:cubicBezTo>
                  <a:close/>
                  <a:moveTo>
                    <a:pt x="32" y="170"/>
                  </a:moveTo>
                  <a:cubicBezTo>
                    <a:pt x="47" y="121"/>
                    <a:pt x="47" y="121"/>
                    <a:pt x="47" y="121"/>
                  </a:cubicBezTo>
                  <a:cubicBezTo>
                    <a:pt x="0" y="168"/>
                    <a:pt x="0" y="168"/>
                    <a:pt x="0" y="168"/>
                  </a:cubicBezTo>
                  <a:cubicBezTo>
                    <a:pt x="0" y="201"/>
                    <a:pt x="0" y="201"/>
                    <a:pt x="0" y="201"/>
                  </a:cubicBezTo>
                  <a:cubicBezTo>
                    <a:pt x="32" y="170"/>
                    <a:pt x="32" y="170"/>
                    <a:pt x="32" y="170"/>
                  </a:cubicBezTo>
                  <a:close/>
                  <a:moveTo>
                    <a:pt x="58" y="86"/>
                  </a:moveTo>
                  <a:cubicBezTo>
                    <a:pt x="0" y="144"/>
                    <a:pt x="0" y="144"/>
                    <a:pt x="0" y="144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73" y="37"/>
                    <a:pt x="73" y="37"/>
                    <a:pt x="73" y="37"/>
                  </a:cubicBezTo>
                  <a:cubicBezTo>
                    <a:pt x="73" y="38"/>
                    <a:pt x="73" y="38"/>
                    <a:pt x="73" y="38"/>
                  </a:cubicBezTo>
                  <a:cubicBezTo>
                    <a:pt x="58" y="86"/>
                    <a:pt x="58" y="86"/>
                    <a:pt x="58" y="86"/>
                  </a:cubicBezTo>
                  <a:close/>
                  <a:moveTo>
                    <a:pt x="66" y="21"/>
                  </a:moveTo>
                  <a:cubicBezTo>
                    <a:pt x="65" y="21"/>
                    <a:pt x="65" y="20"/>
                    <a:pt x="64" y="20"/>
                  </a:cubicBezTo>
                  <a:cubicBezTo>
                    <a:pt x="41" y="13"/>
                    <a:pt x="41" y="13"/>
                    <a:pt x="41" y="13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66" y="21"/>
                    <a:pt x="66" y="21"/>
                    <a:pt x="66" y="21"/>
                  </a:cubicBezTo>
                  <a:close/>
                  <a:moveTo>
                    <a:pt x="23" y="7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23" y="7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4" name="Freeform 296"/>
            <p:cNvSpPr>
              <a:spLocks noEditPoints="1"/>
            </p:cNvSpPr>
            <p:nvPr/>
          </p:nvSpPr>
          <p:spPr bwMode="auto">
            <a:xfrm>
              <a:off x="6197601" y="2109788"/>
              <a:ext cx="144463" cy="128587"/>
            </a:xfrm>
            <a:custGeom>
              <a:avLst/>
              <a:gdLst>
                <a:gd name="T0" fmla="*/ 15 w 86"/>
                <a:gd name="T1" fmla="*/ 0 h 77"/>
                <a:gd name="T2" fmla="*/ 12 w 86"/>
                <a:gd name="T3" fmla="*/ 7 h 77"/>
                <a:gd name="T4" fmla="*/ 10 w 86"/>
                <a:gd name="T5" fmla="*/ 11 h 77"/>
                <a:gd name="T6" fmla="*/ 18 w 86"/>
                <a:gd name="T7" fmla="*/ 2 h 77"/>
                <a:gd name="T8" fmla="*/ 15 w 86"/>
                <a:gd name="T9" fmla="*/ 0 h 77"/>
                <a:gd name="T10" fmla="*/ 0 w 86"/>
                <a:gd name="T11" fmla="*/ 43 h 77"/>
                <a:gd name="T12" fmla="*/ 22 w 86"/>
                <a:gd name="T13" fmla="*/ 56 h 77"/>
                <a:gd name="T14" fmla="*/ 52 w 86"/>
                <a:gd name="T15" fmla="*/ 26 h 77"/>
                <a:gd name="T16" fmla="*/ 32 w 86"/>
                <a:gd name="T17" fmla="*/ 12 h 77"/>
                <a:gd name="T18" fmla="*/ 0 w 86"/>
                <a:gd name="T19" fmla="*/ 43 h 77"/>
                <a:gd name="T20" fmla="*/ 36 w 86"/>
                <a:gd name="T21" fmla="*/ 65 h 77"/>
                <a:gd name="T22" fmla="*/ 66 w 86"/>
                <a:gd name="T23" fmla="*/ 35 h 77"/>
                <a:gd name="T24" fmla="*/ 86 w 86"/>
                <a:gd name="T25" fmla="*/ 49 h 77"/>
                <a:gd name="T26" fmla="*/ 58 w 86"/>
                <a:gd name="T27" fmla="*/ 77 h 77"/>
                <a:gd name="T28" fmla="*/ 56 w 86"/>
                <a:gd name="T29" fmla="*/ 76 h 77"/>
                <a:gd name="T30" fmla="*/ 36 w 86"/>
                <a:gd name="T31" fmla="*/ 65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6" h="77">
                  <a:moveTo>
                    <a:pt x="15" y="0"/>
                  </a:moveTo>
                  <a:cubicBezTo>
                    <a:pt x="14" y="2"/>
                    <a:pt x="13" y="5"/>
                    <a:pt x="12" y="7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8" y="2"/>
                    <a:pt x="18" y="2"/>
                    <a:pt x="18" y="2"/>
                  </a:cubicBezTo>
                  <a:cubicBezTo>
                    <a:pt x="15" y="0"/>
                    <a:pt x="15" y="0"/>
                    <a:pt x="15" y="0"/>
                  </a:cubicBezTo>
                  <a:close/>
                  <a:moveTo>
                    <a:pt x="0" y="43"/>
                  </a:moveTo>
                  <a:cubicBezTo>
                    <a:pt x="22" y="56"/>
                    <a:pt x="22" y="56"/>
                    <a:pt x="22" y="56"/>
                  </a:cubicBezTo>
                  <a:cubicBezTo>
                    <a:pt x="52" y="26"/>
                    <a:pt x="52" y="26"/>
                    <a:pt x="52" y="26"/>
                  </a:cubicBezTo>
                  <a:cubicBezTo>
                    <a:pt x="32" y="12"/>
                    <a:pt x="32" y="12"/>
                    <a:pt x="32" y="12"/>
                  </a:cubicBezTo>
                  <a:cubicBezTo>
                    <a:pt x="0" y="43"/>
                    <a:pt x="0" y="43"/>
                    <a:pt x="0" y="43"/>
                  </a:cubicBezTo>
                  <a:close/>
                  <a:moveTo>
                    <a:pt x="36" y="65"/>
                  </a:moveTo>
                  <a:cubicBezTo>
                    <a:pt x="66" y="35"/>
                    <a:pt x="66" y="35"/>
                    <a:pt x="66" y="35"/>
                  </a:cubicBezTo>
                  <a:cubicBezTo>
                    <a:pt x="86" y="49"/>
                    <a:pt x="86" y="49"/>
                    <a:pt x="86" y="49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6"/>
                    <a:pt x="56" y="76"/>
                    <a:pt x="56" y="76"/>
                  </a:cubicBezTo>
                  <a:lnTo>
                    <a:pt x="36" y="65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5" name="Freeform 297"/>
            <p:cNvSpPr>
              <a:spLocks noEditPoints="1"/>
            </p:cNvSpPr>
            <p:nvPr/>
          </p:nvSpPr>
          <p:spPr bwMode="auto">
            <a:xfrm>
              <a:off x="5715001" y="1450976"/>
              <a:ext cx="833438" cy="719137"/>
            </a:xfrm>
            <a:custGeom>
              <a:avLst/>
              <a:gdLst>
                <a:gd name="T0" fmla="*/ 158 w 496"/>
                <a:gd name="T1" fmla="*/ 142 h 428"/>
                <a:gd name="T2" fmla="*/ 35 w 496"/>
                <a:gd name="T3" fmla="*/ 288 h 428"/>
                <a:gd name="T4" fmla="*/ 108 w 496"/>
                <a:gd name="T5" fmla="*/ 249 h 428"/>
                <a:gd name="T6" fmla="*/ 98 w 496"/>
                <a:gd name="T7" fmla="*/ 250 h 428"/>
                <a:gd name="T8" fmla="*/ 52 w 496"/>
                <a:gd name="T9" fmla="*/ 304 h 428"/>
                <a:gd name="T10" fmla="*/ 236 w 496"/>
                <a:gd name="T11" fmla="*/ 144 h 428"/>
                <a:gd name="T12" fmla="*/ 127 w 496"/>
                <a:gd name="T13" fmla="*/ 253 h 428"/>
                <a:gd name="T14" fmla="*/ 190 w 496"/>
                <a:gd name="T15" fmla="*/ 281 h 428"/>
                <a:gd name="T16" fmla="*/ 314 w 496"/>
                <a:gd name="T17" fmla="*/ 123 h 428"/>
                <a:gd name="T18" fmla="*/ 210 w 496"/>
                <a:gd name="T19" fmla="*/ 294 h 428"/>
                <a:gd name="T20" fmla="*/ 216 w 496"/>
                <a:gd name="T21" fmla="*/ 298 h 428"/>
                <a:gd name="T22" fmla="*/ 347 w 496"/>
                <a:gd name="T23" fmla="*/ 147 h 428"/>
                <a:gd name="T24" fmla="*/ 256 w 496"/>
                <a:gd name="T25" fmla="*/ 330 h 428"/>
                <a:gd name="T26" fmla="*/ 303 w 496"/>
                <a:gd name="T27" fmla="*/ 282 h 428"/>
                <a:gd name="T28" fmla="*/ 355 w 496"/>
                <a:gd name="T29" fmla="*/ 230 h 428"/>
                <a:gd name="T30" fmla="*/ 237 w 496"/>
                <a:gd name="T31" fmla="*/ 315 h 428"/>
                <a:gd name="T32" fmla="*/ 322 w 496"/>
                <a:gd name="T33" fmla="*/ 321 h 428"/>
                <a:gd name="T34" fmla="*/ 299 w 496"/>
                <a:gd name="T35" fmla="*/ 367 h 428"/>
                <a:gd name="T36" fmla="*/ 335 w 496"/>
                <a:gd name="T37" fmla="*/ 331 h 428"/>
                <a:gd name="T38" fmla="*/ 367 w 496"/>
                <a:gd name="T39" fmla="*/ 355 h 428"/>
                <a:gd name="T40" fmla="*/ 333 w 496"/>
                <a:gd name="T41" fmla="*/ 390 h 428"/>
                <a:gd name="T42" fmla="*/ 419 w 496"/>
                <a:gd name="T43" fmla="*/ 395 h 428"/>
                <a:gd name="T44" fmla="*/ 409 w 496"/>
                <a:gd name="T45" fmla="*/ 428 h 428"/>
                <a:gd name="T46" fmla="*/ 425 w 496"/>
                <a:gd name="T47" fmla="*/ 415 h 428"/>
                <a:gd name="T48" fmla="*/ 355 w 496"/>
                <a:gd name="T49" fmla="*/ 253 h 428"/>
                <a:gd name="T50" fmla="*/ 316 w 496"/>
                <a:gd name="T51" fmla="*/ 293 h 428"/>
                <a:gd name="T52" fmla="*/ 403 w 496"/>
                <a:gd name="T53" fmla="*/ 296 h 428"/>
                <a:gd name="T54" fmla="*/ 381 w 496"/>
                <a:gd name="T55" fmla="*/ 342 h 428"/>
                <a:gd name="T56" fmla="*/ 400 w 496"/>
                <a:gd name="T57" fmla="*/ 357 h 428"/>
                <a:gd name="T58" fmla="*/ 446 w 496"/>
                <a:gd name="T59" fmla="*/ 334 h 428"/>
                <a:gd name="T60" fmla="*/ 413 w 496"/>
                <a:gd name="T61" fmla="*/ 367 h 428"/>
                <a:gd name="T62" fmla="*/ 464 w 496"/>
                <a:gd name="T63" fmla="*/ 377 h 428"/>
                <a:gd name="T64" fmla="*/ 369 w 496"/>
                <a:gd name="T65" fmla="*/ 240 h 428"/>
                <a:gd name="T66" fmla="*/ 387 w 496"/>
                <a:gd name="T67" fmla="*/ 256 h 428"/>
                <a:gd name="T68" fmla="*/ 417 w 496"/>
                <a:gd name="T69" fmla="*/ 283 h 428"/>
                <a:gd name="T70" fmla="*/ 399 w 496"/>
                <a:gd name="T71" fmla="*/ 267 h 428"/>
                <a:gd name="T72" fmla="*/ 472 w 496"/>
                <a:gd name="T73" fmla="*/ 285 h 428"/>
                <a:gd name="T74" fmla="*/ 459 w 496"/>
                <a:gd name="T75" fmla="*/ 321 h 428"/>
                <a:gd name="T76" fmla="*/ 495 w 496"/>
                <a:gd name="T77" fmla="*/ 314 h 428"/>
                <a:gd name="T78" fmla="*/ 459 w 496"/>
                <a:gd name="T79" fmla="*/ 321 h 428"/>
                <a:gd name="T80" fmla="*/ 16 w 496"/>
                <a:gd name="T81" fmla="*/ 193 h 428"/>
                <a:gd name="T82" fmla="*/ 181 w 496"/>
                <a:gd name="T83" fmla="*/ 62 h 428"/>
                <a:gd name="T84" fmla="*/ 125 w 496"/>
                <a:gd name="T85" fmla="*/ 96 h 428"/>
                <a:gd name="T86" fmla="*/ 261 w 496"/>
                <a:gd name="T87" fmla="*/ 29 h 428"/>
                <a:gd name="T88" fmla="*/ 250 w 496"/>
                <a:gd name="T89" fmla="*/ 16 h 428"/>
                <a:gd name="T90" fmla="*/ 26 w 496"/>
                <a:gd name="T91" fmla="*/ 159 h 428"/>
                <a:gd name="T92" fmla="*/ 163 w 496"/>
                <a:gd name="T93" fmla="*/ 6 h 428"/>
                <a:gd name="T94" fmla="*/ 125 w 496"/>
                <a:gd name="T95" fmla="*/ 3 h 428"/>
                <a:gd name="T96" fmla="*/ 52 w 496"/>
                <a:gd name="T97" fmla="*/ 76 h 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96" h="428">
                  <a:moveTo>
                    <a:pt x="4" y="262"/>
                  </a:moveTo>
                  <a:cubicBezTo>
                    <a:pt x="22" y="277"/>
                    <a:pt x="22" y="277"/>
                    <a:pt x="22" y="277"/>
                  </a:cubicBezTo>
                  <a:cubicBezTo>
                    <a:pt x="158" y="142"/>
                    <a:pt x="158" y="142"/>
                    <a:pt x="158" y="142"/>
                  </a:cubicBezTo>
                  <a:cubicBezTo>
                    <a:pt x="151" y="138"/>
                    <a:pt x="145" y="132"/>
                    <a:pt x="140" y="126"/>
                  </a:cubicBezTo>
                  <a:cubicBezTo>
                    <a:pt x="4" y="262"/>
                    <a:pt x="4" y="262"/>
                    <a:pt x="4" y="262"/>
                  </a:cubicBezTo>
                  <a:close/>
                  <a:moveTo>
                    <a:pt x="35" y="288"/>
                  </a:moveTo>
                  <a:cubicBezTo>
                    <a:pt x="173" y="150"/>
                    <a:pt x="173" y="150"/>
                    <a:pt x="173" y="150"/>
                  </a:cubicBezTo>
                  <a:cubicBezTo>
                    <a:pt x="183" y="153"/>
                    <a:pt x="194" y="154"/>
                    <a:pt x="204" y="152"/>
                  </a:cubicBezTo>
                  <a:cubicBezTo>
                    <a:pt x="108" y="249"/>
                    <a:pt x="108" y="249"/>
                    <a:pt x="108" y="249"/>
                  </a:cubicBezTo>
                  <a:cubicBezTo>
                    <a:pt x="105" y="249"/>
                    <a:pt x="102" y="249"/>
                    <a:pt x="99" y="250"/>
                  </a:cubicBezTo>
                  <a:cubicBezTo>
                    <a:pt x="98" y="250"/>
                    <a:pt x="98" y="250"/>
                    <a:pt x="98" y="250"/>
                  </a:cubicBezTo>
                  <a:cubicBezTo>
                    <a:pt x="98" y="250"/>
                    <a:pt x="98" y="250"/>
                    <a:pt x="98" y="250"/>
                  </a:cubicBezTo>
                  <a:cubicBezTo>
                    <a:pt x="92" y="252"/>
                    <a:pt x="86" y="256"/>
                    <a:pt x="81" y="263"/>
                  </a:cubicBezTo>
                  <a:cubicBezTo>
                    <a:pt x="81" y="263"/>
                    <a:pt x="81" y="263"/>
                    <a:pt x="81" y="263"/>
                  </a:cubicBezTo>
                  <a:cubicBezTo>
                    <a:pt x="52" y="304"/>
                    <a:pt x="52" y="304"/>
                    <a:pt x="52" y="304"/>
                  </a:cubicBezTo>
                  <a:cubicBezTo>
                    <a:pt x="35" y="288"/>
                    <a:pt x="35" y="288"/>
                    <a:pt x="35" y="288"/>
                  </a:cubicBezTo>
                  <a:close/>
                  <a:moveTo>
                    <a:pt x="127" y="253"/>
                  </a:moveTo>
                  <a:cubicBezTo>
                    <a:pt x="236" y="144"/>
                    <a:pt x="236" y="144"/>
                    <a:pt x="236" y="144"/>
                  </a:cubicBezTo>
                  <a:cubicBezTo>
                    <a:pt x="282" y="132"/>
                    <a:pt x="282" y="132"/>
                    <a:pt x="282" y="132"/>
                  </a:cubicBezTo>
                  <a:cubicBezTo>
                    <a:pt x="151" y="262"/>
                    <a:pt x="151" y="262"/>
                    <a:pt x="151" y="262"/>
                  </a:cubicBezTo>
                  <a:cubicBezTo>
                    <a:pt x="127" y="253"/>
                    <a:pt x="127" y="253"/>
                    <a:pt x="127" y="253"/>
                  </a:cubicBezTo>
                  <a:close/>
                  <a:moveTo>
                    <a:pt x="168" y="269"/>
                  </a:moveTo>
                  <a:cubicBezTo>
                    <a:pt x="174" y="272"/>
                    <a:pt x="180" y="275"/>
                    <a:pt x="186" y="278"/>
                  </a:cubicBezTo>
                  <a:cubicBezTo>
                    <a:pt x="190" y="281"/>
                    <a:pt x="190" y="281"/>
                    <a:pt x="190" y="281"/>
                  </a:cubicBezTo>
                  <a:cubicBezTo>
                    <a:pt x="336" y="135"/>
                    <a:pt x="336" y="135"/>
                    <a:pt x="336" y="135"/>
                  </a:cubicBezTo>
                  <a:cubicBezTo>
                    <a:pt x="323" y="121"/>
                    <a:pt x="323" y="121"/>
                    <a:pt x="323" y="121"/>
                  </a:cubicBezTo>
                  <a:cubicBezTo>
                    <a:pt x="314" y="123"/>
                    <a:pt x="314" y="123"/>
                    <a:pt x="314" y="123"/>
                  </a:cubicBezTo>
                  <a:cubicBezTo>
                    <a:pt x="168" y="269"/>
                    <a:pt x="168" y="269"/>
                    <a:pt x="168" y="269"/>
                  </a:cubicBezTo>
                  <a:close/>
                  <a:moveTo>
                    <a:pt x="205" y="290"/>
                  </a:moveTo>
                  <a:cubicBezTo>
                    <a:pt x="210" y="294"/>
                    <a:pt x="210" y="294"/>
                    <a:pt x="210" y="294"/>
                  </a:cubicBezTo>
                  <a:cubicBezTo>
                    <a:pt x="210" y="294"/>
                    <a:pt x="210" y="294"/>
                    <a:pt x="210" y="294"/>
                  </a:cubicBezTo>
                  <a:cubicBezTo>
                    <a:pt x="211" y="294"/>
                    <a:pt x="211" y="295"/>
                    <a:pt x="212" y="295"/>
                  </a:cubicBezTo>
                  <a:cubicBezTo>
                    <a:pt x="213" y="296"/>
                    <a:pt x="214" y="297"/>
                    <a:pt x="216" y="298"/>
                  </a:cubicBezTo>
                  <a:cubicBezTo>
                    <a:pt x="224" y="304"/>
                    <a:pt x="224" y="304"/>
                    <a:pt x="224" y="304"/>
                  </a:cubicBezTo>
                  <a:cubicBezTo>
                    <a:pt x="363" y="165"/>
                    <a:pt x="363" y="165"/>
                    <a:pt x="363" y="165"/>
                  </a:cubicBezTo>
                  <a:cubicBezTo>
                    <a:pt x="347" y="147"/>
                    <a:pt x="347" y="147"/>
                    <a:pt x="347" y="147"/>
                  </a:cubicBezTo>
                  <a:cubicBezTo>
                    <a:pt x="205" y="290"/>
                    <a:pt x="205" y="290"/>
                    <a:pt x="205" y="290"/>
                  </a:cubicBezTo>
                  <a:close/>
                  <a:moveTo>
                    <a:pt x="237" y="315"/>
                  </a:moveTo>
                  <a:cubicBezTo>
                    <a:pt x="256" y="330"/>
                    <a:pt x="256" y="330"/>
                    <a:pt x="256" y="330"/>
                  </a:cubicBezTo>
                  <a:cubicBezTo>
                    <a:pt x="290" y="295"/>
                    <a:pt x="290" y="295"/>
                    <a:pt x="290" y="295"/>
                  </a:cubicBezTo>
                  <a:cubicBezTo>
                    <a:pt x="288" y="292"/>
                    <a:pt x="288" y="288"/>
                    <a:pt x="291" y="285"/>
                  </a:cubicBezTo>
                  <a:cubicBezTo>
                    <a:pt x="293" y="281"/>
                    <a:pt x="299" y="280"/>
                    <a:pt x="303" y="282"/>
                  </a:cubicBezTo>
                  <a:cubicBezTo>
                    <a:pt x="345" y="241"/>
                    <a:pt x="345" y="241"/>
                    <a:pt x="345" y="241"/>
                  </a:cubicBezTo>
                  <a:cubicBezTo>
                    <a:pt x="344" y="238"/>
                    <a:pt x="345" y="235"/>
                    <a:pt x="347" y="233"/>
                  </a:cubicBezTo>
                  <a:cubicBezTo>
                    <a:pt x="349" y="231"/>
                    <a:pt x="352" y="230"/>
                    <a:pt x="355" y="230"/>
                  </a:cubicBezTo>
                  <a:cubicBezTo>
                    <a:pt x="390" y="195"/>
                    <a:pt x="390" y="195"/>
                    <a:pt x="390" y="195"/>
                  </a:cubicBezTo>
                  <a:cubicBezTo>
                    <a:pt x="374" y="177"/>
                    <a:pt x="374" y="177"/>
                    <a:pt x="374" y="177"/>
                  </a:cubicBezTo>
                  <a:cubicBezTo>
                    <a:pt x="237" y="315"/>
                    <a:pt x="237" y="315"/>
                    <a:pt x="237" y="315"/>
                  </a:cubicBezTo>
                  <a:close/>
                  <a:moveTo>
                    <a:pt x="269" y="340"/>
                  </a:moveTo>
                  <a:cubicBezTo>
                    <a:pt x="303" y="306"/>
                    <a:pt x="303" y="306"/>
                    <a:pt x="303" y="306"/>
                  </a:cubicBezTo>
                  <a:cubicBezTo>
                    <a:pt x="322" y="321"/>
                    <a:pt x="322" y="321"/>
                    <a:pt x="322" y="321"/>
                  </a:cubicBezTo>
                  <a:cubicBezTo>
                    <a:pt x="288" y="355"/>
                    <a:pt x="288" y="355"/>
                    <a:pt x="288" y="355"/>
                  </a:cubicBezTo>
                  <a:cubicBezTo>
                    <a:pt x="269" y="340"/>
                    <a:pt x="269" y="340"/>
                    <a:pt x="269" y="340"/>
                  </a:cubicBezTo>
                  <a:close/>
                  <a:moveTo>
                    <a:pt x="299" y="367"/>
                  </a:moveTo>
                  <a:cubicBezTo>
                    <a:pt x="319" y="381"/>
                    <a:pt x="319" y="381"/>
                    <a:pt x="319" y="381"/>
                  </a:cubicBezTo>
                  <a:cubicBezTo>
                    <a:pt x="354" y="345"/>
                    <a:pt x="354" y="345"/>
                    <a:pt x="354" y="345"/>
                  </a:cubicBezTo>
                  <a:cubicBezTo>
                    <a:pt x="335" y="331"/>
                    <a:pt x="335" y="331"/>
                    <a:pt x="335" y="331"/>
                  </a:cubicBezTo>
                  <a:cubicBezTo>
                    <a:pt x="299" y="367"/>
                    <a:pt x="299" y="367"/>
                    <a:pt x="299" y="367"/>
                  </a:cubicBezTo>
                  <a:close/>
                  <a:moveTo>
                    <a:pt x="333" y="390"/>
                  </a:moveTo>
                  <a:cubicBezTo>
                    <a:pt x="367" y="355"/>
                    <a:pt x="367" y="355"/>
                    <a:pt x="367" y="355"/>
                  </a:cubicBezTo>
                  <a:cubicBezTo>
                    <a:pt x="386" y="370"/>
                    <a:pt x="386" y="370"/>
                    <a:pt x="386" y="370"/>
                  </a:cubicBezTo>
                  <a:cubicBezTo>
                    <a:pt x="353" y="404"/>
                    <a:pt x="353" y="404"/>
                    <a:pt x="353" y="404"/>
                  </a:cubicBezTo>
                  <a:cubicBezTo>
                    <a:pt x="333" y="390"/>
                    <a:pt x="333" y="390"/>
                    <a:pt x="333" y="390"/>
                  </a:cubicBezTo>
                  <a:close/>
                  <a:moveTo>
                    <a:pt x="366" y="414"/>
                  </a:moveTo>
                  <a:cubicBezTo>
                    <a:pt x="386" y="427"/>
                    <a:pt x="386" y="427"/>
                    <a:pt x="386" y="427"/>
                  </a:cubicBezTo>
                  <a:cubicBezTo>
                    <a:pt x="419" y="395"/>
                    <a:pt x="419" y="395"/>
                    <a:pt x="419" y="395"/>
                  </a:cubicBezTo>
                  <a:cubicBezTo>
                    <a:pt x="400" y="380"/>
                    <a:pt x="400" y="380"/>
                    <a:pt x="400" y="380"/>
                  </a:cubicBezTo>
                  <a:cubicBezTo>
                    <a:pt x="366" y="414"/>
                    <a:pt x="366" y="414"/>
                    <a:pt x="366" y="414"/>
                  </a:cubicBezTo>
                  <a:close/>
                  <a:moveTo>
                    <a:pt x="409" y="428"/>
                  </a:moveTo>
                  <a:cubicBezTo>
                    <a:pt x="432" y="405"/>
                    <a:pt x="432" y="405"/>
                    <a:pt x="432" y="405"/>
                  </a:cubicBezTo>
                  <a:cubicBezTo>
                    <a:pt x="435" y="407"/>
                    <a:pt x="435" y="407"/>
                    <a:pt x="435" y="407"/>
                  </a:cubicBezTo>
                  <a:cubicBezTo>
                    <a:pt x="432" y="410"/>
                    <a:pt x="429" y="413"/>
                    <a:pt x="425" y="415"/>
                  </a:cubicBezTo>
                  <a:cubicBezTo>
                    <a:pt x="409" y="428"/>
                    <a:pt x="409" y="428"/>
                    <a:pt x="409" y="428"/>
                  </a:cubicBezTo>
                  <a:close/>
                  <a:moveTo>
                    <a:pt x="316" y="293"/>
                  </a:moveTo>
                  <a:cubicBezTo>
                    <a:pt x="355" y="253"/>
                    <a:pt x="355" y="253"/>
                    <a:pt x="355" y="253"/>
                  </a:cubicBezTo>
                  <a:cubicBezTo>
                    <a:pt x="373" y="269"/>
                    <a:pt x="373" y="269"/>
                    <a:pt x="373" y="269"/>
                  </a:cubicBezTo>
                  <a:cubicBezTo>
                    <a:pt x="335" y="307"/>
                    <a:pt x="335" y="307"/>
                    <a:pt x="335" y="307"/>
                  </a:cubicBezTo>
                  <a:cubicBezTo>
                    <a:pt x="316" y="293"/>
                    <a:pt x="316" y="293"/>
                    <a:pt x="316" y="293"/>
                  </a:cubicBezTo>
                  <a:close/>
                  <a:moveTo>
                    <a:pt x="349" y="317"/>
                  </a:moveTo>
                  <a:cubicBezTo>
                    <a:pt x="385" y="280"/>
                    <a:pt x="385" y="280"/>
                    <a:pt x="385" y="280"/>
                  </a:cubicBezTo>
                  <a:cubicBezTo>
                    <a:pt x="403" y="296"/>
                    <a:pt x="403" y="296"/>
                    <a:pt x="403" y="296"/>
                  </a:cubicBezTo>
                  <a:cubicBezTo>
                    <a:pt x="368" y="332"/>
                    <a:pt x="368" y="332"/>
                    <a:pt x="368" y="332"/>
                  </a:cubicBezTo>
                  <a:cubicBezTo>
                    <a:pt x="349" y="317"/>
                    <a:pt x="349" y="317"/>
                    <a:pt x="349" y="317"/>
                  </a:cubicBezTo>
                  <a:close/>
                  <a:moveTo>
                    <a:pt x="381" y="342"/>
                  </a:moveTo>
                  <a:cubicBezTo>
                    <a:pt x="416" y="307"/>
                    <a:pt x="416" y="307"/>
                    <a:pt x="416" y="307"/>
                  </a:cubicBezTo>
                  <a:cubicBezTo>
                    <a:pt x="433" y="323"/>
                    <a:pt x="433" y="323"/>
                    <a:pt x="433" y="323"/>
                  </a:cubicBezTo>
                  <a:cubicBezTo>
                    <a:pt x="400" y="357"/>
                    <a:pt x="400" y="357"/>
                    <a:pt x="400" y="357"/>
                  </a:cubicBezTo>
                  <a:cubicBezTo>
                    <a:pt x="381" y="342"/>
                    <a:pt x="381" y="342"/>
                    <a:pt x="381" y="342"/>
                  </a:cubicBezTo>
                  <a:close/>
                  <a:moveTo>
                    <a:pt x="413" y="367"/>
                  </a:moveTo>
                  <a:cubicBezTo>
                    <a:pt x="446" y="334"/>
                    <a:pt x="446" y="334"/>
                    <a:pt x="446" y="334"/>
                  </a:cubicBezTo>
                  <a:cubicBezTo>
                    <a:pt x="464" y="350"/>
                    <a:pt x="464" y="350"/>
                    <a:pt x="464" y="350"/>
                  </a:cubicBezTo>
                  <a:cubicBezTo>
                    <a:pt x="432" y="381"/>
                    <a:pt x="432" y="381"/>
                    <a:pt x="432" y="381"/>
                  </a:cubicBezTo>
                  <a:cubicBezTo>
                    <a:pt x="413" y="367"/>
                    <a:pt x="413" y="367"/>
                    <a:pt x="413" y="367"/>
                  </a:cubicBezTo>
                  <a:close/>
                  <a:moveTo>
                    <a:pt x="446" y="391"/>
                  </a:moveTo>
                  <a:cubicBezTo>
                    <a:pt x="449" y="394"/>
                    <a:pt x="449" y="394"/>
                    <a:pt x="449" y="394"/>
                  </a:cubicBezTo>
                  <a:cubicBezTo>
                    <a:pt x="455" y="389"/>
                    <a:pt x="460" y="383"/>
                    <a:pt x="464" y="377"/>
                  </a:cubicBezTo>
                  <a:cubicBezTo>
                    <a:pt x="468" y="372"/>
                    <a:pt x="471" y="368"/>
                    <a:pt x="473" y="364"/>
                  </a:cubicBezTo>
                  <a:cubicBezTo>
                    <a:pt x="446" y="391"/>
                    <a:pt x="446" y="391"/>
                    <a:pt x="446" y="391"/>
                  </a:cubicBezTo>
                  <a:close/>
                  <a:moveTo>
                    <a:pt x="369" y="240"/>
                  </a:moveTo>
                  <a:cubicBezTo>
                    <a:pt x="402" y="207"/>
                    <a:pt x="402" y="207"/>
                    <a:pt x="402" y="207"/>
                  </a:cubicBezTo>
                  <a:cubicBezTo>
                    <a:pt x="418" y="225"/>
                    <a:pt x="418" y="225"/>
                    <a:pt x="418" y="225"/>
                  </a:cubicBezTo>
                  <a:cubicBezTo>
                    <a:pt x="387" y="256"/>
                    <a:pt x="387" y="256"/>
                    <a:pt x="387" y="256"/>
                  </a:cubicBezTo>
                  <a:cubicBezTo>
                    <a:pt x="369" y="240"/>
                    <a:pt x="369" y="240"/>
                    <a:pt x="369" y="240"/>
                  </a:cubicBezTo>
                  <a:close/>
                  <a:moveTo>
                    <a:pt x="399" y="267"/>
                  </a:moveTo>
                  <a:cubicBezTo>
                    <a:pt x="417" y="283"/>
                    <a:pt x="417" y="283"/>
                    <a:pt x="417" y="283"/>
                  </a:cubicBezTo>
                  <a:cubicBezTo>
                    <a:pt x="445" y="255"/>
                    <a:pt x="445" y="255"/>
                    <a:pt x="445" y="255"/>
                  </a:cubicBezTo>
                  <a:cubicBezTo>
                    <a:pt x="429" y="237"/>
                    <a:pt x="429" y="237"/>
                    <a:pt x="429" y="237"/>
                  </a:cubicBezTo>
                  <a:cubicBezTo>
                    <a:pt x="399" y="267"/>
                    <a:pt x="399" y="267"/>
                    <a:pt x="399" y="267"/>
                  </a:cubicBezTo>
                  <a:close/>
                  <a:moveTo>
                    <a:pt x="429" y="294"/>
                  </a:moveTo>
                  <a:cubicBezTo>
                    <a:pt x="447" y="310"/>
                    <a:pt x="447" y="310"/>
                    <a:pt x="447" y="310"/>
                  </a:cubicBezTo>
                  <a:cubicBezTo>
                    <a:pt x="472" y="285"/>
                    <a:pt x="472" y="285"/>
                    <a:pt x="472" y="285"/>
                  </a:cubicBezTo>
                  <a:cubicBezTo>
                    <a:pt x="456" y="267"/>
                    <a:pt x="456" y="267"/>
                    <a:pt x="456" y="267"/>
                  </a:cubicBezTo>
                  <a:cubicBezTo>
                    <a:pt x="429" y="294"/>
                    <a:pt x="429" y="294"/>
                    <a:pt x="429" y="294"/>
                  </a:cubicBezTo>
                  <a:close/>
                  <a:moveTo>
                    <a:pt x="459" y="321"/>
                  </a:moveTo>
                  <a:cubicBezTo>
                    <a:pt x="477" y="336"/>
                    <a:pt x="477" y="336"/>
                    <a:pt x="477" y="336"/>
                  </a:cubicBezTo>
                  <a:cubicBezTo>
                    <a:pt x="496" y="318"/>
                    <a:pt x="496" y="318"/>
                    <a:pt x="496" y="318"/>
                  </a:cubicBezTo>
                  <a:cubicBezTo>
                    <a:pt x="496" y="317"/>
                    <a:pt x="496" y="315"/>
                    <a:pt x="495" y="314"/>
                  </a:cubicBezTo>
                  <a:cubicBezTo>
                    <a:pt x="495" y="311"/>
                    <a:pt x="494" y="309"/>
                    <a:pt x="492" y="307"/>
                  </a:cubicBezTo>
                  <a:cubicBezTo>
                    <a:pt x="483" y="297"/>
                    <a:pt x="483" y="297"/>
                    <a:pt x="483" y="297"/>
                  </a:cubicBezTo>
                  <a:cubicBezTo>
                    <a:pt x="459" y="321"/>
                    <a:pt x="459" y="321"/>
                    <a:pt x="459" y="321"/>
                  </a:cubicBezTo>
                  <a:close/>
                  <a:moveTo>
                    <a:pt x="132" y="110"/>
                  </a:moveTo>
                  <a:cubicBezTo>
                    <a:pt x="0" y="242"/>
                    <a:pt x="0" y="242"/>
                    <a:pt x="0" y="242"/>
                  </a:cubicBezTo>
                  <a:cubicBezTo>
                    <a:pt x="16" y="193"/>
                    <a:pt x="16" y="193"/>
                    <a:pt x="16" y="193"/>
                  </a:cubicBezTo>
                  <a:cubicBezTo>
                    <a:pt x="199" y="10"/>
                    <a:pt x="199" y="10"/>
                    <a:pt x="199" y="10"/>
                  </a:cubicBezTo>
                  <a:cubicBezTo>
                    <a:pt x="229" y="14"/>
                    <a:pt x="229" y="14"/>
                    <a:pt x="229" y="14"/>
                  </a:cubicBezTo>
                  <a:cubicBezTo>
                    <a:pt x="181" y="62"/>
                    <a:pt x="181" y="62"/>
                    <a:pt x="181" y="62"/>
                  </a:cubicBezTo>
                  <a:cubicBezTo>
                    <a:pt x="130" y="83"/>
                    <a:pt x="130" y="83"/>
                    <a:pt x="130" y="83"/>
                  </a:cubicBezTo>
                  <a:cubicBezTo>
                    <a:pt x="125" y="85"/>
                    <a:pt x="123" y="90"/>
                    <a:pt x="125" y="95"/>
                  </a:cubicBezTo>
                  <a:cubicBezTo>
                    <a:pt x="125" y="96"/>
                    <a:pt x="125" y="96"/>
                    <a:pt x="125" y="96"/>
                  </a:cubicBezTo>
                  <a:cubicBezTo>
                    <a:pt x="132" y="110"/>
                    <a:pt x="132" y="110"/>
                    <a:pt x="132" y="110"/>
                  </a:cubicBezTo>
                  <a:close/>
                  <a:moveTo>
                    <a:pt x="221" y="45"/>
                  </a:moveTo>
                  <a:cubicBezTo>
                    <a:pt x="261" y="29"/>
                    <a:pt x="261" y="29"/>
                    <a:pt x="261" y="29"/>
                  </a:cubicBezTo>
                  <a:cubicBezTo>
                    <a:pt x="267" y="26"/>
                    <a:pt x="272" y="24"/>
                    <a:pt x="277" y="22"/>
                  </a:cubicBezTo>
                  <a:cubicBezTo>
                    <a:pt x="280" y="20"/>
                    <a:pt x="280" y="20"/>
                    <a:pt x="280" y="20"/>
                  </a:cubicBezTo>
                  <a:cubicBezTo>
                    <a:pt x="250" y="16"/>
                    <a:pt x="250" y="16"/>
                    <a:pt x="250" y="16"/>
                  </a:cubicBezTo>
                  <a:cubicBezTo>
                    <a:pt x="221" y="45"/>
                    <a:pt x="221" y="45"/>
                    <a:pt x="221" y="45"/>
                  </a:cubicBezTo>
                  <a:close/>
                  <a:moveTo>
                    <a:pt x="178" y="8"/>
                  </a:moveTo>
                  <a:cubicBezTo>
                    <a:pt x="26" y="159"/>
                    <a:pt x="26" y="159"/>
                    <a:pt x="26" y="159"/>
                  </a:cubicBezTo>
                  <a:cubicBezTo>
                    <a:pt x="42" y="110"/>
                    <a:pt x="42" y="110"/>
                    <a:pt x="42" y="110"/>
                  </a:cubicBezTo>
                  <a:cubicBezTo>
                    <a:pt x="147" y="5"/>
                    <a:pt x="147" y="5"/>
                    <a:pt x="147" y="5"/>
                  </a:cubicBezTo>
                  <a:cubicBezTo>
                    <a:pt x="163" y="6"/>
                    <a:pt x="163" y="6"/>
                    <a:pt x="163" y="6"/>
                  </a:cubicBezTo>
                  <a:cubicBezTo>
                    <a:pt x="163" y="6"/>
                    <a:pt x="163" y="6"/>
                    <a:pt x="163" y="6"/>
                  </a:cubicBezTo>
                  <a:cubicBezTo>
                    <a:pt x="178" y="8"/>
                    <a:pt x="178" y="8"/>
                    <a:pt x="178" y="8"/>
                  </a:cubicBezTo>
                  <a:close/>
                  <a:moveTo>
                    <a:pt x="125" y="3"/>
                  </a:moveTo>
                  <a:cubicBezTo>
                    <a:pt x="95" y="0"/>
                    <a:pt x="95" y="0"/>
                    <a:pt x="95" y="0"/>
                  </a:cubicBezTo>
                  <a:cubicBezTo>
                    <a:pt x="68" y="27"/>
                    <a:pt x="68" y="27"/>
                    <a:pt x="68" y="27"/>
                  </a:cubicBezTo>
                  <a:cubicBezTo>
                    <a:pt x="52" y="76"/>
                    <a:pt x="52" y="76"/>
                    <a:pt x="52" y="76"/>
                  </a:cubicBezTo>
                  <a:lnTo>
                    <a:pt x="125" y="3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6" name="Freeform 298"/>
            <p:cNvSpPr>
              <a:spLocks noEditPoints="1"/>
            </p:cNvSpPr>
            <p:nvPr/>
          </p:nvSpPr>
          <p:spPr bwMode="auto">
            <a:xfrm>
              <a:off x="6080126" y="2049463"/>
              <a:ext cx="112713" cy="147637"/>
            </a:xfrm>
            <a:custGeom>
              <a:avLst/>
              <a:gdLst>
                <a:gd name="T0" fmla="*/ 11 w 67"/>
                <a:gd name="T1" fmla="*/ 82 h 88"/>
                <a:gd name="T2" fmla="*/ 19 w 67"/>
                <a:gd name="T3" fmla="*/ 86 h 88"/>
                <a:gd name="T4" fmla="*/ 19 w 67"/>
                <a:gd name="T5" fmla="*/ 86 h 88"/>
                <a:gd name="T6" fmla="*/ 19 w 67"/>
                <a:gd name="T7" fmla="*/ 86 h 88"/>
                <a:gd name="T8" fmla="*/ 24 w 67"/>
                <a:gd name="T9" fmla="*/ 88 h 88"/>
                <a:gd name="T10" fmla="*/ 30 w 67"/>
                <a:gd name="T11" fmla="*/ 88 h 88"/>
                <a:gd name="T12" fmla="*/ 35 w 67"/>
                <a:gd name="T13" fmla="*/ 85 h 88"/>
                <a:gd name="T14" fmla="*/ 35 w 67"/>
                <a:gd name="T15" fmla="*/ 85 h 88"/>
                <a:gd name="T16" fmla="*/ 38 w 67"/>
                <a:gd name="T17" fmla="*/ 81 h 88"/>
                <a:gd name="T18" fmla="*/ 65 w 67"/>
                <a:gd name="T19" fmla="*/ 34 h 88"/>
                <a:gd name="T20" fmla="*/ 67 w 67"/>
                <a:gd name="T21" fmla="*/ 26 h 88"/>
                <a:gd name="T22" fmla="*/ 11 w 67"/>
                <a:gd name="T23" fmla="*/ 82 h 88"/>
                <a:gd name="T24" fmla="*/ 57 w 67"/>
                <a:gd name="T25" fmla="*/ 12 h 88"/>
                <a:gd name="T26" fmla="*/ 0 w 67"/>
                <a:gd name="T27" fmla="*/ 69 h 88"/>
                <a:gd name="T28" fmla="*/ 42 w 67"/>
                <a:gd name="T29" fmla="*/ 0 h 88"/>
                <a:gd name="T30" fmla="*/ 57 w 67"/>
                <a:gd name="T31" fmla="*/ 12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7" h="88">
                  <a:moveTo>
                    <a:pt x="11" y="82"/>
                  </a:moveTo>
                  <a:cubicBezTo>
                    <a:pt x="19" y="86"/>
                    <a:pt x="19" y="86"/>
                    <a:pt x="19" y="86"/>
                  </a:cubicBezTo>
                  <a:cubicBezTo>
                    <a:pt x="19" y="86"/>
                    <a:pt x="19" y="86"/>
                    <a:pt x="19" y="86"/>
                  </a:cubicBezTo>
                  <a:cubicBezTo>
                    <a:pt x="19" y="86"/>
                    <a:pt x="19" y="86"/>
                    <a:pt x="19" y="86"/>
                  </a:cubicBezTo>
                  <a:cubicBezTo>
                    <a:pt x="21" y="87"/>
                    <a:pt x="23" y="88"/>
                    <a:pt x="24" y="88"/>
                  </a:cubicBezTo>
                  <a:cubicBezTo>
                    <a:pt x="26" y="88"/>
                    <a:pt x="28" y="88"/>
                    <a:pt x="30" y="88"/>
                  </a:cubicBezTo>
                  <a:cubicBezTo>
                    <a:pt x="32" y="87"/>
                    <a:pt x="33" y="86"/>
                    <a:pt x="35" y="85"/>
                  </a:cubicBezTo>
                  <a:cubicBezTo>
                    <a:pt x="35" y="85"/>
                    <a:pt x="35" y="85"/>
                    <a:pt x="35" y="85"/>
                  </a:cubicBezTo>
                  <a:cubicBezTo>
                    <a:pt x="36" y="84"/>
                    <a:pt x="38" y="83"/>
                    <a:pt x="38" y="81"/>
                  </a:cubicBezTo>
                  <a:cubicBezTo>
                    <a:pt x="65" y="34"/>
                    <a:pt x="65" y="34"/>
                    <a:pt x="65" y="34"/>
                  </a:cubicBezTo>
                  <a:cubicBezTo>
                    <a:pt x="67" y="31"/>
                    <a:pt x="67" y="29"/>
                    <a:pt x="67" y="26"/>
                  </a:cubicBezTo>
                  <a:cubicBezTo>
                    <a:pt x="11" y="82"/>
                    <a:pt x="11" y="82"/>
                    <a:pt x="11" y="82"/>
                  </a:cubicBezTo>
                  <a:close/>
                  <a:moveTo>
                    <a:pt x="57" y="12"/>
                  </a:moveTo>
                  <a:cubicBezTo>
                    <a:pt x="0" y="69"/>
                    <a:pt x="0" y="69"/>
                    <a:pt x="0" y="69"/>
                  </a:cubicBezTo>
                  <a:cubicBezTo>
                    <a:pt x="42" y="0"/>
                    <a:pt x="42" y="0"/>
                    <a:pt x="42" y="0"/>
                  </a:cubicBezTo>
                  <a:lnTo>
                    <a:pt x="57" y="12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7" name="Freeform 299"/>
            <p:cNvSpPr>
              <a:spLocks noEditPoints="1"/>
            </p:cNvSpPr>
            <p:nvPr/>
          </p:nvSpPr>
          <p:spPr bwMode="auto">
            <a:xfrm>
              <a:off x="5980113" y="1981201"/>
              <a:ext cx="141288" cy="174625"/>
            </a:xfrm>
            <a:custGeom>
              <a:avLst/>
              <a:gdLst>
                <a:gd name="T0" fmla="*/ 0 w 89"/>
                <a:gd name="T1" fmla="*/ 86 h 110"/>
                <a:gd name="T2" fmla="*/ 20 w 89"/>
                <a:gd name="T3" fmla="*/ 98 h 110"/>
                <a:gd name="T4" fmla="*/ 89 w 89"/>
                <a:gd name="T5" fmla="*/ 29 h 110"/>
                <a:gd name="T6" fmla="*/ 69 w 89"/>
                <a:gd name="T7" fmla="*/ 13 h 110"/>
                <a:gd name="T8" fmla="*/ 6 w 89"/>
                <a:gd name="T9" fmla="*/ 77 h 110"/>
                <a:gd name="T10" fmla="*/ 0 w 89"/>
                <a:gd name="T11" fmla="*/ 86 h 110"/>
                <a:gd name="T12" fmla="*/ 0 w 89"/>
                <a:gd name="T13" fmla="*/ 86 h 110"/>
                <a:gd name="T14" fmla="*/ 36 w 89"/>
                <a:gd name="T15" fmla="*/ 107 h 110"/>
                <a:gd name="T16" fmla="*/ 57 w 89"/>
                <a:gd name="T17" fmla="*/ 85 h 110"/>
                <a:gd name="T18" fmla="*/ 43 w 89"/>
                <a:gd name="T19" fmla="*/ 110 h 110"/>
                <a:gd name="T20" fmla="*/ 36 w 89"/>
                <a:gd name="T21" fmla="*/ 107 h 110"/>
                <a:gd name="T22" fmla="*/ 36 w 89"/>
                <a:gd name="T23" fmla="*/ 107 h 110"/>
                <a:gd name="T24" fmla="*/ 55 w 89"/>
                <a:gd name="T25" fmla="*/ 2 h 110"/>
                <a:gd name="T26" fmla="*/ 53 w 89"/>
                <a:gd name="T27" fmla="*/ 0 h 110"/>
                <a:gd name="T28" fmla="*/ 45 w 89"/>
                <a:gd name="T29" fmla="*/ 13 h 110"/>
                <a:gd name="T30" fmla="*/ 55 w 89"/>
                <a:gd name="T31" fmla="*/ 2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9" h="110">
                  <a:moveTo>
                    <a:pt x="0" y="86"/>
                  </a:moveTo>
                  <a:lnTo>
                    <a:pt x="20" y="98"/>
                  </a:lnTo>
                  <a:lnTo>
                    <a:pt x="89" y="29"/>
                  </a:lnTo>
                  <a:lnTo>
                    <a:pt x="69" y="13"/>
                  </a:lnTo>
                  <a:lnTo>
                    <a:pt x="6" y="77"/>
                  </a:lnTo>
                  <a:lnTo>
                    <a:pt x="0" y="86"/>
                  </a:lnTo>
                  <a:lnTo>
                    <a:pt x="0" y="86"/>
                  </a:lnTo>
                  <a:close/>
                  <a:moveTo>
                    <a:pt x="36" y="107"/>
                  </a:moveTo>
                  <a:lnTo>
                    <a:pt x="57" y="85"/>
                  </a:lnTo>
                  <a:lnTo>
                    <a:pt x="43" y="110"/>
                  </a:lnTo>
                  <a:lnTo>
                    <a:pt x="36" y="107"/>
                  </a:lnTo>
                  <a:lnTo>
                    <a:pt x="36" y="107"/>
                  </a:lnTo>
                  <a:close/>
                  <a:moveTo>
                    <a:pt x="55" y="2"/>
                  </a:moveTo>
                  <a:lnTo>
                    <a:pt x="53" y="0"/>
                  </a:lnTo>
                  <a:lnTo>
                    <a:pt x="45" y="13"/>
                  </a:lnTo>
                  <a:lnTo>
                    <a:pt x="55" y="2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8" name="Freeform 300"/>
            <p:cNvSpPr>
              <a:spLocks noEditPoints="1"/>
            </p:cNvSpPr>
            <p:nvPr/>
          </p:nvSpPr>
          <p:spPr bwMode="auto">
            <a:xfrm>
              <a:off x="5888038" y="1927226"/>
              <a:ext cx="149225" cy="174625"/>
            </a:xfrm>
            <a:custGeom>
              <a:avLst/>
              <a:gdLst>
                <a:gd name="T0" fmla="*/ 47 w 89"/>
                <a:gd name="T1" fmla="*/ 4 h 103"/>
                <a:gd name="T2" fmla="*/ 0 w 89"/>
                <a:gd name="T3" fmla="*/ 82 h 103"/>
                <a:gd name="T4" fmla="*/ 2 w 89"/>
                <a:gd name="T5" fmla="*/ 82 h 103"/>
                <a:gd name="T6" fmla="*/ 73 w 89"/>
                <a:gd name="T7" fmla="*/ 11 h 103"/>
                <a:gd name="T8" fmla="*/ 73 w 89"/>
                <a:gd name="T9" fmla="*/ 10 h 103"/>
                <a:gd name="T10" fmla="*/ 56 w 89"/>
                <a:gd name="T11" fmla="*/ 2 h 103"/>
                <a:gd name="T12" fmla="*/ 51 w 89"/>
                <a:gd name="T13" fmla="*/ 0 h 103"/>
                <a:gd name="T14" fmla="*/ 47 w 89"/>
                <a:gd name="T15" fmla="*/ 4 h 103"/>
                <a:gd name="T16" fmla="*/ 16 w 89"/>
                <a:gd name="T17" fmla="*/ 91 h 103"/>
                <a:gd name="T18" fmla="*/ 88 w 89"/>
                <a:gd name="T19" fmla="*/ 20 h 103"/>
                <a:gd name="T20" fmla="*/ 89 w 89"/>
                <a:gd name="T21" fmla="*/ 20 h 103"/>
                <a:gd name="T22" fmla="*/ 40 w 89"/>
                <a:gd name="T23" fmla="*/ 101 h 103"/>
                <a:gd name="T24" fmla="*/ 38 w 89"/>
                <a:gd name="T25" fmla="*/ 103 h 103"/>
                <a:gd name="T26" fmla="*/ 16 w 89"/>
                <a:gd name="T27" fmla="*/ 91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9" h="103">
                  <a:moveTo>
                    <a:pt x="47" y="4"/>
                  </a:moveTo>
                  <a:cubicBezTo>
                    <a:pt x="0" y="82"/>
                    <a:pt x="0" y="82"/>
                    <a:pt x="0" y="82"/>
                  </a:cubicBezTo>
                  <a:cubicBezTo>
                    <a:pt x="2" y="82"/>
                    <a:pt x="2" y="82"/>
                    <a:pt x="2" y="82"/>
                  </a:cubicBezTo>
                  <a:cubicBezTo>
                    <a:pt x="73" y="11"/>
                    <a:pt x="73" y="11"/>
                    <a:pt x="73" y="11"/>
                  </a:cubicBezTo>
                  <a:cubicBezTo>
                    <a:pt x="73" y="10"/>
                    <a:pt x="73" y="10"/>
                    <a:pt x="73" y="10"/>
                  </a:cubicBezTo>
                  <a:cubicBezTo>
                    <a:pt x="68" y="7"/>
                    <a:pt x="62" y="5"/>
                    <a:pt x="56" y="2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47" y="4"/>
                    <a:pt x="47" y="4"/>
                    <a:pt x="47" y="4"/>
                  </a:cubicBezTo>
                  <a:close/>
                  <a:moveTo>
                    <a:pt x="16" y="91"/>
                  </a:moveTo>
                  <a:cubicBezTo>
                    <a:pt x="88" y="20"/>
                    <a:pt x="88" y="20"/>
                    <a:pt x="88" y="20"/>
                  </a:cubicBezTo>
                  <a:cubicBezTo>
                    <a:pt x="89" y="20"/>
                    <a:pt x="89" y="20"/>
                    <a:pt x="89" y="20"/>
                  </a:cubicBezTo>
                  <a:cubicBezTo>
                    <a:pt x="40" y="101"/>
                    <a:pt x="40" y="101"/>
                    <a:pt x="40" y="101"/>
                  </a:cubicBezTo>
                  <a:cubicBezTo>
                    <a:pt x="38" y="103"/>
                    <a:pt x="38" y="103"/>
                    <a:pt x="38" y="103"/>
                  </a:cubicBezTo>
                  <a:lnTo>
                    <a:pt x="16" y="91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9" name="Freeform 301"/>
            <p:cNvSpPr>
              <a:spLocks noEditPoints="1"/>
            </p:cNvSpPr>
            <p:nvPr/>
          </p:nvSpPr>
          <p:spPr bwMode="auto">
            <a:xfrm>
              <a:off x="5973763" y="1435101"/>
              <a:ext cx="671513" cy="496887"/>
            </a:xfrm>
            <a:custGeom>
              <a:avLst/>
              <a:gdLst>
                <a:gd name="T0" fmla="*/ 345 w 399"/>
                <a:gd name="T1" fmla="*/ 295 h 295"/>
                <a:gd name="T2" fmla="*/ 347 w 399"/>
                <a:gd name="T3" fmla="*/ 294 h 295"/>
                <a:gd name="T4" fmla="*/ 397 w 399"/>
                <a:gd name="T5" fmla="*/ 260 h 295"/>
                <a:gd name="T6" fmla="*/ 399 w 399"/>
                <a:gd name="T7" fmla="*/ 259 h 295"/>
                <a:gd name="T8" fmla="*/ 394 w 399"/>
                <a:gd name="T9" fmla="*/ 241 h 295"/>
                <a:gd name="T10" fmla="*/ 342 w 399"/>
                <a:gd name="T11" fmla="*/ 293 h 295"/>
                <a:gd name="T12" fmla="*/ 345 w 399"/>
                <a:gd name="T13" fmla="*/ 295 h 295"/>
                <a:gd name="T14" fmla="*/ 388 w 399"/>
                <a:gd name="T15" fmla="*/ 223 h 295"/>
                <a:gd name="T16" fmla="*/ 331 w 399"/>
                <a:gd name="T17" fmla="*/ 280 h 295"/>
                <a:gd name="T18" fmla="*/ 315 w 399"/>
                <a:gd name="T19" fmla="*/ 263 h 295"/>
                <a:gd name="T20" fmla="*/ 380 w 399"/>
                <a:gd name="T21" fmla="*/ 198 h 295"/>
                <a:gd name="T22" fmla="*/ 388 w 399"/>
                <a:gd name="T23" fmla="*/ 223 h 295"/>
                <a:gd name="T24" fmla="*/ 374 w 399"/>
                <a:gd name="T25" fmla="*/ 180 h 295"/>
                <a:gd name="T26" fmla="*/ 304 w 399"/>
                <a:gd name="T27" fmla="*/ 250 h 295"/>
                <a:gd name="T28" fmla="*/ 288 w 399"/>
                <a:gd name="T29" fmla="*/ 233 h 295"/>
                <a:gd name="T30" fmla="*/ 366 w 399"/>
                <a:gd name="T31" fmla="*/ 154 h 295"/>
                <a:gd name="T32" fmla="*/ 374 w 399"/>
                <a:gd name="T33" fmla="*/ 180 h 295"/>
                <a:gd name="T34" fmla="*/ 361 w 399"/>
                <a:gd name="T35" fmla="*/ 137 h 295"/>
                <a:gd name="T36" fmla="*/ 353 w 399"/>
                <a:gd name="T37" fmla="*/ 111 h 295"/>
                <a:gd name="T38" fmla="*/ 261 w 399"/>
                <a:gd name="T39" fmla="*/ 203 h 295"/>
                <a:gd name="T40" fmla="*/ 277 w 399"/>
                <a:gd name="T41" fmla="*/ 220 h 295"/>
                <a:gd name="T42" fmla="*/ 361 w 399"/>
                <a:gd name="T43" fmla="*/ 137 h 295"/>
                <a:gd name="T44" fmla="*/ 347 w 399"/>
                <a:gd name="T45" fmla="*/ 93 h 295"/>
                <a:gd name="T46" fmla="*/ 339 w 399"/>
                <a:gd name="T47" fmla="*/ 68 h 295"/>
                <a:gd name="T48" fmla="*/ 234 w 399"/>
                <a:gd name="T49" fmla="*/ 173 h 295"/>
                <a:gd name="T50" fmla="*/ 250 w 399"/>
                <a:gd name="T51" fmla="*/ 190 h 295"/>
                <a:gd name="T52" fmla="*/ 347 w 399"/>
                <a:gd name="T53" fmla="*/ 93 h 295"/>
                <a:gd name="T54" fmla="*/ 333 w 399"/>
                <a:gd name="T55" fmla="*/ 50 h 295"/>
                <a:gd name="T56" fmla="*/ 325 w 399"/>
                <a:gd name="T57" fmla="*/ 24 h 295"/>
                <a:gd name="T58" fmla="*/ 207 w 399"/>
                <a:gd name="T59" fmla="*/ 143 h 295"/>
                <a:gd name="T60" fmla="*/ 223 w 399"/>
                <a:gd name="T61" fmla="*/ 160 h 295"/>
                <a:gd name="T62" fmla="*/ 333 w 399"/>
                <a:gd name="T63" fmla="*/ 50 h 295"/>
                <a:gd name="T64" fmla="*/ 320 w 399"/>
                <a:gd name="T65" fmla="*/ 6 h 295"/>
                <a:gd name="T66" fmla="*/ 195 w 399"/>
                <a:gd name="T67" fmla="*/ 131 h 295"/>
                <a:gd name="T68" fmla="*/ 180 w 399"/>
                <a:gd name="T69" fmla="*/ 113 h 295"/>
                <a:gd name="T70" fmla="*/ 179 w 399"/>
                <a:gd name="T71" fmla="*/ 113 h 295"/>
                <a:gd name="T72" fmla="*/ 284 w 399"/>
                <a:gd name="T73" fmla="*/ 8 h 295"/>
                <a:gd name="T74" fmla="*/ 318 w 399"/>
                <a:gd name="T75" fmla="*/ 0 h 295"/>
                <a:gd name="T76" fmla="*/ 320 w 399"/>
                <a:gd name="T77" fmla="*/ 6 h 295"/>
                <a:gd name="T78" fmla="*/ 254 w 399"/>
                <a:gd name="T79" fmla="*/ 15 h 295"/>
                <a:gd name="T80" fmla="*/ 155 w 399"/>
                <a:gd name="T81" fmla="*/ 114 h 295"/>
                <a:gd name="T82" fmla="*/ 109 w 399"/>
                <a:gd name="T83" fmla="*/ 126 h 295"/>
                <a:gd name="T84" fmla="*/ 211 w 399"/>
                <a:gd name="T85" fmla="*/ 24 h 295"/>
                <a:gd name="T86" fmla="*/ 216 w 399"/>
                <a:gd name="T87" fmla="*/ 23 h 295"/>
                <a:gd name="T88" fmla="*/ 254 w 399"/>
                <a:gd name="T89" fmla="*/ 15 h 295"/>
                <a:gd name="T90" fmla="*/ 179 w 399"/>
                <a:gd name="T91" fmla="*/ 32 h 295"/>
                <a:gd name="T92" fmla="*/ 175 w 399"/>
                <a:gd name="T93" fmla="*/ 34 h 295"/>
                <a:gd name="T94" fmla="*/ 175 w 399"/>
                <a:gd name="T95" fmla="*/ 34 h 295"/>
                <a:gd name="T96" fmla="*/ 175 w 399"/>
                <a:gd name="T97" fmla="*/ 34 h 295"/>
                <a:gd name="T98" fmla="*/ 174 w 399"/>
                <a:gd name="T99" fmla="*/ 34 h 295"/>
                <a:gd name="T100" fmla="*/ 174 w 399"/>
                <a:gd name="T101" fmla="*/ 34 h 295"/>
                <a:gd name="T102" fmla="*/ 164 w 399"/>
                <a:gd name="T103" fmla="*/ 37 h 295"/>
                <a:gd name="T104" fmla="*/ 129 w 399"/>
                <a:gd name="T105" fmla="*/ 50 h 295"/>
                <a:gd name="T106" fmla="*/ 35 w 399"/>
                <a:gd name="T107" fmla="*/ 143 h 295"/>
                <a:gd name="T108" fmla="*/ 53 w 399"/>
                <a:gd name="T109" fmla="*/ 142 h 295"/>
                <a:gd name="T110" fmla="*/ 77 w 399"/>
                <a:gd name="T111" fmla="*/ 135 h 295"/>
                <a:gd name="T112" fmla="*/ 179 w 399"/>
                <a:gd name="T113" fmla="*/ 32 h 295"/>
                <a:gd name="T114" fmla="*/ 89 w 399"/>
                <a:gd name="T115" fmla="*/ 66 h 295"/>
                <a:gd name="T116" fmla="*/ 17 w 399"/>
                <a:gd name="T117" fmla="*/ 137 h 295"/>
                <a:gd name="T118" fmla="*/ 0 w 399"/>
                <a:gd name="T119" fmla="*/ 121 h 295"/>
                <a:gd name="T120" fmla="*/ 32 w 399"/>
                <a:gd name="T121" fmla="*/ 89 h 295"/>
                <a:gd name="T122" fmla="*/ 89 w 399"/>
                <a:gd name="T123" fmla="*/ 66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9" h="295">
                  <a:moveTo>
                    <a:pt x="345" y="295"/>
                  </a:moveTo>
                  <a:cubicBezTo>
                    <a:pt x="345" y="295"/>
                    <a:pt x="346" y="294"/>
                    <a:pt x="347" y="294"/>
                  </a:cubicBezTo>
                  <a:cubicBezTo>
                    <a:pt x="397" y="260"/>
                    <a:pt x="397" y="260"/>
                    <a:pt x="397" y="260"/>
                  </a:cubicBezTo>
                  <a:cubicBezTo>
                    <a:pt x="398" y="260"/>
                    <a:pt x="398" y="260"/>
                    <a:pt x="399" y="259"/>
                  </a:cubicBezTo>
                  <a:cubicBezTo>
                    <a:pt x="394" y="241"/>
                    <a:pt x="394" y="241"/>
                    <a:pt x="394" y="241"/>
                  </a:cubicBezTo>
                  <a:cubicBezTo>
                    <a:pt x="342" y="293"/>
                    <a:pt x="342" y="293"/>
                    <a:pt x="342" y="293"/>
                  </a:cubicBezTo>
                  <a:cubicBezTo>
                    <a:pt x="345" y="295"/>
                    <a:pt x="345" y="295"/>
                    <a:pt x="345" y="295"/>
                  </a:cubicBezTo>
                  <a:close/>
                  <a:moveTo>
                    <a:pt x="388" y="223"/>
                  </a:moveTo>
                  <a:cubicBezTo>
                    <a:pt x="331" y="280"/>
                    <a:pt x="331" y="280"/>
                    <a:pt x="331" y="280"/>
                  </a:cubicBezTo>
                  <a:cubicBezTo>
                    <a:pt x="315" y="263"/>
                    <a:pt x="315" y="263"/>
                    <a:pt x="315" y="263"/>
                  </a:cubicBezTo>
                  <a:cubicBezTo>
                    <a:pt x="380" y="198"/>
                    <a:pt x="380" y="198"/>
                    <a:pt x="380" y="198"/>
                  </a:cubicBezTo>
                  <a:cubicBezTo>
                    <a:pt x="388" y="223"/>
                    <a:pt x="388" y="223"/>
                    <a:pt x="388" y="223"/>
                  </a:cubicBezTo>
                  <a:close/>
                  <a:moveTo>
                    <a:pt x="374" y="180"/>
                  </a:moveTo>
                  <a:cubicBezTo>
                    <a:pt x="304" y="250"/>
                    <a:pt x="304" y="250"/>
                    <a:pt x="304" y="250"/>
                  </a:cubicBezTo>
                  <a:cubicBezTo>
                    <a:pt x="288" y="233"/>
                    <a:pt x="288" y="233"/>
                    <a:pt x="288" y="233"/>
                  </a:cubicBezTo>
                  <a:cubicBezTo>
                    <a:pt x="366" y="154"/>
                    <a:pt x="366" y="154"/>
                    <a:pt x="366" y="154"/>
                  </a:cubicBezTo>
                  <a:cubicBezTo>
                    <a:pt x="374" y="180"/>
                    <a:pt x="374" y="180"/>
                    <a:pt x="374" y="180"/>
                  </a:cubicBezTo>
                  <a:close/>
                  <a:moveTo>
                    <a:pt x="361" y="137"/>
                  </a:moveTo>
                  <a:cubicBezTo>
                    <a:pt x="353" y="111"/>
                    <a:pt x="353" y="111"/>
                    <a:pt x="353" y="111"/>
                  </a:cubicBezTo>
                  <a:cubicBezTo>
                    <a:pt x="261" y="203"/>
                    <a:pt x="261" y="203"/>
                    <a:pt x="261" y="203"/>
                  </a:cubicBezTo>
                  <a:cubicBezTo>
                    <a:pt x="277" y="220"/>
                    <a:pt x="277" y="220"/>
                    <a:pt x="277" y="220"/>
                  </a:cubicBezTo>
                  <a:cubicBezTo>
                    <a:pt x="361" y="137"/>
                    <a:pt x="361" y="137"/>
                    <a:pt x="361" y="137"/>
                  </a:cubicBezTo>
                  <a:close/>
                  <a:moveTo>
                    <a:pt x="347" y="93"/>
                  </a:moveTo>
                  <a:cubicBezTo>
                    <a:pt x="339" y="68"/>
                    <a:pt x="339" y="68"/>
                    <a:pt x="339" y="68"/>
                  </a:cubicBezTo>
                  <a:cubicBezTo>
                    <a:pt x="234" y="173"/>
                    <a:pt x="234" y="173"/>
                    <a:pt x="234" y="173"/>
                  </a:cubicBezTo>
                  <a:cubicBezTo>
                    <a:pt x="250" y="190"/>
                    <a:pt x="250" y="190"/>
                    <a:pt x="250" y="190"/>
                  </a:cubicBezTo>
                  <a:cubicBezTo>
                    <a:pt x="347" y="93"/>
                    <a:pt x="347" y="93"/>
                    <a:pt x="347" y="93"/>
                  </a:cubicBezTo>
                  <a:close/>
                  <a:moveTo>
                    <a:pt x="333" y="50"/>
                  </a:moveTo>
                  <a:cubicBezTo>
                    <a:pt x="325" y="24"/>
                    <a:pt x="325" y="24"/>
                    <a:pt x="325" y="24"/>
                  </a:cubicBezTo>
                  <a:cubicBezTo>
                    <a:pt x="207" y="143"/>
                    <a:pt x="207" y="143"/>
                    <a:pt x="207" y="143"/>
                  </a:cubicBezTo>
                  <a:cubicBezTo>
                    <a:pt x="223" y="160"/>
                    <a:pt x="223" y="160"/>
                    <a:pt x="223" y="160"/>
                  </a:cubicBezTo>
                  <a:cubicBezTo>
                    <a:pt x="333" y="50"/>
                    <a:pt x="333" y="50"/>
                    <a:pt x="333" y="50"/>
                  </a:cubicBezTo>
                  <a:close/>
                  <a:moveTo>
                    <a:pt x="320" y="6"/>
                  </a:moveTo>
                  <a:cubicBezTo>
                    <a:pt x="195" y="131"/>
                    <a:pt x="195" y="131"/>
                    <a:pt x="195" y="131"/>
                  </a:cubicBezTo>
                  <a:cubicBezTo>
                    <a:pt x="180" y="113"/>
                    <a:pt x="180" y="113"/>
                    <a:pt x="180" y="113"/>
                  </a:cubicBezTo>
                  <a:cubicBezTo>
                    <a:pt x="179" y="113"/>
                    <a:pt x="179" y="113"/>
                    <a:pt x="179" y="113"/>
                  </a:cubicBezTo>
                  <a:cubicBezTo>
                    <a:pt x="284" y="8"/>
                    <a:pt x="284" y="8"/>
                    <a:pt x="284" y="8"/>
                  </a:cubicBezTo>
                  <a:cubicBezTo>
                    <a:pt x="318" y="0"/>
                    <a:pt x="318" y="0"/>
                    <a:pt x="318" y="0"/>
                  </a:cubicBezTo>
                  <a:cubicBezTo>
                    <a:pt x="320" y="6"/>
                    <a:pt x="320" y="6"/>
                    <a:pt x="320" y="6"/>
                  </a:cubicBezTo>
                  <a:close/>
                  <a:moveTo>
                    <a:pt x="254" y="15"/>
                  </a:moveTo>
                  <a:cubicBezTo>
                    <a:pt x="155" y="114"/>
                    <a:pt x="155" y="114"/>
                    <a:pt x="155" y="114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211" y="24"/>
                    <a:pt x="211" y="24"/>
                    <a:pt x="211" y="24"/>
                  </a:cubicBezTo>
                  <a:cubicBezTo>
                    <a:pt x="216" y="23"/>
                    <a:pt x="216" y="23"/>
                    <a:pt x="216" y="23"/>
                  </a:cubicBezTo>
                  <a:cubicBezTo>
                    <a:pt x="254" y="15"/>
                    <a:pt x="254" y="15"/>
                    <a:pt x="254" y="15"/>
                  </a:cubicBezTo>
                  <a:close/>
                  <a:moveTo>
                    <a:pt x="179" y="32"/>
                  </a:moveTo>
                  <a:cubicBezTo>
                    <a:pt x="175" y="34"/>
                    <a:pt x="175" y="34"/>
                    <a:pt x="175" y="34"/>
                  </a:cubicBezTo>
                  <a:cubicBezTo>
                    <a:pt x="175" y="34"/>
                    <a:pt x="175" y="34"/>
                    <a:pt x="175" y="34"/>
                  </a:cubicBezTo>
                  <a:cubicBezTo>
                    <a:pt x="175" y="34"/>
                    <a:pt x="175" y="34"/>
                    <a:pt x="175" y="34"/>
                  </a:cubicBezTo>
                  <a:cubicBezTo>
                    <a:pt x="174" y="34"/>
                    <a:pt x="174" y="34"/>
                    <a:pt x="174" y="34"/>
                  </a:cubicBezTo>
                  <a:cubicBezTo>
                    <a:pt x="174" y="34"/>
                    <a:pt x="174" y="34"/>
                    <a:pt x="174" y="34"/>
                  </a:cubicBezTo>
                  <a:cubicBezTo>
                    <a:pt x="171" y="35"/>
                    <a:pt x="168" y="36"/>
                    <a:pt x="164" y="37"/>
                  </a:cubicBezTo>
                  <a:cubicBezTo>
                    <a:pt x="153" y="41"/>
                    <a:pt x="141" y="45"/>
                    <a:pt x="129" y="50"/>
                  </a:cubicBezTo>
                  <a:cubicBezTo>
                    <a:pt x="35" y="143"/>
                    <a:pt x="35" y="143"/>
                    <a:pt x="35" y="143"/>
                  </a:cubicBezTo>
                  <a:cubicBezTo>
                    <a:pt x="41" y="143"/>
                    <a:pt x="47" y="143"/>
                    <a:pt x="53" y="142"/>
                  </a:cubicBezTo>
                  <a:cubicBezTo>
                    <a:pt x="77" y="135"/>
                    <a:pt x="77" y="135"/>
                    <a:pt x="77" y="135"/>
                  </a:cubicBezTo>
                  <a:cubicBezTo>
                    <a:pt x="179" y="32"/>
                    <a:pt x="179" y="32"/>
                    <a:pt x="179" y="32"/>
                  </a:cubicBezTo>
                  <a:close/>
                  <a:moveTo>
                    <a:pt x="89" y="66"/>
                  </a:moveTo>
                  <a:cubicBezTo>
                    <a:pt x="17" y="137"/>
                    <a:pt x="17" y="137"/>
                    <a:pt x="17" y="137"/>
                  </a:cubicBezTo>
                  <a:cubicBezTo>
                    <a:pt x="10" y="134"/>
                    <a:pt x="4" y="128"/>
                    <a:pt x="0" y="121"/>
                  </a:cubicBezTo>
                  <a:cubicBezTo>
                    <a:pt x="32" y="89"/>
                    <a:pt x="32" y="89"/>
                    <a:pt x="32" y="89"/>
                  </a:cubicBezTo>
                  <a:lnTo>
                    <a:pt x="89" y="66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0" name="Freeform 302"/>
            <p:cNvSpPr>
              <a:spLocks noEditPoints="1"/>
            </p:cNvSpPr>
            <p:nvPr/>
          </p:nvSpPr>
          <p:spPr bwMode="auto">
            <a:xfrm>
              <a:off x="5813426" y="1900238"/>
              <a:ext cx="127000" cy="149225"/>
            </a:xfrm>
            <a:custGeom>
              <a:avLst/>
              <a:gdLst>
                <a:gd name="T0" fmla="*/ 28 w 75"/>
                <a:gd name="T1" fmla="*/ 88 h 88"/>
                <a:gd name="T2" fmla="*/ 37 w 75"/>
                <a:gd name="T3" fmla="*/ 74 h 88"/>
                <a:gd name="T4" fmla="*/ 24 w 75"/>
                <a:gd name="T5" fmla="*/ 86 h 88"/>
                <a:gd name="T6" fmla="*/ 28 w 75"/>
                <a:gd name="T7" fmla="*/ 88 h 88"/>
                <a:gd name="T8" fmla="*/ 71 w 75"/>
                <a:gd name="T9" fmla="*/ 16 h 88"/>
                <a:gd name="T10" fmla="*/ 9 w 75"/>
                <a:gd name="T11" fmla="*/ 78 h 88"/>
                <a:gd name="T12" fmla="*/ 7 w 75"/>
                <a:gd name="T13" fmla="*/ 76 h 88"/>
                <a:gd name="T14" fmla="*/ 3 w 75"/>
                <a:gd name="T15" fmla="*/ 72 h 88"/>
                <a:gd name="T16" fmla="*/ 0 w 75"/>
                <a:gd name="T17" fmla="*/ 67 h 88"/>
                <a:gd name="T18" fmla="*/ 0 w 75"/>
                <a:gd name="T19" fmla="*/ 61 h 88"/>
                <a:gd name="T20" fmla="*/ 17 w 75"/>
                <a:gd name="T21" fmla="*/ 36 h 88"/>
                <a:gd name="T22" fmla="*/ 53 w 75"/>
                <a:gd name="T23" fmla="*/ 0 h 88"/>
                <a:gd name="T24" fmla="*/ 54 w 75"/>
                <a:gd name="T25" fmla="*/ 0 h 88"/>
                <a:gd name="T26" fmla="*/ 65 w 75"/>
                <a:gd name="T27" fmla="*/ 4 h 88"/>
                <a:gd name="T28" fmla="*/ 75 w 75"/>
                <a:gd name="T29" fmla="*/ 8 h 88"/>
                <a:gd name="T30" fmla="*/ 71 w 75"/>
                <a:gd name="T31" fmla="*/ 16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5" h="88">
                  <a:moveTo>
                    <a:pt x="28" y="88"/>
                  </a:moveTo>
                  <a:cubicBezTo>
                    <a:pt x="37" y="74"/>
                    <a:pt x="37" y="74"/>
                    <a:pt x="37" y="74"/>
                  </a:cubicBezTo>
                  <a:cubicBezTo>
                    <a:pt x="24" y="86"/>
                    <a:pt x="24" y="86"/>
                    <a:pt x="24" y="86"/>
                  </a:cubicBezTo>
                  <a:cubicBezTo>
                    <a:pt x="28" y="88"/>
                    <a:pt x="28" y="88"/>
                    <a:pt x="28" y="88"/>
                  </a:cubicBezTo>
                  <a:close/>
                  <a:moveTo>
                    <a:pt x="71" y="16"/>
                  </a:moveTo>
                  <a:cubicBezTo>
                    <a:pt x="9" y="78"/>
                    <a:pt x="9" y="78"/>
                    <a:pt x="9" y="78"/>
                  </a:cubicBezTo>
                  <a:cubicBezTo>
                    <a:pt x="7" y="76"/>
                    <a:pt x="7" y="76"/>
                    <a:pt x="7" y="76"/>
                  </a:cubicBezTo>
                  <a:cubicBezTo>
                    <a:pt x="5" y="75"/>
                    <a:pt x="4" y="74"/>
                    <a:pt x="3" y="72"/>
                  </a:cubicBezTo>
                  <a:cubicBezTo>
                    <a:pt x="2" y="71"/>
                    <a:pt x="1" y="69"/>
                    <a:pt x="0" y="67"/>
                  </a:cubicBezTo>
                  <a:cubicBezTo>
                    <a:pt x="0" y="65"/>
                    <a:pt x="0" y="63"/>
                    <a:pt x="0" y="61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65" y="4"/>
                    <a:pt x="65" y="4"/>
                    <a:pt x="65" y="4"/>
                  </a:cubicBezTo>
                  <a:cubicBezTo>
                    <a:pt x="69" y="6"/>
                    <a:pt x="72" y="7"/>
                    <a:pt x="75" y="8"/>
                  </a:cubicBezTo>
                  <a:lnTo>
                    <a:pt x="71" y="16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3" name="Freeform 303"/>
            <p:cNvSpPr>
              <a:spLocks noEditPoints="1"/>
            </p:cNvSpPr>
            <p:nvPr/>
          </p:nvSpPr>
          <p:spPr bwMode="auto">
            <a:xfrm>
              <a:off x="5434013" y="1279526"/>
              <a:ext cx="1479550" cy="995362"/>
            </a:xfrm>
            <a:custGeom>
              <a:avLst/>
              <a:gdLst>
                <a:gd name="T0" fmla="*/ 254 w 880"/>
                <a:gd name="T1" fmla="*/ 458 h 592"/>
                <a:gd name="T2" fmla="*/ 271 w 880"/>
                <a:gd name="T3" fmla="*/ 370 h 592"/>
                <a:gd name="T4" fmla="*/ 226 w 880"/>
                <a:gd name="T5" fmla="*/ 431 h 592"/>
                <a:gd name="T6" fmla="*/ 254 w 880"/>
                <a:gd name="T7" fmla="*/ 458 h 592"/>
                <a:gd name="T8" fmla="*/ 880 w 880"/>
                <a:gd name="T9" fmla="*/ 391 h 592"/>
                <a:gd name="T10" fmla="*/ 721 w 880"/>
                <a:gd name="T11" fmla="*/ 374 h 592"/>
                <a:gd name="T12" fmla="*/ 679 w 880"/>
                <a:gd name="T13" fmla="*/ 431 h 592"/>
                <a:gd name="T14" fmla="*/ 537 w 880"/>
                <a:gd name="T15" fmla="*/ 584 h 592"/>
                <a:gd name="T16" fmla="*/ 431 w 880"/>
                <a:gd name="T17" fmla="*/ 558 h 592"/>
                <a:gd name="T18" fmla="*/ 393 w 880"/>
                <a:gd name="T19" fmla="*/ 561 h 592"/>
                <a:gd name="T20" fmla="*/ 208 w 880"/>
                <a:gd name="T21" fmla="*/ 441 h 592"/>
                <a:gd name="T22" fmla="*/ 159 w 880"/>
                <a:gd name="T23" fmla="*/ 391 h 592"/>
                <a:gd name="T24" fmla="*/ 0 w 880"/>
                <a:gd name="T25" fmla="*/ 9 h 592"/>
                <a:gd name="T26" fmla="*/ 159 w 880"/>
                <a:gd name="T27" fmla="*/ 17 h 592"/>
                <a:gd name="T28" fmla="*/ 250 w 880"/>
                <a:gd name="T29" fmla="*/ 82 h 592"/>
                <a:gd name="T30" fmla="*/ 533 w 880"/>
                <a:gd name="T31" fmla="*/ 98 h 592"/>
                <a:gd name="T32" fmla="*/ 721 w 880"/>
                <a:gd name="T33" fmla="*/ 17 h 592"/>
                <a:gd name="T34" fmla="*/ 668 w 880"/>
                <a:gd name="T35" fmla="*/ 387 h 592"/>
                <a:gd name="T36" fmla="*/ 537 w 880"/>
                <a:gd name="T37" fmla="*/ 116 h 592"/>
                <a:gd name="T38" fmla="*/ 495 w 880"/>
                <a:gd name="T39" fmla="*/ 127 h 592"/>
                <a:gd name="T40" fmla="*/ 313 w 880"/>
                <a:gd name="T41" fmla="*/ 198 h 592"/>
                <a:gd name="T42" fmla="*/ 491 w 880"/>
                <a:gd name="T43" fmla="*/ 203 h 592"/>
                <a:gd name="T44" fmla="*/ 326 w 880"/>
                <a:gd name="T45" fmla="*/ 388 h 592"/>
                <a:gd name="T46" fmla="*/ 270 w 880"/>
                <a:gd name="T47" fmla="*/ 468 h 592"/>
                <a:gd name="T48" fmla="*/ 411 w 880"/>
                <a:gd name="T49" fmla="*/ 446 h 592"/>
                <a:gd name="T50" fmla="*/ 403 w 880"/>
                <a:gd name="T51" fmla="*/ 544 h 592"/>
                <a:gd name="T52" fmla="*/ 414 w 880"/>
                <a:gd name="T53" fmla="*/ 546 h 592"/>
                <a:gd name="T54" fmla="*/ 449 w 880"/>
                <a:gd name="T55" fmla="*/ 492 h 592"/>
                <a:gd name="T56" fmla="*/ 381 w 880"/>
                <a:gd name="T57" fmla="*/ 532 h 592"/>
                <a:gd name="T58" fmla="*/ 248 w 880"/>
                <a:gd name="T59" fmla="*/ 365 h 592"/>
                <a:gd name="T60" fmla="*/ 287 w 880"/>
                <a:gd name="T61" fmla="*/ 353 h 592"/>
                <a:gd name="T62" fmla="*/ 377 w 880"/>
                <a:gd name="T63" fmla="*/ 396 h 592"/>
                <a:gd name="T64" fmla="*/ 466 w 880"/>
                <a:gd name="T65" fmla="*/ 469 h 592"/>
                <a:gd name="T66" fmla="*/ 459 w 880"/>
                <a:gd name="T67" fmla="*/ 400 h 592"/>
                <a:gd name="T68" fmla="*/ 631 w 880"/>
                <a:gd name="T69" fmla="*/ 479 h 592"/>
                <a:gd name="T70" fmla="*/ 527 w 880"/>
                <a:gd name="T71" fmla="*/ 334 h 592"/>
                <a:gd name="T72" fmla="*/ 662 w 880"/>
                <a:gd name="T73" fmla="*/ 416 h 592"/>
                <a:gd name="T74" fmla="*/ 333 w 880"/>
                <a:gd name="T75" fmla="*/ 249 h 592"/>
                <a:gd name="T76" fmla="*/ 297 w 880"/>
                <a:gd name="T77" fmla="*/ 185 h 592"/>
                <a:gd name="T78" fmla="*/ 330 w 880"/>
                <a:gd name="T79" fmla="*/ 108 h 592"/>
                <a:gd name="T80" fmla="*/ 469 w 880"/>
                <a:gd name="T81" fmla="*/ 494 h 592"/>
                <a:gd name="T82" fmla="*/ 518 w 880"/>
                <a:gd name="T83" fmla="*/ 572 h 592"/>
                <a:gd name="T84" fmla="*/ 159 w 880"/>
                <a:gd name="T85" fmla="*/ 307 h 592"/>
                <a:gd name="T86" fmla="*/ 159 w 880"/>
                <a:gd name="T87" fmla="*/ 37 h 592"/>
                <a:gd name="T88" fmla="*/ 19 w 880"/>
                <a:gd name="T89" fmla="*/ 381 h 592"/>
                <a:gd name="T90" fmla="*/ 140 w 880"/>
                <a:gd name="T91" fmla="*/ 19 h 592"/>
                <a:gd name="T92" fmla="*/ 653 w 880"/>
                <a:gd name="T93" fmla="*/ 63 h 592"/>
                <a:gd name="T94" fmla="*/ 740 w 880"/>
                <a:gd name="T95" fmla="*/ 354 h 592"/>
                <a:gd name="T96" fmla="*/ 740 w 880"/>
                <a:gd name="T97" fmla="*/ 19 h 5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80" h="592">
                  <a:moveTo>
                    <a:pt x="292" y="198"/>
                  </a:moveTo>
                  <a:cubicBezTo>
                    <a:pt x="292" y="197"/>
                    <a:pt x="292" y="197"/>
                    <a:pt x="292" y="197"/>
                  </a:cubicBezTo>
                  <a:cubicBezTo>
                    <a:pt x="292" y="198"/>
                    <a:pt x="292" y="198"/>
                    <a:pt x="292" y="198"/>
                  </a:cubicBezTo>
                  <a:close/>
                  <a:moveTo>
                    <a:pt x="254" y="458"/>
                  </a:moveTo>
                  <a:cubicBezTo>
                    <a:pt x="301" y="378"/>
                    <a:pt x="301" y="378"/>
                    <a:pt x="301" y="378"/>
                  </a:cubicBezTo>
                  <a:cubicBezTo>
                    <a:pt x="298" y="377"/>
                    <a:pt x="295" y="376"/>
                    <a:pt x="291" y="374"/>
                  </a:cubicBezTo>
                  <a:cubicBezTo>
                    <a:pt x="280" y="370"/>
                    <a:pt x="280" y="370"/>
                    <a:pt x="280" y="370"/>
                  </a:cubicBezTo>
                  <a:cubicBezTo>
                    <a:pt x="277" y="369"/>
                    <a:pt x="274" y="369"/>
                    <a:pt x="271" y="370"/>
                  </a:cubicBezTo>
                  <a:cubicBezTo>
                    <a:pt x="271" y="370"/>
                    <a:pt x="271" y="370"/>
                    <a:pt x="271" y="370"/>
                  </a:cubicBezTo>
                  <a:cubicBezTo>
                    <a:pt x="269" y="371"/>
                    <a:pt x="266" y="372"/>
                    <a:pt x="265" y="374"/>
                  </a:cubicBezTo>
                  <a:cubicBezTo>
                    <a:pt x="259" y="382"/>
                    <a:pt x="259" y="382"/>
                    <a:pt x="259" y="382"/>
                  </a:cubicBezTo>
                  <a:cubicBezTo>
                    <a:pt x="226" y="431"/>
                    <a:pt x="226" y="431"/>
                    <a:pt x="226" y="431"/>
                  </a:cubicBezTo>
                  <a:cubicBezTo>
                    <a:pt x="226" y="433"/>
                    <a:pt x="226" y="435"/>
                    <a:pt x="226" y="437"/>
                  </a:cubicBezTo>
                  <a:cubicBezTo>
                    <a:pt x="227" y="439"/>
                    <a:pt x="228" y="441"/>
                    <a:pt x="229" y="442"/>
                  </a:cubicBezTo>
                  <a:cubicBezTo>
                    <a:pt x="230" y="444"/>
                    <a:pt x="231" y="445"/>
                    <a:pt x="233" y="446"/>
                  </a:cubicBezTo>
                  <a:cubicBezTo>
                    <a:pt x="254" y="458"/>
                    <a:pt x="254" y="458"/>
                    <a:pt x="254" y="458"/>
                  </a:cubicBezTo>
                  <a:close/>
                  <a:moveTo>
                    <a:pt x="731" y="0"/>
                  </a:moveTo>
                  <a:cubicBezTo>
                    <a:pt x="870" y="0"/>
                    <a:pt x="870" y="0"/>
                    <a:pt x="870" y="0"/>
                  </a:cubicBezTo>
                  <a:cubicBezTo>
                    <a:pt x="875" y="0"/>
                    <a:pt x="880" y="4"/>
                    <a:pt x="880" y="9"/>
                  </a:cubicBezTo>
                  <a:cubicBezTo>
                    <a:pt x="880" y="391"/>
                    <a:pt x="880" y="391"/>
                    <a:pt x="880" y="391"/>
                  </a:cubicBezTo>
                  <a:cubicBezTo>
                    <a:pt x="880" y="396"/>
                    <a:pt x="875" y="400"/>
                    <a:pt x="870" y="400"/>
                  </a:cubicBezTo>
                  <a:cubicBezTo>
                    <a:pt x="731" y="400"/>
                    <a:pt x="731" y="400"/>
                    <a:pt x="731" y="400"/>
                  </a:cubicBezTo>
                  <a:cubicBezTo>
                    <a:pt x="725" y="400"/>
                    <a:pt x="721" y="396"/>
                    <a:pt x="721" y="391"/>
                  </a:cubicBezTo>
                  <a:cubicBezTo>
                    <a:pt x="721" y="374"/>
                    <a:pt x="721" y="374"/>
                    <a:pt x="721" y="374"/>
                  </a:cubicBezTo>
                  <a:cubicBezTo>
                    <a:pt x="678" y="403"/>
                    <a:pt x="678" y="403"/>
                    <a:pt x="678" y="403"/>
                  </a:cubicBezTo>
                  <a:cubicBezTo>
                    <a:pt x="678" y="403"/>
                    <a:pt x="678" y="403"/>
                    <a:pt x="678" y="403"/>
                  </a:cubicBezTo>
                  <a:cubicBezTo>
                    <a:pt x="679" y="406"/>
                    <a:pt x="681" y="409"/>
                    <a:pt x="681" y="413"/>
                  </a:cubicBezTo>
                  <a:cubicBezTo>
                    <a:pt x="682" y="419"/>
                    <a:pt x="681" y="425"/>
                    <a:pt x="679" y="431"/>
                  </a:cubicBezTo>
                  <a:cubicBezTo>
                    <a:pt x="676" y="438"/>
                    <a:pt x="676" y="438"/>
                    <a:pt x="676" y="438"/>
                  </a:cubicBezTo>
                  <a:cubicBezTo>
                    <a:pt x="668" y="458"/>
                    <a:pt x="658" y="475"/>
                    <a:pt x="646" y="490"/>
                  </a:cubicBezTo>
                  <a:cubicBezTo>
                    <a:pt x="635" y="506"/>
                    <a:pt x="621" y="519"/>
                    <a:pt x="604" y="532"/>
                  </a:cubicBezTo>
                  <a:cubicBezTo>
                    <a:pt x="537" y="584"/>
                    <a:pt x="537" y="584"/>
                    <a:pt x="537" y="584"/>
                  </a:cubicBezTo>
                  <a:cubicBezTo>
                    <a:pt x="532" y="588"/>
                    <a:pt x="526" y="591"/>
                    <a:pt x="519" y="591"/>
                  </a:cubicBezTo>
                  <a:cubicBezTo>
                    <a:pt x="513" y="592"/>
                    <a:pt x="506" y="590"/>
                    <a:pt x="500" y="586"/>
                  </a:cubicBezTo>
                  <a:cubicBezTo>
                    <a:pt x="438" y="550"/>
                    <a:pt x="438" y="550"/>
                    <a:pt x="438" y="550"/>
                  </a:cubicBezTo>
                  <a:cubicBezTo>
                    <a:pt x="436" y="553"/>
                    <a:pt x="434" y="556"/>
                    <a:pt x="431" y="558"/>
                  </a:cubicBezTo>
                  <a:cubicBezTo>
                    <a:pt x="430" y="558"/>
                    <a:pt x="430" y="558"/>
                    <a:pt x="430" y="558"/>
                  </a:cubicBezTo>
                  <a:cubicBezTo>
                    <a:pt x="427" y="561"/>
                    <a:pt x="423" y="563"/>
                    <a:pt x="419" y="564"/>
                  </a:cubicBezTo>
                  <a:cubicBezTo>
                    <a:pt x="414" y="565"/>
                    <a:pt x="410" y="565"/>
                    <a:pt x="406" y="565"/>
                  </a:cubicBezTo>
                  <a:cubicBezTo>
                    <a:pt x="402" y="564"/>
                    <a:pt x="397" y="563"/>
                    <a:pt x="393" y="561"/>
                  </a:cubicBezTo>
                  <a:cubicBezTo>
                    <a:pt x="394" y="561"/>
                    <a:pt x="394" y="561"/>
                    <a:pt x="394" y="561"/>
                  </a:cubicBezTo>
                  <a:cubicBezTo>
                    <a:pt x="224" y="463"/>
                    <a:pt x="224" y="463"/>
                    <a:pt x="224" y="463"/>
                  </a:cubicBezTo>
                  <a:cubicBezTo>
                    <a:pt x="220" y="460"/>
                    <a:pt x="216" y="457"/>
                    <a:pt x="213" y="454"/>
                  </a:cubicBezTo>
                  <a:cubicBezTo>
                    <a:pt x="211" y="450"/>
                    <a:pt x="209" y="446"/>
                    <a:pt x="208" y="441"/>
                  </a:cubicBezTo>
                  <a:cubicBezTo>
                    <a:pt x="207" y="436"/>
                    <a:pt x="207" y="432"/>
                    <a:pt x="208" y="427"/>
                  </a:cubicBezTo>
                  <a:cubicBezTo>
                    <a:pt x="208" y="426"/>
                    <a:pt x="208" y="424"/>
                    <a:pt x="209" y="422"/>
                  </a:cubicBezTo>
                  <a:cubicBezTo>
                    <a:pt x="159" y="378"/>
                    <a:pt x="159" y="378"/>
                    <a:pt x="159" y="378"/>
                  </a:cubicBezTo>
                  <a:cubicBezTo>
                    <a:pt x="159" y="391"/>
                    <a:pt x="159" y="391"/>
                    <a:pt x="159" y="391"/>
                  </a:cubicBezTo>
                  <a:cubicBezTo>
                    <a:pt x="159" y="396"/>
                    <a:pt x="155" y="400"/>
                    <a:pt x="150" y="400"/>
                  </a:cubicBezTo>
                  <a:cubicBezTo>
                    <a:pt x="10" y="400"/>
                    <a:pt x="10" y="400"/>
                    <a:pt x="10" y="400"/>
                  </a:cubicBezTo>
                  <a:cubicBezTo>
                    <a:pt x="5" y="400"/>
                    <a:pt x="0" y="396"/>
                    <a:pt x="0" y="391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5" y="0"/>
                    <a:pt x="10" y="0"/>
                  </a:cubicBezTo>
                  <a:cubicBezTo>
                    <a:pt x="150" y="0"/>
                    <a:pt x="150" y="0"/>
                    <a:pt x="150" y="0"/>
                  </a:cubicBezTo>
                  <a:cubicBezTo>
                    <a:pt x="155" y="0"/>
                    <a:pt x="159" y="4"/>
                    <a:pt x="159" y="9"/>
                  </a:cubicBezTo>
                  <a:cubicBezTo>
                    <a:pt x="159" y="17"/>
                    <a:pt x="159" y="17"/>
                    <a:pt x="159" y="17"/>
                  </a:cubicBezTo>
                  <a:cubicBezTo>
                    <a:pt x="228" y="39"/>
                    <a:pt x="228" y="39"/>
                    <a:pt x="228" y="39"/>
                  </a:cubicBezTo>
                  <a:cubicBezTo>
                    <a:pt x="237" y="42"/>
                    <a:pt x="244" y="48"/>
                    <a:pt x="248" y="55"/>
                  </a:cubicBezTo>
                  <a:cubicBezTo>
                    <a:pt x="252" y="63"/>
                    <a:pt x="253" y="72"/>
                    <a:pt x="250" y="80"/>
                  </a:cubicBezTo>
                  <a:cubicBezTo>
                    <a:pt x="250" y="82"/>
                    <a:pt x="250" y="82"/>
                    <a:pt x="250" y="82"/>
                  </a:cubicBezTo>
                  <a:cubicBezTo>
                    <a:pt x="332" y="89"/>
                    <a:pt x="332" y="89"/>
                    <a:pt x="332" y="89"/>
                  </a:cubicBezTo>
                  <a:cubicBezTo>
                    <a:pt x="332" y="89"/>
                    <a:pt x="332" y="89"/>
                    <a:pt x="332" y="89"/>
                  </a:cubicBezTo>
                  <a:cubicBezTo>
                    <a:pt x="492" y="108"/>
                    <a:pt x="492" y="108"/>
                    <a:pt x="492" y="108"/>
                  </a:cubicBezTo>
                  <a:cubicBezTo>
                    <a:pt x="505" y="104"/>
                    <a:pt x="518" y="101"/>
                    <a:pt x="533" y="98"/>
                  </a:cubicBezTo>
                  <a:cubicBezTo>
                    <a:pt x="633" y="75"/>
                    <a:pt x="633" y="75"/>
                    <a:pt x="633" y="75"/>
                  </a:cubicBezTo>
                  <a:cubicBezTo>
                    <a:pt x="632" y="68"/>
                    <a:pt x="633" y="60"/>
                    <a:pt x="637" y="54"/>
                  </a:cubicBezTo>
                  <a:cubicBezTo>
                    <a:pt x="641" y="46"/>
                    <a:pt x="647" y="40"/>
                    <a:pt x="656" y="37"/>
                  </a:cubicBezTo>
                  <a:cubicBezTo>
                    <a:pt x="721" y="17"/>
                    <a:pt x="721" y="17"/>
                    <a:pt x="721" y="17"/>
                  </a:cubicBezTo>
                  <a:cubicBezTo>
                    <a:pt x="721" y="9"/>
                    <a:pt x="721" y="9"/>
                    <a:pt x="721" y="9"/>
                  </a:cubicBezTo>
                  <a:cubicBezTo>
                    <a:pt x="721" y="4"/>
                    <a:pt x="725" y="0"/>
                    <a:pt x="731" y="0"/>
                  </a:cubicBezTo>
                  <a:close/>
                  <a:moveTo>
                    <a:pt x="666" y="388"/>
                  </a:moveTo>
                  <a:cubicBezTo>
                    <a:pt x="666" y="388"/>
                    <a:pt x="667" y="387"/>
                    <a:pt x="668" y="387"/>
                  </a:cubicBezTo>
                  <a:cubicBezTo>
                    <a:pt x="718" y="353"/>
                    <a:pt x="718" y="353"/>
                    <a:pt x="718" y="353"/>
                  </a:cubicBezTo>
                  <a:cubicBezTo>
                    <a:pt x="719" y="353"/>
                    <a:pt x="719" y="353"/>
                    <a:pt x="720" y="352"/>
                  </a:cubicBezTo>
                  <a:cubicBezTo>
                    <a:pt x="639" y="93"/>
                    <a:pt x="639" y="93"/>
                    <a:pt x="639" y="93"/>
                  </a:cubicBezTo>
                  <a:cubicBezTo>
                    <a:pt x="537" y="116"/>
                    <a:pt x="537" y="116"/>
                    <a:pt x="537" y="116"/>
                  </a:cubicBezTo>
                  <a:cubicBezTo>
                    <a:pt x="523" y="119"/>
                    <a:pt x="509" y="123"/>
                    <a:pt x="496" y="127"/>
                  </a:cubicBezTo>
                  <a:cubicBezTo>
                    <a:pt x="496" y="127"/>
                    <a:pt x="496" y="127"/>
                    <a:pt x="496" y="127"/>
                  </a:cubicBezTo>
                  <a:cubicBezTo>
                    <a:pt x="496" y="127"/>
                    <a:pt x="496" y="127"/>
                    <a:pt x="496" y="127"/>
                  </a:cubicBezTo>
                  <a:cubicBezTo>
                    <a:pt x="495" y="127"/>
                    <a:pt x="495" y="127"/>
                    <a:pt x="495" y="127"/>
                  </a:cubicBezTo>
                  <a:cubicBezTo>
                    <a:pt x="495" y="127"/>
                    <a:pt x="495" y="127"/>
                    <a:pt x="495" y="127"/>
                  </a:cubicBezTo>
                  <a:cubicBezTo>
                    <a:pt x="492" y="128"/>
                    <a:pt x="489" y="129"/>
                    <a:pt x="485" y="130"/>
                  </a:cubicBezTo>
                  <a:cubicBezTo>
                    <a:pt x="469" y="135"/>
                    <a:pt x="453" y="141"/>
                    <a:pt x="435" y="148"/>
                  </a:cubicBezTo>
                  <a:cubicBezTo>
                    <a:pt x="313" y="198"/>
                    <a:pt x="313" y="198"/>
                    <a:pt x="313" y="198"/>
                  </a:cubicBezTo>
                  <a:cubicBezTo>
                    <a:pt x="318" y="209"/>
                    <a:pt x="318" y="209"/>
                    <a:pt x="318" y="209"/>
                  </a:cubicBezTo>
                  <a:cubicBezTo>
                    <a:pt x="323" y="219"/>
                    <a:pt x="331" y="227"/>
                    <a:pt x="341" y="232"/>
                  </a:cubicBezTo>
                  <a:cubicBezTo>
                    <a:pt x="351" y="236"/>
                    <a:pt x="362" y="238"/>
                    <a:pt x="374" y="235"/>
                  </a:cubicBezTo>
                  <a:cubicBezTo>
                    <a:pt x="491" y="203"/>
                    <a:pt x="491" y="203"/>
                    <a:pt x="491" y="203"/>
                  </a:cubicBezTo>
                  <a:cubicBezTo>
                    <a:pt x="495" y="202"/>
                    <a:pt x="498" y="203"/>
                    <a:pt x="501" y="206"/>
                  </a:cubicBezTo>
                  <a:cubicBezTo>
                    <a:pt x="666" y="388"/>
                    <a:pt x="666" y="388"/>
                    <a:pt x="666" y="388"/>
                  </a:cubicBezTo>
                  <a:close/>
                  <a:moveTo>
                    <a:pt x="319" y="385"/>
                  </a:moveTo>
                  <a:cubicBezTo>
                    <a:pt x="322" y="386"/>
                    <a:pt x="324" y="387"/>
                    <a:pt x="326" y="388"/>
                  </a:cubicBezTo>
                  <a:cubicBezTo>
                    <a:pt x="332" y="391"/>
                    <a:pt x="338" y="393"/>
                    <a:pt x="343" y="396"/>
                  </a:cubicBezTo>
                  <a:cubicBezTo>
                    <a:pt x="349" y="400"/>
                    <a:pt x="354" y="403"/>
                    <a:pt x="359" y="406"/>
                  </a:cubicBezTo>
                  <a:cubicBezTo>
                    <a:pt x="308" y="490"/>
                    <a:pt x="308" y="490"/>
                    <a:pt x="308" y="490"/>
                  </a:cubicBezTo>
                  <a:cubicBezTo>
                    <a:pt x="270" y="468"/>
                    <a:pt x="270" y="468"/>
                    <a:pt x="270" y="468"/>
                  </a:cubicBezTo>
                  <a:cubicBezTo>
                    <a:pt x="319" y="385"/>
                    <a:pt x="319" y="385"/>
                    <a:pt x="319" y="385"/>
                  </a:cubicBezTo>
                  <a:close/>
                  <a:moveTo>
                    <a:pt x="325" y="499"/>
                  </a:moveTo>
                  <a:cubicBezTo>
                    <a:pt x="365" y="522"/>
                    <a:pt x="365" y="522"/>
                    <a:pt x="365" y="522"/>
                  </a:cubicBezTo>
                  <a:cubicBezTo>
                    <a:pt x="411" y="446"/>
                    <a:pt x="411" y="446"/>
                    <a:pt x="411" y="446"/>
                  </a:cubicBezTo>
                  <a:cubicBezTo>
                    <a:pt x="375" y="418"/>
                    <a:pt x="375" y="418"/>
                    <a:pt x="375" y="418"/>
                  </a:cubicBezTo>
                  <a:cubicBezTo>
                    <a:pt x="325" y="499"/>
                    <a:pt x="325" y="499"/>
                    <a:pt x="325" y="499"/>
                  </a:cubicBezTo>
                  <a:close/>
                  <a:moveTo>
                    <a:pt x="381" y="532"/>
                  </a:moveTo>
                  <a:cubicBezTo>
                    <a:pt x="403" y="544"/>
                    <a:pt x="403" y="544"/>
                    <a:pt x="403" y="544"/>
                  </a:cubicBezTo>
                  <a:cubicBezTo>
                    <a:pt x="403" y="544"/>
                    <a:pt x="403" y="544"/>
                    <a:pt x="403" y="544"/>
                  </a:cubicBezTo>
                  <a:cubicBezTo>
                    <a:pt x="403" y="544"/>
                    <a:pt x="403" y="544"/>
                    <a:pt x="403" y="544"/>
                  </a:cubicBezTo>
                  <a:cubicBezTo>
                    <a:pt x="405" y="545"/>
                    <a:pt x="407" y="546"/>
                    <a:pt x="408" y="546"/>
                  </a:cubicBezTo>
                  <a:cubicBezTo>
                    <a:pt x="410" y="546"/>
                    <a:pt x="412" y="546"/>
                    <a:pt x="414" y="546"/>
                  </a:cubicBezTo>
                  <a:cubicBezTo>
                    <a:pt x="416" y="545"/>
                    <a:pt x="417" y="544"/>
                    <a:pt x="419" y="543"/>
                  </a:cubicBezTo>
                  <a:cubicBezTo>
                    <a:pt x="419" y="543"/>
                    <a:pt x="419" y="543"/>
                    <a:pt x="419" y="543"/>
                  </a:cubicBezTo>
                  <a:cubicBezTo>
                    <a:pt x="420" y="542"/>
                    <a:pt x="422" y="541"/>
                    <a:pt x="422" y="539"/>
                  </a:cubicBezTo>
                  <a:cubicBezTo>
                    <a:pt x="449" y="492"/>
                    <a:pt x="449" y="492"/>
                    <a:pt x="449" y="492"/>
                  </a:cubicBezTo>
                  <a:cubicBezTo>
                    <a:pt x="451" y="489"/>
                    <a:pt x="451" y="485"/>
                    <a:pt x="451" y="482"/>
                  </a:cubicBezTo>
                  <a:cubicBezTo>
                    <a:pt x="450" y="479"/>
                    <a:pt x="448" y="476"/>
                    <a:pt x="446" y="474"/>
                  </a:cubicBezTo>
                  <a:cubicBezTo>
                    <a:pt x="426" y="458"/>
                    <a:pt x="426" y="458"/>
                    <a:pt x="426" y="458"/>
                  </a:cubicBezTo>
                  <a:cubicBezTo>
                    <a:pt x="381" y="532"/>
                    <a:pt x="381" y="532"/>
                    <a:pt x="381" y="532"/>
                  </a:cubicBezTo>
                  <a:close/>
                  <a:moveTo>
                    <a:pt x="163" y="356"/>
                  </a:moveTo>
                  <a:cubicBezTo>
                    <a:pt x="219" y="406"/>
                    <a:pt x="219" y="406"/>
                    <a:pt x="219" y="406"/>
                  </a:cubicBezTo>
                  <a:cubicBezTo>
                    <a:pt x="248" y="365"/>
                    <a:pt x="248" y="365"/>
                    <a:pt x="248" y="365"/>
                  </a:cubicBezTo>
                  <a:cubicBezTo>
                    <a:pt x="248" y="365"/>
                    <a:pt x="248" y="365"/>
                    <a:pt x="248" y="365"/>
                  </a:cubicBezTo>
                  <a:cubicBezTo>
                    <a:pt x="253" y="358"/>
                    <a:pt x="259" y="354"/>
                    <a:pt x="265" y="352"/>
                  </a:cubicBezTo>
                  <a:cubicBezTo>
                    <a:pt x="265" y="352"/>
                    <a:pt x="265" y="352"/>
                    <a:pt x="265" y="352"/>
                  </a:cubicBezTo>
                  <a:cubicBezTo>
                    <a:pt x="266" y="352"/>
                    <a:pt x="266" y="352"/>
                    <a:pt x="266" y="352"/>
                  </a:cubicBezTo>
                  <a:cubicBezTo>
                    <a:pt x="272" y="350"/>
                    <a:pt x="280" y="350"/>
                    <a:pt x="287" y="353"/>
                  </a:cubicBezTo>
                  <a:cubicBezTo>
                    <a:pt x="320" y="365"/>
                    <a:pt x="320" y="365"/>
                    <a:pt x="320" y="365"/>
                  </a:cubicBezTo>
                  <a:cubicBezTo>
                    <a:pt x="332" y="369"/>
                    <a:pt x="342" y="374"/>
                    <a:pt x="353" y="380"/>
                  </a:cubicBezTo>
                  <a:cubicBezTo>
                    <a:pt x="361" y="385"/>
                    <a:pt x="369" y="390"/>
                    <a:pt x="377" y="396"/>
                  </a:cubicBezTo>
                  <a:cubicBezTo>
                    <a:pt x="377" y="396"/>
                    <a:pt x="377" y="396"/>
                    <a:pt x="377" y="396"/>
                  </a:cubicBezTo>
                  <a:cubicBezTo>
                    <a:pt x="378" y="396"/>
                    <a:pt x="378" y="397"/>
                    <a:pt x="379" y="397"/>
                  </a:cubicBezTo>
                  <a:cubicBezTo>
                    <a:pt x="380" y="398"/>
                    <a:pt x="381" y="399"/>
                    <a:pt x="383" y="400"/>
                  </a:cubicBezTo>
                  <a:cubicBezTo>
                    <a:pt x="457" y="459"/>
                    <a:pt x="457" y="459"/>
                    <a:pt x="457" y="459"/>
                  </a:cubicBezTo>
                  <a:cubicBezTo>
                    <a:pt x="461" y="462"/>
                    <a:pt x="464" y="465"/>
                    <a:pt x="466" y="469"/>
                  </a:cubicBezTo>
                  <a:cubicBezTo>
                    <a:pt x="566" y="538"/>
                    <a:pt x="566" y="538"/>
                    <a:pt x="566" y="538"/>
                  </a:cubicBezTo>
                  <a:cubicBezTo>
                    <a:pt x="592" y="517"/>
                    <a:pt x="592" y="517"/>
                    <a:pt x="592" y="517"/>
                  </a:cubicBezTo>
                  <a:cubicBezTo>
                    <a:pt x="596" y="515"/>
                    <a:pt x="599" y="512"/>
                    <a:pt x="602" y="509"/>
                  </a:cubicBezTo>
                  <a:cubicBezTo>
                    <a:pt x="459" y="400"/>
                    <a:pt x="459" y="400"/>
                    <a:pt x="459" y="400"/>
                  </a:cubicBezTo>
                  <a:cubicBezTo>
                    <a:pt x="455" y="397"/>
                    <a:pt x="454" y="391"/>
                    <a:pt x="458" y="387"/>
                  </a:cubicBezTo>
                  <a:cubicBezTo>
                    <a:pt x="461" y="383"/>
                    <a:pt x="467" y="382"/>
                    <a:pt x="471" y="385"/>
                  </a:cubicBezTo>
                  <a:cubicBezTo>
                    <a:pt x="616" y="496"/>
                    <a:pt x="616" y="496"/>
                    <a:pt x="616" y="496"/>
                  </a:cubicBezTo>
                  <a:cubicBezTo>
                    <a:pt x="622" y="491"/>
                    <a:pt x="627" y="485"/>
                    <a:pt x="631" y="479"/>
                  </a:cubicBezTo>
                  <a:cubicBezTo>
                    <a:pt x="635" y="473"/>
                    <a:pt x="639" y="468"/>
                    <a:pt x="642" y="462"/>
                  </a:cubicBezTo>
                  <a:cubicBezTo>
                    <a:pt x="515" y="349"/>
                    <a:pt x="515" y="349"/>
                    <a:pt x="515" y="349"/>
                  </a:cubicBezTo>
                  <a:cubicBezTo>
                    <a:pt x="511" y="345"/>
                    <a:pt x="510" y="339"/>
                    <a:pt x="514" y="335"/>
                  </a:cubicBezTo>
                  <a:cubicBezTo>
                    <a:pt x="517" y="331"/>
                    <a:pt x="523" y="331"/>
                    <a:pt x="527" y="334"/>
                  </a:cubicBezTo>
                  <a:cubicBezTo>
                    <a:pt x="652" y="445"/>
                    <a:pt x="652" y="445"/>
                    <a:pt x="652" y="445"/>
                  </a:cubicBezTo>
                  <a:cubicBezTo>
                    <a:pt x="654" y="441"/>
                    <a:pt x="656" y="436"/>
                    <a:pt x="659" y="431"/>
                  </a:cubicBezTo>
                  <a:cubicBezTo>
                    <a:pt x="661" y="424"/>
                    <a:pt x="661" y="424"/>
                    <a:pt x="661" y="424"/>
                  </a:cubicBezTo>
                  <a:cubicBezTo>
                    <a:pt x="663" y="421"/>
                    <a:pt x="663" y="418"/>
                    <a:pt x="662" y="416"/>
                  </a:cubicBezTo>
                  <a:cubicBezTo>
                    <a:pt x="662" y="413"/>
                    <a:pt x="661" y="411"/>
                    <a:pt x="659" y="409"/>
                  </a:cubicBezTo>
                  <a:cubicBezTo>
                    <a:pt x="490" y="223"/>
                    <a:pt x="490" y="223"/>
                    <a:pt x="490" y="223"/>
                  </a:cubicBezTo>
                  <a:cubicBezTo>
                    <a:pt x="378" y="253"/>
                    <a:pt x="378" y="253"/>
                    <a:pt x="378" y="253"/>
                  </a:cubicBezTo>
                  <a:cubicBezTo>
                    <a:pt x="363" y="257"/>
                    <a:pt x="347" y="255"/>
                    <a:pt x="333" y="249"/>
                  </a:cubicBezTo>
                  <a:cubicBezTo>
                    <a:pt x="320" y="243"/>
                    <a:pt x="308" y="232"/>
                    <a:pt x="301" y="217"/>
                  </a:cubicBezTo>
                  <a:cubicBezTo>
                    <a:pt x="292" y="198"/>
                    <a:pt x="292" y="198"/>
                    <a:pt x="292" y="198"/>
                  </a:cubicBezTo>
                  <a:cubicBezTo>
                    <a:pt x="292" y="197"/>
                    <a:pt x="292" y="197"/>
                    <a:pt x="292" y="197"/>
                  </a:cubicBezTo>
                  <a:cubicBezTo>
                    <a:pt x="290" y="192"/>
                    <a:pt x="292" y="187"/>
                    <a:pt x="297" y="185"/>
                  </a:cubicBezTo>
                  <a:cubicBezTo>
                    <a:pt x="428" y="131"/>
                    <a:pt x="428" y="131"/>
                    <a:pt x="428" y="131"/>
                  </a:cubicBezTo>
                  <a:cubicBezTo>
                    <a:pt x="436" y="128"/>
                    <a:pt x="443" y="125"/>
                    <a:pt x="450" y="122"/>
                  </a:cubicBezTo>
                  <a:cubicBezTo>
                    <a:pt x="330" y="108"/>
                    <a:pt x="330" y="108"/>
                    <a:pt x="330" y="108"/>
                  </a:cubicBezTo>
                  <a:cubicBezTo>
                    <a:pt x="330" y="108"/>
                    <a:pt x="330" y="108"/>
                    <a:pt x="330" y="108"/>
                  </a:cubicBezTo>
                  <a:cubicBezTo>
                    <a:pt x="244" y="101"/>
                    <a:pt x="244" y="101"/>
                    <a:pt x="244" y="101"/>
                  </a:cubicBezTo>
                  <a:cubicBezTo>
                    <a:pt x="244" y="101"/>
                    <a:pt x="244" y="101"/>
                    <a:pt x="244" y="101"/>
                  </a:cubicBezTo>
                  <a:cubicBezTo>
                    <a:pt x="163" y="356"/>
                    <a:pt x="163" y="356"/>
                    <a:pt x="163" y="356"/>
                  </a:cubicBezTo>
                  <a:close/>
                  <a:moveTo>
                    <a:pt x="469" y="494"/>
                  </a:moveTo>
                  <a:cubicBezTo>
                    <a:pt x="468" y="496"/>
                    <a:pt x="467" y="499"/>
                    <a:pt x="466" y="501"/>
                  </a:cubicBezTo>
                  <a:cubicBezTo>
                    <a:pt x="447" y="533"/>
                    <a:pt x="447" y="533"/>
                    <a:pt x="447" y="533"/>
                  </a:cubicBezTo>
                  <a:cubicBezTo>
                    <a:pt x="510" y="570"/>
                    <a:pt x="510" y="570"/>
                    <a:pt x="510" y="570"/>
                  </a:cubicBezTo>
                  <a:cubicBezTo>
                    <a:pt x="512" y="572"/>
                    <a:pt x="515" y="572"/>
                    <a:pt x="518" y="572"/>
                  </a:cubicBezTo>
                  <a:cubicBezTo>
                    <a:pt x="521" y="572"/>
                    <a:pt x="523" y="571"/>
                    <a:pt x="526" y="569"/>
                  </a:cubicBezTo>
                  <a:cubicBezTo>
                    <a:pt x="550" y="550"/>
                    <a:pt x="550" y="550"/>
                    <a:pt x="550" y="550"/>
                  </a:cubicBezTo>
                  <a:cubicBezTo>
                    <a:pt x="469" y="494"/>
                    <a:pt x="469" y="494"/>
                    <a:pt x="469" y="494"/>
                  </a:cubicBezTo>
                  <a:close/>
                  <a:moveTo>
                    <a:pt x="159" y="307"/>
                  </a:moveTo>
                  <a:cubicBezTo>
                    <a:pt x="232" y="75"/>
                    <a:pt x="232" y="75"/>
                    <a:pt x="232" y="75"/>
                  </a:cubicBezTo>
                  <a:cubicBezTo>
                    <a:pt x="233" y="71"/>
                    <a:pt x="233" y="67"/>
                    <a:pt x="231" y="64"/>
                  </a:cubicBezTo>
                  <a:cubicBezTo>
                    <a:pt x="229" y="61"/>
                    <a:pt x="226" y="58"/>
                    <a:pt x="223" y="57"/>
                  </a:cubicBezTo>
                  <a:cubicBezTo>
                    <a:pt x="159" y="37"/>
                    <a:pt x="159" y="37"/>
                    <a:pt x="159" y="37"/>
                  </a:cubicBezTo>
                  <a:cubicBezTo>
                    <a:pt x="159" y="307"/>
                    <a:pt x="159" y="307"/>
                    <a:pt x="159" y="307"/>
                  </a:cubicBezTo>
                  <a:close/>
                  <a:moveTo>
                    <a:pt x="140" y="19"/>
                  </a:moveTo>
                  <a:cubicBezTo>
                    <a:pt x="19" y="19"/>
                    <a:pt x="19" y="19"/>
                    <a:pt x="19" y="19"/>
                  </a:cubicBezTo>
                  <a:cubicBezTo>
                    <a:pt x="19" y="381"/>
                    <a:pt x="19" y="381"/>
                    <a:pt x="19" y="381"/>
                  </a:cubicBezTo>
                  <a:cubicBezTo>
                    <a:pt x="140" y="381"/>
                    <a:pt x="140" y="381"/>
                    <a:pt x="140" y="381"/>
                  </a:cubicBezTo>
                  <a:cubicBezTo>
                    <a:pt x="140" y="369"/>
                    <a:pt x="140" y="369"/>
                    <a:pt x="140" y="369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0" y="19"/>
                    <a:pt x="140" y="19"/>
                    <a:pt x="140" y="19"/>
                  </a:cubicBezTo>
                  <a:close/>
                  <a:moveTo>
                    <a:pt x="721" y="292"/>
                  </a:moveTo>
                  <a:cubicBezTo>
                    <a:pt x="721" y="37"/>
                    <a:pt x="721" y="37"/>
                    <a:pt x="721" y="37"/>
                  </a:cubicBezTo>
                  <a:cubicBezTo>
                    <a:pt x="662" y="56"/>
                    <a:pt x="662" y="56"/>
                    <a:pt x="662" y="56"/>
                  </a:cubicBezTo>
                  <a:cubicBezTo>
                    <a:pt x="658" y="57"/>
                    <a:pt x="655" y="59"/>
                    <a:pt x="653" y="63"/>
                  </a:cubicBezTo>
                  <a:cubicBezTo>
                    <a:pt x="652" y="66"/>
                    <a:pt x="651" y="70"/>
                    <a:pt x="652" y="73"/>
                  </a:cubicBezTo>
                  <a:cubicBezTo>
                    <a:pt x="721" y="292"/>
                    <a:pt x="721" y="292"/>
                    <a:pt x="721" y="292"/>
                  </a:cubicBezTo>
                  <a:close/>
                  <a:moveTo>
                    <a:pt x="740" y="354"/>
                  </a:moveTo>
                  <a:cubicBezTo>
                    <a:pt x="740" y="354"/>
                    <a:pt x="740" y="354"/>
                    <a:pt x="740" y="354"/>
                  </a:cubicBezTo>
                  <a:cubicBezTo>
                    <a:pt x="740" y="381"/>
                    <a:pt x="740" y="381"/>
                    <a:pt x="740" y="381"/>
                  </a:cubicBezTo>
                  <a:cubicBezTo>
                    <a:pt x="861" y="381"/>
                    <a:pt x="861" y="381"/>
                    <a:pt x="861" y="381"/>
                  </a:cubicBezTo>
                  <a:cubicBezTo>
                    <a:pt x="861" y="19"/>
                    <a:pt x="861" y="19"/>
                    <a:pt x="861" y="19"/>
                  </a:cubicBezTo>
                  <a:cubicBezTo>
                    <a:pt x="740" y="19"/>
                    <a:pt x="740" y="19"/>
                    <a:pt x="740" y="19"/>
                  </a:cubicBezTo>
                  <a:cubicBezTo>
                    <a:pt x="740" y="24"/>
                    <a:pt x="740" y="24"/>
                    <a:pt x="740" y="24"/>
                  </a:cubicBezTo>
                  <a:cubicBezTo>
                    <a:pt x="740" y="24"/>
                    <a:pt x="740" y="24"/>
                    <a:pt x="740" y="24"/>
                  </a:cubicBezTo>
                  <a:lnTo>
                    <a:pt x="740" y="354"/>
                  </a:ln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47" name="组合 146"/>
          <p:cNvGrpSpPr/>
          <p:nvPr/>
        </p:nvGrpSpPr>
        <p:grpSpPr>
          <a:xfrm>
            <a:off x="7485895" y="3075780"/>
            <a:ext cx="761400" cy="695494"/>
            <a:chOff x="3767138" y="2127251"/>
            <a:chExt cx="1558925" cy="1423987"/>
          </a:xfrm>
        </p:grpSpPr>
        <p:sp>
          <p:nvSpPr>
            <p:cNvPr id="148" name="Freeform 268"/>
            <p:cNvSpPr>
              <a:spLocks noEditPoints="1"/>
            </p:cNvSpPr>
            <p:nvPr/>
          </p:nvSpPr>
          <p:spPr bwMode="auto">
            <a:xfrm>
              <a:off x="4956176" y="2433638"/>
              <a:ext cx="325438" cy="185737"/>
            </a:xfrm>
            <a:custGeom>
              <a:avLst/>
              <a:gdLst>
                <a:gd name="T0" fmla="*/ 77 w 193"/>
                <a:gd name="T1" fmla="*/ 97 h 110"/>
                <a:gd name="T2" fmla="*/ 108 w 193"/>
                <a:gd name="T3" fmla="*/ 79 h 110"/>
                <a:gd name="T4" fmla="*/ 125 w 193"/>
                <a:gd name="T5" fmla="*/ 16 h 110"/>
                <a:gd name="T6" fmla="*/ 94 w 193"/>
                <a:gd name="T7" fmla="*/ 34 h 110"/>
                <a:gd name="T8" fmla="*/ 77 w 193"/>
                <a:gd name="T9" fmla="*/ 97 h 110"/>
                <a:gd name="T10" fmla="*/ 129 w 193"/>
                <a:gd name="T11" fmla="*/ 67 h 110"/>
                <a:gd name="T12" fmla="*/ 160 w 193"/>
                <a:gd name="T13" fmla="*/ 49 h 110"/>
                <a:gd name="T14" fmla="*/ 170 w 193"/>
                <a:gd name="T15" fmla="*/ 12 h 110"/>
                <a:gd name="T16" fmla="*/ 153 w 193"/>
                <a:gd name="T17" fmla="*/ 0 h 110"/>
                <a:gd name="T18" fmla="*/ 146 w 193"/>
                <a:gd name="T19" fmla="*/ 4 h 110"/>
                <a:gd name="T20" fmla="*/ 129 w 193"/>
                <a:gd name="T21" fmla="*/ 67 h 110"/>
                <a:gd name="T22" fmla="*/ 182 w 193"/>
                <a:gd name="T23" fmla="*/ 36 h 110"/>
                <a:gd name="T24" fmla="*/ 193 w 193"/>
                <a:gd name="T25" fmla="*/ 29 h 110"/>
                <a:gd name="T26" fmla="*/ 185 w 193"/>
                <a:gd name="T27" fmla="*/ 23 h 110"/>
                <a:gd name="T28" fmla="*/ 182 w 193"/>
                <a:gd name="T29" fmla="*/ 36 h 110"/>
                <a:gd name="T30" fmla="*/ 72 w 193"/>
                <a:gd name="T31" fmla="*/ 46 h 110"/>
                <a:gd name="T32" fmla="*/ 41 w 193"/>
                <a:gd name="T33" fmla="*/ 64 h 110"/>
                <a:gd name="T34" fmla="*/ 30 w 193"/>
                <a:gd name="T35" fmla="*/ 107 h 110"/>
                <a:gd name="T36" fmla="*/ 41 w 193"/>
                <a:gd name="T37" fmla="*/ 110 h 110"/>
                <a:gd name="T38" fmla="*/ 56 w 193"/>
                <a:gd name="T39" fmla="*/ 108 h 110"/>
                <a:gd name="T40" fmla="*/ 72 w 193"/>
                <a:gd name="T41" fmla="*/ 46 h 110"/>
                <a:gd name="T42" fmla="*/ 20 w 193"/>
                <a:gd name="T43" fmla="*/ 77 h 110"/>
                <a:gd name="T44" fmla="*/ 0 w 193"/>
                <a:gd name="T45" fmla="*/ 88 h 110"/>
                <a:gd name="T46" fmla="*/ 14 w 193"/>
                <a:gd name="T47" fmla="*/ 98 h 110"/>
                <a:gd name="T48" fmla="*/ 20 w 193"/>
                <a:gd name="T49" fmla="*/ 77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93" h="110">
                  <a:moveTo>
                    <a:pt x="77" y="97"/>
                  </a:moveTo>
                  <a:cubicBezTo>
                    <a:pt x="108" y="79"/>
                    <a:pt x="108" y="79"/>
                    <a:pt x="108" y="79"/>
                  </a:cubicBezTo>
                  <a:cubicBezTo>
                    <a:pt x="125" y="16"/>
                    <a:pt x="125" y="16"/>
                    <a:pt x="125" y="16"/>
                  </a:cubicBezTo>
                  <a:cubicBezTo>
                    <a:pt x="94" y="34"/>
                    <a:pt x="94" y="34"/>
                    <a:pt x="94" y="34"/>
                  </a:cubicBezTo>
                  <a:cubicBezTo>
                    <a:pt x="77" y="97"/>
                    <a:pt x="77" y="97"/>
                    <a:pt x="77" y="97"/>
                  </a:cubicBezTo>
                  <a:close/>
                  <a:moveTo>
                    <a:pt x="129" y="67"/>
                  </a:moveTo>
                  <a:cubicBezTo>
                    <a:pt x="160" y="49"/>
                    <a:pt x="160" y="49"/>
                    <a:pt x="160" y="49"/>
                  </a:cubicBezTo>
                  <a:cubicBezTo>
                    <a:pt x="170" y="12"/>
                    <a:pt x="170" y="12"/>
                    <a:pt x="170" y="12"/>
                  </a:cubicBezTo>
                  <a:cubicBezTo>
                    <a:pt x="153" y="0"/>
                    <a:pt x="153" y="0"/>
                    <a:pt x="153" y="0"/>
                  </a:cubicBezTo>
                  <a:cubicBezTo>
                    <a:pt x="146" y="4"/>
                    <a:pt x="146" y="4"/>
                    <a:pt x="146" y="4"/>
                  </a:cubicBezTo>
                  <a:cubicBezTo>
                    <a:pt x="129" y="67"/>
                    <a:pt x="129" y="67"/>
                    <a:pt x="129" y="67"/>
                  </a:cubicBezTo>
                  <a:close/>
                  <a:moveTo>
                    <a:pt x="182" y="36"/>
                  </a:moveTo>
                  <a:cubicBezTo>
                    <a:pt x="193" y="29"/>
                    <a:pt x="193" y="29"/>
                    <a:pt x="193" y="29"/>
                  </a:cubicBezTo>
                  <a:cubicBezTo>
                    <a:pt x="185" y="23"/>
                    <a:pt x="185" y="23"/>
                    <a:pt x="185" y="23"/>
                  </a:cubicBezTo>
                  <a:cubicBezTo>
                    <a:pt x="182" y="36"/>
                    <a:pt x="182" y="36"/>
                    <a:pt x="182" y="36"/>
                  </a:cubicBezTo>
                  <a:close/>
                  <a:moveTo>
                    <a:pt x="72" y="46"/>
                  </a:moveTo>
                  <a:cubicBezTo>
                    <a:pt x="41" y="64"/>
                    <a:pt x="41" y="64"/>
                    <a:pt x="41" y="64"/>
                  </a:cubicBezTo>
                  <a:cubicBezTo>
                    <a:pt x="30" y="107"/>
                    <a:pt x="30" y="107"/>
                    <a:pt x="30" y="107"/>
                  </a:cubicBezTo>
                  <a:cubicBezTo>
                    <a:pt x="34" y="109"/>
                    <a:pt x="37" y="109"/>
                    <a:pt x="41" y="110"/>
                  </a:cubicBezTo>
                  <a:cubicBezTo>
                    <a:pt x="46" y="110"/>
                    <a:pt x="51" y="109"/>
                    <a:pt x="56" y="108"/>
                  </a:cubicBezTo>
                  <a:cubicBezTo>
                    <a:pt x="72" y="46"/>
                    <a:pt x="72" y="46"/>
                    <a:pt x="72" y="46"/>
                  </a:cubicBezTo>
                  <a:close/>
                  <a:moveTo>
                    <a:pt x="20" y="77"/>
                  </a:moveTo>
                  <a:cubicBezTo>
                    <a:pt x="0" y="88"/>
                    <a:pt x="0" y="88"/>
                    <a:pt x="0" y="88"/>
                  </a:cubicBezTo>
                  <a:cubicBezTo>
                    <a:pt x="14" y="98"/>
                    <a:pt x="14" y="98"/>
                    <a:pt x="14" y="98"/>
                  </a:cubicBezTo>
                  <a:lnTo>
                    <a:pt x="20" y="77"/>
                  </a:lnTo>
                  <a:close/>
                </a:path>
              </a:pathLst>
            </a:custGeom>
            <a:solidFill>
              <a:srgbClr val="FFC0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9" name="Freeform 269"/>
            <p:cNvSpPr>
              <a:spLocks noEditPoints="1"/>
            </p:cNvSpPr>
            <p:nvPr/>
          </p:nvSpPr>
          <p:spPr bwMode="auto">
            <a:xfrm>
              <a:off x="4337051" y="2682876"/>
              <a:ext cx="293688" cy="309562"/>
            </a:xfrm>
            <a:custGeom>
              <a:avLst/>
              <a:gdLst>
                <a:gd name="T0" fmla="*/ 170 w 174"/>
                <a:gd name="T1" fmla="*/ 55 h 184"/>
                <a:gd name="T2" fmla="*/ 147 w 174"/>
                <a:gd name="T3" fmla="*/ 67 h 184"/>
                <a:gd name="T4" fmla="*/ 118 w 174"/>
                <a:gd name="T5" fmla="*/ 177 h 184"/>
                <a:gd name="T6" fmla="*/ 131 w 174"/>
                <a:gd name="T7" fmla="*/ 171 h 184"/>
                <a:gd name="T8" fmla="*/ 150 w 174"/>
                <a:gd name="T9" fmla="*/ 157 h 184"/>
                <a:gd name="T10" fmla="*/ 174 w 174"/>
                <a:gd name="T11" fmla="*/ 67 h 184"/>
                <a:gd name="T12" fmla="*/ 170 w 174"/>
                <a:gd name="T13" fmla="*/ 58 h 184"/>
                <a:gd name="T14" fmla="*/ 170 w 174"/>
                <a:gd name="T15" fmla="*/ 55 h 184"/>
                <a:gd name="T16" fmla="*/ 126 w 174"/>
                <a:gd name="T17" fmla="*/ 80 h 184"/>
                <a:gd name="T18" fmla="*/ 99 w 174"/>
                <a:gd name="T19" fmla="*/ 182 h 184"/>
                <a:gd name="T20" fmla="*/ 72 w 174"/>
                <a:gd name="T21" fmla="*/ 182 h 184"/>
                <a:gd name="T22" fmla="*/ 95 w 174"/>
                <a:gd name="T23" fmla="*/ 98 h 184"/>
                <a:gd name="T24" fmla="*/ 126 w 174"/>
                <a:gd name="T25" fmla="*/ 80 h 184"/>
                <a:gd name="T26" fmla="*/ 75 w 174"/>
                <a:gd name="T27" fmla="*/ 104 h 184"/>
                <a:gd name="T28" fmla="*/ 71 w 174"/>
                <a:gd name="T29" fmla="*/ 100 h 184"/>
                <a:gd name="T30" fmla="*/ 75 w 174"/>
                <a:gd name="T31" fmla="*/ 86 h 184"/>
                <a:gd name="T32" fmla="*/ 81 w 174"/>
                <a:gd name="T33" fmla="*/ 83 h 184"/>
                <a:gd name="T34" fmla="*/ 103 w 174"/>
                <a:gd name="T35" fmla="*/ 2 h 184"/>
                <a:gd name="T36" fmla="*/ 102 w 174"/>
                <a:gd name="T37" fmla="*/ 2 h 184"/>
                <a:gd name="T38" fmla="*/ 77 w 174"/>
                <a:gd name="T39" fmla="*/ 1 h 184"/>
                <a:gd name="T40" fmla="*/ 32 w 174"/>
                <a:gd name="T41" fmla="*/ 166 h 184"/>
                <a:gd name="T42" fmla="*/ 55 w 174"/>
                <a:gd name="T43" fmla="*/ 178 h 184"/>
                <a:gd name="T44" fmla="*/ 75 w 174"/>
                <a:gd name="T45" fmla="*/ 104 h 184"/>
                <a:gd name="T46" fmla="*/ 102 w 174"/>
                <a:gd name="T47" fmla="*/ 70 h 184"/>
                <a:gd name="T48" fmla="*/ 119 w 174"/>
                <a:gd name="T49" fmla="*/ 7 h 184"/>
                <a:gd name="T50" fmla="*/ 142 w 174"/>
                <a:gd name="T51" fmla="*/ 20 h 184"/>
                <a:gd name="T52" fmla="*/ 133 w 174"/>
                <a:gd name="T53" fmla="*/ 53 h 184"/>
                <a:gd name="T54" fmla="*/ 102 w 174"/>
                <a:gd name="T55" fmla="*/ 70 h 184"/>
                <a:gd name="T56" fmla="*/ 155 w 174"/>
                <a:gd name="T57" fmla="*/ 40 h 184"/>
                <a:gd name="T58" fmla="*/ 160 w 174"/>
                <a:gd name="T59" fmla="*/ 37 h 184"/>
                <a:gd name="T60" fmla="*/ 157 w 174"/>
                <a:gd name="T61" fmla="*/ 35 h 184"/>
                <a:gd name="T62" fmla="*/ 156 w 174"/>
                <a:gd name="T63" fmla="*/ 34 h 184"/>
                <a:gd name="T64" fmla="*/ 155 w 174"/>
                <a:gd name="T65" fmla="*/ 40 h 184"/>
                <a:gd name="T66" fmla="*/ 58 w 174"/>
                <a:gd name="T67" fmla="*/ 4 h 184"/>
                <a:gd name="T68" fmla="*/ 18 w 174"/>
                <a:gd name="T69" fmla="*/ 153 h 184"/>
                <a:gd name="T70" fmla="*/ 6 w 174"/>
                <a:gd name="T71" fmla="*/ 137 h 184"/>
                <a:gd name="T72" fmla="*/ 0 w 174"/>
                <a:gd name="T73" fmla="*/ 124 h 184"/>
                <a:gd name="T74" fmla="*/ 27 w 174"/>
                <a:gd name="T75" fmla="*/ 21 h 184"/>
                <a:gd name="T76" fmla="*/ 40 w 174"/>
                <a:gd name="T77" fmla="*/ 12 h 184"/>
                <a:gd name="T78" fmla="*/ 58 w 174"/>
                <a:gd name="T79" fmla="*/ 4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74" h="184">
                  <a:moveTo>
                    <a:pt x="170" y="55"/>
                  </a:moveTo>
                  <a:cubicBezTo>
                    <a:pt x="147" y="67"/>
                    <a:pt x="147" y="67"/>
                    <a:pt x="147" y="67"/>
                  </a:cubicBezTo>
                  <a:cubicBezTo>
                    <a:pt x="118" y="177"/>
                    <a:pt x="118" y="177"/>
                    <a:pt x="118" y="177"/>
                  </a:cubicBezTo>
                  <a:cubicBezTo>
                    <a:pt x="122" y="175"/>
                    <a:pt x="127" y="173"/>
                    <a:pt x="131" y="171"/>
                  </a:cubicBezTo>
                  <a:cubicBezTo>
                    <a:pt x="138" y="167"/>
                    <a:pt x="144" y="162"/>
                    <a:pt x="150" y="157"/>
                  </a:cubicBezTo>
                  <a:cubicBezTo>
                    <a:pt x="174" y="67"/>
                    <a:pt x="174" y="67"/>
                    <a:pt x="174" y="67"/>
                  </a:cubicBezTo>
                  <a:cubicBezTo>
                    <a:pt x="173" y="64"/>
                    <a:pt x="172" y="61"/>
                    <a:pt x="170" y="58"/>
                  </a:cubicBezTo>
                  <a:cubicBezTo>
                    <a:pt x="170" y="57"/>
                    <a:pt x="170" y="56"/>
                    <a:pt x="170" y="55"/>
                  </a:cubicBezTo>
                  <a:close/>
                  <a:moveTo>
                    <a:pt x="126" y="80"/>
                  </a:moveTo>
                  <a:cubicBezTo>
                    <a:pt x="99" y="182"/>
                    <a:pt x="99" y="182"/>
                    <a:pt x="99" y="182"/>
                  </a:cubicBezTo>
                  <a:cubicBezTo>
                    <a:pt x="90" y="184"/>
                    <a:pt x="81" y="184"/>
                    <a:pt x="72" y="182"/>
                  </a:cubicBezTo>
                  <a:cubicBezTo>
                    <a:pt x="95" y="98"/>
                    <a:pt x="95" y="98"/>
                    <a:pt x="95" y="98"/>
                  </a:cubicBezTo>
                  <a:cubicBezTo>
                    <a:pt x="126" y="80"/>
                    <a:pt x="126" y="80"/>
                    <a:pt x="126" y="80"/>
                  </a:cubicBezTo>
                  <a:close/>
                  <a:moveTo>
                    <a:pt x="75" y="104"/>
                  </a:moveTo>
                  <a:cubicBezTo>
                    <a:pt x="74" y="103"/>
                    <a:pt x="72" y="102"/>
                    <a:pt x="71" y="100"/>
                  </a:cubicBezTo>
                  <a:cubicBezTo>
                    <a:pt x="69" y="95"/>
                    <a:pt x="70" y="89"/>
                    <a:pt x="75" y="86"/>
                  </a:cubicBezTo>
                  <a:cubicBezTo>
                    <a:pt x="81" y="83"/>
                    <a:pt x="81" y="83"/>
                    <a:pt x="81" y="83"/>
                  </a:cubicBezTo>
                  <a:cubicBezTo>
                    <a:pt x="103" y="2"/>
                    <a:pt x="103" y="2"/>
                    <a:pt x="103" y="2"/>
                  </a:cubicBezTo>
                  <a:cubicBezTo>
                    <a:pt x="102" y="2"/>
                    <a:pt x="102" y="2"/>
                    <a:pt x="102" y="2"/>
                  </a:cubicBezTo>
                  <a:cubicBezTo>
                    <a:pt x="94" y="0"/>
                    <a:pt x="85" y="0"/>
                    <a:pt x="77" y="1"/>
                  </a:cubicBezTo>
                  <a:cubicBezTo>
                    <a:pt x="32" y="166"/>
                    <a:pt x="32" y="166"/>
                    <a:pt x="32" y="166"/>
                  </a:cubicBezTo>
                  <a:cubicBezTo>
                    <a:pt x="40" y="171"/>
                    <a:pt x="47" y="175"/>
                    <a:pt x="55" y="178"/>
                  </a:cubicBezTo>
                  <a:cubicBezTo>
                    <a:pt x="75" y="104"/>
                    <a:pt x="75" y="104"/>
                    <a:pt x="75" y="104"/>
                  </a:cubicBezTo>
                  <a:close/>
                  <a:moveTo>
                    <a:pt x="102" y="70"/>
                  </a:moveTo>
                  <a:cubicBezTo>
                    <a:pt x="119" y="7"/>
                    <a:pt x="119" y="7"/>
                    <a:pt x="119" y="7"/>
                  </a:cubicBezTo>
                  <a:cubicBezTo>
                    <a:pt x="128" y="10"/>
                    <a:pt x="135" y="14"/>
                    <a:pt x="142" y="20"/>
                  </a:cubicBezTo>
                  <a:cubicBezTo>
                    <a:pt x="133" y="53"/>
                    <a:pt x="133" y="53"/>
                    <a:pt x="133" y="53"/>
                  </a:cubicBezTo>
                  <a:cubicBezTo>
                    <a:pt x="102" y="70"/>
                    <a:pt x="102" y="70"/>
                    <a:pt x="102" y="70"/>
                  </a:cubicBezTo>
                  <a:close/>
                  <a:moveTo>
                    <a:pt x="155" y="40"/>
                  </a:moveTo>
                  <a:cubicBezTo>
                    <a:pt x="160" y="37"/>
                    <a:pt x="160" y="37"/>
                    <a:pt x="160" y="37"/>
                  </a:cubicBezTo>
                  <a:cubicBezTo>
                    <a:pt x="159" y="37"/>
                    <a:pt x="158" y="36"/>
                    <a:pt x="157" y="35"/>
                  </a:cubicBezTo>
                  <a:cubicBezTo>
                    <a:pt x="156" y="34"/>
                    <a:pt x="156" y="34"/>
                    <a:pt x="156" y="34"/>
                  </a:cubicBezTo>
                  <a:cubicBezTo>
                    <a:pt x="155" y="40"/>
                    <a:pt x="155" y="40"/>
                    <a:pt x="155" y="40"/>
                  </a:cubicBezTo>
                  <a:close/>
                  <a:moveTo>
                    <a:pt x="58" y="4"/>
                  </a:moveTo>
                  <a:cubicBezTo>
                    <a:pt x="18" y="153"/>
                    <a:pt x="18" y="153"/>
                    <a:pt x="18" y="153"/>
                  </a:cubicBezTo>
                  <a:cubicBezTo>
                    <a:pt x="13" y="149"/>
                    <a:pt x="9" y="143"/>
                    <a:pt x="6" y="137"/>
                  </a:cubicBezTo>
                  <a:cubicBezTo>
                    <a:pt x="3" y="133"/>
                    <a:pt x="1" y="128"/>
                    <a:pt x="0" y="124"/>
                  </a:cubicBezTo>
                  <a:cubicBezTo>
                    <a:pt x="27" y="21"/>
                    <a:pt x="27" y="21"/>
                    <a:pt x="27" y="21"/>
                  </a:cubicBezTo>
                  <a:cubicBezTo>
                    <a:pt x="31" y="18"/>
                    <a:pt x="35" y="15"/>
                    <a:pt x="40" y="12"/>
                  </a:cubicBezTo>
                  <a:cubicBezTo>
                    <a:pt x="45" y="9"/>
                    <a:pt x="51" y="6"/>
                    <a:pt x="58" y="4"/>
                  </a:cubicBezTo>
                  <a:close/>
                </a:path>
              </a:pathLst>
            </a:custGeom>
            <a:solidFill>
              <a:srgbClr val="F24B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0" name="Freeform 270"/>
            <p:cNvSpPr>
              <a:spLocks noEditPoints="1"/>
            </p:cNvSpPr>
            <p:nvPr/>
          </p:nvSpPr>
          <p:spPr bwMode="auto">
            <a:xfrm>
              <a:off x="4083051" y="2443163"/>
              <a:ext cx="793750" cy="788987"/>
            </a:xfrm>
            <a:custGeom>
              <a:avLst/>
              <a:gdLst>
                <a:gd name="T0" fmla="*/ 403 w 472"/>
                <a:gd name="T1" fmla="*/ 150 h 470"/>
                <a:gd name="T2" fmla="*/ 352 w 472"/>
                <a:gd name="T3" fmla="*/ 439 h 470"/>
                <a:gd name="T4" fmla="*/ 382 w 472"/>
                <a:gd name="T5" fmla="*/ 162 h 470"/>
                <a:gd name="T6" fmla="*/ 274 w 472"/>
                <a:gd name="T7" fmla="*/ 466 h 470"/>
                <a:gd name="T8" fmla="*/ 342 w 472"/>
                <a:gd name="T9" fmla="*/ 272 h 470"/>
                <a:gd name="T10" fmla="*/ 351 w 472"/>
                <a:gd name="T11" fmla="*/ 180 h 470"/>
                <a:gd name="T12" fmla="*/ 292 w 472"/>
                <a:gd name="T13" fmla="*/ 331 h 470"/>
                <a:gd name="T14" fmla="*/ 263 w 472"/>
                <a:gd name="T15" fmla="*/ 343 h 470"/>
                <a:gd name="T16" fmla="*/ 255 w 472"/>
                <a:gd name="T17" fmla="*/ 469 h 470"/>
                <a:gd name="T18" fmla="*/ 244 w 472"/>
                <a:gd name="T19" fmla="*/ 346 h 470"/>
                <a:gd name="T20" fmla="*/ 186 w 472"/>
                <a:gd name="T21" fmla="*/ 464 h 470"/>
                <a:gd name="T22" fmla="*/ 244 w 472"/>
                <a:gd name="T23" fmla="*/ 346 h 470"/>
                <a:gd name="T24" fmla="*/ 178 w 472"/>
                <a:gd name="T25" fmla="*/ 330 h 470"/>
                <a:gd name="T26" fmla="*/ 169 w 472"/>
                <a:gd name="T27" fmla="*/ 460 h 470"/>
                <a:gd name="T28" fmla="*/ 163 w 472"/>
                <a:gd name="T29" fmla="*/ 319 h 470"/>
                <a:gd name="T30" fmla="*/ 107 w 472"/>
                <a:gd name="T31" fmla="*/ 431 h 470"/>
                <a:gd name="T32" fmla="*/ 163 w 472"/>
                <a:gd name="T33" fmla="*/ 319 h 470"/>
                <a:gd name="T34" fmla="*/ 129 w 472"/>
                <a:gd name="T35" fmla="*/ 206 h 470"/>
                <a:gd name="T36" fmla="*/ 203 w 472"/>
                <a:gd name="T37" fmla="*/ 2 h 470"/>
                <a:gd name="T38" fmla="*/ 70 w 472"/>
                <a:gd name="T39" fmla="*/ 401 h 470"/>
                <a:gd name="T40" fmla="*/ 131 w 472"/>
                <a:gd name="T41" fmla="*/ 272 h 470"/>
                <a:gd name="T42" fmla="*/ 222 w 472"/>
                <a:gd name="T43" fmla="*/ 0 h 470"/>
                <a:gd name="T44" fmla="*/ 215 w 472"/>
                <a:gd name="T45" fmla="*/ 125 h 470"/>
                <a:gd name="T46" fmla="*/ 233 w 472"/>
                <a:gd name="T47" fmla="*/ 123 h 470"/>
                <a:gd name="T48" fmla="*/ 259 w 472"/>
                <a:gd name="T49" fmla="*/ 125 h 470"/>
                <a:gd name="T50" fmla="*/ 290 w 472"/>
                <a:gd name="T51" fmla="*/ 6 h 470"/>
                <a:gd name="T52" fmla="*/ 233 w 472"/>
                <a:gd name="T53" fmla="*/ 123 h 470"/>
                <a:gd name="T54" fmla="*/ 308 w 472"/>
                <a:gd name="T55" fmla="*/ 11 h 470"/>
                <a:gd name="T56" fmla="*/ 299 w 472"/>
                <a:gd name="T57" fmla="*/ 142 h 470"/>
                <a:gd name="T58" fmla="*/ 314 w 472"/>
                <a:gd name="T59" fmla="*/ 154 h 470"/>
                <a:gd name="T60" fmla="*/ 370 w 472"/>
                <a:gd name="T61" fmla="*/ 42 h 470"/>
                <a:gd name="T62" fmla="*/ 326 w 472"/>
                <a:gd name="T63" fmla="*/ 171 h 470"/>
                <a:gd name="T64" fmla="*/ 314 w 472"/>
                <a:gd name="T65" fmla="*/ 154 h 470"/>
                <a:gd name="T66" fmla="*/ 385 w 472"/>
                <a:gd name="T67" fmla="*/ 53 h 470"/>
                <a:gd name="T68" fmla="*/ 389 w 472"/>
                <a:gd name="T69" fmla="*/ 135 h 470"/>
                <a:gd name="T70" fmla="*/ 411 w 472"/>
                <a:gd name="T71" fmla="*/ 123 h 470"/>
                <a:gd name="T72" fmla="*/ 432 w 472"/>
                <a:gd name="T73" fmla="*/ 105 h 470"/>
                <a:gd name="T74" fmla="*/ 411 w 472"/>
                <a:gd name="T75" fmla="*/ 123 h 470"/>
                <a:gd name="T76" fmla="*/ 56 w 472"/>
                <a:gd name="T77" fmla="*/ 386 h 470"/>
                <a:gd name="T78" fmla="*/ 126 w 472"/>
                <a:gd name="T79" fmla="*/ 27 h 470"/>
                <a:gd name="T80" fmla="*/ 105 w 472"/>
                <a:gd name="T81" fmla="*/ 40 h 470"/>
                <a:gd name="T82" fmla="*/ 10 w 472"/>
                <a:gd name="T83" fmla="*/ 297 h 470"/>
                <a:gd name="T84" fmla="*/ 105 w 472"/>
                <a:gd name="T85" fmla="*/ 40 h 470"/>
                <a:gd name="T86" fmla="*/ 10 w 472"/>
                <a:gd name="T87" fmla="*/ 174 h 470"/>
                <a:gd name="T88" fmla="*/ 45 w 472"/>
                <a:gd name="T89" fmla="*/ 99 h 470"/>
                <a:gd name="T90" fmla="*/ 450 w 472"/>
                <a:gd name="T91" fmla="*/ 139 h 470"/>
                <a:gd name="T92" fmla="*/ 408 w 472"/>
                <a:gd name="T93" fmla="*/ 395 h 470"/>
                <a:gd name="T94" fmla="*/ 436 w 472"/>
                <a:gd name="T95" fmla="*/ 358 h 470"/>
                <a:gd name="T96" fmla="*/ 471 w 472"/>
                <a:gd name="T97" fmla="*/ 228 h 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72" h="470">
                  <a:moveTo>
                    <a:pt x="434" y="132"/>
                  </a:moveTo>
                  <a:cubicBezTo>
                    <a:pt x="403" y="150"/>
                    <a:pt x="403" y="150"/>
                    <a:pt x="403" y="150"/>
                  </a:cubicBezTo>
                  <a:cubicBezTo>
                    <a:pt x="322" y="453"/>
                    <a:pt x="322" y="453"/>
                    <a:pt x="322" y="453"/>
                  </a:cubicBezTo>
                  <a:cubicBezTo>
                    <a:pt x="332" y="449"/>
                    <a:pt x="342" y="445"/>
                    <a:pt x="352" y="439"/>
                  </a:cubicBezTo>
                  <a:cubicBezTo>
                    <a:pt x="434" y="132"/>
                    <a:pt x="434" y="132"/>
                    <a:pt x="434" y="132"/>
                  </a:cubicBezTo>
                  <a:close/>
                  <a:moveTo>
                    <a:pt x="382" y="162"/>
                  </a:moveTo>
                  <a:cubicBezTo>
                    <a:pt x="302" y="460"/>
                    <a:pt x="302" y="460"/>
                    <a:pt x="302" y="460"/>
                  </a:cubicBezTo>
                  <a:cubicBezTo>
                    <a:pt x="293" y="463"/>
                    <a:pt x="283" y="465"/>
                    <a:pt x="274" y="466"/>
                  </a:cubicBezTo>
                  <a:cubicBezTo>
                    <a:pt x="315" y="314"/>
                    <a:pt x="315" y="314"/>
                    <a:pt x="315" y="314"/>
                  </a:cubicBezTo>
                  <a:cubicBezTo>
                    <a:pt x="327" y="302"/>
                    <a:pt x="336" y="287"/>
                    <a:pt x="342" y="272"/>
                  </a:cubicBezTo>
                  <a:cubicBezTo>
                    <a:pt x="349" y="251"/>
                    <a:pt x="350" y="228"/>
                    <a:pt x="344" y="206"/>
                  </a:cubicBezTo>
                  <a:cubicBezTo>
                    <a:pt x="351" y="180"/>
                    <a:pt x="351" y="180"/>
                    <a:pt x="351" y="180"/>
                  </a:cubicBezTo>
                  <a:cubicBezTo>
                    <a:pt x="382" y="162"/>
                    <a:pt x="382" y="162"/>
                    <a:pt x="382" y="162"/>
                  </a:cubicBezTo>
                  <a:close/>
                  <a:moveTo>
                    <a:pt x="292" y="331"/>
                  </a:moveTo>
                  <a:cubicBezTo>
                    <a:pt x="292" y="331"/>
                    <a:pt x="292" y="331"/>
                    <a:pt x="292" y="331"/>
                  </a:cubicBezTo>
                  <a:cubicBezTo>
                    <a:pt x="283" y="337"/>
                    <a:pt x="273" y="341"/>
                    <a:pt x="263" y="343"/>
                  </a:cubicBezTo>
                  <a:cubicBezTo>
                    <a:pt x="229" y="469"/>
                    <a:pt x="229" y="469"/>
                    <a:pt x="229" y="469"/>
                  </a:cubicBezTo>
                  <a:cubicBezTo>
                    <a:pt x="238" y="470"/>
                    <a:pt x="247" y="469"/>
                    <a:pt x="255" y="469"/>
                  </a:cubicBezTo>
                  <a:cubicBezTo>
                    <a:pt x="292" y="331"/>
                    <a:pt x="292" y="331"/>
                    <a:pt x="292" y="331"/>
                  </a:cubicBezTo>
                  <a:close/>
                  <a:moveTo>
                    <a:pt x="244" y="346"/>
                  </a:moveTo>
                  <a:cubicBezTo>
                    <a:pt x="211" y="468"/>
                    <a:pt x="211" y="468"/>
                    <a:pt x="211" y="468"/>
                  </a:cubicBezTo>
                  <a:cubicBezTo>
                    <a:pt x="203" y="467"/>
                    <a:pt x="195" y="466"/>
                    <a:pt x="186" y="464"/>
                  </a:cubicBezTo>
                  <a:cubicBezTo>
                    <a:pt x="218" y="345"/>
                    <a:pt x="218" y="345"/>
                    <a:pt x="218" y="345"/>
                  </a:cubicBezTo>
                  <a:cubicBezTo>
                    <a:pt x="227" y="346"/>
                    <a:pt x="235" y="347"/>
                    <a:pt x="244" y="346"/>
                  </a:cubicBezTo>
                  <a:close/>
                  <a:moveTo>
                    <a:pt x="201" y="341"/>
                  </a:moveTo>
                  <a:cubicBezTo>
                    <a:pt x="193" y="338"/>
                    <a:pt x="185" y="334"/>
                    <a:pt x="178" y="330"/>
                  </a:cubicBezTo>
                  <a:cubicBezTo>
                    <a:pt x="145" y="451"/>
                    <a:pt x="145" y="451"/>
                    <a:pt x="145" y="451"/>
                  </a:cubicBezTo>
                  <a:cubicBezTo>
                    <a:pt x="153" y="454"/>
                    <a:pt x="161" y="457"/>
                    <a:pt x="169" y="460"/>
                  </a:cubicBezTo>
                  <a:cubicBezTo>
                    <a:pt x="201" y="341"/>
                    <a:pt x="201" y="341"/>
                    <a:pt x="201" y="341"/>
                  </a:cubicBezTo>
                  <a:close/>
                  <a:moveTo>
                    <a:pt x="163" y="319"/>
                  </a:moveTo>
                  <a:cubicBezTo>
                    <a:pt x="129" y="444"/>
                    <a:pt x="129" y="444"/>
                    <a:pt x="129" y="444"/>
                  </a:cubicBezTo>
                  <a:cubicBezTo>
                    <a:pt x="122" y="440"/>
                    <a:pt x="114" y="435"/>
                    <a:pt x="107" y="431"/>
                  </a:cubicBezTo>
                  <a:cubicBezTo>
                    <a:pt x="143" y="296"/>
                    <a:pt x="143" y="296"/>
                    <a:pt x="143" y="296"/>
                  </a:cubicBezTo>
                  <a:cubicBezTo>
                    <a:pt x="149" y="304"/>
                    <a:pt x="155" y="312"/>
                    <a:pt x="163" y="319"/>
                  </a:cubicBezTo>
                  <a:close/>
                  <a:moveTo>
                    <a:pt x="131" y="272"/>
                  </a:moveTo>
                  <a:cubicBezTo>
                    <a:pt x="123" y="250"/>
                    <a:pt x="123" y="227"/>
                    <a:pt x="129" y="206"/>
                  </a:cubicBezTo>
                  <a:cubicBezTo>
                    <a:pt x="134" y="185"/>
                    <a:pt x="146" y="165"/>
                    <a:pt x="164" y="150"/>
                  </a:cubicBezTo>
                  <a:cubicBezTo>
                    <a:pt x="203" y="2"/>
                    <a:pt x="203" y="2"/>
                    <a:pt x="203" y="2"/>
                  </a:cubicBezTo>
                  <a:cubicBezTo>
                    <a:pt x="194" y="4"/>
                    <a:pt x="185" y="5"/>
                    <a:pt x="176" y="8"/>
                  </a:cubicBezTo>
                  <a:cubicBezTo>
                    <a:pt x="70" y="401"/>
                    <a:pt x="70" y="401"/>
                    <a:pt x="70" y="401"/>
                  </a:cubicBezTo>
                  <a:cubicBezTo>
                    <a:pt x="77" y="408"/>
                    <a:pt x="84" y="414"/>
                    <a:pt x="91" y="420"/>
                  </a:cubicBezTo>
                  <a:cubicBezTo>
                    <a:pt x="131" y="272"/>
                    <a:pt x="131" y="272"/>
                    <a:pt x="131" y="272"/>
                  </a:cubicBezTo>
                  <a:close/>
                  <a:moveTo>
                    <a:pt x="186" y="135"/>
                  </a:moveTo>
                  <a:cubicBezTo>
                    <a:pt x="222" y="0"/>
                    <a:pt x="222" y="0"/>
                    <a:pt x="222" y="0"/>
                  </a:cubicBezTo>
                  <a:cubicBezTo>
                    <a:pt x="231" y="0"/>
                    <a:pt x="239" y="0"/>
                    <a:pt x="248" y="0"/>
                  </a:cubicBezTo>
                  <a:cubicBezTo>
                    <a:pt x="215" y="125"/>
                    <a:pt x="215" y="125"/>
                    <a:pt x="215" y="125"/>
                  </a:cubicBezTo>
                  <a:cubicBezTo>
                    <a:pt x="205" y="127"/>
                    <a:pt x="195" y="130"/>
                    <a:pt x="186" y="135"/>
                  </a:cubicBezTo>
                  <a:close/>
                  <a:moveTo>
                    <a:pt x="233" y="123"/>
                  </a:moveTo>
                  <a:cubicBezTo>
                    <a:pt x="241" y="123"/>
                    <a:pt x="249" y="124"/>
                    <a:pt x="257" y="125"/>
                  </a:cubicBezTo>
                  <a:cubicBezTo>
                    <a:pt x="259" y="125"/>
                    <a:pt x="259" y="125"/>
                    <a:pt x="259" y="125"/>
                  </a:cubicBezTo>
                  <a:cubicBezTo>
                    <a:pt x="291" y="6"/>
                    <a:pt x="291" y="6"/>
                    <a:pt x="291" y="6"/>
                  </a:cubicBezTo>
                  <a:cubicBezTo>
                    <a:pt x="290" y="6"/>
                    <a:pt x="290" y="6"/>
                    <a:pt x="290" y="6"/>
                  </a:cubicBezTo>
                  <a:cubicBezTo>
                    <a:pt x="282" y="4"/>
                    <a:pt x="274" y="3"/>
                    <a:pt x="266" y="2"/>
                  </a:cubicBezTo>
                  <a:cubicBezTo>
                    <a:pt x="233" y="123"/>
                    <a:pt x="233" y="123"/>
                    <a:pt x="233" y="123"/>
                  </a:cubicBezTo>
                  <a:close/>
                  <a:moveTo>
                    <a:pt x="276" y="130"/>
                  </a:moveTo>
                  <a:cubicBezTo>
                    <a:pt x="308" y="11"/>
                    <a:pt x="308" y="11"/>
                    <a:pt x="308" y="11"/>
                  </a:cubicBezTo>
                  <a:cubicBezTo>
                    <a:pt x="316" y="14"/>
                    <a:pt x="324" y="17"/>
                    <a:pt x="331" y="20"/>
                  </a:cubicBezTo>
                  <a:cubicBezTo>
                    <a:pt x="299" y="142"/>
                    <a:pt x="299" y="142"/>
                    <a:pt x="299" y="142"/>
                  </a:cubicBezTo>
                  <a:cubicBezTo>
                    <a:pt x="291" y="137"/>
                    <a:pt x="284" y="133"/>
                    <a:pt x="276" y="130"/>
                  </a:cubicBezTo>
                  <a:close/>
                  <a:moveTo>
                    <a:pt x="314" y="154"/>
                  </a:moveTo>
                  <a:cubicBezTo>
                    <a:pt x="347" y="28"/>
                    <a:pt x="347" y="28"/>
                    <a:pt x="347" y="28"/>
                  </a:cubicBezTo>
                  <a:cubicBezTo>
                    <a:pt x="355" y="32"/>
                    <a:pt x="363" y="37"/>
                    <a:pt x="370" y="42"/>
                  </a:cubicBezTo>
                  <a:cubicBezTo>
                    <a:pt x="337" y="165"/>
                    <a:pt x="337" y="165"/>
                    <a:pt x="337" y="165"/>
                  </a:cubicBezTo>
                  <a:cubicBezTo>
                    <a:pt x="326" y="171"/>
                    <a:pt x="326" y="171"/>
                    <a:pt x="326" y="171"/>
                  </a:cubicBezTo>
                  <a:cubicBezTo>
                    <a:pt x="326" y="169"/>
                    <a:pt x="325" y="167"/>
                    <a:pt x="324" y="165"/>
                  </a:cubicBezTo>
                  <a:cubicBezTo>
                    <a:pt x="321" y="161"/>
                    <a:pt x="317" y="158"/>
                    <a:pt x="314" y="154"/>
                  </a:cubicBezTo>
                  <a:close/>
                  <a:moveTo>
                    <a:pt x="358" y="153"/>
                  </a:moveTo>
                  <a:cubicBezTo>
                    <a:pt x="385" y="53"/>
                    <a:pt x="385" y="53"/>
                    <a:pt x="385" y="53"/>
                  </a:cubicBezTo>
                  <a:cubicBezTo>
                    <a:pt x="392" y="59"/>
                    <a:pt x="399" y="65"/>
                    <a:pt x="406" y="72"/>
                  </a:cubicBezTo>
                  <a:cubicBezTo>
                    <a:pt x="389" y="135"/>
                    <a:pt x="389" y="135"/>
                    <a:pt x="389" y="135"/>
                  </a:cubicBezTo>
                  <a:cubicBezTo>
                    <a:pt x="358" y="153"/>
                    <a:pt x="358" y="153"/>
                    <a:pt x="358" y="153"/>
                  </a:cubicBezTo>
                  <a:close/>
                  <a:moveTo>
                    <a:pt x="411" y="123"/>
                  </a:moveTo>
                  <a:cubicBezTo>
                    <a:pt x="435" y="108"/>
                    <a:pt x="435" y="108"/>
                    <a:pt x="435" y="108"/>
                  </a:cubicBezTo>
                  <a:cubicBezTo>
                    <a:pt x="434" y="108"/>
                    <a:pt x="433" y="107"/>
                    <a:pt x="432" y="105"/>
                  </a:cubicBezTo>
                  <a:cubicBezTo>
                    <a:pt x="428" y="99"/>
                    <a:pt x="424" y="94"/>
                    <a:pt x="420" y="88"/>
                  </a:cubicBezTo>
                  <a:cubicBezTo>
                    <a:pt x="411" y="123"/>
                    <a:pt x="411" y="123"/>
                    <a:pt x="411" y="123"/>
                  </a:cubicBezTo>
                  <a:close/>
                  <a:moveTo>
                    <a:pt x="156" y="14"/>
                  </a:moveTo>
                  <a:cubicBezTo>
                    <a:pt x="56" y="386"/>
                    <a:pt x="56" y="386"/>
                    <a:pt x="56" y="386"/>
                  </a:cubicBezTo>
                  <a:cubicBezTo>
                    <a:pt x="50" y="377"/>
                    <a:pt x="43" y="369"/>
                    <a:pt x="37" y="359"/>
                  </a:cubicBezTo>
                  <a:cubicBezTo>
                    <a:pt x="126" y="27"/>
                    <a:pt x="126" y="27"/>
                    <a:pt x="126" y="27"/>
                  </a:cubicBezTo>
                  <a:cubicBezTo>
                    <a:pt x="136" y="22"/>
                    <a:pt x="146" y="18"/>
                    <a:pt x="156" y="14"/>
                  </a:cubicBezTo>
                  <a:close/>
                  <a:moveTo>
                    <a:pt x="105" y="40"/>
                  </a:moveTo>
                  <a:cubicBezTo>
                    <a:pt x="25" y="337"/>
                    <a:pt x="25" y="337"/>
                    <a:pt x="25" y="337"/>
                  </a:cubicBezTo>
                  <a:cubicBezTo>
                    <a:pt x="19" y="324"/>
                    <a:pt x="14" y="310"/>
                    <a:pt x="10" y="297"/>
                  </a:cubicBezTo>
                  <a:cubicBezTo>
                    <a:pt x="71" y="68"/>
                    <a:pt x="71" y="68"/>
                    <a:pt x="71" y="68"/>
                  </a:cubicBezTo>
                  <a:cubicBezTo>
                    <a:pt x="81" y="58"/>
                    <a:pt x="92" y="49"/>
                    <a:pt x="105" y="40"/>
                  </a:cubicBezTo>
                  <a:close/>
                  <a:moveTo>
                    <a:pt x="45" y="99"/>
                  </a:moveTo>
                  <a:cubicBezTo>
                    <a:pt x="28" y="122"/>
                    <a:pt x="17" y="147"/>
                    <a:pt x="10" y="174"/>
                  </a:cubicBezTo>
                  <a:cubicBezTo>
                    <a:pt x="2" y="201"/>
                    <a:pt x="0" y="228"/>
                    <a:pt x="2" y="256"/>
                  </a:cubicBezTo>
                  <a:cubicBezTo>
                    <a:pt x="45" y="99"/>
                    <a:pt x="45" y="99"/>
                    <a:pt x="45" y="99"/>
                  </a:cubicBezTo>
                  <a:close/>
                  <a:moveTo>
                    <a:pt x="374" y="425"/>
                  </a:moveTo>
                  <a:cubicBezTo>
                    <a:pt x="450" y="139"/>
                    <a:pt x="450" y="139"/>
                    <a:pt x="450" y="139"/>
                  </a:cubicBezTo>
                  <a:cubicBezTo>
                    <a:pt x="457" y="153"/>
                    <a:pt x="462" y="167"/>
                    <a:pt x="465" y="182"/>
                  </a:cubicBezTo>
                  <a:cubicBezTo>
                    <a:pt x="408" y="395"/>
                    <a:pt x="408" y="395"/>
                    <a:pt x="408" y="395"/>
                  </a:cubicBezTo>
                  <a:cubicBezTo>
                    <a:pt x="398" y="406"/>
                    <a:pt x="386" y="416"/>
                    <a:pt x="374" y="425"/>
                  </a:cubicBezTo>
                  <a:close/>
                  <a:moveTo>
                    <a:pt x="436" y="358"/>
                  </a:moveTo>
                  <a:cubicBezTo>
                    <a:pt x="447" y="341"/>
                    <a:pt x="455" y="322"/>
                    <a:pt x="461" y="302"/>
                  </a:cubicBezTo>
                  <a:cubicBezTo>
                    <a:pt x="468" y="278"/>
                    <a:pt x="472" y="253"/>
                    <a:pt x="471" y="228"/>
                  </a:cubicBezTo>
                  <a:lnTo>
                    <a:pt x="436" y="358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4" name="Freeform 271"/>
            <p:cNvSpPr>
              <a:spLocks noEditPoints="1"/>
            </p:cNvSpPr>
            <p:nvPr/>
          </p:nvSpPr>
          <p:spPr bwMode="auto">
            <a:xfrm>
              <a:off x="3822701" y="2178051"/>
              <a:ext cx="1317625" cy="1317625"/>
            </a:xfrm>
            <a:custGeom>
              <a:avLst/>
              <a:gdLst>
                <a:gd name="T0" fmla="*/ 619 w 783"/>
                <a:gd name="T1" fmla="*/ 278 h 783"/>
                <a:gd name="T2" fmla="*/ 639 w 783"/>
                <a:gd name="T3" fmla="*/ 334 h 783"/>
                <a:gd name="T4" fmla="*/ 646 w 783"/>
                <a:gd name="T5" fmla="*/ 409 h 783"/>
                <a:gd name="T6" fmla="*/ 577 w 783"/>
                <a:gd name="T7" fmla="*/ 566 h 783"/>
                <a:gd name="T8" fmla="*/ 620 w 783"/>
                <a:gd name="T9" fmla="*/ 504 h 783"/>
                <a:gd name="T10" fmla="*/ 477 w 783"/>
                <a:gd name="T11" fmla="*/ 773 h 783"/>
                <a:gd name="T12" fmla="*/ 500 w 783"/>
                <a:gd name="T13" fmla="*/ 622 h 783"/>
                <a:gd name="T14" fmla="*/ 458 w 783"/>
                <a:gd name="T15" fmla="*/ 777 h 783"/>
                <a:gd name="T16" fmla="*/ 413 w 783"/>
                <a:gd name="T17" fmla="*/ 782 h 783"/>
                <a:gd name="T18" fmla="*/ 451 w 783"/>
                <a:gd name="T19" fmla="*/ 640 h 783"/>
                <a:gd name="T20" fmla="*/ 343 w 783"/>
                <a:gd name="T21" fmla="*/ 780 h 783"/>
                <a:gd name="T22" fmla="*/ 361 w 783"/>
                <a:gd name="T23" fmla="*/ 645 h 783"/>
                <a:gd name="T24" fmla="*/ 336 w 783"/>
                <a:gd name="T25" fmla="*/ 640 h 783"/>
                <a:gd name="T26" fmla="*/ 295 w 783"/>
                <a:gd name="T27" fmla="*/ 628 h 783"/>
                <a:gd name="T28" fmla="*/ 319 w 783"/>
                <a:gd name="T29" fmla="*/ 636 h 783"/>
                <a:gd name="T30" fmla="*/ 220 w 783"/>
                <a:gd name="T31" fmla="*/ 743 h 783"/>
                <a:gd name="T32" fmla="*/ 241 w 783"/>
                <a:gd name="T33" fmla="*/ 598 h 783"/>
                <a:gd name="T34" fmla="*/ 204 w 783"/>
                <a:gd name="T35" fmla="*/ 735 h 783"/>
                <a:gd name="T36" fmla="*/ 166 w 783"/>
                <a:gd name="T37" fmla="*/ 712 h 783"/>
                <a:gd name="T38" fmla="*/ 205 w 783"/>
                <a:gd name="T39" fmla="*/ 566 h 783"/>
                <a:gd name="T40" fmla="*/ 156 w 783"/>
                <a:gd name="T41" fmla="*/ 488 h 783"/>
                <a:gd name="T42" fmla="*/ 172 w 783"/>
                <a:gd name="T43" fmla="*/ 522 h 783"/>
                <a:gd name="T44" fmla="*/ 75 w 783"/>
                <a:gd name="T45" fmla="*/ 622 h 783"/>
                <a:gd name="T46" fmla="*/ 172 w 783"/>
                <a:gd name="T47" fmla="*/ 262 h 783"/>
                <a:gd name="T48" fmla="*/ 233 w 783"/>
                <a:gd name="T49" fmla="*/ 34 h 783"/>
                <a:gd name="T50" fmla="*/ 282 w 783"/>
                <a:gd name="T51" fmla="*/ 16 h 783"/>
                <a:gd name="T52" fmla="*/ 264 w 783"/>
                <a:gd name="T53" fmla="*/ 171 h 783"/>
                <a:gd name="T54" fmla="*/ 317 w 783"/>
                <a:gd name="T55" fmla="*/ 148 h 783"/>
                <a:gd name="T56" fmla="*/ 288 w 783"/>
                <a:gd name="T57" fmla="*/ 159 h 783"/>
                <a:gd name="T58" fmla="*/ 401 w 783"/>
                <a:gd name="T59" fmla="*/ 1 h 783"/>
                <a:gd name="T60" fmla="*/ 382 w 783"/>
                <a:gd name="T61" fmla="*/ 137 h 783"/>
                <a:gd name="T62" fmla="*/ 419 w 783"/>
                <a:gd name="T63" fmla="*/ 1 h 783"/>
                <a:gd name="T64" fmla="*/ 462 w 783"/>
                <a:gd name="T65" fmla="*/ 7 h 783"/>
                <a:gd name="T66" fmla="*/ 450 w 783"/>
                <a:gd name="T67" fmla="*/ 144 h 783"/>
                <a:gd name="T68" fmla="*/ 492 w 783"/>
                <a:gd name="T69" fmla="*/ 157 h 783"/>
                <a:gd name="T70" fmla="*/ 468 w 783"/>
                <a:gd name="T71" fmla="*/ 149 h 783"/>
                <a:gd name="T72" fmla="*/ 567 w 783"/>
                <a:gd name="T73" fmla="*/ 42 h 783"/>
                <a:gd name="T74" fmla="*/ 546 w 783"/>
                <a:gd name="T75" fmla="*/ 189 h 783"/>
                <a:gd name="T76" fmla="*/ 583 w 783"/>
                <a:gd name="T77" fmla="*/ 50 h 783"/>
                <a:gd name="T78" fmla="*/ 620 w 783"/>
                <a:gd name="T79" fmla="*/ 75 h 783"/>
                <a:gd name="T80" fmla="*/ 581 w 783"/>
                <a:gd name="T81" fmla="*/ 222 h 783"/>
                <a:gd name="T82" fmla="*/ 645 w 783"/>
                <a:gd name="T83" fmla="*/ 197 h 783"/>
                <a:gd name="T84" fmla="*/ 677 w 783"/>
                <a:gd name="T85" fmla="*/ 125 h 783"/>
                <a:gd name="T86" fmla="*/ 212 w 783"/>
                <a:gd name="T87" fmla="*/ 44 h 783"/>
                <a:gd name="T88" fmla="*/ 44 w 783"/>
                <a:gd name="T89" fmla="*/ 573 h 783"/>
                <a:gd name="T90" fmla="*/ 212 w 783"/>
                <a:gd name="T91" fmla="*/ 44 h 783"/>
                <a:gd name="T92" fmla="*/ 18 w 783"/>
                <a:gd name="T93" fmla="*/ 508 h 783"/>
                <a:gd name="T94" fmla="*/ 101 w 783"/>
                <a:gd name="T95" fmla="*/ 130 h 783"/>
                <a:gd name="T96" fmla="*/ 60 w 783"/>
                <a:gd name="T97" fmla="*/ 183 h 783"/>
                <a:gd name="T98" fmla="*/ 699 w 783"/>
                <a:gd name="T99" fmla="*/ 276 h 783"/>
                <a:gd name="T100" fmla="*/ 607 w 783"/>
                <a:gd name="T101" fmla="*/ 718 h 783"/>
                <a:gd name="T102" fmla="*/ 629 w 783"/>
                <a:gd name="T103" fmla="*/ 702 h 783"/>
                <a:gd name="T104" fmla="*/ 762 w 783"/>
                <a:gd name="T105" fmla="*/ 266 h 783"/>
                <a:gd name="T106" fmla="*/ 629 w 783"/>
                <a:gd name="T107" fmla="*/ 702 h 783"/>
                <a:gd name="T108" fmla="*/ 783 w 783"/>
                <a:gd name="T109" fmla="*/ 393 h 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83" h="783">
                  <a:moveTo>
                    <a:pt x="641" y="259"/>
                  </a:moveTo>
                  <a:cubicBezTo>
                    <a:pt x="615" y="274"/>
                    <a:pt x="615" y="274"/>
                    <a:pt x="615" y="274"/>
                  </a:cubicBezTo>
                  <a:cubicBezTo>
                    <a:pt x="617" y="275"/>
                    <a:pt x="618" y="276"/>
                    <a:pt x="619" y="278"/>
                  </a:cubicBezTo>
                  <a:cubicBezTo>
                    <a:pt x="623" y="286"/>
                    <a:pt x="627" y="294"/>
                    <a:pt x="630" y="302"/>
                  </a:cubicBezTo>
                  <a:cubicBezTo>
                    <a:pt x="641" y="259"/>
                    <a:pt x="641" y="259"/>
                    <a:pt x="641" y="259"/>
                  </a:cubicBezTo>
                  <a:close/>
                  <a:moveTo>
                    <a:pt x="639" y="334"/>
                  </a:moveTo>
                  <a:cubicBezTo>
                    <a:pt x="662" y="251"/>
                    <a:pt x="662" y="251"/>
                    <a:pt x="662" y="251"/>
                  </a:cubicBezTo>
                  <a:cubicBezTo>
                    <a:pt x="684" y="267"/>
                    <a:pt x="684" y="267"/>
                    <a:pt x="684" y="267"/>
                  </a:cubicBezTo>
                  <a:cubicBezTo>
                    <a:pt x="646" y="409"/>
                    <a:pt x="646" y="409"/>
                    <a:pt x="646" y="409"/>
                  </a:cubicBezTo>
                  <a:cubicBezTo>
                    <a:pt x="647" y="384"/>
                    <a:pt x="645" y="359"/>
                    <a:pt x="639" y="334"/>
                  </a:cubicBezTo>
                  <a:close/>
                  <a:moveTo>
                    <a:pt x="620" y="504"/>
                  </a:moveTo>
                  <a:cubicBezTo>
                    <a:pt x="609" y="526"/>
                    <a:pt x="595" y="547"/>
                    <a:pt x="577" y="566"/>
                  </a:cubicBezTo>
                  <a:cubicBezTo>
                    <a:pt x="526" y="759"/>
                    <a:pt x="526" y="759"/>
                    <a:pt x="526" y="759"/>
                  </a:cubicBezTo>
                  <a:cubicBezTo>
                    <a:pt x="535" y="756"/>
                    <a:pt x="545" y="752"/>
                    <a:pt x="555" y="747"/>
                  </a:cubicBezTo>
                  <a:cubicBezTo>
                    <a:pt x="620" y="504"/>
                    <a:pt x="620" y="504"/>
                    <a:pt x="620" y="504"/>
                  </a:cubicBezTo>
                  <a:close/>
                  <a:moveTo>
                    <a:pt x="553" y="589"/>
                  </a:moveTo>
                  <a:cubicBezTo>
                    <a:pt x="506" y="766"/>
                    <a:pt x="506" y="766"/>
                    <a:pt x="506" y="766"/>
                  </a:cubicBezTo>
                  <a:cubicBezTo>
                    <a:pt x="496" y="769"/>
                    <a:pt x="487" y="771"/>
                    <a:pt x="477" y="773"/>
                  </a:cubicBezTo>
                  <a:cubicBezTo>
                    <a:pt x="521" y="611"/>
                    <a:pt x="521" y="611"/>
                    <a:pt x="521" y="611"/>
                  </a:cubicBezTo>
                  <a:cubicBezTo>
                    <a:pt x="532" y="604"/>
                    <a:pt x="543" y="597"/>
                    <a:pt x="553" y="589"/>
                  </a:cubicBezTo>
                  <a:close/>
                  <a:moveTo>
                    <a:pt x="500" y="622"/>
                  </a:moveTo>
                  <a:cubicBezTo>
                    <a:pt x="490" y="627"/>
                    <a:pt x="480" y="631"/>
                    <a:pt x="471" y="634"/>
                  </a:cubicBezTo>
                  <a:cubicBezTo>
                    <a:pt x="431" y="781"/>
                    <a:pt x="431" y="781"/>
                    <a:pt x="431" y="781"/>
                  </a:cubicBezTo>
                  <a:cubicBezTo>
                    <a:pt x="440" y="780"/>
                    <a:pt x="449" y="779"/>
                    <a:pt x="458" y="777"/>
                  </a:cubicBezTo>
                  <a:cubicBezTo>
                    <a:pt x="500" y="622"/>
                    <a:pt x="500" y="622"/>
                    <a:pt x="500" y="622"/>
                  </a:cubicBezTo>
                  <a:close/>
                  <a:moveTo>
                    <a:pt x="451" y="640"/>
                  </a:moveTo>
                  <a:cubicBezTo>
                    <a:pt x="413" y="782"/>
                    <a:pt x="413" y="782"/>
                    <a:pt x="413" y="782"/>
                  </a:cubicBezTo>
                  <a:cubicBezTo>
                    <a:pt x="404" y="783"/>
                    <a:pt x="395" y="783"/>
                    <a:pt x="386" y="783"/>
                  </a:cubicBezTo>
                  <a:cubicBezTo>
                    <a:pt x="424" y="645"/>
                    <a:pt x="424" y="645"/>
                    <a:pt x="424" y="645"/>
                  </a:cubicBezTo>
                  <a:cubicBezTo>
                    <a:pt x="433" y="643"/>
                    <a:pt x="442" y="642"/>
                    <a:pt x="451" y="640"/>
                  </a:cubicBezTo>
                  <a:close/>
                  <a:moveTo>
                    <a:pt x="405" y="646"/>
                  </a:moveTo>
                  <a:cubicBezTo>
                    <a:pt x="396" y="647"/>
                    <a:pt x="387" y="647"/>
                    <a:pt x="379" y="646"/>
                  </a:cubicBezTo>
                  <a:cubicBezTo>
                    <a:pt x="343" y="780"/>
                    <a:pt x="343" y="780"/>
                    <a:pt x="343" y="780"/>
                  </a:cubicBezTo>
                  <a:cubicBezTo>
                    <a:pt x="351" y="781"/>
                    <a:pt x="360" y="782"/>
                    <a:pt x="368" y="782"/>
                  </a:cubicBezTo>
                  <a:cubicBezTo>
                    <a:pt x="405" y="646"/>
                    <a:pt x="405" y="646"/>
                    <a:pt x="405" y="646"/>
                  </a:cubicBezTo>
                  <a:close/>
                  <a:moveTo>
                    <a:pt x="361" y="645"/>
                  </a:moveTo>
                  <a:cubicBezTo>
                    <a:pt x="325" y="777"/>
                    <a:pt x="325" y="777"/>
                    <a:pt x="325" y="777"/>
                  </a:cubicBezTo>
                  <a:cubicBezTo>
                    <a:pt x="317" y="776"/>
                    <a:pt x="309" y="774"/>
                    <a:pt x="301" y="772"/>
                  </a:cubicBezTo>
                  <a:cubicBezTo>
                    <a:pt x="336" y="640"/>
                    <a:pt x="336" y="640"/>
                    <a:pt x="336" y="640"/>
                  </a:cubicBezTo>
                  <a:cubicBezTo>
                    <a:pt x="344" y="642"/>
                    <a:pt x="353" y="644"/>
                    <a:pt x="361" y="645"/>
                  </a:cubicBezTo>
                  <a:close/>
                  <a:moveTo>
                    <a:pt x="319" y="636"/>
                  </a:moveTo>
                  <a:cubicBezTo>
                    <a:pt x="311" y="634"/>
                    <a:pt x="303" y="631"/>
                    <a:pt x="295" y="628"/>
                  </a:cubicBezTo>
                  <a:cubicBezTo>
                    <a:pt x="260" y="760"/>
                    <a:pt x="260" y="760"/>
                    <a:pt x="260" y="760"/>
                  </a:cubicBezTo>
                  <a:cubicBezTo>
                    <a:pt x="268" y="763"/>
                    <a:pt x="276" y="766"/>
                    <a:pt x="284" y="768"/>
                  </a:cubicBezTo>
                  <a:cubicBezTo>
                    <a:pt x="319" y="636"/>
                    <a:pt x="319" y="636"/>
                    <a:pt x="319" y="636"/>
                  </a:cubicBezTo>
                  <a:close/>
                  <a:moveTo>
                    <a:pt x="279" y="620"/>
                  </a:moveTo>
                  <a:cubicBezTo>
                    <a:pt x="243" y="754"/>
                    <a:pt x="243" y="754"/>
                    <a:pt x="243" y="754"/>
                  </a:cubicBezTo>
                  <a:cubicBezTo>
                    <a:pt x="235" y="751"/>
                    <a:pt x="228" y="747"/>
                    <a:pt x="220" y="743"/>
                  </a:cubicBezTo>
                  <a:cubicBezTo>
                    <a:pt x="256" y="608"/>
                    <a:pt x="256" y="608"/>
                    <a:pt x="256" y="608"/>
                  </a:cubicBezTo>
                  <a:cubicBezTo>
                    <a:pt x="264" y="612"/>
                    <a:pt x="271" y="617"/>
                    <a:pt x="279" y="620"/>
                  </a:cubicBezTo>
                  <a:close/>
                  <a:moveTo>
                    <a:pt x="241" y="598"/>
                  </a:moveTo>
                  <a:cubicBezTo>
                    <a:pt x="233" y="592"/>
                    <a:pt x="226" y="586"/>
                    <a:pt x="219" y="580"/>
                  </a:cubicBezTo>
                  <a:cubicBezTo>
                    <a:pt x="181" y="722"/>
                    <a:pt x="181" y="722"/>
                    <a:pt x="181" y="722"/>
                  </a:cubicBezTo>
                  <a:cubicBezTo>
                    <a:pt x="189" y="727"/>
                    <a:pt x="196" y="731"/>
                    <a:pt x="204" y="735"/>
                  </a:cubicBezTo>
                  <a:cubicBezTo>
                    <a:pt x="241" y="598"/>
                    <a:pt x="241" y="598"/>
                    <a:pt x="241" y="598"/>
                  </a:cubicBezTo>
                  <a:close/>
                  <a:moveTo>
                    <a:pt x="205" y="566"/>
                  </a:moveTo>
                  <a:cubicBezTo>
                    <a:pt x="166" y="712"/>
                    <a:pt x="166" y="712"/>
                    <a:pt x="166" y="712"/>
                  </a:cubicBezTo>
                  <a:cubicBezTo>
                    <a:pt x="159" y="707"/>
                    <a:pt x="151" y="701"/>
                    <a:pt x="144" y="695"/>
                  </a:cubicBezTo>
                  <a:cubicBezTo>
                    <a:pt x="185" y="542"/>
                    <a:pt x="185" y="542"/>
                    <a:pt x="185" y="542"/>
                  </a:cubicBezTo>
                  <a:cubicBezTo>
                    <a:pt x="192" y="550"/>
                    <a:pt x="198" y="558"/>
                    <a:pt x="205" y="566"/>
                  </a:cubicBezTo>
                  <a:close/>
                  <a:moveTo>
                    <a:pt x="172" y="522"/>
                  </a:moveTo>
                  <a:cubicBezTo>
                    <a:pt x="171" y="519"/>
                    <a:pt x="171" y="519"/>
                    <a:pt x="171" y="519"/>
                  </a:cubicBezTo>
                  <a:cubicBezTo>
                    <a:pt x="165" y="509"/>
                    <a:pt x="160" y="499"/>
                    <a:pt x="156" y="488"/>
                  </a:cubicBezTo>
                  <a:cubicBezTo>
                    <a:pt x="109" y="663"/>
                    <a:pt x="109" y="663"/>
                    <a:pt x="109" y="663"/>
                  </a:cubicBezTo>
                  <a:cubicBezTo>
                    <a:pt x="116" y="670"/>
                    <a:pt x="122" y="676"/>
                    <a:pt x="130" y="683"/>
                  </a:cubicBezTo>
                  <a:cubicBezTo>
                    <a:pt x="172" y="522"/>
                    <a:pt x="172" y="522"/>
                    <a:pt x="172" y="522"/>
                  </a:cubicBezTo>
                  <a:close/>
                  <a:moveTo>
                    <a:pt x="145" y="459"/>
                  </a:moveTo>
                  <a:cubicBezTo>
                    <a:pt x="140" y="437"/>
                    <a:pt x="137" y="416"/>
                    <a:pt x="136" y="394"/>
                  </a:cubicBezTo>
                  <a:cubicBezTo>
                    <a:pt x="75" y="622"/>
                    <a:pt x="75" y="622"/>
                    <a:pt x="75" y="622"/>
                  </a:cubicBezTo>
                  <a:cubicBezTo>
                    <a:pt x="82" y="631"/>
                    <a:pt x="88" y="639"/>
                    <a:pt x="95" y="647"/>
                  </a:cubicBezTo>
                  <a:cubicBezTo>
                    <a:pt x="145" y="459"/>
                    <a:pt x="145" y="459"/>
                    <a:pt x="145" y="459"/>
                  </a:cubicBezTo>
                  <a:close/>
                  <a:moveTo>
                    <a:pt x="172" y="262"/>
                  </a:moveTo>
                  <a:cubicBezTo>
                    <a:pt x="183" y="244"/>
                    <a:pt x="196" y="226"/>
                    <a:pt x="212" y="211"/>
                  </a:cubicBezTo>
                  <a:cubicBezTo>
                    <a:pt x="262" y="22"/>
                    <a:pt x="262" y="22"/>
                    <a:pt x="262" y="22"/>
                  </a:cubicBezTo>
                  <a:cubicBezTo>
                    <a:pt x="252" y="26"/>
                    <a:pt x="243" y="30"/>
                    <a:pt x="233" y="34"/>
                  </a:cubicBezTo>
                  <a:cubicBezTo>
                    <a:pt x="172" y="262"/>
                    <a:pt x="172" y="262"/>
                    <a:pt x="172" y="262"/>
                  </a:cubicBezTo>
                  <a:close/>
                  <a:moveTo>
                    <a:pt x="235" y="190"/>
                  </a:moveTo>
                  <a:cubicBezTo>
                    <a:pt x="282" y="16"/>
                    <a:pt x="282" y="16"/>
                    <a:pt x="282" y="16"/>
                  </a:cubicBezTo>
                  <a:cubicBezTo>
                    <a:pt x="291" y="13"/>
                    <a:pt x="301" y="11"/>
                    <a:pt x="310" y="9"/>
                  </a:cubicBezTo>
                  <a:cubicBezTo>
                    <a:pt x="267" y="169"/>
                    <a:pt x="267" y="169"/>
                    <a:pt x="267" y="169"/>
                  </a:cubicBezTo>
                  <a:cubicBezTo>
                    <a:pt x="264" y="171"/>
                    <a:pt x="264" y="171"/>
                    <a:pt x="264" y="171"/>
                  </a:cubicBezTo>
                  <a:cubicBezTo>
                    <a:pt x="254" y="177"/>
                    <a:pt x="244" y="183"/>
                    <a:pt x="235" y="190"/>
                  </a:cubicBezTo>
                  <a:close/>
                  <a:moveTo>
                    <a:pt x="288" y="159"/>
                  </a:moveTo>
                  <a:cubicBezTo>
                    <a:pt x="298" y="154"/>
                    <a:pt x="307" y="151"/>
                    <a:pt x="317" y="148"/>
                  </a:cubicBezTo>
                  <a:cubicBezTo>
                    <a:pt x="356" y="2"/>
                    <a:pt x="356" y="2"/>
                    <a:pt x="356" y="2"/>
                  </a:cubicBezTo>
                  <a:cubicBezTo>
                    <a:pt x="347" y="3"/>
                    <a:pt x="338" y="4"/>
                    <a:pt x="329" y="5"/>
                  </a:cubicBezTo>
                  <a:cubicBezTo>
                    <a:pt x="288" y="159"/>
                    <a:pt x="288" y="159"/>
                    <a:pt x="288" y="159"/>
                  </a:cubicBezTo>
                  <a:close/>
                  <a:moveTo>
                    <a:pt x="337" y="143"/>
                  </a:moveTo>
                  <a:cubicBezTo>
                    <a:pt x="375" y="1"/>
                    <a:pt x="375" y="1"/>
                    <a:pt x="375" y="1"/>
                  </a:cubicBezTo>
                  <a:cubicBezTo>
                    <a:pt x="383" y="0"/>
                    <a:pt x="392" y="0"/>
                    <a:pt x="401" y="1"/>
                  </a:cubicBezTo>
                  <a:cubicBezTo>
                    <a:pt x="364" y="138"/>
                    <a:pt x="364" y="138"/>
                    <a:pt x="364" y="138"/>
                  </a:cubicBezTo>
                  <a:cubicBezTo>
                    <a:pt x="355" y="139"/>
                    <a:pt x="346" y="141"/>
                    <a:pt x="337" y="143"/>
                  </a:cubicBezTo>
                  <a:close/>
                  <a:moveTo>
                    <a:pt x="382" y="137"/>
                  </a:moveTo>
                  <a:cubicBezTo>
                    <a:pt x="391" y="137"/>
                    <a:pt x="400" y="137"/>
                    <a:pt x="408" y="137"/>
                  </a:cubicBezTo>
                  <a:cubicBezTo>
                    <a:pt x="444" y="4"/>
                    <a:pt x="444" y="4"/>
                    <a:pt x="444" y="4"/>
                  </a:cubicBezTo>
                  <a:cubicBezTo>
                    <a:pt x="436" y="3"/>
                    <a:pt x="427" y="2"/>
                    <a:pt x="419" y="1"/>
                  </a:cubicBezTo>
                  <a:cubicBezTo>
                    <a:pt x="382" y="137"/>
                    <a:pt x="382" y="137"/>
                    <a:pt x="382" y="137"/>
                  </a:cubicBezTo>
                  <a:close/>
                  <a:moveTo>
                    <a:pt x="426" y="139"/>
                  </a:moveTo>
                  <a:cubicBezTo>
                    <a:pt x="462" y="7"/>
                    <a:pt x="462" y="7"/>
                    <a:pt x="462" y="7"/>
                  </a:cubicBezTo>
                  <a:cubicBezTo>
                    <a:pt x="470" y="8"/>
                    <a:pt x="478" y="10"/>
                    <a:pt x="486" y="12"/>
                  </a:cubicBezTo>
                  <a:cubicBezTo>
                    <a:pt x="451" y="144"/>
                    <a:pt x="451" y="144"/>
                    <a:pt x="451" y="144"/>
                  </a:cubicBezTo>
                  <a:cubicBezTo>
                    <a:pt x="450" y="144"/>
                    <a:pt x="450" y="144"/>
                    <a:pt x="450" y="144"/>
                  </a:cubicBezTo>
                  <a:cubicBezTo>
                    <a:pt x="442" y="142"/>
                    <a:pt x="434" y="140"/>
                    <a:pt x="426" y="139"/>
                  </a:cubicBezTo>
                  <a:close/>
                  <a:moveTo>
                    <a:pt x="468" y="149"/>
                  </a:moveTo>
                  <a:cubicBezTo>
                    <a:pt x="476" y="151"/>
                    <a:pt x="484" y="154"/>
                    <a:pt x="492" y="157"/>
                  </a:cubicBezTo>
                  <a:cubicBezTo>
                    <a:pt x="527" y="25"/>
                    <a:pt x="527" y="25"/>
                    <a:pt x="527" y="25"/>
                  </a:cubicBezTo>
                  <a:cubicBezTo>
                    <a:pt x="519" y="22"/>
                    <a:pt x="511" y="19"/>
                    <a:pt x="503" y="17"/>
                  </a:cubicBezTo>
                  <a:cubicBezTo>
                    <a:pt x="468" y="149"/>
                    <a:pt x="468" y="149"/>
                    <a:pt x="468" y="149"/>
                  </a:cubicBezTo>
                  <a:close/>
                  <a:moveTo>
                    <a:pt x="508" y="165"/>
                  </a:moveTo>
                  <a:cubicBezTo>
                    <a:pt x="544" y="31"/>
                    <a:pt x="544" y="31"/>
                    <a:pt x="544" y="31"/>
                  </a:cubicBezTo>
                  <a:cubicBezTo>
                    <a:pt x="551" y="35"/>
                    <a:pt x="559" y="38"/>
                    <a:pt x="567" y="42"/>
                  </a:cubicBezTo>
                  <a:cubicBezTo>
                    <a:pt x="530" y="178"/>
                    <a:pt x="530" y="178"/>
                    <a:pt x="530" y="178"/>
                  </a:cubicBezTo>
                  <a:cubicBezTo>
                    <a:pt x="523" y="173"/>
                    <a:pt x="515" y="169"/>
                    <a:pt x="508" y="165"/>
                  </a:cubicBezTo>
                  <a:close/>
                  <a:moveTo>
                    <a:pt x="546" y="189"/>
                  </a:moveTo>
                  <a:cubicBezTo>
                    <a:pt x="553" y="194"/>
                    <a:pt x="560" y="201"/>
                    <a:pt x="567" y="207"/>
                  </a:cubicBezTo>
                  <a:cubicBezTo>
                    <a:pt x="605" y="64"/>
                    <a:pt x="605" y="64"/>
                    <a:pt x="605" y="64"/>
                  </a:cubicBezTo>
                  <a:cubicBezTo>
                    <a:pt x="598" y="59"/>
                    <a:pt x="590" y="55"/>
                    <a:pt x="583" y="50"/>
                  </a:cubicBezTo>
                  <a:cubicBezTo>
                    <a:pt x="546" y="189"/>
                    <a:pt x="546" y="189"/>
                    <a:pt x="546" y="189"/>
                  </a:cubicBezTo>
                  <a:close/>
                  <a:moveTo>
                    <a:pt x="581" y="222"/>
                  </a:moveTo>
                  <a:cubicBezTo>
                    <a:pt x="620" y="75"/>
                    <a:pt x="620" y="75"/>
                    <a:pt x="620" y="75"/>
                  </a:cubicBezTo>
                  <a:cubicBezTo>
                    <a:pt x="628" y="80"/>
                    <a:pt x="635" y="85"/>
                    <a:pt x="642" y="91"/>
                  </a:cubicBezTo>
                  <a:cubicBezTo>
                    <a:pt x="601" y="246"/>
                    <a:pt x="601" y="246"/>
                    <a:pt x="601" y="246"/>
                  </a:cubicBezTo>
                  <a:cubicBezTo>
                    <a:pt x="594" y="238"/>
                    <a:pt x="588" y="229"/>
                    <a:pt x="581" y="222"/>
                  </a:cubicBezTo>
                  <a:close/>
                  <a:moveTo>
                    <a:pt x="618" y="249"/>
                  </a:moveTo>
                  <a:cubicBezTo>
                    <a:pt x="649" y="232"/>
                    <a:pt x="649" y="232"/>
                    <a:pt x="649" y="232"/>
                  </a:cubicBezTo>
                  <a:cubicBezTo>
                    <a:pt x="645" y="197"/>
                    <a:pt x="645" y="197"/>
                    <a:pt x="645" y="197"/>
                  </a:cubicBezTo>
                  <a:cubicBezTo>
                    <a:pt x="644" y="185"/>
                    <a:pt x="646" y="174"/>
                    <a:pt x="651" y="164"/>
                  </a:cubicBezTo>
                  <a:cubicBezTo>
                    <a:pt x="656" y="155"/>
                    <a:pt x="663" y="147"/>
                    <a:pt x="673" y="141"/>
                  </a:cubicBezTo>
                  <a:cubicBezTo>
                    <a:pt x="677" y="125"/>
                    <a:pt x="677" y="125"/>
                    <a:pt x="677" y="125"/>
                  </a:cubicBezTo>
                  <a:cubicBezTo>
                    <a:pt x="671" y="118"/>
                    <a:pt x="664" y="111"/>
                    <a:pt x="657" y="104"/>
                  </a:cubicBezTo>
                  <a:cubicBezTo>
                    <a:pt x="618" y="249"/>
                    <a:pt x="618" y="249"/>
                    <a:pt x="618" y="249"/>
                  </a:cubicBezTo>
                  <a:close/>
                  <a:moveTo>
                    <a:pt x="212" y="44"/>
                  </a:moveTo>
                  <a:cubicBezTo>
                    <a:pt x="62" y="603"/>
                    <a:pt x="62" y="603"/>
                    <a:pt x="62" y="603"/>
                  </a:cubicBezTo>
                  <a:cubicBezTo>
                    <a:pt x="59" y="598"/>
                    <a:pt x="56" y="593"/>
                    <a:pt x="53" y="587"/>
                  </a:cubicBezTo>
                  <a:cubicBezTo>
                    <a:pt x="50" y="583"/>
                    <a:pt x="47" y="578"/>
                    <a:pt x="44" y="573"/>
                  </a:cubicBezTo>
                  <a:cubicBezTo>
                    <a:pt x="181" y="62"/>
                    <a:pt x="181" y="62"/>
                    <a:pt x="181" y="62"/>
                  </a:cubicBezTo>
                  <a:cubicBezTo>
                    <a:pt x="186" y="59"/>
                    <a:pt x="191" y="56"/>
                    <a:pt x="196" y="53"/>
                  </a:cubicBezTo>
                  <a:cubicBezTo>
                    <a:pt x="201" y="50"/>
                    <a:pt x="207" y="47"/>
                    <a:pt x="212" y="44"/>
                  </a:cubicBezTo>
                  <a:close/>
                  <a:moveTo>
                    <a:pt x="159" y="77"/>
                  </a:moveTo>
                  <a:cubicBezTo>
                    <a:pt x="147" y="86"/>
                    <a:pt x="136" y="95"/>
                    <a:pt x="126" y="104"/>
                  </a:cubicBezTo>
                  <a:cubicBezTo>
                    <a:pt x="18" y="508"/>
                    <a:pt x="18" y="508"/>
                    <a:pt x="18" y="508"/>
                  </a:cubicBezTo>
                  <a:cubicBezTo>
                    <a:pt x="22" y="521"/>
                    <a:pt x="27" y="535"/>
                    <a:pt x="33" y="548"/>
                  </a:cubicBezTo>
                  <a:cubicBezTo>
                    <a:pt x="159" y="77"/>
                    <a:pt x="159" y="77"/>
                    <a:pt x="159" y="77"/>
                  </a:cubicBezTo>
                  <a:close/>
                  <a:moveTo>
                    <a:pt x="101" y="130"/>
                  </a:moveTo>
                  <a:cubicBezTo>
                    <a:pt x="9" y="473"/>
                    <a:pt x="9" y="473"/>
                    <a:pt x="9" y="473"/>
                  </a:cubicBezTo>
                  <a:cubicBezTo>
                    <a:pt x="4" y="451"/>
                    <a:pt x="1" y="429"/>
                    <a:pt x="0" y="407"/>
                  </a:cubicBezTo>
                  <a:cubicBezTo>
                    <a:pt x="60" y="183"/>
                    <a:pt x="60" y="183"/>
                    <a:pt x="60" y="183"/>
                  </a:cubicBezTo>
                  <a:cubicBezTo>
                    <a:pt x="72" y="164"/>
                    <a:pt x="86" y="146"/>
                    <a:pt x="101" y="130"/>
                  </a:cubicBezTo>
                  <a:close/>
                  <a:moveTo>
                    <a:pt x="576" y="737"/>
                  </a:moveTo>
                  <a:cubicBezTo>
                    <a:pt x="699" y="276"/>
                    <a:pt x="699" y="276"/>
                    <a:pt x="699" y="276"/>
                  </a:cubicBezTo>
                  <a:cubicBezTo>
                    <a:pt x="705" y="279"/>
                    <a:pt x="712" y="280"/>
                    <a:pt x="718" y="281"/>
                  </a:cubicBezTo>
                  <a:cubicBezTo>
                    <a:pt x="720" y="281"/>
                    <a:pt x="722" y="281"/>
                    <a:pt x="724" y="281"/>
                  </a:cubicBezTo>
                  <a:cubicBezTo>
                    <a:pt x="607" y="718"/>
                    <a:pt x="607" y="718"/>
                    <a:pt x="607" y="718"/>
                  </a:cubicBezTo>
                  <a:cubicBezTo>
                    <a:pt x="600" y="722"/>
                    <a:pt x="594" y="727"/>
                    <a:pt x="587" y="730"/>
                  </a:cubicBezTo>
                  <a:cubicBezTo>
                    <a:pt x="583" y="733"/>
                    <a:pt x="580" y="735"/>
                    <a:pt x="576" y="737"/>
                  </a:cubicBezTo>
                  <a:close/>
                  <a:moveTo>
                    <a:pt x="629" y="702"/>
                  </a:moveTo>
                  <a:cubicBezTo>
                    <a:pt x="744" y="276"/>
                    <a:pt x="744" y="276"/>
                    <a:pt x="744" y="276"/>
                  </a:cubicBezTo>
                  <a:cubicBezTo>
                    <a:pt x="746" y="275"/>
                    <a:pt x="748" y="274"/>
                    <a:pt x="750" y="273"/>
                  </a:cubicBezTo>
                  <a:cubicBezTo>
                    <a:pt x="762" y="266"/>
                    <a:pt x="762" y="266"/>
                    <a:pt x="762" y="266"/>
                  </a:cubicBezTo>
                  <a:cubicBezTo>
                    <a:pt x="764" y="272"/>
                    <a:pt x="766" y="278"/>
                    <a:pt x="767" y="284"/>
                  </a:cubicBezTo>
                  <a:cubicBezTo>
                    <a:pt x="663" y="673"/>
                    <a:pt x="663" y="673"/>
                    <a:pt x="663" y="673"/>
                  </a:cubicBezTo>
                  <a:cubicBezTo>
                    <a:pt x="653" y="683"/>
                    <a:pt x="641" y="693"/>
                    <a:pt x="629" y="702"/>
                  </a:cubicBezTo>
                  <a:close/>
                  <a:moveTo>
                    <a:pt x="689" y="646"/>
                  </a:moveTo>
                  <a:cubicBezTo>
                    <a:pt x="705" y="627"/>
                    <a:pt x="719" y="608"/>
                    <a:pt x="731" y="587"/>
                  </a:cubicBezTo>
                  <a:cubicBezTo>
                    <a:pt x="783" y="393"/>
                    <a:pt x="783" y="393"/>
                    <a:pt x="783" y="393"/>
                  </a:cubicBezTo>
                  <a:cubicBezTo>
                    <a:pt x="783" y="369"/>
                    <a:pt x="780" y="344"/>
                    <a:pt x="776" y="320"/>
                  </a:cubicBezTo>
                  <a:lnTo>
                    <a:pt x="689" y="646"/>
                  </a:lnTo>
                  <a:close/>
                </a:path>
              </a:pathLst>
            </a:custGeom>
            <a:solidFill>
              <a:srgbClr val="F24B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5" name="Freeform 272"/>
            <p:cNvSpPr>
              <a:spLocks noEditPoints="1"/>
            </p:cNvSpPr>
            <p:nvPr/>
          </p:nvSpPr>
          <p:spPr bwMode="auto">
            <a:xfrm>
              <a:off x="4949826" y="2319338"/>
              <a:ext cx="241300" cy="227012"/>
            </a:xfrm>
            <a:custGeom>
              <a:avLst/>
              <a:gdLst>
                <a:gd name="T0" fmla="*/ 152 w 152"/>
                <a:gd name="T1" fmla="*/ 28 h 143"/>
                <a:gd name="T2" fmla="*/ 149 w 152"/>
                <a:gd name="T3" fmla="*/ 0 h 143"/>
                <a:gd name="T4" fmla="*/ 129 w 152"/>
                <a:gd name="T5" fmla="*/ 12 h 143"/>
                <a:gd name="T6" fmla="*/ 111 w 152"/>
                <a:gd name="T7" fmla="*/ 80 h 143"/>
                <a:gd name="T8" fmla="*/ 144 w 152"/>
                <a:gd name="T9" fmla="*/ 61 h 143"/>
                <a:gd name="T10" fmla="*/ 152 w 152"/>
                <a:gd name="T11" fmla="*/ 28 h 143"/>
                <a:gd name="T12" fmla="*/ 152 w 152"/>
                <a:gd name="T13" fmla="*/ 28 h 143"/>
                <a:gd name="T14" fmla="*/ 106 w 152"/>
                <a:gd name="T15" fmla="*/ 26 h 143"/>
                <a:gd name="T16" fmla="*/ 74 w 152"/>
                <a:gd name="T17" fmla="*/ 45 h 143"/>
                <a:gd name="T18" fmla="*/ 56 w 152"/>
                <a:gd name="T19" fmla="*/ 111 h 143"/>
                <a:gd name="T20" fmla="*/ 89 w 152"/>
                <a:gd name="T21" fmla="*/ 92 h 143"/>
                <a:gd name="T22" fmla="*/ 106 w 152"/>
                <a:gd name="T23" fmla="*/ 26 h 143"/>
                <a:gd name="T24" fmla="*/ 106 w 152"/>
                <a:gd name="T25" fmla="*/ 26 h 143"/>
                <a:gd name="T26" fmla="*/ 51 w 152"/>
                <a:gd name="T27" fmla="*/ 57 h 143"/>
                <a:gd name="T28" fmla="*/ 18 w 152"/>
                <a:gd name="T29" fmla="*/ 77 h 143"/>
                <a:gd name="T30" fmla="*/ 0 w 152"/>
                <a:gd name="T31" fmla="*/ 143 h 143"/>
                <a:gd name="T32" fmla="*/ 33 w 152"/>
                <a:gd name="T33" fmla="*/ 124 h 143"/>
                <a:gd name="T34" fmla="*/ 51 w 152"/>
                <a:gd name="T35" fmla="*/ 57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52" h="143">
                  <a:moveTo>
                    <a:pt x="152" y="28"/>
                  </a:moveTo>
                  <a:lnTo>
                    <a:pt x="149" y="0"/>
                  </a:lnTo>
                  <a:lnTo>
                    <a:pt x="129" y="12"/>
                  </a:lnTo>
                  <a:lnTo>
                    <a:pt x="111" y="80"/>
                  </a:lnTo>
                  <a:lnTo>
                    <a:pt x="144" y="61"/>
                  </a:lnTo>
                  <a:lnTo>
                    <a:pt x="152" y="28"/>
                  </a:lnTo>
                  <a:lnTo>
                    <a:pt x="152" y="28"/>
                  </a:lnTo>
                  <a:close/>
                  <a:moveTo>
                    <a:pt x="106" y="26"/>
                  </a:moveTo>
                  <a:lnTo>
                    <a:pt x="74" y="45"/>
                  </a:lnTo>
                  <a:lnTo>
                    <a:pt x="56" y="111"/>
                  </a:lnTo>
                  <a:lnTo>
                    <a:pt x="89" y="92"/>
                  </a:lnTo>
                  <a:lnTo>
                    <a:pt x="106" y="26"/>
                  </a:lnTo>
                  <a:lnTo>
                    <a:pt x="106" y="26"/>
                  </a:lnTo>
                  <a:close/>
                  <a:moveTo>
                    <a:pt x="51" y="57"/>
                  </a:moveTo>
                  <a:lnTo>
                    <a:pt x="18" y="77"/>
                  </a:lnTo>
                  <a:lnTo>
                    <a:pt x="0" y="143"/>
                  </a:lnTo>
                  <a:lnTo>
                    <a:pt x="33" y="124"/>
                  </a:lnTo>
                  <a:lnTo>
                    <a:pt x="51" y="57"/>
                  </a:lnTo>
                  <a:close/>
                </a:path>
              </a:pathLst>
            </a:custGeom>
            <a:solidFill>
              <a:srgbClr val="FFC0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6" name="Freeform 273"/>
            <p:cNvSpPr>
              <a:spLocks noEditPoints="1"/>
            </p:cNvSpPr>
            <p:nvPr/>
          </p:nvSpPr>
          <p:spPr bwMode="auto">
            <a:xfrm>
              <a:off x="3767138" y="2127251"/>
              <a:ext cx="1558925" cy="1423987"/>
            </a:xfrm>
            <a:custGeom>
              <a:avLst/>
              <a:gdLst>
                <a:gd name="T0" fmla="*/ 844 w 927"/>
                <a:gd name="T1" fmla="*/ 114 h 846"/>
                <a:gd name="T2" fmla="*/ 699 w 927"/>
                <a:gd name="T3" fmla="*/ 206 h 846"/>
                <a:gd name="T4" fmla="*/ 697 w 927"/>
                <a:gd name="T5" fmla="*/ 252 h 846"/>
                <a:gd name="T6" fmla="*/ 692 w 927"/>
                <a:gd name="T7" fmla="*/ 279 h 846"/>
                <a:gd name="T8" fmla="*/ 751 w 927"/>
                <a:gd name="T9" fmla="*/ 311 h 846"/>
                <a:gd name="T10" fmla="*/ 795 w 927"/>
                <a:gd name="T11" fmla="*/ 296 h 846"/>
                <a:gd name="T12" fmla="*/ 620 w 927"/>
                <a:gd name="T13" fmla="*/ 760 h 846"/>
                <a:gd name="T14" fmla="*/ 86 w 927"/>
                <a:gd name="T15" fmla="*/ 617 h 846"/>
                <a:gd name="T16" fmla="*/ 229 w 927"/>
                <a:gd name="T17" fmla="*/ 83 h 846"/>
                <a:gd name="T18" fmla="*/ 719 w 927"/>
                <a:gd name="T19" fmla="*/ 164 h 846"/>
                <a:gd name="T20" fmla="*/ 684 w 927"/>
                <a:gd name="T21" fmla="*/ 194 h 846"/>
                <a:gd name="T22" fmla="*/ 682 w 927"/>
                <a:gd name="T23" fmla="*/ 262 h 846"/>
                <a:gd name="T24" fmla="*/ 637 w 927"/>
                <a:gd name="T25" fmla="*/ 281 h 846"/>
                <a:gd name="T26" fmla="*/ 297 w 927"/>
                <a:gd name="T27" fmla="*/ 201 h 846"/>
                <a:gd name="T28" fmla="*/ 204 w 927"/>
                <a:gd name="T29" fmla="*/ 549 h 846"/>
                <a:gd name="T30" fmla="*/ 552 w 927"/>
                <a:gd name="T31" fmla="*/ 642 h 846"/>
                <a:gd name="T32" fmla="*/ 652 w 927"/>
                <a:gd name="T33" fmla="*/ 308 h 846"/>
                <a:gd name="T34" fmla="*/ 692 w 927"/>
                <a:gd name="T35" fmla="*/ 279 h 846"/>
                <a:gd name="T36" fmla="*/ 524 w 927"/>
                <a:gd name="T37" fmla="*/ 376 h 846"/>
                <a:gd name="T38" fmla="*/ 530 w 927"/>
                <a:gd name="T39" fmla="*/ 459 h 846"/>
                <a:gd name="T40" fmla="*/ 395 w 927"/>
                <a:gd name="T41" fmla="*/ 529 h 846"/>
                <a:gd name="T42" fmla="*/ 328 w 927"/>
                <a:gd name="T43" fmla="*/ 478 h 846"/>
                <a:gd name="T44" fmla="*/ 368 w 927"/>
                <a:gd name="T45" fmla="*/ 325 h 846"/>
                <a:gd name="T46" fmla="*/ 512 w 927"/>
                <a:gd name="T47" fmla="*/ 352 h 846"/>
                <a:gd name="T48" fmla="*/ 623 w 927"/>
                <a:gd name="T49" fmla="*/ 295 h 846"/>
                <a:gd name="T50" fmla="*/ 478 w 927"/>
                <a:gd name="T51" fmla="*/ 193 h 846"/>
                <a:gd name="T52" fmla="*/ 198 w 927"/>
                <a:gd name="T53" fmla="*/ 361 h 846"/>
                <a:gd name="T54" fmla="*/ 364 w 927"/>
                <a:gd name="T55" fmla="*/ 648 h 846"/>
                <a:gd name="T56" fmla="*/ 649 w 927"/>
                <a:gd name="T57" fmla="*/ 489 h 846"/>
                <a:gd name="T58" fmla="*/ 633 w 927"/>
                <a:gd name="T59" fmla="*/ 313 h 846"/>
                <a:gd name="T60" fmla="*/ 424 w 927"/>
                <a:gd name="T61" fmla="*/ 434 h 846"/>
                <a:gd name="T62" fmla="*/ 414 w 927"/>
                <a:gd name="T63" fmla="*/ 416 h 846"/>
                <a:gd name="T64" fmla="*/ 496 w 927"/>
                <a:gd name="T65" fmla="*/ 365 h 846"/>
                <a:gd name="T66" fmla="*/ 379 w 927"/>
                <a:gd name="T67" fmla="*/ 343 h 846"/>
                <a:gd name="T68" fmla="*/ 345 w 927"/>
                <a:gd name="T69" fmla="*/ 467 h 846"/>
                <a:gd name="T70" fmla="*/ 401 w 927"/>
                <a:gd name="T71" fmla="*/ 510 h 846"/>
                <a:gd name="T72" fmla="*/ 470 w 927"/>
                <a:gd name="T73" fmla="*/ 501 h 846"/>
                <a:gd name="T74" fmla="*/ 509 w 927"/>
                <a:gd name="T75" fmla="*/ 388 h 846"/>
                <a:gd name="T76" fmla="*/ 866 w 927"/>
                <a:gd name="T77" fmla="*/ 166 h 846"/>
                <a:gd name="T78" fmla="*/ 925 w 927"/>
                <a:gd name="T79" fmla="*/ 219 h 846"/>
                <a:gd name="T80" fmla="*/ 812 w 927"/>
                <a:gd name="T81" fmla="*/ 286 h 846"/>
                <a:gd name="T82" fmla="*/ 630 w 927"/>
                <a:gd name="T83" fmla="*/ 778 h 846"/>
                <a:gd name="T84" fmla="*/ 68 w 927"/>
                <a:gd name="T85" fmla="*/ 627 h 846"/>
                <a:gd name="T86" fmla="*/ 219 w 927"/>
                <a:gd name="T87" fmla="*/ 65 h 846"/>
                <a:gd name="T88" fmla="*/ 736 w 927"/>
                <a:gd name="T89" fmla="*/ 154 h 846"/>
                <a:gd name="T90" fmla="*/ 850 w 927"/>
                <a:gd name="T91" fmla="*/ 89 h 846"/>
                <a:gd name="T92" fmla="*/ 866 w 927"/>
                <a:gd name="T93" fmla="*/ 166 h 846"/>
                <a:gd name="T94" fmla="*/ 748 w 927"/>
                <a:gd name="T95" fmla="*/ 292 h 846"/>
                <a:gd name="T96" fmla="*/ 707 w 927"/>
                <a:gd name="T97" fmla="*/ 270 h 846"/>
                <a:gd name="T98" fmla="*/ 900 w 927"/>
                <a:gd name="T99" fmla="*/ 211 h 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927" h="846">
                  <a:moveTo>
                    <a:pt x="850" y="164"/>
                  </a:moveTo>
                  <a:cubicBezTo>
                    <a:pt x="844" y="114"/>
                    <a:pt x="844" y="114"/>
                    <a:pt x="844" y="114"/>
                  </a:cubicBezTo>
                  <a:cubicBezTo>
                    <a:pt x="716" y="188"/>
                    <a:pt x="716" y="188"/>
                    <a:pt x="716" y="188"/>
                  </a:cubicBezTo>
                  <a:cubicBezTo>
                    <a:pt x="709" y="193"/>
                    <a:pt x="703" y="199"/>
                    <a:pt x="699" y="206"/>
                  </a:cubicBezTo>
                  <a:cubicBezTo>
                    <a:pt x="696" y="213"/>
                    <a:pt x="694" y="221"/>
                    <a:pt x="695" y="229"/>
                  </a:cubicBezTo>
                  <a:cubicBezTo>
                    <a:pt x="697" y="252"/>
                    <a:pt x="697" y="252"/>
                    <a:pt x="697" y="252"/>
                  </a:cubicBezTo>
                  <a:cubicBezTo>
                    <a:pt x="850" y="164"/>
                    <a:pt x="850" y="164"/>
                    <a:pt x="850" y="164"/>
                  </a:cubicBezTo>
                  <a:close/>
                  <a:moveTo>
                    <a:pt x="692" y="279"/>
                  </a:moveTo>
                  <a:cubicBezTo>
                    <a:pt x="720" y="299"/>
                    <a:pt x="720" y="299"/>
                    <a:pt x="720" y="299"/>
                  </a:cubicBezTo>
                  <a:cubicBezTo>
                    <a:pt x="729" y="306"/>
                    <a:pt x="740" y="310"/>
                    <a:pt x="751" y="311"/>
                  </a:cubicBezTo>
                  <a:cubicBezTo>
                    <a:pt x="762" y="311"/>
                    <a:pt x="773" y="309"/>
                    <a:pt x="783" y="303"/>
                  </a:cubicBezTo>
                  <a:cubicBezTo>
                    <a:pt x="795" y="296"/>
                    <a:pt x="795" y="296"/>
                    <a:pt x="795" y="296"/>
                  </a:cubicBezTo>
                  <a:cubicBezTo>
                    <a:pt x="824" y="381"/>
                    <a:pt x="822" y="472"/>
                    <a:pt x="792" y="554"/>
                  </a:cubicBezTo>
                  <a:cubicBezTo>
                    <a:pt x="762" y="638"/>
                    <a:pt x="703" y="712"/>
                    <a:pt x="620" y="760"/>
                  </a:cubicBezTo>
                  <a:cubicBezTo>
                    <a:pt x="526" y="815"/>
                    <a:pt x="420" y="826"/>
                    <a:pt x="323" y="800"/>
                  </a:cubicBezTo>
                  <a:cubicBezTo>
                    <a:pt x="226" y="774"/>
                    <a:pt x="140" y="711"/>
                    <a:pt x="86" y="617"/>
                  </a:cubicBezTo>
                  <a:cubicBezTo>
                    <a:pt x="31" y="524"/>
                    <a:pt x="21" y="417"/>
                    <a:pt x="46" y="320"/>
                  </a:cubicBezTo>
                  <a:cubicBezTo>
                    <a:pt x="72" y="224"/>
                    <a:pt x="135" y="137"/>
                    <a:pt x="229" y="83"/>
                  </a:cubicBezTo>
                  <a:cubicBezTo>
                    <a:pt x="312" y="35"/>
                    <a:pt x="406" y="21"/>
                    <a:pt x="494" y="37"/>
                  </a:cubicBezTo>
                  <a:cubicBezTo>
                    <a:pt x="579" y="52"/>
                    <a:pt x="659" y="96"/>
                    <a:pt x="719" y="164"/>
                  </a:cubicBezTo>
                  <a:cubicBezTo>
                    <a:pt x="706" y="171"/>
                    <a:pt x="706" y="171"/>
                    <a:pt x="706" y="171"/>
                  </a:cubicBezTo>
                  <a:cubicBezTo>
                    <a:pt x="696" y="177"/>
                    <a:pt x="689" y="185"/>
                    <a:pt x="684" y="194"/>
                  </a:cubicBezTo>
                  <a:cubicBezTo>
                    <a:pt x="679" y="204"/>
                    <a:pt x="677" y="215"/>
                    <a:pt x="678" y="227"/>
                  </a:cubicBezTo>
                  <a:cubicBezTo>
                    <a:pt x="682" y="262"/>
                    <a:pt x="682" y="262"/>
                    <a:pt x="682" y="262"/>
                  </a:cubicBezTo>
                  <a:cubicBezTo>
                    <a:pt x="638" y="287"/>
                    <a:pt x="638" y="287"/>
                    <a:pt x="638" y="287"/>
                  </a:cubicBezTo>
                  <a:cubicBezTo>
                    <a:pt x="638" y="285"/>
                    <a:pt x="638" y="283"/>
                    <a:pt x="637" y="281"/>
                  </a:cubicBezTo>
                  <a:cubicBezTo>
                    <a:pt x="600" y="225"/>
                    <a:pt x="544" y="188"/>
                    <a:pt x="483" y="174"/>
                  </a:cubicBezTo>
                  <a:cubicBezTo>
                    <a:pt x="422" y="159"/>
                    <a:pt x="355" y="167"/>
                    <a:pt x="297" y="201"/>
                  </a:cubicBezTo>
                  <a:cubicBezTo>
                    <a:pt x="236" y="236"/>
                    <a:pt x="195" y="293"/>
                    <a:pt x="178" y="356"/>
                  </a:cubicBezTo>
                  <a:cubicBezTo>
                    <a:pt x="161" y="419"/>
                    <a:pt x="168" y="488"/>
                    <a:pt x="204" y="549"/>
                  </a:cubicBezTo>
                  <a:cubicBezTo>
                    <a:pt x="239" y="610"/>
                    <a:pt x="295" y="651"/>
                    <a:pt x="358" y="668"/>
                  </a:cubicBezTo>
                  <a:cubicBezTo>
                    <a:pt x="421" y="685"/>
                    <a:pt x="491" y="678"/>
                    <a:pt x="552" y="642"/>
                  </a:cubicBezTo>
                  <a:cubicBezTo>
                    <a:pt x="610" y="609"/>
                    <a:pt x="650" y="555"/>
                    <a:pt x="668" y="495"/>
                  </a:cubicBezTo>
                  <a:cubicBezTo>
                    <a:pt x="686" y="435"/>
                    <a:pt x="682" y="368"/>
                    <a:pt x="652" y="308"/>
                  </a:cubicBezTo>
                  <a:cubicBezTo>
                    <a:pt x="651" y="306"/>
                    <a:pt x="650" y="305"/>
                    <a:pt x="648" y="304"/>
                  </a:cubicBezTo>
                  <a:cubicBezTo>
                    <a:pt x="692" y="279"/>
                    <a:pt x="692" y="279"/>
                    <a:pt x="692" y="279"/>
                  </a:cubicBezTo>
                  <a:close/>
                  <a:moveTo>
                    <a:pt x="633" y="313"/>
                  </a:moveTo>
                  <a:cubicBezTo>
                    <a:pt x="524" y="376"/>
                    <a:pt x="524" y="376"/>
                    <a:pt x="524" y="376"/>
                  </a:cubicBezTo>
                  <a:cubicBezTo>
                    <a:pt x="526" y="377"/>
                    <a:pt x="527" y="379"/>
                    <a:pt x="528" y="381"/>
                  </a:cubicBezTo>
                  <a:cubicBezTo>
                    <a:pt x="538" y="406"/>
                    <a:pt x="538" y="434"/>
                    <a:pt x="530" y="459"/>
                  </a:cubicBezTo>
                  <a:cubicBezTo>
                    <a:pt x="521" y="483"/>
                    <a:pt x="504" y="504"/>
                    <a:pt x="480" y="518"/>
                  </a:cubicBezTo>
                  <a:cubicBezTo>
                    <a:pt x="453" y="534"/>
                    <a:pt x="423" y="537"/>
                    <a:pt x="395" y="529"/>
                  </a:cubicBezTo>
                  <a:cubicBezTo>
                    <a:pt x="395" y="530"/>
                    <a:pt x="395" y="530"/>
                    <a:pt x="395" y="530"/>
                  </a:cubicBezTo>
                  <a:cubicBezTo>
                    <a:pt x="368" y="522"/>
                    <a:pt x="343" y="504"/>
                    <a:pt x="328" y="478"/>
                  </a:cubicBezTo>
                  <a:cubicBezTo>
                    <a:pt x="312" y="451"/>
                    <a:pt x="309" y="420"/>
                    <a:pt x="317" y="393"/>
                  </a:cubicBezTo>
                  <a:cubicBezTo>
                    <a:pt x="324" y="365"/>
                    <a:pt x="342" y="340"/>
                    <a:pt x="368" y="325"/>
                  </a:cubicBezTo>
                  <a:cubicBezTo>
                    <a:pt x="393" y="311"/>
                    <a:pt x="420" y="307"/>
                    <a:pt x="445" y="312"/>
                  </a:cubicBezTo>
                  <a:cubicBezTo>
                    <a:pt x="471" y="317"/>
                    <a:pt x="495" y="331"/>
                    <a:pt x="512" y="352"/>
                  </a:cubicBezTo>
                  <a:cubicBezTo>
                    <a:pt x="513" y="354"/>
                    <a:pt x="514" y="356"/>
                    <a:pt x="514" y="358"/>
                  </a:cubicBezTo>
                  <a:cubicBezTo>
                    <a:pt x="623" y="295"/>
                    <a:pt x="623" y="295"/>
                    <a:pt x="623" y="295"/>
                  </a:cubicBezTo>
                  <a:cubicBezTo>
                    <a:pt x="622" y="295"/>
                    <a:pt x="621" y="293"/>
                    <a:pt x="620" y="292"/>
                  </a:cubicBezTo>
                  <a:cubicBezTo>
                    <a:pt x="586" y="241"/>
                    <a:pt x="535" y="207"/>
                    <a:pt x="478" y="193"/>
                  </a:cubicBezTo>
                  <a:cubicBezTo>
                    <a:pt x="422" y="180"/>
                    <a:pt x="361" y="187"/>
                    <a:pt x="307" y="218"/>
                  </a:cubicBezTo>
                  <a:cubicBezTo>
                    <a:pt x="251" y="251"/>
                    <a:pt x="213" y="303"/>
                    <a:pt x="198" y="361"/>
                  </a:cubicBezTo>
                  <a:cubicBezTo>
                    <a:pt x="182" y="419"/>
                    <a:pt x="189" y="483"/>
                    <a:pt x="221" y="539"/>
                  </a:cubicBezTo>
                  <a:cubicBezTo>
                    <a:pt x="253" y="595"/>
                    <a:pt x="306" y="633"/>
                    <a:pt x="364" y="648"/>
                  </a:cubicBezTo>
                  <a:cubicBezTo>
                    <a:pt x="422" y="664"/>
                    <a:pt x="486" y="657"/>
                    <a:pt x="542" y="625"/>
                  </a:cubicBezTo>
                  <a:cubicBezTo>
                    <a:pt x="596" y="594"/>
                    <a:pt x="632" y="545"/>
                    <a:pt x="649" y="489"/>
                  </a:cubicBezTo>
                  <a:cubicBezTo>
                    <a:pt x="666" y="434"/>
                    <a:pt x="662" y="372"/>
                    <a:pt x="634" y="317"/>
                  </a:cubicBezTo>
                  <a:cubicBezTo>
                    <a:pt x="634" y="316"/>
                    <a:pt x="633" y="314"/>
                    <a:pt x="633" y="313"/>
                  </a:cubicBezTo>
                  <a:close/>
                  <a:moveTo>
                    <a:pt x="509" y="385"/>
                  </a:moveTo>
                  <a:cubicBezTo>
                    <a:pt x="424" y="434"/>
                    <a:pt x="424" y="434"/>
                    <a:pt x="424" y="434"/>
                  </a:cubicBezTo>
                  <a:cubicBezTo>
                    <a:pt x="419" y="436"/>
                    <a:pt x="413" y="435"/>
                    <a:pt x="410" y="430"/>
                  </a:cubicBezTo>
                  <a:cubicBezTo>
                    <a:pt x="408" y="425"/>
                    <a:pt x="409" y="419"/>
                    <a:pt x="414" y="416"/>
                  </a:cubicBezTo>
                  <a:cubicBezTo>
                    <a:pt x="499" y="367"/>
                    <a:pt x="499" y="367"/>
                    <a:pt x="499" y="367"/>
                  </a:cubicBezTo>
                  <a:cubicBezTo>
                    <a:pt x="498" y="367"/>
                    <a:pt x="497" y="366"/>
                    <a:pt x="496" y="365"/>
                  </a:cubicBezTo>
                  <a:cubicBezTo>
                    <a:pt x="482" y="347"/>
                    <a:pt x="462" y="336"/>
                    <a:pt x="441" y="332"/>
                  </a:cubicBezTo>
                  <a:cubicBezTo>
                    <a:pt x="421" y="328"/>
                    <a:pt x="398" y="331"/>
                    <a:pt x="379" y="343"/>
                  </a:cubicBezTo>
                  <a:cubicBezTo>
                    <a:pt x="357" y="355"/>
                    <a:pt x="342" y="375"/>
                    <a:pt x="336" y="398"/>
                  </a:cubicBezTo>
                  <a:cubicBezTo>
                    <a:pt x="330" y="421"/>
                    <a:pt x="332" y="446"/>
                    <a:pt x="345" y="467"/>
                  </a:cubicBezTo>
                  <a:cubicBezTo>
                    <a:pt x="358" y="489"/>
                    <a:pt x="378" y="504"/>
                    <a:pt x="401" y="510"/>
                  </a:cubicBezTo>
                  <a:cubicBezTo>
                    <a:pt x="401" y="510"/>
                    <a:pt x="401" y="510"/>
                    <a:pt x="401" y="510"/>
                  </a:cubicBezTo>
                  <a:cubicBezTo>
                    <a:pt x="401" y="510"/>
                    <a:pt x="401" y="510"/>
                    <a:pt x="401" y="510"/>
                  </a:cubicBezTo>
                  <a:cubicBezTo>
                    <a:pt x="423" y="516"/>
                    <a:pt x="448" y="514"/>
                    <a:pt x="470" y="501"/>
                  </a:cubicBezTo>
                  <a:cubicBezTo>
                    <a:pt x="490" y="490"/>
                    <a:pt x="504" y="472"/>
                    <a:pt x="511" y="452"/>
                  </a:cubicBezTo>
                  <a:cubicBezTo>
                    <a:pt x="518" y="432"/>
                    <a:pt x="518" y="409"/>
                    <a:pt x="509" y="388"/>
                  </a:cubicBezTo>
                  <a:cubicBezTo>
                    <a:pt x="509" y="387"/>
                    <a:pt x="509" y="386"/>
                    <a:pt x="509" y="385"/>
                  </a:cubicBezTo>
                  <a:close/>
                  <a:moveTo>
                    <a:pt x="866" y="166"/>
                  </a:moveTo>
                  <a:cubicBezTo>
                    <a:pt x="921" y="206"/>
                    <a:pt x="921" y="206"/>
                    <a:pt x="921" y="206"/>
                  </a:cubicBezTo>
                  <a:cubicBezTo>
                    <a:pt x="925" y="209"/>
                    <a:pt x="927" y="215"/>
                    <a:pt x="925" y="219"/>
                  </a:cubicBezTo>
                  <a:cubicBezTo>
                    <a:pt x="924" y="221"/>
                    <a:pt x="923" y="222"/>
                    <a:pt x="922" y="222"/>
                  </a:cubicBezTo>
                  <a:cubicBezTo>
                    <a:pt x="812" y="286"/>
                    <a:pt x="812" y="286"/>
                    <a:pt x="812" y="286"/>
                  </a:cubicBezTo>
                  <a:cubicBezTo>
                    <a:pt x="844" y="377"/>
                    <a:pt x="843" y="474"/>
                    <a:pt x="811" y="561"/>
                  </a:cubicBezTo>
                  <a:cubicBezTo>
                    <a:pt x="780" y="649"/>
                    <a:pt x="718" y="727"/>
                    <a:pt x="630" y="778"/>
                  </a:cubicBezTo>
                  <a:cubicBezTo>
                    <a:pt x="532" y="835"/>
                    <a:pt x="420" y="846"/>
                    <a:pt x="318" y="819"/>
                  </a:cubicBezTo>
                  <a:cubicBezTo>
                    <a:pt x="216" y="792"/>
                    <a:pt x="125" y="726"/>
                    <a:pt x="68" y="627"/>
                  </a:cubicBezTo>
                  <a:cubicBezTo>
                    <a:pt x="11" y="529"/>
                    <a:pt x="0" y="417"/>
                    <a:pt x="27" y="315"/>
                  </a:cubicBezTo>
                  <a:cubicBezTo>
                    <a:pt x="54" y="214"/>
                    <a:pt x="120" y="122"/>
                    <a:pt x="219" y="65"/>
                  </a:cubicBezTo>
                  <a:cubicBezTo>
                    <a:pt x="306" y="15"/>
                    <a:pt x="405" y="0"/>
                    <a:pt x="497" y="17"/>
                  </a:cubicBezTo>
                  <a:cubicBezTo>
                    <a:pt x="588" y="33"/>
                    <a:pt x="673" y="80"/>
                    <a:pt x="736" y="154"/>
                  </a:cubicBezTo>
                  <a:cubicBezTo>
                    <a:pt x="846" y="90"/>
                    <a:pt x="846" y="90"/>
                    <a:pt x="846" y="90"/>
                  </a:cubicBezTo>
                  <a:cubicBezTo>
                    <a:pt x="847" y="89"/>
                    <a:pt x="848" y="89"/>
                    <a:pt x="850" y="89"/>
                  </a:cubicBezTo>
                  <a:cubicBezTo>
                    <a:pt x="855" y="90"/>
                    <a:pt x="859" y="94"/>
                    <a:pt x="859" y="100"/>
                  </a:cubicBezTo>
                  <a:cubicBezTo>
                    <a:pt x="866" y="166"/>
                    <a:pt x="866" y="166"/>
                    <a:pt x="866" y="166"/>
                  </a:cubicBezTo>
                  <a:close/>
                  <a:moveTo>
                    <a:pt x="773" y="286"/>
                  </a:moveTo>
                  <a:cubicBezTo>
                    <a:pt x="765" y="290"/>
                    <a:pt x="757" y="292"/>
                    <a:pt x="748" y="292"/>
                  </a:cubicBezTo>
                  <a:cubicBezTo>
                    <a:pt x="741" y="291"/>
                    <a:pt x="733" y="289"/>
                    <a:pt x="726" y="284"/>
                  </a:cubicBezTo>
                  <a:cubicBezTo>
                    <a:pt x="707" y="270"/>
                    <a:pt x="707" y="270"/>
                    <a:pt x="707" y="270"/>
                  </a:cubicBezTo>
                  <a:cubicBezTo>
                    <a:pt x="860" y="182"/>
                    <a:pt x="860" y="182"/>
                    <a:pt x="860" y="182"/>
                  </a:cubicBezTo>
                  <a:cubicBezTo>
                    <a:pt x="900" y="211"/>
                    <a:pt x="900" y="211"/>
                    <a:pt x="900" y="211"/>
                  </a:cubicBezTo>
                  <a:lnTo>
                    <a:pt x="773" y="286"/>
                  </a:ln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57" name="组合 156"/>
          <p:cNvGrpSpPr/>
          <p:nvPr/>
        </p:nvGrpSpPr>
        <p:grpSpPr>
          <a:xfrm>
            <a:off x="5322035" y="2359625"/>
            <a:ext cx="604675" cy="604675"/>
            <a:chOff x="6257926" y="4446588"/>
            <a:chExt cx="647700" cy="647700"/>
          </a:xfrm>
        </p:grpSpPr>
        <p:sp>
          <p:nvSpPr>
            <p:cNvPr id="158" name="Freeform 345"/>
            <p:cNvSpPr>
              <a:spLocks noEditPoints="1"/>
            </p:cNvSpPr>
            <p:nvPr/>
          </p:nvSpPr>
          <p:spPr bwMode="auto">
            <a:xfrm>
              <a:off x="6442076" y="4486276"/>
              <a:ext cx="433388" cy="422275"/>
            </a:xfrm>
            <a:custGeom>
              <a:avLst/>
              <a:gdLst>
                <a:gd name="T0" fmla="*/ 1 w 258"/>
                <a:gd name="T1" fmla="*/ 232 h 252"/>
                <a:gd name="T2" fmla="*/ 0 w 258"/>
                <a:gd name="T3" fmla="*/ 238 h 252"/>
                <a:gd name="T4" fmla="*/ 96 w 258"/>
                <a:gd name="T5" fmla="*/ 142 h 252"/>
                <a:gd name="T6" fmla="*/ 42 w 258"/>
                <a:gd name="T7" fmla="*/ 180 h 252"/>
                <a:gd name="T8" fmla="*/ 108 w 258"/>
                <a:gd name="T9" fmla="*/ 142 h 252"/>
                <a:gd name="T10" fmla="*/ 95 w 258"/>
                <a:gd name="T11" fmla="*/ 173 h 252"/>
                <a:gd name="T12" fmla="*/ 84 w 258"/>
                <a:gd name="T13" fmla="*/ 174 h 252"/>
                <a:gd name="T14" fmla="*/ 55 w 258"/>
                <a:gd name="T15" fmla="*/ 212 h 252"/>
                <a:gd name="T16" fmla="*/ 6 w 258"/>
                <a:gd name="T17" fmla="*/ 245 h 252"/>
                <a:gd name="T18" fmla="*/ 123 w 258"/>
                <a:gd name="T19" fmla="*/ 172 h 252"/>
                <a:gd name="T20" fmla="*/ 137 w 258"/>
                <a:gd name="T21" fmla="*/ 142 h 252"/>
                <a:gd name="T22" fmla="*/ 135 w 258"/>
                <a:gd name="T23" fmla="*/ 172 h 252"/>
                <a:gd name="T24" fmla="*/ 258 w 258"/>
                <a:gd name="T25" fmla="*/ 66 h 252"/>
                <a:gd name="T26" fmla="*/ 222 w 258"/>
                <a:gd name="T27" fmla="*/ 94 h 252"/>
                <a:gd name="T28" fmla="*/ 205 w 258"/>
                <a:gd name="T29" fmla="*/ 119 h 252"/>
                <a:gd name="T30" fmla="*/ 135 w 258"/>
                <a:gd name="T31" fmla="*/ 172 h 252"/>
                <a:gd name="T32" fmla="*/ 175 w 258"/>
                <a:gd name="T33" fmla="*/ 172 h 252"/>
                <a:gd name="T34" fmla="*/ 163 w 258"/>
                <a:gd name="T35" fmla="*/ 172 h 252"/>
                <a:gd name="T36" fmla="*/ 228 w 258"/>
                <a:gd name="T37" fmla="*/ 117 h 252"/>
                <a:gd name="T38" fmla="*/ 258 w 258"/>
                <a:gd name="T39" fmla="*/ 95 h 252"/>
                <a:gd name="T40" fmla="*/ 227 w 258"/>
                <a:gd name="T41" fmla="*/ 109 h 252"/>
                <a:gd name="T42" fmla="*/ 258 w 258"/>
                <a:gd name="T43" fmla="*/ 116 h 252"/>
                <a:gd name="T44" fmla="*/ 248 w 258"/>
                <a:gd name="T45" fmla="*/ 116 h 252"/>
                <a:gd name="T46" fmla="*/ 258 w 258"/>
                <a:gd name="T47" fmla="*/ 21 h 252"/>
                <a:gd name="T48" fmla="*/ 163 w 258"/>
                <a:gd name="T49" fmla="*/ 133 h 252"/>
                <a:gd name="T50" fmla="*/ 258 w 258"/>
                <a:gd name="T51" fmla="*/ 9 h 252"/>
                <a:gd name="T52" fmla="*/ 242 w 258"/>
                <a:gd name="T53" fmla="*/ 8 h 252"/>
                <a:gd name="T54" fmla="*/ 169 w 258"/>
                <a:gd name="T55" fmla="*/ 82 h 252"/>
                <a:gd name="T56" fmla="*/ 187 w 258"/>
                <a:gd name="T57" fmla="*/ 73 h 252"/>
                <a:gd name="T58" fmla="*/ 192 w 258"/>
                <a:gd name="T59" fmla="*/ 75 h 252"/>
                <a:gd name="T60" fmla="*/ 216 w 258"/>
                <a:gd name="T61" fmla="*/ 22 h 252"/>
                <a:gd name="T62" fmla="*/ 159 w 258"/>
                <a:gd name="T63" fmla="*/ 62 h 252"/>
                <a:gd name="T64" fmla="*/ 216 w 258"/>
                <a:gd name="T65" fmla="*/ 22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8" h="252">
                  <a:moveTo>
                    <a:pt x="42" y="180"/>
                  </a:moveTo>
                  <a:cubicBezTo>
                    <a:pt x="1" y="232"/>
                    <a:pt x="1" y="232"/>
                    <a:pt x="1" y="232"/>
                  </a:cubicBezTo>
                  <a:cubicBezTo>
                    <a:pt x="1" y="232"/>
                    <a:pt x="1" y="232"/>
                    <a:pt x="1" y="232"/>
                  </a:cubicBezTo>
                  <a:cubicBezTo>
                    <a:pt x="0" y="234"/>
                    <a:pt x="0" y="236"/>
                    <a:pt x="0" y="238"/>
                  </a:cubicBezTo>
                  <a:cubicBezTo>
                    <a:pt x="0" y="238"/>
                    <a:pt x="0" y="238"/>
                    <a:pt x="0" y="238"/>
                  </a:cubicBezTo>
                  <a:cubicBezTo>
                    <a:pt x="96" y="142"/>
                    <a:pt x="96" y="142"/>
                    <a:pt x="96" y="142"/>
                  </a:cubicBezTo>
                  <a:cubicBezTo>
                    <a:pt x="79" y="142"/>
                    <a:pt x="79" y="142"/>
                    <a:pt x="79" y="142"/>
                  </a:cubicBezTo>
                  <a:cubicBezTo>
                    <a:pt x="42" y="180"/>
                    <a:pt x="42" y="180"/>
                    <a:pt x="42" y="180"/>
                  </a:cubicBezTo>
                  <a:close/>
                  <a:moveTo>
                    <a:pt x="6" y="245"/>
                  </a:moveTo>
                  <a:cubicBezTo>
                    <a:pt x="108" y="142"/>
                    <a:pt x="108" y="142"/>
                    <a:pt x="108" y="142"/>
                  </a:cubicBezTo>
                  <a:cubicBezTo>
                    <a:pt x="125" y="142"/>
                    <a:pt x="125" y="142"/>
                    <a:pt x="125" y="142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88" y="173"/>
                    <a:pt x="88" y="173"/>
                    <a:pt x="88" y="173"/>
                  </a:cubicBezTo>
                  <a:cubicBezTo>
                    <a:pt x="86" y="173"/>
                    <a:pt x="85" y="173"/>
                    <a:pt x="84" y="174"/>
                  </a:cubicBezTo>
                  <a:cubicBezTo>
                    <a:pt x="84" y="174"/>
                    <a:pt x="84" y="174"/>
                    <a:pt x="84" y="174"/>
                  </a:cubicBezTo>
                  <a:cubicBezTo>
                    <a:pt x="55" y="212"/>
                    <a:pt x="55" y="212"/>
                    <a:pt x="55" y="212"/>
                  </a:cubicBezTo>
                  <a:cubicBezTo>
                    <a:pt x="15" y="252"/>
                    <a:pt x="15" y="252"/>
                    <a:pt x="15" y="252"/>
                  </a:cubicBezTo>
                  <a:cubicBezTo>
                    <a:pt x="6" y="245"/>
                    <a:pt x="6" y="245"/>
                    <a:pt x="6" y="245"/>
                  </a:cubicBezTo>
                  <a:close/>
                  <a:moveTo>
                    <a:pt x="106" y="173"/>
                  </a:moveTo>
                  <a:cubicBezTo>
                    <a:pt x="123" y="172"/>
                    <a:pt x="123" y="172"/>
                    <a:pt x="123" y="172"/>
                  </a:cubicBezTo>
                  <a:cubicBezTo>
                    <a:pt x="153" y="142"/>
                    <a:pt x="153" y="142"/>
                    <a:pt x="153" y="142"/>
                  </a:cubicBezTo>
                  <a:cubicBezTo>
                    <a:pt x="137" y="142"/>
                    <a:pt x="137" y="142"/>
                    <a:pt x="137" y="142"/>
                  </a:cubicBezTo>
                  <a:cubicBezTo>
                    <a:pt x="106" y="173"/>
                    <a:pt x="106" y="173"/>
                    <a:pt x="106" y="173"/>
                  </a:cubicBezTo>
                  <a:close/>
                  <a:moveTo>
                    <a:pt x="135" y="172"/>
                  </a:moveTo>
                  <a:cubicBezTo>
                    <a:pt x="258" y="50"/>
                    <a:pt x="258" y="50"/>
                    <a:pt x="258" y="50"/>
                  </a:cubicBezTo>
                  <a:cubicBezTo>
                    <a:pt x="258" y="66"/>
                    <a:pt x="258" y="66"/>
                    <a:pt x="258" y="66"/>
                  </a:cubicBezTo>
                  <a:cubicBezTo>
                    <a:pt x="227" y="97"/>
                    <a:pt x="227" y="97"/>
                    <a:pt x="227" y="97"/>
                  </a:cubicBezTo>
                  <a:cubicBezTo>
                    <a:pt x="226" y="95"/>
                    <a:pt x="224" y="94"/>
                    <a:pt x="222" y="94"/>
                  </a:cubicBezTo>
                  <a:cubicBezTo>
                    <a:pt x="220" y="94"/>
                    <a:pt x="219" y="95"/>
                    <a:pt x="218" y="96"/>
                  </a:cubicBezTo>
                  <a:cubicBezTo>
                    <a:pt x="205" y="119"/>
                    <a:pt x="205" y="119"/>
                    <a:pt x="205" y="119"/>
                  </a:cubicBezTo>
                  <a:cubicBezTo>
                    <a:pt x="152" y="172"/>
                    <a:pt x="152" y="172"/>
                    <a:pt x="152" y="172"/>
                  </a:cubicBezTo>
                  <a:cubicBezTo>
                    <a:pt x="135" y="172"/>
                    <a:pt x="135" y="172"/>
                    <a:pt x="135" y="172"/>
                  </a:cubicBezTo>
                  <a:close/>
                  <a:moveTo>
                    <a:pt x="163" y="172"/>
                  </a:moveTo>
                  <a:cubicBezTo>
                    <a:pt x="175" y="172"/>
                    <a:pt x="175" y="172"/>
                    <a:pt x="175" y="172"/>
                  </a:cubicBezTo>
                  <a:cubicBezTo>
                    <a:pt x="189" y="147"/>
                    <a:pt x="189" y="147"/>
                    <a:pt x="189" y="147"/>
                  </a:cubicBezTo>
                  <a:cubicBezTo>
                    <a:pt x="163" y="172"/>
                    <a:pt x="163" y="172"/>
                    <a:pt x="163" y="172"/>
                  </a:cubicBezTo>
                  <a:close/>
                  <a:moveTo>
                    <a:pt x="227" y="109"/>
                  </a:moveTo>
                  <a:cubicBezTo>
                    <a:pt x="228" y="117"/>
                    <a:pt x="228" y="117"/>
                    <a:pt x="228" y="117"/>
                  </a:cubicBezTo>
                  <a:cubicBezTo>
                    <a:pt x="236" y="117"/>
                    <a:pt x="236" y="117"/>
                    <a:pt x="236" y="117"/>
                  </a:cubicBezTo>
                  <a:cubicBezTo>
                    <a:pt x="258" y="95"/>
                    <a:pt x="258" y="95"/>
                    <a:pt x="258" y="95"/>
                  </a:cubicBezTo>
                  <a:cubicBezTo>
                    <a:pt x="258" y="78"/>
                    <a:pt x="258" y="78"/>
                    <a:pt x="258" y="78"/>
                  </a:cubicBezTo>
                  <a:cubicBezTo>
                    <a:pt x="227" y="109"/>
                    <a:pt x="227" y="109"/>
                    <a:pt x="227" y="109"/>
                  </a:cubicBezTo>
                  <a:close/>
                  <a:moveTo>
                    <a:pt x="248" y="116"/>
                  </a:moveTo>
                  <a:cubicBezTo>
                    <a:pt x="258" y="116"/>
                    <a:pt x="258" y="116"/>
                    <a:pt x="258" y="116"/>
                  </a:cubicBezTo>
                  <a:cubicBezTo>
                    <a:pt x="258" y="107"/>
                    <a:pt x="258" y="107"/>
                    <a:pt x="258" y="107"/>
                  </a:cubicBezTo>
                  <a:cubicBezTo>
                    <a:pt x="248" y="116"/>
                    <a:pt x="248" y="116"/>
                    <a:pt x="248" y="116"/>
                  </a:cubicBezTo>
                  <a:close/>
                  <a:moveTo>
                    <a:pt x="258" y="38"/>
                  </a:moveTo>
                  <a:cubicBezTo>
                    <a:pt x="258" y="21"/>
                    <a:pt x="258" y="21"/>
                    <a:pt x="258" y="21"/>
                  </a:cubicBezTo>
                  <a:cubicBezTo>
                    <a:pt x="185" y="94"/>
                    <a:pt x="185" y="94"/>
                    <a:pt x="185" y="94"/>
                  </a:cubicBezTo>
                  <a:cubicBezTo>
                    <a:pt x="163" y="133"/>
                    <a:pt x="163" y="133"/>
                    <a:pt x="163" y="133"/>
                  </a:cubicBezTo>
                  <a:cubicBezTo>
                    <a:pt x="258" y="38"/>
                    <a:pt x="258" y="38"/>
                    <a:pt x="258" y="38"/>
                  </a:cubicBezTo>
                  <a:close/>
                  <a:moveTo>
                    <a:pt x="258" y="9"/>
                  </a:moveTo>
                  <a:cubicBezTo>
                    <a:pt x="258" y="0"/>
                    <a:pt x="258" y="0"/>
                    <a:pt x="258" y="0"/>
                  </a:cubicBezTo>
                  <a:cubicBezTo>
                    <a:pt x="242" y="8"/>
                    <a:pt x="242" y="8"/>
                    <a:pt x="242" y="8"/>
                  </a:cubicBezTo>
                  <a:cubicBezTo>
                    <a:pt x="169" y="81"/>
                    <a:pt x="169" y="81"/>
                    <a:pt x="169" y="81"/>
                  </a:cubicBezTo>
                  <a:cubicBezTo>
                    <a:pt x="169" y="82"/>
                    <a:pt x="169" y="82"/>
                    <a:pt x="169" y="82"/>
                  </a:cubicBezTo>
                  <a:cubicBezTo>
                    <a:pt x="187" y="73"/>
                    <a:pt x="187" y="73"/>
                    <a:pt x="187" y="73"/>
                  </a:cubicBezTo>
                  <a:cubicBezTo>
                    <a:pt x="187" y="73"/>
                    <a:pt x="187" y="73"/>
                    <a:pt x="187" y="73"/>
                  </a:cubicBezTo>
                  <a:cubicBezTo>
                    <a:pt x="188" y="73"/>
                    <a:pt x="190" y="73"/>
                    <a:pt x="191" y="73"/>
                  </a:cubicBezTo>
                  <a:cubicBezTo>
                    <a:pt x="192" y="74"/>
                    <a:pt x="192" y="74"/>
                    <a:pt x="192" y="75"/>
                  </a:cubicBezTo>
                  <a:cubicBezTo>
                    <a:pt x="258" y="9"/>
                    <a:pt x="258" y="9"/>
                    <a:pt x="258" y="9"/>
                  </a:cubicBezTo>
                  <a:close/>
                  <a:moveTo>
                    <a:pt x="216" y="22"/>
                  </a:moveTo>
                  <a:cubicBezTo>
                    <a:pt x="180" y="42"/>
                    <a:pt x="180" y="42"/>
                    <a:pt x="180" y="42"/>
                  </a:cubicBezTo>
                  <a:cubicBezTo>
                    <a:pt x="159" y="62"/>
                    <a:pt x="159" y="62"/>
                    <a:pt x="159" y="62"/>
                  </a:cubicBezTo>
                  <a:cubicBezTo>
                    <a:pt x="165" y="74"/>
                    <a:pt x="165" y="74"/>
                    <a:pt x="165" y="74"/>
                  </a:cubicBezTo>
                  <a:lnTo>
                    <a:pt x="216" y="22"/>
                  </a:lnTo>
                  <a:close/>
                </a:path>
              </a:pathLst>
            </a:custGeom>
            <a:solidFill>
              <a:srgbClr val="F24B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9" name="Freeform 346"/>
            <p:cNvSpPr>
              <a:spLocks noEditPoints="1"/>
            </p:cNvSpPr>
            <p:nvPr/>
          </p:nvSpPr>
          <p:spPr bwMode="auto">
            <a:xfrm>
              <a:off x="6257926" y="4446588"/>
              <a:ext cx="647700" cy="647700"/>
            </a:xfrm>
            <a:custGeom>
              <a:avLst/>
              <a:gdLst>
                <a:gd name="T0" fmla="*/ 385 w 385"/>
                <a:gd name="T1" fmla="*/ 325 h 385"/>
                <a:gd name="T2" fmla="*/ 65 w 385"/>
                <a:gd name="T3" fmla="*/ 330 h 385"/>
                <a:gd name="T4" fmla="*/ 60 w 385"/>
                <a:gd name="T5" fmla="*/ 385 h 385"/>
                <a:gd name="T6" fmla="*/ 55 w 385"/>
                <a:gd name="T7" fmla="*/ 330 h 385"/>
                <a:gd name="T8" fmla="*/ 0 w 385"/>
                <a:gd name="T9" fmla="*/ 325 h 385"/>
                <a:gd name="T10" fmla="*/ 55 w 385"/>
                <a:gd name="T11" fmla="*/ 320 h 385"/>
                <a:gd name="T12" fmla="*/ 60 w 385"/>
                <a:gd name="T13" fmla="*/ 0 h 385"/>
                <a:gd name="T14" fmla="*/ 65 w 385"/>
                <a:gd name="T15" fmla="*/ 320 h 385"/>
                <a:gd name="T16" fmla="*/ 103 w 385"/>
                <a:gd name="T17" fmla="*/ 250 h 385"/>
                <a:gd name="T18" fmla="*/ 100 w 385"/>
                <a:gd name="T19" fmla="*/ 262 h 385"/>
                <a:gd name="T20" fmla="*/ 106 w 385"/>
                <a:gd name="T21" fmla="*/ 273 h 385"/>
                <a:gd name="T22" fmla="*/ 131 w 385"/>
                <a:gd name="T23" fmla="*/ 286 h 385"/>
                <a:gd name="T24" fmla="*/ 199 w 385"/>
                <a:gd name="T25" fmla="*/ 205 h 385"/>
                <a:gd name="T26" fmla="*/ 290 w 385"/>
                <a:gd name="T27" fmla="*/ 202 h 385"/>
                <a:gd name="T28" fmla="*/ 327 w 385"/>
                <a:gd name="T29" fmla="*/ 145 h 385"/>
                <a:gd name="T30" fmla="*/ 371 w 385"/>
                <a:gd name="T31" fmla="*/ 148 h 385"/>
                <a:gd name="T32" fmla="*/ 376 w 385"/>
                <a:gd name="T33" fmla="*/ 143 h 385"/>
                <a:gd name="T34" fmla="*/ 376 w 385"/>
                <a:gd name="T35" fmla="*/ 15 h 385"/>
                <a:gd name="T36" fmla="*/ 369 w 385"/>
                <a:gd name="T37" fmla="*/ 11 h 385"/>
                <a:gd name="T38" fmla="*/ 256 w 385"/>
                <a:gd name="T39" fmla="*/ 72 h 385"/>
                <a:gd name="T40" fmla="*/ 272 w 385"/>
                <a:gd name="T41" fmla="*/ 113 h 385"/>
                <a:gd name="T42" fmla="*/ 286 w 385"/>
                <a:gd name="T43" fmla="*/ 111 h 385"/>
                <a:gd name="T44" fmla="*/ 178 w 385"/>
                <a:gd name="T45" fmla="*/ 156 h 385"/>
                <a:gd name="T46" fmla="*/ 103 w 385"/>
                <a:gd name="T47" fmla="*/ 250 h 385"/>
                <a:gd name="T48" fmla="*/ 110 w 385"/>
                <a:gd name="T49" fmla="*/ 255 h 385"/>
                <a:gd name="T50" fmla="*/ 109 w 385"/>
                <a:gd name="T51" fmla="*/ 261 h 385"/>
                <a:gd name="T52" fmla="*/ 112 w 385"/>
                <a:gd name="T53" fmla="*/ 265 h 385"/>
                <a:gd name="T54" fmla="*/ 129 w 385"/>
                <a:gd name="T55" fmla="*/ 276 h 385"/>
                <a:gd name="T56" fmla="*/ 193 w 385"/>
                <a:gd name="T57" fmla="*/ 197 h 385"/>
                <a:gd name="T58" fmla="*/ 197 w 385"/>
                <a:gd name="T59" fmla="*/ 196 h 385"/>
                <a:gd name="T60" fmla="*/ 327 w 385"/>
                <a:gd name="T61" fmla="*/ 119 h 385"/>
                <a:gd name="T62" fmla="*/ 336 w 385"/>
                <a:gd name="T63" fmla="*/ 121 h 385"/>
                <a:gd name="T64" fmla="*/ 367 w 385"/>
                <a:gd name="T65" fmla="*/ 139 h 385"/>
                <a:gd name="T66" fmla="*/ 265 w 385"/>
                <a:gd name="T67" fmla="*/ 78 h 385"/>
                <a:gd name="T68" fmla="*/ 296 w 385"/>
                <a:gd name="T69" fmla="*/ 96 h 385"/>
                <a:gd name="T70" fmla="*/ 300 w 385"/>
                <a:gd name="T71" fmla="*/ 96 h 385"/>
                <a:gd name="T72" fmla="*/ 268 w 385"/>
                <a:gd name="T73" fmla="*/ 163 h 385"/>
                <a:gd name="T74" fmla="*/ 180 w 385"/>
                <a:gd name="T75" fmla="*/ 165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85" h="385">
                  <a:moveTo>
                    <a:pt x="380" y="320"/>
                  </a:moveTo>
                  <a:cubicBezTo>
                    <a:pt x="383" y="320"/>
                    <a:pt x="385" y="322"/>
                    <a:pt x="385" y="325"/>
                  </a:cubicBezTo>
                  <a:cubicBezTo>
                    <a:pt x="385" y="328"/>
                    <a:pt x="383" y="330"/>
                    <a:pt x="380" y="330"/>
                  </a:cubicBezTo>
                  <a:cubicBezTo>
                    <a:pt x="65" y="330"/>
                    <a:pt x="65" y="330"/>
                    <a:pt x="65" y="330"/>
                  </a:cubicBezTo>
                  <a:cubicBezTo>
                    <a:pt x="65" y="380"/>
                    <a:pt x="65" y="380"/>
                    <a:pt x="65" y="380"/>
                  </a:cubicBezTo>
                  <a:cubicBezTo>
                    <a:pt x="65" y="383"/>
                    <a:pt x="62" y="385"/>
                    <a:pt x="60" y="385"/>
                  </a:cubicBezTo>
                  <a:cubicBezTo>
                    <a:pt x="57" y="385"/>
                    <a:pt x="55" y="383"/>
                    <a:pt x="55" y="380"/>
                  </a:cubicBezTo>
                  <a:cubicBezTo>
                    <a:pt x="55" y="330"/>
                    <a:pt x="55" y="330"/>
                    <a:pt x="55" y="330"/>
                  </a:cubicBezTo>
                  <a:cubicBezTo>
                    <a:pt x="4" y="330"/>
                    <a:pt x="4" y="330"/>
                    <a:pt x="4" y="330"/>
                  </a:cubicBezTo>
                  <a:cubicBezTo>
                    <a:pt x="2" y="330"/>
                    <a:pt x="0" y="328"/>
                    <a:pt x="0" y="325"/>
                  </a:cubicBezTo>
                  <a:cubicBezTo>
                    <a:pt x="0" y="322"/>
                    <a:pt x="2" y="320"/>
                    <a:pt x="4" y="320"/>
                  </a:cubicBezTo>
                  <a:cubicBezTo>
                    <a:pt x="55" y="320"/>
                    <a:pt x="55" y="320"/>
                    <a:pt x="55" y="320"/>
                  </a:cubicBezTo>
                  <a:cubicBezTo>
                    <a:pt x="55" y="5"/>
                    <a:pt x="55" y="5"/>
                    <a:pt x="55" y="5"/>
                  </a:cubicBezTo>
                  <a:cubicBezTo>
                    <a:pt x="55" y="2"/>
                    <a:pt x="57" y="0"/>
                    <a:pt x="60" y="0"/>
                  </a:cubicBezTo>
                  <a:cubicBezTo>
                    <a:pt x="62" y="0"/>
                    <a:pt x="65" y="2"/>
                    <a:pt x="65" y="5"/>
                  </a:cubicBezTo>
                  <a:cubicBezTo>
                    <a:pt x="65" y="320"/>
                    <a:pt x="65" y="320"/>
                    <a:pt x="65" y="320"/>
                  </a:cubicBezTo>
                  <a:cubicBezTo>
                    <a:pt x="380" y="320"/>
                    <a:pt x="380" y="320"/>
                    <a:pt x="380" y="320"/>
                  </a:cubicBezTo>
                  <a:close/>
                  <a:moveTo>
                    <a:pt x="103" y="250"/>
                  </a:moveTo>
                  <a:cubicBezTo>
                    <a:pt x="103" y="250"/>
                    <a:pt x="103" y="250"/>
                    <a:pt x="103" y="250"/>
                  </a:cubicBezTo>
                  <a:cubicBezTo>
                    <a:pt x="100" y="253"/>
                    <a:pt x="99" y="258"/>
                    <a:pt x="100" y="262"/>
                  </a:cubicBezTo>
                  <a:cubicBezTo>
                    <a:pt x="100" y="266"/>
                    <a:pt x="102" y="270"/>
                    <a:pt x="106" y="273"/>
                  </a:cubicBezTo>
                  <a:cubicBezTo>
                    <a:pt x="106" y="273"/>
                    <a:pt x="106" y="273"/>
                    <a:pt x="106" y="273"/>
                  </a:cubicBezTo>
                  <a:cubicBezTo>
                    <a:pt x="118" y="282"/>
                    <a:pt x="118" y="282"/>
                    <a:pt x="118" y="282"/>
                  </a:cubicBezTo>
                  <a:cubicBezTo>
                    <a:pt x="122" y="285"/>
                    <a:pt x="126" y="286"/>
                    <a:pt x="131" y="286"/>
                  </a:cubicBezTo>
                  <a:cubicBezTo>
                    <a:pt x="135" y="285"/>
                    <a:pt x="139" y="283"/>
                    <a:pt x="142" y="280"/>
                  </a:cubicBezTo>
                  <a:cubicBezTo>
                    <a:pt x="199" y="205"/>
                    <a:pt x="199" y="205"/>
                    <a:pt x="199" y="205"/>
                  </a:cubicBezTo>
                  <a:cubicBezTo>
                    <a:pt x="286" y="205"/>
                    <a:pt x="286" y="205"/>
                    <a:pt x="286" y="205"/>
                  </a:cubicBezTo>
                  <a:cubicBezTo>
                    <a:pt x="288" y="205"/>
                    <a:pt x="290" y="204"/>
                    <a:pt x="290" y="202"/>
                  </a:cubicBezTo>
                  <a:cubicBezTo>
                    <a:pt x="327" y="138"/>
                    <a:pt x="327" y="138"/>
                    <a:pt x="327" y="138"/>
                  </a:cubicBezTo>
                  <a:cubicBezTo>
                    <a:pt x="327" y="145"/>
                    <a:pt x="327" y="145"/>
                    <a:pt x="327" y="145"/>
                  </a:cubicBezTo>
                  <a:cubicBezTo>
                    <a:pt x="327" y="148"/>
                    <a:pt x="330" y="150"/>
                    <a:pt x="332" y="150"/>
                  </a:cubicBezTo>
                  <a:cubicBezTo>
                    <a:pt x="371" y="148"/>
                    <a:pt x="371" y="148"/>
                    <a:pt x="371" y="148"/>
                  </a:cubicBezTo>
                  <a:cubicBezTo>
                    <a:pt x="372" y="148"/>
                    <a:pt x="372" y="148"/>
                    <a:pt x="372" y="148"/>
                  </a:cubicBezTo>
                  <a:cubicBezTo>
                    <a:pt x="374" y="148"/>
                    <a:pt x="376" y="146"/>
                    <a:pt x="376" y="143"/>
                  </a:cubicBezTo>
                  <a:cubicBezTo>
                    <a:pt x="376" y="15"/>
                    <a:pt x="376" y="15"/>
                    <a:pt x="376" y="15"/>
                  </a:cubicBezTo>
                  <a:cubicBezTo>
                    <a:pt x="376" y="15"/>
                    <a:pt x="376" y="15"/>
                    <a:pt x="376" y="15"/>
                  </a:cubicBezTo>
                  <a:cubicBezTo>
                    <a:pt x="376" y="14"/>
                    <a:pt x="376" y="13"/>
                    <a:pt x="376" y="13"/>
                  </a:cubicBezTo>
                  <a:cubicBezTo>
                    <a:pt x="374" y="10"/>
                    <a:pt x="372" y="10"/>
                    <a:pt x="369" y="11"/>
                  </a:cubicBezTo>
                  <a:cubicBezTo>
                    <a:pt x="256" y="72"/>
                    <a:pt x="256" y="72"/>
                    <a:pt x="256" y="72"/>
                  </a:cubicBezTo>
                  <a:cubicBezTo>
                    <a:pt x="256" y="72"/>
                    <a:pt x="256" y="72"/>
                    <a:pt x="256" y="72"/>
                  </a:cubicBezTo>
                  <a:cubicBezTo>
                    <a:pt x="254" y="73"/>
                    <a:pt x="253" y="75"/>
                    <a:pt x="254" y="78"/>
                  </a:cubicBezTo>
                  <a:cubicBezTo>
                    <a:pt x="272" y="113"/>
                    <a:pt x="272" y="113"/>
                    <a:pt x="272" y="113"/>
                  </a:cubicBezTo>
                  <a:cubicBezTo>
                    <a:pt x="273" y="116"/>
                    <a:pt x="276" y="117"/>
                    <a:pt x="278" y="115"/>
                  </a:cubicBezTo>
                  <a:cubicBezTo>
                    <a:pt x="286" y="111"/>
                    <a:pt x="286" y="111"/>
                    <a:pt x="286" y="111"/>
                  </a:cubicBezTo>
                  <a:cubicBezTo>
                    <a:pt x="261" y="156"/>
                    <a:pt x="261" y="156"/>
                    <a:pt x="261" y="156"/>
                  </a:cubicBezTo>
                  <a:cubicBezTo>
                    <a:pt x="178" y="156"/>
                    <a:pt x="178" y="156"/>
                    <a:pt x="178" y="156"/>
                  </a:cubicBezTo>
                  <a:cubicBezTo>
                    <a:pt x="176" y="156"/>
                    <a:pt x="175" y="156"/>
                    <a:pt x="174" y="158"/>
                  </a:cubicBezTo>
                  <a:cubicBezTo>
                    <a:pt x="103" y="250"/>
                    <a:pt x="103" y="250"/>
                    <a:pt x="103" y="250"/>
                  </a:cubicBezTo>
                  <a:close/>
                  <a:moveTo>
                    <a:pt x="180" y="165"/>
                  </a:moveTo>
                  <a:cubicBezTo>
                    <a:pt x="110" y="255"/>
                    <a:pt x="110" y="255"/>
                    <a:pt x="110" y="255"/>
                  </a:cubicBezTo>
                  <a:cubicBezTo>
                    <a:pt x="110" y="255"/>
                    <a:pt x="110" y="255"/>
                    <a:pt x="110" y="255"/>
                  </a:cubicBezTo>
                  <a:cubicBezTo>
                    <a:pt x="109" y="257"/>
                    <a:pt x="109" y="259"/>
                    <a:pt x="109" y="261"/>
                  </a:cubicBezTo>
                  <a:cubicBezTo>
                    <a:pt x="109" y="262"/>
                    <a:pt x="110" y="264"/>
                    <a:pt x="112" y="265"/>
                  </a:cubicBezTo>
                  <a:cubicBezTo>
                    <a:pt x="112" y="265"/>
                    <a:pt x="112" y="265"/>
                    <a:pt x="112" y="265"/>
                  </a:cubicBezTo>
                  <a:cubicBezTo>
                    <a:pt x="124" y="275"/>
                    <a:pt x="124" y="275"/>
                    <a:pt x="124" y="275"/>
                  </a:cubicBezTo>
                  <a:cubicBezTo>
                    <a:pt x="126" y="276"/>
                    <a:pt x="128" y="277"/>
                    <a:pt x="129" y="276"/>
                  </a:cubicBezTo>
                  <a:cubicBezTo>
                    <a:pt x="131" y="276"/>
                    <a:pt x="133" y="275"/>
                    <a:pt x="134" y="274"/>
                  </a:cubicBezTo>
                  <a:cubicBezTo>
                    <a:pt x="193" y="197"/>
                    <a:pt x="193" y="197"/>
                    <a:pt x="193" y="197"/>
                  </a:cubicBezTo>
                  <a:cubicBezTo>
                    <a:pt x="193" y="197"/>
                    <a:pt x="193" y="197"/>
                    <a:pt x="193" y="197"/>
                  </a:cubicBezTo>
                  <a:cubicBezTo>
                    <a:pt x="194" y="196"/>
                    <a:pt x="195" y="196"/>
                    <a:pt x="197" y="196"/>
                  </a:cubicBezTo>
                  <a:cubicBezTo>
                    <a:pt x="284" y="195"/>
                    <a:pt x="284" y="195"/>
                    <a:pt x="284" y="195"/>
                  </a:cubicBezTo>
                  <a:cubicBezTo>
                    <a:pt x="327" y="119"/>
                    <a:pt x="327" y="119"/>
                    <a:pt x="327" y="119"/>
                  </a:cubicBezTo>
                  <a:cubicBezTo>
                    <a:pt x="328" y="118"/>
                    <a:pt x="329" y="117"/>
                    <a:pt x="331" y="117"/>
                  </a:cubicBezTo>
                  <a:cubicBezTo>
                    <a:pt x="334" y="117"/>
                    <a:pt x="336" y="119"/>
                    <a:pt x="336" y="121"/>
                  </a:cubicBezTo>
                  <a:cubicBezTo>
                    <a:pt x="337" y="140"/>
                    <a:pt x="337" y="140"/>
                    <a:pt x="337" y="140"/>
                  </a:cubicBezTo>
                  <a:cubicBezTo>
                    <a:pt x="367" y="139"/>
                    <a:pt x="367" y="139"/>
                    <a:pt x="367" y="139"/>
                  </a:cubicBezTo>
                  <a:cubicBezTo>
                    <a:pt x="367" y="23"/>
                    <a:pt x="367" y="23"/>
                    <a:pt x="367" y="23"/>
                  </a:cubicBezTo>
                  <a:cubicBezTo>
                    <a:pt x="265" y="78"/>
                    <a:pt x="265" y="78"/>
                    <a:pt x="265" y="78"/>
                  </a:cubicBezTo>
                  <a:cubicBezTo>
                    <a:pt x="278" y="105"/>
                    <a:pt x="278" y="105"/>
                    <a:pt x="278" y="105"/>
                  </a:cubicBezTo>
                  <a:cubicBezTo>
                    <a:pt x="296" y="96"/>
                    <a:pt x="296" y="96"/>
                    <a:pt x="296" y="96"/>
                  </a:cubicBezTo>
                  <a:cubicBezTo>
                    <a:pt x="296" y="96"/>
                    <a:pt x="296" y="96"/>
                    <a:pt x="296" y="96"/>
                  </a:cubicBezTo>
                  <a:cubicBezTo>
                    <a:pt x="297" y="96"/>
                    <a:pt x="299" y="96"/>
                    <a:pt x="300" y="96"/>
                  </a:cubicBezTo>
                  <a:cubicBezTo>
                    <a:pt x="302" y="98"/>
                    <a:pt x="303" y="101"/>
                    <a:pt x="302" y="103"/>
                  </a:cubicBezTo>
                  <a:cubicBezTo>
                    <a:pt x="268" y="163"/>
                    <a:pt x="268" y="163"/>
                    <a:pt x="268" y="163"/>
                  </a:cubicBezTo>
                  <a:cubicBezTo>
                    <a:pt x="267" y="164"/>
                    <a:pt x="266" y="165"/>
                    <a:pt x="264" y="165"/>
                  </a:cubicBezTo>
                  <a:lnTo>
                    <a:pt x="180" y="165"/>
                  </a:ln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60" name="组合 159"/>
          <p:cNvGrpSpPr/>
          <p:nvPr/>
        </p:nvGrpSpPr>
        <p:grpSpPr>
          <a:xfrm>
            <a:off x="3126876" y="2811642"/>
            <a:ext cx="626349" cy="897612"/>
            <a:chOff x="2282826" y="515939"/>
            <a:chExt cx="854075" cy="1223963"/>
          </a:xfrm>
        </p:grpSpPr>
        <p:sp>
          <p:nvSpPr>
            <p:cNvPr id="161" name="Freeform 5"/>
            <p:cNvSpPr>
              <a:spLocks noEditPoints="1"/>
            </p:cNvSpPr>
            <p:nvPr/>
          </p:nvSpPr>
          <p:spPr bwMode="auto">
            <a:xfrm>
              <a:off x="2638426" y="1374776"/>
              <a:ext cx="138113" cy="341313"/>
            </a:xfrm>
            <a:custGeom>
              <a:avLst/>
              <a:gdLst>
                <a:gd name="T0" fmla="*/ 0 w 29"/>
                <a:gd name="T1" fmla="*/ 0 h 72"/>
                <a:gd name="T2" fmla="*/ 0 w 29"/>
                <a:gd name="T3" fmla="*/ 6 h 72"/>
                <a:gd name="T4" fmla="*/ 29 w 29"/>
                <a:gd name="T5" fmla="*/ 6 h 72"/>
                <a:gd name="T6" fmla="*/ 29 w 29"/>
                <a:gd name="T7" fmla="*/ 0 h 72"/>
                <a:gd name="T8" fmla="*/ 0 w 29"/>
                <a:gd name="T9" fmla="*/ 0 h 72"/>
                <a:gd name="T10" fmla="*/ 0 w 29"/>
                <a:gd name="T11" fmla="*/ 11 h 72"/>
                <a:gd name="T12" fmla="*/ 0 w 29"/>
                <a:gd name="T13" fmla="*/ 18 h 72"/>
                <a:gd name="T14" fmla="*/ 29 w 29"/>
                <a:gd name="T15" fmla="*/ 18 h 72"/>
                <a:gd name="T16" fmla="*/ 29 w 29"/>
                <a:gd name="T17" fmla="*/ 11 h 72"/>
                <a:gd name="T18" fmla="*/ 0 w 29"/>
                <a:gd name="T19" fmla="*/ 11 h 72"/>
                <a:gd name="T20" fmla="*/ 0 w 29"/>
                <a:gd name="T21" fmla="*/ 22 h 72"/>
                <a:gd name="T22" fmla="*/ 0 w 29"/>
                <a:gd name="T23" fmla="*/ 29 h 72"/>
                <a:gd name="T24" fmla="*/ 29 w 29"/>
                <a:gd name="T25" fmla="*/ 29 h 72"/>
                <a:gd name="T26" fmla="*/ 29 w 29"/>
                <a:gd name="T27" fmla="*/ 22 h 72"/>
                <a:gd name="T28" fmla="*/ 0 w 29"/>
                <a:gd name="T29" fmla="*/ 22 h 72"/>
                <a:gd name="T30" fmla="*/ 0 w 29"/>
                <a:gd name="T31" fmla="*/ 33 h 72"/>
                <a:gd name="T32" fmla="*/ 0 w 29"/>
                <a:gd name="T33" fmla="*/ 40 h 72"/>
                <a:gd name="T34" fmla="*/ 29 w 29"/>
                <a:gd name="T35" fmla="*/ 40 h 72"/>
                <a:gd name="T36" fmla="*/ 29 w 29"/>
                <a:gd name="T37" fmla="*/ 33 h 72"/>
                <a:gd name="T38" fmla="*/ 0 w 29"/>
                <a:gd name="T39" fmla="*/ 33 h 72"/>
                <a:gd name="T40" fmla="*/ 0 w 29"/>
                <a:gd name="T41" fmla="*/ 45 h 72"/>
                <a:gd name="T42" fmla="*/ 0 w 29"/>
                <a:gd name="T43" fmla="*/ 51 h 72"/>
                <a:gd name="T44" fmla="*/ 29 w 29"/>
                <a:gd name="T45" fmla="*/ 51 h 72"/>
                <a:gd name="T46" fmla="*/ 29 w 29"/>
                <a:gd name="T47" fmla="*/ 45 h 72"/>
                <a:gd name="T48" fmla="*/ 0 w 29"/>
                <a:gd name="T49" fmla="*/ 45 h 72"/>
                <a:gd name="T50" fmla="*/ 0 w 29"/>
                <a:gd name="T51" fmla="*/ 56 h 72"/>
                <a:gd name="T52" fmla="*/ 0 w 29"/>
                <a:gd name="T53" fmla="*/ 61 h 72"/>
                <a:gd name="T54" fmla="*/ 0 w 29"/>
                <a:gd name="T55" fmla="*/ 61 h 72"/>
                <a:gd name="T56" fmla="*/ 0 w 29"/>
                <a:gd name="T57" fmla="*/ 62 h 72"/>
                <a:gd name="T58" fmla="*/ 29 w 29"/>
                <a:gd name="T59" fmla="*/ 62 h 72"/>
                <a:gd name="T60" fmla="*/ 29 w 29"/>
                <a:gd name="T61" fmla="*/ 61 h 72"/>
                <a:gd name="T62" fmla="*/ 29 w 29"/>
                <a:gd name="T63" fmla="*/ 61 h 72"/>
                <a:gd name="T64" fmla="*/ 29 w 29"/>
                <a:gd name="T65" fmla="*/ 56 h 72"/>
                <a:gd name="T66" fmla="*/ 0 w 29"/>
                <a:gd name="T67" fmla="*/ 56 h 72"/>
                <a:gd name="T68" fmla="*/ 2 w 29"/>
                <a:gd name="T69" fmla="*/ 67 h 72"/>
                <a:gd name="T70" fmla="*/ 3 w 29"/>
                <a:gd name="T71" fmla="*/ 69 h 72"/>
                <a:gd name="T72" fmla="*/ 11 w 29"/>
                <a:gd name="T73" fmla="*/ 72 h 72"/>
                <a:gd name="T74" fmla="*/ 19 w 29"/>
                <a:gd name="T75" fmla="*/ 72 h 72"/>
                <a:gd name="T76" fmla="*/ 19 w 29"/>
                <a:gd name="T77" fmla="*/ 72 h 72"/>
                <a:gd name="T78" fmla="*/ 26 w 29"/>
                <a:gd name="T79" fmla="*/ 69 h 72"/>
                <a:gd name="T80" fmla="*/ 28 w 29"/>
                <a:gd name="T81" fmla="*/ 67 h 72"/>
                <a:gd name="T82" fmla="*/ 2 w 29"/>
                <a:gd name="T83" fmla="*/ 67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9" h="72">
                  <a:moveTo>
                    <a:pt x="0" y="0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29" y="6"/>
                    <a:pt x="29" y="6"/>
                    <a:pt x="29" y="6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0" y="0"/>
                    <a:pt x="0" y="0"/>
                    <a:pt x="0" y="0"/>
                  </a:cubicBezTo>
                  <a:close/>
                  <a:moveTo>
                    <a:pt x="0" y="11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9" y="11"/>
                    <a:pt x="29" y="11"/>
                    <a:pt x="29" y="11"/>
                  </a:cubicBezTo>
                  <a:cubicBezTo>
                    <a:pt x="0" y="11"/>
                    <a:pt x="0" y="11"/>
                    <a:pt x="0" y="11"/>
                  </a:cubicBezTo>
                  <a:close/>
                  <a:moveTo>
                    <a:pt x="0" y="22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29" y="29"/>
                    <a:pt x="29" y="29"/>
                    <a:pt x="29" y="29"/>
                  </a:cubicBezTo>
                  <a:cubicBezTo>
                    <a:pt x="29" y="22"/>
                    <a:pt x="29" y="22"/>
                    <a:pt x="29" y="22"/>
                  </a:cubicBezTo>
                  <a:cubicBezTo>
                    <a:pt x="0" y="22"/>
                    <a:pt x="0" y="22"/>
                    <a:pt x="0" y="22"/>
                  </a:cubicBezTo>
                  <a:close/>
                  <a:moveTo>
                    <a:pt x="0" y="33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33"/>
                    <a:pt x="29" y="33"/>
                    <a:pt x="29" y="33"/>
                  </a:cubicBezTo>
                  <a:cubicBezTo>
                    <a:pt x="0" y="33"/>
                    <a:pt x="0" y="33"/>
                    <a:pt x="0" y="33"/>
                  </a:cubicBezTo>
                  <a:close/>
                  <a:moveTo>
                    <a:pt x="0" y="45"/>
                  </a:moveTo>
                  <a:cubicBezTo>
                    <a:pt x="0" y="51"/>
                    <a:pt x="0" y="51"/>
                    <a:pt x="0" y="51"/>
                  </a:cubicBezTo>
                  <a:cubicBezTo>
                    <a:pt x="29" y="51"/>
                    <a:pt x="29" y="51"/>
                    <a:pt x="29" y="51"/>
                  </a:cubicBezTo>
                  <a:cubicBezTo>
                    <a:pt x="29" y="45"/>
                    <a:pt x="29" y="45"/>
                    <a:pt x="29" y="45"/>
                  </a:cubicBezTo>
                  <a:cubicBezTo>
                    <a:pt x="0" y="45"/>
                    <a:pt x="0" y="45"/>
                    <a:pt x="0" y="45"/>
                  </a:cubicBezTo>
                  <a:close/>
                  <a:moveTo>
                    <a:pt x="0" y="56"/>
                  </a:moveTo>
                  <a:cubicBezTo>
                    <a:pt x="0" y="61"/>
                    <a:pt x="0" y="61"/>
                    <a:pt x="0" y="61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29" y="62"/>
                    <a:pt x="29" y="62"/>
                    <a:pt x="29" y="62"/>
                  </a:cubicBezTo>
                  <a:cubicBezTo>
                    <a:pt x="29" y="62"/>
                    <a:pt x="29" y="62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56"/>
                    <a:pt x="29" y="56"/>
                    <a:pt x="29" y="56"/>
                  </a:cubicBezTo>
                  <a:cubicBezTo>
                    <a:pt x="0" y="56"/>
                    <a:pt x="0" y="56"/>
                    <a:pt x="0" y="56"/>
                  </a:cubicBezTo>
                  <a:close/>
                  <a:moveTo>
                    <a:pt x="2" y="67"/>
                  </a:moveTo>
                  <a:cubicBezTo>
                    <a:pt x="2" y="68"/>
                    <a:pt x="3" y="68"/>
                    <a:pt x="3" y="69"/>
                  </a:cubicBezTo>
                  <a:cubicBezTo>
                    <a:pt x="5" y="71"/>
                    <a:pt x="8" y="72"/>
                    <a:pt x="11" y="72"/>
                  </a:cubicBezTo>
                  <a:cubicBezTo>
                    <a:pt x="19" y="72"/>
                    <a:pt x="19" y="72"/>
                    <a:pt x="19" y="72"/>
                  </a:cubicBezTo>
                  <a:cubicBezTo>
                    <a:pt x="19" y="72"/>
                    <a:pt x="19" y="72"/>
                    <a:pt x="19" y="72"/>
                  </a:cubicBezTo>
                  <a:cubicBezTo>
                    <a:pt x="22" y="72"/>
                    <a:pt x="24" y="71"/>
                    <a:pt x="26" y="69"/>
                  </a:cubicBezTo>
                  <a:cubicBezTo>
                    <a:pt x="27" y="68"/>
                    <a:pt x="27" y="68"/>
                    <a:pt x="28" y="67"/>
                  </a:cubicBezTo>
                  <a:lnTo>
                    <a:pt x="2" y="67"/>
                  </a:lnTo>
                  <a:close/>
                </a:path>
              </a:pathLst>
            </a:custGeom>
            <a:solidFill>
              <a:srgbClr val="FFC0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2" name="Freeform 6"/>
            <p:cNvSpPr>
              <a:spLocks noEditPoints="1"/>
            </p:cNvSpPr>
            <p:nvPr/>
          </p:nvSpPr>
          <p:spPr bwMode="auto">
            <a:xfrm>
              <a:off x="2306638" y="539751"/>
              <a:ext cx="801688" cy="806450"/>
            </a:xfrm>
            <a:custGeom>
              <a:avLst/>
              <a:gdLst>
                <a:gd name="T0" fmla="*/ 68 w 169"/>
                <a:gd name="T1" fmla="*/ 168 h 170"/>
                <a:gd name="T2" fmla="*/ 85 w 169"/>
                <a:gd name="T3" fmla="*/ 170 h 170"/>
                <a:gd name="T4" fmla="*/ 89 w 169"/>
                <a:gd name="T5" fmla="*/ 169 h 170"/>
                <a:gd name="T6" fmla="*/ 92 w 169"/>
                <a:gd name="T7" fmla="*/ 169 h 170"/>
                <a:gd name="T8" fmla="*/ 68 w 169"/>
                <a:gd name="T9" fmla="*/ 168 h 170"/>
                <a:gd name="T10" fmla="*/ 35 w 169"/>
                <a:gd name="T11" fmla="*/ 153 h 170"/>
                <a:gd name="T12" fmla="*/ 141 w 169"/>
                <a:gd name="T13" fmla="*/ 149 h 170"/>
                <a:gd name="T14" fmla="*/ 120 w 169"/>
                <a:gd name="T15" fmla="*/ 142 h 170"/>
                <a:gd name="T16" fmla="*/ 141 w 169"/>
                <a:gd name="T17" fmla="*/ 149 h 170"/>
                <a:gd name="T18" fmla="*/ 134 w 169"/>
                <a:gd name="T19" fmla="*/ 131 h 170"/>
                <a:gd name="T20" fmla="*/ 151 w 169"/>
                <a:gd name="T21" fmla="*/ 137 h 170"/>
                <a:gd name="T22" fmla="*/ 143 w 169"/>
                <a:gd name="T23" fmla="*/ 120 h 170"/>
                <a:gd name="T24" fmla="*/ 164 w 169"/>
                <a:gd name="T25" fmla="*/ 115 h 170"/>
                <a:gd name="T26" fmla="*/ 147 w 169"/>
                <a:gd name="T27" fmla="*/ 111 h 170"/>
                <a:gd name="T28" fmla="*/ 167 w 169"/>
                <a:gd name="T29" fmla="*/ 104 h 170"/>
                <a:gd name="T30" fmla="*/ 149 w 169"/>
                <a:gd name="T31" fmla="*/ 104 h 170"/>
                <a:gd name="T32" fmla="*/ 169 w 169"/>
                <a:gd name="T33" fmla="*/ 86 h 170"/>
                <a:gd name="T34" fmla="*/ 169 w 169"/>
                <a:gd name="T35" fmla="*/ 92 h 170"/>
                <a:gd name="T36" fmla="*/ 151 w 169"/>
                <a:gd name="T37" fmla="*/ 75 h 170"/>
                <a:gd name="T38" fmla="*/ 168 w 169"/>
                <a:gd name="T39" fmla="*/ 70 h 170"/>
                <a:gd name="T40" fmla="*/ 150 w 169"/>
                <a:gd name="T41" fmla="*/ 70 h 170"/>
                <a:gd name="T42" fmla="*/ 163 w 169"/>
                <a:gd name="T43" fmla="*/ 52 h 170"/>
                <a:gd name="T44" fmla="*/ 165 w 169"/>
                <a:gd name="T45" fmla="*/ 59 h 170"/>
                <a:gd name="T46" fmla="*/ 136 w 169"/>
                <a:gd name="T47" fmla="*/ 41 h 170"/>
                <a:gd name="T48" fmla="*/ 154 w 169"/>
                <a:gd name="T49" fmla="*/ 36 h 170"/>
                <a:gd name="T50" fmla="*/ 131 w 169"/>
                <a:gd name="T51" fmla="*/ 36 h 170"/>
                <a:gd name="T52" fmla="*/ 137 w 169"/>
                <a:gd name="T53" fmla="*/ 19 h 170"/>
                <a:gd name="T54" fmla="*/ 115 w 169"/>
                <a:gd name="T55" fmla="*/ 25 h 170"/>
                <a:gd name="T56" fmla="*/ 118 w 169"/>
                <a:gd name="T57" fmla="*/ 7 h 170"/>
                <a:gd name="T58" fmla="*/ 131 w 169"/>
                <a:gd name="T59" fmla="*/ 14 h 170"/>
                <a:gd name="T60" fmla="*/ 65 w 169"/>
                <a:gd name="T61" fmla="*/ 3 h 170"/>
                <a:gd name="T62" fmla="*/ 25 w 169"/>
                <a:gd name="T63" fmla="*/ 25 h 170"/>
                <a:gd name="T64" fmla="*/ 75 w 169"/>
                <a:gd name="T65" fmla="*/ 19 h 170"/>
                <a:gd name="T66" fmla="*/ 16 w 169"/>
                <a:gd name="T67" fmla="*/ 36 h 170"/>
                <a:gd name="T68" fmla="*/ 21 w 169"/>
                <a:gd name="T69" fmla="*/ 30 h 170"/>
                <a:gd name="T70" fmla="*/ 29 w 169"/>
                <a:gd name="T71" fmla="*/ 48 h 170"/>
                <a:gd name="T72" fmla="*/ 7 w 169"/>
                <a:gd name="T73" fmla="*/ 52 h 170"/>
                <a:gd name="T74" fmla="*/ 26 w 169"/>
                <a:gd name="T75" fmla="*/ 52 h 170"/>
                <a:gd name="T76" fmla="*/ 2 w 169"/>
                <a:gd name="T77" fmla="*/ 70 h 170"/>
                <a:gd name="T78" fmla="*/ 3 w 169"/>
                <a:gd name="T79" fmla="*/ 63 h 170"/>
                <a:gd name="T80" fmla="*/ 18 w 169"/>
                <a:gd name="T81" fmla="*/ 81 h 170"/>
                <a:gd name="T82" fmla="*/ 0 w 169"/>
                <a:gd name="T83" fmla="*/ 86 h 170"/>
                <a:gd name="T84" fmla="*/ 18 w 169"/>
                <a:gd name="T85" fmla="*/ 86 h 170"/>
                <a:gd name="T86" fmla="*/ 2 w 169"/>
                <a:gd name="T87" fmla="*/ 104 h 170"/>
                <a:gd name="T88" fmla="*/ 1 w 169"/>
                <a:gd name="T89" fmla="*/ 97 h 170"/>
                <a:gd name="T90" fmla="*/ 25 w 169"/>
                <a:gd name="T91" fmla="*/ 115 h 170"/>
                <a:gd name="T92" fmla="*/ 4 w 169"/>
                <a:gd name="T93" fmla="*/ 108 h 170"/>
                <a:gd name="T94" fmla="*/ 32 w 169"/>
                <a:gd name="T95" fmla="*/ 126 h 170"/>
                <a:gd name="T96" fmla="*/ 14 w 169"/>
                <a:gd name="T97" fmla="*/ 131 h 170"/>
                <a:gd name="T98" fmla="*/ 37 w 169"/>
                <a:gd name="T99" fmla="*/ 132 h 170"/>
                <a:gd name="T100" fmla="*/ 22 w 169"/>
                <a:gd name="T101" fmla="*/ 142 h 170"/>
                <a:gd name="T102" fmla="*/ 63 w 169"/>
                <a:gd name="T103" fmla="*/ 149 h 170"/>
                <a:gd name="T104" fmla="*/ 22 w 169"/>
                <a:gd name="T105" fmla="*/ 142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69" h="170">
                  <a:moveTo>
                    <a:pt x="68" y="168"/>
                  </a:moveTo>
                  <a:cubicBezTo>
                    <a:pt x="68" y="168"/>
                    <a:pt x="68" y="168"/>
                    <a:pt x="68" y="168"/>
                  </a:cubicBezTo>
                  <a:cubicBezTo>
                    <a:pt x="68" y="168"/>
                    <a:pt x="68" y="168"/>
                    <a:pt x="68" y="168"/>
                  </a:cubicBezTo>
                  <a:cubicBezTo>
                    <a:pt x="68" y="168"/>
                    <a:pt x="68" y="168"/>
                    <a:pt x="68" y="168"/>
                  </a:cubicBezTo>
                  <a:cubicBezTo>
                    <a:pt x="68" y="168"/>
                    <a:pt x="68" y="168"/>
                    <a:pt x="68" y="168"/>
                  </a:cubicBezTo>
                  <a:cubicBezTo>
                    <a:pt x="74" y="169"/>
                    <a:pt x="79" y="170"/>
                    <a:pt x="85" y="170"/>
                  </a:cubicBezTo>
                  <a:cubicBezTo>
                    <a:pt x="85" y="170"/>
                    <a:pt x="85" y="170"/>
                    <a:pt x="85" y="170"/>
                  </a:cubicBezTo>
                  <a:cubicBezTo>
                    <a:pt x="86" y="170"/>
                    <a:pt x="88" y="169"/>
                    <a:pt x="89" y="169"/>
                  </a:cubicBezTo>
                  <a:cubicBezTo>
                    <a:pt x="89" y="169"/>
                    <a:pt x="89" y="169"/>
                    <a:pt x="89" y="169"/>
                  </a:cubicBezTo>
                  <a:cubicBezTo>
                    <a:pt x="90" y="169"/>
                    <a:pt x="91" y="169"/>
                    <a:pt x="92" y="169"/>
                  </a:cubicBezTo>
                  <a:cubicBezTo>
                    <a:pt x="92" y="169"/>
                    <a:pt x="92" y="169"/>
                    <a:pt x="92" y="169"/>
                  </a:cubicBezTo>
                  <a:cubicBezTo>
                    <a:pt x="92" y="169"/>
                    <a:pt x="92" y="169"/>
                    <a:pt x="92" y="169"/>
                  </a:cubicBezTo>
                  <a:cubicBezTo>
                    <a:pt x="99" y="169"/>
                    <a:pt x="107" y="167"/>
                    <a:pt x="114" y="164"/>
                  </a:cubicBezTo>
                  <a:cubicBezTo>
                    <a:pt x="56" y="164"/>
                    <a:pt x="56" y="164"/>
                    <a:pt x="56" y="164"/>
                  </a:cubicBezTo>
                  <a:cubicBezTo>
                    <a:pt x="60" y="166"/>
                    <a:pt x="64" y="167"/>
                    <a:pt x="68" y="168"/>
                  </a:cubicBezTo>
                  <a:close/>
                  <a:moveTo>
                    <a:pt x="124" y="160"/>
                  </a:moveTo>
                  <a:cubicBezTo>
                    <a:pt x="128" y="158"/>
                    <a:pt x="131" y="156"/>
                    <a:pt x="135" y="153"/>
                  </a:cubicBezTo>
                  <a:cubicBezTo>
                    <a:pt x="35" y="153"/>
                    <a:pt x="35" y="153"/>
                    <a:pt x="35" y="153"/>
                  </a:cubicBezTo>
                  <a:cubicBezTo>
                    <a:pt x="38" y="156"/>
                    <a:pt x="42" y="158"/>
                    <a:pt x="46" y="160"/>
                  </a:cubicBezTo>
                  <a:cubicBezTo>
                    <a:pt x="124" y="160"/>
                    <a:pt x="124" y="160"/>
                    <a:pt x="124" y="160"/>
                  </a:cubicBezTo>
                  <a:close/>
                  <a:moveTo>
                    <a:pt x="141" y="149"/>
                  </a:moveTo>
                  <a:cubicBezTo>
                    <a:pt x="142" y="147"/>
                    <a:pt x="143" y="146"/>
                    <a:pt x="145" y="145"/>
                  </a:cubicBezTo>
                  <a:cubicBezTo>
                    <a:pt x="146" y="144"/>
                    <a:pt x="146" y="143"/>
                    <a:pt x="147" y="142"/>
                  </a:cubicBezTo>
                  <a:cubicBezTo>
                    <a:pt x="120" y="142"/>
                    <a:pt x="120" y="142"/>
                    <a:pt x="120" y="142"/>
                  </a:cubicBezTo>
                  <a:cubicBezTo>
                    <a:pt x="117" y="144"/>
                    <a:pt x="114" y="146"/>
                    <a:pt x="111" y="147"/>
                  </a:cubicBezTo>
                  <a:cubicBezTo>
                    <a:pt x="109" y="148"/>
                    <a:pt x="108" y="148"/>
                    <a:pt x="106" y="149"/>
                  </a:cubicBezTo>
                  <a:cubicBezTo>
                    <a:pt x="141" y="149"/>
                    <a:pt x="141" y="149"/>
                    <a:pt x="141" y="149"/>
                  </a:cubicBezTo>
                  <a:close/>
                  <a:moveTo>
                    <a:pt x="151" y="137"/>
                  </a:moveTo>
                  <a:cubicBezTo>
                    <a:pt x="153" y="135"/>
                    <a:pt x="155" y="133"/>
                    <a:pt x="156" y="131"/>
                  </a:cubicBezTo>
                  <a:cubicBezTo>
                    <a:pt x="134" y="131"/>
                    <a:pt x="134" y="131"/>
                    <a:pt x="134" y="131"/>
                  </a:cubicBezTo>
                  <a:cubicBezTo>
                    <a:pt x="134" y="131"/>
                    <a:pt x="133" y="132"/>
                    <a:pt x="132" y="132"/>
                  </a:cubicBezTo>
                  <a:cubicBezTo>
                    <a:pt x="131" y="134"/>
                    <a:pt x="129" y="136"/>
                    <a:pt x="127" y="137"/>
                  </a:cubicBezTo>
                  <a:cubicBezTo>
                    <a:pt x="151" y="137"/>
                    <a:pt x="151" y="137"/>
                    <a:pt x="151" y="137"/>
                  </a:cubicBezTo>
                  <a:close/>
                  <a:moveTo>
                    <a:pt x="159" y="126"/>
                  </a:moveTo>
                  <a:cubicBezTo>
                    <a:pt x="160" y="124"/>
                    <a:pt x="161" y="122"/>
                    <a:pt x="162" y="120"/>
                  </a:cubicBezTo>
                  <a:cubicBezTo>
                    <a:pt x="143" y="120"/>
                    <a:pt x="143" y="120"/>
                    <a:pt x="143" y="120"/>
                  </a:cubicBezTo>
                  <a:cubicBezTo>
                    <a:pt x="141" y="122"/>
                    <a:pt x="140" y="124"/>
                    <a:pt x="138" y="126"/>
                  </a:cubicBezTo>
                  <a:cubicBezTo>
                    <a:pt x="159" y="126"/>
                    <a:pt x="159" y="126"/>
                    <a:pt x="159" y="126"/>
                  </a:cubicBezTo>
                  <a:close/>
                  <a:moveTo>
                    <a:pt x="164" y="115"/>
                  </a:moveTo>
                  <a:cubicBezTo>
                    <a:pt x="165" y="113"/>
                    <a:pt x="166" y="111"/>
                    <a:pt x="166" y="108"/>
                  </a:cubicBezTo>
                  <a:cubicBezTo>
                    <a:pt x="148" y="108"/>
                    <a:pt x="148" y="108"/>
                    <a:pt x="148" y="108"/>
                  </a:cubicBezTo>
                  <a:cubicBezTo>
                    <a:pt x="148" y="109"/>
                    <a:pt x="147" y="110"/>
                    <a:pt x="147" y="111"/>
                  </a:cubicBezTo>
                  <a:cubicBezTo>
                    <a:pt x="146" y="112"/>
                    <a:pt x="146" y="114"/>
                    <a:pt x="145" y="115"/>
                  </a:cubicBezTo>
                  <a:cubicBezTo>
                    <a:pt x="164" y="115"/>
                    <a:pt x="164" y="115"/>
                    <a:pt x="164" y="115"/>
                  </a:cubicBezTo>
                  <a:close/>
                  <a:moveTo>
                    <a:pt x="167" y="104"/>
                  </a:moveTo>
                  <a:cubicBezTo>
                    <a:pt x="168" y="102"/>
                    <a:pt x="168" y="99"/>
                    <a:pt x="169" y="97"/>
                  </a:cubicBezTo>
                  <a:cubicBezTo>
                    <a:pt x="151" y="97"/>
                    <a:pt x="151" y="97"/>
                    <a:pt x="151" y="97"/>
                  </a:cubicBezTo>
                  <a:cubicBezTo>
                    <a:pt x="151" y="99"/>
                    <a:pt x="150" y="102"/>
                    <a:pt x="149" y="104"/>
                  </a:cubicBezTo>
                  <a:cubicBezTo>
                    <a:pt x="167" y="104"/>
                    <a:pt x="167" y="104"/>
                    <a:pt x="167" y="104"/>
                  </a:cubicBezTo>
                  <a:close/>
                  <a:moveTo>
                    <a:pt x="169" y="92"/>
                  </a:moveTo>
                  <a:cubicBezTo>
                    <a:pt x="169" y="90"/>
                    <a:pt x="169" y="88"/>
                    <a:pt x="169" y="86"/>
                  </a:cubicBezTo>
                  <a:cubicBezTo>
                    <a:pt x="152" y="86"/>
                    <a:pt x="152" y="86"/>
                    <a:pt x="152" y="86"/>
                  </a:cubicBezTo>
                  <a:cubicBezTo>
                    <a:pt x="152" y="88"/>
                    <a:pt x="152" y="90"/>
                    <a:pt x="152" y="92"/>
                  </a:cubicBezTo>
                  <a:cubicBezTo>
                    <a:pt x="169" y="92"/>
                    <a:pt x="169" y="92"/>
                    <a:pt x="169" y="92"/>
                  </a:cubicBezTo>
                  <a:close/>
                  <a:moveTo>
                    <a:pt x="169" y="81"/>
                  </a:moveTo>
                  <a:cubicBezTo>
                    <a:pt x="169" y="79"/>
                    <a:pt x="169" y="77"/>
                    <a:pt x="169" y="75"/>
                  </a:cubicBezTo>
                  <a:cubicBezTo>
                    <a:pt x="151" y="75"/>
                    <a:pt x="151" y="75"/>
                    <a:pt x="151" y="75"/>
                  </a:cubicBezTo>
                  <a:cubicBezTo>
                    <a:pt x="152" y="77"/>
                    <a:pt x="152" y="79"/>
                    <a:pt x="152" y="81"/>
                  </a:cubicBezTo>
                  <a:cubicBezTo>
                    <a:pt x="169" y="81"/>
                    <a:pt x="169" y="81"/>
                    <a:pt x="169" y="81"/>
                  </a:cubicBezTo>
                  <a:close/>
                  <a:moveTo>
                    <a:pt x="168" y="70"/>
                  </a:moveTo>
                  <a:cubicBezTo>
                    <a:pt x="168" y="68"/>
                    <a:pt x="167" y="66"/>
                    <a:pt x="167" y="63"/>
                  </a:cubicBezTo>
                  <a:cubicBezTo>
                    <a:pt x="149" y="63"/>
                    <a:pt x="149" y="63"/>
                    <a:pt x="149" y="63"/>
                  </a:cubicBezTo>
                  <a:cubicBezTo>
                    <a:pt x="149" y="66"/>
                    <a:pt x="150" y="68"/>
                    <a:pt x="150" y="70"/>
                  </a:cubicBezTo>
                  <a:cubicBezTo>
                    <a:pt x="168" y="70"/>
                    <a:pt x="168" y="70"/>
                    <a:pt x="168" y="70"/>
                  </a:cubicBezTo>
                  <a:close/>
                  <a:moveTo>
                    <a:pt x="165" y="59"/>
                  </a:moveTo>
                  <a:cubicBezTo>
                    <a:pt x="165" y="57"/>
                    <a:pt x="164" y="54"/>
                    <a:pt x="163" y="52"/>
                  </a:cubicBezTo>
                  <a:cubicBezTo>
                    <a:pt x="144" y="52"/>
                    <a:pt x="144" y="52"/>
                    <a:pt x="144" y="52"/>
                  </a:cubicBezTo>
                  <a:cubicBezTo>
                    <a:pt x="145" y="54"/>
                    <a:pt x="146" y="57"/>
                    <a:pt x="147" y="59"/>
                  </a:cubicBezTo>
                  <a:cubicBezTo>
                    <a:pt x="165" y="59"/>
                    <a:pt x="165" y="59"/>
                    <a:pt x="165" y="59"/>
                  </a:cubicBezTo>
                  <a:close/>
                  <a:moveTo>
                    <a:pt x="161" y="48"/>
                  </a:moveTo>
                  <a:cubicBezTo>
                    <a:pt x="160" y="45"/>
                    <a:pt x="158" y="43"/>
                    <a:pt x="157" y="41"/>
                  </a:cubicBezTo>
                  <a:cubicBezTo>
                    <a:pt x="136" y="41"/>
                    <a:pt x="136" y="41"/>
                    <a:pt x="136" y="41"/>
                  </a:cubicBezTo>
                  <a:cubicBezTo>
                    <a:pt x="138" y="43"/>
                    <a:pt x="139" y="45"/>
                    <a:pt x="141" y="48"/>
                  </a:cubicBezTo>
                  <a:cubicBezTo>
                    <a:pt x="161" y="48"/>
                    <a:pt x="161" y="48"/>
                    <a:pt x="161" y="48"/>
                  </a:cubicBezTo>
                  <a:close/>
                  <a:moveTo>
                    <a:pt x="154" y="36"/>
                  </a:moveTo>
                  <a:cubicBezTo>
                    <a:pt x="153" y="34"/>
                    <a:pt x="151" y="32"/>
                    <a:pt x="149" y="30"/>
                  </a:cubicBezTo>
                  <a:cubicBezTo>
                    <a:pt x="123" y="30"/>
                    <a:pt x="123" y="30"/>
                    <a:pt x="123" y="30"/>
                  </a:cubicBezTo>
                  <a:cubicBezTo>
                    <a:pt x="126" y="32"/>
                    <a:pt x="129" y="34"/>
                    <a:pt x="131" y="36"/>
                  </a:cubicBezTo>
                  <a:cubicBezTo>
                    <a:pt x="154" y="36"/>
                    <a:pt x="154" y="36"/>
                    <a:pt x="154" y="36"/>
                  </a:cubicBezTo>
                  <a:close/>
                  <a:moveTo>
                    <a:pt x="145" y="25"/>
                  </a:moveTo>
                  <a:cubicBezTo>
                    <a:pt x="142" y="23"/>
                    <a:pt x="140" y="21"/>
                    <a:pt x="137" y="19"/>
                  </a:cubicBezTo>
                  <a:cubicBezTo>
                    <a:pt x="95" y="19"/>
                    <a:pt x="95" y="19"/>
                    <a:pt x="95" y="19"/>
                  </a:cubicBezTo>
                  <a:cubicBezTo>
                    <a:pt x="100" y="19"/>
                    <a:pt x="106" y="21"/>
                    <a:pt x="111" y="23"/>
                  </a:cubicBezTo>
                  <a:cubicBezTo>
                    <a:pt x="112" y="24"/>
                    <a:pt x="114" y="24"/>
                    <a:pt x="115" y="25"/>
                  </a:cubicBezTo>
                  <a:cubicBezTo>
                    <a:pt x="145" y="25"/>
                    <a:pt x="145" y="25"/>
                    <a:pt x="145" y="25"/>
                  </a:cubicBezTo>
                  <a:close/>
                  <a:moveTo>
                    <a:pt x="131" y="14"/>
                  </a:moveTo>
                  <a:cubicBezTo>
                    <a:pt x="127" y="11"/>
                    <a:pt x="123" y="9"/>
                    <a:pt x="118" y="7"/>
                  </a:cubicBezTo>
                  <a:cubicBezTo>
                    <a:pt x="51" y="7"/>
                    <a:pt x="51" y="7"/>
                    <a:pt x="51" y="7"/>
                  </a:cubicBezTo>
                  <a:cubicBezTo>
                    <a:pt x="47" y="9"/>
                    <a:pt x="43" y="11"/>
                    <a:pt x="39" y="14"/>
                  </a:cubicBezTo>
                  <a:cubicBezTo>
                    <a:pt x="131" y="14"/>
                    <a:pt x="131" y="14"/>
                    <a:pt x="131" y="14"/>
                  </a:cubicBezTo>
                  <a:close/>
                  <a:moveTo>
                    <a:pt x="104" y="3"/>
                  </a:moveTo>
                  <a:cubicBezTo>
                    <a:pt x="98" y="1"/>
                    <a:pt x="91" y="0"/>
                    <a:pt x="85" y="0"/>
                  </a:cubicBezTo>
                  <a:cubicBezTo>
                    <a:pt x="78" y="0"/>
                    <a:pt x="72" y="1"/>
                    <a:pt x="65" y="3"/>
                  </a:cubicBezTo>
                  <a:cubicBezTo>
                    <a:pt x="104" y="3"/>
                    <a:pt x="104" y="3"/>
                    <a:pt x="104" y="3"/>
                  </a:cubicBezTo>
                  <a:close/>
                  <a:moveTo>
                    <a:pt x="33" y="19"/>
                  </a:moveTo>
                  <a:cubicBezTo>
                    <a:pt x="30" y="21"/>
                    <a:pt x="28" y="23"/>
                    <a:pt x="25" y="25"/>
                  </a:cubicBezTo>
                  <a:cubicBezTo>
                    <a:pt x="54" y="25"/>
                    <a:pt x="54" y="25"/>
                    <a:pt x="54" y="25"/>
                  </a:cubicBezTo>
                  <a:cubicBezTo>
                    <a:pt x="56" y="24"/>
                    <a:pt x="58" y="24"/>
                    <a:pt x="59" y="23"/>
                  </a:cubicBezTo>
                  <a:cubicBezTo>
                    <a:pt x="64" y="21"/>
                    <a:pt x="70" y="19"/>
                    <a:pt x="75" y="19"/>
                  </a:cubicBezTo>
                  <a:cubicBezTo>
                    <a:pt x="33" y="19"/>
                    <a:pt x="33" y="19"/>
                    <a:pt x="33" y="19"/>
                  </a:cubicBezTo>
                  <a:close/>
                  <a:moveTo>
                    <a:pt x="21" y="30"/>
                  </a:moveTo>
                  <a:cubicBezTo>
                    <a:pt x="19" y="32"/>
                    <a:pt x="17" y="34"/>
                    <a:pt x="16" y="36"/>
                  </a:cubicBezTo>
                  <a:cubicBezTo>
                    <a:pt x="39" y="36"/>
                    <a:pt x="39" y="36"/>
                    <a:pt x="39" y="36"/>
                  </a:cubicBezTo>
                  <a:cubicBezTo>
                    <a:pt x="41" y="34"/>
                    <a:pt x="44" y="32"/>
                    <a:pt x="47" y="30"/>
                  </a:cubicBezTo>
                  <a:cubicBezTo>
                    <a:pt x="21" y="30"/>
                    <a:pt x="21" y="30"/>
                    <a:pt x="21" y="30"/>
                  </a:cubicBezTo>
                  <a:close/>
                  <a:moveTo>
                    <a:pt x="13" y="41"/>
                  </a:moveTo>
                  <a:cubicBezTo>
                    <a:pt x="11" y="43"/>
                    <a:pt x="10" y="45"/>
                    <a:pt x="9" y="48"/>
                  </a:cubicBezTo>
                  <a:cubicBezTo>
                    <a:pt x="29" y="48"/>
                    <a:pt x="29" y="48"/>
                    <a:pt x="29" y="48"/>
                  </a:cubicBezTo>
                  <a:cubicBezTo>
                    <a:pt x="31" y="45"/>
                    <a:pt x="32" y="43"/>
                    <a:pt x="34" y="41"/>
                  </a:cubicBezTo>
                  <a:cubicBezTo>
                    <a:pt x="13" y="41"/>
                    <a:pt x="13" y="41"/>
                    <a:pt x="13" y="41"/>
                  </a:cubicBezTo>
                  <a:close/>
                  <a:moveTo>
                    <a:pt x="7" y="52"/>
                  </a:moveTo>
                  <a:cubicBezTo>
                    <a:pt x="6" y="54"/>
                    <a:pt x="5" y="57"/>
                    <a:pt x="4" y="59"/>
                  </a:cubicBezTo>
                  <a:cubicBezTo>
                    <a:pt x="23" y="59"/>
                    <a:pt x="23" y="59"/>
                    <a:pt x="23" y="59"/>
                  </a:cubicBezTo>
                  <a:cubicBezTo>
                    <a:pt x="24" y="57"/>
                    <a:pt x="25" y="54"/>
                    <a:pt x="26" y="52"/>
                  </a:cubicBezTo>
                  <a:cubicBezTo>
                    <a:pt x="7" y="52"/>
                    <a:pt x="7" y="52"/>
                    <a:pt x="7" y="52"/>
                  </a:cubicBezTo>
                  <a:close/>
                  <a:moveTo>
                    <a:pt x="3" y="63"/>
                  </a:moveTo>
                  <a:cubicBezTo>
                    <a:pt x="3" y="66"/>
                    <a:pt x="2" y="68"/>
                    <a:pt x="2" y="70"/>
                  </a:cubicBezTo>
                  <a:cubicBezTo>
                    <a:pt x="19" y="70"/>
                    <a:pt x="19" y="70"/>
                    <a:pt x="19" y="70"/>
                  </a:cubicBezTo>
                  <a:cubicBezTo>
                    <a:pt x="20" y="68"/>
                    <a:pt x="21" y="66"/>
                    <a:pt x="21" y="63"/>
                  </a:cubicBezTo>
                  <a:cubicBezTo>
                    <a:pt x="3" y="63"/>
                    <a:pt x="3" y="63"/>
                    <a:pt x="3" y="63"/>
                  </a:cubicBezTo>
                  <a:close/>
                  <a:moveTo>
                    <a:pt x="1" y="75"/>
                  </a:moveTo>
                  <a:cubicBezTo>
                    <a:pt x="1" y="77"/>
                    <a:pt x="1" y="79"/>
                    <a:pt x="0" y="81"/>
                  </a:cubicBezTo>
                  <a:cubicBezTo>
                    <a:pt x="18" y="81"/>
                    <a:pt x="18" y="81"/>
                    <a:pt x="18" y="81"/>
                  </a:cubicBezTo>
                  <a:cubicBezTo>
                    <a:pt x="18" y="79"/>
                    <a:pt x="18" y="77"/>
                    <a:pt x="19" y="75"/>
                  </a:cubicBezTo>
                  <a:cubicBezTo>
                    <a:pt x="1" y="75"/>
                    <a:pt x="1" y="75"/>
                    <a:pt x="1" y="75"/>
                  </a:cubicBezTo>
                  <a:close/>
                  <a:moveTo>
                    <a:pt x="0" y="86"/>
                  </a:moveTo>
                  <a:cubicBezTo>
                    <a:pt x="0" y="88"/>
                    <a:pt x="0" y="90"/>
                    <a:pt x="1" y="92"/>
                  </a:cubicBezTo>
                  <a:cubicBezTo>
                    <a:pt x="18" y="92"/>
                    <a:pt x="18" y="92"/>
                    <a:pt x="18" y="92"/>
                  </a:cubicBezTo>
                  <a:cubicBezTo>
                    <a:pt x="18" y="90"/>
                    <a:pt x="18" y="88"/>
                    <a:pt x="18" y="86"/>
                  </a:cubicBezTo>
                  <a:cubicBezTo>
                    <a:pt x="0" y="86"/>
                    <a:pt x="0" y="86"/>
                    <a:pt x="0" y="86"/>
                  </a:cubicBezTo>
                  <a:close/>
                  <a:moveTo>
                    <a:pt x="1" y="97"/>
                  </a:moveTo>
                  <a:cubicBezTo>
                    <a:pt x="2" y="99"/>
                    <a:pt x="2" y="102"/>
                    <a:pt x="2" y="104"/>
                  </a:cubicBezTo>
                  <a:cubicBezTo>
                    <a:pt x="20" y="104"/>
                    <a:pt x="20" y="104"/>
                    <a:pt x="20" y="104"/>
                  </a:cubicBezTo>
                  <a:cubicBezTo>
                    <a:pt x="20" y="102"/>
                    <a:pt x="19" y="99"/>
                    <a:pt x="19" y="97"/>
                  </a:cubicBezTo>
                  <a:cubicBezTo>
                    <a:pt x="1" y="97"/>
                    <a:pt x="1" y="97"/>
                    <a:pt x="1" y="97"/>
                  </a:cubicBezTo>
                  <a:close/>
                  <a:moveTo>
                    <a:pt x="4" y="108"/>
                  </a:moveTo>
                  <a:cubicBezTo>
                    <a:pt x="4" y="111"/>
                    <a:pt x="5" y="113"/>
                    <a:pt x="6" y="115"/>
                  </a:cubicBezTo>
                  <a:cubicBezTo>
                    <a:pt x="25" y="115"/>
                    <a:pt x="25" y="115"/>
                    <a:pt x="25" y="115"/>
                  </a:cubicBezTo>
                  <a:cubicBezTo>
                    <a:pt x="24" y="114"/>
                    <a:pt x="23" y="112"/>
                    <a:pt x="23" y="111"/>
                  </a:cubicBezTo>
                  <a:cubicBezTo>
                    <a:pt x="23" y="110"/>
                    <a:pt x="22" y="109"/>
                    <a:pt x="22" y="108"/>
                  </a:cubicBezTo>
                  <a:cubicBezTo>
                    <a:pt x="4" y="108"/>
                    <a:pt x="4" y="108"/>
                    <a:pt x="4" y="108"/>
                  </a:cubicBezTo>
                  <a:close/>
                  <a:moveTo>
                    <a:pt x="8" y="120"/>
                  </a:moveTo>
                  <a:cubicBezTo>
                    <a:pt x="9" y="122"/>
                    <a:pt x="10" y="124"/>
                    <a:pt x="11" y="126"/>
                  </a:cubicBezTo>
                  <a:cubicBezTo>
                    <a:pt x="32" y="126"/>
                    <a:pt x="32" y="126"/>
                    <a:pt x="32" y="126"/>
                  </a:cubicBezTo>
                  <a:cubicBezTo>
                    <a:pt x="30" y="124"/>
                    <a:pt x="29" y="122"/>
                    <a:pt x="27" y="120"/>
                  </a:cubicBezTo>
                  <a:cubicBezTo>
                    <a:pt x="8" y="120"/>
                    <a:pt x="8" y="120"/>
                    <a:pt x="8" y="120"/>
                  </a:cubicBezTo>
                  <a:close/>
                  <a:moveTo>
                    <a:pt x="14" y="131"/>
                  </a:moveTo>
                  <a:cubicBezTo>
                    <a:pt x="15" y="133"/>
                    <a:pt x="17" y="135"/>
                    <a:pt x="19" y="137"/>
                  </a:cubicBezTo>
                  <a:cubicBezTo>
                    <a:pt x="43" y="137"/>
                    <a:pt x="43" y="137"/>
                    <a:pt x="43" y="137"/>
                  </a:cubicBezTo>
                  <a:cubicBezTo>
                    <a:pt x="41" y="136"/>
                    <a:pt x="39" y="134"/>
                    <a:pt x="37" y="132"/>
                  </a:cubicBezTo>
                  <a:cubicBezTo>
                    <a:pt x="37" y="132"/>
                    <a:pt x="36" y="131"/>
                    <a:pt x="36" y="131"/>
                  </a:cubicBezTo>
                  <a:cubicBezTo>
                    <a:pt x="14" y="131"/>
                    <a:pt x="14" y="131"/>
                    <a:pt x="14" y="131"/>
                  </a:cubicBezTo>
                  <a:close/>
                  <a:moveTo>
                    <a:pt x="22" y="142"/>
                  </a:moveTo>
                  <a:cubicBezTo>
                    <a:pt x="23" y="143"/>
                    <a:pt x="24" y="144"/>
                    <a:pt x="25" y="145"/>
                  </a:cubicBezTo>
                  <a:cubicBezTo>
                    <a:pt x="26" y="146"/>
                    <a:pt x="28" y="147"/>
                    <a:pt x="29" y="149"/>
                  </a:cubicBezTo>
                  <a:cubicBezTo>
                    <a:pt x="63" y="149"/>
                    <a:pt x="63" y="149"/>
                    <a:pt x="63" y="149"/>
                  </a:cubicBezTo>
                  <a:cubicBezTo>
                    <a:pt x="62" y="148"/>
                    <a:pt x="61" y="148"/>
                    <a:pt x="59" y="147"/>
                  </a:cubicBezTo>
                  <a:cubicBezTo>
                    <a:pt x="56" y="146"/>
                    <a:pt x="53" y="144"/>
                    <a:pt x="49" y="142"/>
                  </a:cubicBezTo>
                  <a:lnTo>
                    <a:pt x="22" y="142"/>
                  </a:lnTo>
                  <a:close/>
                </a:path>
              </a:pathLst>
            </a:custGeom>
            <a:solidFill>
              <a:srgbClr val="BFC7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3" name="Freeform 7"/>
            <p:cNvSpPr>
              <a:spLocks noEditPoints="1"/>
            </p:cNvSpPr>
            <p:nvPr/>
          </p:nvSpPr>
          <p:spPr bwMode="auto">
            <a:xfrm>
              <a:off x="2414588" y="649289"/>
              <a:ext cx="588963" cy="587375"/>
            </a:xfrm>
            <a:custGeom>
              <a:avLst/>
              <a:gdLst>
                <a:gd name="T0" fmla="*/ 123 w 124"/>
                <a:gd name="T1" fmla="*/ 52 h 124"/>
                <a:gd name="T2" fmla="*/ 0 w 124"/>
                <a:gd name="T3" fmla="*/ 58 h 124"/>
                <a:gd name="T4" fmla="*/ 122 w 124"/>
                <a:gd name="T5" fmla="*/ 47 h 124"/>
                <a:gd name="T6" fmla="*/ 4 w 124"/>
                <a:gd name="T7" fmla="*/ 40 h 124"/>
                <a:gd name="T8" fmla="*/ 122 w 124"/>
                <a:gd name="T9" fmla="*/ 47 h 124"/>
                <a:gd name="T10" fmla="*/ 114 w 124"/>
                <a:gd name="T11" fmla="*/ 29 h 124"/>
                <a:gd name="T12" fmla="*/ 6 w 124"/>
                <a:gd name="T13" fmla="*/ 36 h 124"/>
                <a:gd name="T14" fmla="*/ 111 w 124"/>
                <a:gd name="T15" fmla="*/ 25 h 124"/>
                <a:gd name="T16" fmla="*/ 105 w 124"/>
                <a:gd name="T17" fmla="*/ 18 h 124"/>
                <a:gd name="T18" fmla="*/ 18 w 124"/>
                <a:gd name="T19" fmla="*/ 18 h 124"/>
                <a:gd name="T20" fmla="*/ 111 w 124"/>
                <a:gd name="T21" fmla="*/ 25 h 124"/>
                <a:gd name="T22" fmla="*/ 90 w 124"/>
                <a:gd name="T23" fmla="*/ 7 h 124"/>
                <a:gd name="T24" fmla="*/ 24 w 124"/>
                <a:gd name="T25" fmla="*/ 13 h 124"/>
                <a:gd name="T26" fmla="*/ 78 w 124"/>
                <a:gd name="T27" fmla="*/ 2 h 124"/>
                <a:gd name="T28" fmla="*/ 46 w 124"/>
                <a:gd name="T29" fmla="*/ 2 h 124"/>
                <a:gd name="T30" fmla="*/ 0 w 124"/>
                <a:gd name="T31" fmla="*/ 63 h 124"/>
                <a:gd name="T32" fmla="*/ 123 w 124"/>
                <a:gd name="T33" fmla="*/ 69 h 124"/>
                <a:gd name="T34" fmla="*/ 0 w 124"/>
                <a:gd name="T35" fmla="*/ 63 h 124"/>
                <a:gd name="T36" fmla="*/ 3 w 124"/>
                <a:gd name="T37" fmla="*/ 81 h 124"/>
                <a:gd name="T38" fmla="*/ 123 w 124"/>
                <a:gd name="T39" fmla="*/ 74 h 124"/>
                <a:gd name="T40" fmla="*/ 5 w 124"/>
                <a:gd name="T41" fmla="*/ 85 h 124"/>
                <a:gd name="T42" fmla="*/ 8 w 124"/>
                <a:gd name="T43" fmla="*/ 92 h 124"/>
                <a:gd name="T44" fmla="*/ 119 w 124"/>
                <a:gd name="T45" fmla="*/ 86 h 124"/>
                <a:gd name="T46" fmla="*/ 5 w 124"/>
                <a:gd name="T47" fmla="*/ 85 h 124"/>
                <a:gd name="T48" fmla="*/ 16 w 124"/>
                <a:gd name="T49" fmla="*/ 103 h 124"/>
                <a:gd name="T50" fmla="*/ 113 w 124"/>
                <a:gd name="T51" fmla="*/ 97 h 124"/>
                <a:gd name="T52" fmla="*/ 20 w 124"/>
                <a:gd name="T53" fmla="*/ 108 h 124"/>
                <a:gd name="T54" fmla="*/ 95 w 124"/>
                <a:gd name="T55" fmla="*/ 114 h 124"/>
                <a:gd name="T56" fmla="*/ 20 w 124"/>
                <a:gd name="T57" fmla="*/ 108 h 124"/>
                <a:gd name="T58" fmla="*/ 38 w 124"/>
                <a:gd name="T59" fmla="*/ 119 h 124"/>
                <a:gd name="T60" fmla="*/ 62 w 124"/>
                <a:gd name="T61" fmla="*/ 124 h 124"/>
                <a:gd name="T62" fmla="*/ 86 w 124"/>
                <a:gd name="T63" fmla="*/ 119 h 124"/>
                <a:gd name="T64" fmla="*/ 38 w 124"/>
                <a:gd name="T65" fmla="*/ 11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24" h="124">
                  <a:moveTo>
                    <a:pt x="124" y="58"/>
                  </a:moveTo>
                  <a:cubicBezTo>
                    <a:pt x="124" y="56"/>
                    <a:pt x="123" y="54"/>
                    <a:pt x="123" y="52"/>
                  </a:cubicBezTo>
                  <a:cubicBezTo>
                    <a:pt x="1" y="52"/>
                    <a:pt x="1" y="52"/>
                    <a:pt x="1" y="52"/>
                  </a:cubicBezTo>
                  <a:cubicBezTo>
                    <a:pt x="0" y="54"/>
                    <a:pt x="0" y="56"/>
                    <a:pt x="0" y="58"/>
                  </a:cubicBezTo>
                  <a:cubicBezTo>
                    <a:pt x="124" y="58"/>
                    <a:pt x="124" y="58"/>
                    <a:pt x="124" y="58"/>
                  </a:cubicBezTo>
                  <a:close/>
                  <a:moveTo>
                    <a:pt x="122" y="47"/>
                  </a:moveTo>
                  <a:cubicBezTo>
                    <a:pt x="121" y="45"/>
                    <a:pt x="121" y="43"/>
                    <a:pt x="120" y="40"/>
                  </a:cubicBezTo>
                  <a:cubicBezTo>
                    <a:pt x="4" y="40"/>
                    <a:pt x="4" y="40"/>
                    <a:pt x="4" y="40"/>
                  </a:cubicBezTo>
                  <a:cubicBezTo>
                    <a:pt x="3" y="43"/>
                    <a:pt x="2" y="45"/>
                    <a:pt x="2" y="47"/>
                  </a:cubicBezTo>
                  <a:cubicBezTo>
                    <a:pt x="122" y="47"/>
                    <a:pt x="122" y="47"/>
                    <a:pt x="122" y="47"/>
                  </a:cubicBezTo>
                  <a:close/>
                  <a:moveTo>
                    <a:pt x="118" y="36"/>
                  </a:moveTo>
                  <a:cubicBezTo>
                    <a:pt x="117" y="34"/>
                    <a:pt x="116" y="31"/>
                    <a:pt x="114" y="29"/>
                  </a:cubicBezTo>
                  <a:cubicBezTo>
                    <a:pt x="9" y="29"/>
                    <a:pt x="9" y="29"/>
                    <a:pt x="9" y="29"/>
                  </a:cubicBezTo>
                  <a:cubicBezTo>
                    <a:pt x="8" y="31"/>
                    <a:pt x="7" y="34"/>
                    <a:pt x="6" y="36"/>
                  </a:cubicBezTo>
                  <a:cubicBezTo>
                    <a:pt x="118" y="36"/>
                    <a:pt x="118" y="36"/>
                    <a:pt x="118" y="36"/>
                  </a:cubicBezTo>
                  <a:close/>
                  <a:moveTo>
                    <a:pt x="111" y="25"/>
                  </a:moveTo>
                  <a:cubicBezTo>
                    <a:pt x="110" y="22"/>
                    <a:pt x="108" y="20"/>
                    <a:pt x="106" y="18"/>
                  </a:cubicBezTo>
                  <a:cubicBezTo>
                    <a:pt x="105" y="18"/>
                    <a:pt x="105" y="18"/>
                    <a:pt x="105" y="18"/>
                  </a:cubicBezTo>
                  <a:cubicBezTo>
                    <a:pt x="18" y="18"/>
                    <a:pt x="18" y="18"/>
                    <a:pt x="18" y="18"/>
                  </a:cubicBezTo>
                  <a:cubicBezTo>
                    <a:pt x="18" y="18"/>
                    <a:pt x="18" y="18"/>
                    <a:pt x="18" y="18"/>
                  </a:cubicBezTo>
                  <a:cubicBezTo>
                    <a:pt x="16" y="20"/>
                    <a:pt x="14" y="22"/>
                    <a:pt x="13" y="25"/>
                  </a:cubicBezTo>
                  <a:cubicBezTo>
                    <a:pt x="111" y="25"/>
                    <a:pt x="111" y="25"/>
                    <a:pt x="111" y="25"/>
                  </a:cubicBezTo>
                  <a:close/>
                  <a:moveTo>
                    <a:pt x="100" y="13"/>
                  </a:moveTo>
                  <a:cubicBezTo>
                    <a:pt x="97" y="11"/>
                    <a:pt x="94" y="9"/>
                    <a:pt x="90" y="7"/>
                  </a:cubicBezTo>
                  <a:cubicBezTo>
                    <a:pt x="34" y="7"/>
                    <a:pt x="34" y="7"/>
                    <a:pt x="34" y="7"/>
                  </a:cubicBezTo>
                  <a:cubicBezTo>
                    <a:pt x="30" y="9"/>
                    <a:pt x="27" y="11"/>
                    <a:pt x="24" y="13"/>
                  </a:cubicBezTo>
                  <a:cubicBezTo>
                    <a:pt x="100" y="13"/>
                    <a:pt x="100" y="13"/>
                    <a:pt x="100" y="13"/>
                  </a:cubicBezTo>
                  <a:close/>
                  <a:moveTo>
                    <a:pt x="78" y="2"/>
                  </a:moveTo>
                  <a:cubicBezTo>
                    <a:pt x="73" y="1"/>
                    <a:pt x="67" y="0"/>
                    <a:pt x="62" y="0"/>
                  </a:cubicBezTo>
                  <a:cubicBezTo>
                    <a:pt x="57" y="0"/>
                    <a:pt x="51" y="1"/>
                    <a:pt x="46" y="2"/>
                  </a:cubicBezTo>
                  <a:cubicBezTo>
                    <a:pt x="78" y="2"/>
                    <a:pt x="78" y="2"/>
                    <a:pt x="78" y="2"/>
                  </a:cubicBezTo>
                  <a:close/>
                  <a:moveTo>
                    <a:pt x="0" y="63"/>
                  </a:moveTo>
                  <a:cubicBezTo>
                    <a:pt x="0" y="65"/>
                    <a:pt x="0" y="67"/>
                    <a:pt x="0" y="69"/>
                  </a:cubicBezTo>
                  <a:cubicBezTo>
                    <a:pt x="123" y="69"/>
                    <a:pt x="123" y="69"/>
                    <a:pt x="123" y="69"/>
                  </a:cubicBezTo>
                  <a:cubicBezTo>
                    <a:pt x="124" y="67"/>
                    <a:pt x="124" y="65"/>
                    <a:pt x="124" y="63"/>
                  </a:cubicBezTo>
                  <a:cubicBezTo>
                    <a:pt x="0" y="63"/>
                    <a:pt x="0" y="63"/>
                    <a:pt x="0" y="63"/>
                  </a:cubicBezTo>
                  <a:close/>
                  <a:moveTo>
                    <a:pt x="1" y="74"/>
                  </a:moveTo>
                  <a:cubicBezTo>
                    <a:pt x="2" y="76"/>
                    <a:pt x="2" y="79"/>
                    <a:pt x="3" y="81"/>
                  </a:cubicBezTo>
                  <a:cubicBezTo>
                    <a:pt x="121" y="81"/>
                    <a:pt x="121" y="81"/>
                    <a:pt x="121" y="81"/>
                  </a:cubicBezTo>
                  <a:cubicBezTo>
                    <a:pt x="122" y="79"/>
                    <a:pt x="122" y="76"/>
                    <a:pt x="123" y="74"/>
                  </a:cubicBezTo>
                  <a:cubicBezTo>
                    <a:pt x="1" y="74"/>
                    <a:pt x="1" y="74"/>
                    <a:pt x="1" y="74"/>
                  </a:cubicBezTo>
                  <a:close/>
                  <a:moveTo>
                    <a:pt x="5" y="85"/>
                  </a:moveTo>
                  <a:cubicBezTo>
                    <a:pt x="5" y="86"/>
                    <a:pt x="5" y="86"/>
                    <a:pt x="5" y="86"/>
                  </a:cubicBezTo>
                  <a:cubicBezTo>
                    <a:pt x="6" y="88"/>
                    <a:pt x="7" y="90"/>
                    <a:pt x="8" y="92"/>
                  </a:cubicBezTo>
                  <a:cubicBezTo>
                    <a:pt x="116" y="92"/>
                    <a:pt x="116" y="92"/>
                    <a:pt x="116" y="92"/>
                  </a:cubicBezTo>
                  <a:cubicBezTo>
                    <a:pt x="117" y="90"/>
                    <a:pt x="118" y="88"/>
                    <a:pt x="119" y="86"/>
                  </a:cubicBezTo>
                  <a:cubicBezTo>
                    <a:pt x="119" y="85"/>
                    <a:pt x="119" y="85"/>
                    <a:pt x="119" y="85"/>
                  </a:cubicBezTo>
                  <a:cubicBezTo>
                    <a:pt x="5" y="85"/>
                    <a:pt x="5" y="85"/>
                    <a:pt x="5" y="85"/>
                  </a:cubicBezTo>
                  <a:close/>
                  <a:moveTo>
                    <a:pt x="11" y="97"/>
                  </a:moveTo>
                  <a:cubicBezTo>
                    <a:pt x="12" y="99"/>
                    <a:pt x="14" y="101"/>
                    <a:pt x="16" y="103"/>
                  </a:cubicBezTo>
                  <a:cubicBezTo>
                    <a:pt x="108" y="103"/>
                    <a:pt x="108" y="103"/>
                    <a:pt x="108" y="103"/>
                  </a:cubicBezTo>
                  <a:cubicBezTo>
                    <a:pt x="110" y="101"/>
                    <a:pt x="112" y="99"/>
                    <a:pt x="113" y="97"/>
                  </a:cubicBezTo>
                  <a:cubicBezTo>
                    <a:pt x="11" y="97"/>
                    <a:pt x="11" y="97"/>
                    <a:pt x="11" y="97"/>
                  </a:cubicBezTo>
                  <a:close/>
                  <a:moveTo>
                    <a:pt x="20" y="108"/>
                  </a:moveTo>
                  <a:cubicBezTo>
                    <a:pt x="23" y="110"/>
                    <a:pt x="26" y="112"/>
                    <a:pt x="29" y="114"/>
                  </a:cubicBezTo>
                  <a:cubicBezTo>
                    <a:pt x="95" y="114"/>
                    <a:pt x="95" y="114"/>
                    <a:pt x="95" y="114"/>
                  </a:cubicBezTo>
                  <a:cubicBezTo>
                    <a:pt x="98" y="112"/>
                    <a:pt x="101" y="110"/>
                    <a:pt x="104" y="108"/>
                  </a:cubicBezTo>
                  <a:cubicBezTo>
                    <a:pt x="20" y="108"/>
                    <a:pt x="20" y="108"/>
                    <a:pt x="20" y="108"/>
                  </a:cubicBezTo>
                  <a:close/>
                  <a:moveTo>
                    <a:pt x="38" y="119"/>
                  </a:moveTo>
                  <a:cubicBezTo>
                    <a:pt x="38" y="119"/>
                    <a:pt x="38" y="119"/>
                    <a:pt x="38" y="119"/>
                  </a:cubicBezTo>
                  <a:cubicBezTo>
                    <a:pt x="46" y="122"/>
                    <a:pt x="54" y="124"/>
                    <a:pt x="62" y="124"/>
                  </a:cubicBezTo>
                  <a:cubicBezTo>
                    <a:pt x="62" y="124"/>
                    <a:pt x="62" y="124"/>
                    <a:pt x="62" y="124"/>
                  </a:cubicBezTo>
                  <a:cubicBezTo>
                    <a:pt x="62" y="124"/>
                    <a:pt x="62" y="124"/>
                    <a:pt x="62" y="124"/>
                  </a:cubicBezTo>
                  <a:cubicBezTo>
                    <a:pt x="70" y="124"/>
                    <a:pt x="78" y="122"/>
                    <a:pt x="86" y="119"/>
                  </a:cubicBezTo>
                  <a:cubicBezTo>
                    <a:pt x="86" y="119"/>
                    <a:pt x="86" y="119"/>
                    <a:pt x="86" y="119"/>
                  </a:cubicBezTo>
                  <a:lnTo>
                    <a:pt x="38" y="119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4" name="Freeform 8"/>
            <p:cNvSpPr>
              <a:spLocks noEditPoints="1"/>
            </p:cNvSpPr>
            <p:nvPr/>
          </p:nvSpPr>
          <p:spPr bwMode="auto">
            <a:xfrm>
              <a:off x="2282826" y="515939"/>
              <a:ext cx="854075" cy="1223963"/>
            </a:xfrm>
            <a:custGeom>
              <a:avLst/>
              <a:gdLst>
                <a:gd name="T0" fmla="*/ 110 w 180"/>
                <a:gd name="T1" fmla="*/ 242 h 258"/>
                <a:gd name="T2" fmla="*/ 105 w 180"/>
                <a:gd name="T3" fmla="*/ 253 h 258"/>
                <a:gd name="T4" fmla="*/ 94 w 180"/>
                <a:gd name="T5" fmla="*/ 258 h 258"/>
                <a:gd name="T6" fmla="*/ 86 w 180"/>
                <a:gd name="T7" fmla="*/ 258 h 258"/>
                <a:gd name="T8" fmla="*/ 70 w 180"/>
                <a:gd name="T9" fmla="*/ 242 h 258"/>
                <a:gd name="T10" fmla="*/ 70 w 180"/>
                <a:gd name="T11" fmla="*/ 242 h 258"/>
                <a:gd name="T12" fmla="*/ 26 w 180"/>
                <a:gd name="T13" fmla="*/ 153 h 258"/>
                <a:gd name="T14" fmla="*/ 26 w 180"/>
                <a:gd name="T15" fmla="*/ 26 h 258"/>
                <a:gd name="T16" fmla="*/ 153 w 180"/>
                <a:gd name="T17" fmla="*/ 26 h 258"/>
                <a:gd name="T18" fmla="*/ 153 w 180"/>
                <a:gd name="T19" fmla="*/ 153 h 258"/>
                <a:gd name="T20" fmla="*/ 152 w 180"/>
                <a:gd name="T21" fmla="*/ 90 h 258"/>
                <a:gd name="T22" fmla="*/ 134 w 180"/>
                <a:gd name="T23" fmla="*/ 46 h 258"/>
                <a:gd name="T24" fmla="*/ 90 w 180"/>
                <a:gd name="T25" fmla="*/ 28 h 258"/>
                <a:gd name="T26" fmla="*/ 46 w 180"/>
                <a:gd name="T27" fmla="*/ 46 h 258"/>
                <a:gd name="T28" fmla="*/ 28 w 180"/>
                <a:gd name="T29" fmla="*/ 90 h 258"/>
                <a:gd name="T30" fmla="*/ 28 w 180"/>
                <a:gd name="T31" fmla="*/ 90 h 258"/>
                <a:gd name="T32" fmla="*/ 46 w 180"/>
                <a:gd name="T33" fmla="*/ 134 h 258"/>
                <a:gd name="T34" fmla="*/ 90 w 180"/>
                <a:gd name="T35" fmla="*/ 152 h 258"/>
                <a:gd name="T36" fmla="*/ 90 w 180"/>
                <a:gd name="T37" fmla="*/ 152 h 258"/>
                <a:gd name="T38" fmla="*/ 134 w 180"/>
                <a:gd name="T39" fmla="*/ 134 h 258"/>
                <a:gd name="T40" fmla="*/ 152 w 180"/>
                <a:gd name="T41" fmla="*/ 90 h 258"/>
                <a:gd name="T42" fmla="*/ 137 w 180"/>
                <a:gd name="T43" fmla="*/ 42 h 258"/>
                <a:gd name="T44" fmla="*/ 90 w 180"/>
                <a:gd name="T45" fmla="*/ 23 h 258"/>
                <a:gd name="T46" fmla="*/ 42 w 180"/>
                <a:gd name="T47" fmla="*/ 42 h 258"/>
                <a:gd name="T48" fmla="*/ 23 w 180"/>
                <a:gd name="T49" fmla="*/ 90 h 258"/>
                <a:gd name="T50" fmla="*/ 28 w 180"/>
                <a:gd name="T51" fmla="*/ 116 h 258"/>
                <a:gd name="T52" fmla="*/ 64 w 180"/>
                <a:gd name="T53" fmla="*/ 152 h 258"/>
                <a:gd name="T54" fmla="*/ 90 w 180"/>
                <a:gd name="T55" fmla="*/ 157 h 258"/>
                <a:gd name="T56" fmla="*/ 137 w 180"/>
                <a:gd name="T57" fmla="*/ 137 h 258"/>
                <a:gd name="T58" fmla="*/ 157 w 180"/>
                <a:gd name="T59" fmla="*/ 90 h 258"/>
                <a:gd name="T60" fmla="*/ 73 w 180"/>
                <a:gd name="T61" fmla="*/ 173 h 258"/>
                <a:gd name="T62" fmla="*/ 73 w 180"/>
                <a:gd name="T63" fmla="*/ 173 h 258"/>
                <a:gd name="T64" fmla="*/ 73 w 180"/>
                <a:gd name="T65" fmla="*/ 173 h 258"/>
                <a:gd name="T66" fmla="*/ 90 w 180"/>
                <a:gd name="T67" fmla="*/ 175 h 258"/>
                <a:gd name="T68" fmla="*/ 94 w 180"/>
                <a:gd name="T69" fmla="*/ 174 h 258"/>
                <a:gd name="T70" fmla="*/ 97 w 180"/>
                <a:gd name="T71" fmla="*/ 174 h 258"/>
                <a:gd name="T72" fmla="*/ 150 w 180"/>
                <a:gd name="T73" fmla="*/ 150 h 258"/>
                <a:gd name="T74" fmla="*/ 150 w 180"/>
                <a:gd name="T75" fmla="*/ 30 h 258"/>
                <a:gd name="T76" fmla="*/ 30 w 180"/>
                <a:gd name="T77" fmla="*/ 30 h 258"/>
                <a:gd name="T78" fmla="*/ 30 w 180"/>
                <a:gd name="T79" fmla="*/ 150 h 258"/>
                <a:gd name="T80" fmla="*/ 104 w 180"/>
                <a:gd name="T81" fmla="*/ 179 h 258"/>
                <a:gd name="T82" fmla="*/ 75 w 180"/>
                <a:gd name="T83" fmla="*/ 179 h 258"/>
                <a:gd name="T84" fmla="*/ 75 w 180"/>
                <a:gd name="T85" fmla="*/ 242 h 258"/>
                <a:gd name="T86" fmla="*/ 86 w 180"/>
                <a:gd name="T87" fmla="*/ 253 h 258"/>
                <a:gd name="T88" fmla="*/ 94 w 180"/>
                <a:gd name="T89" fmla="*/ 253 h 258"/>
                <a:gd name="T90" fmla="*/ 104 w 180"/>
                <a:gd name="T91" fmla="*/ 242 h 258"/>
                <a:gd name="T92" fmla="*/ 104 w 180"/>
                <a:gd name="T93" fmla="*/ 179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80" h="258">
                  <a:moveTo>
                    <a:pt x="110" y="178"/>
                  </a:moveTo>
                  <a:cubicBezTo>
                    <a:pt x="110" y="242"/>
                    <a:pt x="110" y="242"/>
                    <a:pt x="110" y="242"/>
                  </a:cubicBezTo>
                  <a:cubicBezTo>
                    <a:pt x="110" y="242"/>
                    <a:pt x="110" y="242"/>
                    <a:pt x="110" y="242"/>
                  </a:cubicBezTo>
                  <a:cubicBezTo>
                    <a:pt x="110" y="247"/>
                    <a:pt x="108" y="251"/>
                    <a:pt x="105" y="253"/>
                  </a:cubicBezTo>
                  <a:cubicBezTo>
                    <a:pt x="102" y="256"/>
                    <a:pt x="98" y="258"/>
                    <a:pt x="94" y="258"/>
                  </a:cubicBezTo>
                  <a:cubicBezTo>
                    <a:pt x="94" y="258"/>
                    <a:pt x="94" y="258"/>
                    <a:pt x="94" y="258"/>
                  </a:cubicBezTo>
                  <a:cubicBezTo>
                    <a:pt x="94" y="258"/>
                    <a:pt x="94" y="258"/>
                    <a:pt x="94" y="258"/>
                  </a:cubicBezTo>
                  <a:cubicBezTo>
                    <a:pt x="86" y="258"/>
                    <a:pt x="86" y="258"/>
                    <a:pt x="86" y="258"/>
                  </a:cubicBezTo>
                  <a:cubicBezTo>
                    <a:pt x="82" y="258"/>
                    <a:pt x="78" y="256"/>
                    <a:pt x="75" y="253"/>
                  </a:cubicBezTo>
                  <a:cubicBezTo>
                    <a:pt x="72" y="251"/>
                    <a:pt x="70" y="247"/>
                    <a:pt x="70" y="242"/>
                  </a:cubicBezTo>
                  <a:cubicBezTo>
                    <a:pt x="70" y="242"/>
                    <a:pt x="70" y="242"/>
                    <a:pt x="70" y="242"/>
                  </a:cubicBezTo>
                  <a:cubicBezTo>
                    <a:pt x="70" y="242"/>
                    <a:pt x="70" y="242"/>
                    <a:pt x="70" y="242"/>
                  </a:cubicBezTo>
                  <a:cubicBezTo>
                    <a:pt x="70" y="178"/>
                    <a:pt x="70" y="178"/>
                    <a:pt x="70" y="178"/>
                  </a:cubicBezTo>
                  <a:cubicBezTo>
                    <a:pt x="54" y="174"/>
                    <a:pt x="39" y="166"/>
                    <a:pt x="26" y="153"/>
                  </a:cubicBezTo>
                  <a:cubicBezTo>
                    <a:pt x="9" y="136"/>
                    <a:pt x="0" y="113"/>
                    <a:pt x="0" y="90"/>
                  </a:cubicBezTo>
                  <a:cubicBezTo>
                    <a:pt x="0" y="67"/>
                    <a:pt x="9" y="44"/>
                    <a:pt x="26" y="26"/>
                  </a:cubicBezTo>
                  <a:cubicBezTo>
                    <a:pt x="44" y="9"/>
                    <a:pt x="67" y="0"/>
                    <a:pt x="90" y="0"/>
                  </a:cubicBezTo>
                  <a:cubicBezTo>
                    <a:pt x="113" y="0"/>
                    <a:pt x="136" y="9"/>
                    <a:pt x="153" y="26"/>
                  </a:cubicBezTo>
                  <a:cubicBezTo>
                    <a:pt x="171" y="44"/>
                    <a:pt x="180" y="67"/>
                    <a:pt x="180" y="90"/>
                  </a:cubicBezTo>
                  <a:cubicBezTo>
                    <a:pt x="180" y="113"/>
                    <a:pt x="171" y="136"/>
                    <a:pt x="153" y="153"/>
                  </a:cubicBezTo>
                  <a:cubicBezTo>
                    <a:pt x="141" y="166"/>
                    <a:pt x="126" y="174"/>
                    <a:pt x="110" y="178"/>
                  </a:cubicBezTo>
                  <a:close/>
                  <a:moveTo>
                    <a:pt x="152" y="90"/>
                  </a:moveTo>
                  <a:cubicBezTo>
                    <a:pt x="152" y="82"/>
                    <a:pt x="150" y="74"/>
                    <a:pt x="147" y="66"/>
                  </a:cubicBezTo>
                  <a:cubicBezTo>
                    <a:pt x="144" y="59"/>
                    <a:pt x="140" y="52"/>
                    <a:pt x="134" y="46"/>
                  </a:cubicBezTo>
                  <a:cubicBezTo>
                    <a:pt x="128" y="40"/>
                    <a:pt x="121" y="36"/>
                    <a:pt x="114" y="33"/>
                  </a:cubicBezTo>
                  <a:cubicBezTo>
                    <a:pt x="106" y="30"/>
                    <a:pt x="98" y="28"/>
                    <a:pt x="90" y="28"/>
                  </a:cubicBezTo>
                  <a:cubicBezTo>
                    <a:pt x="82" y="28"/>
                    <a:pt x="74" y="30"/>
                    <a:pt x="66" y="33"/>
                  </a:cubicBezTo>
                  <a:cubicBezTo>
                    <a:pt x="59" y="36"/>
                    <a:pt x="52" y="40"/>
                    <a:pt x="46" y="46"/>
                  </a:cubicBezTo>
                  <a:cubicBezTo>
                    <a:pt x="40" y="52"/>
                    <a:pt x="36" y="59"/>
                    <a:pt x="33" y="66"/>
                  </a:cubicBezTo>
                  <a:cubicBezTo>
                    <a:pt x="30" y="74"/>
                    <a:pt x="28" y="82"/>
                    <a:pt x="28" y="90"/>
                  </a:cubicBezTo>
                  <a:cubicBezTo>
                    <a:pt x="28" y="90"/>
                    <a:pt x="28" y="90"/>
                    <a:pt x="28" y="90"/>
                  </a:cubicBezTo>
                  <a:cubicBezTo>
                    <a:pt x="28" y="90"/>
                    <a:pt x="28" y="90"/>
                    <a:pt x="28" y="90"/>
                  </a:cubicBezTo>
                  <a:cubicBezTo>
                    <a:pt x="28" y="98"/>
                    <a:pt x="30" y="106"/>
                    <a:pt x="33" y="114"/>
                  </a:cubicBezTo>
                  <a:cubicBezTo>
                    <a:pt x="36" y="121"/>
                    <a:pt x="40" y="128"/>
                    <a:pt x="46" y="134"/>
                  </a:cubicBezTo>
                  <a:cubicBezTo>
                    <a:pt x="52" y="140"/>
                    <a:pt x="59" y="144"/>
                    <a:pt x="66" y="147"/>
                  </a:cubicBezTo>
                  <a:cubicBezTo>
                    <a:pt x="74" y="150"/>
                    <a:pt x="82" y="152"/>
                    <a:pt x="90" y="152"/>
                  </a:cubicBezTo>
                  <a:cubicBezTo>
                    <a:pt x="90" y="152"/>
                    <a:pt x="90" y="152"/>
                    <a:pt x="90" y="152"/>
                  </a:cubicBezTo>
                  <a:cubicBezTo>
                    <a:pt x="90" y="152"/>
                    <a:pt x="90" y="152"/>
                    <a:pt x="90" y="152"/>
                  </a:cubicBezTo>
                  <a:cubicBezTo>
                    <a:pt x="98" y="152"/>
                    <a:pt x="106" y="150"/>
                    <a:pt x="114" y="147"/>
                  </a:cubicBezTo>
                  <a:cubicBezTo>
                    <a:pt x="121" y="144"/>
                    <a:pt x="128" y="140"/>
                    <a:pt x="134" y="134"/>
                  </a:cubicBezTo>
                  <a:cubicBezTo>
                    <a:pt x="140" y="128"/>
                    <a:pt x="144" y="121"/>
                    <a:pt x="147" y="114"/>
                  </a:cubicBezTo>
                  <a:cubicBezTo>
                    <a:pt x="150" y="106"/>
                    <a:pt x="152" y="98"/>
                    <a:pt x="152" y="90"/>
                  </a:cubicBezTo>
                  <a:close/>
                  <a:moveTo>
                    <a:pt x="152" y="64"/>
                  </a:moveTo>
                  <a:cubicBezTo>
                    <a:pt x="149" y="56"/>
                    <a:pt x="144" y="49"/>
                    <a:pt x="137" y="42"/>
                  </a:cubicBezTo>
                  <a:cubicBezTo>
                    <a:pt x="131" y="36"/>
                    <a:pt x="124" y="31"/>
                    <a:pt x="116" y="28"/>
                  </a:cubicBezTo>
                  <a:cubicBezTo>
                    <a:pt x="107" y="24"/>
                    <a:pt x="99" y="23"/>
                    <a:pt x="90" y="23"/>
                  </a:cubicBezTo>
                  <a:cubicBezTo>
                    <a:pt x="81" y="23"/>
                    <a:pt x="72" y="24"/>
                    <a:pt x="64" y="28"/>
                  </a:cubicBezTo>
                  <a:cubicBezTo>
                    <a:pt x="56" y="31"/>
                    <a:pt x="49" y="36"/>
                    <a:pt x="42" y="42"/>
                  </a:cubicBezTo>
                  <a:cubicBezTo>
                    <a:pt x="36" y="49"/>
                    <a:pt x="31" y="56"/>
                    <a:pt x="28" y="64"/>
                  </a:cubicBezTo>
                  <a:cubicBezTo>
                    <a:pt x="24" y="72"/>
                    <a:pt x="23" y="81"/>
                    <a:pt x="23" y="90"/>
                  </a:cubicBezTo>
                  <a:cubicBezTo>
                    <a:pt x="23" y="90"/>
                    <a:pt x="23" y="90"/>
                    <a:pt x="23" y="90"/>
                  </a:cubicBezTo>
                  <a:cubicBezTo>
                    <a:pt x="23" y="99"/>
                    <a:pt x="24" y="107"/>
                    <a:pt x="28" y="116"/>
                  </a:cubicBezTo>
                  <a:cubicBezTo>
                    <a:pt x="31" y="124"/>
                    <a:pt x="36" y="131"/>
                    <a:pt x="42" y="137"/>
                  </a:cubicBezTo>
                  <a:cubicBezTo>
                    <a:pt x="49" y="144"/>
                    <a:pt x="56" y="149"/>
                    <a:pt x="64" y="152"/>
                  </a:cubicBezTo>
                  <a:cubicBezTo>
                    <a:pt x="72" y="155"/>
                    <a:pt x="81" y="157"/>
                    <a:pt x="90" y="157"/>
                  </a:cubicBezTo>
                  <a:cubicBezTo>
                    <a:pt x="90" y="157"/>
                    <a:pt x="90" y="157"/>
                    <a:pt x="90" y="157"/>
                  </a:cubicBezTo>
                  <a:cubicBezTo>
                    <a:pt x="99" y="157"/>
                    <a:pt x="107" y="155"/>
                    <a:pt x="116" y="152"/>
                  </a:cubicBezTo>
                  <a:cubicBezTo>
                    <a:pt x="124" y="149"/>
                    <a:pt x="131" y="144"/>
                    <a:pt x="137" y="137"/>
                  </a:cubicBezTo>
                  <a:cubicBezTo>
                    <a:pt x="144" y="131"/>
                    <a:pt x="149" y="124"/>
                    <a:pt x="152" y="116"/>
                  </a:cubicBezTo>
                  <a:cubicBezTo>
                    <a:pt x="155" y="107"/>
                    <a:pt x="157" y="99"/>
                    <a:pt x="157" y="90"/>
                  </a:cubicBezTo>
                  <a:cubicBezTo>
                    <a:pt x="157" y="81"/>
                    <a:pt x="155" y="72"/>
                    <a:pt x="152" y="64"/>
                  </a:cubicBezTo>
                  <a:close/>
                  <a:moveTo>
                    <a:pt x="73" y="173"/>
                  </a:moveTo>
                  <a:cubicBezTo>
                    <a:pt x="73" y="173"/>
                    <a:pt x="73" y="173"/>
                    <a:pt x="73" y="173"/>
                  </a:cubicBezTo>
                  <a:cubicBezTo>
                    <a:pt x="73" y="173"/>
                    <a:pt x="73" y="173"/>
                    <a:pt x="73" y="173"/>
                  </a:cubicBezTo>
                  <a:cubicBezTo>
                    <a:pt x="73" y="173"/>
                    <a:pt x="73" y="173"/>
                    <a:pt x="73" y="173"/>
                  </a:cubicBezTo>
                  <a:cubicBezTo>
                    <a:pt x="73" y="173"/>
                    <a:pt x="73" y="173"/>
                    <a:pt x="73" y="173"/>
                  </a:cubicBezTo>
                  <a:cubicBezTo>
                    <a:pt x="79" y="174"/>
                    <a:pt x="84" y="175"/>
                    <a:pt x="90" y="175"/>
                  </a:cubicBezTo>
                  <a:cubicBezTo>
                    <a:pt x="90" y="175"/>
                    <a:pt x="90" y="175"/>
                    <a:pt x="90" y="175"/>
                  </a:cubicBezTo>
                  <a:cubicBezTo>
                    <a:pt x="91" y="175"/>
                    <a:pt x="93" y="174"/>
                    <a:pt x="94" y="174"/>
                  </a:cubicBezTo>
                  <a:cubicBezTo>
                    <a:pt x="94" y="174"/>
                    <a:pt x="94" y="174"/>
                    <a:pt x="94" y="174"/>
                  </a:cubicBezTo>
                  <a:cubicBezTo>
                    <a:pt x="95" y="174"/>
                    <a:pt x="96" y="174"/>
                    <a:pt x="97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116" y="173"/>
                    <a:pt x="135" y="164"/>
                    <a:pt x="150" y="150"/>
                  </a:cubicBezTo>
                  <a:cubicBezTo>
                    <a:pt x="166" y="133"/>
                    <a:pt x="174" y="112"/>
                    <a:pt x="174" y="90"/>
                  </a:cubicBezTo>
                  <a:cubicBezTo>
                    <a:pt x="174" y="68"/>
                    <a:pt x="166" y="47"/>
                    <a:pt x="150" y="30"/>
                  </a:cubicBezTo>
                  <a:cubicBezTo>
                    <a:pt x="133" y="14"/>
                    <a:pt x="112" y="5"/>
                    <a:pt x="90" y="5"/>
                  </a:cubicBezTo>
                  <a:cubicBezTo>
                    <a:pt x="68" y="5"/>
                    <a:pt x="47" y="14"/>
                    <a:pt x="30" y="30"/>
                  </a:cubicBezTo>
                  <a:cubicBezTo>
                    <a:pt x="14" y="47"/>
                    <a:pt x="5" y="68"/>
                    <a:pt x="5" y="90"/>
                  </a:cubicBezTo>
                  <a:cubicBezTo>
                    <a:pt x="5" y="112"/>
                    <a:pt x="14" y="133"/>
                    <a:pt x="30" y="150"/>
                  </a:cubicBezTo>
                  <a:cubicBezTo>
                    <a:pt x="42" y="162"/>
                    <a:pt x="57" y="170"/>
                    <a:pt x="73" y="173"/>
                  </a:cubicBezTo>
                  <a:close/>
                  <a:moveTo>
                    <a:pt x="104" y="179"/>
                  </a:moveTo>
                  <a:cubicBezTo>
                    <a:pt x="100" y="179"/>
                    <a:pt x="95" y="180"/>
                    <a:pt x="90" y="180"/>
                  </a:cubicBezTo>
                  <a:cubicBezTo>
                    <a:pt x="85" y="180"/>
                    <a:pt x="80" y="179"/>
                    <a:pt x="75" y="179"/>
                  </a:cubicBezTo>
                  <a:cubicBezTo>
                    <a:pt x="75" y="242"/>
                    <a:pt x="75" y="242"/>
                    <a:pt x="75" y="242"/>
                  </a:cubicBezTo>
                  <a:cubicBezTo>
                    <a:pt x="75" y="242"/>
                    <a:pt x="75" y="242"/>
                    <a:pt x="75" y="242"/>
                  </a:cubicBezTo>
                  <a:cubicBezTo>
                    <a:pt x="75" y="245"/>
                    <a:pt x="77" y="248"/>
                    <a:pt x="78" y="250"/>
                  </a:cubicBezTo>
                  <a:cubicBezTo>
                    <a:pt x="80" y="252"/>
                    <a:pt x="83" y="253"/>
                    <a:pt x="86" y="253"/>
                  </a:cubicBezTo>
                  <a:cubicBezTo>
                    <a:pt x="94" y="253"/>
                    <a:pt x="94" y="253"/>
                    <a:pt x="94" y="253"/>
                  </a:cubicBezTo>
                  <a:cubicBezTo>
                    <a:pt x="94" y="253"/>
                    <a:pt x="94" y="253"/>
                    <a:pt x="94" y="253"/>
                  </a:cubicBezTo>
                  <a:cubicBezTo>
                    <a:pt x="97" y="253"/>
                    <a:pt x="99" y="252"/>
                    <a:pt x="101" y="250"/>
                  </a:cubicBezTo>
                  <a:cubicBezTo>
                    <a:pt x="103" y="248"/>
                    <a:pt x="104" y="245"/>
                    <a:pt x="104" y="242"/>
                  </a:cubicBezTo>
                  <a:cubicBezTo>
                    <a:pt x="104" y="242"/>
                    <a:pt x="104" y="242"/>
                    <a:pt x="104" y="242"/>
                  </a:cubicBezTo>
                  <a:lnTo>
                    <a:pt x="104" y="179"/>
                  </a:ln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文本框 5"/>
          <p:cNvSpPr txBox="1">
            <a:spLocks noChangeArrowheads="1"/>
          </p:cNvSpPr>
          <p:nvPr/>
        </p:nvSpPr>
        <p:spPr bwMode="auto">
          <a:xfrm>
            <a:off x="323850" y="275621"/>
            <a:ext cx="131959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600">
                <a:solidFill>
                  <a:schemeClr val="accent4"/>
                </a:solidFill>
                <a:latin typeface="方正兰亭黑_GBK"/>
                <a:ea typeface="方正兰亭黑_GBK"/>
              </a:rPr>
              <a:t>04.</a:t>
            </a:r>
            <a:r>
              <a:rPr lang="zh-CN" altLang="en-US" sz="1600">
                <a:solidFill>
                  <a:schemeClr val="accent4"/>
                </a:solidFill>
                <a:latin typeface="方正兰亭黑_GBK"/>
                <a:ea typeface="方正兰亭黑_GBK"/>
              </a:rPr>
              <a:t>未来展望</a:t>
            </a:r>
          </a:p>
        </p:txBody>
      </p:sp>
      <p:sp>
        <p:nvSpPr>
          <p:cNvPr id="109" name="文本框 6"/>
          <p:cNvSpPr txBox="1">
            <a:spLocks noChangeArrowheads="1"/>
          </p:cNvSpPr>
          <p:nvPr/>
        </p:nvSpPr>
        <p:spPr bwMode="auto">
          <a:xfrm>
            <a:off x="323850" y="523935"/>
            <a:ext cx="5423114" cy="552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05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方正兰亭黑_GBK"/>
              </a:rPr>
              <a:t>Lorem ipsum dolor sit amet, consectetur adipiscing elit. Donec luctus nibh sit amet sem vulputate venenatis bibendum orci pulvinar</a:t>
            </a:r>
          </a:p>
        </p:txBody>
      </p:sp>
      <p:grpSp>
        <p:nvGrpSpPr>
          <p:cNvPr id="46" name="组合 45"/>
          <p:cNvGrpSpPr/>
          <p:nvPr/>
        </p:nvGrpSpPr>
        <p:grpSpPr>
          <a:xfrm>
            <a:off x="8119994" y="203436"/>
            <a:ext cx="604594" cy="640997"/>
            <a:chOff x="4213225" y="1336675"/>
            <a:chExt cx="606425" cy="642938"/>
          </a:xfrm>
        </p:grpSpPr>
        <p:sp>
          <p:nvSpPr>
            <p:cNvPr id="47" name="Freeform 103"/>
            <p:cNvSpPr>
              <a:spLocks noEditPoints="1"/>
            </p:cNvSpPr>
            <p:nvPr/>
          </p:nvSpPr>
          <p:spPr bwMode="auto">
            <a:xfrm>
              <a:off x="4344987" y="1347787"/>
              <a:ext cx="342900" cy="525463"/>
            </a:xfrm>
            <a:custGeom>
              <a:avLst/>
              <a:gdLst>
                <a:gd name="T0" fmla="*/ 53 w 91"/>
                <a:gd name="T1" fmla="*/ 37 h 140"/>
                <a:gd name="T2" fmla="*/ 91 w 91"/>
                <a:gd name="T3" fmla="*/ 7 h 140"/>
                <a:gd name="T4" fmla="*/ 52 w 91"/>
                <a:gd name="T5" fmla="*/ 34 h 140"/>
                <a:gd name="T6" fmla="*/ 85 w 91"/>
                <a:gd name="T7" fmla="*/ 0 h 140"/>
                <a:gd name="T8" fmla="*/ 47 w 91"/>
                <a:gd name="T9" fmla="*/ 23 h 140"/>
                <a:gd name="T10" fmla="*/ 46 w 91"/>
                <a:gd name="T11" fmla="*/ 22 h 140"/>
                <a:gd name="T12" fmla="*/ 62 w 91"/>
                <a:gd name="T13" fmla="*/ 0 h 140"/>
                <a:gd name="T14" fmla="*/ 18 w 91"/>
                <a:gd name="T15" fmla="*/ 41 h 140"/>
                <a:gd name="T16" fmla="*/ 0 w 91"/>
                <a:gd name="T17" fmla="*/ 63 h 140"/>
                <a:gd name="T18" fmla="*/ 62 w 91"/>
                <a:gd name="T19" fmla="*/ 0 h 140"/>
                <a:gd name="T20" fmla="*/ 0 w 91"/>
                <a:gd name="T21" fmla="*/ 45 h 140"/>
                <a:gd name="T22" fmla="*/ 39 w 91"/>
                <a:gd name="T23" fmla="*/ 0 h 140"/>
                <a:gd name="T24" fmla="*/ 0 w 91"/>
                <a:gd name="T25" fmla="*/ 40 h 140"/>
                <a:gd name="T26" fmla="*/ 21 w 91"/>
                <a:gd name="T27" fmla="*/ 0 h 140"/>
                <a:gd name="T28" fmla="*/ 28 w 91"/>
                <a:gd name="T29" fmla="*/ 0 h 140"/>
                <a:gd name="T30" fmla="*/ 0 w 91"/>
                <a:gd name="T31" fmla="*/ 10 h 140"/>
                <a:gd name="T32" fmla="*/ 16 w 91"/>
                <a:gd name="T33" fmla="*/ 0 h 140"/>
                <a:gd name="T34" fmla="*/ 0 w 91"/>
                <a:gd name="T35" fmla="*/ 5 h 140"/>
                <a:gd name="T36" fmla="*/ 0 w 91"/>
                <a:gd name="T37" fmla="*/ 75 h 140"/>
                <a:gd name="T38" fmla="*/ 0 w 91"/>
                <a:gd name="T39" fmla="*/ 68 h 140"/>
                <a:gd name="T40" fmla="*/ 0 w 91"/>
                <a:gd name="T41" fmla="*/ 86 h 140"/>
                <a:gd name="T42" fmla="*/ 0 w 91"/>
                <a:gd name="T43" fmla="*/ 79 h 140"/>
                <a:gd name="T44" fmla="*/ 28 w 91"/>
                <a:gd name="T45" fmla="*/ 69 h 140"/>
                <a:gd name="T46" fmla="*/ 10 w 91"/>
                <a:gd name="T47" fmla="*/ 93 h 140"/>
                <a:gd name="T48" fmla="*/ 42 w 91"/>
                <a:gd name="T49" fmla="*/ 67 h 140"/>
                <a:gd name="T50" fmla="*/ 16 w 91"/>
                <a:gd name="T51" fmla="*/ 98 h 140"/>
                <a:gd name="T52" fmla="*/ 20 w 91"/>
                <a:gd name="T53" fmla="*/ 101 h 140"/>
                <a:gd name="T54" fmla="*/ 55 w 91"/>
                <a:gd name="T55" fmla="*/ 71 h 140"/>
                <a:gd name="T56" fmla="*/ 26 w 91"/>
                <a:gd name="T57" fmla="*/ 105 h 140"/>
                <a:gd name="T58" fmla="*/ 29 w 91"/>
                <a:gd name="T59" fmla="*/ 109 h 140"/>
                <a:gd name="T60" fmla="*/ 91 w 91"/>
                <a:gd name="T61" fmla="*/ 46 h 140"/>
                <a:gd name="T62" fmla="*/ 31 w 91"/>
                <a:gd name="T63" fmla="*/ 125 h 140"/>
                <a:gd name="T64" fmla="*/ 31 w 91"/>
                <a:gd name="T65" fmla="*/ 118 h 140"/>
                <a:gd name="T66" fmla="*/ 91 w 91"/>
                <a:gd name="T67" fmla="*/ 76 h 140"/>
                <a:gd name="T68" fmla="*/ 32 w 91"/>
                <a:gd name="T69" fmla="*/ 140 h 140"/>
                <a:gd name="T70" fmla="*/ 62 w 91"/>
                <a:gd name="T71" fmla="*/ 117 h 140"/>
                <a:gd name="T72" fmla="*/ 43 w 91"/>
                <a:gd name="T73" fmla="*/ 140 h 140"/>
                <a:gd name="T74" fmla="*/ 50 w 91"/>
                <a:gd name="T75" fmla="*/ 140 h 140"/>
                <a:gd name="T76" fmla="*/ 62 w 91"/>
                <a:gd name="T77" fmla="*/ 140 h 140"/>
                <a:gd name="T78" fmla="*/ 74 w 91"/>
                <a:gd name="T79" fmla="*/ 98 h 140"/>
                <a:gd name="T80" fmla="*/ 74 w 91"/>
                <a:gd name="T81" fmla="*/ 98 h 140"/>
                <a:gd name="T82" fmla="*/ 61 w 91"/>
                <a:gd name="T83" fmla="*/ 64 h 140"/>
                <a:gd name="T84" fmla="*/ 91 w 91"/>
                <a:gd name="T85" fmla="*/ 30 h 140"/>
                <a:gd name="T86" fmla="*/ 72 w 91"/>
                <a:gd name="T87" fmla="*/ 44 h 140"/>
                <a:gd name="T88" fmla="*/ 73 w 91"/>
                <a:gd name="T89" fmla="*/ 41 h 140"/>
                <a:gd name="T90" fmla="*/ 91 w 91"/>
                <a:gd name="T91" fmla="*/ 18 h 140"/>
                <a:gd name="T92" fmla="*/ 91 w 91"/>
                <a:gd name="T93" fmla="*/ 11 h 140"/>
                <a:gd name="T94" fmla="*/ 36 w 91"/>
                <a:gd name="T95" fmla="*/ 39 h 140"/>
                <a:gd name="T96" fmla="*/ 28 w 91"/>
                <a:gd name="T97" fmla="*/ 3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91" h="140">
                  <a:moveTo>
                    <a:pt x="91" y="0"/>
                  </a:moveTo>
                  <a:cubicBezTo>
                    <a:pt x="90" y="0"/>
                    <a:pt x="90" y="0"/>
                    <a:pt x="90" y="0"/>
                  </a:cubicBezTo>
                  <a:cubicBezTo>
                    <a:pt x="53" y="37"/>
                    <a:pt x="53" y="37"/>
                    <a:pt x="53" y="37"/>
                  </a:cubicBezTo>
                  <a:cubicBezTo>
                    <a:pt x="54" y="39"/>
                    <a:pt x="54" y="39"/>
                    <a:pt x="54" y="39"/>
                  </a:cubicBezTo>
                  <a:cubicBezTo>
                    <a:pt x="58" y="39"/>
                    <a:pt x="58" y="39"/>
                    <a:pt x="58" y="39"/>
                  </a:cubicBezTo>
                  <a:cubicBezTo>
                    <a:pt x="91" y="7"/>
                    <a:pt x="91" y="7"/>
                    <a:pt x="91" y="7"/>
                  </a:cubicBezTo>
                  <a:cubicBezTo>
                    <a:pt x="91" y="0"/>
                    <a:pt x="91" y="0"/>
                    <a:pt x="91" y="0"/>
                  </a:cubicBezTo>
                  <a:close/>
                  <a:moveTo>
                    <a:pt x="85" y="0"/>
                  </a:moveTo>
                  <a:cubicBezTo>
                    <a:pt x="52" y="34"/>
                    <a:pt x="52" y="34"/>
                    <a:pt x="52" y="34"/>
                  </a:cubicBezTo>
                  <a:cubicBezTo>
                    <a:pt x="50" y="29"/>
                    <a:pt x="50" y="29"/>
                    <a:pt x="50" y="29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85" y="0"/>
                    <a:pt x="85" y="0"/>
                    <a:pt x="85" y="0"/>
                  </a:cubicBezTo>
                  <a:close/>
                  <a:moveTo>
                    <a:pt x="74" y="0"/>
                  </a:moveTo>
                  <a:cubicBezTo>
                    <a:pt x="48" y="26"/>
                    <a:pt x="48" y="26"/>
                    <a:pt x="48" y="26"/>
                  </a:cubicBezTo>
                  <a:cubicBezTo>
                    <a:pt x="47" y="23"/>
                    <a:pt x="47" y="23"/>
                    <a:pt x="47" y="23"/>
                  </a:cubicBezTo>
                  <a:cubicBezTo>
                    <a:pt x="47" y="23"/>
                    <a:pt x="47" y="23"/>
                    <a:pt x="47" y="23"/>
                  </a:cubicBezTo>
                  <a:cubicBezTo>
                    <a:pt x="47" y="22"/>
                    <a:pt x="46" y="22"/>
                    <a:pt x="46" y="22"/>
                  </a:cubicBezTo>
                  <a:cubicBezTo>
                    <a:pt x="46" y="22"/>
                    <a:pt x="46" y="22"/>
                    <a:pt x="46" y="22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74" y="0"/>
                    <a:pt x="74" y="0"/>
                    <a:pt x="74" y="0"/>
                  </a:cubicBezTo>
                  <a:close/>
                  <a:moveTo>
                    <a:pt x="62" y="0"/>
                  </a:moveTo>
                  <a:cubicBezTo>
                    <a:pt x="23" y="40"/>
                    <a:pt x="23" y="40"/>
                    <a:pt x="23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9" y="40"/>
                    <a:pt x="18" y="40"/>
                    <a:pt x="18" y="41"/>
                  </a:cubicBezTo>
                  <a:cubicBezTo>
                    <a:pt x="17" y="42"/>
                    <a:pt x="17" y="43"/>
                    <a:pt x="18" y="44"/>
                  </a:cubicBezTo>
                  <a:cubicBezTo>
                    <a:pt x="19" y="44"/>
                    <a:pt x="19" y="44"/>
                    <a:pt x="19" y="44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62" y="0"/>
                    <a:pt x="62" y="0"/>
                    <a:pt x="62" y="0"/>
                  </a:cubicBezTo>
                  <a:close/>
                  <a:moveTo>
                    <a:pt x="51" y="0"/>
                  </a:moveTo>
                  <a:cubicBezTo>
                    <a:pt x="44" y="0"/>
                    <a:pt x="44" y="0"/>
                    <a:pt x="44" y="0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51" y="0"/>
                    <a:pt x="51" y="0"/>
                    <a:pt x="51" y="0"/>
                  </a:cubicBezTo>
                  <a:close/>
                  <a:moveTo>
                    <a:pt x="39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39" y="0"/>
                    <a:pt x="39" y="0"/>
                    <a:pt x="39" y="0"/>
                  </a:cubicBezTo>
                  <a:close/>
                  <a:moveTo>
                    <a:pt x="28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28" y="0"/>
                    <a:pt x="28" y="0"/>
                    <a:pt x="28" y="0"/>
                  </a:cubicBezTo>
                  <a:close/>
                  <a:moveTo>
                    <a:pt x="16" y="0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6" y="0"/>
                    <a:pt x="16" y="0"/>
                    <a:pt x="16" y="0"/>
                  </a:cubicBezTo>
                  <a:close/>
                  <a:moveTo>
                    <a:pt x="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4" y="0"/>
                    <a:pt x="4" y="0"/>
                    <a:pt x="4" y="0"/>
                  </a:cubicBezTo>
                  <a:close/>
                  <a:moveTo>
                    <a:pt x="0" y="68"/>
                  </a:moveTo>
                  <a:cubicBezTo>
                    <a:pt x="0" y="75"/>
                    <a:pt x="0" y="75"/>
                    <a:pt x="0" y="75"/>
                  </a:cubicBezTo>
                  <a:cubicBezTo>
                    <a:pt x="25" y="49"/>
                    <a:pt x="25" y="49"/>
                    <a:pt x="25" y="49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0" y="68"/>
                    <a:pt x="0" y="68"/>
                    <a:pt x="0" y="68"/>
                  </a:cubicBezTo>
                  <a:close/>
                  <a:moveTo>
                    <a:pt x="0" y="79"/>
                  </a:moveTo>
                  <a:cubicBezTo>
                    <a:pt x="0" y="85"/>
                    <a:pt x="0" y="85"/>
                    <a:pt x="0" y="85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31" y="55"/>
                    <a:pt x="31" y="55"/>
                    <a:pt x="31" y="55"/>
                  </a:cubicBezTo>
                  <a:cubicBezTo>
                    <a:pt x="27" y="52"/>
                    <a:pt x="27" y="52"/>
                    <a:pt x="27" y="52"/>
                  </a:cubicBezTo>
                  <a:cubicBezTo>
                    <a:pt x="0" y="79"/>
                    <a:pt x="0" y="79"/>
                    <a:pt x="0" y="79"/>
                  </a:cubicBezTo>
                  <a:close/>
                  <a:moveTo>
                    <a:pt x="3" y="88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28" y="69"/>
                    <a:pt x="28" y="69"/>
                    <a:pt x="28" y="69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" y="88"/>
                    <a:pt x="3" y="88"/>
                    <a:pt x="3" y="88"/>
                  </a:cubicBezTo>
                  <a:close/>
                  <a:moveTo>
                    <a:pt x="10" y="93"/>
                  </a:moveTo>
                  <a:cubicBezTo>
                    <a:pt x="28" y="74"/>
                    <a:pt x="28" y="74"/>
                    <a:pt x="28" y="74"/>
                  </a:cubicBezTo>
                  <a:cubicBezTo>
                    <a:pt x="29" y="74"/>
                    <a:pt x="30" y="74"/>
                    <a:pt x="30" y="74"/>
                  </a:cubicBezTo>
                  <a:cubicBezTo>
                    <a:pt x="42" y="67"/>
                    <a:pt x="42" y="67"/>
                    <a:pt x="42" y="67"/>
                  </a:cubicBezTo>
                  <a:cubicBezTo>
                    <a:pt x="13" y="96"/>
                    <a:pt x="13" y="96"/>
                    <a:pt x="13" y="96"/>
                  </a:cubicBezTo>
                  <a:cubicBezTo>
                    <a:pt x="10" y="93"/>
                    <a:pt x="10" y="93"/>
                    <a:pt x="10" y="93"/>
                  </a:cubicBezTo>
                  <a:close/>
                  <a:moveTo>
                    <a:pt x="16" y="98"/>
                  </a:moveTo>
                  <a:cubicBezTo>
                    <a:pt x="47" y="66"/>
                    <a:pt x="47" y="66"/>
                    <a:pt x="47" y="66"/>
                  </a:cubicBezTo>
                  <a:cubicBezTo>
                    <a:pt x="52" y="69"/>
                    <a:pt x="52" y="69"/>
                    <a:pt x="52" y="69"/>
                  </a:cubicBezTo>
                  <a:cubicBezTo>
                    <a:pt x="20" y="101"/>
                    <a:pt x="20" y="101"/>
                    <a:pt x="20" y="101"/>
                  </a:cubicBezTo>
                  <a:cubicBezTo>
                    <a:pt x="16" y="98"/>
                    <a:pt x="16" y="98"/>
                    <a:pt x="16" y="98"/>
                  </a:cubicBezTo>
                  <a:close/>
                  <a:moveTo>
                    <a:pt x="23" y="103"/>
                  </a:moveTo>
                  <a:cubicBezTo>
                    <a:pt x="55" y="71"/>
                    <a:pt x="55" y="71"/>
                    <a:pt x="55" y="71"/>
                  </a:cubicBezTo>
                  <a:cubicBezTo>
                    <a:pt x="59" y="73"/>
                    <a:pt x="59" y="73"/>
                    <a:pt x="59" y="73"/>
                  </a:cubicBezTo>
                  <a:cubicBezTo>
                    <a:pt x="27" y="106"/>
                    <a:pt x="27" y="106"/>
                    <a:pt x="27" y="106"/>
                  </a:cubicBezTo>
                  <a:cubicBezTo>
                    <a:pt x="26" y="105"/>
                    <a:pt x="26" y="105"/>
                    <a:pt x="26" y="105"/>
                  </a:cubicBezTo>
                  <a:cubicBezTo>
                    <a:pt x="23" y="103"/>
                    <a:pt x="23" y="103"/>
                    <a:pt x="23" y="103"/>
                  </a:cubicBezTo>
                  <a:close/>
                  <a:moveTo>
                    <a:pt x="29" y="108"/>
                  </a:moveTo>
                  <a:cubicBezTo>
                    <a:pt x="29" y="108"/>
                    <a:pt x="29" y="109"/>
                    <a:pt x="29" y="109"/>
                  </a:cubicBezTo>
                  <a:cubicBezTo>
                    <a:pt x="30" y="110"/>
                    <a:pt x="30" y="112"/>
                    <a:pt x="30" y="113"/>
                  </a:cubicBezTo>
                  <a:cubicBezTo>
                    <a:pt x="91" y="53"/>
                    <a:pt x="91" y="53"/>
                    <a:pt x="91" y="53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29" y="108"/>
                    <a:pt x="29" y="108"/>
                    <a:pt x="29" y="108"/>
                  </a:cubicBezTo>
                  <a:close/>
                  <a:moveTo>
                    <a:pt x="31" y="118"/>
                  </a:moveTo>
                  <a:cubicBezTo>
                    <a:pt x="31" y="125"/>
                    <a:pt x="31" y="125"/>
                    <a:pt x="31" y="125"/>
                  </a:cubicBezTo>
                  <a:cubicBezTo>
                    <a:pt x="91" y="65"/>
                    <a:pt x="91" y="65"/>
                    <a:pt x="91" y="65"/>
                  </a:cubicBezTo>
                  <a:cubicBezTo>
                    <a:pt x="91" y="58"/>
                    <a:pt x="91" y="58"/>
                    <a:pt x="91" y="58"/>
                  </a:cubicBezTo>
                  <a:cubicBezTo>
                    <a:pt x="31" y="118"/>
                    <a:pt x="31" y="118"/>
                    <a:pt x="31" y="118"/>
                  </a:cubicBezTo>
                  <a:close/>
                  <a:moveTo>
                    <a:pt x="31" y="130"/>
                  </a:moveTo>
                  <a:cubicBezTo>
                    <a:pt x="91" y="69"/>
                    <a:pt x="91" y="69"/>
                    <a:pt x="91" y="69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31" y="136"/>
                    <a:pt x="31" y="136"/>
                    <a:pt x="31" y="136"/>
                  </a:cubicBezTo>
                  <a:cubicBezTo>
                    <a:pt x="31" y="130"/>
                    <a:pt x="31" y="130"/>
                    <a:pt x="31" y="130"/>
                  </a:cubicBezTo>
                  <a:close/>
                  <a:moveTo>
                    <a:pt x="32" y="140"/>
                  </a:moveTo>
                  <a:cubicBezTo>
                    <a:pt x="62" y="110"/>
                    <a:pt x="62" y="110"/>
                    <a:pt x="62" y="110"/>
                  </a:cubicBezTo>
                  <a:cubicBezTo>
                    <a:pt x="62" y="111"/>
                    <a:pt x="62" y="112"/>
                    <a:pt x="62" y="113"/>
                  </a:cubicBezTo>
                  <a:cubicBezTo>
                    <a:pt x="62" y="117"/>
                    <a:pt x="62" y="117"/>
                    <a:pt x="62" y="117"/>
                  </a:cubicBezTo>
                  <a:cubicBezTo>
                    <a:pt x="39" y="140"/>
                    <a:pt x="39" y="140"/>
                    <a:pt x="39" y="140"/>
                  </a:cubicBezTo>
                  <a:cubicBezTo>
                    <a:pt x="32" y="140"/>
                    <a:pt x="32" y="140"/>
                    <a:pt x="32" y="140"/>
                  </a:cubicBezTo>
                  <a:close/>
                  <a:moveTo>
                    <a:pt x="43" y="140"/>
                  </a:moveTo>
                  <a:cubicBezTo>
                    <a:pt x="62" y="122"/>
                    <a:pt x="62" y="122"/>
                    <a:pt x="62" y="122"/>
                  </a:cubicBezTo>
                  <a:cubicBezTo>
                    <a:pt x="62" y="128"/>
                    <a:pt x="62" y="128"/>
                    <a:pt x="62" y="128"/>
                  </a:cubicBezTo>
                  <a:cubicBezTo>
                    <a:pt x="50" y="140"/>
                    <a:pt x="50" y="140"/>
                    <a:pt x="50" y="140"/>
                  </a:cubicBezTo>
                  <a:cubicBezTo>
                    <a:pt x="43" y="140"/>
                    <a:pt x="43" y="140"/>
                    <a:pt x="43" y="140"/>
                  </a:cubicBezTo>
                  <a:close/>
                  <a:moveTo>
                    <a:pt x="55" y="140"/>
                  </a:moveTo>
                  <a:cubicBezTo>
                    <a:pt x="62" y="140"/>
                    <a:pt x="62" y="140"/>
                    <a:pt x="62" y="140"/>
                  </a:cubicBezTo>
                  <a:cubicBezTo>
                    <a:pt x="62" y="133"/>
                    <a:pt x="62" y="133"/>
                    <a:pt x="62" y="133"/>
                  </a:cubicBezTo>
                  <a:cubicBezTo>
                    <a:pt x="55" y="140"/>
                    <a:pt x="55" y="140"/>
                    <a:pt x="55" y="140"/>
                  </a:cubicBezTo>
                  <a:close/>
                  <a:moveTo>
                    <a:pt x="74" y="98"/>
                  </a:moveTo>
                  <a:cubicBezTo>
                    <a:pt x="91" y="81"/>
                    <a:pt x="91" y="81"/>
                    <a:pt x="91" y="81"/>
                  </a:cubicBezTo>
                  <a:cubicBezTo>
                    <a:pt x="91" y="85"/>
                    <a:pt x="91" y="85"/>
                    <a:pt x="91" y="85"/>
                  </a:cubicBezTo>
                  <a:cubicBezTo>
                    <a:pt x="74" y="98"/>
                    <a:pt x="74" y="98"/>
                    <a:pt x="74" y="98"/>
                  </a:cubicBezTo>
                  <a:close/>
                  <a:moveTo>
                    <a:pt x="91" y="41"/>
                  </a:moveTo>
                  <a:cubicBezTo>
                    <a:pt x="62" y="70"/>
                    <a:pt x="62" y="70"/>
                    <a:pt x="62" y="70"/>
                  </a:cubicBezTo>
                  <a:cubicBezTo>
                    <a:pt x="61" y="64"/>
                    <a:pt x="61" y="64"/>
                    <a:pt x="61" y="64"/>
                  </a:cubicBezTo>
                  <a:cubicBezTo>
                    <a:pt x="91" y="35"/>
                    <a:pt x="91" y="35"/>
                    <a:pt x="91" y="35"/>
                  </a:cubicBezTo>
                  <a:cubicBezTo>
                    <a:pt x="91" y="41"/>
                    <a:pt x="91" y="41"/>
                    <a:pt x="91" y="41"/>
                  </a:cubicBezTo>
                  <a:close/>
                  <a:moveTo>
                    <a:pt x="91" y="30"/>
                  </a:moveTo>
                  <a:cubicBezTo>
                    <a:pt x="60" y="60"/>
                    <a:pt x="60" y="60"/>
                    <a:pt x="60" y="60"/>
                  </a:cubicBezTo>
                  <a:cubicBezTo>
                    <a:pt x="59" y="55"/>
                    <a:pt x="59" y="55"/>
                    <a:pt x="59" y="55"/>
                  </a:cubicBezTo>
                  <a:cubicBezTo>
                    <a:pt x="72" y="44"/>
                    <a:pt x="72" y="44"/>
                    <a:pt x="72" y="44"/>
                  </a:cubicBezTo>
                  <a:cubicBezTo>
                    <a:pt x="72" y="44"/>
                    <a:pt x="72" y="44"/>
                    <a:pt x="72" y="44"/>
                  </a:cubicBezTo>
                  <a:cubicBezTo>
                    <a:pt x="73" y="43"/>
                    <a:pt x="73" y="43"/>
                    <a:pt x="73" y="42"/>
                  </a:cubicBezTo>
                  <a:cubicBezTo>
                    <a:pt x="73" y="42"/>
                    <a:pt x="73" y="42"/>
                    <a:pt x="73" y="41"/>
                  </a:cubicBezTo>
                  <a:cubicBezTo>
                    <a:pt x="91" y="23"/>
                    <a:pt x="91" y="23"/>
                    <a:pt x="91" y="23"/>
                  </a:cubicBezTo>
                  <a:cubicBezTo>
                    <a:pt x="91" y="30"/>
                    <a:pt x="91" y="30"/>
                    <a:pt x="91" y="30"/>
                  </a:cubicBezTo>
                  <a:close/>
                  <a:moveTo>
                    <a:pt x="91" y="18"/>
                  </a:moveTo>
                  <a:cubicBezTo>
                    <a:pt x="69" y="40"/>
                    <a:pt x="69" y="40"/>
                    <a:pt x="69" y="40"/>
                  </a:cubicBezTo>
                  <a:cubicBezTo>
                    <a:pt x="63" y="40"/>
                    <a:pt x="63" y="40"/>
                    <a:pt x="63" y="40"/>
                  </a:cubicBezTo>
                  <a:cubicBezTo>
                    <a:pt x="91" y="11"/>
                    <a:pt x="91" y="11"/>
                    <a:pt x="91" y="11"/>
                  </a:cubicBezTo>
                  <a:cubicBezTo>
                    <a:pt x="91" y="18"/>
                    <a:pt x="91" y="18"/>
                    <a:pt x="91" y="18"/>
                  </a:cubicBezTo>
                  <a:close/>
                  <a:moveTo>
                    <a:pt x="28" y="39"/>
                  </a:moveTo>
                  <a:cubicBezTo>
                    <a:pt x="36" y="39"/>
                    <a:pt x="36" y="39"/>
                    <a:pt x="36" y="39"/>
                  </a:cubicBezTo>
                  <a:cubicBezTo>
                    <a:pt x="37" y="37"/>
                    <a:pt x="37" y="37"/>
                    <a:pt x="37" y="37"/>
                  </a:cubicBezTo>
                  <a:cubicBezTo>
                    <a:pt x="43" y="25"/>
                    <a:pt x="43" y="25"/>
                    <a:pt x="43" y="25"/>
                  </a:cubicBezTo>
                  <a:lnTo>
                    <a:pt x="28" y="39"/>
                  </a:lnTo>
                  <a:close/>
                </a:path>
              </a:pathLst>
            </a:custGeom>
            <a:solidFill>
              <a:srgbClr val="FFC0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" name="Freeform 104"/>
            <p:cNvSpPr>
              <a:spLocks noEditPoints="1"/>
            </p:cNvSpPr>
            <p:nvPr/>
          </p:nvSpPr>
          <p:spPr bwMode="auto">
            <a:xfrm>
              <a:off x="4344987" y="1889125"/>
              <a:ext cx="342900" cy="74613"/>
            </a:xfrm>
            <a:custGeom>
              <a:avLst/>
              <a:gdLst>
                <a:gd name="T0" fmla="*/ 63 w 91"/>
                <a:gd name="T1" fmla="*/ 0 h 20"/>
                <a:gd name="T2" fmla="*/ 63 w 91"/>
                <a:gd name="T3" fmla="*/ 0 h 20"/>
                <a:gd name="T4" fmla="*/ 42 w 91"/>
                <a:gd name="T5" fmla="*/ 20 h 20"/>
                <a:gd name="T6" fmla="*/ 49 w 91"/>
                <a:gd name="T7" fmla="*/ 20 h 20"/>
                <a:gd name="T8" fmla="*/ 69 w 91"/>
                <a:gd name="T9" fmla="*/ 0 h 20"/>
                <a:gd name="T10" fmla="*/ 63 w 91"/>
                <a:gd name="T11" fmla="*/ 0 h 20"/>
                <a:gd name="T12" fmla="*/ 58 w 91"/>
                <a:gd name="T13" fmla="*/ 0 h 20"/>
                <a:gd name="T14" fmla="*/ 37 w 91"/>
                <a:gd name="T15" fmla="*/ 20 h 20"/>
                <a:gd name="T16" fmla="*/ 31 w 91"/>
                <a:gd name="T17" fmla="*/ 20 h 20"/>
                <a:gd name="T18" fmla="*/ 51 w 91"/>
                <a:gd name="T19" fmla="*/ 0 h 20"/>
                <a:gd name="T20" fmla="*/ 58 w 91"/>
                <a:gd name="T21" fmla="*/ 0 h 20"/>
                <a:gd name="T22" fmla="*/ 46 w 91"/>
                <a:gd name="T23" fmla="*/ 0 h 20"/>
                <a:gd name="T24" fmla="*/ 26 w 91"/>
                <a:gd name="T25" fmla="*/ 20 h 20"/>
                <a:gd name="T26" fmla="*/ 19 w 91"/>
                <a:gd name="T27" fmla="*/ 20 h 20"/>
                <a:gd name="T28" fmla="*/ 40 w 91"/>
                <a:gd name="T29" fmla="*/ 0 h 20"/>
                <a:gd name="T30" fmla="*/ 46 w 91"/>
                <a:gd name="T31" fmla="*/ 0 h 20"/>
                <a:gd name="T32" fmla="*/ 35 w 91"/>
                <a:gd name="T33" fmla="*/ 0 h 20"/>
                <a:gd name="T34" fmla="*/ 29 w 91"/>
                <a:gd name="T35" fmla="*/ 0 h 20"/>
                <a:gd name="T36" fmla="*/ 28 w 91"/>
                <a:gd name="T37" fmla="*/ 0 h 20"/>
                <a:gd name="T38" fmla="*/ 8 w 91"/>
                <a:gd name="T39" fmla="*/ 20 h 20"/>
                <a:gd name="T40" fmla="*/ 14 w 91"/>
                <a:gd name="T41" fmla="*/ 20 h 20"/>
                <a:gd name="T42" fmla="*/ 35 w 91"/>
                <a:gd name="T43" fmla="*/ 0 h 20"/>
                <a:gd name="T44" fmla="*/ 23 w 91"/>
                <a:gd name="T45" fmla="*/ 0 h 20"/>
                <a:gd name="T46" fmla="*/ 16 w 91"/>
                <a:gd name="T47" fmla="*/ 0 h 20"/>
                <a:gd name="T48" fmla="*/ 0 w 91"/>
                <a:gd name="T49" fmla="*/ 16 h 20"/>
                <a:gd name="T50" fmla="*/ 0 w 91"/>
                <a:gd name="T51" fmla="*/ 20 h 20"/>
                <a:gd name="T52" fmla="*/ 3 w 91"/>
                <a:gd name="T53" fmla="*/ 20 h 20"/>
                <a:gd name="T54" fmla="*/ 23 w 91"/>
                <a:gd name="T55" fmla="*/ 0 h 20"/>
                <a:gd name="T56" fmla="*/ 12 w 91"/>
                <a:gd name="T57" fmla="*/ 0 h 20"/>
                <a:gd name="T58" fmla="*/ 0 w 91"/>
                <a:gd name="T59" fmla="*/ 12 h 20"/>
                <a:gd name="T60" fmla="*/ 0 w 91"/>
                <a:gd name="T61" fmla="*/ 7 h 20"/>
                <a:gd name="T62" fmla="*/ 1 w 91"/>
                <a:gd name="T63" fmla="*/ 4 h 20"/>
                <a:gd name="T64" fmla="*/ 4 w 91"/>
                <a:gd name="T65" fmla="*/ 1 h 20"/>
                <a:gd name="T66" fmla="*/ 7 w 91"/>
                <a:gd name="T67" fmla="*/ 0 h 20"/>
                <a:gd name="T68" fmla="*/ 12 w 91"/>
                <a:gd name="T69" fmla="*/ 0 h 20"/>
                <a:gd name="T70" fmla="*/ 54 w 91"/>
                <a:gd name="T71" fmla="*/ 20 h 20"/>
                <a:gd name="T72" fmla="*/ 74 w 91"/>
                <a:gd name="T73" fmla="*/ 0 h 20"/>
                <a:gd name="T74" fmla="*/ 81 w 91"/>
                <a:gd name="T75" fmla="*/ 0 h 20"/>
                <a:gd name="T76" fmla="*/ 61 w 91"/>
                <a:gd name="T77" fmla="*/ 20 h 20"/>
                <a:gd name="T78" fmla="*/ 54 w 91"/>
                <a:gd name="T79" fmla="*/ 20 h 20"/>
                <a:gd name="T80" fmla="*/ 65 w 91"/>
                <a:gd name="T81" fmla="*/ 20 h 20"/>
                <a:gd name="T82" fmla="*/ 85 w 91"/>
                <a:gd name="T83" fmla="*/ 0 h 20"/>
                <a:gd name="T84" fmla="*/ 89 w 91"/>
                <a:gd name="T85" fmla="*/ 2 h 20"/>
                <a:gd name="T86" fmla="*/ 89 w 91"/>
                <a:gd name="T87" fmla="*/ 2 h 20"/>
                <a:gd name="T88" fmla="*/ 89 w 91"/>
                <a:gd name="T89" fmla="*/ 3 h 20"/>
                <a:gd name="T90" fmla="*/ 72 w 91"/>
                <a:gd name="T91" fmla="*/ 20 h 20"/>
                <a:gd name="T92" fmla="*/ 65 w 91"/>
                <a:gd name="T93" fmla="*/ 20 h 20"/>
                <a:gd name="T94" fmla="*/ 77 w 91"/>
                <a:gd name="T95" fmla="*/ 20 h 20"/>
                <a:gd name="T96" fmla="*/ 84 w 91"/>
                <a:gd name="T97" fmla="*/ 20 h 20"/>
                <a:gd name="T98" fmla="*/ 91 w 91"/>
                <a:gd name="T99" fmla="*/ 13 h 20"/>
                <a:gd name="T100" fmla="*/ 91 w 91"/>
                <a:gd name="T101" fmla="*/ 7 h 20"/>
                <a:gd name="T102" fmla="*/ 91 w 91"/>
                <a:gd name="T103" fmla="*/ 6 h 20"/>
                <a:gd name="T104" fmla="*/ 77 w 91"/>
                <a:gd name="T105" fmla="*/ 20 h 20"/>
                <a:gd name="T106" fmla="*/ 89 w 91"/>
                <a:gd name="T107" fmla="*/ 20 h 20"/>
                <a:gd name="T108" fmla="*/ 91 w 91"/>
                <a:gd name="T109" fmla="*/ 20 h 20"/>
                <a:gd name="T110" fmla="*/ 91 w 91"/>
                <a:gd name="T111" fmla="*/ 18 h 20"/>
                <a:gd name="T112" fmla="*/ 89 w 91"/>
                <a:gd name="T113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91" h="20"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42" y="20"/>
                    <a:pt x="42" y="20"/>
                    <a:pt x="42" y="20"/>
                  </a:cubicBezTo>
                  <a:cubicBezTo>
                    <a:pt x="49" y="20"/>
                    <a:pt x="49" y="20"/>
                    <a:pt x="49" y="2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63" y="0"/>
                    <a:pt x="63" y="0"/>
                    <a:pt x="63" y="0"/>
                  </a:cubicBezTo>
                  <a:close/>
                  <a:moveTo>
                    <a:pt x="58" y="0"/>
                  </a:moveTo>
                  <a:cubicBezTo>
                    <a:pt x="37" y="20"/>
                    <a:pt x="37" y="20"/>
                    <a:pt x="37" y="20"/>
                  </a:cubicBezTo>
                  <a:cubicBezTo>
                    <a:pt x="31" y="20"/>
                    <a:pt x="31" y="20"/>
                    <a:pt x="31" y="2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8" y="0"/>
                    <a:pt x="58" y="0"/>
                    <a:pt x="58" y="0"/>
                  </a:cubicBezTo>
                  <a:close/>
                  <a:moveTo>
                    <a:pt x="46" y="0"/>
                  </a:moveTo>
                  <a:cubicBezTo>
                    <a:pt x="26" y="20"/>
                    <a:pt x="26" y="20"/>
                    <a:pt x="26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6" y="0"/>
                    <a:pt x="46" y="0"/>
                    <a:pt x="46" y="0"/>
                  </a:cubicBezTo>
                  <a:close/>
                  <a:moveTo>
                    <a:pt x="35" y="0"/>
                  </a:moveTo>
                  <a:cubicBezTo>
                    <a:pt x="29" y="0"/>
                    <a:pt x="29" y="0"/>
                    <a:pt x="29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14" y="20"/>
                    <a:pt x="14" y="20"/>
                    <a:pt x="14" y="20"/>
                  </a:cubicBezTo>
                  <a:cubicBezTo>
                    <a:pt x="35" y="0"/>
                    <a:pt x="35" y="0"/>
                    <a:pt x="35" y="0"/>
                  </a:cubicBezTo>
                  <a:close/>
                  <a:moveTo>
                    <a:pt x="23" y="0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3" y="0"/>
                    <a:pt x="23" y="0"/>
                    <a:pt x="23" y="0"/>
                  </a:cubicBezTo>
                  <a:close/>
                  <a:moveTo>
                    <a:pt x="12" y="0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6"/>
                    <a:pt x="0" y="5"/>
                    <a:pt x="1" y="4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5" y="0"/>
                    <a:pt x="6" y="0"/>
                    <a:pt x="7" y="0"/>
                  </a:cubicBezTo>
                  <a:cubicBezTo>
                    <a:pt x="12" y="0"/>
                    <a:pt x="12" y="0"/>
                    <a:pt x="12" y="0"/>
                  </a:cubicBezTo>
                  <a:close/>
                  <a:moveTo>
                    <a:pt x="54" y="20"/>
                  </a:moveTo>
                  <a:cubicBezTo>
                    <a:pt x="74" y="0"/>
                    <a:pt x="74" y="0"/>
                    <a:pt x="74" y="0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61" y="20"/>
                    <a:pt x="61" y="20"/>
                    <a:pt x="61" y="20"/>
                  </a:cubicBezTo>
                  <a:cubicBezTo>
                    <a:pt x="54" y="20"/>
                    <a:pt x="54" y="20"/>
                    <a:pt x="54" y="20"/>
                  </a:cubicBezTo>
                  <a:close/>
                  <a:moveTo>
                    <a:pt x="65" y="20"/>
                  </a:moveTo>
                  <a:cubicBezTo>
                    <a:pt x="85" y="0"/>
                    <a:pt x="85" y="0"/>
                    <a:pt x="85" y="0"/>
                  </a:cubicBezTo>
                  <a:cubicBezTo>
                    <a:pt x="87" y="0"/>
                    <a:pt x="88" y="1"/>
                    <a:pt x="89" y="2"/>
                  </a:cubicBezTo>
                  <a:cubicBezTo>
                    <a:pt x="89" y="2"/>
                    <a:pt x="89" y="2"/>
                    <a:pt x="89" y="2"/>
                  </a:cubicBezTo>
                  <a:cubicBezTo>
                    <a:pt x="89" y="2"/>
                    <a:pt x="89" y="3"/>
                    <a:pt x="89" y="3"/>
                  </a:cubicBezTo>
                  <a:cubicBezTo>
                    <a:pt x="72" y="20"/>
                    <a:pt x="72" y="20"/>
                    <a:pt x="72" y="20"/>
                  </a:cubicBezTo>
                  <a:cubicBezTo>
                    <a:pt x="65" y="20"/>
                    <a:pt x="65" y="20"/>
                    <a:pt x="65" y="20"/>
                  </a:cubicBezTo>
                  <a:close/>
                  <a:moveTo>
                    <a:pt x="77" y="20"/>
                  </a:moveTo>
                  <a:cubicBezTo>
                    <a:pt x="84" y="20"/>
                    <a:pt x="84" y="20"/>
                    <a:pt x="84" y="20"/>
                  </a:cubicBezTo>
                  <a:cubicBezTo>
                    <a:pt x="91" y="13"/>
                    <a:pt x="91" y="13"/>
                    <a:pt x="91" y="13"/>
                  </a:cubicBezTo>
                  <a:cubicBezTo>
                    <a:pt x="91" y="7"/>
                    <a:pt x="91" y="7"/>
                    <a:pt x="91" y="7"/>
                  </a:cubicBezTo>
                  <a:cubicBezTo>
                    <a:pt x="91" y="7"/>
                    <a:pt x="91" y="7"/>
                    <a:pt x="91" y="6"/>
                  </a:cubicBezTo>
                  <a:cubicBezTo>
                    <a:pt x="77" y="20"/>
                    <a:pt x="77" y="20"/>
                    <a:pt x="77" y="20"/>
                  </a:cubicBezTo>
                  <a:close/>
                  <a:moveTo>
                    <a:pt x="89" y="20"/>
                  </a:moveTo>
                  <a:cubicBezTo>
                    <a:pt x="91" y="20"/>
                    <a:pt x="91" y="20"/>
                    <a:pt x="91" y="20"/>
                  </a:cubicBezTo>
                  <a:cubicBezTo>
                    <a:pt x="91" y="18"/>
                    <a:pt x="91" y="18"/>
                    <a:pt x="91" y="18"/>
                  </a:cubicBezTo>
                  <a:lnTo>
                    <a:pt x="89" y="20"/>
                  </a:lnTo>
                  <a:close/>
                </a:path>
              </a:pathLst>
            </a:custGeom>
            <a:solidFill>
              <a:srgbClr val="FFC0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" name="Freeform 105"/>
            <p:cNvSpPr>
              <a:spLocks noEditPoints="1"/>
            </p:cNvSpPr>
            <p:nvPr/>
          </p:nvSpPr>
          <p:spPr bwMode="auto">
            <a:xfrm>
              <a:off x="4435475" y="1452562"/>
              <a:ext cx="153987" cy="153988"/>
            </a:xfrm>
            <a:custGeom>
              <a:avLst/>
              <a:gdLst>
                <a:gd name="T0" fmla="*/ 14 w 41"/>
                <a:gd name="T1" fmla="*/ 14 h 41"/>
                <a:gd name="T2" fmla="*/ 13 w 41"/>
                <a:gd name="T3" fmla="*/ 15 h 41"/>
                <a:gd name="T4" fmla="*/ 6 w 41"/>
                <a:gd name="T5" fmla="*/ 21 h 41"/>
                <a:gd name="T6" fmla="*/ 10 w 41"/>
                <a:gd name="T7" fmla="*/ 24 h 41"/>
                <a:gd name="T8" fmla="*/ 25 w 41"/>
                <a:gd name="T9" fmla="*/ 9 h 41"/>
                <a:gd name="T10" fmla="*/ 23 w 41"/>
                <a:gd name="T11" fmla="*/ 4 h 41"/>
                <a:gd name="T12" fmla="*/ 17 w 41"/>
                <a:gd name="T13" fmla="*/ 10 h 41"/>
                <a:gd name="T14" fmla="*/ 16 w 41"/>
                <a:gd name="T15" fmla="*/ 13 h 41"/>
                <a:gd name="T16" fmla="*/ 14 w 41"/>
                <a:gd name="T17" fmla="*/ 14 h 41"/>
                <a:gd name="T18" fmla="*/ 7 w 41"/>
                <a:gd name="T19" fmla="*/ 15 h 41"/>
                <a:gd name="T20" fmla="*/ 4 w 41"/>
                <a:gd name="T21" fmla="*/ 19 h 41"/>
                <a:gd name="T22" fmla="*/ 0 w 41"/>
                <a:gd name="T23" fmla="*/ 16 h 41"/>
                <a:gd name="T24" fmla="*/ 7 w 41"/>
                <a:gd name="T25" fmla="*/ 15 h 41"/>
                <a:gd name="T26" fmla="*/ 11 w 41"/>
                <a:gd name="T27" fmla="*/ 28 h 41"/>
                <a:gd name="T28" fmla="*/ 26 w 41"/>
                <a:gd name="T29" fmla="*/ 12 h 41"/>
                <a:gd name="T30" fmla="*/ 27 w 41"/>
                <a:gd name="T31" fmla="*/ 13 h 41"/>
                <a:gd name="T32" fmla="*/ 29 w 41"/>
                <a:gd name="T33" fmla="*/ 14 h 41"/>
                <a:gd name="T34" fmla="*/ 31 w 41"/>
                <a:gd name="T35" fmla="*/ 15 h 41"/>
                <a:gd name="T36" fmla="*/ 9 w 41"/>
                <a:gd name="T37" fmla="*/ 36 h 41"/>
                <a:gd name="T38" fmla="*/ 11 w 41"/>
                <a:gd name="T39" fmla="*/ 28 h 41"/>
                <a:gd name="T40" fmla="*/ 12 w 41"/>
                <a:gd name="T41" fmla="*/ 38 h 41"/>
                <a:gd name="T42" fmla="*/ 35 w 41"/>
                <a:gd name="T43" fmla="*/ 15 h 41"/>
                <a:gd name="T44" fmla="*/ 41 w 41"/>
                <a:gd name="T45" fmla="*/ 16 h 41"/>
                <a:gd name="T46" fmla="*/ 34 w 41"/>
                <a:gd name="T47" fmla="*/ 23 h 41"/>
                <a:gd name="T48" fmla="*/ 32 w 41"/>
                <a:gd name="T49" fmla="*/ 25 h 41"/>
                <a:gd name="T50" fmla="*/ 31 w 41"/>
                <a:gd name="T51" fmla="*/ 26 h 41"/>
                <a:gd name="T52" fmla="*/ 23 w 41"/>
                <a:gd name="T53" fmla="*/ 34 h 41"/>
                <a:gd name="T54" fmla="*/ 22 w 41"/>
                <a:gd name="T55" fmla="*/ 33 h 41"/>
                <a:gd name="T56" fmla="*/ 20 w 41"/>
                <a:gd name="T57" fmla="*/ 33 h 41"/>
                <a:gd name="T58" fmla="*/ 12 w 41"/>
                <a:gd name="T59" fmla="*/ 38 h 41"/>
                <a:gd name="T60" fmla="*/ 26 w 41"/>
                <a:gd name="T61" fmla="*/ 36 h 41"/>
                <a:gd name="T62" fmla="*/ 30 w 41"/>
                <a:gd name="T63" fmla="*/ 38 h 41"/>
                <a:gd name="T64" fmla="*/ 33 w 41"/>
                <a:gd name="T65" fmla="*/ 35 h 41"/>
                <a:gd name="T66" fmla="*/ 32 w 41"/>
                <a:gd name="T67" fmla="*/ 30 h 41"/>
                <a:gd name="T68" fmla="*/ 26 w 41"/>
                <a:gd name="T69" fmla="*/ 36 h 41"/>
                <a:gd name="T70" fmla="*/ 33 w 41"/>
                <a:gd name="T71" fmla="*/ 40 h 41"/>
                <a:gd name="T72" fmla="*/ 34 w 41"/>
                <a:gd name="T73" fmla="*/ 41 h 41"/>
                <a:gd name="T74" fmla="*/ 34 w 41"/>
                <a:gd name="T75" fmla="*/ 39 h 41"/>
                <a:gd name="T76" fmla="*/ 33 w 41"/>
                <a:gd name="T77" fmla="*/ 40 h 41"/>
                <a:gd name="T78" fmla="*/ 21 w 41"/>
                <a:gd name="T79" fmla="*/ 1 h 41"/>
                <a:gd name="T80" fmla="*/ 21 w 41"/>
                <a:gd name="T81" fmla="*/ 0 h 41"/>
                <a:gd name="T82" fmla="*/ 21 w 41"/>
                <a:gd name="T83" fmla="*/ 2 h 41"/>
                <a:gd name="T84" fmla="*/ 21 w 41"/>
                <a:gd name="T85" fmla="*/ 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1" h="41">
                  <a:moveTo>
                    <a:pt x="14" y="14"/>
                  </a:moveTo>
                  <a:cubicBezTo>
                    <a:pt x="13" y="15"/>
                    <a:pt x="13" y="15"/>
                    <a:pt x="13" y="15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25" y="9"/>
                    <a:pt x="25" y="9"/>
                    <a:pt x="25" y="9"/>
                  </a:cubicBezTo>
                  <a:cubicBezTo>
                    <a:pt x="23" y="4"/>
                    <a:pt x="23" y="4"/>
                    <a:pt x="23" y="4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5" y="14"/>
                    <a:pt x="15" y="14"/>
                    <a:pt x="14" y="14"/>
                  </a:cubicBezTo>
                  <a:close/>
                  <a:moveTo>
                    <a:pt x="7" y="15"/>
                  </a:moveTo>
                  <a:cubicBezTo>
                    <a:pt x="4" y="19"/>
                    <a:pt x="4" y="19"/>
                    <a:pt x="4" y="19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7" y="15"/>
                    <a:pt x="7" y="15"/>
                    <a:pt x="7" y="15"/>
                  </a:cubicBezTo>
                  <a:close/>
                  <a:moveTo>
                    <a:pt x="11" y="28"/>
                  </a:moveTo>
                  <a:cubicBezTo>
                    <a:pt x="26" y="12"/>
                    <a:pt x="26" y="12"/>
                    <a:pt x="26" y="12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27" y="14"/>
                    <a:pt x="28" y="14"/>
                    <a:pt x="29" y="14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9" y="36"/>
                    <a:pt x="9" y="36"/>
                    <a:pt x="9" y="36"/>
                  </a:cubicBezTo>
                  <a:cubicBezTo>
                    <a:pt x="11" y="28"/>
                    <a:pt x="11" y="28"/>
                    <a:pt x="11" y="28"/>
                  </a:cubicBezTo>
                  <a:close/>
                  <a:moveTo>
                    <a:pt x="12" y="38"/>
                  </a:moveTo>
                  <a:cubicBezTo>
                    <a:pt x="35" y="15"/>
                    <a:pt x="35" y="15"/>
                    <a:pt x="35" y="15"/>
                  </a:cubicBezTo>
                  <a:cubicBezTo>
                    <a:pt x="41" y="16"/>
                    <a:pt x="41" y="16"/>
                    <a:pt x="41" y="16"/>
                  </a:cubicBezTo>
                  <a:cubicBezTo>
                    <a:pt x="34" y="23"/>
                    <a:pt x="34" y="23"/>
                    <a:pt x="34" y="23"/>
                  </a:cubicBezTo>
                  <a:cubicBezTo>
                    <a:pt x="32" y="25"/>
                    <a:pt x="32" y="25"/>
                    <a:pt x="32" y="25"/>
                  </a:cubicBezTo>
                  <a:cubicBezTo>
                    <a:pt x="32" y="25"/>
                    <a:pt x="31" y="25"/>
                    <a:pt x="31" y="26"/>
                  </a:cubicBezTo>
                  <a:cubicBezTo>
                    <a:pt x="23" y="34"/>
                    <a:pt x="23" y="34"/>
                    <a:pt x="23" y="34"/>
                  </a:cubicBezTo>
                  <a:cubicBezTo>
                    <a:pt x="22" y="33"/>
                    <a:pt x="22" y="33"/>
                    <a:pt x="22" y="33"/>
                  </a:cubicBezTo>
                  <a:cubicBezTo>
                    <a:pt x="22" y="33"/>
                    <a:pt x="21" y="33"/>
                    <a:pt x="20" y="33"/>
                  </a:cubicBezTo>
                  <a:cubicBezTo>
                    <a:pt x="12" y="38"/>
                    <a:pt x="12" y="38"/>
                    <a:pt x="12" y="38"/>
                  </a:cubicBezTo>
                  <a:close/>
                  <a:moveTo>
                    <a:pt x="26" y="36"/>
                  </a:moveTo>
                  <a:cubicBezTo>
                    <a:pt x="30" y="38"/>
                    <a:pt x="30" y="38"/>
                    <a:pt x="30" y="38"/>
                  </a:cubicBezTo>
                  <a:cubicBezTo>
                    <a:pt x="33" y="35"/>
                    <a:pt x="33" y="35"/>
                    <a:pt x="33" y="35"/>
                  </a:cubicBezTo>
                  <a:cubicBezTo>
                    <a:pt x="32" y="30"/>
                    <a:pt x="32" y="30"/>
                    <a:pt x="32" y="30"/>
                  </a:cubicBezTo>
                  <a:cubicBezTo>
                    <a:pt x="26" y="36"/>
                    <a:pt x="26" y="36"/>
                    <a:pt x="26" y="36"/>
                  </a:cubicBezTo>
                  <a:close/>
                  <a:moveTo>
                    <a:pt x="33" y="40"/>
                  </a:moveTo>
                  <a:cubicBezTo>
                    <a:pt x="34" y="41"/>
                    <a:pt x="34" y="41"/>
                    <a:pt x="34" y="41"/>
                  </a:cubicBezTo>
                  <a:cubicBezTo>
                    <a:pt x="34" y="39"/>
                    <a:pt x="34" y="39"/>
                    <a:pt x="34" y="39"/>
                  </a:cubicBezTo>
                  <a:cubicBezTo>
                    <a:pt x="33" y="40"/>
                    <a:pt x="33" y="40"/>
                    <a:pt x="33" y="40"/>
                  </a:cubicBezTo>
                  <a:close/>
                  <a:moveTo>
                    <a:pt x="21" y="1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21" y="2"/>
                    <a:pt x="21" y="2"/>
                    <a:pt x="21" y="2"/>
                  </a:cubicBezTo>
                  <a:lnTo>
                    <a:pt x="21" y="1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" name="Freeform 106"/>
            <p:cNvSpPr>
              <a:spLocks noEditPoints="1"/>
            </p:cNvSpPr>
            <p:nvPr/>
          </p:nvSpPr>
          <p:spPr bwMode="auto">
            <a:xfrm>
              <a:off x="4213225" y="1336675"/>
              <a:ext cx="606425" cy="642938"/>
            </a:xfrm>
            <a:custGeom>
              <a:avLst/>
              <a:gdLst>
                <a:gd name="T0" fmla="*/ 126 w 161"/>
                <a:gd name="T1" fmla="*/ 154 h 171"/>
                <a:gd name="T2" fmla="*/ 98 w 161"/>
                <a:gd name="T3" fmla="*/ 147 h 171"/>
                <a:gd name="T4" fmla="*/ 37 w 161"/>
                <a:gd name="T5" fmla="*/ 149 h 171"/>
                <a:gd name="T6" fmla="*/ 35 w 161"/>
                <a:gd name="T7" fmla="*/ 167 h 171"/>
                <a:gd name="T8" fmla="*/ 130 w 161"/>
                <a:gd name="T9" fmla="*/ 2 h 171"/>
                <a:gd name="T10" fmla="*/ 157 w 161"/>
                <a:gd name="T11" fmla="*/ 15 h 171"/>
                <a:gd name="T12" fmla="*/ 160 w 161"/>
                <a:gd name="T13" fmla="*/ 67 h 171"/>
                <a:gd name="T14" fmla="*/ 129 w 161"/>
                <a:gd name="T15" fmla="*/ 91 h 171"/>
                <a:gd name="T16" fmla="*/ 100 w 161"/>
                <a:gd name="T17" fmla="*/ 116 h 171"/>
                <a:gd name="T18" fmla="*/ 126 w 161"/>
                <a:gd name="T19" fmla="*/ 146 h 171"/>
                <a:gd name="T20" fmla="*/ 128 w 161"/>
                <a:gd name="T21" fmla="*/ 171 h 171"/>
                <a:gd name="T22" fmla="*/ 31 w 161"/>
                <a:gd name="T23" fmla="*/ 154 h 171"/>
                <a:gd name="T24" fmla="*/ 34 w 161"/>
                <a:gd name="T25" fmla="*/ 146 h 171"/>
                <a:gd name="T26" fmla="*/ 62 w 161"/>
                <a:gd name="T27" fmla="*/ 143 h 171"/>
                <a:gd name="T28" fmla="*/ 59 w 161"/>
                <a:gd name="T29" fmla="*/ 111 h 171"/>
                <a:gd name="T30" fmla="*/ 4 w 161"/>
                <a:gd name="T31" fmla="*/ 71 h 171"/>
                <a:gd name="T32" fmla="*/ 0 w 161"/>
                <a:gd name="T33" fmla="*/ 23 h 171"/>
                <a:gd name="T34" fmla="*/ 3 w 161"/>
                <a:gd name="T35" fmla="*/ 15 h 171"/>
                <a:gd name="T36" fmla="*/ 31 w 161"/>
                <a:gd name="T37" fmla="*/ 11 h 171"/>
                <a:gd name="T38" fmla="*/ 130 w 161"/>
                <a:gd name="T39" fmla="*/ 15 h 171"/>
                <a:gd name="T40" fmla="*/ 156 w 161"/>
                <a:gd name="T41" fmla="*/ 65 h 171"/>
                <a:gd name="T42" fmla="*/ 155 w 161"/>
                <a:gd name="T43" fmla="*/ 18 h 171"/>
                <a:gd name="T44" fmla="*/ 31 w 161"/>
                <a:gd name="T45" fmla="*/ 86 h 171"/>
                <a:gd name="T46" fmla="*/ 6 w 161"/>
                <a:gd name="T47" fmla="*/ 18 h 171"/>
                <a:gd name="T48" fmla="*/ 3 w 161"/>
                <a:gd name="T49" fmla="*/ 62 h 171"/>
                <a:gd name="T50" fmla="*/ 31 w 161"/>
                <a:gd name="T51" fmla="*/ 86 h 171"/>
                <a:gd name="T52" fmla="*/ 35 w 161"/>
                <a:gd name="T53" fmla="*/ 13 h 171"/>
                <a:gd name="T54" fmla="*/ 64 w 161"/>
                <a:gd name="T55" fmla="*/ 112 h 171"/>
                <a:gd name="T56" fmla="*/ 97 w 161"/>
                <a:gd name="T57" fmla="*/ 143 h 171"/>
                <a:gd name="T58" fmla="*/ 101 w 161"/>
                <a:gd name="T59" fmla="*/ 106 h 171"/>
                <a:gd name="T60" fmla="*/ 126 w 161"/>
                <a:gd name="T61" fmla="*/ 3 h 171"/>
                <a:gd name="T62" fmla="*/ 53 w 161"/>
                <a:gd name="T63" fmla="*/ 47 h 171"/>
                <a:gd name="T64" fmla="*/ 63 w 161"/>
                <a:gd name="T65" fmla="*/ 76 h 171"/>
                <a:gd name="T66" fmla="*/ 95 w 161"/>
                <a:gd name="T67" fmla="*/ 77 h 171"/>
                <a:gd name="T68" fmla="*/ 98 w 161"/>
                <a:gd name="T69" fmla="*/ 75 h 171"/>
                <a:gd name="T70" fmla="*/ 107 w 161"/>
                <a:gd name="T71" fmla="*/ 47 h 171"/>
                <a:gd name="T72" fmla="*/ 89 w 161"/>
                <a:gd name="T73" fmla="*/ 42 h 171"/>
                <a:gd name="T74" fmla="*/ 81 w 161"/>
                <a:gd name="T75" fmla="*/ 25 h 171"/>
                <a:gd name="T76" fmla="*/ 55 w 161"/>
                <a:gd name="T77" fmla="*/ 43 h 171"/>
                <a:gd name="T78" fmla="*/ 70 w 161"/>
                <a:gd name="T79" fmla="*/ 56 h 171"/>
                <a:gd name="T80" fmla="*/ 67 w 161"/>
                <a:gd name="T81" fmla="*/ 72 h 171"/>
                <a:gd name="T82" fmla="*/ 93 w 161"/>
                <a:gd name="T83" fmla="*/ 72 h 171"/>
                <a:gd name="T84" fmla="*/ 101 w 161"/>
                <a:gd name="T85" fmla="*/ 47 h 171"/>
                <a:gd name="T86" fmla="*/ 80 w 161"/>
                <a:gd name="T87" fmla="*/ 3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61" h="171">
                  <a:moveTo>
                    <a:pt x="35" y="167"/>
                  </a:moveTo>
                  <a:cubicBezTo>
                    <a:pt x="126" y="167"/>
                    <a:pt x="126" y="167"/>
                    <a:pt x="126" y="167"/>
                  </a:cubicBezTo>
                  <a:cubicBezTo>
                    <a:pt x="126" y="154"/>
                    <a:pt x="126" y="154"/>
                    <a:pt x="126" y="154"/>
                  </a:cubicBezTo>
                  <a:cubicBezTo>
                    <a:pt x="126" y="152"/>
                    <a:pt x="125" y="150"/>
                    <a:pt x="124" y="149"/>
                  </a:cubicBezTo>
                  <a:cubicBezTo>
                    <a:pt x="122" y="148"/>
                    <a:pt x="120" y="147"/>
                    <a:pt x="118" y="147"/>
                  </a:cubicBezTo>
                  <a:cubicBezTo>
                    <a:pt x="98" y="147"/>
                    <a:pt x="98" y="147"/>
                    <a:pt x="98" y="147"/>
                  </a:cubicBezTo>
                  <a:cubicBezTo>
                    <a:pt x="64" y="147"/>
                    <a:pt x="64" y="147"/>
                    <a:pt x="64" y="147"/>
                  </a:cubicBezTo>
                  <a:cubicBezTo>
                    <a:pt x="42" y="147"/>
                    <a:pt x="42" y="147"/>
                    <a:pt x="42" y="147"/>
                  </a:cubicBezTo>
                  <a:cubicBezTo>
                    <a:pt x="40" y="147"/>
                    <a:pt x="38" y="148"/>
                    <a:pt x="37" y="149"/>
                  </a:cubicBezTo>
                  <a:cubicBezTo>
                    <a:pt x="37" y="149"/>
                    <a:pt x="37" y="149"/>
                    <a:pt x="37" y="149"/>
                  </a:cubicBezTo>
                  <a:cubicBezTo>
                    <a:pt x="36" y="150"/>
                    <a:pt x="35" y="152"/>
                    <a:pt x="35" y="154"/>
                  </a:cubicBezTo>
                  <a:cubicBezTo>
                    <a:pt x="35" y="167"/>
                    <a:pt x="35" y="167"/>
                    <a:pt x="35" y="167"/>
                  </a:cubicBezTo>
                  <a:close/>
                  <a:moveTo>
                    <a:pt x="33" y="0"/>
                  </a:moveTo>
                  <a:cubicBezTo>
                    <a:pt x="128" y="0"/>
                    <a:pt x="128" y="0"/>
                    <a:pt x="128" y="0"/>
                  </a:cubicBezTo>
                  <a:cubicBezTo>
                    <a:pt x="129" y="0"/>
                    <a:pt x="130" y="0"/>
                    <a:pt x="130" y="2"/>
                  </a:cubicBezTo>
                  <a:cubicBezTo>
                    <a:pt x="130" y="11"/>
                    <a:pt x="130" y="11"/>
                    <a:pt x="130" y="11"/>
                  </a:cubicBezTo>
                  <a:cubicBezTo>
                    <a:pt x="149" y="11"/>
                    <a:pt x="149" y="11"/>
                    <a:pt x="149" y="11"/>
                  </a:cubicBezTo>
                  <a:cubicBezTo>
                    <a:pt x="153" y="11"/>
                    <a:pt x="155" y="13"/>
                    <a:pt x="157" y="15"/>
                  </a:cubicBezTo>
                  <a:cubicBezTo>
                    <a:pt x="160" y="17"/>
                    <a:pt x="161" y="20"/>
                    <a:pt x="161" y="23"/>
                  </a:cubicBezTo>
                  <a:cubicBezTo>
                    <a:pt x="161" y="62"/>
                    <a:pt x="161" y="62"/>
                    <a:pt x="161" y="62"/>
                  </a:cubicBezTo>
                  <a:cubicBezTo>
                    <a:pt x="161" y="63"/>
                    <a:pt x="160" y="65"/>
                    <a:pt x="160" y="67"/>
                  </a:cubicBezTo>
                  <a:cubicBezTo>
                    <a:pt x="159" y="68"/>
                    <a:pt x="158" y="70"/>
                    <a:pt x="156" y="71"/>
                  </a:cubicBezTo>
                  <a:cubicBezTo>
                    <a:pt x="129" y="91"/>
                    <a:pt x="129" y="91"/>
                    <a:pt x="129" y="91"/>
                  </a:cubicBezTo>
                  <a:cubicBezTo>
                    <a:pt x="129" y="91"/>
                    <a:pt x="129" y="91"/>
                    <a:pt x="129" y="91"/>
                  </a:cubicBezTo>
                  <a:cubicBezTo>
                    <a:pt x="104" y="109"/>
                    <a:pt x="104" y="109"/>
                    <a:pt x="104" y="109"/>
                  </a:cubicBezTo>
                  <a:cubicBezTo>
                    <a:pt x="102" y="110"/>
                    <a:pt x="102" y="111"/>
                    <a:pt x="101" y="112"/>
                  </a:cubicBezTo>
                  <a:cubicBezTo>
                    <a:pt x="101" y="113"/>
                    <a:pt x="100" y="114"/>
                    <a:pt x="100" y="116"/>
                  </a:cubicBezTo>
                  <a:cubicBezTo>
                    <a:pt x="100" y="143"/>
                    <a:pt x="100" y="143"/>
                    <a:pt x="100" y="143"/>
                  </a:cubicBezTo>
                  <a:cubicBezTo>
                    <a:pt x="118" y="143"/>
                    <a:pt x="118" y="143"/>
                    <a:pt x="118" y="143"/>
                  </a:cubicBezTo>
                  <a:cubicBezTo>
                    <a:pt x="121" y="143"/>
                    <a:pt x="124" y="144"/>
                    <a:pt x="126" y="146"/>
                  </a:cubicBezTo>
                  <a:cubicBezTo>
                    <a:pt x="128" y="148"/>
                    <a:pt x="130" y="151"/>
                    <a:pt x="130" y="154"/>
                  </a:cubicBezTo>
                  <a:cubicBezTo>
                    <a:pt x="130" y="169"/>
                    <a:pt x="130" y="169"/>
                    <a:pt x="130" y="169"/>
                  </a:cubicBezTo>
                  <a:cubicBezTo>
                    <a:pt x="130" y="170"/>
                    <a:pt x="129" y="171"/>
                    <a:pt x="128" y="171"/>
                  </a:cubicBezTo>
                  <a:cubicBezTo>
                    <a:pt x="33" y="171"/>
                    <a:pt x="33" y="171"/>
                    <a:pt x="33" y="171"/>
                  </a:cubicBezTo>
                  <a:cubicBezTo>
                    <a:pt x="32" y="171"/>
                    <a:pt x="31" y="170"/>
                    <a:pt x="31" y="169"/>
                  </a:cubicBezTo>
                  <a:cubicBezTo>
                    <a:pt x="31" y="154"/>
                    <a:pt x="31" y="154"/>
                    <a:pt x="31" y="154"/>
                  </a:cubicBezTo>
                  <a:cubicBezTo>
                    <a:pt x="31" y="151"/>
                    <a:pt x="32" y="148"/>
                    <a:pt x="34" y="146"/>
                  </a:cubicBezTo>
                  <a:cubicBezTo>
                    <a:pt x="34" y="146"/>
                    <a:pt x="34" y="146"/>
                    <a:pt x="34" y="146"/>
                  </a:cubicBezTo>
                  <a:cubicBezTo>
                    <a:pt x="34" y="146"/>
                    <a:pt x="34" y="146"/>
                    <a:pt x="34" y="146"/>
                  </a:cubicBezTo>
                  <a:cubicBezTo>
                    <a:pt x="34" y="146"/>
                    <a:pt x="34" y="146"/>
                    <a:pt x="34" y="146"/>
                  </a:cubicBezTo>
                  <a:cubicBezTo>
                    <a:pt x="36" y="144"/>
                    <a:pt x="39" y="143"/>
                    <a:pt x="42" y="143"/>
                  </a:cubicBezTo>
                  <a:cubicBezTo>
                    <a:pt x="62" y="143"/>
                    <a:pt x="62" y="143"/>
                    <a:pt x="62" y="143"/>
                  </a:cubicBezTo>
                  <a:cubicBezTo>
                    <a:pt x="62" y="117"/>
                    <a:pt x="62" y="117"/>
                    <a:pt x="62" y="117"/>
                  </a:cubicBezTo>
                  <a:cubicBezTo>
                    <a:pt x="62" y="116"/>
                    <a:pt x="61" y="115"/>
                    <a:pt x="61" y="114"/>
                  </a:cubicBezTo>
                  <a:cubicBezTo>
                    <a:pt x="60" y="113"/>
                    <a:pt x="60" y="112"/>
                    <a:pt x="59" y="111"/>
                  </a:cubicBezTo>
                  <a:cubicBezTo>
                    <a:pt x="32" y="91"/>
                    <a:pt x="32" y="91"/>
                    <a:pt x="32" y="91"/>
                  </a:cubicBezTo>
                  <a:cubicBezTo>
                    <a:pt x="32" y="91"/>
                    <a:pt x="32" y="91"/>
                    <a:pt x="32" y="91"/>
                  </a:cubicBezTo>
                  <a:cubicBezTo>
                    <a:pt x="4" y="71"/>
                    <a:pt x="4" y="71"/>
                    <a:pt x="4" y="71"/>
                  </a:cubicBezTo>
                  <a:cubicBezTo>
                    <a:pt x="3" y="70"/>
                    <a:pt x="2" y="68"/>
                    <a:pt x="1" y="67"/>
                  </a:cubicBezTo>
                  <a:cubicBezTo>
                    <a:pt x="0" y="65"/>
                    <a:pt x="0" y="63"/>
                    <a:pt x="0" y="62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0"/>
                    <a:pt x="1" y="17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5" y="13"/>
                    <a:pt x="8" y="11"/>
                    <a:pt x="11" y="11"/>
                  </a:cubicBezTo>
                  <a:cubicBezTo>
                    <a:pt x="31" y="11"/>
                    <a:pt x="31" y="11"/>
                    <a:pt x="31" y="11"/>
                  </a:cubicBezTo>
                  <a:cubicBezTo>
                    <a:pt x="31" y="2"/>
                    <a:pt x="31" y="2"/>
                    <a:pt x="31" y="2"/>
                  </a:cubicBezTo>
                  <a:cubicBezTo>
                    <a:pt x="31" y="0"/>
                    <a:pt x="32" y="0"/>
                    <a:pt x="33" y="0"/>
                  </a:cubicBezTo>
                  <a:close/>
                  <a:moveTo>
                    <a:pt x="130" y="15"/>
                  </a:moveTo>
                  <a:cubicBezTo>
                    <a:pt x="130" y="86"/>
                    <a:pt x="130" y="86"/>
                    <a:pt x="130" y="86"/>
                  </a:cubicBezTo>
                  <a:cubicBezTo>
                    <a:pt x="154" y="68"/>
                    <a:pt x="154" y="68"/>
                    <a:pt x="154" y="68"/>
                  </a:cubicBezTo>
                  <a:cubicBezTo>
                    <a:pt x="155" y="67"/>
                    <a:pt x="156" y="66"/>
                    <a:pt x="156" y="65"/>
                  </a:cubicBezTo>
                  <a:cubicBezTo>
                    <a:pt x="157" y="64"/>
                    <a:pt x="157" y="63"/>
                    <a:pt x="157" y="62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7" y="21"/>
                    <a:pt x="156" y="19"/>
                    <a:pt x="155" y="18"/>
                  </a:cubicBezTo>
                  <a:cubicBezTo>
                    <a:pt x="153" y="16"/>
                    <a:pt x="151" y="15"/>
                    <a:pt x="149" y="15"/>
                  </a:cubicBezTo>
                  <a:cubicBezTo>
                    <a:pt x="130" y="15"/>
                    <a:pt x="130" y="15"/>
                    <a:pt x="130" y="15"/>
                  </a:cubicBezTo>
                  <a:close/>
                  <a:moveTo>
                    <a:pt x="31" y="86"/>
                  </a:moveTo>
                  <a:cubicBezTo>
                    <a:pt x="31" y="15"/>
                    <a:pt x="31" y="15"/>
                    <a:pt x="31" y="15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9" y="15"/>
                    <a:pt x="7" y="16"/>
                    <a:pt x="6" y="18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4" y="19"/>
                    <a:pt x="3" y="21"/>
                    <a:pt x="3" y="23"/>
                  </a:cubicBezTo>
                  <a:cubicBezTo>
                    <a:pt x="3" y="62"/>
                    <a:pt x="3" y="62"/>
                    <a:pt x="3" y="62"/>
                  </a:cubicBezTo>
                  <a:cubicBezTo>
                    <a:pt x="3" y="63"/>
                    <a:pt x="4" y="64"/>
                    <a:pt x="4" y="65"/>
                  </a:cubicBezTo>
                  <a:cubicBezTo>
                    <a:pt x="5" y="66"/>
                    <a:pt x="6" y="67"/>
                    <a:pt x="7" y="68"/>
                  </a:cubicBezTo>
                  <a:cubicBezTo>
                    <a:pt x="31" y="86"/>
                    <a:pt x="31" y="86"/>
                    <a:pt x="31" y="86"/>
                  </a:cubicBezTo>
                  <a:close/>
                  <a:moveTo>
                    <a:pt x="126" y="3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35" y="13"/>
                    <a:pt x="35" y="13"/>
                    <a:pt x="35" y="13"/>
                  </a:cubicBezTo>
                  <a:cubicBezTo>
                    <a:pt x="35" y="88"/>
                    <a:pt x="35" y="88"/>
                    <a:pt x="35" y="8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2" y="109"/>
                    <a:pt x="64" y="110"/>
                    <a:pt x="64" y="112"/>
                  </a:cubicBezTo>
                  <a:cubicBezTo>
                    <a:pt x="65" y="114"/>
                    <a:pt x="66" y="115"/>
                    <a:pt x="66" y="117"/>
                  </a:cubicBezTo>
                  <a:cubicBezTo>
                    <a:pt x="66" y="143"/>
                    <a:pt x="66" y="143"/>
                    <a:pt x="66" y="143"/>
                  </a:cubicBezTo>
                  <a:cubicBezTo>
                    <a:pt x="97" y="143"/>
                    <a:pt x="97" y="143"/>
                    <a:pt x="97" y="143"/>
                  </a:cubicBezTo>
                  <a:cubicBezTo>
                    <a:pt x="97" y="116"/>
                    <a:pt x="97" y="116"/>
                    <a:pt x="97" y="116"/>
                  </a:cubicBezTo>
                  <a:cubicBezTo>
                    <a:pt x="97" y="114"/>
                    <a:pt x="97" y="112"/>
                    <a:pt x="98" y="110"/>
                  </a:cubicBezTo>
                  <a:cubicBezTo>
                    <a:pt x="99" y="109"/>
                    <a:pt x="100" y="107"/>
                    <a:pt x="101" y="106"/>
                  </a:cubicBezTo>
                  <a:cubicBezTo>
                    <a:pt x="126" y="88"/>
                    <a:pt x="126" y="88"/>
                    <a:pt x="126" y="88"/>
                  </a:cubicBezTo>
                  <a:cubicBezTo>
                    <a:pt x="126" y="13"/>
                    <a:pt x="126" y="13"/>
                    <a:pt x="126" y="13"/>
                  </a:cubicBezTo>
                  <a:cubicBezTo>
                    <a:pt x="126" y="3"/>
                    <a:pt x="126" y="3"/>
                    <a:pt x="126" y="3"/>
                  </a:cubicBezTo>
                  <a:close/>
                  <a:moveTo>
                    <a:pt x="55" y="43"/>
                  </a:moveTo>
                  <a:cubicBezTo>
                    <a:pt x="54" y="43"/>
                    <a:pt x="53" y="43"/>
                    <a:pt x="53" y="44"/>
                  </a:cubicBezTo>
                  <a:cubicBezTo>
                    <a:pt x="52" y="45"/>
                    <a:pt x="52" y="46"/>
                    <a:pt x="53" y="47"/>
                  </a:cubicBezTo>
                  <a:cubicBezTo>
                    <a:pt x="66" y="58"/>
                    <a:pt x="66" y="58"/>
                    <a:pt x="66" y="58"/>
                  </a:cubicBezTo>
                  <a:cubicBezTo>
                    <a:pt x="63" y="75"/>
                    <a:pt x="63" y="75"/>
                    <a:pt x="63" y="75"/>
                  </a:cubicBezTo>
                  <a:cubicBezTo>
                    <a:pt x="62" y="75"/>
                    <a:pt x="62" y="76"/>
                    <a:pt x="63" y="76"/>
                  </a:cubicBezTo>
                  <a:cubicBezTo>
                    <a:pt x="63" y="77"/>
                    <a:pt x="64" y="78"/>
                    <a:pt x="65" y="77"/>
                  </a:cubicBezTo>
                  <a:cubicBezTo>
                    <a:pt x="80" y="68"/>
                    <a:pt x="80" y="68"/>
                    <a:pt x="80" y="68"/>
                  </a:cubicBezTo>
                  <a:cubicBezTo>
                    <a:pt x="95" y="77"/>
                    <a:pt x="95" y="77"/>
                    <a:pt x="95" y="77"/>
                  </a:cubicBezTo>
                  <a:cubicBezTo>
                    <a:pt x="95" y="77"/>
                    <a:pt x="95" y="77"/>
                    <a:pt x="95" y="77"/>
                  </a:cubicBezTo>
                  <a:cubicBezTo>
                    <a:pt x="96" y="77"/>
                    <a:pt x="96" y="77"/>
                    <a:pt x="97" y="77"/>
                  </a:cubicBezTo>
                  <a:cubicBezTo>
                    <a:pt x="98" y="77"/>
                    <a:pt x="98" y="76"/>
                    <a:pt x="98" y="75"/>
                  </a:cubicBezTo>
                  <a:cubicBezTo>
                    <a:pt x="94" y="58"/>
                    <a:pt x="94" y="58"/>
                    <a:pt x="94" y="58"/>
                  </a:cubicBezTo>
                  <a:cubicBezTo>
                    <a:pt x="107" y="47"/>
                    <a:pt x="107" y="47"/>
                    <a:pt x="107" y="47"/>
                  </a:cubicBezTo>
                  <a:cubicBezTo>
                    <a:pt x="107" y="47"/>
                    <a:pt x="107" y="47"/>
                    <a:pt x="107" y="47"/>
                  </a:cubicBezTo>
                  <a:cubicBezTo>
                    <a:pt x="108" y="46"/>
                    <a:pt x="108" y="46"/>
                    <a:pt x="108" y="45"/>
                  </a:cubicBezTo>
                  <a:cubicBezTo>
                    <a:pt x="108" y="44"/>
                    <a:pt x="107" y="43"/>
                    <a:pt x="106" y="43"/>
                  </a:cubicBezTo>
                  <a:cubicBezTo>
                    <a:pt x="89" y="42"/>
                    <a:pt x="89" y="42"/>
                    <a:pt x="89" y="42"/>
                  </a:cubicBezTo>
                  <a:cubicBezTo>
                    <a:pt x="82" y="26"/>
                    <a:pt x="82" y="26"/>
                    <a:pt x="82" y="26"/>
                  </a:cubicBezTo>
                  <a:cubicBezTo>
                    <a:pt x="82" y="26"/>
                    <a:pt x="82" y="26"/>
                    <a:pt x="82" y="26"/>
                  </a:cubicBezTo>
                  <a:cubicBezTo>
                    <a:pt x="82" y="25"/>
                    <a:pt x="81" y="25"/>
                    <a:pt x="81" y="25"/>
                  </a:cubicBezTo>
                  <a:cubicBezTo>
                    <a:pt x="80" y="24"/>
                    <a:pt x="79" y="25"/>
                    <a:pt x="79" y="26"/>
                  </a:cubicBezTo>
                  <a:cubicBezTo>
                    <a:pt x="72" y="42"/>
                    <a:pt x="72" y="42"/>
                    <a:pt x="72" y="42"/>
                  </a:cubicBezTo>
                  <a:cubicBezTo>
                    <a:pt x="55" y="43"/>
                    <a:pt x="55" y="43"/>
                    <a:pt x="55" y="43"/>
                  </a:cubicBezTo>
                  <a:close/>
                  <a:moveTo>
                    <a:pt x="73" y="45"/>
                  </a:moveTo>
                  <a:cubicBezTo>
                    <a:pt x="59" y="47"/>
                    <a:pt x="59" y="47"/>
                    <a:pt x="59" y="47"/>
                  </a:cubicBezTo>
                  <a:cubicBezTo>
                    <a:pt x="70" y="56"/>
                    <a:pt x="70" y="56"/>
                    <a:pt x="70" y="56"/>
                  </a:cubicBezTo>
                  <a:cubicBezTo>
                    <a:pt x="70" y="56"/>
                    <a:pt x="70" y="56"/>
                    <a:pt x="70" y="56"/>
                  </a:cubicBezTo>
                  <a:cubicBezTo>
                    <a:pt x="70" y="56"/>
                    <a:pt x="70" y="57"/>
                    <a:pt x="70" y="58"/>
                  </a:cubicBezTo>
                  <a:cubicBezTo>
                    <a:pt x="67" y="72"/>
                    <a:pt x="67" y="72"/>
                    <a:pt x="67" y="72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0" y="64"/>
                    <a:pt x="81" y="64"/>
                    <a:pt x="81" y="64"/>
                  </a:cubicBezTo>
                  <a:cubicBezTo>
                    <a:pt x="93" y="72"/>
                    <a:pt x="93" y="72"/>
                    <a:pt x="93" y="72"/>
                  </a:cubicBezTo>
                  <a:cubicBezTo>
                    <a:pt x="90" y="58"/>
                    <a:pt x="90" y="58"/>
                    <a:pt x="90" y="58"/>
                  </a:cubicBezTo>
                  <a:cubicBezTo>
                    <a:pt x="90" y="57"/>
                    <a:pt x="90" y="56"/>
                    <a:pt x="91" y="56"/>
                  </a:cubicBezTo>
                  <a:cubicBezTo>
                    <a:pt x="101" y="47"/>
                    <a:pt x="101" y="47"/>
                    <a:pt x="101" y="47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7" y="45"/>
                    <a:pt x="86" y="45"/>
                    <a:pt x="86" y="44"/>
                  </a:cubicBezTo>
                  <a:cubicBezTo>
                    <a:pt x="80" y="31"/>
                    <a:pt x="80" y="31"/>
                    <a:pt x="80" y="31"/>
                  </a:cubicBezTo>
                  <a:cubicBezTo>
                    <a:pt x="75" y="44"/>
                    <a:pt x="75" y="44"/>
                    <a:pt x="75" y="44"/>
                  </a:cubicBezTo>
                  <a:cubicBezTo>
                    <a:pt x="74" y="45"/>
                    <a:pt x="74" y="45"/>
                    <a:pt x="73" y="45"/>
                  </a:cubicBez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3268663" y="1324260"/>
            <a:ext cx="2600325" cy="2593975"/>
            <a:chOff x="2059" y="1011"/>
            <a:chExt cx="1638" cy="1634"/>
          </a:xfrm>
        </p:grpSpPr>
        <p:sp>
          <p:nvSpPr>
            <p:cNvPr id="7" name="Freeform 5"/>
            <p:cNvSpPr>
              <a:spLocks noEditPoints="1"/>
            </p:cNvSpPr>
            <p:nvPr/>
          </p:nvSpPr>
          <p:spPr bwMode="auto">
            <a:xfrm>
              <a:off x="3250" y="1832"/>
              <a:ext cx="117" cy="123"/>
            </a:xfrm>
            <a:custGeom>
              <a:avLst/>
              <a:gdLst>
                <a:gd name="T0" fmla="*/ 49 w 49"/>
                <a:gd name="T1" fmla="*/ 32 h 52"/>
                <a:gd name="T2" fmla="*/ 35 w 49"/>
                <a:gd name="T3" fmla="*/ 17 h 52"/>
                <a:gd name="T4" fmla="*/ 0 w 49"/>
                <a:gd name="T5" fmla="*/ 52 h 52"/>
                <a:gd name="T6" fmla="*/ 0 w 49"/>
                <a:gd name="T7" fmla="*/ 52 h 52"/>
                <a:gd name="T8" fmla="*/ 49 w 49"/>
                <a:gd name="T9" fmla="*/ 32 h 52"/>
                <a:gd name="T10" fmla="*/ 23 w 49"/>
                <a:gd name="T11" fmla="*/ 7 h 52"/>
                <a:gd name="T12" fmla="*/ 11 w 49"/>
                <a:gd name="T13" fmla="*/ 20 h 52"/>
                <a:gd name="T14" fmla="*/ 15 w 49"/>
                <a:gd name="T15" fmla="*/ 0 h 52"/>
                <a:gd name="T16" fmla="*/ 23 w 49"/>
                <a:gd name="T17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52">
                  <a:moveTo>
                    <a:pt x="49" y="32"/>
                  </a:moveTo>
                  <a:cubicBezTo>
                    <a:pt x="44" y="27"/>
                    <a:pt x="39" y="22"/>
                    <a:pt x="35" y="17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17" y="46"/>
                    <a:pt x="34" y="40"/>
                    <a:pt x="49" y="32"/>
                  </a:cubicBezTo>
                  <a:close/>
                  <a:moveTo>
                    <a:pt x="23" y="7"/>
                  </a:moveTo>
                  <a:cubicBezTo>
                    <a:pt x="11" y="20"/>
                    <a:pt x="11" y="20"/>
                    <a:pt x="11" y="20"/>
                  </a:cubicBezTo>
                  <a:cubicBezTo>
                    <a:pt x="12" y="13"/>
                    <a:pt x="14" y="6"/>
                    <a:pt x="15" y="0"/>
                  </a:cubicBezTo>
                  <a:lnTo>
                    <a:pt x="23" y="7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auto">
            <a:xfrm>
              <a:off x="2913" y="1481"/>
              <a:ext cx="344" cy="270"/>
            </a:xfrm>
            <a:custGeom>
              <a:avLst/>
              <a:gdLst>
                <a:gd name="T0" fmla="*/ 141 w 145"/>
                <a:gd name="T1" fmla="*/ 44 h 114"/>
                <a:gd name="T2" fmla="*/ 140 w 145"/>
                <a:gd name="T3" fmla="*/ 44 h 114"/>
                <a:gd name="T4" fmla="*/ 101 w 145"/>
                <a:gd name="T5" fmla="*/ 83 h 114"/>
                <a:gd name="T6" fmla="*/ 120 w 145"/>
                <a:gd name="T7" fmla="*/ 95 h 114"/>
                <a:gd name="T8" fmla="*/ 144 w 145"/>
                <a:gd name="T9" fmla="*/ 71 h 114"/>
                <a:gd name="T10" fmla="*/ 141 w 145"/>
                <a:gd name="T11" fmla="*/ 44 h 114"/>
                <a:gd name="T12" fmla="*/ 119 w 145"/>
                <a:gd name="T13" fmla="*/ 44 h 114"/>
                <a:gd name="T14" fmla="*/ 88 w 145"/>
                <a:gd name="T15" fmla="*/ 74 h 114"/>
                <a:gd name="T16" fmla="*/ 69 w 145"/>
                <a:gd name="T17" fmla="*/ 62 h 114"/>
                <a:gd name="T18" fmla="*/ 97 w 145"/>
                <a:gd name="T19" fmla="*/ 34 h 114"/>
                <a:gd name="T20" fmla="*/ 119 w 145"/>
                <a:gd name="T21" fmla="*/ 44 h 114"/>
                <a:gd name="T22" fmla="*/ 86 w 145"/>
                <a:gd name="T23" fmla="*/ 24 h 114"/>
                <a:gd name="T24" fmla="*/ 76 w 145"/>
                <a:gd name="T25" fmla="*/ 3 h 114"/>
                <a:gd name="T26" fmla="*/ 35 w 145"/>
                <a:gd name="T27" fmla="*/ 44 h 114"/>
                <a:gd name="T28" fmla="*/ 55 w 145"/>
                <a:gd name="T29" fmla="*/ 55 h 114"/>
                <a:gd name="T30" fmla="*/ 86 w 145"/>
                <a:gd name="T31" fmla="*/ 24 h 114"/>
                <a:gd name="T32" fmla="*/ 57 w 145"/>
                <a:gd name="T33" fmla="*/ 0 h 114"/>
                <a:gd name="T34" fmla="*/ 21 w 145"/>
                <a:gd name="T35" fmla="*/ 36 h 114"/>
                <a:gd name="T36" fmla="*/ 0 w 145"/>
                <a:gd name="T37" fmla="*/ 27 h 114"/>
                <a:gd name="T38" fmla="*/ 16 w 145"/>
                <a:gd name="T39" fmla="*/ 11 h 114"/>
                <a:gd name="T40" fmla="*/ 57 w 145"/>
                <a:gd name="T41" fmla="*/ 0 h 114"/>
                <a:gd name="T42" fmla="*/ 132 w 145"/>
                <a:gd name="T43" fmla="*/ 105 h 114"/>
                <a:gd name="T44" fmla="*/ 145 w 145"/>
                <a:gd name="T45" fmla="*/ 92 h 114"/>
                <a:gd name="T46" fmla="*/ 144 w 145"/>
                <a:gd name="T47" fmla="*/ 114 h 114"/>
                <a:gd name="T48" fmla="*/ 132 w 145"/>
                <a:gd name="T49" fmla="*/ 105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5" h="114">
                  <a:moveTo>
                    <a:pt x="141" y="44"/>
                  </a:moveTo>
                  <a:cubicBezTo>
                    <a:pt x="140" y="44"/>
                    <a:pt x="140" y="44"/>
                    <a:pt x="140" y="44"/>
                  </a:cubicBezTo>
                  <a:cubicBezTo>
                    <a:pt x="101" y="83"/>
                    <a:pt x="101" y="83"/>
                    <a:pt x="101" y="83"/>
                  </a:cubicBezTo>
                  <a:cubicBezTo>
                    <a:pt x="108" y="87"/>
                    <a:pt x="114" y="91"/>
                    <a:pt x="120" y="95"/>
                  </a:cubicBezTo>
                  <a:cubicBezTo>
                    <a:pt x="144" y="71"/>
                    <a:pt x="144" y="71"/>
                    <a:pt x="144" y="71"/>
                  </a:cubicBezTo>
                  <a:cubicBezTo>
                    <a:pt x="144" y="62"/>
                    <a:pt x="142" y="53"/>
                    <a:pt x="141" y="44"/>
                  </a:cubicBezTo>
                  <a:close/>
                  <a:moveTo>
                    <a:pt x="119" y="44"/>
                  </a:moveTo>
                  <a:cubicBezTo>
                    <a:pt x="88" y="74"/>
                    <a:pt x="88" y="74"/>
                    <a:pt x="88" y="74"/>
                  </a:cubicBezTo>
                  <a:cubicBezTo>
                    <a:pt x="82" y="70"/>
                    <a:pt x="76" y="66"/>
                    <a:pt x="69" y="62"/>
                  </a:cubicBezTo>
                  <a:cubicBezTo>
                    <a:pt x="97" y="34"/>
                    <a:pt x="97" y="34"/>
                    <a:pt x="97" y="34"/>
                  </a:cubicBezTo>
                  <a:cubicBezTo>
                    <a:pt x="104" y="39"/>
                    <a:pt x="111" y="42"/>
                    <a:pt x="119" y="44"/>
                  </a:cubicBezTo>
                  <a:close/>
                  <a:moveTo>
                    <a:pt x="86" y="24"/>
                  </a:moveTo>
                  <a:cubicBezTo>
                    <a:pt x="82" y="18"/>
                    <a:pt x="78" y="11"/>
                    <a:pt x="76" y="3"/>
                  </a:cubicBezTo>
                  <a:cubicBezTo>
                    <a:pt x="35" y="44"/>
                    <a:pt x="35" y="44"/>
                    <a:pt x="35" y="44"/>
                  </a:cubicBezTo>
                  <a:cubicBezTo>
                    <a:pt x="42" y="47"/>
                    <a:pt x="49" y="51"/>
                    <a:pt x="55" y="55"/>
                  </a:cubicBezTo>
                  <a:cubicBezTo>
                    <a:pt x="86" y="24"/>
                    <a:pt x="86" y="24"/>
                    <a:pt x="86" y="24"/>
                  </a:cubicBezTo>
                  <a:close/>
                  <a:moveTo>
                    <a:pt x="57" y="0"/>
                  </a:moveTo>
                  <a:cubicBezTo>
                    <a:pt x="21" y="36"/>
                    <a:pt x="21" y="36"/>
                    <a:pt x="21" y="36"/>
                  </a:cubicBezTo>
                  <a:cubicBezTo>
                    <a:pt x="14" y="33"/>
                    <a:pt x="7" y="30"/>
                    <a:pt x="0" y="27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29" y="7"/>
                    <a:pt x="43" y="3"/>
                    <a:pt x="57" y="0"/>
                  </a:cubicBezTo>
                  <a:close/>
                  <a:moveTo>
                    <a:pt x="132" y="105"/>
                  </a:moveTo>
                  <a:cubicBezTo>
                    <a:pt x="145" y="92"/>
                    <a:pt x="145" y="92"/>
                    <a:pt x="145" y="92"/>
                  </a:cubicBezTo>
                  <a:cubicBezTo>
                    <a:pt x="145" y="99"/>
                    <a:pt x="145" y="107"/>
                    <a:pt x="144" y="114"/>
                  </a:cubicBezTo>
                  <a:cubicBezTo>
                    <a:pt x="140" y="111"/>
                    <a:pt x="136" y="108"/>
                    <a:pt x="132" y="105"/>
                  </a:cubicBez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" name="Freeform 7"/>
            <p:cNvSpPr>
              <a:spLocks noEditPoints="1"/>
            </p:cNvSpPr>
            <p:nvPr/>
          </p:nvSpPr>
          <p:spPr bwMode="auto">
            <a:xfrm>
              <a:off x="3129" y="1355"/>
              <a:ext cx="193" cy="192"/>
            </a:xfrm>
            <a:custGeom>
              <a:avLst/>
              <a:gdLst>
                <a:gd name="T0" fmla="*/ 81 w 81"/>
                <a:gd name="T1" fmla="*/ 38 h 81"/>
                <a:gd name="T2" fmla="*/ 81 w 81"/>
                <a:gd name="T3" fmla="*/ 38 h 81"/>
                <a:gd name="T4" fmla="*/ 81 w 81"/>
                <a:gd name="T5" fmla="*/ 38 h 81"/>
                <a:gd name="T6" fmla="*/ 81 w 81"/>
                <a:gd name="T7" fmla="*/ 38 h 81"/>
                <a:gd name="T8" fmla="*/ 81 w 81"/>
                <a:gd name="T9" fmla="*/ 38 h 81"/>
                <a:gd name="T10" fmla="*/ 75 w 81"/>
                <a:gd name="T11" fmla="*/ 19 h 81"/>
                <a:gd name="T12" fmla="*/ 19 w 81"/>
                <a:gd name="T13" fmla="*/ 75 h 81"/>
                <a:gd name="T14" fmla="*/ 40 w 81"/>
                <a:gd name="T15" fmla="*/ 81 h 81"/>
                <a:gd name="T16" fmla="*/ 44 w 81"/>
                <a:gd name="T17" fmla="*/ 80 h 81"/>
                <a:gd name="T18" fmla="*/ 81 w 81"/>
                <a:gd name="T19" fmla="*/ 44 h 81"/>
                <a:gd name="T20" fmla="*/ 81 w 81"/>
                <a:gd name="T21" fmla="*/ 40 h 81"/>
                <a:gd name="T22" fmla="*/ 81 w 81"/>
                <a:gd name="T23" fmla="*/ 38 h 81"/>
                <a:gd name="T24" fmla="*/ 64 w 81"/>
                <a:gd name="T25" fmla="*/ 8 h 81"/>
                <a:gd name="T26" fmla="*/ 8 w 81"/>
                <a:gd name="T27" fmla="*/ 64 h 81"/>
                <a:gd name="T28" fmla="*/ 0 w 81"/>
                <a:gd name="T29" fmla="*/ 41 h 81"/>
                <a:gd name="T30" fmla="*/ 41 w 81"/>
                <a:gd name="T31" fmla="*/ 0 h 81"/>
                <a:gd name="T32" fmla="*/ 64 w 81"/>
                <a:gd name="T33" fmla="*/ 8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1" h="81">
                  <a:moveTo>
                    <a:pt x="81" y="38"/>
                  </a:moveTo>
                  <a:cubicBezTo>
                    <a:pt x="81" y="38"/>
                    <a:pt x="81" y="38"/>
                    <a:pt x="81" y="38"/>
                  </a:cubicBezTo>
                  <a:cubicBezTo>
                    <a:pt x="81" y="38"/>
                    <a:pt x="81" y="38"/>
                    <a:pt x="81" y="38"/>
                  </a:cubicBezTo>
                  <a:cubicBezTo>
                    <a:pt x="81" y="38"/>
                    <a:pt x="81" y="38"/>
                    <a:pt x="81" y="38"/>
                  </a:cubicBezTo>
                  <a:cubicBezTo>
                    <a:pt x="81" y="38"/>
                    <a:pt x="81" y="38"/>
                    <a:pt x="81" y="38"/>
                  </a:cubicBezTo>
                  <a:cubicBezTo>
                    <a:pt x="80" y="31"/>
                    <a:pt x="78" y="24"/>
                    <a:pt x="75" y="19"/>
                  </a:cubicBezTo>
                  <a:cubicBezTo>
                    <a:pt x="19" y="75"/>
                    <a:pt x="19" y="75"/>
                    <a:pt x="19" y="75"/>
                  </a:cubicBezTo>
                  <a:cubicBezTo>
                    <a:pt x="25" y="78"/>
                    <a:pt x="33" y="81"/>
                    <a:pt x="40" y="81"/>
                  </a:cubicBezTo>
                  <a:cubicBezTo>
                    <a:pt x="42" y="81"/>
                    <a:pt x="43" y="81"/>
                    <a:pt x="44" y="80"/>
                  </a:cubicBezTo>
                  <a:cubicBezTo>
                    <a:pt x="81" y="44"/>
                    <a:pt x="81" y="44"/>
                    <a:pt x="81" y="44"/>
                  </a:cubicBezTo>
                  <a:cubicBezTo>
                    <a:pt x="81" y="43"/>
                    <a:pt x="81" y="41"/>
                    <a:pt x="81" y="40"/>
                  </a:cubicBezTo>
                  <a:cubicBezTo>
                    <a:pt x="81" y="39"/>
                    <a:pt x="81" y="39"/>
                    <a:pt x="81" y="38"/>
                  </a:cubicBezTo>
                  <a:close/>
                  <a:moveTo>
                    <a:pt x="64" y="8"/>
                  </a:moveTo>
                  <a:cubicBezTo>
                    <a:pt x="8" y="64"/>
                    <a:pt x="8" y="64"/>
                    <a:pt x="8" y="64"/>
                  </a:cubicBezTo>
                  <a:cubicBezTo>
                    <a:pt x="3" y="58"/>
                    <a:pt x="0" y="50"/>
                    <a:pt x="0" y="41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50" y="0"/>
                    <a:pt x="58" y="3"/>
                    <a:pt x="64" y="8"/>
                  </a:cubicBezTo>
                  <a:close/>
                </a:path>
              </a:pathLst>
            </a:custGeom>
            <a:solidFill>
              <a:srgbClr val="7CB7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Freeform 8"/>
            <p:cNvSpPr>
              <a:spLocks noEditPoints="1"/>
            </p:cNvSpPr>
            <p:nvPr/>
          </p:nvSpPr>
          <p:spPr bwMode="auto">
            <a:xfrm>
              <a:off x="2476" y="1462"/>
              <a:ext cx="278" cy="187"/>
            </a:xfrm>
            <a:custGeom>
              <a:avLst/>
              <a:gdLst>
                <a:gd name="T0" fmla="*/ 46 w 117"/>
                <a:gd name="T1" fmla="*/ 79 h 79"/>
                <a:gd name="T2" fmla="*/ 103 w 117"/>
                <a:gd name="T3" fmla="*/ 41 h 79"/>
                <a:gd name="T4" fmla="*/ 117 w 117"/>
                <a:gd name="T5" fmla="*/ 27 h 79"/>
                <a:gd name="T6" fmla="*/ 94 w 117"/>
                <a:gd name="T7" fmla="*/ 19 h 79"/>
                <a:gd name="T8" fmla="*/ 39 w 117"/>
                <a:gd name="T9" fmla="*/ 74 h 79"/>
                <a:gd name="T10" fmla="*/ 46 w 117"/>
                <a:gd name="T11" fmla="*/ 79 h 79"/>
                <a:gd name="T12" fmla="*/ 77 w 117"/>
                <a:gd name="T13" fmla="*/ 14 h 79"/>
                <a:gd name="T14" fmla="*/ 25 w 117"/>
                <a:gd name="T15" fmla="*/ 66 h 79"/>
                <a:gd name="T16" fmla="*/ 5 w 117"/>
                <a:gd name="T17" fmla="*/ 63 h 79"/>
                <a:gd name="T18" fmla="*/ 4 w 117"/>
                <a:gd name="T19" fmla="*/ 63 h 79"/>
                <a:gd name="T20" fmla="*/ 3 w 117"/>
                <a:gd name="T21" fmla="*/ 57 h 79"/>
                <a:gd name="T22" fmla="*/ 52 w 117"/>
                <a:gd name="T23" fmla="*/ 8 h 79"/>
                <a:gd name="T24" fmla="*/ 77 w 117"/>
                <a:gd name="T25" fmla="*/ 14 h 79"/>
                <a:gd name="T26" fmla="*/ 35 w 117"/>
                <a:gd name="T27" fmla="*/ 4 h 79"/>
                <a:gd name="T28" fmla="*/ 8 w 117"/>
                <a:gd name="T29" fmla="*/ 0 h 79"/>
                <a:gd name="T30" fmla="*/ 0 w 117"/>
                <a:gd name="T31" fmla="*/ 8 h 79"/>
                <a:gd name="T32" fmla="*/ 1 w 117"/>
                <a:gd name="T33" fmla="*/ 38 h 79"/>
                <a:gd name="T34" fmla="*/ 35 w 117"/>
                <a:gd name="T35" fmla="*/ 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7" h="79">
                  <a:moveTo>
                    <a:pt x="46" y="79"/>
                  </a:moveTo>
                  <a:cubicBezTo>
                    <a:pt x="64" y="65"/>
                    <a:pt x="83" y="52"/>
                    <a:pt x="103" y="41"/>
                  </a:cubicBezTo>
                  <a:cubicBezTo>
                    <a:pt x="117" y="27"/>
                    <a:pt x="117" y="27"/>
                    <a:pt x="117" y="27"/>
                  </a:cubicBezTo>
                  <a:cubicBezTo>
                    <a:pt x="109" y="24"/>
                    <a:pt x="102" y="22"/>
                    <a:pt x="94" y="19"/>
                  </a:cubicBezTo>
                  <a:cubicBezTo>
                    <a:pt x="39" y="74"/>
                    <a:pt x="39" y="74"/>
                    <a:pt x="39" y="74"/>
                  </a:cubicBezTo>
                  <a:cubicBezTo>
                    <a:pt x="42" y="75"/>
                    <a:pt x="44" y="77"/>
                    <a:pt x="46" y="79"/>
                  </a:cubicBezTo>
                  <a:close/>
                  <a:moveTo>
                    <a:pt x="77" y="14"/>
                  </a:moveTo>
                  <a:cubicBezTo>
                    <a:pt x="25" y="66"/>
                    <a:pt x="25" y="66"/>
                    <a:pt x="25" y="66"/>
                  </a:cubicBezTo>
                  <a:cubicBezTo>
                    <a:pt x="19" y="64"/>
                    <a:pt x="12" y="63"/>
                    <a:pt x="5" y="63"/>
                  </a:cubicBezTo>
                  <a:cubicBezTo>
                    <a:pt x="4" y="63"/>
                    <a:pt x="4" y="63"/>
                    <a:pt x="4" y="63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52" y="8"/>
                    <a:pt x="52" y="8"/>
                    <a:pt x="52" y="8"/>
                  </a:cubicBezTo>
                  <a:cubicBezTo>
                    <a:pt x="61" y="10"/>
                    <a:pt x="69" y="12"/>
                    <a:pt x="77" y="14"/>
                  </a:cubicBezTo>
                  <a:close/>
                  <a:moveTo>
                    <a:pt x="35" y="4"/>
                  </a:moveTo>
                  <a:cubicBezTo>
                    <a:pt x="26" y="3"/>
                    <a:pt x="17" y="1"/>
                    <a:pt x="8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18"/>
                    <a:pt x="1" y="28"/>
                    <a:pt x="1" y="38"/>
                  </a:cubicBezTo>
                  <a:lnTo>
                    <a:pt x="35" y="4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Freeform 9"/>
            <p:cNvSpPr>
              <a:spLocks noEditPoints="1"/>
            </p:cNvSpPr>
            <p:nvPr/>
          </p:nvSpPr>
          <p:spPr bwMode="auto">
            <a:xfrm>
              <a:off x="2569" y="1552"/>
              <a:ext cx="674" cy="493"/>
            </a:xfrm>
            <a:custGeom>
              <a:avLst/>
              <a:gdLst>
                <a:gd name="T0" fmla="*/ 0 w 284"/>
                <a:gd name="T1" fmla="*/ 142 h 208"/>
                <a:gd name="T2" fmla="*/ 11 w 284"/>
                <a:gd name="T3" fmla="*/ 162 h 208"/>
                <a:gd name="T4" fmla="*/ 153 w 284"/>
                <a:gd name="T5" fmla="*/ 20 h 208"/>
                <a:gd name="T6" fmla="*/ 132 w 284"/>
                <a:gd name="T7" fmla="*/ 10 h 208"/>
                <a:gd name="T8" fmla="*/ 0 w 284"/>
                <a:gd name="T9" fmla="*/ 142 h 208"/>
                <a:gd name="T10" fmla="*/ 19 w 284"/>
                <a:gd name="T11" fmla="*/ 175 h 208"/>
                <a:gd name="T12" fmla="*/ 167 w 284"/>
                <a:gd name="T13" fmla="*/ 27 h 208"/>
                <a:gd name="T14" fmla="*/ 188 w 284"/>
                <a:gd name="T15" fmla="*/ 37 h 208"/>
                <a:gd name="T16" fmla="*/ 31 w 284"/>
                <a:gd name="T17" fmla="*/ 194 h 208"/>
                <a:gd name="T18" fmla="*/ 19 w 284"/>
                <a:gd name="T19" fmla="*/ 175 h 208"/>
                <a:gd name="T20" fmla="*/ 41 w 284"/>
                <a:gd name="T21" fmla="*/ 206 h 208"/>
                <a:gd name="T22" fmla="*/ 201 w 284"/>
                <a:gd name="T23" fmla="*/ 45 h 208"/>
                <a:gd name="T24" fmla="*/ 221 w 284"/>
                <a:gd name="T25" fmla="*/ 57 h 208"/>
                <a:gd name="T26" fmla="*/ 70 w 284"/>
                <a:gd name="T27" fmla="*/ 207 h 208"/>
                <a:gd name="T28" fmla="*/ 42 w 284"/>
                <a:gd name="T29" fmla="*/ 208 h 208"/>
                <a:gd name="T30" fmla="*/ 41 w 284"/>
                <a:gd name="T31" fmla="*/ 206 h 208"/>
                <a:gd name="T32" fmla="*/ 93 w 284"/>
                <a:gd name="T33" fmla="*/ 206 h 208"/>
                <a:gd name="T34" fmla="*/ 234 w 284"/>
                <a:gd name="T35" fmla="*/ 65 h 208"/>
                <a:gd name="T36" fmla="*/ 252 w 284"/>
                <a:gd name="T37" fmla="*/ 78 h 208"/>
                <a:gd name="T38" fmla="*/ 127 w 284"/>
                <a:gd name="T39" fmla="*/ 203 h 208"/>
                <a:gd name="T40" fmla="*/ 93 w 284"/>
                <a:gd name="T41" fmla="*/ 206 h 208"/>
                <a:gd name="T42" fmla="*/ 151 w 284"/>
                <a:gd name="T43" fmla="*/ 201 h 208"/>
                <a:gd name="T44" fmla="*/ 265 w 284"/>
                <a:gd name="T45" fmla="*/ 87 h 208"/>
                <a:gd name="T46" fmla="*/ 282 w 284"/>
                <a:gd name="T47" fmla="*/ 101 h 208"/>
                <a:gd name="T48" fmla="*/ 188 w 284"/>
                <a:gd name="T49" fmla="*/ 195 h 208"/>
                <a:gd name="T50" fmla="*/ 151 w 284"/>
                <a:gd name="T51" fmla="*/ 201 h 208"/>
                <a:gd name="T52" fmla="*/ 214 w 284"/>
                <a:gd name="T53" fmla="*/ 190 h 208"/>
                <a:gd name="T54" fmla="*/ 221 w 284"/>
                <a:gd name="T55" fmla="*/ 189 h 208"/>
                <a:gd name="T56" fmla="*/ 255 w 284"/>
                <a:gd name="T57" fmla="*/ 180 h 208"/>
                <a:gd name="T58" fmla="*/ 270 w 284"/>
                <a:gd name="T59" fmla="*/ 165 h 208"/>
                <a:gd name="T60" fmla="*/ 278 w 284"/>
                <a:gd name="T61" fmla="*/ 144 h 208"/>
                <a:gd name="T62" fmla="*/ 284 w 284"/>
                <a:gd name="T63" fmla="*/ 121 h 208"/>
                <a:gd name="T64" fmla="*/ 214 w 284"/>
                <a:gd name="T65" fmla="*/ 190 h 208"/>
                <a:gd name="T66" fmla="*/ 116 w 284"/>
                <a:gd name="T67" fmla="*/ 3 h 208"/>
                <a:gd name="T68" fmla="*/ 22 w 284"/>
                <a:gd name="T69" fmla="*/ 98 h 208"/>
                <a:gd name="T70" fmla="*/ 24 w 284"/>
                <a:gd name="T71" fmla="*/ 83 h 208"/>
                <a:gd name="T72" fmla="*/ 22 w 284"/>
                <a:gd name="T73" fmla="*/ 67 h 208"/>
                <a:gd name="T74" fmla="*/ 68 w 284"/>
                <a:gd name="T75" fmla="*/ 21 h 208"/>
                <a:gd name="T76" fmla="*/ 109 w 284"/>
                <a:gd name="T77" fmla="*/ 0 h 208"/>
                <a:gd name="T78" fmla="*/ 116 w 284"/>
                <a:gd name="T79" fmla="*/ 3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84" h="208">
                  <a:moveTo>
                    <a:pt x="0" y="142"/>
                  </a:moveTo>
                  <a:cubicBezTo>
                    <a:pt x="3" y="148"/>
                    <a:pt x="7" y="155"/>
                    <a:pt x="11" y="162"/>
                  </a:cubicBezTo>
                  <a:cubicBezTo>
                    <a:pt x="153" y="20"/>
                    <a:pt x="153" y="20"/>
                    <a:pt x="153" y="20"/>
                  </a:cubicBezTo>
                  <a:cubicBezTo>
                    <a:pt x="146" y="16"/>
                    <a:pt x="139" y="13"/>
                    <a:pt x="132" y="10"/>
                  </a:cubicBezTo>
                  <a:cubicBezTo>
                    <a:pt x="0" y="142"/>
                    <a:pt x="0" y="142"/>
                    <a:pt x="0" y="142"/>
                  </a:cubicBezTo>
                  <a:close/>
                  <a:moveTo>
                    <a:pt x="19" y="175"/>
                  </a:moveTo>
                  <a:cubicBezTo>
                    <a:pt x="167" y="27"/>
                    <a:pt x="167" y="27"/>
                    <a:pt x="167" y="27"/>
                  </a:cubicBezTo>
                  <a:cubicBezTo>
                    <a:pt x="174" y="30"/>
                    <a:pt x="181" y="34"/>
                    <a:pt x="188" y="37"/>
                  </a:cubicBezTo>
                  <a:cubicBezTo>
                    <a:pt x="31" y="194"/>
                    <a:pt x="31" y="194"/>
                    <a:pt x="31" y="194"/>
                  </a:cubicBezTo>
                  <a:cubicBezTo>
                    <a:pt x="27" y="188"/>
                    <a:pt x="23" y="182"/>
                    <a:pt x="19" y="175"/>
                  </a:cubicBezTo>
                  <a:close/>
                  <a:moveTo>
                    <a:pt x="41" y="206"/>
                  </a:moveTo>
                  <a:cubicBezTo>
                    <a:pt x="201" y="45"/>
                    <a:pt x="201" y="45"/>
                    <a:pt x="201" y="45"/>
                  </a:cubicBezTo>
                  <a:cubicBezTo>
                    <a:pt x="208" y="49"/>
                    <a:pt x="214" y="53"/>
                    <a:pt x="221" y="57"/>
                  </a:cubicBezTo>
                  <a:cubicBezTo>
                    <a:pt x="70" y="207"/>
                    <a:pt x="70" y="207"/>
                    <a:pt x="70" y="207"/>
                  </a:cubicBezTo>
                  <a:cubicBezTo>
                    <a:pt x="61" y="208"/>
                    <a:pt x="52" y="208"/>
                    <a:pt x="42" y="208"/>
                  </a:cubicBezTo>
                  <a:cubicBezTo>
                    <a:pt x="41" y="206"/>
                    <a:pt x="41" y="206"/>
                    <a:pt x="41" y="206"/>
                  </a:cubicBezTo>
                  <a:close/>
                  <a:moveTo>
                    <a:pt x="93" y="206"/>
                  </a:moveTo>
                  <a:cubicBezTo>
                    <a:pt x="234" y="65"/>
                    <a:pt x="234" y="65"/>
                    <a:pt x="234" y="65"/>
                  </a:cubicBezTo>
                  <a:cubicBezTo>
                    <a:pt x="240" y="69"/>
                    <a:pt x="246" y="74"/>
                    <a:pt x="252" y="78"/>
                  </a:cubicBezTo>
                  <a:cubicBezTo>
                    <a:pt x="127" y="203"/>
                    <a:pt x="127" y="203"/>
                    <a:pt x="127" y="203"/>
                  </a:cubicBezTo>
                  <a:cubicBezTo>
                    <a:pt x="116" y="205"/>
                    <a:pt x="104" y="205"/>
                    <a:pt x="93" y="206"/>
                  </a:cubicBezTo>
                  <a:close/>
                  <a:moveTo>
                    <a:pt x="151" y="201"/>
                  </a:moveTo>
                  <a:cubicBezTo>
                    <a:pt x="265" y="87"/>
                    <a:pt x="265" y="87"/>
                    <a:pt x="265" y="87"/>
                  </a:cubicBezTo>
                  <a:cubicBezTo>
                    <a:pt x="271" y="91"/>
                    <a:pt x="277" y="96"/>
                    <a:pt x="282" y="101"/>
                  </a:cubicBezTo>
                  <a:cubicBezTo>
                    <a:pt x="188" y="195"/>
                    <a:pt x="188" y="195"/>
                    <a:pt x="188" y="195"/>
                  </a:cubicBezTo>
                  <a:cubicBezTo>
                    <a:pt x="176" y="197"/>
                    <a:pt x="163" y="199"/>
                    <a:pt x="151" y="201"/>
                  </a:cubicBezTo>
                  <a:close/>
                  <a:moveTo>
                    <a:pt x="214" y="190"/>
                  </a:moveTo>
                  <a:cubicBezTo>
                    <a:pt x="221" y="189"/>
                    <a:pt x="221" y="189"/>
                    <a:pt x="221" y="189"/>
                  </a:cubicBezTo>
                  <a:cubicBezTo>
                    <a:pt x="233" y="186"/>
                    <a:pt x="244" y="183"/>
                    <a:pt x="255" y="180"/>
                  </a:cubicBezTo>
                  <a:cubicBezTo>
                    <a:pt x="270" y="165"/>
                    <a:pt x="270" y="165"/>
                    <a:pt x="270" y="165"/>
                  </a:cubicBezTo>
                  <a:cubicBezTo>
                    <a:pt x="273" y="158"/>
                    <a:pt x="275" y="151"/>
                    <a:pt x="278" y="144"/>
                  </a:cubicBezTo>
                  <a:cubicBezTo>
                    <a:pt x="280" y="137"/>
                    <a:pt x="282" y="129"/>
                    <a:pt x="284" y="121"/>
                  </a:cubicBezTo>
                  <a:cubicBezTo>
                    <a:pt x="214" y="190"/>
                    <a:pt x="214" y="190"/>
                    <a:pt x="214" y="190"/>
                  </a:cubicBezTo>
                  <a:close/>
                  <a:moveTo>
                    <a:pt x="116" y="3"/>
                  </a:moveTo>
                  <a:cubicBezTo>
                    <a:pt x="22" y="98"/>
                    <a:pt x="22" y="98"/>
                    <a:pt x="22" y="98"/>
                  </a:cubicBezTo>
                  <a:cubicBezTo>
                    <a:pt x="23" y="93"/>
                    <a:pt x="24" y="88"/>
                    <a:pt x="24" y="83"/>
                  </a:cubicBezTo>
                  <a:cubicBezTo>
                    <a:pt x="24" y="77"/>
                    <a:pt x="23" y="72"/>
                    <a:pt x="22" y="67"/>
                  </a:cubicBezTo>
                  <a:cubicBezTo>
                    <a:pt x="68" y="21"/>
                    <a:pt x="68" y="21"/>
                    <a:pt x="68" y="21"/>
                  </a:cubicBezTo>
                  <a:cubicBezTo>
                    <a:pt x="81" y="14"/>
                    <a:pt x="95" y="7"/>
                    <a:pt x="109" y="0"/>
                  </a:cubicBezTo>
                  <a:lnTo>
                    <a:pt x="116" y="3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10"/>
            <p:cNvSpPr>
              <a:spLocks noEditPoints="1"/>
            </p:cNvSpPr>
            <p:nvPr/>
          </p:nvSpPr>
          <p:spPr bwMode="auto">
            <a:xfrm>
              <a:off x="2332" y="1879"/>
              <a:ext cx="282" cy="166"/>
            </a:xfrm>
            <a:custGeom>
              <a:avLst/>
              <a:gdLst>
                <a:gd name="T0" fmla="*/ 13 w 119"/>
                <a:gd name="T1" fmla="*/ 38 h 70"/>
                <a:gd name="T2" fmla="*/ 0 w 119"/>
                <a:gd name="T3" fmla="*/ 63 h 70"/>
                <a:gd name="T4" fmla="*/ 17 w 119"/>
                <a:gd name="T5" fmla="*/ 65 h 70"/>
                <a:gd name="T6" fmla="*/ 80 w 119"/>
                <a:gd name="T7" fmla="*/ 2 h 70"/>
                <a:gd name="T8" fmla="*/ 79 w 119"/>
                <a:gd name="T9" fmla="*/ 1 h 70"/>
                <a:gd name="T10" fmla="*/ 66 w 119"/>
                <a:gd name="T11" fmla="*/ 3 h 70"/>
                <a:gd name="T12" fmla="*/ 50 w 119"/>
                <a:gd name="T13" fmla="*/ 0 h 70"/>
                <a:gd name="T14" fmla="*/ 13 w 119"/>
                <a:gd name="T15" fmla="*/ 38 h 70"/>
                <a:gd name="T16" fmla="*/ 37 w 119"/>
                <a:gd name="T17" fmla="*/ 67 h 70"/>
                <a:gd name="T18" fmla="*/ 87 w 119"/>
                <a:gd name="T19" fmla="*/ 17 h 70"/>
                <a:gd name="T20" fmla="*/ 98 w 119"/>
                <a:gd name="T21" fmla="*/ 37 h 70"/>
                <a:gd name="T22" fmla="*/ 65 w 119"/>
                <a:gd name="T23" fmla="*/ 69 h 70"/>
                <a:gd name="T24" fmla="*/ 37 w 119"/>
                <a:gd name="T25" fmla="*/ 67 h 70"/>
                <a:gd name="T26" fmla="*/ 86 w 119"/>
                <a:gd name="T27" fmla="*/ 70 h 70"/>
                <a:gd name="T28" fmla="*/ 117 w 119"/>
                <a:gd name="T29" fmla="*/ 70 h 70"/>
                <a:gd name="T30" fmla="*/ 119 w 119"/>
                <a:gd name="T31" fmla="*/ 68 h 70"/>
                <a:gd name="T32" fmla="*/ 106 w 119"/>
                <a:gd name="T33" fmla="*/ 50 h 70"/>
                <a:gd name="T34" fmla="*/ 86 w 119"/>
                <a:gd name="T35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9" h="70">
                  <a:moveTo>
                    <a:pt x="13" y="38"/>
                  </a:moveTo>
                  <a:cubicBezTo>
                    <a:pt x="8" y="46"/>
                    <a:pt x="4" y="55"/>
                    <a:pt x="0" y="63"/>
                  </a:cubicBezTo>
                  <a:cubicBezTo>
                    <a:pt x="6" y="64"/>
                    <a:pt x="11" y="64"/>
                    <a:pt x="17" y="65"/>
                  </a:cubicBezTo>
                  <a:cubicBezTo>
                    <a:pt x="80" y="2"/>
                    <a:pt x="80" y="2"/>
                    <a:pt x="80" y="2"/>
                  </a:cubicBezTo>
                  <a:cubicBezTo>
                    <a:pt x="79" y="1"/>
                    <a:pt x="79" y="1"/>
                    <a:pt x="79" y="1"/>
                  </a:cubicBezTo>
                  <a:cubicBezTo>
                    <a:pt x="75" y="2"/>
                    <a:pt x="71" y="3"/>
                    <a:pt x="66" y="3"/>
                  </a:cubicBezTo>
                  <a:cubicBezTo>
                    <a:pt x="61" y="3"/>
                    <a:pt x="55" y="2"/>
                    <a:pt x="50" y="0"/>
                  </a:cubicBezTo>
                  <a:cubicBezTo>
                    <a:pt x="13" y="38"/>
                    <a:pt x="13" y="38"/>
                    <a:pt x="13" y="38"/>
                  </a:cubicBezTo>
                  <a:close/>
                  <a:moveTo>
                    <a:pt x="37" y="67"/>
                  </a:moveTo>
                  <a:cubicBezTo>
                    <a:pt x="87" y="17"/>
                    <a:pt x="87" y="17"/>
                    <a:pt x="87" y="17"/>
                  </a:cubicBezTo>
                  <a:cubicBezTo>
                    <a:pt x="90" y="23"/>
                    <a:pt x="94" y="30"/>
                    <a:pt x="98" y="37"/>
                  </a:cubicBezTo>
                  <a:cubicBezTo>
                    <a:pt x="65" y="69"/>
                    <a:pt x="65" y="69"/>
                    <a:pt x="65" y="69"/>
                  </a:cubicBezTo>
                  <a:cubicBezTo>
                    <a:pt x="56" y="68"/>
                    <a:pt x="46" y="68"/>
                    <a:pt x="37" y="67"/>
                  </a:cubicBezTo>
                  <a:close/>
                  <a:moveTo>
                    <a:pt x="86" y="70"/>
                  </a:moveTo>
                  <a:cubicBezTo>
                    <a:pt x="96" y="70"/>
                    <a:pt x="106" y="70"/>
                    <a:pt x="117" y="70"/>
                  </a:cubicBezTo>
                  <a:cubicBezTo>
                    <a:pt x="119" y="68"/>
                    <a:pt x="119" y="68"/>
                    <a:pt x="119" y="68"/>
                  </a:cubicBezTo>
                  <a:cubicBezTo>
                    <a:pt x="114" y="62"/>
                    <a:pt x="110" y="56"/>
                    <a:pt x="106" y="50"/>
                  </a:cubicBezTo>
                  <a:lnTo>
                    <a:pt x="86" y="70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Freeform 11"/>
            <p:cNvSpPr>
              <a:spLocks noEditPoints="1"/>
            </p:cNvSpPr>
            <p:nvPr/>
          </p:nvSpPr>
          <p:spPr bwMode="auto">
            <a:xfrm>
              <a:off x="2393" y="1651"/>
              <a:ext cx="193" cy="193"/>
            </a:xfrm>
            <a:custGeom>
              <a:avLst/>
              <a:gdLst>
                <a:gd name="T0" fmla="*/ 16 w 81"/>
                <a:gd name="T1" fmla="*/ 73 h 81"/>
                <a:gd name="T2" fmla="*/ 17 w 81"/>
                <a:gd name="T3" fmla="*/ 73 h 81"/>
                <a:gd name="T4" fmla="*/ 22 w 81"/>
                <a:gd name="T5" fmla="*/ 77 h 81"/>
                <a:gd name="T6" fmla="*/ 76 w 81"/>
                <a:gd name="T7" fmla="*/ 23 h 81"/>
                <a:gd name="T8" fmla="*/ 69 w 81"/>
                <a:gd name="T9" fmla="*/ 12 h 81"/>
                <a:gd name="T10" fmla="*/ 62 w 81"/>
                <a:gd name="T11" fmla="*/ 6 h 81"/>
                <a:gd name="T12" fmla="*/ 6 w 81"/>
                <a:gd name="T13" fmla="*/ 62 h 81"/>
                <a:gd name="T14" fmla="*/ 12 w 81"/>
                <a:gd name="T15" fmla="*/ 69 h 81"/>
                <a:gd name="T16" fmla="*/ 16 w 81"/>
                <a:gd name="T17" fmla="*/ 73 h 81"/>
                <a:gd name="T18" fmla="*/ 40 w 81"/>
                <a:gd name="T19" fmla="*/ 81 h 81"/>
                <a:gd name="T20" fmla="*/ 81 w 81"/>
                <a:gd name="T21" fmla="*/ 40 h 81"/>
                <a:gd name="T22" fmla="*/ 81 w 81"/>
                <a:gd name="T23" fmla="*/ 41 h 81"/>
                <a:gd name="T24" fmla="*/ 69 w 81"/>
                <a:gd name="T25" fmla="*/ 69 h 81"/>
                <a:gd name="T26" fmla="*/ 40 w 81"/>
                <a:gd name="T27" fmla="*/ 81 h 81"/>
                <a:gd name="T28" fmla="*/ 40 w 81"/>
                <a:gd name="T29" fmla="*/ 81 h 81"/>
                <a:gd name="T30" fmla="*/ 46 w 81"/>
                <a:gd name="T31" fmla="*/ 1 h 81"/>
                <a:gd name="T32" fmla="*/ 0 w 81"/>
                <a:gd name="T33" fmla="*/ 46 h 81"/>
                <a:gd name="T34" fmla="*/ 0 w 81"/>
                <a:gd name="T35" fmla="*/ 41 h 81"/>
                <a:gd name="T36" fmla="*/ 12 w 81"/>
                <a:gd name="T37" fmla="*/ 12 h 81"/>
                <a:gd name="T38" fmla="*/ 40 w 81"/>
                <a:gd name="T39" fmla="*/ 0 h 81"/>
                <a:gd name="T40" fmla="*/ 46 w 81"/>
                <a:gd name="T4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1" h="81">
                  <a:moveTo>
                    <a:pt x="16" y="73"/>
                  </a:moveTo>
                  <a:cubicBezTo>
                    <a:pt x="17" y="73"/>
                    <a:pt x="17" y="73"/>
                    <a:pt x="17" y="73"/>
                  </a:cubicBezTo>
                  <a:cubicBezTo>
                    <a:pt x="18" y="75"/>
                    <a:pt x="20" y="76"/>
                    <a:pt x="22" y="77"/>
                  </a:cubicBezTo>
                  <a:cubicBezTo>
                    <a:pt x="76" y="23"/>
                    <a:pt x="76" y="23"/>
                    <a:pt x="76" y="23"/>
                  </a:cubicBezTo>
                  <a:cubicBezTo>
                    <a:pt x="74" y="19"/>
                    <a:pt x="72" y="15"/>
                    <a:pt x="69" y="12"/>
                  </a:cubicBezTo>
                  <a:cubicBezTo>
                    <a:pt x="67" y="10"/>
                    <a:pt x="64" y="8"/>
                    <a:pt x="62" y="6"/>
                  </a:cubicBezTo>
                  <a:cubicBezTo>
                    <a:pt x="6" y="62"/>
                    <a:pt x="6" y="62"/>
                    <a:pt x="6" y="62"/>
                  </a:cubicBezTo>
                  <a:cubicBezTo>
                    <a:pt x="8" y="65"/>
                    <a:pt x="9" y="67"/>
                    <a:pt x="12" y="69"/>
                  </a:cubicBezTo>
                  <a:cubicBezTo>
                    <a:pt x="13" y="71"/>
                    <a:pt x="15" y="72"/>
                    <a:pt x="16" y="73"/>
                  </a:cubicBezTo>
                  <a:close/>
                  <a:moveTo>
                    <a:pt x="40" y="81"/>
                  </a:moveTo>
                  <a:cubicBezTo>
                    <a:pt x="81" y="40"/>
                    <a:pt x="81" y="40"/>
                    <a:pt x="81" y="40"/>
                  </a:cubicBezTo>
                  <a:cubicBezTo>
                    <a:pt x="81" y="41"/>
                    <a:pt x="81" y="41"/>
                    <a:pt x="81" y="41"/>
                  </a:cubicBezTo>
                  <a:cubicBezTo>
                    <a:pt x="81" y="52"/>
                    <a:pt x="76" y="62"/>
                    <a:pt x="69" y="69"/>
                  </a:cubicBezTo>
                  <a:cubicBezTo>
                    <a:pt x="61" y="76"/>
                    <a:pt x="51" y="81"/>
                    <a:pt x="40" y="81"/>
                  </a:cubicBezTo>
                  <a:cubicBezTo>
                    <a:pt x="40" y="81"/>
                    <a:pt x="40" y="81"/>
                    <a:pt x="40" y="81"/>
                  </a:cubicBezTo>
                  <a:close/>
                  <a:moveTo>
                    <a:pt x="46" y="1"/>
                  </a:moveTo>
                  <a:cubicBezTo>
                    <a:pt x="0" y="46"/>
                    <a:pt x="0" y="46"/>
                    <a:pt x="0" y="46"/>
                  </a:cubicBezTo>
                  <a:cubicBezTo>
                    <a:pt x="0" y="45"/>
                    <a:pt x="0" y="43"/>
                    <a:pt x="0" y="41"/>
                  </a:cubicBezTo>
                  <a:cubicBezTo>
                    <a:pt x="0" y="29"/>
                    <a:pt x="4" y="19"/>
                    <a:pt x="12" y="12"/>
                  </a:cubicBezTo>
                  <a:cubicBezTo>
                    <a:pt x="19" y="5"/>
                    <a:pt x="29" y="0"/>
                    <a:pt x="40" y="0"/>
                  </a:cubicBezTo>
                  <a:cubicBezTo>
                    <a:pt x="42" y="0"/>
                    <a:pt x="44" y="0"/>
                    <a:pt x="46" y="1"/>
                  </a:cubicBezTo>
                  <a:close/>
                </a:path>
              </a:pathLst>
            </a:custGeom>
            <a:solidFill>
              <a:srgbClr val="FFC0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12"/>
            <p:cNvSpPr>
              <a:spLocks noEditPoints="1"/>
            </p:cNvSpPr>
            <p:nvPr/>
          </p:nvSpPr>
          <p:spPr bwMode="auto">
            <a:xfrm>
              <a:off x="2726" y="2036"/>
              <a:ext cx="439" cy="159"/>
            </a:xfrm>
            <a:custGeom>
              <a:avLst/>
              <a:gdLst>
                <a:gd name="T0" fmla="*/ 142 w 185"/>
                <a:gd name="T1" fmla="*/ 61 h 67"/>
                <a:gd name="T2" fmla="*/ 185 w 185"/>
                <a:gd name="T3" fmla="*/ 2 h 67"/>
                <a:gd name="T4" fmla="*/ 132 w 185"/>
                <a:gd name="T5" fmla="*/ 55 h 67"/>
                <a:gd name="T6" fmla="*/ 142 w 185"/>
                <a:gd name="T7" fmla="*/ 61 h 67"/>
                <a:gd name="T8" fmla="*/ 165 w 185"/>
                <a:gd name="T9" fmla="*/ 0 h 67"/>
                <a:gd name="T10" fmla="*/ 116 w 185"/>
                <a:gd name="T11" fmla="*/ 49 h 67"/>
                <a:gd name="T12" fmla="*/ 105 w 185"/>
                <a:gd name="T13" fmla="*/ 48 h 67"/>
                <a:gd name="T14" fmla="*/ 81 w 185"/>
                <a:gd name="T15" fmla="*/ 54 h 67"/>
                <a:gd name="T16" fmla="*/ 126 w 185"/>
                <a:gd name="T17" fmla="*/ 8 h 67"/>
                <a:gd name="T18" fmla="*/ 159 w 185"/>
                <a:gd name="T19" fmla="*/ 2 h 67"/>
                <a:gd name="T20" fmla="*/ 165 w 185"/>
                <a:gd name="T21" fmla="*/ 0 h 67"/>
                <a:gd name="T22" fmla="*/ 101 w 185"/>
                <a:gd name="T23" fmla="*/ 12 h 67"/>
                <a:gd name="T24" fmla="*/ 65 w 185"/>
                <a:gd name="T25" fmla="*/ 16 h 67"/>
                <a:gd name="T26" fmla="*/ 28 w 185"/>
                <a:gd name="T27" fmla="*/ 54 h 67"/>
                <a:gd name="T28" fmla="*/ 45 w 185"/>
                <a:gd name="T29" fmla="*/ 67 h 67"/>
                <a:gd name="T30" fmla="*/ 101 w 185"/>
                <a:gd name="T31" fmla="*/ 12 h 67"/>
                <a:gd name="T32" fmla="*/ 42 w 185"/>
                <a:gd name="T33" fmla="*/ 19 h 67"/>
                <a:gd name="T34" fmla="*/ 16 w 185"/>
                <a:gd name="T35" fmla="*/ 45 h 67"/>
                <a:gd name="T36" fmla="*/ 0 w 185"/>
                <a:gd name="T37" fmla="*/ 30 h 67"/>
                <a:gd name="T38" fmla="*/ 9 w 185"/>
                <a:gd name="T39" fmla="*/ 21 h 67"/>
                <a:gd name="T40" fmla="*/ 42 w 185"/>
                <a:gd name="T41" fmla="*/ 19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85" h="67">
                  <a:moveTo>
                    <a:pt x="142" y="61"/>
                  </a:moveTo>
                  <a:cubicBezTo>
                    <a:pt x="158" y="43"/>
                    <a:pt x="173" y="23"/>
                    <a:pt x="185" y="2"/>
                  </a:cubicBezTo>
                  <a:cubicBezTo>
                    <a:pt x="132" y="55"/>
                    <a:pt x="132" y="55"/>
                    <a:pt x="132" y="55"/>
                  </a:cubicBezTo>
                  <a:cubicBezTo>
                    <a:pt x="136" y="57"/>
                    <a:pt x="139" y="59"/>
                    <a:pt x="142" y="61"/>
                  </a:cubicBezTo>
                  <a:close/>
                  <a:moveTo>
                    <a:pt x="165" y="0"/>
                  </a:moveTo>
                  <a:cubicBezTo>
                    <a:pt x="116" y="49"/>
                    <a:pt x="116" y="49"/>
                    <a:pt x="116" y="49"/>
                  </a:cubicBezTo>
                  <a:cubicBezTo>
                    <a:pt x="113" y="49"/>
                    <a:pt x="109" y="48"/>
                    <a:pt x="105" y="48"/>
                  </a:cubicBezTo>
                  <a:cubicBezTo>
                    <a:pt x="97" y="48"/>
                    <a:pt x="88" y="50"/>
                    <a:pt x="81" y="54"/>
                  </a:cubicBezTo>
                  <a:cubicBezTo>
                    <a:pt x="126" y="8"/>
                    <a:pt x="126" y="8"/>
                    <a:pt x="126" y="8"/>
                  </a:cubicBezTo>
                  <a:cubicBezTo>
                    <a:pt x="137" y="6"/>
                    <a:pt x="148" y="4"/>
                    <a:pt x="159" y="2"/>
                  </a:cubicBezTo>
                  <a:cubicBezTo>
                    <a:pt x="165" y="0"/>
                    <a:pt x="165" y="0"/>
                    <a:pt x="165" y="0"/>
                  </a:cubicBezTo>
                  <a:close/>
                  <a:moveTo>
                    <a:pt x="101" y="12"/>
                  </a:moveTo>
                  <a:cubicBezTo>
                    <a:pt x="89" y="14"/>
                    <a:pt x="77" y="15"/>
                    <a:pt x="65" y="16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33" y="59"/>
                    <a:pt x="39" y="63"/>
                    <a:pt x="45" y="67"/>
                  </a:cubicBezTo>
                  <a:cubicBezTo>
                    <a:pt x="101" y="12"/>
                    <a:pt x="101" y="12"/>
                    <a:pt x="101" y="12"/>
                  </a:cubicBezTo>
                  <a:close/>
                  <a:moveTo>
                    <a:pt x="42" y="19"/>
                  </a:moveTo>
                  <a:cubicBezTo>
                    <a:pt x="16" y="45"/>
                    <a:pt x="16" y="45"/>
                    <a:pt x="16" y="45"/>
                  </a:cubicBezTo>
                  <a:cubicBezTo>
                    <a:pt x="10" y="40"/>
                    <a:pt x="5" y="35"/>
                    <a:pt x="0" y="30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20" y="20"/>
                    <a:pt x="31" y="19"/>
                    <a:pt x="42" y="19"/>
                  </a:cubicBez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13"/>
            <p:cNvSpPr>
              <a:spLocks noEditPoints="1"/>
            </p:cNvSpPr>
            <p:nvPr/>
          </p:nvSpPr>
          <p:spPr bwMode="auto">
            <a:xfrm>
              <a:off x="2944" y="1056"/>
              <a:ext cx="620" cy="413"/>
            </a:xfrm>
            <a:custGeom>
              <a:avLst/>
              <a:gdLst>
                <a:gd name="T0" fmla="*/ 261 w 261"/>
                <a:gd name="T1" fmla="*/ 173 h 174"/>
                <a:gd name="T2" fmla="*/ 250 w 261"/>
                <a:gd name="T3" fmla="*/ 153 h 174"/>
                <a:gd name="T4" fmla="*/ 236 w 261"/>
                <a:gd name="T5" fmla="*/ 166 h 174"/>
                <a:gd name="T6" fmla="*/ 260 w 261"/>
                <a:gd name="T7" fmla="*/ 174 h 174"/>
                <a:gd name="T8" fmla="*/ 261 w 261"/>
                <a:gd name="T9" fmla="*/ 173 h 174"/>
                <a:gd name="T10" fmla="*/ 241 w 261"/>
                <a:gd name="T11" fmla="*/ 140 h 174"/>
                <a:gd name="T12" fmla="*/ 219 w 261"/>
                <a:gd name="T13" fmla="*/ 162 h 174"/>
                <a:gd name="T14" fmla="*/ 193 w 261"/>
                <a:gd name="T15" fmla="*/ 157 h 174"/>
                <a:gd name="T16" fmla="*/ 228 w 261"/>
                <a:gd name="T17" fmla="*/ 122 h 174"/>
                <a:gd name="T18" fmla="*/ 241 w 261"/>
                <a:gd name="T19" fmla="*/ 140 h 174"/>
                <a:gd name="T20" fmla="*/ 218 w 261"/>
                <a:gd name="T21" fmla="*/ 110 h 174"/>
                <a:gd name="T22" fmla="*/ 203 w 261"/>
                <a:gd name="T23" fmla="*/ 94 h 174"/>
                <a:gd name="T24" fmla="*/ 203 w 261"/>
                <a:gd name="T25" fmla="*/ 94 h 174"/>
                <a:gd name="T26" fmla="*/ 165 w 261"/>
                <a:gd name="T27" fmla="*/ 132 h 174"/>
                <a:gd name="T28" fmla="*/ 175 w 261"/>
                <a:gd name="T29" fmla="*/ 154 h 174"/>
                <a:gd name="T30" fmla="*/ 218 w 261"/>
                <a:gd name="T31" fmla="*/ 110 h 174"/>
                <a:gd name="T32" fmla="*/ 192 w 261"/>
                <a:gd name="T33" fmla="*/ 84 h 174"/>
                <a:gd name="T34" fmla="*/ 155 w 261"/>
                <a:gd name="T35" fmla="*/ 121 h 174"/>
                <a:gd name="T36" fmla="*/ 134 w 261"/>
                <a:gd name="T37" fmla="*/ 111 h 174"/>
                <a:gd name="T38" fmla="*/ 175 w 261"/>
                <a:gd name="T39" fmla="*/ 70 h 174"/>
                <a:gd name="T40" fmla="*/ 192 w 261"/>
                <a:gd name="T41" fmla="*/ 84 h 174"/>
                <a:gd name="T42" fmla="*/ 163 w 261"/>
                <a:gd name="T43" fmla="*/ 60 h 174"/>
                <a:gd name="T44" fmla="*/ 145 w 261"/>
                <a:gd name="T45" fmla="*/ 48 h 174"/>
                <a:gd name="T46" fmla="*/ 94 w 261"/>
                <a:gd name="T47" fmla="*/ 98 h 174"/>
                <a:gd name="T48" fmla="*/ 102 w 261"/>
                <a:gd name="T49" fmla="*/ 111 h 174"/>
                <a:gd name="T50" fmla="*/ 115 w 261"/>
                <a:gd name="T51" fmla="*/ 108 h 174"/>
                <a:gd name="T52" fmla="*/ 163 w 261"/>
                <a:gd name="T53" fmla="*/ 60 h 174"/>
                <a:gd name="T54" fmla="*/ 131 w 261"/>
                <a:gd name="T55" fmla="*/ 40 h 174"/>
                <a:gd name="T56" fmla="*/ 85 w 261"/>
                <a:gd name="T57" fmla="*/ 86 h 174"/>
                <a:gd name="T58" fmla="*/ 71 w 261"/>
                <a:gd name="T59" fmla="*/ 68 h 174"/>
                <a:gd name="T60" fmla="*/ 111 w 261"/>
                <a:gd name="T61" fmla="*/ 29 h 174"/>
                <a:gd name="T62" fmla="*/ 131 w 261"/>
                <a:gd name="T63" fmla="*/ 40 h 174"/>
                <a:gd name="T64" fmla="*/ 95 w 261"/>
                <a:gd name="T65" fmla="*/ 23 h 174"/>
                <a:gd name="T66" fmla="*/ 61 w 261"/>
                <a:gd name="T67" fmla="*/ 57 h 174"/>
                <a:gd name="T68" fmla="*/ 51 w 261"/>
                <a:gd name="T69" fmla="*/ 46 h 174"/>
                <a:gd name="T70" fmla="*/ 46 w 261"/>
                <a:gd name="T71" fmla="*/ 41 h 174"/>
                <a:gd name="T72" fmla="*/ 73 w 261"/>
                <a:gd name="T73" fmla="*/ 14 h 174"/>
                <a:gd name="T74" fmla="*/ 95 w 261"/>
                <a:gd name="T75" fmla="*/ 23 h 174"/>
                <a:gd name="T76" fmla="*/ 56 w 261"/>
                <a:gd name="T77" fmla="*/ 9 h 174"/>
                <a:gd name="T78" fmla="*/ 31 w 261"/>
                <a:gd name="T79" fmla="*/ 4 h 174"/>
                <a:gd name="T80" fmla="*/ 19 w 261"/>
                <a:gd name="T81" fmla="*/ 16 h 174"/>
                <a:gd name="T82" fmla="*/ 35 w 261"/>
                <a:gd name="T83" fmla="*/ 30 h 174"/>
                <a:gd name="T84" fmla="*/ 56 w 261"/>
                <a:gd name="T85" fmla="*/ 9 h 174"/>
                <a:gd name="T86" fmla="*/ 12 w 261"/>
                <a:gd name="T87" fmla="*/ 1 h 174"/>
                <a:gd name="T88" fmla="*/ 0 w 261"/>
                <a:gd name="T89" fmla="*/ 0 h 174"/>
                <a:gd name="T90" fmla="*/ 7 w 261"/>
                <a:gd name="T91" fmla="*/ 6 h 174"/>
                <a:gd name="T92" fmla="*/ 12 w 261"/>
                <a:gd name="T93" fmla="*/ 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61" h="174">
                  <a:moveTo>
                    <a:pt x="261" y="173"/>
                  </a:moveTo>
                  <a:cubicBezTo>
                    <a:pt x="258" y="166"/>
                    <a:pt x="254" y="159"/>
                    <a:pt x="250" y="153"/>
                  </a:cubicBezTo>
                  <a:cubicBezTo>
                    <a:pt x="236" y="166"/>
                    <a:pt x="236" y="166"/>
                    <a:pt x="236" y="166"/>
                  </a:cubicBezTo>
                  <a:cubicBezTo>
                    <a:pt x="244" y="169"/>
                    <a:pt x="252" y="171"/>
                    <a:pt x="260" y="174"/>
                  </a:cubicBezTo>
                  <a:cubicBezTo>
                    <a:pt x="261" y="173"/>
                    <a:pt x="261" y="173"/>
                    <a:pt x="261" y="173"/>
                  </a:cubicBezTo>
                  <a:close/>
                  <a:moveTo>
                    <a:pt x="241" y="140"/>
                  </a:moveTo>
                  <a:cubicBezTo>
                    <a:pt x="219" y="162"/>
                    <a:pt x="219" y="162"/>
                    <a:pt x="219" y="162"/>
                  </a:cubicBezTo>
                  <a:cubicBezTo>
                    <a:pt x="210" y="160"/>
                    <a:pt x="202" y="159"/>
                    <a:pt x="193" y="157"/>
                  </a:cubicBezTo>
                  <a:cubicBezTo>
                    <a:pt x="228" y="122"/>
                    <a:pt x="228" y="122"/>
                    <a:pt x="228" y="122"/>
                  </a:cubicBezTo>
                  <a:cubicBezTo>
                    <a:pt x="233" y="128"/>
                    <a:pt x="237" y="134"/>
                    <a:pt x="241" y="140"/>
                  </a:cubicBezTo>
                  <a:close/>
                  <a:moveTo>
                    <a:pt x="218" y="110"/>
                  </a:moveTo>
                  <a:cubicBezTo>
                    <a:pt x="213" y="105"/>
                    <a:pt x="208" y="99"/>
                    <a:pt x="203" y="94"/>
                  </a:cubicBezTo>
                  <a:cubicBezTo>
                    <a:pt x="203" y="94"/>
                    <a:pt x="203" y="94"/>
                    <a:pt x="203" y="94"/>
                  </a:cubicBezTo>
                  <a:cubicBezTo>
                    <a:pt x="165" y="132"/>
                    <a:pt x="165" y="132"/>
                    <a:pt x="165" y="132"/>
                  </a:cubicBezTo>
                  <a:cubicBezTo>
                    <a:pt x="170" y="139"/>
                    <a:pt x="173" y="146"/>
                    <a:pt x="175" y="154"/>
                  </a:cubicBezTo>
                  <a:cubicBezTo>
                    <a:pt x="218" y="110"/>
                    <a:pt x="218" y="110"/>
                    <a:pt x="218" y="110"/>
                  </a:cubicBezTo>
                  <a:close/>
                  <a:moveTo>
                    <a:pt x="192" y="84"/>
                  </a:moveTo>
                  <a:cubicBezTo>
                    <a:pt x="155" y="121"/>
                    <a:pt x="155" y="121"/>
                    <a:pt x="155" y="121"/>
                  </a:cubicBezTo>
                  <a:cubicBezTo>
                    <a:pt x="149" y="116"/>
                    <a:pt x="142" y="113"/>
                    <a:pt x="134" y="111"/>
                  </a:cubicBezTo>
                  <a:cubicBezTo>
                    <a:pt x="175" y="70"/>
                    <a:pt x="175" y="70"/>
                    <a:pt x="175" y="70"/>
                  </a:cubicBezTo>
                  <a:cubicBezTo>
                    <a:pt x="181" y="74"/>
                    <a:pt x="187" y="79"/>
                    <a:pt x="192" y="84"/>
                  </a:cubicBezTo>
                  <a:close/>
                  <a:moveTo>
                    <a:pt x="163" y="60"/>
                  </a:moveTo>
                  <a:cubicBezTo>
                    <a:pt x="157" y="56"/>
                    <a:pt x="151" y="52"/>
                    <a:pt x="145" y="48"/>
                  </a:cubicBezTo>
                  <a:cubicBezTo>
                    <a:pt x="94" y="98"/>
                    <a:pt x="94" y="98"/>
                    <a:pt x="94" y="98"/>
                  </a:cubicBezTo>
                  <a:cubicBezTo>
                    <a:pt x="97" y="102"/>
                    <a:pt x="99" y="107"/>
                    <a:pt x="102" y="111"/>
                  </a:cubicBezTo>
                  <a:cubicBezTo>
                    <a:pt x="106" y="109"/>
                    <a:pt x="111" y="109"/>
                    <a:pt x="115" y="108"/>
                  </a:cubicBezTo>
                  <a:cubicBezTo>
                    <a:pt x="163" y="60"/>
                    <a:pt x="163" y="60"/>
                    <a:pt x="163" y="60"/>
                  </a:cubicBezTo>
                  <a:close/>
                  <a:moveTo>
                    <a:pt x="131" y="40"/>
                  </a:moveTo>
                  <a:cubicBezTo>
                    <a:pt x="85" y="86"/>
                    <a:pt x="85" y="86"/>
                    <a:pt x="85" y="86"/>
                  </a:cubicBezTo>
                  <a:cubicBezTo>
                    <a:pt x="81" y="80"/>
                    <a:pt x="76" y="74"/>
                    <a:pt x="71" y="68"/>
                  </a:cubicBezTo>
                  <a:cubicBezTo>
                    <a:pt x="111" y="29"/>
                    <a:pt x="111" y="29"/>
                    <a:pt x="111" y="29"/>
                  </a:cubicBezTo>
                  <a:cubicBezTo>
                    <a:pt x="118" y="33"/>
                    <a:pt x="124" y="36"/>
                    <a:pt x="131" y="40"/>
                  </a:cubicBezTo>
                  <a:close/>
                  <a:moveTo>
                    <a:pt x="95" y="23"/>
                  </a:moveTo>
                  <a:cubicBezTo>
                    <a:pt x="61" y="57"/>
                    <a:pt x="61" y="57"/>
                    <a:pt x="61" y="57"/>
                  </a:cubicBezTo>
                  <a:cubicBezTo>
                    <a:pt x="58" y="53"/>
                    <a:pt x="55" y="50"/>
                    <a:pt x="51" y="46"/>
                  </a:cubicBezTo>
                  <a:cubicBezTo>
                    <a:pt x="46" y="41"/>
                    <a:pt x="46" y="41"/>
                    <a:pt x="46" y="41"/>
                  </a:cubicBezTo>
                  <a:cubicBezTo>
                    <a:pt x="73" y="14"/>
                    <a:pt x="73" y="14"/>
                    <a:pt x="73" y="14"/>
                  </a:cubicBezTo>
                  <a:cubicBezTo>
                    <a:pt x="80" y="17"/>
                    <a:pt x="88" y="20"/>
                    <a:pt x="95" y="23"/>
                  </a:cubicBezTo>
                  <a:close/>
                  <a:moveTo>
                    <a:pt x="56" y="9"/>
                  </a:moveTo>
                  <a:cubicBezTo>
                    <a:pt x="48" y="7"/>
                    <a:pt x="39" y="5"/>
                    <a:pt x="31" y="4"/>
                  </a:cubicBezTo>
                  <a:cubicBezTo>
                    <a:pt x="19" y="16"/>
                    <a:pt x="19" y="16"/>
                    <a:pt x="19" y="16"/>
                  </a:cubicBezTo>
                  <a:cubicBezTo>
                    <a:pt x="25" y="20"/>
                    <a:pt x="30" y="25"/>
                    <a:pt x="35" y="30"/>
                  </a:cubicBezTo>
                  <a:cubicBezTo>
                    <a:pt x="56" y="9"/>
                    <a:pt x="56" y="9"/>
                    <a:pt x="56" y="9"/>
                  </a:cubicBezTo>
                  <a:close/>
                  <a:moveTo>
                    <a:pt x="12" y="1"/>
                  </a:moveTo>
                  <a:cubicBezTo>
                    <a:pt x="8" y="0"/>
                    <a:pt x="4" y="0"/>
                    <a:pt x="0" y="0"/>
                  </a:cubicBezTo>
                  <a:cubicBezTo>
                    <a:pt x="7" y="6"/>
                    <a:pt x="7" y="6"/>
                    <a:pt x="7" y="6"/>
                  </a:cubicBezTo>
                  <a:lnTo>
                    <a:pt x="12" y="1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Freeform 14"/>
            <p:cNvSpPr>
              <a:spLocks noEditPoints="1"/>
            </p:cNvSpPr>
            <p:nvPr/>
          </p:nvSpPr>
          <p:spPr bwMode="auto">
            <a:xfrm>
              <a:off x="3288" y="1466"/>
              <a:ext cx="345" cy="415"/>
            </a:xfrm>
            <a:custGeom>
              <a:avLst/>
              <a:gdLst>
                <a:gd name="T0" fmla="*/ 145 w 145"/>
                <a:gd name="T1" fmla="*/ 76 h 175"/>
                <a:gd name="T2" fmla="*/ 138 w 145"/>
                <a:gd name="T3" fmla="*/ 52 h 175"/>
                <a:gd name="T4" fmla="*/ 31 w 145"/>
                <a:gd name="T5" fmla="*/ 159 h 175"/>
                <a:gd name="T6" fmla="*/ 46 w 145"/>
                <a:gd name="T7" fmla="*/ 175 h 175"/>
                <a:gd name="T8" fmla="*/ 145 w 145"/>
                <a:gd name="T9" fmla="*/ 76 h 175"/>
                <a:gd name="T10" fmla="*/ 133 w 145"/>
                <a:gd name="T11" fmla="*/ 36 h 175"/>
                <a:gd name="T12" fmla="*/ 20 w 145"/>
                <a:gd name="T13" fmla="*/ 149 h 175"/>
                <a:gd name="T14" fmla="*/ 3 w 145"/>
                <a:gd name="T15" fmla="*/ 134 h 175"/>
                <a:gd name="T16" fmla="*/ 118 w 145"/>
                <a:gd name="T17" fmla="*/ 20 h 175"/>
                <a:gd name="T18" fmla="*/ 128 w 145"/>
                <a:gd name="T19" fmla="*/ 24 h 175"/>
                <a:gd name="T20" fmla="*/ 133 w 145"/>
                <a:gd name="T21" fmla="*/ 36 h 175"/>
                <a:gd name="T22" fmla="*/ 101 w 145"/>
                <a:gd name="T23" fmla="*/ 14 h 175"/>
                <a:gd name="T24" fmla="*/ 4 w 145"/>
                <a:gd name="T25" fmla="*/ 112 h 175"/>
                <a:gd name="T26" fmla="*/ 4 w 145"/>
                <a:gd name="T27" fmla="*/ 81 h 175"/>
                <a:gd name="T28" fmla="*/ 77 w 145"/>
                <a:gd name="T29" fmla="*/ 8 h 175"/>
                <a:gd name="T30" fmla="*/ 78 w 145"/>
                <a:gd name="T31" fmla="*/ 8 h 175"/>
                <a:gd name="T32" fmla="*/ 101 w 145"/>
                <a:gd name="T33" fmla="*/ 14 h 175"/>
                <a:gd name="T34" fmla="*/ 59 w 145"/>
                <a:gd name="T35" fmla="*/ 4 h 175"/>
                <a:gd name="T36" fmla="*/ 2 w 145"/>
                <a:gd name="T37" fmla="*/ 61 h 175"/>
                <a:gd name="T38" fmla="*/ 0 w 145"/>
                <a:gd name="T39" fmla="*/ 45 h 175"/>
                <a:gd name="T40" fmla="*/ 14 w 145"/>
                <a:gd name="T41" fmla="*/ 34 h 175"/>
                <a:gd name="T42" fmla="*/ 31 w 145"/>
                <a:gd name="T43" fmla="*/ 2 h 175"/>
                <a:gd name="T44" fmla="*/ 32 w 145"/>
                <a:gd name="T45" fmla="*/ 0 h 175"/>
                <a:gd name="T46" fmla="*/ 59 w 145"/>
                <a:gd name="T47" fmla="*/ 4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45" h="175">
                  <a:moveTo>
                    <a:pt x="145" y="76"/>
                  </a:moveTo>
                  <a:cubicBezTo>
                    <a:pt x="143" y="68"/>
                    <a:pt x="141" y="60"/>
                    <a:pt x="138" y="52"/>
                  </a:cubicBezTo>
                  <a:cubicBezTo>
                    <a:pt x="31" y="159"/>
                    <a:pt x="31" y="159"/>
                    <a:pt x="31" y="159"/>
                  </a:cubicBezTo>
                  <a:cubicBezTo>
                    <a:pt x="36" y="164"/>
                    <a:pt x="41" y="170"/>
                    <a:pt x="46" y="175"/>
                  </a:cubicBezTo>
                  <a:cubicBezTo>
                    <a:pt x="145" y="76"/>
                    <a:pt x="145" y="76"/>
                    <a:pt x="145" y="76"/>
                  </a:cubicBezTo>
                  <a:close/>
                  <a:moveTo>
                    <a:pt x="133" y="36"/>
                  </a:moveTo>
                  <a:cubicBezTo>
                    <a:pt x="20" y="149"/>
                    <a:pt x="20" y="149"/>
                    <a:pt x="20" y="149"/>
                  </a:cubicBezTo>
                  <a:cubicBezTo>
                    <a:pt x="14" y="144"/>
                    <a:pt x="9" y="139"/>
                    <a:pt x="3" y="134"/>
                  </a:cubicBezTo>
                  <a:cubicBezTo>
                    <a:pt x="118" y="20"/>
                    <a:pt x="118" y="20"/>
                    <a:pt x="118" y="20"/>
                  </a:cubicBezTo>
                  <a:cubicBezTo>
                    <a:pt x="121" y="21"/>
                    <a:pt x="124" y="22"/>
                    <a:pt x="128" y="24"/>
                  </a:cubicBezTo>
                  <a:cubicBezTo>
                    <a:pt x="129" y="28"/>
                    <a:pt x="131" y="32"/>
                    <a:pt x="133" y="36"/>
                  </a:cubicBezTo>
                  <a:close/>
                  <a:moveTo>
                    <a:pt x="101" y="14"/>
                  </a:moveTo>
                  <a:cubicBezTo>
                    <a:pt x="4" y="112"/>
                    <a:pt x="4" y="112"/>
                    <a:pt x="4" y="112"/>
                  </a:cubicBezTo>
                  <a:cubicBezTo>
                    <a:pt x="5" y="101"/>
                    <a:pt x="5" y="91"/>
                    <a:pt x="4" y="81"/>
                  </a:cubicBezTo>
                  <a:cubicBezTo>
                    <a:pt x="77" y="8"/>
                    <a:pt x="77" y="8"/>
                    <a:pt x="77" y="8"/>
                  </a:cubicBezTo>
                  <a:cubicBezTo>
                    <a:pt x="78" y="8"/>
                    <a:pt x="78" y="8"/>
                    <a:pt x="78" y="8"/>
                  </a:cubicBezTo>
                  <a:cubicBezTo>
                    <a:pt x="86" y="10"/>
                    <a:pt x="94" y="12"/>
                    <a:pt x="101" y="14"/>
                  </a:cubicBezTo>
                  <a:close/>
                  <a:moveTo>
                    <a:pt x="59" y="4"/>
                  </a:moveTo>
                  <a:cubicBezTo>
                    <a:pt x="2" y="61"/>
                    <a:pt x="2" y="61"/>
                    <a:pt x="2" y="61"/>
                  </a:cubicBezTo>
                  <a:cubicBezTo>
                    <a:pt x="1" y="56"/>
                    <a:pt x="1" y="50"/>
                    <a:pt x="0" y="45"/>
                  </a:cubicBezTo>
                  <a:cubicBezTo>
                    <a:pt x="5" y="42"/>
                    <a:pt x="10" y="38"/>
                    <a:pt x="14" y="34"/>
                  </a:cubicBezTo>
                  <a:cubicBezTo>
                    <a:pt x="23" y="26"/>
                    <a:pt x="29" y="14"/>
                    <a:pt x="31" y="2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1"/>
                    <a:pt x="50" y="2"/>
                    <a:pt x="59" y="4"/>
                  </a:cubicBez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Freeform 15"/>
            <p:cNvSpPr>
              <a:spLocks noEditPoints="1"/>
            </p:cNvSpPr>
            <p:nvPr/>
          </p:nvSpPr>
          <p:spPr bwMode="auto">
            <a:xfrm>
              <a:off x="3433" y="1720"/>
              <a:ext cx="221" cy="439"/>
            </a:xfrm>
            <a:custGeom>
              <a:avLst/>
              <a:gdLst>
                <a:gd name="T0" fmla="*/ 62 w 93"/>
                <a:gd name="T1" fmla="*/ 185 h 185"/>
                <a:gd name="T2" fmla="*/ 73 w 93"/>
                <a:gd name="T3" fmla="*/ 160 h 185"/>
                <a:gd name="T4" fmla="*/ 58 w 93"/>
                <a:gd name="T5" fmla="*/ 175 h 185"/>
                <a:gd name="T6" fmla="*/ 62 w 93"/>
                <a:gd name="T7" fmla="*/ 185 h 185"/>
                <a:gd name="T8" fmla="*/ 83 w 93"/>
                <a:gd name="T9" fmla="*/ 128 h 185"/>
                <a:gd name="T10" fmla="*/ 51 w 93"/>
                <a:gd name="T11" fmla="*/ 160 h 185"/>
                <a:gd name="T12" fmla="*/ 40 w 93"/>
                <a:gd name="T13" fmla="*/ 140 h 185"/>
                <a:gd name="T14" fmla="*/ 90 w 93"/>
                <a:gd name="T15" fmla="*/ 90 h 185"/>
                <a:gd name="T16" fmla="*/ 83 w 93"/>
                <a:gd name="T17" fmla="*/ 128 h 185"/>
                <a:gd name="T18" fmla="*/ 93 w 93"/>
                <a:gd name="T19" fmla="*/ 66 h 185"/>
                <a:gd name="T20" fmla="*/ 93 w 93"/>
                <a:gd name="T21" fmla="*/ 46 h 185"/>
                <a:gd name="T22" fmla="*/ 93 w 93"/>
                <a:gd name="T23" fmla="*/ 34 h 185"/>
                <a:gd name="T24" fmla="*/ 19 w 93"/>
                <a:gd name="T25" fmla="*/ 108 h 185"/>
                <a:gd name="T26" fmla="*/ 32 w 93"/>
                <a:gd name="T27" fmla="*/ 127 h 185"/>
                <a:gd name="T28" fmla="*/ 93 w 93"/>
                <a:gd name="T29" fmla="*/ 66 h 185"/>
                <a:gd name="T30" fmla="*/ 92 w 93"/>
                <a:gd name="T31" fmla="*/ 14 h 185"/>
                <a:gd name="T32" fmla="*/ 90 w 93"/>
                <a:gd name="T33" fmla="*/ 0 h 185"/>
                <a:gd name="T34" fmla="*/ 0 w 93"/>
                <a:gd name="T35" fmla="*/ 84 h 185"/>
                <a:gd name="T36" fmla="*/ 10 w 93"/>
                <a:gd name="T37" fmla="*/ 96 h 185"/>
                <a:gd name="T38" fmla="*/ 92 w 93"/>
                <a:gd name="T39" fmla="*/ 14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3" h="185">
                  <a:moveTo>
                    <a:pt x="62" y="185"/>
                  </a:moveTo>
                  <a:cubicBezTo>
                    <a:pt x="66" y="177"/>
                    <a:pt x="70" y="168"/>
                    <a:pt x="73" y="160"/>
                  </a:cubicBezTo>
                  <a:cubicBezTo>
                    <a:pt x="58" y="175"/>
                    <a:pt x="58" y="175"/>
                    <a:pt x="58" y="175"/>
                  </a:cubicBezTo>
                  <a:cubicBezTo>
                    <a:pt x="59" y="178"/>
                    <a:pt x="61" y="181"/>
                    <a:pt x="62" y="185"/>
                  </a:cubicBezTo>
                  <a:close/>
                  <a:moveTo>
                    <a:pt x="83" y="128"/>
                  </a:moveTo>
                  <a:cubicBezTo>
                    <a:pt x="51" y="160"/>
                    <a:pt x="51" y="160"/>
                    <a:pt x="51" y="160"/>
                  </a:cubicBezTo>
                  <a:cubicBezTo>
                    <a:pt x="48" y="153"/>
                    <a:pt x="44" y="146"/>
                    <a:pt x="40" y="140"/>
                  </a:cubicBezTo>
                  <a:cubicBezTo>
                    <a:pt x="90" y="90"/>
                    <a:pt x="90" y="90"/>
                    <a:pt x="90" y="90"/>
                  </a:cubicBezTo>
                  <a:cubicBezTo>
                    <a:pt x="88" y="103"/>
                    <a:pt x="86" y="116"/>
                    <a:pt x="83" y="128"/>
                  </a:cubicBezTo>
                  <a:close/>
                  <a:moveTo>
                    <a:pt x="93" y="66"/>
                  </a:moveTo>
                  <a:cubicBezTo>
                    <a:pt x="93" y="59"/>
                    <a:pt x="93" y="52"/>
                    <a:pt x="93" y="46"/>
                  </a:cubicBezTo>
                  <a:cubicBezTo>
                    <a:pt x="93" y="42"/>
                    <a:pt x="93" y="38"/>
                    <a:pt x="93" y="34"/>
                  </a:cubicBezTo>
                  <a:cubicBezTo>
                    <a:pt x="19" y="108"/>
                    <a:pt x="19" y="108"/>
                    <a:pt x="19" y="108"/>
                  </a:cubicBezTo>
                  <a:cubicBezTo>
                    <a:pt x="23" y="114"/>
                    <a:pt x="28" y="120"/>
                    <a:pt x="32" y="127"/>
                  </a:cubicBezTo>
                  <a:cubicBezTo>
                    <a:pt x="93" y="66"/>
                    <a:pt x="93" y="66"/>
                    <a:pt x="93" y="66"/>
                  </a:cubicBezTo>
                  <a:close/>
                  <a:moveTo>
                    <a:pt x="92" y="14"/>
                  </a:moveTo>
                  <a:cubicBezTo>
                    <a:pt x="91" y="9"/>
                    <a:pt x="91" y="4"/>
                    <a:pt x="90" y="0"/>
                  </a:cubicBezTo>
                  <a:cubicBezTo>
                    <a:pt x="69" y="35"/>
                    <a:pt x="38" y="62"/>
                    <a:pt x="0" y="84"/>
                  </a:cubicBezTo>
                  <a:cubicBezTo>
                    <a:pt x="3" y="88"/>
                    <a:pt x="6" y="92"/>
                    <a:pt x="10" y="96"/>
                  </a:cubicBezTo>
                  <a:lnTo>
                    <a:pt x="92" y="14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Freeform 16"/>
            <p:cNvSpPr>
              <a:spLocks noEditPoints="1"/>
            </p:cNvSpPr>
            <p:nvPr/>
          </p:nvSpPr>
          <p:spPr bwMode="auto">
            <a:xfrm>
              <a:off x="3101" y="1941"/>
              <a:ext cx="453" cy="413"/>
            </a:xfrm>
            <a:custGeom>
              <a:avLst/>
              <a:gdLst>
                <a:gd name="T0" fmla="*/ 182 w 191"/>
                <a:gd name="T1" fmla="*/ 128 h 174"/>
                <a:gd name="T2" fmla="*/ 191 w 191"/>
                <a:gd name="T3" fmla="*/ 113 h 174"/>
                <a:gd name="T4" fmla="*/ 185 w 191"/>
                <a:gd name="T5" fmla="*/ 95 h 174"/>
                <a:gd name="T6" fmla="*/ 106 w 191"/>
                <a:gd name="T7" fmla="*/ 173 h 174"/>
                <a:gd name="T8" fmla="*/ 137 w 191"/>
                <a:gd name="T9" fmla="*/ 174 h 174"/>
                <a:gd name="T10" fmla="*/ 182 w 191"/>
                <a:gd name="T11" fmla="*/ 128 h 174"/>
                <a:gd name="T12" fmla="*/ 178 w 191"/>
                <a:gd name="T13" fmla="*/ 80 h 174"/>
                <a:gd name="T14" fmla="*/ 86 w 191"/>
                <a:gd name="T15" fmla="*/ 172 h 174"/>
                <a:gd name="T16" fmla="*/ 69 w 191"/>
                <a:gd name="T17" fmla="*/ 171 h 174"/>
                <a:gd name="T18" fmla="*/ 58 w 191"/>
                <a:gd name="T19" fmla="*/ 169 h 174"/>
                <a:gd name="T20" fmla="*/ 167 w 191"/>
                <a:gd name="T21" fmla="*/ 60 h 174"/>
                <a:gd name="T22" fmla="*/ 178 w 191"/>
                <a:gd name="T23" fmla="*/ 80 h 174"/>
                <a:gd name="T24" fmla="*/ 159 w 191"/>
                <a:gd name="T25" fmla="*/ 46 h 174"/>
                <a:gd name="T26" fmla="*/ 39 w 191"/>
                <a:gd name="T27" fmla="*/ 166 h 174"/>
                <a:gd name="T28" fmla="*/ 13 w 191"/>
                <a:gd name="T29" fmla="*/ 161 h 174"/>
                <a:gd name="T30" fmla="*/ 147 w 191"/>
                <a:gd name="T31" fmla="*/ 28 h 174"/>
                <a:gd name="T32" fmla="*/ 159 w 191"/>
                <a:gd name="T33" fmla="*/ 46 h 174"/>
                <a:gd name="T34" fmla="*/ 137 w 191"/>
                <a:gd name="T35" fmla="*/ 15 h 174"/>
                <a:gd name="T36" fmla="*/ 5 w 191"/>
                <a:gd name="T37" fmla="*/ 147 h 174"/>
                <a:gd name="T38" fmla="*/ 5 w 191"/>
                <a:gd name="T39" fmla="*/ 146 h 174"/>
                <a:gd name="T40" fmla="*/ 0 w 191"/>
                <a:gd name="T41" fmla="*/ 122 h 174"/>
                <a:gd name="T42" fmla="*/ 120 w 191"/>
                <a:gd name="T43" fmla="*/ 1 h 174"/>
                <a:gd name="T44" fmla="*/ 124 w 191"/>
                <a:gd name="T45" fmla="*/ 0 h 174"/>
                <a:gd name="T46" fmla="*/ 137 w 191"/>
                <a:gd name="T47" fmla="*/ 15 h 174"/>
                <a:gd name="T48" fmla="*/ 82 w 191"/>
                <a:gd name="T49" fmla="*/ 18 h 174"/>
                <a:gd name="T50" fmla="*/ 54 w 191"/>
                <a:gd name="T51" fmla="*/ 28 h 174"/>
                <a:gd name="T52" fmla="*/ 30 w 191"/>
                <a:gd name="T53" fmla="*/ 69 h 174"/>
                <a:gd name="T54" fmla="*/ 82 w 191"/>
                <a:gd name="T55" fmla="*/ 1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91" h="174">
                  <a:moveTo>
                    <a:pt x="182" y="128"/>
                  </a:moveTo>
                  <a:cubicBezTo>
                    <a:pt x="185" y="123"/>
                    <a:pt x="188" y="118"/>
                    <a:pt x="191" y="113"/>
                  </a:cubicBezTo>
                  <a:cubicBezTo>
                    <a:pt x="189" y="107"/>
                    <a:pt x="187" y="101"/>
                    <a:pt x="185" y="95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16" y="174"/>
                    <a:pt x="126" y="174"/>
                    <a:pt x="137" y="174"/>
                  </a:cubicBezTo>
                  <a:cubicBezTo>
                    <a:pt x="182" y="128"/>
                    <a:pt x="182" y="128"/>
                    <a:pt x="182" y="128"/>
                  </a:cubicBezTo>
                  <a:close/>
                  <a:moveTo>
                    <a:pt x="178" y="80"/>
                  </a:moveTo>
                  <a:cubicBezTo>
                    <a:pt x="86" y="172"/>
                    <a:pt x="86" y="172"/>
                    <a:pt x="86" y="172"/>
                  </a:cubicBezTo>
                  <a:cubicBezTo>
                    <a:pt x="80" y="172"/>
                    <a:pt x="75" y="171"/>
                    <a:pt x="69" y="171"/>
                  </a:cubicBezTo>
                  <a:cubicBezTo>
                    <a:pt x="65" y="170"/>
                    <a:pt x="62" y="170"/>
                    <a:pt x="58" y="169"/>
                  </a:cubicBezTo>
                  <a:cubicBezTo>
                    <a:pt x="167" y="60"/>
                    <a:pt x="167" y="60"/>
                    <a:pt x="167" y="60"/>
                  </a:cubicBezTo>
                  <a:cubicBezTo>
                    <a:pt x="171" y="66"/>
                    <a:pt x="175" y="73"/>
                    <a:pt x="178" y="80"/>
                  </a:cubicBezTo>
                  <a:close/>
                  <a:moveTo>
                    <a:pt x="159" y="46"/>
                  </a:moveTo>
                  <a:cubicBezTo>
                    <a:pt x="39" y="166"/>
                    <a:pt x="39" y="166"/>
                    <a:pt x="39" y="166"/>
                  </a:cubicBezTo>
                  <a:cubicBezTo>
                    <a:pt x="30" y="165"/>
                    <a:pt x="22" y="163"/>
                    <a:pt x="13" y="161"/>
                  </a:cubicBezTo>
                  <a:cubicBezTo>
                    <a:pt x="147" y="28"/>
                    <a:pt x="147" y="28"/>
                    <a:pt x="147" y="28"/>
                  </a:cubicBezTo>
                  <a:cubicBezTo>
                    <a:pt x="151" y="34"/>
                    <a:pt x="155" y="40"/>
                    <a:pt x="159" y="46"/>
                  </a:cubicBezTo>
                  <a:close/>
                  <a:moveTo>
                    <a:pt x="137" y="15"/>
                  </a:moveTo>
                  <a:cubicBezTo>
                    <a:pt x="5" y="147"/>
                    <a:pt x="5" y="147"/>
                    <a:pt x="5" y="147"/>
                  </a:cubicBezTo>
                  <a:cubicBezTo>
                    <a:pt x="5" y="146"/>
                    <a:pt x="5" y="146"/>
                    <a:pt x="5" y="146"/>
                  </a:cubicBezTo>
                  <a:cubicBezTo>
                    <a:pt x="5" y="137"/>
                    <a:pt x="3" y="129"/>
                    <a:pt x="0" y="122"/>
                  </a:cubicBezTo>
                  <a:cubicBezTo>
                    <a:pt x="120" y="1"/>
                    <a:pt x="120" y="1"/>
                    <a:pt x="120" y="1"/>
                  </a:cubicBezTo>
                  <a:cubicBezTo>
                    <a:pt x="124" y="0"/>
                    <a:pt x="124" y="0"/>
                    <a:pt x="124" y="0"/>
                  </a:cubicBezTo>
                  <a:cubicBezTo>
                    <a:pt x="129" y="5"/>
                    <a:pt x="133" y="10"/>
                    <a:pt x="137" y="15"/>
                  </a:cubicBezTo>
                  <a:close/>
                  <a:moveTo>
                    <a:pt x="82" y="18"/>
                  </a:moveTo>
                  <a:cubicBezTo>
                    <a:pt x="73" y="21"/>
                    <a:pt x="64" y="25"/>
                    <a:pt x="54" y="28"/>
                  </a:cubicBezTo>
                  <a:cubicBezTo>
                    <a:pt x="47" y="42"/>
                    <a:pt x="39" y="56"/>
                    <a:pt x="30" y="69"/>
                  </a:cubicBezTo>
                  <a:lnTo>
                    <a:pt x="82" y="18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Freeform 17"/>
            <p:cNvSpPr>
              <a:spLocks noEditPoints="1"/>
            </p:cNvSpPr>
            <p:nvPr/>
          </p:nvSpPr>
          <p:spPr bwMode="auto">
            <a:xfrm>
              <a:off x="2493" y="2356"/>
              <a:ext cx="890" cy="249"/>
            </a:xfrm>
            <a:custGeom>
              <a:avLst/>
              <a:gdLst>
                <a:gd name="T0" fmla="*/ 0 w 375"/>
                <a:gd name="T1" fmla="*/ 62 h 105"/>
                <a:gd name="T2" fmla="*/ 9 w 375"/>
                <a:gd name="T3" fmla="*/ 67 h 105"/>
                <a:gd name="T4" fmla="*/ 15 w 375"/>
                <a:gd name="T5" fmla="*/ 61 h 105"/>
                <a:gd name="T6" fmla="*/ 0 w 375"/>
                <a:gd name="T7" fmla="*/ 62 h 105"/>
                <a:gd name="T8" fmla="*/ 23 w 375"/>
                <a:gd name="T9" fmla="*/ 74 h 105"/>
                <a:gd name="T10" fmla="*/ 45 w 375"/>
                <a:gd name="T11" fmla="*/ 83 h 105"/>
                <a:gd name="T12" fmla="*/ 81 w 375"/>
                <a:gd name="T13" fmla="*/ 47 h 105"/>
                <a:gd name="T14" fmla="*/ 73 w 375"/>
                <a:gd name="T15" fmla="*/ 50 h 105"/>
                <a:gd name="T16" fmla="*/ 40 w 375"/>
                <a:gd name="T17" fmla="*/ 57 h 105"/>
                <a:gd name="T18" fmla="*/ 23 w 375"/>
                <a:gd name="T19" fmla="*/ 74 h 105"/>
                <a:gd name="T20" fmla="*/ 61 w 375"/>
                <a:gd name="T21" fmla="*/ 89 h 105"/>
                <a:gd name="T22" fmla="*/ 115 w 375"/>
                <a:gd name="T23" fmla="*/ 35 h 105"/>
                <a:gd name="T24" fmla="*/ 162 w 375"/>
                <a:gd name="T25" fmla="*/ 12 h 105"/>
                <a:gd name="T26" fmla="*/ 162 w 375"/>
                <a:gd name="T27" fmla="*/ 12 h 105"/>
                <a:gd name="T28" fmla="*/ 166 w 375"/>
                <a:gd name="T29" fmla="*/ 15 h 105"/>
                <a:gd name="T30" fmla="*/ 85 w 375"/>
                <a:gd name="T31" fmla="*/ 96 h 105"/>
                <a:gd name="T32" fmla="*/ 61 w 375"/>
                <a:gd name="T33" fmla="*/ 89 h 105"/>
                <a:gd name="T34" fmla="*/ 103 w 375"/>
                <a:gd name="T35" fmla="*/ 100 h 105"/>
                <a:gd name="T36" fmla="*/ 130 w 375"/>
                <a:gd name="T37" fmla="*/ 103 h 105"/>
                <a:gd name="T38" fmla="*/ 205 w 375"/>
                <a:gd name="T39" fmla="*/ 29 h 105"/>
                <a:gd name="T40" fmla="*/ 203 w 375"/>
                <a:gd name="T41" fmla="*/ 29 h 105"/>
                <a:gd name="T42" fmla="*/ 179 w 375"/>
                <a:gd name="T43" fmla="*/ 24 h 105"/>
                <a:gd name="T44" fmla="*/ 103 w 375"/>
                <a:gd name="T45" fmla="*/ 100 h 105"/>
                <a:gd name="T46" fmla="*/ 151 w 375"/>
                <a:gd name="T47" fmla="*/ 105 h 105"/>
                <a:gd name="T48" fmla="*/ 162 w 375"/>
                <a:gd name="T49" fmla="*/ 105 h 105"/>
                <a:gd name="T50" fmla="*/ 182 w 375"/>
                <a:gd name="T51" fmla="*/ 104 h 105"/>
                <a:gd name="T52" fmla="*/ 280 w 375"/>
                <a:gd name="T53" fmla="*/ 6 h 105"/>
                <a:gd name="T54" fmla="*/ 255 w 375"/>
                <a:gd name="T55" fmla="*/ 0 h 105"/>
                <a:gd name="T56" fmla="*/ 251 w 375"/>
                <a:gd name="T57" fmla="*/ 5 h 105"/>
                <a:gd name="T58" fmla="*/ 244 w 375"/>
                <a:gd name="T59" fmla="*/ 12 h 105"/>
                <a:gd name="T60" fmla="*/ 244 w 375"/>
                <a:gd name="T61" fmla="*/ 12 h 105"/>
                <a:gd name="T62" fmla="*/ 237 w 375"/>
                <a:gd name="T63" fmla="*/ 18 h 105"/>
                <a:gd name="T64" fmla="*/ 151 w 375"/>
                <a:gd name="T65" fmla="*/ 105 h 105"/>
                <a:gd name="T66" fmla="*/ 206 w 375"/>
                <a:gd name="T67" fmla="*/ 102 h 105"/>
                <a:gd name="T68" fmla="*/ 298 w 375"/>
                <a:gd name="T69" fmla="*/ 9 h 105"/>
                <a:gd name="T70" fmla="*/ 323 w 375"/>
                <a:gd name="T71" fmla="*/ 13 h 105"/>
                <a:gd name="T72" fmla="*/ 326 w 375"/>
                <a:gd name="T73" fmla="*/ 13 h 105"/>
                <a:gd name="T74" fmla="*/ 244 w 375"/>
                <a:gd name="T75" fmla="*/ 94 h 105"/>
                <a:gd name="T76" fmla="*/ 206 w 375"/>
                <a:gd name="T77" fmla="*/ 102 h 105"/>
                <a:gd name="T78" fmla="*/ 276 w 375"/>
                <a:gd name="T79" fmla="*/ 84 h 105"/>
                <a:gd name="T80" fmla="*/ 346 w 375"/>
                <a:gd name="T81" fmla="*/ 15 h 105"/>
                <a:gd name="T82" fmla="*/ 375 w 375"/>
                <a:gd name="T83" fmla="*/ 16 h 105"/>
                <a:gd name="T84" fmla="*/ 338 w 375"/>
                <a:gd name="T85" fmla="*/ 54 h 105"/>
                <a:gd name="T86" fmla="*/ 276 w 375"/>
                <a:gd name="T87" fmla="*/ 84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75" h="105">
                  <a:moveTo>
                    <a:pt x="0" y="62"/>
                  </a:moveTo>
                  <a:cubicBezTo>
                    <a:pt x="3" y="64"/>
                    <a:pt x="6" y="65"/>
                    <a:pt x="9" y="67"/>
                  </a:cubicBezTo>
                  <a:cubicBezTo>
                    <a:pt x="15" y="61"/>
                    <a:pt x="15" y="61"/>
                    <a:pt x="15" y="61"/>
                  </a:cubicBezTo>
                  <a:cubicBezTo>
                    <a:pt x="10" y="61"/>
                    <a:pt x="5" y="62"/>
                    <a:pt x="0" y="62"/>
                  </a:cubicBezTo>
                  <a:close/>
                  <a:moveTo>
                    <a:pt x="23" y="74"/>
                  </a:moveTo>
                  <a:cubicBezTo>
                    <a:pt x="30" y="77"/>
                    <a:pt x="38" y="81"/>
                    <a:pt x="45" y="83"/>
                  </a:cubicBezTo>
                  <a:cubicBezTo>
                    <a:pt x="81" y="47"/>
                    <a:pt x="81" y="47"/>
                    <a:pt x="81" y="47"/>
                  </a:cubicBezTo>
                  <a:cubicBezTo>
                    <a:pt x="78" y="48"/>
                    <a:pt x="76" y="49"/>
                    <a:pt x="73" y="50"/>
                  </a:cubicBezTo>
                  <a:cubicBezTo>
                    <a:pt x="62" y="53"/>
                    <a:pt x="51" y="55"/>
                    <a:pt x="40" y="57"/>
                  </a:cubicBezTo>
                  <a:cubicBezTo>
                    <a:pt x="23" y="74"/>
                    <a:pt x="23" y="74"/>
                    <a:pt x="23" y="74"/>
                  </a:cubicBezTo>
                  <a:close/>
                  <a:moveTo>
                    <a:pt x="61" y="89"/>
                  </a:moveTo>
                  <a:cubicBezTo>
                    <a:pt x="115" y="35"/>
                    <a:pt x="115" y="35"/>
                    <a:pt x="115" y="35"/>
                  </a:cubicBezTo>
                  <a:cubicBezTo>
                    <a:pt x="131" y="28"/>
                    <a:pt x="147" y="21"/>
                    <a:pt x="162" y="12"/>
                  </a:cubicBezTo>
                  <a:cubicBezTo>
                    <a:pt x="162" y="12"/>
                    <a:pt x="162" y="12"/>
                    <a:pt x="162" y="12"/>
                  </a:cubicBezTo>
                  <a:cubicBezTo>
                    <a:pt x="163" y="13"/>
                    <a:pt x="165" y="14"/>
                    <a:pt x="166" y="15"/>
                  </a:cubicBezTo>
                  <a:cubicBezTo>
                    <a:pt x="85" y="96"/>
                    <a:pt x="85" y="96"/>
                    <a:pt x="85" y="96"/>
                  </a:cubicBezTo>
                  <a:cubicBezTo>
                    <a:pt x="77" y="94"/>
                    <a:pt x="69" y="92"/>
                    <a:pt x="61" y="89"/>
                  </a:cubicBezTo>
                  <a:close/>
                  <a:moveTo>
                    <a:pt x="103" y="100"/>
                  </a:moveTo>
                  <a:cubicBezTo>
                    <a:pt x="112" y="101"/>
                    <a:pt x="121" y="102"/>
                    <a:pt x="130" y="103"/>
                  </a:cubicBezTo>
                  <a:cubicBezTo>
                    <a:pt x="205" y="29"/>
                    <a:pt x="205" y="29"/>
                    <a:pt x="205" y="29"/>
                  </a:cubicBezTo>
                  <a:cubicBezTo>
                    <a:pt x="203" y="29"/>
                    <a:pt x="203" y="29"/>
                    <a:pt x="203" y="29"/>
                  </a:cubicBezTo>
                  <a:cubicBezTo>
                    <a:pt x="195" y="29"/>
                    <a:pt x="186" y="27"/>
                    <a:pt x="179" y="24"/>
                  </a:cubicBezTo>
                  <a:cubicBezTo>
                    <a:pt x="103" y="100"/>
                    <a:pt x="103" y="100"/>
                    <a:pt x="103" y="100"/>
                  </a:cubicBezTo>
                  <a:close/>
                  <a:moveTo>
                    <a:pt x="151" y="105"/>
                  </a:moveTo>
                  <a:cubicBezTo>
                    <a:pt x="154" y="105"/>
                    <a:pt x="158" y="105"/>
                    <a:pt x="162" y="105"/>
                  </a:cubicBezTo>
                  <a:cubicBezTo>
                    <a:pt x="169" y="105"/>
                    <a:pt x="175" y="105"/>
                    <a:pt x="182" y="104"/>
                  </a:cubicBezTo>
                  <a:cubicBezTo>
                    <a:pt x="280" y="6"/>
                    <a:pt x="280" y="6"/>
                    <a:pt x="280" y="6"/>
                  </a:cubicBezTo>
                  <a:cubicBezTo>
                    <a:pt x="271" y="5"/>
                    <a:pt x="263" y="3"/>
                    <a:pt x="255" y="0"/>
                  </a:cubicBezTo>
                  <a:cubicBezTo>
                    <a:pt x="251" y="5"/>
                    <a:pt x="251" y="5"/>
                    <a:pt x="251" y="5"/>
                  </a:cubicBezTo>
                  <a:cubicBezTo>
                    <a:pt x="249" y="7"/>
                    <a:pt x="247" y="10"/>
                    <a:pt x="244" y="12"/>
                  </a:cubicBezTo>
                  <a:cubicBezTo>
                    <a:pt x="244" y="12"/>
                    <a:pt x="244" y="12"/>
                    <a:pt x="244" y="12"/>
                  </a:cubicBezTo>
                  <a:cubicBezTo>
                    <a:pt x="242" y="14"/>
                    <a:pt x="240" y="16"/>
                    <a:pt x="237" y="18"/>
                  </a:cubicBezTo>
                  <a:cubicBezTo>
                    <a:pt x="151" y="105"/>
                    <a:pt x="151" y="105"/>
                    <a:pt x="151" y="105"/>
                  </a:cubicBezTo>
                  <a:close/>
                  <a:moveTo>
                    <a:pt x="206" y="102"/>
                  </a:moveTo>
                  <a:cubicBezTo>
                    <a:pt x="298" y="9"/>
                    <a:pt x="298" y="9"/>
                    <a:pt x="298" y="9"/>
                  </a:cubicBezTo>
                  <a:cubicBezTo>
                    <a:pt x="307" y="11"/>
                    <a:pt x="315" y="12"/>
                    <a:pt x="323" y="13"/>
                  </a:cubicBezTo>
                  <a:cubicBezTo>
                    <a:pt x="326" y="13"/>
                    <a:pt x="326" y="13"/>
                    <a:pt x="326" y="13"/>
                  </a:cubicBezTo>
                  <a:cubicBezTo>
                    <a:pt x="244" y="94"/>
                    <a:pt x="244" y="94"/>
                    <a:pt x="244" y="94"/>
                  </a:cubicBezTo>
                  <a:cubicBezTo>
                    <a:pt x="232" y="98"/>
                    <a:pt x="219" y="100"/>
                    <a:pt x="206" y="102"/>
                  </a:cubicBezTo>
                  <a:close/>
                  <a:moveTo>
                    <a:pt x="276" y="84"/>
                  </a:moveTo>
                  <a:cubicBezTo>
                    <a:pt x="346" y="15"/>
                    <a:pt x="346" y="15"/>
                    <a:pt x="346" y="15"/>
                  </a:cubicBezTo>
                  <a:cubicBezTo>
                    <a:pt x="355" y="16"/>
                    <a:pt x="365" y="16"/>
                    <a:pt x="375" y="16"/>
                  </a:cubicBezTo>
                  <a:cubicBezTo>
                    <a:pt x="338" y="54"/>
                    <a:pt x="338" y="54"/>
                    <a:pt x="338" y="54"/>
                  </a:cubicBezTo>
                  <a:cubicBezTo>
                    <a:pt x="318" y="66"/>
                    <a:pt x="298" y="76"/>
                    <a:pt x="276" y="84"/>
                  </a:cubicBez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Freeform 18"/>
            <p:cNvSpPr>
              <a:spLocks noEditPoints="1"/>
            </p:cNvSpPr>
            <p:nvPr/>
          </p:nvSpPr>
          <p:spPr bwMode="auto">
            <a:xfrm>
              <a:off x="2265" y="2069"/>
              <a:ext cx="579" cy="396"/>
            </a:xfrm>
            <a:custGeom>
              <a:avLst/>
              <a:gdLst>
                <a:gd name="T0" fmla="*/ 2 w 244"/>
                <a:gd name="T1" fmla="*/ 102 h 167"/>
                <a:gd name="T2" fmla="*/ 16 w 244"/>
                <a:gd name="T3" fmla="*/ 119 h 167"/>
                <a:gd name="T4" fmla="*/ 128 w 244"/>
                <a:gd name="T5" fmla="*/ 7 h 167"/>
                <a:gd name="T6" fmla="*/ 98 w 244"/>
                <a:gd name="T7" fmla="*/ 6 h 167"/>
                <a:gd name="T8" fmla="*/ 2 w 244"/>
                <a:gd name="T9" fmla="*/ 102 h 167"/>
                <a:gd name="T10" fmla="*/ 27 w 244"/>
                <a:gd name="T11" fmla="*/ 130 h 167"/>
                <a:gd name="T12" fmla="*/ 149 w 244"/>
                <a:gd name="T13" fmla="*/ 8 h 167"/>
                <a:gd name="T14" fmla="*/ 162 w 244"/>
                <a:gd name="T15" fmla="*/ 8 h 167"/>
                <a:gd name="T16" fmla="*/ 164 w 244"/>
                <a:gd name="T17" fmla="*/ 9 h 167"/>
                <a:gd name="T18" fmla="*/ 171 w 244"/>
                <a:gd name="T19" fmla="*/ 17 h 167"/>
                <a:gd name="T20" fmla="*/ 43 w 244"/>
                <a:gd name="T21" fmla="*/ 145 h 167"/>
                <a:gd name="T22" fmla="*/ 27 w 244"/>
                <a:gd name="T23" fmla="*/ 130 h 167"/>
                <a:gd name="T24" fmla="*/ 27 w 244"/>
                <a:gd name="T25" fmla="*/ 130 h 167"/>
                <a:gd name="T26" fmla="*/ 54 w 244"/>
                <a:gd name="T27" fmla="*/ 155 h 167"/>
                <a:gd name="T28" fmla="*/ 181 w 244"/>
                <a:gd name="T29" fmla="*/ 28 h 167"/>
                <a:gd name="T30" fmla="*/ 197 w 244"/>
                <a:gd name="T31" fmla="*/ 43 h 167"/>
                <a:gd name="T32" fmla="*/ 74 w 244"/>
                <a:gd name="T33" fmla="*/ 167 h 167"/>
                <a:gd name="T34" fmla="*/ 70 w 244"/>
                <a:gd name="T35" fmla="*/ 167 h 167"/>
                <a:gd name="T36" fmla="*/ 54 w 244"/>
                <a:gd name="T37" fmla="*/ 155 h 167"/>
                <a:gd name="T38" fmla="*/ 96 w 244"/>
                <a:gd name="T39" fmla="*/ 166 h 167"/>
                <a:gd name="T40" fmla="*/ 209 w 244"/>
                <a:gd name="T41" fmla="*/ 53 h 167"/>
                <a:gd name="T42" fmla="*/ 227 w 244"/>
                <a:gd name="T43" fmla="*/ 66 h 167"/>
                <a:gd name="T44" fmla="*/ 132 w 244"/>
                <a:gd name="T45" fmla="*/ 161 h 167"/>
                <a:gd name="T46" fmla="*/ 96 w 244"/>
                <a:gd name="T47" fmla="*/ 166 h 167"/>
                <a:gd name="T48" fmla="*/ 159 w 244"/>
                <a:gd name="T49" fmla="*/ 155 h 167"/>
                <a:gd name="T50" fmla="*/ 164 w 244"/>
                <a:gd name="T51" fmla="*/ 154 h 167"/>
                <a:gd name="T52" fmla="*/ 206 w 244"/>
                <a:gd name="T53" fmla="*/ 139 h 167"/>
                <a:gd name="T54" fmla="*/ 242 w 244"/>
                <a:gd name="T55" fmla="*/ 103 h 167"/>
                <a:gd name="T56" fmla="*/ 241 w 244"/>
                <a:gd name="T57" fmla="*/ 92 h 167"/>
                <a:gd name="T58" fmla="*/ 244 w 244"/>
                <a:gd name="T59" fmla="*/ 77 h 167"/>
                <a:gd name="T60" fmla="*/ 240 w 244"/>
                <a:gd name="T61" fmla="*/ 74 h 167"/>
                <a:gd name="T62" fmla="*/ 159 w 244"/>
                <a:gd name="T63" fmla="*/ 155 h 167"/>
                <a:gd name="T64" fmla="*/ 77 w 244"/>
                <a:gd name="T65" fmla="*/ 5 h 167"/>
                <a:gd name="T66" fmla="*/ 0 w 244"/>
                <a:gd name="T67" fmla="*/ 83 h 167"/>
                <a:gd name="T68" fmla="*/ 7 w 244"/>
                <a:gd name="T69" fmla="*/ 44 h 167"/>
                <a:gd name="T70" fmla="*/ 49 w 244"/>
                <a:gd name="T71" fmla="*/ 3 h 167"/>
                <a:gd name="T72" fmla="*/ 77 w 244"/>
                <a:gd name="T73" fmla="*/ 5 h 167"/>
                <a:gd name="T74" fmla="*/ 29 w 244"/>
                <a:gd name="T75" fmla="*/ 1 h 167"/>
                <a:gd name="T76" fmla="*/ 16 w 244"/>
                <a:gd name="T77" fmla="*/ 14 h 167"/>
                <a:gd name="T78" fmla="*/ 21 w 244"/>
                <a:gd name="T79" fmla="*/ 0 h 167"/>
                <a:gd name="T80" fmla="*/ 21 w 244"/>
                <a:gd name="T81" fmla="*/ 0 h 167"/>
                <a:gd name="T82" fmla="*/ 29 w 244"/>
                <a:gd name="T83" fmla="*/ 1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44" h="167">
                  <a:moveTo>
                    <a:pt x="2" y="102"/>
                  </a:moveTo>
                  <a:cubicBezTo>
                    <a:pt x="6" y="108"/>
                    <a:pt x="11" y="114"/>
                    <a:pt x="16" y="119"/>
                  </a:cubicBezTo>
                  <a:cubicBezTo>
                    <a:pt x="128" y="7"/>
                    <a:pt x="128" y="7"/>
                    <a:pt x="128" y="7"/>
                  </a:cubicBezTo>
                  <a:cubicBezTo>
                    <a:pt x="117" y="7"/>
                    <a:pt x="107" y="7"/>
                    <a:pt x="98" y="6"/>
                  </a:cubicBezTo>
                  <a:cubicBezTo>
                    <a:pt x="2" y="102"/>
                    <a:pt x="2" y="102"/>
                    <a:pt x="2" y="102"/>
                  </a:cubicBezTo>
                  <a:close/>
                  <a:moveTo>
                    <a:pt x="27" y="130"/>
                  </a:moveTo>
                  <a:cubicBezTo>
                    <a:pt x="149" y="8"/>
                    <a:pt x="149" y="8"/>
                    <a:pt x="149" y="8"/>
                  </a:cubicBezTo>
                  <a:cubicBezTo>
                    <a:pt x="162" y="8"/>
                    <a:pt x="162" y="8"/>
                    <a:pt x="162" y="8"/>
                  </a:cubicBezTo>
                  <a:cubicBezTo>
                    <a:pt x="164" y="9"/>
                    <a:pt x="164" y="9"/>
                    <a:pt x="164" y="9"/>
                  </a:cubicBezTo>
                  <a:cubicBezTo>
                    <a:pt x="166" y="12"/>
                    <a:pt x="168" y="15"/>
                    <a:pt x="171" y="17"/>
                  </a:cubicBezTo>
                  <a:cubicBezTo>
                    <a:pt x="43" y="145"/>
                    <a:pt x="43" y="145"/>
                    <a:pt x="43" y="145"/>
                  </a:cubicBezTo>
                  <a:cubicBezTo>
                    <a:pt x="37" y="140"/>
                    <a:pt x="32" y="135"/>
                    <a:pt x="27" y="130"/>
                  </a:cubicBezTo>
                  <a:cubicBezTo>
                    <a:pt x="27" y="130"/>
                    <a:pt x="27" y="130"/>
                    <a:pt x="27" y="130"/>
                  </a:cubicBezTo>
                  <a:close/>
                  <a:moveTo>
                    <a:pt x="54" y="155"/>
                  </a:moveTo>
                  <a:cubicBezTo>
                    <a:pt x="181" y="28"/>
                    <a:pt x="181" y="28"/>
                    <a:pt x="181" y="28"/>
                  </a:cubicBezTo>
                  <a:cubicBezTo>
                    <a:pt x="186" y="33"/>
                    <a:pt x="192" y="38"/>
                    <a:pt x="197" y="43"/>
                  </a:cubicBezTo>
                  <a:cubicBezTo>
                    <a:pt x="74" y="167"/>
                    <a:pt x="74" y="167"/>
                    <a:pt x="74" y="167"/>
                  </a:cubicBezTo>
                  <a:cubicBezTo>
                    <a:pt x="70" y="167"/>
                    <a:pt x="70" y="167"/>
                    <a:pt x="70" y="167"/>
                  </a:cubicBezTo>
                  <a:cubicBezTo>
                    <a:pt x="65" y="163"/>
                    <a:pt x="59" y="159"/>
                    <a:pt x="54" y="155"/>
                  </a:cubicBezTo>
                  <a:close/>
                  <a:moveTo>
                    <a:pt x="96" y="166"/>
                  </a:moveTo>
                  <a:cubicBezTo>
                    <a:pt x="209" y="53"/>
                    <a:pt x="209" y="53"/>
                    <a:pt x="209" y="53"/>
                  </a:cubicBezTo>
                  <a:cubicBezTo>
                    <a:pt x="215" y="57"/>
                    <a:pt x="221" y="62"/>
                    <a:pt x="227" y="66"/>
                  </a:cubicBezTo>
                  <a:cubicBezTo>
                    <a:pt x="132" y="161"/>
                    <a:pt x="132" y="161"/>
                    <a:pt x="132" y="161"/>
                  </a:cubicBezTo>
                  <a:cubicBezTo>
                    <a:pt x="120" y="163"/>
                    <a:pt x="108" y="165"/>
                    <a:pt x="96" y="166"/>
                  </a:cubicBezTo>
                  <a:close/>
                  <a:moveTo>
                    <a:pt x="159" y="155"/>
                  </a:moveTo>
                  <a:cubicBezTo>
                    <a:pt x="164" y="154"/>
                    <a:pt x="164" y="154"/>
                    <a:pt x="164" y="154"/>
                  </a:cubicBezTo>
                  <a:cubicBezTo>
                    <a:pt x="179" y="150"/>
                    <a:pt x="193" y="145"/>
                    <a:pt x="206" y="139"/>
                  </a:cubicBezTo>
                  <a:cubicBezTo>
                    <a:pt x="242" y="103"/>
                    <a:pt x="242" y="103"/>
                    <a:pt x="242" y="103"/>
                  </a:cubicBezTo>
                  <a:cubicBezTo>
                    <a:pt x="242" y="99"/>
                    <a:pt x="241" y="96"/>
                    <a:pt x="241" y="92"/>
                  </a:cubicBezTo>
                  <a:cubicBezTo>
                    <a:pt x="241" y="87"/>
                    <a:pt x="242" y="82"/>
                    <a:pt x="244" y="77"/>
                  </a:cubicBezTo>
                  <a:cubicBezTo>
                    <a:pt x="240" y="74"/>
                    <a:pt x="240" y="74"/>
                    <a:pt x="240" y="74"/>
                  </a:cubicBezTo>
                  <a:cubicBezTo>
                    <a:pt x="159" y="155"/>
                    <a:pt x="159" y="155"/>
                    <a:pt x="159" y="155"/>
                  </a:cubicBezTo>
                  <a:close/>
                  <a:moveTo>
                    <a:pt x="77" y="5"/>
                  </a:moveTo>
                  <a:cubicBezTo>
                    <a:pt x="0" y="83"/>
                    <a:pt x="0" y="83"/>
                    <a:pt x="0" y="83"/>
                  </a:cubicBezTo>
                  <a:cubicBezTo>
                    <a:pt x="2" y="69"/>
                    <a:pt x="4" y="57"/>
                    <a:pt x="7" y="44"/>
                  </a:cubicBezTo>
                  <a:cubicBezTo>
                    <a:pt x="49" y="3"/>
                    <a:pt x="49" y="3"/>
                    <a:pt x="49" y="3"/>
                  </a:cubicBezTo>
                  <a:cubicBezTo>
                    <a:pt x="58" y="4"/>
                    <a:pt x="67" y="5"/>
                    <a:pt x="77" y="5"/>
                  </a:cubicBezTo>
                  <a:close/>
                  <a:moveTo>
                    <a:pt x="29" y="1"/>
                  </a:moveTo>
                  <a:cubicBezTo>
                    <a:pt x="16" y="14"/>
                    <a:pt x="16" y="14"/>
                    <a:pt x="16" y="14"/>
                  </a:cubicBezTo>
                  <a:cubicBezTo>
                    <a:pt x="18" y="9"/>
                    <a:pt x="19" y="5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lnTo>
                    <a:pt x="29" y="1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Freeform 19"/>
            <p:cNvSpPr>
              <a:spLocks noEditPoints="1"/>
            </p:cNvSpPr>
            <p:nvPr/>
          </p:nvSpPr>
          <p:spPr bwMode="auto">
            <a:xfrm>
              <a:off x="2139" y="2040"/>
              <a:ext cx="136" cy="209"/>
            </a:xfrm>
            <a:custGeom>
              <a:avLst/>
              <a:gdLst>
                <a:gd name="T0" fmla="*/ 0 w 57"/>
                <a:gd name="T1" fmla="*/ 12 h 88"/>
                <a:gd name="T2" fmla="*/ 8 w 57"/>
                <a:gd name="T3" fmla="*/ 34 h 88"/>
                <a:gd name="T4" fmla="*/ 36 w 57"/>
                <a:gd name="T5" fmla="*/ 6 h 88"/>
                <a:gd name="T6" fmla="*/ 11 w 57"/>
                <a:gd name="T7" fmla="*/ 0 h 88"/>
                <a:gd name="T8" fmla="*/ 0 w 57"/>
                <a:gd name="T9" fmla="*/ 12 h 88"/>
                <a:gd name="T10" fmla="*/ 14 w 57"/>
                <a:gd name="T11" fmla="*/ 49 h 88"/>
                <a:gd name="T12" fmla="*/ 55 w 57"/>
                <a:gd name="T13" fmla="*/ 9 h 88"/>
                <a:gd name="T14" fmla="*/ 57 w 57"/>
                <a:gd name="T15" fmla="*/ 9 h 88"/>
                <a:gd name="T16" fmla="*/ 43 w 57"/>
                <a:gd name="T17" fmla="*/ 51 h 88"/>
                <a:gd name="T18" fmla="*/ 25 w 57"/>
                <a:gd name="T19" fmla="*/ 70 h 88"/>
                <a:gd name="T20" fmla="*/ 14 w 57"/>
                <a:gd name="T21" fmla="*/ 49 h 88"/>
                <a:gd name="T22" fmla="*/ 33 w 57"/>
                <a:gd name="T23" fmla="*/ 83 h 88"/>
                <a:gd name="T24" fmla="*/ 36 w 57"/>
                <a:gd name="T25" fmla="*/ 88 h 88"/>
                <a:gd name="T26" fmla="*/ 38 w 57"/>
                <a:gd name="T27" fmla="*/ 79 h 88"/>
                <a:gd name="T28" fmla="*/ 33 w 57"/>
                <a:gd name="T29" fmla="*/ 8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7" h="88">
                  <a:moveTo>
                    <a:pt x="0" y="12"/>
                  </a:moveTo>
                  <a:cubicBezTo>
                    <a:pt x="2" y="19"/>
                    <a:pt x="5" y="27"/>
                    <a:pt x="8" y="34"/>
                  </a:cubicBezTo>
                  <a:cubicBezTo>
                    <a:pt x="36" y="6"/>
                    <a:pt x="36" y="6"/>
                    <a:pt x="36" y="6"/>
                  </a:cubicBezTo>
                  <a:cubicBezTo>
                    <a:pt x="27" y="4"/>
                    <a:pt x="19" y="2"/>
                    <a:pt x="11" y="0"/>
                  </a:cubicBezTo>
                  <a:cubicBezTo>
                    <a:pt x="0" y="12"/>
                    <a:pt x="0" y="12"/>
                    <a:pt x="0" y="12"/>
                  </a:cubicBezTo>
                  <a:close/>
                  <a:moveTo>
                    <a:pt x="14" y="49"/>
                  </a:moveTo>
                  <a:cubicBezTo>
                    <a:pt x="55" y="9"/>
                    <a:pt x="55" y="9"/>
                    <a:pt x="55" y="9"/>
                  </a:cubicBezTo>
                  <a:cubicBezTo>
                    <a:pt x="57" y="9"/>
                    <a:pt x="57" y="9"/>
                    <a:pt x="57" y="9"/>
                  </a:cubicBezTo>
                  <a:cubicBezTo>
                    <a:pt x="51" y="23"/>
                    <a:pt x="47" y="37"/>
                    <a:pt x="43" y="51"/>
                  </a:cubicBezTo>
                  <a:cubicBezTo>
                    <a:pt x="25" y="70"/>
                    <a:pt x="25" y="70"/>
                    <a:pt x="25" y="70"/>
                  </a:cubicBezTo>
                  <a:cubicBezTo>
                    <a:pt x="21" y="63"/>
                    <a:pt x="18" y="56"/>
                    <a:pt x="14" y="49"/>
                  </a:cubicBezTo>
                  <a:close/>
                  <a:moveTo>
                    <a:pt x="33" y="83"/>
                  </a:moveTo>
                  <a:cubicBezTo>
                    <a:pt x="36" y="88"/>
                    <a:pt x="36" y="88"/>
                    <a:pt x="36" y="88"/>
                  </a:cubicBezTo>
                  <a:cubicBezTo>
                    <a:pt x="38" y="79"/>
                    <a:pt x="38" y="79"/>
                    <a:pt x="38" y="79"/>
                  </a:cubicBezTo>
                  <a:lnTo>
                    <a:pt x="33" y="83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Freeform 20"/>
            <p:cNvSpPr>
              <a:spLocks noEditPoints="1"/>
            </p:cNvSpPr>
            <p:nvPr/>
          </p:nvSpPr>
          <p:spPr bwMode="auto">
            <a:xfrm>
              <a:off x="2101" y="1445"/>
              <a:ext cx="340" cy="574"/>
            </a:xfrm>
            <a:custGeom>
              <a:avLst/>
              <a:gdLst>
                <a:gd name="T0" fmla="*/ 41 w 143"/>
                <a:gd name="T1" fmla="*/ 2 h 242"/>
                <a:gd name="T2" fmla="*/ 38 w 143"/>
                <a:gd name="T3" fmla="*/ 8 h 242"/>
                <a:gd name="T4" fmla="*/ 44 w 143"/>
                <a:gd name="T5" fmla="*/ 2 h 242"/>
                <a:gd name="T6" fmla="*/ 41 w 143"/>
                <a:gd name="T7" fmla="*/ 2 h 242"/>
                <a:gd name="T8" fmla="*/ 20 w 143"/>
                <a:gd name="T9" fmla="*/ 47 h 242"/>
                <a:gd name="T10" fmla="*/ 67 w 143"/>
                <a:gd name="T11" fmla="*/ 0 h 242"/>
                <a:gd name="T12" fmla="*/ 99 w 143"/>
                <a:gd name="T13" fmla="*/ 0 h 242"/>
                <a:gd name="T14" fmla="*/ 7 w 143"/>
                <a:gd name="T15" fmla="*/ 91 h 242"/>
                <a:gd name="T16" fmla="*/ 20 w 143"/>
                <a:gd name="T17" fmla="*/ 47 h 242"/>
                <a:gd name="T18" fmla="*/ 3 w 143"/>
                <a:gd name="T19" fmla="*/ 118 h 242"/>
                <a:gd name="T20" fmla="*/ 119 w 143"/>
                <a:gd name="T21" fmla="*/ 1 h 242"/>
                <a:gd name="T22" fmla="*/ 141 w 143"/>
                <a:gd name="T23" fmla="*/ 3 h 242"/>
                <a:gd name="T24" fmla="*/ 141 w 143"/>
                <a:gd name="T25" fmla="*/ 11 h 242"/>
                <a:gd name="T26" fmla="*/ 0 w 143"/>
                <a:gd name="T27" fmla="*/ 151 h 242"/>
                <a:gd name="T28" fmla="*/ 3 w 143"/>
                <a:gd name="T29" fmla="*/ 118 h 242"/>
                <a:gd name="T30" fmla="*/ 0 w 143"/>
                <a:gd name="T31" fmla="*/ 173 h 242"/>
                <a:gd name="T32" fmla="*/ 2 w 143"/>
                <a:gd name="T33" fmla="*/ 202 h 242"/>
                <a:gd name="T34" fmla="*/ 143 w 143"/>
                <a:gd name="T35" fmla="*/ 61 h 242"/>
                <a:gd name="T36" fmla="*/ 141 w 143"/>
                <a:gd name="T37" fmla="*/ 32 h 242"/>
                <a:gd name="T38" fmla="*/ 0 w 143"/>
                <a:gd name="T39" fmla="*/ 173 h 242"/>
                <a:gd name="T40" fmla="*/ 5 w 143"/>
                <a:gd name="T41" fmla="*/ 221 h 242"/>
                <a:gd name="T42" fmla="*/ 6 w 143"/>
                <a:gd name="T43" fmla="*/ 227 h 242"/>
                <a:gd name="T44" fmla="*/ 24 w 143"/>
                <a:gd name="T45" fmla="*/ 233 h 242"/>
                <a:gd name="T46" fmla="*/ 109 w 143"/>
                <a:gd name="T47" fmla="*/ 148 h 242"/>
                <a:gd name="T48" fmla="*/ 105 w 143"/>
                <a:gd name="T49" fmla="*/ 128 h 242"/>
                <a:gd name="T50" fmla="*/ 106 w 143"/>
                <a:gd name="T51" fmla="*/ 120 h 242"/>
                <a:gd name="T52" fmla="*/ 5 w 143"/>
                <a:gd name="T53" fmla="*/ 221 h 242"/>
                <a:gd name="T54" fmla="*/ 41 w 143"/>
                <a:gd name="T55" fmla="*/ 237 h 242"/>
                <a:gd name="T56" fmla="*/ 116 w 143"/>
                <a:gd name="T57" fmla="*/ 162 h 242"/>
                <a:gd name="T58" fmla="*/ 122 w 143"/>
                <a:gd name="T59" fmla="*/ 169 h 242"/>
                <a:gd name="T60" fmla="*/ 122 w 143"/>
                <a:gd name="T61" fmla="*/ 169 h 242"/>
                <a:gd name="T62" fmla="*/ 122 w 143"/>
                <a:gd name="T63" fmla="*/ 169 h 242"/>
                <a:gd name="T64" fmla="*/ 92 w 143"/>
                <a:gd name="T65" fmla="*/ 217 h 242"/>
                <a:gd name="T66" fmla="*/ 67 w 143"/>
                <a:gd name="T67" fmla="*/ 242 h 242"/>
                <a:gd name="T68" fmla="*/ 41 w 143"/>
                <a:gd name="T69" fmla="*/ 237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3" h="242">
                  <a:moveTo>
                    <a:pt x="41" y="2"/>
                  </a:moveTo>
                  <a:cubicBezTo>
                    <a:pt x="38" y="8"/>
                    <a:pt x="38" y="8"/>
                    <a:pt x="38" y="8"/>
                  </a:cubicBezTo>
                  <a:cubicBezTo>
                    <a:pt x="44" y="2"/>
                    <a:pt x="44" y="2"/>
                    <a:pt x="44" y="2"/>
                  </a:cubicBezTo>
                  <a:cubicBezTo>
                    <a:pt x="41" y="2"/>
                    <a:pt x="41" y="2"/>
                    <a:pt x="41" y="2"/>
                  </a:cubicBezTo>
                  <a:close/>
                  <a:moveTo>
                    <a:pt x="20" y="47"/>
                  </a:moveTo>
                  <a:cubicBezTo>
                    <a:pt x="67" y="0"/>
                    <a:pt x="67" y="0"/>
                    <a:pt x="67" y="0"/>
                  </a:cubicBezTo>
                  <a:cubicBezTo>
                    <a:pt x="78" y="0"/>
                    <a:pt x="88" y="0"/>
                    <a:pt x="99" y="0"/>
                  </a:cubicBezTo>
                  <a:cubicBezTo>
                    <a:pt x="7" y="91"/>
                    <a:pt x="7" y="91"/>
                    <a:pt x="7" y="91"/>
                  </a:cubicBezTo>
                  <a:cubicBezTo>
                    <a:pt x="11" y="76"/>
                    <a:pt x="15" y="62"/>
                    <a:pt x="20" y="47"/>
                  </a:cubicBezTo>
                  <a:close/>
                  <a:moveTo>
                    <a:pt x="3" y="118"/>
                  </a:moveTo>
                  <a:cubicBezTo>
                    <a:pt x="119" y="1"/>
                    <a:pt x="119" y="1"/>
                    <a:pt x="119" y="1"/>
                  </a:cubicBezTo>
                  <a:cubicBezTo>
                    <a:pt x="126" y="2"/>
                    <a:pt x="134" y="2"/>
                    <a:pt x="141" y="3"/>
                  </a:cubicBezTo>
                  <a:cubicBezTo>
                    <a:pt x="141" y="11"/>
                    <a:pt x="141" y="11"/>
                    <a:pt x="141" y="11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0" y="140"/>
                    <a:pt x="1" y="129"/>
                    <a:pt x="3" y="118"/>
                  </a:cubicBezTo>
                  <a:close/>
                  <a:moveTo>
                    <a:pt x="0" y="173"/>
                  </a:moveTo>
                  <a:cubicBezTo>
                    <a:pt x="0" y="183"/>
                    <a:pt x="1" y="192"/>
                    <a:pt x="2" y="202"/>
                  </a:cubicBezTo>
                  <a:cubicBezTo>
                    <a:pt x="143" y="61"/>
                    <a:pt x="143" y="61"/>
                    <a:pt x="143" y="61"/>
                  </a:cubicBezTo>
                  <a:cubicBezTo>
                    <a:pt x="142" y="51"/>
                    <a:pt x="142" y="41"/>
                    <a:pt x="141" y="32"/>
                  </a:cubicBezTo>
                  <a:cubicBezTo>
                    <a:pt x="0" y="173"/>
                    <a:pt x="0" y="173"/>
                    <a:pt x="0" y="173"/>
                  </a:cubicBezTo>
                  <a:close/>
                  <a:moveTo>
                    <a:pt x="5" y="221"/>
                  </a:moveTo>
                  <a:cubicBezTo>
                    <a:pt x="6" y="227"/>
                    <a:pt x="6" y="227"/>
                    <a:pt x="6" y="227"/>
                  </a:cubicBezTo>
                  <a:cubicBezTo>
                    <a:pt x="12" y="229"/>
                    <a:pt x="17" y="231"/>
                    <a:pt x="24" y="233"/>
                  </a:cubicBezTo>
                  <a:cubicBezTo>
                    <a:pt x="109" y="148"/>
                    <a:pt x="109" y="148"/>
                    <a:pt x="109" y="148"/>
                  </a:cubicBezTo>
                  <a:cubicBezTo>
                    <a:pt x="106" y="141"/>
                    <a:pt x="105" y="135"/>
                    <a:pt x="105" y="128"/>
                  </a:cubicBezTo>
                  <a:cubicBezTo>
                    <a:pt x="105" y="125"/>
                    <a:pt x="105" y="122"/>
                    <a:pt x="106" y="120"/>
                  </a:cubicBezTo>
                  <a:cubicBezTo>
                    <a:pt x="5" y="221"/>
                    <a:pt x="5" y="221"/>
                    <a:pt x="5" y="221"/>
                  </a:cubicBezTo>
                  <a:close/>
                  <a:moveTo>
                    <a:pt x="41" y="237"/>
                  </a:moveTo>
                  <a:cubicBezTo>
                    <a:pt x="116" y="162"/>
                    <a:pt x="116" y="162"/>
                    <a:pt x="116" y="162"/>
                  </a:cubicBezTo>
                  <a:cubicBezTo>
                    <a:pt x="118" y="164"/>
                    <a:pt x="120" y="166"/>
                    <a:pt x="122" y="169"/>
                  </a:cubicBezTo>
                  <a:cubicBezTo>
                    <a:pt x="122" y="169"/>
                    <a:pt x="122" y="169"/>
                    <a:pt x="122" y="169"/>
                  </a:cubicBezTo>
                  <a:cubicBezTo>
                    <a:pt x="122" y="169"/>
                    <a:pt x="122" y="169"/>
                    <a:pt x="122" y="169"/>
                  </a:cubicBezTo>
                  <a:cubicBezTo>
                    <a:pt x="111" y="184"/>
                    <a:pt x="101" y="200"/>
                    <a:pt x="92" y="217"/>
                  </a:cubicBezTo>
                  <a:cubicBezTo>
                    <a:pt x="67" y="242"/>
                    <a:pt x="67" y="242"/>
                    <a:pt x="67" y="242"/>
                  </a:cubicBezTo>
                  <a:cubicBezTo>
                    <a:pt x="58" y="240"/>
                    <a:pt x="49" y="239"/>
                    <a:pt x="41" y="237"/>
                  </a:cubicBez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Freeform 21"/>
            <p:cNvSpPr>
              <a:spLocks noEditPoints="1"/>
            </p:cNvSpPr>
            <p:nvPr/>
          </p:nvSpPr>
          <p:spPr bwMode="auto">
            <a:xfrm>
              <a:off x="2225" y="1160"/>
              <a:ext cx="256" cy="252"/>
            </a:xfrm>
            <a:custGeom>
              <a:avLst/>
              <a:gdLst>
                <a:gd name="T0" fmla="*/ 108 w 108"/>
                <a:gd name="T1" fmla="*/ 0 h 106"/>
                <a:gd name="T2" fmla="*/ 44 w 108"/>
                <a:gd name="T3" fmla="*/ 50 h 106"/>
                <a:gd name="T4" fmla="*/ 0 w 108"/>
                <a:gd name="T5" fmla="*/ 104 h 106"/>
                <a:gd name="T6" fmla="*/ 11 w 108"/>
                <a:gd name="T7" fmla="*/ 103 h 106"/>
                <a:gd name="T8" fmla="*/ 105 w 108"/>
                <a:gd name="T9" fmla="*/ 9 h 106"/>
                <a:gd name="T10" fmla="*/ 108 w 108"/>
                <a:gd name="T11" fmla="*/ 0 h 106"/>
                <a:gd name="T12" fmla="*/ 33 w 108"/>
                <a:gd name="T13" fmla="*/ 103 h 106"/>
                <a:gd name="T14" fmla="*/ 98 w 108"/>
                <a:gd name="T15" fmla="*/ 37 h 106"/>
                <a:gd name="T16" fmla="*/ 92 w 108"/>
                <a:gd name="T17" fmla="*/ 75 h 106"/>
                <a:gd name="T18" fmla="*/ 63 w 108"/>
                <a:gd name="T19" fmla="*/ 103 h 106"/>
                <a:gd name="T20" fmla="*/ 33 w 108"/>
                <a:gd name="T21" fmla="*/ 103 h 106"/>
                <a:gd name="T22" fmla="*/ 83 w 108"/>
                <a:gd name="T23" fmla="*/ 105 h 106"/>
                <a:gd name="T24" fmla="*/ 90 w 108"/>
                <a:gd name="T25" fmla="*/ 98 h 106"/>
                <a:gd name="T26" fmla="*/ 89 w 108"/>
                <a:gd name="T27" fmla="*/ 106 h 106"/>
                <a:gd name="T28" fmla="*/ 83 w 108"/>
                <a:gd name="T29" fmla="*/ 105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8" h="106">
                  <a:moveTo>
                    <a:pt x="108" y="0"/>
                  </a:moveTo>
                  <a:cubicBezTo>
                    <a:pt x="84" y="14"/>
                    <a:pt x="63" y="31"/>
                    <a:pt x="44" y="50"/>
                  </a:cubicBezTo>
                  <a:cubicBezTo>
                    <a:pt x="27" y="66"/>
                    <a:pt x="13" y="84"/>
                    <a:pt x="0" y="104"/>
                  </a:cubicBezTo>
                  <a:cubicBezTo>
                    <a:pt x="4" y="103"/>
                    <a:pt x="8" y="103"/>
                    <a:pt x="11" y="103"/>
                  </a:cubicBezTo>
                  <a:cubicBezTo>
                    <a:pt x="105" y="9"/>
                    <a:pt x="105" y="9"/>
                    <a:pt x="105" y="9"/>
                  </a:cubicBezTo>
                  <a:cubicBezTo>
                    <a:pt x="108" y="0"/>
                    <a:pt x="108" y="0"/>
                    <a:pt x="108" y="0"/>
                  </a:cubicBezTo>
                  <a:close/>
                  <a:moveTo>
                    <a:pt x="33" y="103"/>
                  </a:moveTo>
                  <a:cubicBezTo>
                    <a:pt x="98" y="37"/>
                    <a:pt x="98" y="37"/>
                    <a:pt x="98" y="37"/>
                  </a:cubicBezTo>
                  <a:cubicBezTo>
                    <a:pt x="96" y="50"/>
                    <a:pt x="94" y="62"/>
                    <a:pt x="92" y="7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53" y="103"/>
                    <a:pt x="43" y="103"/>
                    <a:pt x="33" y="103"/>
                  </a:cubicBezTo>
                  <a:close/>
                  <a:moveTo>
                    <a:pt x="83" y="105"/>
                  </a:moveTo>
                  <a:cubicBezTo>
                    <a:pt x="90" y="98"/>
                    <a:pt x="90" y="98"/>
                    <a:pt x="90" y="98"/>
                  </a:cubicBezTo>
                  <a:cubicBezTo>
                    <a:pt x="89" y="106"/>
                    <a:pt x="89" y="106"/>
                    <a:pt x="89" y="106"/>
                  </a:cubicBezTo>
                  <a:lnTo>
                    <a:pt x="83" y="105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Freeform 22"/>
            <p:cNvSpPr>
              <a:spLocks noEditPoints="1"/>
            </p:cNvSpPr>
            <p:nvPr/>
          </p:nvSpPr>
          <p:spPr bwMode="auto">
            <a:xfrm>
              <a:off x="2479" y="1054"/>
              <a:ext cx="669" cy="453"/>
            </a:xfrm>
            <a:custGeom>
              <a:avLst/>
              <a:gdLst>
                <a:gd name="T0" fmla="*/ 158 w 282"/>
                <a:gd name="T1" fmla="*/ 0 h 191"/>
                <a:gd name="T2" fmla="*/ 124 w 282"/>
                <a:gd name="T3" fmla="*/ 2 h 191"/>
                <a:gd name="T4" fmla="*/ 2 w 282"/>
                <a:gd name="T5" fmla="*/ 124 h 191"/>
                <a:gd name="T6" fmla="*/ 1 w 282"/>
                <a:gd name="T7" fmla="*/ 135 h 191"/>
                <a:gd name="T8" fmla="*/ 0 w 282"/>
                <a:gd name="T9" fmla="*/ 153 h 191"/>
                <a:gd name="T10" fmla="*/ 4 w 282"/>
                <a:gd name="T11" fmla="*/ 153 h 191"/>
                <a:gd name="T12" fmla="*/ 158 w 282"/>
                <a:gd name="T13" fmla="*/ 0 h 191"/>
                <a:gd name="T14" fmla="*/ 98 w 282"/>
                <a:gd name="T15" fmla="*/ 7 h 191"/>
                <a:gd name="T16" fmla="*/ 6 w 282"/>
                <a:gd name="T17" fmla="*/ 99 h 191"/>
                <a:gd name="T18" fmla="*/ 15 w 282"/>
                <a:gd name="T19" fmla="*/ 59 h 191"/>
                <a:gd name="T20" fmla="*/ 54 w 282"/>
                <a:gd name="T21" fmla="*/ 20 h 191"/>
                <a:gd name="T22" fmla="*/ 98 w 282"/>
                <a:gd name="T23" fmla="*/ 7 h 191"/>
                <a:gd name="T24" fmla="*/ 22 w 282"/>
                <a:gd name="T25" fmla="*/ 156 h 191"/>
                <a:gd name="T26" fmla="*/ 173 w 282"/>
                <a:gd name="T27" fmla="*/ 6 h 191"/>
                <a:gd name="T28" fmla="*/ 191 w 282"/>
                <a:gd name="T29" fmla="*/ 19 h 191"/>
                <a:gd name="T30" fmla="*/ 48 w 282"/>
                <a:gd name="T31" fmla="*/ 162 h 191"/>
                <a:gd name="T32" fmla="*/ 22 w 282"/>
                <a:gd name="T33" fmla="*/ 156 h 191"/>
                <a:gd name="T34" fmla="*/ 66 w 282"/>
                <a:gd name="T35" fmla="*/ 166 h 191"/>
                <a:gd name="T36" fmla="*/ 203 w 282"/>
                <a:gd name="T37" fmla="*/ 29 h 191"/>
                <a:gd name="T38" fmla="*/ 219 w 282"/>
                <a:gd name="T39" fmla="*/ 44 h 191"/>
                <a:gd name="T40" fmla="*/ 90 w 282"/>
                <a:gd name="T41" fmla="*/ 172 h 191"/>
                <a:gd name="T42" fmla="*/ 66 w 282"/>
                <a:gd name="T43" fmla="*/ 166 h 191"/>
                <a:gd name="T44" fmla="*/ 107 w 282"/>
                <a:gd name="T45" fmla="*/ 177 h 191"/>
                <a:gd name="T46" fmla="*/ 230 w 282"/>
                <a:gd name="T47" fmla="*/ 54 h 191"/>
                <a:gd name="T48" fmla="*/ 235 w 282"/>
                <a:gd name="T49" fmla="*/ 59 h 191"/>
                <a:gd name="T50" fmla="*/ 245 w 282"/>
                <a:gd name="T51" fmla="*/ 70 h 191"/>
                <a:gd name="T52" fmla="*/ 130 w 282"/>
                <a:gd name="T53" fmla="*/ 185 h 191"/>
                <a:gd name="T54" fmla="*/ 107 w 282"/>
                <a:gd name="T55" fmla="*/ 177 h 191"/>
                <a:gd name="T56" fmla="*/ 146 w 282"/>
                <a:gd name="T57" fmla="*/ 191 h 191"/>
                <a:gd name="T58" fmla="*/ 255 w 282"/>
                <a:gd name="T59" fmla="*/ 82 h 191"/>
                <a:gd name="T60" fmla="*/ 269 w 282"/>
                <a:gd name="T61" fmla="*/ 99 h 191"/>
                <a:gd name="T62" fmla="*/ 194 w 282"/>
                <a:gd name="T63" fmla="*/ 174 h 191"/>
                <a:gd name="T64" fmla="*/ 146 w 282"/>
                <a:gd name="T65" fmla="*/ 191 h 191"/>
                <a:gd name="T66" fmla="*/ 146 w 282"/>
                <a:gd name="T67" fmla="*/ 191 h 191"/>
                <a:gd name="T68" fmla="*/ 223 w 282"/>
                <a:gd name="T69" fmla="*/ 166 h 191"/>
                <a:gd name="T70" fmla="*/ 257 w 282"/>
                <a:gd name="T71" fmla="*/ 160 h 191"/>
                <a:gd name="T72" fmla="*/ 273 w 282"/>
                <a:gd name="T73" fmla="*/ 126 h 191"/>
                <a:gd name="T74" fmla="*/ 282 w 282"/>
                <a:gd name="T75" fmla="*/ 119 h 191"/>
                <a:gd name="T76" fmla="*/ 277 w 282"/>
                <a:gd name="T77" fmla="*/ 112 h 191"/>
                <a:gd name="T78" fmla="*/ 223 w 282"/>
                <a:gd name="T79" fmla="*/ 166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82" h="191">
                  <a:moveTo>
                    <a:pt x="158" y="0"/>
                  </a:moveTo>
                  <a:cubicBezTo>
                    <a:pt x="146" y="0"/>
                    <a:pt x="135" y="1"/>
                    <a:pt x="124" y="2"/>
                  </a:cubicBezTo>
                  <a:cubicBezTo>
                    <a:pt x="2" y="124"/>
                    <a:pt x="2" y="124"/>
                    <a:pt x="2" y="124"/>
                  </a:cubicBezTo>
                  <a:cubicBezTo>
                    <a:pt x="1" y="135"/>
                    <a:pt x="1" y="135"/>
                    <a:pt x="1" y="135"/>
                  </a:cubicBezTo>
                  <a:cubicBezTo>
                    <a:pt x="0" y="141"/>
                    <a:pt x="0" y="147"/>
                    <a:pt x="0" y="153"/>
                  </a:cubicBezTo>
                  <a:cubicBezTo>
                    <a:pt x="4" y="153"/>
                    <a:pt x="4" y="153"/>
                    <a:pt x="4" y="153"/>
                  </a:cubicBezTo>
                  <a:cubicBezTo>
                    <a:pt x="158" y="0"/>
                    <a:pt x="158" y="0"/>
                    <a:pt x="158" y="0"/>
                  </a:cubicBezTo>
                  <a:close/>
                  <a:moveTo>
                    <a:pt x="98" y="7"/>
                  </a:moveTo>
                  <a:cubicBezTo>
                    <a:pt x="6" y="99"/>
                    <a:pt x="6" y="99"/>
                    <a:pt x="6" y="99"/>
                  </a:cubicBezTo>
                  <a:cubicBezTo>
                    <a:pt x="8" y="85"/>
                    <a:pt x="11" y="72"/>
                    <a:pt x="15" y="59"/>
                  </a:cubicBezTo>
                  <a:cubicBezTo>
                    <a:pt x="54" y="20"/>
                    <a:pt x="54" y="20"/>
                    <a:pt x="54" y="20"/>
                  </a:cubicBezTo>
                  <a:cubicBezTo>
                    <a:pt x="68" y="15"/>
                    <a:pt x="83" y="10"/>
                    <a:pt x="98" y="7"/>
                  </a:cubicBezTo>
                  <a:close/>
                  <a:moveTo>
                    <a:pt x="22" y="156"/>
                  </a:moveTo>
                  <a:cubicBezTo>
                    <a:pt x="173" y="6"/>
                    <a:pt x="173" y="6"/>
                    <a:pt x="173" y="6"/>
                  </a:cubicBezTo>
                  <a:cubicBezTo>
                    <a:pt x="179" y="10"/>
                    <a:pt x="185" y="14"/>
                    <a:pt x="191" y="19"/>
                  </a:cubicBezTo>
                  <a:cubicBezTo>
                    <a:pt x="48" y="162"/>
                    <a:pt x="48" y="162"/>
                    <a:pt x="48" y="162"/>
                  </a:cubicBezTo>
                  <a:cubicBezTo>
                    <a:pt x="40" y="160"/>
                    <a:pt x="31" y="158"/>
                    <a:pt x="22" y="156"/>
                  </a:cubicBezTo>
                  <a:close/>
                  <a:moveTo>
                    <a:pt x="66" y="166"/>
                  </a:moveTo>
                  <a:cubicBezTo>
                    <a:pt x="203" y="29"/>
                    <a:pt x="203" y="29"/>
                    <a:pt x="203" y="29"/>
                  </a:cubicBezTo>
                  <a:cubicBezTo>
                    <a:pt x="208" y="34"/>
                    <a:pt x="214" y="39"/>
                    <a:pt x="219" y="44"/>
                  </a:cubicBezTo>
                  <a:cubicBezTo>
                    <a:pt x="90" y="172"/>
                    <a:pt x="90" y="172"/>
                    <a:pt x="90" y="172"/>
                  </a:cubicBezTo>
                  <a:cubicBezTo>
                    <a:pt x="82" y="170"/>
                    <a:pt x="74" y="168"/>
                    <a:pt x="66" y="166"/>
                  </a:cubicBezTo>
                  <a:close/>
                  <a:moveTo>
                    <a:pt x="107" y="177"/>
                  </a:moveTo>
                  <a:cubicBezTo>
                    <a:pt x="230" y="54"/>
                    <a:pt x="230" y="54"/>
                    <a:pt x="230" y="54"/>
                  </a:cubicBezTo>
                  <a:cubicBezTo>
                    <a:pt x="235" y="59"/>
                    <a:pt x="235" y="59"/>
                    <a:pt x="235" y="59"/>
                  </a:cubicBezTo>
                  <a:cubicBezTo>
                    <a:pt x="238" y="63"/>
                    <a:pt x="242" y="66"/>
                    <a:pt x="245" y="70"/>
                  </a:cubicBezTo>
                  <a:cubicBezTo>
                    <a:pt x="130" y="185"/>
                    <a:pt x="130" y="185"/>
                    <a:pt x="130" y="185"/>
                  </a:cubicBezTo>
                  <a:cubicBezTo>
                    <a:pt x="122" y="182"/>
                    <a:pt x="115" y="180"/>
                    <a:pt x="107" y="177"/>
                  </a:cubicBezTo>
                  <a:close/>
                  <a:moveTo>
                    <a:pt x="146" y="191"/>
                  </a:moveTo>
                  <a:cubicBezTo>
                    <a:pt x="255" y="82"/>
                    <a:pt x="255" y="82"/>
                    <a:pt x="255" y="82"/>
                  </a:cubicBezTo>
                  <a:cubicBezTo>
                    <a:pt x="260" y="88"/>
                    <a:pt x="264" y="93"/>
                    <a:pt x="269" y="99"/>
                  </a:cubicBezTo>
                  <a:cubicBezTo>
                    <a:pt x="194" y="174"/>
                    <a:pt x="194" y="174"/>
                    <a:pt x="194" y="174"/>
                  </a:cubicBezTo>
                  <a:cubicBezTo>
                    <a:pt x="178" y="179"/>
                    <a:pt x="162" y="185"/>
                    <a:pt x="146" y="191"/>
                  </a:cubicBezTo>
                  <a:cubicBezTo>
                    <a:pt x="146" y="191"/>
                    <a:pt x="146" y="191"/>
                    <a:pt x="146" y="191"/>
                  </a:cubicBezTo>
                  <a:close/>
                  <a:moveTo>
                    <a:pt x="223" y="166"/>
                  </a:moveTo>
                  <a:cubicBezTo>
                    <a:pt x="234" y="164"/>
                    <a:pt x="246" y="161"/>
                    <a:pt x="257" y="160"/>
                  </a:cubicBezTo>
                  <a:cubicBezTo>
                    <a:pt x="259" y="147"/>
                    <a:pt x="265" y="135"/>
                    <a:pt x="273" y="126"/>
                  </a:cubicBezTo>
                  <a:cubicBezTo>
                    <a:pt x="276" y="124"/>
                    <a:pt x="279" y="121"/>
                    <a:pt x="282" y="119"/>
                  </a:cubicBezTo>
                  <a:cubicBezTo>
                    <a:pt x="277" y="112"/>
                    <a:pt x="277" y="112"/>
                    <a:pt x="277" y="112"/>
                  </a:cubicBezTo>
                  <a:lnTo>
                    <a:pt x="223" y="166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Freeform 23"/>
            <p:cNvSpPr>
              <a:spLocks noEditPoints="1"/>
            </p:cNvSpPr>
            <p:nvPr/>
          </p:nvSpPr>
          <p:spPr bwMode="auto">
            <a:xfrm>
              <a:off x="2880" y="2192"/>
              <a:ext cx="192" cy="192"/>
            </a:xfrm>
            <a:custGeom>
              <a:avLst/>
              <a:gdLst>
                <a:gd name="T0" fmla="*/ 40 w 81"/>
                <a:gd name="T1" fmla="*/ 81 h 81"/>
                <a:gd name="T2" fmla="*/ 69 w 81"/>
                <a:gd name="T3" fmla="*/ 69 h 81"/>
                <a:gd name="T4" fmla="*/ 69 w 81"/>
                <a:gd name="T5" fmla="*/ 69 h 81"/>
                <a:gd name="T6" fmla="*/ 69 w 81"/>
                <a:gd name="T7" fmla="*/ 69 h 81"/>
                <a:gd name="T8" fmla="*/ 81 w 81"/>
                <a:gd name="T9" fmla="*/ 40 h 81"/>
                <a:gd name="T10" fmla="*/ 79 w 81"/>
                <a:gd name="T11" fmla="*/ 29 h 81"/>
                <a:gd name="T12" fmla="*/ 30 w 81"/>
                <a:gd name="T13" fmla="*/ 79 h 81"/>
                <a:gd name="T14" fmla="*/ 40 w 81"/>
                <a:gd name="T15" fmla="*/ 81 h 81"/>
                <a:gd name="T16" fmla="*/ 72 w 81"/>
                <a:gd name="T17" fmla="*/ 15 h 81"/>
                <a:gd name="T18" fmla="*/ 15 w 81"/>
                <a:gd name="T19" fmla="*/ 72 h 81"/>
                <a:gd name="T20" fmla="*/ 12 w 81"/>
                <a:gd name="T21" fmla="*/ 69 h 81"/>
                <a:gd name="T22" fmla="*/ 2 w 81"/>
                <a:gd name="T23" fmla="*/ 54 h 81"/>
                <a:gd name="T24" fmla="*/ 54 w 81"/>
                <a:gd name="T25" fmla="*/ 2 h 81"/>
                <a:gd name="T26" fmla="*/ 69 w 81"/>
                <a:gd name="T27" fmla="*/ 11 h 81"/>
                <a:gd name="T28" fmla="*/ 69 w 81"/>
                <a:gd name="T29" fmla="*/ 12 h 81"/>
                <a:gd name="T30" fmla="*/ 72 w 81"/>
                <a:gd name="T31" fmla="*/ 15 h 81"/>
                <a:gd name="T32" fmla="*/ 34 w 81"/>
                <a:gd name="T33" fmla="*/ 0 h 81"/>
                <a:gd name="T34" fmla="*/ 0 w 81"/>
                <a:gd name="T35" fmla="*/ 34 h 81"/>
                <a:gd name="T36" fmla="*/ 12 w 81"/>
                <a:gd name="T37" fmla="*/ 12 h 81"/>
                <a:gd name="T38" fmla="*/ 34 w 81"/>
                <a:gd name="T3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1" h="81">
                  <a:moveTo>
                    <a:pt x="40" y="81"/>
                  </a:moveTo>
                  <a:cubicBezTo>
                    <a:pt x="52" y="81"/>
                    <a:pt x="62" y="76"/>
                    <a:pt x="69" y="69"/>
                  </a:cubicBezTo>
                  <a:cubicBezTo>
                    <a:pt x="69" y="69"/>
                    <a:pt x="69" y="69"/>
                    <a:pt x="69" y="69"/>
                  </a:cubicBezTo>
                  <a:cubicBezTo>
                    <a:pt x="69" y="69"/>
                    <a:pt x="69" y="69"/>
                    <a:pt x="69" y="69"/>
                  </a:cubicBezTo>
                  <a:cubicBezTo>
                    <a:pt x="76" y="61"/>
                    <a:pt x="81" y="51"/>
                    <a:pt x="81" y="40"/>
                  </a:cubicBezTo>
                  <a:cubicBezTo>
                    <a:pt x="81" y="36"/>
                    <a:pt x="80" y="33"/>
                    <a:pt x="79" y="2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3" y="80"/>
                    <a:pt x="37" y="81"/>
                    <a:pt x="40" y="81"/>
                  </a:cubicBezTo>
                  <a:close/>
                  <a:moveTo>
                    <a:pt x="72" y="15"/>
                  </a:moveTo>
                  <a:cubicBezTo>
                    <a:pt x="15" y="72"/>
                    <a:pt x="15" y="72"/>
                    <a:pt x="15" y="72"/>
                  </a:cubicBezTo>
                  <a:cubicBezTo>
                    <a:pt x="14" y="71"/>
                    <a:pt x="13" y="70"/>
                    <a:pt x="12" y="69"/>
                  </a:cubicBezTo>
                  <a:cubicBezTo>
                    <a:pt x="8" y="65"/>
                    <a:pt x="4" y="59"/>
                    <a:pt x="2" y="54"/>
                  </a:cubicBezTo>
                  <a:cubicBezTo>
                    <a:pt x="54" y="2"/>
                    <a:pt x="54" y="2"/>
                    <a:pt x="54" y="2"/>
                  </a:cubicBezTo>
                  <a:cubicBezTo>
                    <a:pt x="59" y="4"/>
                    <a:pt x="64" y="7"/>
                    <a:pt x="69" y="11"/>
                  </a:cubicBezTo>
                  <a:cubicBezTo>
                    <a:pt x="69" y="12"/>
                    <a:pt x="69" y="12"/>
                    <a:pt x="69" y="12"/>
                  </a:cubicBezTo>
                  <a:cubicBezTo>
                    <a:pt x="70" y="13"/>
                    <a:pt x="71" y="14"/>
                    <a:pt x="72" y="15"/>
                  </a:cubicBezTo>
                  <a:close/>
                  <a:moveTo>
                    <a:pt x="34" y="0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2" y="25"/>
                    <a:pt x="6" y="18"/>
                    <a:pt x="12" y="12"/>
                  </a:cubicBezTo>
                  <a:cubicBezTo>
                    <a:pt x="18" y="6"/>
                    <a:pt x="25" y="2"/>
                    <a:pt x="34" y="0"/>
                  </a:cubicBezTo>
                  <a:close/>
                </a:path>
              </a:pathLst>
            </a:custGeom>
            <a:solidFill>
              <a:srgbClr val="F24B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24"/>
            <p:cNvSpPr>
              <a:spLocks noEditPoints="1"/>
            </p:cNvSpPr>
            <p:nvPr/>
          </p:nvSpPr>
          <p:spPr bwMode="auto">
            <a:xfrm>
              <a:off x="2059" y="1011"/>
              <a:ext cx="1638" cy="1634"/>
            </a:xfrm>
            <a:custGeom>
              <a:avLst/>
              <a:gdLst>
                <a:gd name="T0" fmla="*/ 415 w 690"/>
                <a:gd name="T1" fmla="*/ 567 h 689"/>
                <a:gd name="T2" fmla="*/ 415 w 690"/>
                <a:gd name="T3" fmla="*/ 510 h 689"/>
                <a:gd name="T4" fmla="*/ 358 w 690"/>
                <a:gd name="T5" fmla="*/ 510 h 689"/>
                <a:gd name="T6" fmla="*/ 386 w 690"/>
                <a:gd name="T7" fmla="*/ 579 h 689"/>
                <a:gd name="T8" fmla="*/ 178 w 690"/>
                <a:gd name="T9" fmla="*/ 153 h 689"/>
                <a:gd name="T10" fmla="*/ 434 w 690"/>
                <a:gd name="T11" fmla="*/ 178 h 689"/>
                <a:gd name="T12" fmla="*/ 412 w 690"/>
                <a:gd name="T13" fmla="*/ 77 h 689"/>
                <a:gd name="T14" fmla="*/ 161 w 690"/>
                <a:gd name="T15" fmla="*/ 151 h 689"/>
                <a:gd name="T16" fmla="*/ 114 w 690"/>
                <a:gd name="T17" fmla="*/ 113 h 689"/>
                <a:gd name="T18" fmla="*/ 18 w 690"/>
                <a:gd name="T19" fmla="*/ 345 h 689"/>
                <a:gd name="T20" fmla="*/ 140 w 690"/>
                <a:gd name="T21" fmla="*/ 352 h 689"/>
                <a:gd name="T22" fmla="*/ 123 w 690"/>
                <a:gd name="T23" fmla="*/ 311 h 689"/>
                <a:gd name="T24" fmla="*/ 159 w 690"/>
                <a:gd name="T25" fmla="*/ 186 h 689"/>
                <a:gd name="T26" fmla="*/ 70 w 690"/>
                <a:gd name="T27" fmla="*/ 522 h 689"/>
                <a:gd name="T28" fmla="*/ 85 w 690"/>
                <a:gd name="T29" fmla="*/ 544 h 689"/>
                <a:gd name="T30" fmla="*/ 249 w 690"/>
                <a:gd name="T31" fmla="*/ 454 h 689"/>
                <a:gd name="T32" fmla="*/ 328 w 690"/>
                <a:gd name="T33" fmla="*/ 538 h 689"/>
                <a:gd name="T34" fmla="*/ 157 w 690"/>
                <a:gd name="T35" fmla="*/ 613 h 689"/>
                <a:gd name="T36" fmla="*/ 183 w 690"/>
                <a:gd name="T37" fmla="*/ 629 h 689"/>
                <a:gd name="T38" fmla="*/ 345 w 690"/>
                <a:gd name="T39" fmla="*/ 579 h 689"/>
                <a:gd name="T40" fmla="*/ 427 w 690"/>
                <a:gd name="T41" fmla="*/ 579 h 689"/>
                <a:gd name="T42" fmla="*/ 569 w 690"/>
                <a:gd name="T43" fmla="*/ 583 h 689"/>
                <a:gd name="T44" fmla="*/ 586 w 690"/>
                <a:gd name="T45" fmla="*/ 566 h 689"/>
                <a:gd name="T46" fmla="*/ 493 w 690"/>
                <a:gd name="T47" fmla="*/ 420 h 689"/>
                <a:gd name="T48" fmla="*/ 443 w 690"/>
                <a:gd name="T49" fmla="*/ 551 h 689"/>
                <a:gd name="T50" fmla="*/ 641 w 690"/>
                <a:gd name="T51" fmla="*/ 484 h 689"/>
                <a:gd name="T52" fmla="*/ 672 w 690"/>
                <a:gd name="T53" fmla="*/ 345 h 689"/>
                <a:gd name="T54" fmla="*/ 646 w 690"/>
                <a:gd name="T55" fmla="*/ 216 h 689"/>
                <a:gd name="T56" fmla="*/ 532 w 690"/>
                <a:gd name="T57" fmla="*/ 226 h 689"/>
                <a:gd name="T58" fmla="*/ 567 w 690"/>
                <a:gd name="T59" fmla="*/ 370 h 689"/>
                <a:gd name="T60" fmla="*/ 600 w 690"/>
                <a:gd name="T61" fmla="*/ 183 h 689"/>
                <a:gd name="T62" fmla="*/ 491 w 690"/>
                <a:gd name="T63" fmla="*/ 127 h 689"/>
                <a:gd name="T64" fmla="*/ 373 w 690"/>
                <a:gd name="T65" fmla="*/ 19 h 689"/>
                <a:gd name="T66" fmla="*/ 101 w 690"/>
                <a:gd name="T67" fmla="*/ 101 h 689"/>
                <a:gd name="T68" fmla="*/ 690 w 690"/>
                <a:gd name="T69" fmla="*/ 345 h 689"/>
                <a:gd name="T70" fmla="*/ 101 w 690"/>
                <a:gd name="T71" fmla="*/ 588 h 689"/>
                <a:gd name="T72" fmla="*/ 0 w 690"/>
                <a:gd name="T73" fmla="*/ 345 h 689"/>
                <a:gd name="T74" fmla="*/ 386 w 690"/>
                <a:gd name="T75" fmla="*/ 480 h 689"/>
                <a:gd name="T76" fmla="*/ 272 w 690"/>
                <a:gd name="T77" fmla="*/ 453 h 689"/>
                <a:gd name="T78" fmla="*/ 423 w 690"/>
                <a:gd name="T79" fmla="*/ 493 h 689"/>
                <a:gd name="T80" fmla="*/ 141 w 690"/>
                <a:gd name="T81" fmla="*/ 311 h 689"/>
                <a:gd name="T82" fmla="*/ 210 w 690"/>
                <a:gd name="T83" fmla="*/ 282 h 689"/>
                <a:gd name="T84" fmla="*/ 181 w 690"/>
                <a:gd name="T85" fmla="*/ 351 h 689"/>
                <a:gd name="T86" fmla="*/ 155 w 690"/>
                <a:gd name="T87" fmla="*/ 362 h 689"/>
                <a:gd name="T88" fmla="*/ 235 w 690"/>
                <a:gd name="T89" fmla="*/ 436 h 689"/>
                <a:gd name="T90" fmla="*/ 211 w 690"/>
                <a:gd name="T91" fmla="*/ 360 h 689"/>
                <a:gd name="T92" fmla="*/ 232 w 690"/>
                <a:gd name="T93" fmla="*/ 283 h 689"/>
                <a:gd name="T94" fmla="*/ 502 w 690"/>
                <a:gd name="T95" fmla="*/ 332 h 689"/>
                <a:gd name="T96" fmla="*/ 436 w 690"/>
                <a:gd name="T97" fmla="*/ 417 h 689"/>
                <a:gd name="T98" fmla="*/ 222 w 690"/>
                <a:gd name="T99" fmla="*/ 269 h 689"/>
                <a:gd name="T100" fmla="*/ 176 w 690"/>
                <a:gd name="T101" fmla="*/ 188 h 689"/>
                <a:gd name="T102" fmla="*/ 532 w 690"/>
                <a:gd name="T103" fmla="*/ 183 h 689"/>
                <a:gd name="T104" fmla="*/ 491 w 690"/>
                <a:gd name="T105" fmla="*/ 226 h 689"/>
                <a:gd name="T106" fmla="*/ 463 w 690"/>
                <a:gd name="T107" fmla="*/ 157 h 689"/>
                <a:gd name="T108" fmla="*/ 532 w 690"/>
                <a:gd name="T109" fmla="*/ 183 h 689"/>
                <a:gd name="T110" fmla="*/ 532 w 690"/>
                <a:gd name="T111" fmla="*/ 183 h 689"/>
                <a:gd name="T112" fmla="*/ 504 w 690"/>
                <a:gd name="T113" fmla="*/ 312 h 689"/>
                <a:gd name="T114" fmla="*/ 434 w 690"/>
                <a:gd name="T115" fmla="*/ 195 h 689"/>
                <a:gd name="T116" fmla="*/ 501 w 690"/>
                <a:gd name="T117" fmla="*/ 242 h 689"/>
                <a:gd name="T118" fmla="*/ 509 w 690"/>
                <a:gd name="T119" fmla="*/ 378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90" h="689">
                  <a:moveTo>
                    <a:pt x="386" y="579"/>
                  </a:moveTo>
                  <a:cubicBezTo>
                    <a:pt x="398" y="579"/>
                    <a:pt x="408" y="574"/>
                    <a:pt x="415" y="567"/>
                  </a:cubicBezTo>
                  <a:cubicBezTo>
                    <a:pt x="415" y="567"/>
                    <a:pt x="415" y="567"/>
                    <a:pt x="415" y="567"/>
                  </a:cubicBezTo>
                  <a:cubicBezTo>
                    <a:pt x="415" y="567"/>
                    <a:pt x="415" y="567"/>
                    <a:pt x="415" y="567"/>
                  </a:cubicBezTo>
                  <a:cubicBezTo>
                    <a:pt x="422" y="559"/>
                    <a:pt x="427" y="549"/>
                    <a:pt x="427" y="538"/>
                  </a:cubicBezTo>
                  <a:cubicBezTo>
                    <a:pt x="427" y="527"/>
                    <a:pt x="422" y="517"/>
                    <a:pt x="415" y="510"/>
                  </a:cubicBezTo>
                  <a:cubicBezTo>
                    <a:pt x="415" y="509"/>
                    <a:pt x="415" y="509"/>
                    <a:pt x="415" y="509"/>
                  </a:cubicBezTo>
                  <a:cubicBezTo>
                    <a:pt x="407" y="502"/>
                    <a:pt x="397" y="498"/>
                    <a:pt x="386" y="498"/>
                  </a:cubicBezTo>
                  <a:cubicBezTo>
                    <a:pt x="375" y="498"/>
                    <a:pt x="365" y="502"/>
                    <a:pt x="358" y="510"/>
                  </a:cubicBezTo>
                  <a:cubicBezTo>
                    <a:pt x="350" y="517"/>
                    <a:pt x="346" y="527"/>
                    <a:pt x="346" y="538"/>
                  </a:cubicBezTo>
                  <a:cubicBezTo>
                    <a:pt x="346" y="549"/>
                    <a:pt x="350" y="559"/>
                    <a:pt x="358" y="567"/>
                  </a:cubicBezTo>
                  <a:cubicBezTo>
                    <a:pt x="365" y="574"/>
                    <a:pt x="375" y="579"/>
                    <a:pt x="386" y="579"/>
                  </a:cubicBezTo>
                  <a:close/>
                  <a:moveTo>
                    <a:pt x="342" y="18"/>
                  </a:moveTo>
                  <a:cubicBezTo>
                    <a:pt x="291" y="18"/>
                    <a:pt x="243" y="30"/>
                    <a:pt x="200" y="51"/>
                  </a:cubicBezTo>
                  <a:cubicBezTo>
                    <a:pt x="189" y="84"/>
                    <a:pt x="181" y="118"/>
                    <a:pt x="178" y="153"/>
                  </a:cubicBezTo>
                  <a:cubicBezTo>
                    <a:pt x="177" y="159"/>
                    <a:pt x="177" y="165"/>
                    <a:pt x="177" y="171"/>
                  </a:cubicBezTo>
                  <a:cubicBezTo>
                    <a:pt x="226" y="178"/>
                    <a:pt x="276" y="191"/>
                    <a:pt x="323" y="209"/>
                  </a:cubicBezTo>
                  <a:cubicBezTo>
                    <a:pt x="359" y="194"/>
                    <a:pt x="396" y="184"/>
                    <a:pt x="434" y="178"/>
                  </a:cubicBezTo>
                  <a:cubicBezTo>
                    <a:pt x="436" y="165"/>
                    <a:pt x="442" y="153"/>
                    <a:pt x="450" y="144"/>
                  </a:cubicBezTo>
                  <a:cubicBezTo>
                    <a:pt x="453" y="142"/>
                    <a:pt x="456" y="139"/>
                    <a:pt x="459" y="137"/>
                  </a:cubicBezTo>
                  <a:cubicBezTo>
                    <a:pt x="446" y="117"/>
                    <a:pt x="431" y="97"/>
                    <a:pt x="412" y="77"/>
                  </a:cubicBezTo>
                  <a:cubicBezTo>
                    <a:pt x="392" y="57"/>
                    <a:pt x="369" y="37"/>
                    <a:pt x="342" y="18"/>
                  </a:cubicBezTo>
                  <a:close/>
                  <a:moveTo>
                    <a:pt x="178" y="63"/>
                  </a:moveTo>
                  <a:cubicBezTo>
                    <a:pt x="169" y="92"/>
                    <a:pt x="163" y="121"/>
                    <a:pt x="161" y="151"/>
                  </a:cubicBezTo>
                  <a:cubicBezTo>
                    <a:pt x="160" y="157"/>
                    <a:pt x="160" y="163"/>
                    <a:pt x="159" y="169"/>
                  </a:cubicBezTo>
                  <a:cubicBezTo>
                    <a:pt x="129" y="165"/>
                    <a:pt x="100" y="165"/>
                    <a:pt x="70" y="167"/>
                  </a:cubicBezTo>
                  <a:cubicBezTo>
                    <a:pt x="83" y="147"/>
                    <a:pt x="97" y="129"/>
                    <a:pt x="114" y="113"/>
                  </a:cubicBezTo>
                  <a:cubicBezTo>
                    <a:pt x="133" y="94"/>
                    <a:pt x="154" y="77"/>
                    <a:pt x="178" y="63"/>
                  </a:cubicBezTo>
                  <a:close/>
                  <a:moveTo>
                    <a:pt x="59" y="185"/>
                  </a:moveTo>
                  <a:cubicBezTo>
                    <a:pt x="33" y="232"/>
                    <a:pt x="18" y="287"/>
                    <a:pt x="18" y="345"/>
                  </a:cubicBezTo>
                  <a:cubicBezTo>
                    <a:pt x="18" y="367"/>
                    <a:pt x="20" y="389"/>
                    <a:pt x="24" y="410"/>
                  </a:cubicBezTo>
                  <a:cubicBezTo>
                    <a:pt x="43" y="417"/>
                    <a:pt x="68" y="422"/>
                    <a:pt x="97" y="427"/>
                  </a:cubicBezTo>
                  <a:cubicBezTo>
                    <a:pt x="109" y="400"/>
                    <a:pt x="123" y="375"/>
                    <a:pt x="140" y="352"/>
                  </a:cubicBezTo>
                  <a:cubicBezTo>
                    <a:pt x="140" y="352"/>
                    <a:pt x="140" y="352"/>
                    <a:pt x="140" y="352"/>
                  </a:cubicBezTo>
                  <a:cubicBezTo>
                    <a:pt x="140" y="352"/>
                    <a:pt x="140" y="352"/>
                    <a:pt x="140" y="352"/>
                  </a:cubicBezTo>
                  <a:cubicBezTo>
                    <a:pt x="130" y="341"/>
                    <a:pt x="123" y="327"/>
                    <a:pt x="123" y="311"/>
                  </a:cubicBezTo>
                  <a:cubicBezTo>
                    <a:pt x="123" y="295"/>
                    <a:pt x="130" y="280"/>
                    <a:pt x="140" y="270"/>
                  </a:cubicBezTo>
                  <a:cubicBezTo>
                    <a:pt x="146" y="263"/>
                    <a:pt x="154" y="258"/>
                    <a:pt x="163" y="256"/>
                  </a:cubicBezTo>
                  <a:cubicBezTo>
                    <a:pt x="160" y="233"/>
                    <a:pt x="158" y="209"/>
                    <a:pt x="159" y="186"/>
                  </a:cubicBezTo>
                  <a:cubicBezTo>
                    <a:pt x="125" y="182"/>
                    <a:pt x="92" y="182"/>
                    <a:pt x="59" y="185"/>
                  </a:cubicBezTo>
                  <a:close/>
                  <a:moveTo>
                    <a:pt x="29" y="430"/>
                  </a:moveTo>
                  <a:cubicBezTo>
                    <a:pt x="38" y="463"/>
                    <a:pt x="52" y="494"/>
                    <a:pt x="70" y="522"/>
                  </a:cubicBezTo>
                  <a:cubicBezTo>
                    <a:pt x="74" y="495"/>
                    <a:pt x="81" y="468"/>
                    <a:pt x="91" y="443"/>
                  </a:cubicBezTo>
                  <a:cubicBezTo>
                    <a:pt x="67" y="440"/>
                    <a:pt x="46" y="435"/>
                    <a:pt x="29" y="430"/>
                  </a:cubicBezTo>
                  <a:close/>
                  <a:moveTo>
                    <a:pt x="85" y="544"/>
                  </a:moveTo>
                  <a:cubicBezTo>
                    <a:pt x="88" y="509"/>
                    <a:pt x="96" y="477"/>
                    <a:pt x="108" y="446"/>
                  </a:cubicBezTo>
                  <a:cubicBezTo>
                    <a:pt x="108" y="446"/>
                    <a:pt x="108" y="446"/>
                    <a:pt x="108" y="446"/>
                  </a:cubicBezTo>
                  <a:cubicBezTo>
                    <a:pt x="149" y="451"/>
                    <a:pt x="198" y="454"/>
                    <a:pt x="249" y="454"/>
                  </a:cubicBezTo>
                  <a:cubicBezTo>
                    <a:pt x="251" y="455"/>
                    <a:pt x="251" y="455"/>
                    <a:pt x="251" y="455"/>
                  </a:cubicBezTo>
                  <a:cubicBezTo>
                    <a:pt x="273" y="481"/>
                    <a:pt x="300" y="504"/>
                    <a:pt x="331" y="523"/>
                  </a:cubicBezTo>
                  <a:cubicBezTo>
                    <a:pt x="329" y="528"/>
                    <a:pt x="328" y="533"/>
                    <a:pt x="328" y="538"/>
                  </a:cubicBezTo>
                  <a:cubicBezTo>
                    <a:pt x="328" y="548"/>
                    <a:pt x="331" y="557"/>
                    <a:pt x="335" y="565"/>
                  </a:cubicBezTo>
                  <a:cubicBezTo>
                    <a:pt x="309" y="580"/>
                    <a:pt x="281" y="592"/>
                    <a:pt x="251" y="600"/>
                  </a:cubicBezTo>
                  <a:cubicBezTo>
                    <a:pt x="221" y="608"/>
                    <a:pt x="189" y="613"/>
                    <a:pt x="157" y="613"/>
                  </a:cubicBezTo>
                  <a:cubicBezTo>
                    <a:pt x="141" y="602"/>
                    <a:pt x="127" y="589"/>
                    <a:pt x="114" y="576"/>
                  </a:cubicBezTo>
                  <a:cubicBezTo>
                    <a:pt x="103" y="566"/>
                    <a:pt x="94" y="555"/>
                    <a:pt x="85" y="544"/>
                  </a:cubicBezTo>
                  <a:close/>
                  <a:moveTo>
                    <a:pt x="183" y="629"/>
                  </a:moveTo>
                  <a:cubicBezTo>
                    <a:pt x="208" y="627"/>
                    <a:pt x="232" y="623"/>
                    <a:pt x="256" y="617"/>
                  </a:cubicBezTo>
                  <a:cubicBezTo>
                    <a:pt x="287" y="608"/>
                    <a:pt x="317" y="595"/>
                    <a:pt x="345" y="579"/>
                  </a:cubicBezTo>
                  <a:cubicBezTo>
                    <a:pt x="345" y="579"/>
                    <a:pt x="345" y="579"/>
                    <a:pt x="345" y="579"/>
                  </a:cubicBezTo>
                  <a:cubicBezTo>
                    <a:pt x="356" y="590"/>
                    <a:pt x="370" y="596"/>
                    <a:pt x="386" y="596"/>
                  </a:cubicBezTo>
                  <a:cubicBezTo>
                    <a:pt x="402" y="596"/>
                    <a:pt x="417" y="590"/>
                    <a:pt x="427" y="579"/>
                  </a:cubicBezTo>
                  <a:cubicBezTo>
                    <a:pt x="427" y="579"/>
                    <a:pt x="427" y="579"/>
                    <a:pt x="427" y="579"/>
                  </a:cubicBezTo>
                  <a:cubicBezTo>
                    <a:pt x="431" y="576"/>
                    <a:pt x="434" y="572"/>
                    <a:pt x="436" y="567"/>
                  </a:cubicBezTo>
                  <a:cubicBezTo>
                    <a:pt x="458" y="573"/>
                    <a:pt x="482" y="577"/>
                    <a:pt x="506" y="580"/>
                  </a:cubicBezTo>
                  <a:cubicBezTo>
                    <a:pt x="526" y="582"/>
                    <a:pt x="547" y="583"/>
                    <a:pt x="569" y="583"/>
                  </a:cubicBezTo>
                  <a:cubicBezTo>
                    <a:pt x="510" y="638"/>
                    <a:pt x="432" y="672"/>
                    <a:pt x="345" y="672"/>
                  </a:cubicBezTo>
                  <a:cubicBezTo>
                    <a:pt x="286" y="672"/>
                    <a:pt x="231" y="656"/>
                    <a:pt x="183" y="629"/>
                  </a:cubicBezTo>
                  <a:close/>
                  <a:moveTo>
                    <a:pt x="586" y="566"/>
                  </a:moveTo>
                  <a:cubicBezTo>
                    <a:pt x="603" y="547"/>
                    <a:pt x="618" y="527"/>
                    <a:pt x="630" y="505"/>
                  </a:cubicBezTo>
                  <a:cubicBezTo>
                    <a:pt x="618" y="466"/>
                    <a:pt x="594" y="427"/>
                    <a:pt x="563" y="392"/>
                  </a:cubicBezTo>
                  <a:cubicBezTo>
                    <a:pt x="541" y="403"/>
                    <a:pt x="518" y="412"/>
                    <a:pt x="493" y="420"/>
                  </a:cubicBezTo>
                  <a:cubicBezTo>
                    <a:pt x="478" y="451"/>
                    <a:pt x="458" y="480"/>
                    <a:pt x="435" y="506"/>
                  </a:cubicBezTo>
                  <a:cubicBezTo>
                    <a:pt x="441" y="515"/>
                    <a:pt x="444" y="526"/>
                    <a:pt x="444" y="538"/>
                  </a:cubicBezTo>
                  <a:cubicBezTo>
                    <a:pt x="444" y="542"/>
                    <a:pt x="444" y="547"/>
                    <a:pt x="443" y="551"/>
                  </a:cubicBezTo>
                  <a:cubicBezTo>
                    <a:pt x="463" y="556"/>
                    <a:pt x="485" y="560"/>
                    <a:pt x="508" y="563"/>
                  </a:cubicBezTo>
                  <a:cubicBezTo>
                    <a:pt x="533" y="565"/>
                    <a:pt x="559" y="566"/>
                    <a:pt x="586" y="566"/>
                  </a:cubicBezTo>
                  <a:close/>
                  <a:moveTo>
                    <a:pt x="641" y="484"/>
                  </a:moveTo>
                  <a:cubicBezTo>
                    <a:pt x="627" y="449"/>
                    <a:pt x="606" y="415"/>
                    <a:pt x="579" y="383"/>
                  </a:cubicBezTo>
                  <a:cubicBezTo>
                    <a:pt x="617" y="361"/>
                    <a:pt x="648" y="334"/>
                    <a:pt x="669" y="299"/>
                  </a:cubicBezTo>
                  <a:cubicBezTo>
                    <a:pt x="671" y="314"/>
                    <a:pt x="672" y="329"/>
                    <a:pt x="672" y="345"/>
                  </a:cubicBezTo>
                  <a:cubicBezTo>
                    <a:pt x="672" y="394"/>
                    <a:pt x="661" y="442"/>
                    <a:pt x="641" y="484"/>
                  </a:cubicBezTo>
                  <a:close/>
                  <a:moveTo>
                    <a:pt x="664" y="271"/>
                  </a:moveTo>
                  <a:cubicBezTo>
                    <a:pt x="659" y="252"/>
                    <a:pt x="653" y="233"/>
                    <a:pt x="646" y="216"/>
                  </a:cubicBezTo>
                  <a:cubicBezTo>
                    <a:pt x="629" y="209"/>
                    <a:pt x="613" y="204"/>
                    <a:pt x="596" y="200"/>
                  </a:cubicBezTo>
                  <a:cubicBezTo>
                    <a:pt x="580" y="196"/>
                    <a:pt x="565" y="194"/>
                    <a:pt x="549" y="192"/>
                  </a:cubicBezTo>
                  <a:cubicBezTo>
                    <a:pt x="547" y="205"/>
                    <a:pt x="541" y="217"/>
                    <a:pt x="532" y="226"/>
                  </a:cubicBezTo>
                  <a:cubicBezTo>
                    <a:pt x="528" y="230"/>
                    <a:pt x="523" y="234"/>
                    <a:pt x="518" y="237"/>
                  </a:cubicBezTo>
                  <a:cubicBezTo>
                    <a:pt x="523" y="267"/>
                    <a:pt x="524" y="296"/>
                    <a:pt x="520" y="325"/>
                  </a:cubicBezTo>
                  <a:cubicBezTo>
                    <a:pt x="537" y="339"/>
                    <a:pt x="553" y="354"/>
                    <a:pt x="567" y="370"/>
                  </a:cubicBezTo>
                  <a:cubicBezTo>
                    <a:pt x="611" y="345"/>
                    <a:pt x="646" y="313"/>
                    <a:pt x="664" y="271"/>
                  </a:cubicBezTo>
                  <a:close/>
                  <a:moveTo>
                    <a:pt x="635" y="193"/>
                  </a:moveTo>
                  <a:cubicBezTo>
                    <a:pt x="623" y="189"/>
                    <a:pt x="612" y="186"/>
                    <a:pt x="600" y="183"/>
                  </a:cubicBezTo>
                  <a:cubicBezTo>
                    <a:pt x="583" y="179"/>
                    <a:pt x="566" y="176"/>
                    <a:pt x="548" y="174"/>
                  </a:cubicBezTo>
                  <a:cubicBezTo>
                    <a:pt x="546" y="163"/>
                    <a:pt x="540" y="152"/>
                    <a:pt x="532" y="144"/>
                  </a:cubicBezTo>
                  <a:cubicBezTo>
                    <a:pt x="522" y="134"/>
                    <a:pt x="507" y="127"/>
                    <a:pt x="491" y="127"/>
                  </a:cubicBezTo>
                  <a:cubicBezTo>
                    <a:pt x="486" y="127"/>
                    <a:pt x="480" y="128"/>
                    <a:pt x="475" y="130"/>
                  </a:cubicBezTo>
                  <a:cubicBezTo>
                    <a:pt x="461" y="108"/>
                    <a:pt x="445" y="86"/>
                    <a:pt x="424" y="65"/>
                  </a:cubicBezTo>
                  <a:cubicBezTo>
                    <a:pt x="409" y="49"/>
                    <a:pt x="392" y="34"/>
                    <a:pt x="373" y="19"/>
                  </a:cubicBezTo>
                  <a:cubicBezTo>
                    <a:pt x="452" y="25"/>
                    <a:pt x="523" y="60"/>
                    <a:pt x="576" y="113"/>
                  </a:cubicBezTo>
                  <a:cubicBezTo>
                    <a:pt x="600" y="137"/>
                    <a:pt x="620" y="164"/>
                    <a:pt x="635" y="193"/>
                  </a:cubicBezTo>
                  <a:close/>
                  <a:moveTo>
                    <a:pt x="101" y="101"/>
                  </a:moveTo>
                  <a:cubicBezTo>
                    <a:pt x="164" y="39"/>
                    <a:pt x="250" y="0"/>
                    <a:pt x="345" y="0"/>
                  </a:cubicBezTo>
                  <a:cubicBezTo>
                    <a:pt x="440" y="0"/>
                    <a:pt x="526" y="39"/>
                    <a:pt x="589" y="101"/>
                  </a:cubicBezTo>
                  <a:cubicBezTo>
                    <a:pt x="651" y="163"/>
                    <a:pt x="690" y="250"/>
                    <a:pt x="690" y="345"/>
                  </a:cubicBezTo>
                  <a:cubicBezTo>
                    <a:pt x="690" y="440"/>
                    <a:pt x="651" y="526"/>
                    <a:pt x="589" y="588"/>
                  </a:cubicBezTo>
                  <a:cubicBezTo>
                    <a:pt x="526" y="651"/>
                    <a:pt x="440" y="689"/>
                    <a:pt x="345" y="689"/>
                  </a:cubicBezTo>
                  <a:cubicBezTo>
                    <a:pt x="250" y="689"/>
                    <a:pt x="164" y="651"/>
                    <a:pt x="101" y="588"/>
                  </a:cubicBezTo>
                  <a:cubicBezTo>
                    <a:pt x="90" y="577"/>
                    <a:pt x="79" y="565"/>
                    <a:pt x="69" y="552"/>
                  </a:cubicBezTo>
                  <a:cubicBezTo>
                    <a:pt x="69" y="551"/>
                    <a:pt x="69" y="551"/>
                    <a:pt x="69" y="551"/>
                  </a:cubicBezTo>
                  <a:cubicBezTo>
                    <a:pt x="26" y="494"/>
                    <a:pt x="0" y="422"/>
                    <a:pt x="0" y="345"/>
                  </a:cubicBezTo>
                  <a:cubicBezTo>
                    <a:pt x="0" y="250"/>
                    <a:pt x="39" y="163"/>
                    <a:pt x="101" y="101"/>
                  </a:cubicBezTo>
                  <a:close/>
                  <a:moveTo>
                    <a:pt x="423" y="493"/>
                  </a:moveTo>
                  <a:cubicBezTo>
                    <a:pt x="413" y="485"/>
                    <a:pt x="400" y="480"/>
                    <a:pt x="386" y="480"/>
                  </a:cubicBezTo>
                  <a:cubicBezTo>
                    <a:pt x="370" y="480"/>
                    <a:pt x="356" y="487"/>
                    <a:pt x="345" y="497"/>
                  </a:cubicBezTo>
                  <a:cubicBezTo>
                    <a:pt x="343" y="500"/>
                    <a:pt x="340" y="503"/>
                    <a:pt x="338" y="507"/>
                  </a:cubicBezTo>
                  <a:cubicBezTo>
                    <a:pt x="313" y="491"/>
                    <a:pt x="291" y="473"/>
                    <a:pt x="272" y="453"/>
                  </a:cubicBezTo>
                  <a:cubicBezTo>
                    <a:pt x="328" y="452"/>
                    <a:pt x="386" y="446"/>
                    <a:pt x="440" y="434"/>
                  </a:cubicBezTo>
                  <a:cubicBezTo>
                    <a:pt x="450" y="431"/>
                    <a:pt x="460" y="429"/>
                    <a:pt x="470" y="426"/>
                  </a:cubicBezTo>
                  <a:cubicBezTo>
                    <a:pt x="457" y="450"/>
                    <a:pt x="442" y="473"/>
                    <a:pt x="423" y="493"/>
                  </a:cubicBezTo>
                  <a:close/>
                  <a:moveTo>
                    <a:pt x="157" y="343"/>
                  </a:moveTo>
                  <a:cubicBezTo>
                    <a:pt x="156" y="342"/>
                    <a:pt x="154" y="341"/>
                    <a:pt x="152" y="339"/>
                  </a:cubicBezTo>
                  <a:cubicBezTo>
                    <a:pt x="145" y="332"/>
                    <a:pt x="141" y="322"/>
                    <a:pt x="141" y="311"/>
                  </a:cubicBezTo>
                  <a:cubicBezTo>
                    <a:pt x="141" y="299"/>
                    <a:pt x="145" y="289"/>
                    <a:pt x="153" y="282"/>
                  </a:cubicBezTo>
                  <a:cubicBezTo>
                    <a:pt x="160" y="275"/>
                    <a:pt x="170" y="270"/>
                    <a:pt x="181" y="270"/>
                  </a:cubicBezTo>
                  <a:cubicBezTo>
                    <a:pt x="192" y="270"/>
                    <a:pt x="202" y="275"/>
                    <a:pt x="210" y="282"/>
                  </a:cubicBezTo>
                  <a:cubicBezTo>
                    <a:pt x="217" y="289"/>
                    <a:pt x="222" y="299"/>
                    <a:pt x="222" y="311"/>
                  </a:cubicBezTo>
                  <a:cubicBezTo>
                    <a:pt x="222" y="322"/>
                    <a:pt x="217" y="332"/>
                    <a:pt x="210" y="339"/>
                  </a:cubicBezTo>
                  <a:cubicBezTo>
                    <a:pt x="202" y="346"/>
                    <a:pt x="192" y="351"/>
                    <a:pt x="181" y="351"/>
                  </a:cubicBezTo>
                  <a:cubicBezTo>
                    <a:pt x="172" y="351"/>
                    <a:pt x="164" y="348"/>
                    <a:pt x="158" y="343"/>
                  </a:cubicBezTo>
                  <a:cubicBezTo>
                    <a:pt x="157" y="343"/>
                    <a:pt x="157" y="343"/>
                    <a:pt x="157" y="343"/>
                  </a:cubicBezTo>
                  <a:close/>
                  <a:moveTo>
                    <a:pt x="155" y="362"/>
                  </a:moveTo>
                  <a:cubicBezTo>
                    <a:pt x="163" y="366"/>
                    <a:pt x="172" y="369"/>
                    <a:pt x="181" y="369"/>
                  </a:cubicBezTo>
                  <a:cubicBezTo>
                    <a:pt x="186" y="369"/>
                    <a:pt x="190" y="368"/>
                    <a:pt x="194" y="367"/>
                  </a:cubicBezTo>
                  <a:cubicBezTo>
                    <a:pt x="205" y="391"/>
                    <a:pt x="219" y="415"/>
                    <a:pt x="235" y="436"/>
                  </a:cubicBezTo>
                  <a:cubicBezTo>
                    <a:pt x="192" y="436"/>
                    <a:pt x="151" y="434"/>
                    <a:pt x="115" y="429"/>
                  </a:cubicBezTo>
                  <a:cubicBezTo>
                    <a:pt x="126" y="405"/>
                    <a:pt x="139" y="383"/>
                    <a:pt x="155" y="362"/>
                  </a:cubicBezTo>
                  <a:close/>
                  <a:moveTo>
                    <a:pt x="211" y="360"/>
                  </a:moveTo>
                  <a:cubicBezTo>
                    <a:pt x="215" y="358"/>
                    <a:pt x="219" y="355"/>
                    <a:pt x="222" y="352"/>
                  </a:cubicBezTo>
                  <a:cubicBezTo>
                    <a:pt x="233" y="341"/>
                    <a:pt x="239" y="327"/>
                    <a:pt x="239" y="311"/>
                  </a:cubicBezTo>
                  <a:cubicBezTo>
                    <a:pt x="239" y="301"/>
                    <a:pt x="237" y="291"/>
                    <a:pt x="232" y="283"/>
                  </a:cubicBezTo>
                  <a:cubicBezTo>
                    <a:pt x="260" y="261"/>
                    <a:pt x="291" y="243"/>
                    <a:pt x="324" y="228"/>
                  </a:cubicBezTo>
                  <a:cubicBezTo>
                    <a:pt x="353" y="240"/>
                    <a:pt x="381" y="253"/>
                    <a:pt x="408" y="268"/>
                  </a:cubicBezTo>
                  <a:cubicBezTo>
                    <a:pt x="442" y="287"/>
                    <a:pt x="473" y="309"/>
                    <a:pt x="502" y="332"/>
                  </a:cubicBezTo>
                  <a:cubicBezTo>
                    <a:pt x="500" y="346"/>
                    <a:pt x="497" y="359"/>
                    <a:pt x="493" y="372"/>
                  </a:cubicBezTo>
                  <a:cubicBezTo>
                    <a:pt x="489" y="384"/>
                    <a:pt x="485" y="395"/>
                    <a:pt x="480" y="405"/>
                  </a:cubicBezTo>
                  <a:cubicBezTo>
                    <a:pt x="466" y="410"/>
                    <a:pt x="451" y="413"/>
                    <a:pt x="436" y="417"/>
                  </a:cubicBezTo>
                  <a:cubicBezTo>
                    <a:pt x="378" y="429"/>
                    <a:pt x="316" y="435"/>
                    <a:pt x="257" y="436"/>
                  </a:cubicBezTo>
                  <a:cubicBezTo>
                    <a:pt x="238" y="413"/>
                    <a:pt x="223" y="387"/>
                    <a:pt x="211" y="360"/>
                  </a:cubicBezTo>
                  <a:close/>
                  <a:moveTo>
                    <a:pt x="222" y="269"/>
                  </a:moveTo>
                  <a:cubicBezTo>
                    <a:pt x="211" y="259"/>
                    <a:pt x="197" y="253"/>
                    <a:pt x="181" y="253"/>
                  </a:cubicBezTo>
                  <a:cubicBezTo>
                    <a:pt x="180" y="253"/>
                    <a:pt x="180" y="253"/>
                    <a:pt x="180" y="253"/>
                  </a:cubicBezTo>
                  <a:cubicBezTo>
                    <a:pt x="177" y="231"/>
                    <a:pt x="176" y="210"/>
                    <a:pt x="176" y="188"/>
                  </a:cubicBezTo>
                  <a:cubicBezTo>
                    <a:pt x="218" y="194"/>
                    <a:pt x="260" y="205"/>
                    <a:pt x="301" y="220"/>
                  </a:cubicBezTo>
                  <a:cubicBezTo>
                    <a:pt x="273" y="233"/>
                    <a:pt x="246" y="250"/>
                    <a:pt x="222" y="269"/>
                  </a:cubicBezTo>
                  <a:close/>
                  <a:moveTo>
                    <a:pt x="532" y="183"/>
                  </a:moveTo>
                  <a:cubicBezTo>
                    <a:pt x="532" y="184"/>
                    <a:pt x="532" y="184"/>
                    <a:pt x="532" y="185"/>
                  </a:cubicBezTo>
                  <a:cubicBezTo>
                    <a:pt x="532" y="196"/>
                    <a:pt x="527" y="206"/>
                    <a:pt x="520" y="214"/>
                  </a:cubicBezTo>
                  <a:cubicBezTo>
                    <a:pt x="513" y="221"/>
                    <a:pt x="502" y="226"/>
                    <a:pt x="491" y="226"/>
                  </a:cubicBezTo>
                  <a:cubicBezTo>
                    <a:pt x="480" y="226"/>
                    <a:pt x="470" y="221"/>
                    <a:pt x="463" y="214"/>
                  </a:cubicBezTo>
                  <a:cubicBezTo>
                    <a:pt x="455" y="206"/>
                    <a:pt x="451" y="196"/>
                    <a:pt x="451" y="185"/>
                  </a:cubicBezTo>
                  <a:cubicBezTo>
                    <a:pt x="451" y="174"/>
                    <a:pt x="455" y="164"/>
                    <a:pt x="463" y="157"/>
                  </a:cubicBezTo>
                  <a:cubicBezTo>
                    <a:pt x="470" y="149"/>
                    <a:pt x="480" y="145"/>
                    <a:pt x="491" y="145"/>
                  </a:cubicBezTo>
                  <a:cubicBezTo>
                    <a:pt x="502" y="145"/>
                    <a:pt x="513" y="149"/>
                    <a:pt x="520" y="157"/>
                  </a:cubicBezTo>
                  <a:cubicBezTo>
                    <a:pt x="527" y="163"/>
                    <a:pt x="531" y="172"/>
                    <a:pt x="532" y="183"/>
                  </a:cubicBezTo>
                  <a:cubicBezTo>
                    <a:pt x="532" y="183"/>
                    <a:pt x="532" y="183"/>
                    <a:pt x="532" y="183"/>
                  </a:cubicBezTo>
                  <a:cubicBezTo>
                    <a:pt x="532" y="183"/>
                    <a:pt x="532" y="183"/>
                    <a:pt x="532" y="183"/>
                  </a:cubicBezTo>
                  <a:cubicBezTo>
                    <a:pt x="532" y="183"/>
                    <a:pt x="532" y="183"/>
                    <a:pt x="532" y="183"/>
                  </a:cubicBezTo>
                  <a:cubicBezTo>
                    <a:pt x="532" y="183"/>
                    <a:pt x="532" y="183"/>
                    <a:pt x="532" y="183"/>
                  </a:cubicBezTo>
                  <a:close/>
                  <a:moveTo>
                    <a:pt x="501" y="242"/>
                  </a:moveTo>
                  <a:cubicBezTo>
                    <a:pt x="505" y="266"/>
                    <a:pt x="506" y="289"/>
                    <a:pt x="504" y="312"/>
                  </a:cubicBezTo>
                  <a:cubicBezTo>
                    <a:pt x="477" y="291"/>
                    <a:pt x="448" y="271"/>
                    <a:pt x="417" y="253"/>
                  </a:cubicBezTo>
                  <a:cubicBezTo>
                    <a:pt x="394" y="241"/>
                    <a:pt x="371" y="229"/>
                    <a:pt x="347" y="219"/>
                  </a:cubicBezTo>
                  <a:cubicBezTo>
                    <a:pt x="375" y="208"/>
                    <a:pt x="404" y="200"/>
                    <a:pt x="434" y="195"/>
                  </a:cubicBezTo>
                  <a:cubicBezTo>
                    <a:pt x="436" y="207"/>
                    <a:pt x="442" y="218"/>
                    <a:pt x="450" y="226"/>
                  </a:cubicBezTo>
                  <a:cubicBezTo>
                    <a:pt x="461" y="237"/>
                    <a:pt x="475" y="243"/>
                    <a:pt x="491" y="243"/>
                  </a:cubicBezTo>
                  <a:cubicBezTo>
                    <a:pt x="495" y="243"/>
                    <a:pt x="498" y="243"/>
                    <a:pt x="501" y="242"/>
                  </a:cubicBezTo>
                  <a:close/>
                  <a:moveTo>
                    <a:pt x="551" y="378"/>
                  </a:moveTo>
                  <a:cubicBezTo>
                    <a:pt x="536" y="386"/>
                    <a:pt x="519" y="392"/>
                    <a:pt x="502" y="398"/>
                  </a:cubicBezTo>
                  <a:cubicBezTo>
                    <a:pt x="505" y="391"/>
                    <a:pt x="507" y="385"/>
                    <a:pt x="509" y="378"/>
                  </a:cubicBezTo>
                  <a:cubicBezTo>
                    <a:pt x="513" y="367"/>
                    <a:pt x="515" y="356"/>
                    <a:pt x="517" y="346"/>
                  </a:cubicBezTo>
                  <a:cubicBezTo>
                    <a:pt x="529" y="356"/>
                    <a:pt x="540" y="367"/>
                    <a:pt x="551" y="378"/>
                  </a:cubicBez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03" name="椭圆 102"/>
          <p:cNvSpPr/>
          <p:nvPr/>
        </p:nvSpPr>
        <p:spPr>
          <a:xfrm>
            <a:off x="2556153" y="2911898"/>
            <a:ext cx="183873" cy="183873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403E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4" name="文本框 5"/>
          <p:cNvSpPr txBox="1">
            <a:spLocks noChangeArrowheads="1"/>
          </p:cNvSpPr>
          <p:nvPr/>
        </p:nvSpPr>
        <p:spPr bwMode="auto">
          <a:xfrm>
            <a:off x="1715383" y="2855264"/>
            <a:ext cx="81144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r"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400" b="1">
                <a:solidFill>
                  <a:schemeClr val="accent1"/>
                </a:solidFill>
                <a:latin typeface="方正兰亭黑_GBK"/>
                <a:ea typeface="方正兰亭黑_GBK"/>
              </a:rPr>
              <a:t>PLAN1</a:t>
            </a:r>
            <a:endParaRPr lang="zh-CN" altLang="en-US" sz="1400" b="1">
              <a:solidFill>
                <a:schemeClr val="accent1"/>
              </a:solidFill>
              <a:latin typeface="方正兰亭黑_GBK"/>
              <a:ea typeface="方正兰亭黑_GBK"/>
            </a:endParaRPr>
          </a:p>
        </p:txBody>
      </p:sp>
      <p:sp>
        <p:nvSpPr>
          <p:cNvPr id="145" name="矩形 144"/>
          <p:cNvSpPr/>
          <p:nvPr/>
        </p:nvSpPr>
        <p:spPr>
          <a:xfrm>
            <a:off x="897054" y="3060788"/>
            <a:ext cx="1629770" cy="819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51435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50" b="0" i="0" u="none" strike="noStrike" kern="0" cap="none" spc="0" normalizeH="0" baseline="0" noProof="0">
                <a:ln>
                  <a:noFill/>
                </a:ln>
                <a:solidFill>
                  <a:srgbClr val="403E3B"/>
                </a:solidFill>
                <a:effectLst/>
                <a:uLnTx/>
                <a:uFillTx/>
              </a:rPr>
              <a:t>Lorem ipsum dolor sit amet, consectetur adipiscing elit. </a:t>
            </a:r>
          </a:p>
        </p:txBody>
      </p:sp>
      <p:sp>
        <p:nvSpPr>
          <p:cNvPr id="146" name="文本框 5"/>
          <p:cNvSpPr txBox="1">
            <a:spLocks noChangeArrowheads="1"/>
          </p:cNvSpPr>
          <p:nvPr/>
        </p:nvSpPr>
        <p:spPr bwMode="auto">
          <a:xfrm>
            <a:off x="6125549" y="1380287"/>
            <a:ext cx="81144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400" b="1">
                <a:solidFill>
                  <a:schemeClr val="accent6"/>
                </a:solidFill>
                <a:latin typeface="方正兰亭黑_GBK"/>
                <a:ea typeface="方正兰亭黑_GBK"/>
              </a:rPr>
              <a:t>PLAN3</a:t>
            </a:r>
            <a:endParaRPr lang="zh-CN" altLang="en-US" sz="1400" b="1">
              <a:solidFill>
                <a:schemeClr val="accent6"/>
              </a:solidFill>
              <a:latin typeface="方正兰亭黑_GBK"/>
              <a:ea typeface="方正兰亭黑_GBK"/>
            </a:endParaRPr>
          </a:p>
        </p:txBody>
      </p:sp>
      <p:sp>
        <p:nvSpPr>
          <p:cNvPr id="147" name="矩形 146"/>
          <p:cNvSpPr/>
          <p:nvPr/>
        </p:nvSpPr>
        <p:spPr>
          <a:xfrm>
            <a:off x="6125549" y="1585811"/>
            <a:ext cx="1629770" cy="819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51435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50" b="0" i="0" u="none" strike="noStrike" kern="0" cap="none" spc="0" normalizeH="0" baseline="0" noProof="0">
                <a:ln>
                  <a:noFill/>
                </a:ln>
                <a:solidFill>
                  <a:srgbClr val="403E3B"/>
                </a:solidFill>
                <a:effectLst/>
                <a:uLnTx/>
                <a:uFillTx/>
              </a:rPr>
              <a:t>Lorem ipsum dolor sit amet, consectetur adipiscing elit. </a:t>
            </a:r>
          </a:p>
        </p:txBody>
      </p:sp>
      <p:sp>
        <p:nvSpPr>
          <p:cNvPr id="148" name="文本框 5"/>
          <p:cNvSpPr txBox="1">
            <a:spLocks noChangeArrowheads="1"/>
          </p:cNvSpPr>
          <p:nvPr/>
        </p:nvSpPr>
        <p:spPr bwMode="auto">
          <a:xfrm>
            <a:off x="5219701" y="4115936"/>
            <a:ext cx="81144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400" b="1">
                <a:solidFill>
                  <a:schemeClr val="accent2"/>
                </a:solidFill>
                <a:latin typeface="方正兰亭黑_GBK"/>
                <a:ea typeface="方正兰亭黑_GBK"/>
              </a:rPr>
              <a:t>PLAN2</a:t>
            </a:r>
            <a:endParaRPr lang="zh-CN" altLang="en-US" sz="1400" b="1">
              <a:solidFill>
                <a:schemeClr val="accent2"/>
              </a:solidFill>
              <a:latin typeface="方正兰亭黑_GBK"/>
              <a:ea typeface="方正兰亭黑_GBK"/>
            </a:endParaRPr>
          </a:p>
        </p:txBody>
      </p:sp>
      <p:sp>
        <p:nvSpPr>
          <p:cNvPr id="149" name="矩形 148"/>
          <p:cNvSpPr/>
          <p:nvPr/>
        </p:nvSpPr>
        <p:spPr>
          <a:xfrm>
            <a:off x="5219701" y="4321460"/>
            <a:ext cx="1629770" cy="819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51435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50" b="0" i="0" u="none" strike="noStrike" kern="0" cap="none" spc="0" normalizeH="0" baseline="0" noProof="0">
                <a:ln>
                  <a:noFill/>
                </a:ln>
                <a:solidFill>
                  <a:srgbClr val="403E3B"/>
                </a:solidFill>
                <a:effectLst/>
                <a:uLnTx/>
                <a:uFillTx/>
              </a:rPr>
              <a:t>Lorem ipsum dolor sit amet, consectetur adipiscing elit. </a:t>
            </a:r>
          </a:p>
        </p:txBody>
      </p:sp>
      <p:sp>
        <p:nvSpPr>
          <p:cNvPr id="39" name="椭圆 38"/>
          <p:cNvSpPr/>
          <p:nvPr/>
        </p:nvSpPr>
        <p:spPr>
          <a:xfrm>
            <a:off x="5067439" y="4166549"/>
            <a:ext cx="183873" cy="183873"/>
          </a:xfrm>
          <a:prstGeom prst="ellipse">
            <a:avLst/>
          </a:prstGeom>
          <a:solidFill>
            <a:schemeClr val="accent2"/>
          </a:solidFill>
          <a:ln w="28575">
            <a:solidFill>
              <a:srgbClr val="403E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椭圆 39"/>
          <p:cNvSpPr/>
          <p:nvPr/>
        </p:nvSpPr>
        <p:spPr>
          <a:xfrm>
            <a:off x="5962071" y="1442238"/>
            <a:ext cx="183873" cy="183873"/>
          </a:xfrm>
          <a:prstGeom prst="ellipse">
            <a:avLst/>
          </a:prstGeom>
          <a:solidFill>
            <a:schemeClr val="accent4"/>
          </a:solidFill>
          <a:ln w="28575">
            <a:solidFill>
              <a:srgbClr val="403E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41" name="직선 연결선 270"/>
          <p:cNvCxnSpPr/>
          <p:nvPr/>
        </p:nvCxnSpPr>
        <p:spPr>
          <a:xfrm>
            <a:off x="7811844" y="842290"/>
            <a:ext cx="1152894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42" name="직선 연결선 295"/>
          <p:cNvCxnSpPr/>
          <p:nvPr/>
        </p:nvCxnSpPr>
        <p:spPr>
          <a:xfrm>
            <a:off x="7968018" y="923418"/>
            <a:ext cx="128753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43" name="직선 연결선 309"/>
          <p:cNvCxnSpPr/>
          <p:nvPr/>
        </p:nvCxnSpPr>
        <p:spPr>
          <a:xfrm>
            <a:off x="8913637" y="923418"/>
            <a:ext cx="128753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文本框 5"/>
          <p:cNvSpPr txBox="1">
            <a:spLocks noChangeArrowheads="1"/>
          </p:cNvSpPr>
          <p:nvPr/>
        </p:nvSpPr>
        <p:spPr bwMode="auto">
          <a:xfrm>
            <a:off x="2935974" y="3197527"/>
            <a:ext cx="327205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ctr"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4000" b="1">
                <a:solidFill>
                  <a:srgbClr val="91A2A6"/>
                </a:solidFill>
                <a:latin typeface="方正兰亭黑_GBK"/>
                <a:ea typeface="方正兰亭黑_GBK"/>
              </a:rPr>
              <a:t>感谢大家观看</a:t>
            </a:r>
          </a:p>
        </p:txBody>
      </p:sp>
      <p:sp>
        <p:nvSpPr>
          <p:cNvPr id="27" name="文本框 8"/>
          <p:cNvSpPr txBox="1">
            <a:spLocks noChangeArrowheads="1"/>
          </p:cNvSpPr>
          <p:nvPr/>
        </p:nvSpPr>
        <p:spPr bwMode="auto">
          <a:xfrm>
            <a:off x="4061289" y="4234287"/>
            <a:ext cx="103105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ctr"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000" dirty="0">
                <a:solidFill>
                  <a:srgbClr val="403E3B"/>
                </a:solidFill>
                <a:latin typeface="方正兰亭黑_GBK"/>
                <a:ea typeface="方正兰亭黑_GBK"/>
              </a:rPr>
              <a:t>Freeppt7.com</a:t>
            </a:r>
            <a:endParaRPr lang="zh-CN" altLang="en-US" sz="1000" dirty="0">
              <a:solidFill>
                <a:srgbClr val="403E3B"/>
              </a:solidFill>
              <a:latin typeface="方正兰亭黑_GBK"/>
              <a:ea typeface="方正兰亭黑_GBK"/>
            </a:endParaRPr>
          </a:p>
        </p:txBody>
      </p:sp>
      <p:sp>
        <p:nvSpPr>
          <p:cNvPr id="28" name="文本框 6"/>
          <p:cNvSpPr txBox="1">
            <a:spLocks noChangeArrowheads="1"/>
          </p:cNvSpPr>
          <p:nvPr/>
        </p:nvSpPr>
        <p:spPr bwMode="auto">
          <a:xfrm>
            <a:off x="3175838" y="3853038"/>
            <a:ext cx="290175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ctr"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400">
                <a:solidFill>
                  <a:srgbClr val="403E3B"/>
                </a:solidFill>
                <a:latin typeface="方正兰亭黑_GBK"/>
                <a:ea typeface="方正兰亭黑_GBK"/>
              </a:rPr>
              <a:t>THANK YOU FOR WATCHING</a:t>
            </a:r>
          </a:p>
        </p:txBody>
      </p:sp>
      <p:sp>
        <p:nvSpPr>
          <p:cNvPr id="29" name="矩形 28"/>
          <p:cNvSpPr/>
          <p:nvPr/>
        </p:nvSpPr>
        <p:spPr>
          <a:xfrm>
            <a:off x="4126053" y="4221511"/>
            <a:ext cx="901521" cy="302654"/>
          </a:xfrm>
          <a:prstGeom prst="rect">
            <a:avLst/>
          </a:prstGeom>
          <a:noFill/>
          <a:ln>
            <a:solidFill>
              <a:srgbClr val="403E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0" name="직선 연결선 269"/>
          <p:cNvCxnSpPr/>
          <p:nvPr/>
        </p:nvCxnSpPr>
        <p:spPr>
          <a:xfrm>
            <a:off x="5154418" y="3096012"/>
            <a:ext cx="1048087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31" name="직선 연결선 270"/>
          <p:cNvCxnSpPr/>
          <p:nvPr/>
        </p:nvCxnSpPr>
        <p:spPr>
          <a:xfrm>
            <a:off x="2832511" y="2942597"/>
            <a:ext cx="2587083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32" name="직선 연결선 295"/>
          <p:cNvCxnSpPr/>
          <p:nvPr/>
        </p:nvCxnSpPr>
        <p:spPr>
          <a:xfrm>
            <a:off x="2993662" y="3044991"/>
            <a:ext cx="128753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33" name="직선 연결선 296"/>
          <p:cNvCxnSpPr/>
          <p:nvPr/>
        </p:nvCxnSpPr>
        <p:spPr>
          <a:xfrm>
            <a:off x="5996724" y="2571750"/>
            <a:ext cx="404084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34" name="직선 연결선 297"/>
          <p:cNvCxnSpPr/>
          <p:nvPr/>
        </p:nvCxnSpPr>
        <p:spPr>
          <a:xfrm>
            <a:off x="2479561" y="2493918"/>
            <a:ext cx="715856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35" name="직선 연결선 298"/>
          <p:cNvCxnSpPr/>
          <p:nvPr/>
        </p:nvCxnSpPr>
        <p:spPr>
          <a:xfrm>
            <a:off x="3098124" y="2575047"/>
            <a:ext cx="303592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36" name="직선 연결선 299"/>
          <p:cNvCxnSpPr/>
          <p:nvPr/>
        </p:nvCxnSpPr>
        <p:spPr>
          <a:xfrm>
            <a:off x="2093423" y="2575047"/>
            <a:ext cx="537833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37" name="직선 연결선 300"/>
          <p:cNvCxnSpPr/>
          <p:nvPr/>
        </p:nvCxnSpPr>
        <p:spPr>
          <a:xfrm>
            <a:off x="1326662" y="2724054"/>
            <a:ext cx="1152899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38" name="직선 연결선 303"/>
          <p:cNvCxnSpPr/>
          <p:nvPr/>
        </p:nvCxnSpPr>
        <p:spPr>
          <a:xfrm>
            <a:off x="6555878" y="2745525"/>
            <a:ext cx="715856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39" name="직선 연결선 304"/>
          <p:cNvCxnSpPr/>
          <p:nvPr/>
        </p:nvCxnSpPr>
        <p:spPr>
          <a:xfrm>
            <a:off x="7410771" y="2826654"/>
            <a:ext cx="303592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40" name="직선 연결선 305"/>
          <p:cNvCxnSpPr/>
          <p:nvPr/>
        </p:nvCxnSpPr>
        <p:spPr>
          <a:xfrm>
            <a:off x="6198766" y="2826654"/>
            <a:ext cx="537833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41" name="직선 연결선 306"/>
          <p:cNvCxnSpPr/>
          <p:nvPr/>
        </p:nvCxnSpPr>
        <p:spPr>
          <a:xfrm>
            <a:off x="6695284" y="2977332"/>
            <a:ext cx="1152899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42" name="직선 연결선 308"/>
          <p:cNvCxnSpPr/>
          <p:nvPr/>
        </p:nvCxnSpPr>
        <p:spPr>
          <a:xfrm>
            <a:off x="7064320" y="3096012"/>
            <a:ext cx="128753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43" name="직선 연결선 309"/>
          <p:cNvCxnSpPr/>
          <p:nvPr/>
        </p:nvCxnSpPr>
        <p:spPr>
          <a:xfrm>
            <a:off x="3939281" y="3044991"/>
            <a:ext cx="128753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grpSp>
        <p:nvGrpSpPr>
          <p:cNvPr id="44" name="组合 43"/>
          <p:cNvGrpSpPr/>
          <p:nvPr/>
        </p:nvGrpSpPr>
        <p:grpSpPr>
          <a:xfrm>
            <a:off x="3674123" y="1686226"/>
            <a:ext cx="1795755" cy="1208088"/>
            <a:chOff x="5434013" y="1279526"/>
            <a:chExt cx="1479550" cy="995362"/>
          </a:xfrm>
        </p:grpSpPr>
        <p:sp>
          <p:nvSpPr>
            <p:cNvPr id="45" name="Freeform 292"/>
            <p:cNvSpPr>
              <a:spLocks noEditPoints="1"/>
            </p:cNvSpPr>
            <p:nvPr/>
          </p:nvSpPr>
          <p:spPr bwMode="auto">
            <a:xfrm>
              <a:off x="6678613" y="1311276"/>
              <a:ext cx="203200" cy="608012"/>
            </a:xfrm>
            <a:custGeom>
              <a:avLst/>
              <a:gdLst>
                <a:gd name="T0" fmla="*/ 0 w 128"/>
                <a:gd name="T1" fmla="*/ 367 h 383"/>
                <a:gd name="T2" fmla="*/ 0 w 128"/>
                <a:gd name="T3" fmla="*/ 383 h 383"/>
                <a:gd name="T4" fmla="*/ 20 w 128"/>
                <a:gd name="T5" fmla="*/ 383 h 383"/>
                <a:gd name="T6" fmla="*/ 128 w 128"/>
                <a:gd name="T7" fmla="*/ 275 h 383"/>
                <a:gd name="T8" fmla="*/ 128 w 128"/>
                <a:gd name="T9" fmla="*/ 239 h 383"/>
                <a:gd name="T10" fmla="*/ 0 w 128"/>
                <a:gd name="T11" fmla="*/ 367 h 383"/>
                <a:gd name="T12" fmla="*/ 0 w 128"/>
                <a:gd name="T13" fmla="*/ 367 h 383"/>
                <a:gd name="T14" fmla="*/ 44 w 128"/>
                <a:gd name="T15" fmla="*/ 383 h 383"/>
                <a:gd name="T16" fmla="*/ 128 w 128"/>
                <a:gd name="T17" fmla="*/ 301 h 383"/>
                <a:gd name="T18" fmla="*/ 128 w 128"/>
                <a:gd name="T19" fmla="*/ 335 h 383"/>
                <a:gd name="T20" fmla="*/ 80 w 128"/>
                <a:gd name="T21" fmla="*/ 383 h 383"/>
                <a:gd name="T22" fmla="*/ 44 w 128"/>
                <a:gd name="T23" fmla="*/ 383 h 383"/>
                <a:gd name="T24" fmla="*/ 44 w 128"/>
                <a:gd name="T25" fmla="*/ 383 h 383"/>
                <a:gd name="T26" fmla="*/ 105 w 128"/>
                <a:gd name="T27" fmla="*/ 383 h 383"/>
                <a:gd name="T28" fmla="*/ 128 w 128"/>
                <a:gd name="T29" fmla="*/ 361 h 383"/>
                <a:gd name="T30" fmla="*/ 128 w 128"/>
                <a:gd name="T31" fmla="*/ 383 h 383"/>
                <a:gd name="T32" fmla="*/ 105 w 128"/>
                <a:gd name="T33" fmla="*/ 383 h 383"/>
                <a:gd name="T34" fmla="*/ 105 w 128"/>
                <a:gd name="T35" fmla="*/ 383 h 383"/>
                <a:gd name="T36" fmla="*/ 128 w 128"/>
                <a:gd name="T37" fmla="*/ 215 h 383"/>
                <a:gd name="T38" fmla="*/ 0 w 128"/>
                <a:gd name="T39" fmla="*/ 342 h 383"/>
                <a:gd name="T40" fmla="*/ 0 w 128"/>
                <a:gd name="T41" fmla="*/ 307 h 383"/>
                <a:gd name="T42" fmla="*/ 128 w 128"/>
                <a:gd name="T43" fmla="*/ 179 h 383"/>
                <a:gd name="T44" fmla="*/ 128 w 128"/>
                <a:gd name="T45" fmla="*/ 215 h 383"/>
                <a:gd name="T46" fmla="*/ 128 w 128"/>
                <a:gd name="T47" fmla="*/ 215 h 383"/>
                <a:gd name="T48" fmla="*/ 128 w 128"/>
                <a:gd name="T49" fmla="*/ 154 h 383"/>
                <a:gd name="T50" fmla="*/ 0 w 128"/>
                <a:gd name="T51" fmla="*/ 281 h 383"/>
                <a:gd name="T52" fmla="*/ 0 w 128"/>
                <a:gd name="T53" fmla="*/ 246 h 383"/>
                <a:gd name="T54" fmla="*/ 128 w 128"/>
                <a:gd name="T55" fmla="*/ 118 h 383"/>
                <a:gd name="T56" fmla="*/ 128 w 128"/>
                <a:gd name="T57" fmla="*/ 154 h 383"/>
                <a:gd name="T58" fmla="*/ 128 w 128"/>
                <a:gd name="T59" fmla="*/ 154 h 383"/>
                <a:gd name="T60" fmla="*/ 128 w 128"/>
                <a:gd name="T61" fmla="*/ 94 h 383"/>
                <a:gd name="T62" fmla="*/ 128 w 128"/>
                <a:gd name="T63" fmla="*/ 58 h 383"/>
                <a:gd name="T64" fmla="*/ 0 w 128"/>
                <a:gd name="T65" fmla="*/ 186 h 383"/>
                <a:gd name="T66" fmla="*/ 0 w 128"/>
                <a:gd name="T67" fmla="*/ 221 h 383"/>
                <a:gd name="T68" fmla="*/ 128 w 128"/>
                <a:gd name="T69" fmla="*/ 94 h 383"/>
                <a:gd name="T70" fmla="*/ 128 w 128"/>
                <a:gd name="T71" fmla="*/ 94 h 383"/>
                <a:gd name="T72" fmla="*/ 128 w 128"/>
                <a:gd name="T73" fmla="*/ 34 h 383"/>
                <a:gd name="T74" fmla="*/ 128 w 128"/>
                <a:gd name="T75" fmla="*/ 0 h 383"/>
                <a:gd name="T76" fmla="*/ 126 w 128"/>
                <a:gd name="T77" fmla="*/ 0 h 383"/>
                <a:gd name="T78" fmla="*/ 0 w 128"/>
                <a:gd name="T79" fmla="*/ 125 h 383"/>
                <a:gd name="T80" fmla="*/ 0 w 128"/>
                <a:gd name="T81" fmla="*/ 161 h 383"/>
                <a:gd name="T82" fmla="*/ 128 w 128"/>
                <a:gd name="T83" fmla="*/ 34 h 383"/>
                <a:gd name="T84" fmla="*/ 128 w 128"/>
                <a:gd name="T85" fmla="*/ 34 h 383"/>
                <a:gd name="T86" fmla="*/ 101 w 128"/>
                <a:gd name="T87" fmla="*/ 0 h 383"/>
                <a:gd name="T88" fmla="*/ 0 w 128"/>
                <a:gd name="T89" fmla="*/ 100 h 383"/>
                <a:gd name="T90" fmla="*/ 0 w 128"/>
                <a:gd name="T91" fmla="*/ 64 h 383"/>
                <a:gd name="T92" fmla="*/ 66 w 128"/>
                <a:gd name="T93" fmla="*/ 0 h 383"/>
                <a:gd name="T94" fmla="*/ 101 w 128"/>
                <a:gd name="T95" fmla="*/ 0 h 383"/>
                <a:gd name="T96" fmla="*/ 101 w 128"/>
                <a:gd name="T97" fmla="*/ 0 h 383"/>
                <a:gd name="T98" fmla="*/ 40 w 128"/>
                <a:gd name="T99" fmla="*/ 0 h 383"/>
                <a:gd name="T100" fmla="*/ 0 w 128"/>
                <a:gd name="T101" fmla="*/ 40 h 383"/>
                <a:gd name="T102" fmla="*/ 0 w 128"/>
                <a:gd name="T103" fmla="*/ 5 h 383"/>
                <a:gd name="T104" fmla="*/ 0 w 128"/>
                <a:gd name="T105" fmla="*/ 5 h 383"/>
                <a:gd name="T106" fmla="*/ 0 w 128"/>
                <a:gd name="T107" fmla="*/ 4 h 383"/>
                <a:gd name="T108" fmla="*/ 5 w 128"/>
                <a:gd name="T109" fmla="*/ 0 h 383"/>
                <a:gd name="T110" fmla="*/ 40 w 128"/>
                <a:gd name="T111" fmla="*/ 0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28" h="383">
                  <a:moveTo>
                    <a:pt x="0" y="367"/>
                  </a:moveTo>
                  <a:lnTo>
                    <a:pt x="0" y="383"/>
                  </a:lnTo>
                  <a:lnTo>
                    <a:pt x="20" y="383"/>
                  </a:lnTo>
                  <a:lnTo>
                    <a:pt x="128" y="275"/>
                  </a:lnTo>
                  <a:lnTo>
                    <a:pt x="128" y="239"/>
                  </a:lnTo>
                  <a:lnTo>
                    <a:pt x="0" y="367"/>
                  </a:lnTo>
                  <a:lnTo>
                    <a:pt x="0" y="367"/>
                  </a:lnTo>
                  <a:close/>
                  <a:moveTo>
                    <a:pt x="44" y="383"/>
                  </a:moveTo>
                  <a:lnTo>
                    <a:pt x="128" y="301"/>
                  </a:lnTo>
                  <a:lnTo>
                    <a:pt x="128" y="335"/>
                  </a:lnTo>
                  <a:lnTo>
                    <a:pt x="80" y="383"/>
                  </a:lnTo>
                  <a:lnTo>
                    <a:pt x="44" y="383"/>
                  </a:lnTo>
                  <a:lnTo>
                    <a:pt x="44" y="383"/>
                  </a:lnTo>
                  <a:close/>
                  <a:moveTo>
                    <a:pt x="105" y="383"/>
                  </a:moveTo>
                  <a:lnTo>
                    <a:pt x="128" y="361"/>
                  </a:lnTo>
                  <a:lnTo>
                    <a:pt x="128" y="383"/>
                  </a:lnTo>
                  <a:lnTo>
                    <a:pt x="105" y="383"/>
                  </a:lnTo>
                  <a:lnTo>
                    <a:pt x="105" y="383"/>
                  </a:lnTo>
                  <a:close/>
                  <a:moveTo>
                    <a:pt x="128" y="215"/>
                  </a:moveTo>
                  <a:lnTo>
                    <a:pt x="0" y="342"/>
                  </a:lnTo>
                  <a:lnTo>
                    <a:pt x="0" y="307"/>
                  </a:lnTo>
                  <a:lnTo>
                    <a:pt x="128" y="179"/>
                  </a:lnTo>
                  <a:lnTo>
                    <a:pt x="128" y="215"/>
                  </a:lnTo>
                  <a:lnTo>
                    <a:pt x="128" y="215"/>
                  </a:lnTo>
                  <a:close/>
                  <a:moveTo>
                    <a:pt x="128" y="154"/>
                  </a:moveTo>
                  <a:lnTo>
                    <a:pt x="0" y="281"/>
                  </a:lnTo>
                  <a:lnTo>
                    <a:pt x="0" y="246"/>
                  </a:lnTo>
                  <a:lnTo>
                    <a:pt x="128" y="118"/>
                  </a:lnTo>
                  <a:lnTo>
                    <a:pt x="128" y="154"/>
                  </a:lnTo>
                  <a:lnTo>
                    <a:pt x="128" y="154"/>
                  </a:lnTo>
                  <a:close/>
                  <a:moveTo>
                    <a:pt x="128" y="94"/>
                  </a:moveTo>
                  <a:lnTo>
                    <a:pt x="128" y="58"/>
                  </a:lnTo>
                  <a:lnTo>
                    <a:pt x="0" y="186"/>
                  </a:lnTo>
                  <a:lnTo>
                    <a:pt x="0" y="221"/>
                  </a:lnTo>
                  <a:lnTo>
                    <a:pt x="128" y="94"/>
                  </a:lnTo>
                  <a:lnTo>
                    <a:pt x="128" y="94"/>
                  </a:lnTo>
                  <a:close/>
                  <a:moveTo>
                    <a:pt x="128" y="34"/>
                  </a:moveTo>
                  <a:lnTo>
                    <a:pt x="128" y="0"/>
                  </a:lnTo>
                  <a:lnTo>
                    <a:pt x="126" y="0"/>
                  </a:lnTo>
                  <a:lnTo>
                    <a:pt x="0" y="125"/>
                  </a:lnTo>
                  <a:lnTo>
                    <a:pt x="0" y="161"/>
                  </a:lnTo>
                  <a:lnTo>
                    <a:pt x="128" y="34"/>
                  </a:lnTo>
                  <a:lnTo>
                    <a:pt x="128" y="34"/>
                  </a:lnTo>
                  <a:close/>
                  <a:moveTo>
                    <a:pt x="101" y="0"/>
                  </a:moveTo>
                  <a:lnTo>
                    <a:pt x="0" y="100"/>
                  </a:lnTo>
                  <a:lnTo>
                    <a:pt x="0" y="64"/>
                  </a:lnTo>
                  <a:lnTo>
                    <a:pt x="66" y="0"/>
                  </a:lnTo>
                  <a:lnTo>
                    <a:pt x="101" y="0"/>
                  </a:lnTo>
                  <a:lnTo>
                    <a:pt x="101" y="0"/>
                  </a:lnTo>
                  <a:close/>
                  <a:moveTo>
                    <a:pt x="40" y="0"/>
                  </a:moveTo>
                  <a:lnTo>
                    <a:pt x="0" y="4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4"/>
                  </a:lnTo>
                  <a:lnTo>
                    <a:pt x="5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91A2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" name="Freeform 293"/>
            <p:cNvSpPr>
              <a:spLocks noEditPoints="1"/>
            </p:cNvSpPr>
            <p:nvPr/>
          </p:nvSpPr>
          <p:spPr bwMode="auto">
            <a:xfrm>
              <a:off x="6529388" y="1349376"/>
              <a:ext cx="117475" cy="420687"/>
            </a:xfrm>
            <a:custGeom>
              <a:avLst/>
              <a:gdLst>
                <a:gd name="T0" fmla="*/ 70 w 70"/>
                <a:gd name="T1" fmla="*/ 250 h 250"/>
                <a:gd name="T2" fmla="*/ 70 w 70"/>
                <a:gd name="T3" fmla="*/ 229 h 250"/>
                <a:gd name="T4" fmla="*/ 65 w 70"/>
                <a:gd name="T5" fmla="*/ 234 h 250"/>
                <a:gd name="T6" fmla="*/ 70 w 70"/>
                <a:gd name="T7" fmla="*/ 250 h 250"/>
                <a:gd name="T8" fmla="*/ 70 w 70"/>
                <a:gd name="T9" fmla="*/ 205 h 250"/>
                <a:gd name="T10" fmla="*/ 70 w 70"/>
                <a:gd name="T11" fmla="*/ 172 h 250"/>
                <a:gd name="T12" fmla="*/ 51 w 70"/>
                <a:gd name="T13" fmla="*/ 190 h 250"/>
                <a:gd name="T14" fmla="*/ 59 w 70"/>
                <a:gd name="T15" fmla="*/ 216 h 250"/>
                <a:gd name="T16" fmla="*/ 70 w 70"/>
                <a:gd name="T17" fmla="*/ 205 h 250"/>
                <a:gd name="T18" fmla="*/ 70 w 70"/>
                <a:gd name="T19" fmla="*/ 148 h 250"/>
                <a:gd name="T20" fmla="*/ 46 w 70"/>
                <a:gd name="T21" fmla="*/ 172 h 250"/>
                <a:gd name="T22" fmla="*/ 38 w 70"/>
                <a:gd name="T23" fmla="*/ 147 h 250"/>
                <a:gd name="T24" fmla="*/ 70 w 70"/>
                <a:gd name="T25" fmla="*/ 114 h 250"/>
                <a:gd name="T26" fmla="*/ 70 w 70"/>
                <a:gd name="T27" fmla="*/ 148 h 250"/>
                <a:gd name="T28" fmla="*/ 70 w 70"/>
                <a:gd name="T29" fmla="*/ 91 h 250"/>
                <a:gd name="T30" fmla="*/ 70 w 70"/>
                <a:gd name="T31" fmla="*/ 57 h 250"/>
                <a:gd name="T32" fmla="*/ 24 w 70"/>
                <a:gd name="T33" fmla="*/ 103 h 250"/>
                <a:gd name="T34" fmla="*/ 32 w 70"/>
                <a:gd name="T35" fmla="*/ 129 h 250"/>
                <a:gd name="T36" fmla="*/ 70 w 70"/>
                <a:gd name="T37" fmla="*/ 91 h 250"/>
                <a:gd name="T38" fmla="*/ 70 w 70"/>
                <a:gd name="T39" fmla="*/ 34 h 250"/>
                <a:gd name="T40" fmla="*/ 18 w 70"/>
                <a:gd name="T41" fmla="*/ 86 h 250"/>
                <a:gd name="T42" fmla="*/ 10 w 70"/>
                <a:gd name="T43" fmla="*/ 60 h 250"/>
                <a:gd name="T44" fmla="*/ 70 w 70"/>
                <a:gd name="T45" fmla="*/ 0 h 250"/>
                <a:gd name="T46" fmla="*/ 70 w 70"/>
                <a:gd name="T47" fmla="*/ 34 h 250"/>
                <a:gd name="T48" fmla="*/ 44 w 70"/>
                <a:gd name="T49" fmla="*/ 3 h 250"/>
                <a:gd name="T50" fmla="*/ 11 w 70"/>
                <a:gd name="T51" fmla="*/ 14 h 250"/>
                <a:gd name="T52" fmla="*/ 2 w 70"/>
                <a:gd name="T53" fmla="*/ 21 h 250"/>
                <a:gd name="T54" fmla="*/ 1 w 70"/>
                <a:gd name="T55" fmla="*/ 31 h 250"/>
                <a:gd name="T56" fmla="*/ 5 w 70"/>
                <a:gd name="T57" fmla="*/ 42 h 250"/>
                <a:gd name="T58" fmla="*/ 44 w 70"/>
                <a:gd name="T59" fmla="*/ 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70" h="250">
                  <a:moveTo>
                    <a:pt x="70" y="250"/>
                  </a:moveTo>
                  <a:cubicBezTo>
                    <a:pt x="70" y="229"/>
                    <a:pt x="70" y="229"/>
                    <a:pt x="70" y="229"/>
                  </a:cubicBezTo>
                  <a:cubicBezTo>
                    <a:pt x="65" y="234"/>
                    <a:pt x="65" y="234"/>
                    <a:pt x="65" y="234"/>
                  </a:cubicBezTo>
                  <a:cubicBezTo>
                    <a:pt x="70" y="250"/>
                    <a:pt x="70" y="250"/>
                    <a:pt x="70" y="250"/>
                  </a:cubicBezTo>
                  <a:close/>
                  <a:moveTo>
                    <a:pt x="70" y="205"/>
                  </a:moveTo>
                  <a:cubicBezTo>
                    <a:pt x="70" y="172"/>
                    <a:pt x="70" y="172"/>
                    <a:pt x="70" y="172"/>
                  </a:cubicBezTo>
                  <a:cubicBezTo>
                    <a:pt x="51" y="190"/>
                    <a:pt x="51" y="190"/>
                    <a:pt x="51" y="190"/>
                  </a:cubicBezTo>
                  <a:cubicBezTo>
                    <a:pt x="59" y="216"/>
                    <a:pt x="59" y="216"/>
                    <a:pt x="59" y="216"/>
                  </a:cubicBezTo>
                  <a:cubicBezTo>
                    <a:pt x="70" y="205"/>
                    <a:pt x="70" y="205"/>
                    <a:pt x="70" y="205"/>
                  </a:cubicBezTo>
                  <a:close/>
                  <a:moveTo>
                    <a:pt x="70" y="148"/>
                  </a:moveTo>
                  <a:cubicBezTo>
                    <a:pt x="46" y="172"/>
                    <a:pt x="46" y="172"/>
                    <a:pt x="46" y="172"/>
                  </a:cubicBezTo>
                  <a:cubicBezTo>
                    <a:pt x="38" y="147"/>
                    <a:pt x="38" y="147"/>
                    <a:pt x="38" y="147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48"/>
                    <a:pt x="70" y="148"/>
                    <a:pt x="70" y="148"/>
                  </a:cubicBezTo>
                  <a:close/>
                  <a:moveTo>
                    <a:pt x="70" y="91"/>
                  </a:moveTo>
                  <a:cubicBezTo>
                    <a:pt x="70" y="57"/>
                    <a:pt x="70" y="57"/>
                    <a:pt x="70" y="57"/>
                  </a:cubicBezTo>
                  <a:cubicBezTo>
                    <a:pt x="24" y="103"/>
                    <a:pt x="24" y="103"/>
                    <a:pt x="24" y="103"/>
                  </a:cubicBezTo>
                  <a:cubicBezTo>
                    <a:pt x="32" y="129"/>
                    <a:pt x="32" y="129"/>
                    <a:pt x="32" y="129"/>
                  </a:cubicBezTo>
                  <a:cubicBezTo>
                    <a:pt x="70" y="91"/>
                    <a:pt x="70" y="91"/>
                    <a:pt x="70" y="91"/>
                  </a:cubicBezTo>
                  <a:close/>
                  <a:moveTo>
                    <a:pt x="70" y="34"/>
                  </a:moveTo>
                  <a:cubicBezTo>
                    <a:pt x="18" y="86"/>
                    <a:pt x="18" y="86"/>
                    <a:pt x="18" y="86"/>
                  </a:cubicBezTo>
                  <a:cubicBezTo>
                    <a:pt x="10" y="60"/>
                    <a:pt x="10" y="60"/>
                    <a:pt x="10" y="60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70" y="34"/>
                    <a:pt x="70" y="34"/>
                    <a:pt x="70" y="34"/>
                  </a:cubicBezTo>
                  <a:close/>
                  <a:moveTo>
                    <a:pt x="44" y="3"/>
                  </a:moveTo>
                  <a:cubicBezTo>
                    <a:pt x="11" y="14"/>
                    <a:pt x="11" y="14"/>
                    <a:pt x="11" y="14"/>
                  </a:cubicBezTo>
                  <a:cubicBezTo>
                    <a:pt x="7" y="15"/>
                    <a:pt x="4" y="17"/>
                    <a:pt x="2" y="21"/>
                  </a:cubicBezTo>
                  <a:cubicBezTo>
                    <a:pt x="1" y="24"/>
                    <a:pt x="0" y="28"/>
                    <a:pt x="1" y="31"/>
                  </a:cubicBezTo>
                  <a:cubicBezTo>
                    <a:pt x="5" y="42"/>
                    <a:pt x="5" y="42"/>
                    <a:pt x="5" y="42"/>
                  </a:cubicBezTo>
                  <a:lnTo>
                    <a:pt x="44" y="3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7" name="Freeform 294"/>
            <p:cNvSpPr>
              <a:spLocks noEditPoints="1"/>
            </p:cNvSpPr>
            <p:nvPr/>
          </p:nvSpPr>
          <p:spPr bwMode="auto">
            <a:xfrm>
              <a:off x="5465763" y="1311276"/>
              <a:ext cx="203200" cy="608012"/>
            </a:xfrm>
            <a:custGeom>
              <a:avLst/>
              <a:gdLst>
                <a:gd name="T0" fmla="*/ 128 w 128"/>
                <a:gd name="T1" fmla="*/ 0 h 383"/>
                <a:gd name="T2" fmla="*/ 103 w 128"/>
                <a:gd name="T3" fmla="*/ 0 h 383"/>
                <a:gd name="T4" fmla="*/ 0 w 128"/>
                <a:gd name="T5" fmla="*/ 102 h 383"/>
                <a:gd name="T6" fmla="*/ 0 w 128"/>
                <a:gd name="T7" fmla="*/ 137 h 383"/>
                <a:gd name="T8" fmla="*/ 128 w 128"/>
                <a:gd name="T9" fmla="*/ 10 h 383"/>
                <a:gd name="T10" fmla="*/ 128 w 128"/>
                <a:gd name="T11" fmla="*/ 5 h 383"/>
                <a:gd name="T12" fmla="*/ 128 w 128"/>
                <a:gd name="T13" fmla="*/ 0 h 383"/>
                <a:gd name="T14" fmla="*/ 128 w 128"/>
                <a:gd name="T15" fmla="*/ 0 h 383"/>
                <a:gd name="T16" fmla="*/ 78 w 128"/>
                <a:gd name="T17" fmla="*/ 0 h 383"/>
                <a:gd name="T18" fmla="*/ 0 w 128"/>
                <a:gd name="T19" fmla="*/ 77 h 383"/>
                <a:gd name="T20" fmla="*/ 0 w 128"/>
                <a:gd name="T21" fmla="*/ 42 h 383"/>
                <a:gd name="T22" fmla="*/ 42 w 128"/>
                <a:gd name="T23" fmla="*/ 0 h 383"/>
                <a:gd name="T24" fmla="*/ 78 w 128"/>
                <a:gd name="T25" fmla="*/ 0 h 383"/>
                <a:gd name="T26" fmla="*/ 78 w 128"/>
                <a:gd name="T27" fmla="*/ 0 h 383"/>
                <a:gd name="T28" fmla="*/ 18 w 128"/>
                <a:gd name="T29" fmla="*/ 0 h 383"/>
                <a:gd name="T30" fmla="*/ 0 w 128"/>
                <a:gd name="T31" fmla="*/ 17 h 383"/>
                <a:gd name="T32" fmla="*/ 0 w 128"/>
                <a:gd name="T33" fmla="*/ 0 h 383"/>
                <a:gd name="T34" fmla="*/ 18 w 128"/>
                <a:gd name="T35" fmla="*/ 0 h 383"/>
                <a:gd name="T36" fmla="*/ 18 w 128"/>
                <a:gd name="T37" fmla="*/ 0 h 383"/>
                <a:gd name="T38" fmla="*/ 0 w 128"/>
                <a:gd name="T39" fmla="*/ 163 h 383"/>
                <a:gd name="T40" fmla="*/ 128 w 128"/>
                <a:gd name="T41" fmla="*/ 35 h 383"/>
                <a:gd name="T42" fmla="*/ 128 w 128"/>
                <a:gd name="T43" fmla="*/ 71 h 383"/>
                <a:gd name="T44" fmla="*/ 0 w 128"/>
                <a:gd name="T45" fmla="*/ 198 h 383"/>
                <a:gd name="T46" fmla="*/ 0 w 128"/>
                <a:gd name="T47" fmla="*/ 163 h 383"/>
                <a:gd name="T48" fmla="*/ 0 w 128"/>
                <a:gd name="T49" fmla="*/ 163 h 383"/>
                <a:gd name="T50" fmla="*/ 0 w 128"/>
                <a:gd name="T51" fmla="*/ 223 h 383"/>
                <a:gd name="T52" fmla="*/ 128 w 128"/>
                <a:gd name="T53" fmla="*/ 95 h 383"/>
                <a:gd name="T54" fmla="*/ 128 w 128"/>
                <a:gd name="T55" fmla="*/ 131 h 383"/>
                <a:gd name="T56" fmla="*/ 0 w 128"/>
                <a:gd name="T57" fmla="*/ 259 h 383"/>
                <a:gd name="T58" fmla="*/ 0 w 128"/>
                <a:gd name="T59" fmla="*/ 223 h 383"/>
                <a:gd name="T60" fmla="*/ 0 w 128"/>
                <a:gd name="T61" fmla="*/ 223 h 383"/>
                <a:gd name="T62" fmla="*/ 0 w 128"/>
                <a:gd name="T63" fmla="*/ 284 h 383"/>
                <a:gd name="T64" fmla="*/ 0 w 128"/>
                <a:gd name="T65" fmla="*/ 320 h 383"/>
                <a:gd name="T66" fmla="*/ 128 w 128"/>
                <a:gd name="T67" fmla="*/ 191 h 383"/>
                <a:gd name="T68" fmla="*/ 128 w 128"/>
                <a:gd name="T69" fmla="*/ 156 h 383"/>
                <a:gd name="T70" fmla="*/ 0 w 128"/>
                <a:gd name="T71" fmla="*/ 284 h 383"/>
                <a:gd name="T72" fmla="*/ 0 w 128"/>
                <a:gd name="T73" fmla="*/ 284 h 383"/>
                <a:gd name="T74" fmla="*/ 0 w 128"/>
                <a:gd name="T75" fmla="*/ 344 h 383"/>
                <a:gd name="T76" fmla="*/ 0 w 128"/>
                <a:gd name="T77" fmla="*/ 380 h 383"/>
                <a:gd name="T78" fmla="*/ 128 w 128"/>
                <a:gd name="T79" fmla="*/ 252 h 383"/>
                <a:gd name="T80" fmla="*/ 128 w 128"/>
                <a:gd name="T81" fmla="*/ 217 h 383"/>
                <a:gd name="T82" fmla="*/ 0 w 128"/>
                <a:gd name="T83" fmla="*/ 344 h 383"/>
                <a:gd name="T84" fmla="*/ 0 w 128"/>
                <a:gd name="T85" fmla="*/ 344 h 383"/>
                <a:gd name="T86" fmla="*/ 22 w 128"/>
                <a:gd name="T87" fmla="*/ 383 h 383"/>
                <a:gd name="T88" fmla="*/ 128 w 128"/>
                <a:gd name="T89" fmla="*/ 277 h 383"/>
                <a:gd name="T90" fmla="*/ 128 w 128"/>
                <a:gd name="T91" fmla="*/ 312 h 383"/>
                <a:gd name="T92" fmla="*/ 57 w 128"/>
                <a:gd name="T93" fmla="*/ 383 h 383"/>
                <a:gd name="T94" fmla="*/ 22 w 128"/>
                <a:gd name="T95" fmla="*/ 383 h 383"/>
                <a:gd name="T96" fmla="*/ 22 w 128"/>
                <a:gd name="T97" fmla="*/ 383 h 383"/>
                <a:gd name="T98" fmla="*/ 83 w 128"/>
                <a:gd name="T99" fmla="*/ 383 h 383"/>
                <a:gd name="T100" fmla="*/ 128 w 128"/>
                <a:gd name="T101" fmla="*/ 338 h 383"/>
                <a:gd name="T102" fmla="*/ 128 w 128"/>
                <a:gd name="T103" fmla="*/ 370 h 383"/>
                <a:gd name="T104" fmla="*/ 128 w 128"/>
                <a:gd name="T105" fmla="*/ 373 h 383"/>
                <a:gd name="T106" fmla="*/ 118 w 128"/>
                <a:gd name="T107" fmla="*/ 383 h 383"/>
                <a:gd name="T108" fmla="*/ 83 w 128"/>
                <a:gd name="T109" fmla="*/ 383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28" h="383">
                  <a:moveTo>
                    <a:pt x="128" y="0"/>
                  </a:moveTo>
                  <a:lnTo>
                    <a:pt x="103" y="0"/>
                  </a:lnTo>
                  <a:lnTo>
                    <a:pt x="0" y="102"/>
                  </a:lnTo>
                  <a:lnTo>
                    <a:pt x="0" y="137"/>
                  </a:lnTo>
                  <a:lnTo>
                    <a:pt x="128" y="10"/>
                  </a:lnTo>
                  <a:lnTo>
                    <a:pt x="128" y="5"/>
                  </a:lnTo>
                  <a:lnTo>
                    <a:pt x="128" y="0"/>
                  </a:lnTo>
                  <a:lnTo>
                    <a:pt x="128" y="0"/>
                  </a:lnTo>
                  <a:close/>
                  <a:moveTo>
                    <a:pt x="78" y="0"/>
                  </a:moveTo>
                  <a:lnTo>
                    <a:pt x="0" y="77"/>
                  </a:lnTo>
                  <a:lnTo>
                    <a:pt x="0" y="42"/>
                  </a:lnTo>
                  <a:lnTo>
                    <a:pt x="42" y="0"/>
                  </a:lnTo>
                  <a:lnTo>
                    <a:pt x="78" y="0"/>
                  </a:lnTo>
                  <a:lnTo>
                    <a:pt x="78" y="0"/>
                  </a:lnTo>
                  <a:close/>
                  <a:moveTo>
                    <a:pt x="18" y="0"/>
                  </a:moveTo>
                  <a:lnTo>
                    <a:pt x="0" y="17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0"/>
                  </a:lnTo>
                  <a:close/>
                  <a:moveTo>
                    <a:pt x="0" y="163"/>
                  </a:moveTo>
                  <a:lnTo>
                    <a:pt x="128" y="35"/>
                  </a:lnTo>
                  <a:lnTo>
                    <a:pt x="128" y="71"/>
                  </a:lnTo>
                  <a:lnTo>
                    <a:pt x="0" y="198"/>
                  </a:lnTo>
                  <a:lnTo>
                    <a:pt x="0" y="163"/>
                  </a:lnTo>
                  <a:lnTo>
                    <a:pt x="0" y="163"/>
                  </a:lnTo>
                  <a:close/>
                  <a:moveTo>
                    <a:pt x="0" y="223"/>
                  </a:moveTo>
                  <a:lnTo>
                    <a:pt x="128" y="95"/>
                  </a:lnTo>
                  <a:lnTo>
                    <a:pt x="128" y="131"/>
                  </a:lnTo>
                  <a:lnTo>
                    <a:pt x="0" y="259"/>
                  </a:lnTo>
                  <a:lnTo>
                    <a:pt x="0" y="223"/>
                  </a:lnTo>
                  <a:lnTo>
                    <a:pt x="0" y="223"/>
                  </a:lnTo>
                  <a:close/>
                  <a:moveTo>
                    <a:pt x="0" y="284"/>
                  </a:moveTo>
                  <a:lnTo>
                    <a:pt x="0" y="320"/>
                  </a:lnTo>
                  <a:lnTo>
                    <a:pt x="128" y="191"/>
                  </a:lnTo>
                  <a:lnTo>
                    <a:pt x="128" y="156"/>
                  </a:lnTo>
                  <a:lnTo>
                    <a:pt x="0" y="284"/>
                  </a:lnTo>
                  <a:lnTo>
                    <a:pt x="0" y="284"/>
                  </a:lnTo>
                  <a:close/>
                  <a:moveTo>
                    <a:pt x="0" y="344"/>
                  </a:moveTo>
                  <a:lnTo>
                    <a:pt x="0" y="380"/>
                  </a:lnTo>
                  <a:lnTo>
                    <a:pt x="128" y="252"/>
                  </a:lnTo>
                  <a:lnTo>
                    <a:pt x="128" y="217"/>
                  </a:lnTo>
                  <a:lnTo>
                    <a:pt x="0" y="344"/>
                  </a:lnTo>
                  <a:lnTo>
                    <a:pt x="0" y="344"/>
                  </a:lnTo>
                  <a:close/>
                  <a:moveTo>
                    <a:pt x="22" y="383"/>
                  </a:moveTo>
                  <a:lnTo>
                    <a:pt x="128" y="277"/>
                  </a:lnTo>
                  <a:lnTo>
                    <a:pt x="128" y="312"/>
                  </a:lnTo>
                  <a:lnTo>
                    <a:pt x="57" y="383"/>
                  </a:lnTo>
                  <a:lnTo>
                    <a:pt x="22" y="383"/>
                  </a:lnTo>
                  <a:lnTo>
                    <a:pt x="22" y="383"/>
                  </a:lnTo>
                  <a:close/>
                  <a:moveTo>
                    <a:pt x="83" y="383"/>
                  </a:moveTo>
                  <a:lnTo>
                    <a:pt x="128" y="338"/>
                  </a:lnTo>
                  <a:lnTo>
                    <a:pt x="128" y="370"/>
                  </a:lnTo>
                  <a:lnTo>
                    <a:pt x="128" y="373"/>
                  </a:lnTo>
                  <a:lnTo>
                    <a:pt x="118" y="383"/>
                  </a:lnTo>
                  <a:lnTo>
                    <a:pt x="83" y="383"/>
                  </a:lnTo>
                  <a:close/>
                </a:path>
              </a:pathLst>
            </a:custGeom>
            <a:solidFill>
              <a:srgbClr val="91A2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" name="Freeform 295"/>
            <p:cNvSpPr>
              <a:spLocks noEditPoints="1"/>
            </p:cNvSpPr>
            <p:nvPr/>
          </p:nvSpPr>
          <p:spPr bwMode="auto">
            <a:xfrm>
              <a:off x="5700713" y="1341438"/>
              <a:ext cx="123825" cy="433387"/>
            </a:xfrm>
            <a:custGeom>
              <a:avLst/>
              <a:gdLst>
                <a:gd name="T0" fmla="*/ 5 w 73"/>
                <a:gd name="T1" fmla="*/ 253 h 258"/>
                <a:gd name="T2" fmla="*/ 21 w 73"/>
                <a:gd name="T3" fmla="*/ 204 h 258"/>
                <a:gd name="T4" fmla="*/ 0 w 73"/>
                <a:gd name="T5" fmla="*/ 225 h 258"/>
                <a:gd name="T6" fmla="*/ 0 w 73"/>
                <a:gd name="T7" fmla="*/ 258 h 258"/>
                <a:gd name="T8" fmla="*/ 5 w 73"/>
                <a:gd name="T9" fmla="*/ 253 h 258"/>
                <a:gd name="T10" fmla="*/ 32 w 73"/>
                <a:gd name="T11" fmla="*/ 170 h 258"/>
                <a:gd name="T12" fmla="*/ 47 w 73"/>
                <a:gd name="T13" fmla="*/ 121 h 258"/>
                <a:gd name="T14" fmla="*/ 0 w 73"/>
                <a:gd name="T15" fmla="*/ 168 h 258"/>
                <a:gd name="T16" fmla="*/ 0 w 73"/>
                <a:gd name="T17" fmla="*/ 201 h 258"/>
                <a:gd name="T18" fmla="*/ 32 w 73"/>
                <a:gd name="T19" fmla="*/ 170 h 258"/>
                <a:gd name="T20" fmla="*/ 58 w 73"/>
                <a:gd name="T21" fmla="*/ 86 h 258"/>
                <a:gd name="T22" fmla="*/ 0 w 73"/>
                <a:gd name="T23" fmla="*/ 144 h 258"/>
                <a:gd name="T24" fmla="*/ 0 w 73"/>
                <a:gd name="T25" fmla="*/ 111 h 258"/>
                <a:gd name="T26" fmla="*/ 73 w 73"/>
                <a:gd name="T27" fmla="*/ 37 h 258"/>
                <a:gd name="T28" fmla="*/ 73 w 73"/>
                <a:gd name="T29" fmla="*/ 38 h 258"/>
                <a:gd name="T30" fmla="*/ 58 w 73"/>
                <a:gd name="T31" fmla="*/ 86 h 258"/>
                <a:gd name="T32" fmla="*/ 66 w 73"/>
                <a:gd name="T33" fmla="*/ 21 h 258"/>
                <a:gd name="T34" fmla="*/ 64 w 73"/>
                <a:gd name="T35" fmla="*/ 20 h 258"/>
                <a:gd name="T36" fmla="*/ 41 w 73"/>
                <a:gd name="T37" fmla="*/ 13 h 258"/>
                <a:gd name="T38" fmla="*/ 0 w 73"/>
                <a:gd name="T39" fmla="*/ 53 h 258"/>
                <a:gd name="T40" fmla="*/ 0 w 73"/>
                <a:gd name="T41" fmla="*/ 87 h 258"/>
                <a:gd name="T42" fmla="*/ 66 w 73"/>
                <a:gd name="T43" fmla="*/ 21 h 258"/>
                <a:gd name="T44" fmla="*/ 23 w 73"/>
                <a:gd name="T45" fmla="*/ 7 h 258"/>
                <a:gd name="T46" fmla="*/ 0 w 73"/>
                <a:gd name="T47" fmla="*/ 30 h 258"/>
                <a:gd name="T48" fmla="*/ 0 w 73"/>
                <a:gd name="T49" fmla="*/ 0 h 258"/>
                <a:gd name="T50" fmla="*/ 23 w 73"/>
                <a:gd name="T5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3" h="258">
                  <a:moveTo>
                    <a:pt x="5" y="253"/>
                  </a:moveTo>
                  <a:cubicBezTo>
                    <a:pt x="21" y="204"/>
                    <a:pt x="21" y="204"/>
                    <a:pt x="21" y="204"/>
                  </a:cubicBezTo>
                  <a:cubicBezTo>
                    <a:pt x="0" y="225"/>
                    <a:pt x="0" y="225"/>
                    <a:pt x="0" y="225"/>
                  </a:cubicBezTo>
                  <a:cubicBezTo>
                    <a:pt x="0" y="258"/>
                    <a:pt x="0" y="258"/>
                    <a:pt x="0" y="258"/>
                  </a:cubicBezTo>
                  <a:cubicBezTo>
                    <a:pt x="5" y="253"/>
                    <a:pt x="5" y="253"/>
                    <a:pt x="5" y="253"/>
                  </a:cubicBezTo>
                  <a:close/>
                  <a:moveTo>
                    <a:pt x="32" y="170"/>
                  </a:moveTo>
                  <a:cubicBezTo>
                    <a:pt x="47" y="121"/>
                    <a:pt x="47" y="121"/>
                    <a:pt x="47" y="121"/>
                  </a:cubicBezTo>
                  <a:cubicBezTo>
                    <a:pt x="0" y="168"/>
                    <a:pt x="0" y="168"/>
                    <a:pt x="0" y="168"/>
                  </a:cubicBezTo>
                  <a:cubicBezTo>
                    <a:pt x="0" y="201"/>
                    <a:pt x="0" y="201"/>
                    <a:pt x="0" y="201"/>
                  </a:cubicBezTo>
                  <a:cubicBezTo>
                    <a:pt x="32" y="170"/>
                    <a:pt x="32" y="170"/>
                    <a:pt x="32" y="170"/>
                  </a:cubicBezTo>
                  <a:close/>
                  <a:moveTo>
                    <a:pt x="58" y="86"/>
                  </a:moveTo>
                  <a:cubicBezTo>
                    <a:pt x="0" y="144"/>
                    <a:pt x="0" y="144"/>
                    <a:pt x="0" y="144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73" y="37"/>
                    <a:pt x="73" y="37"/>
                    <a:pt x="73" y="37"/>
                  </a:cubicBezTo>
                  <a:cubicBezTo>
                    <a:pt x="73" y="38"/>
                    <a:pt x="73" y="38"/>
                    <a:pt x="73" y="38"/>
                  </a:cubicBezTo>
                  <a:cubicBezTo>
                    <a:pt x="58" y="86"/>
                    <a:pt x="58" y="86"/>
                    <a:pt x="58" y="86"/>
                  </a:cubicBezTo>
                  <a:close/>
                  <a:moveTo>
                    <a:pt x="66" y="21"/>
                  </a:moveTo>
                  <a:cubicBezTo>
                    <a:pt x="65" y="21"/>
                    <a:pt x="65" y="20"/>
                    <a:pt x="64" y="20"/>
                  </a:cubicBezTo>
                  <a:cubicBezTo>
                    <a:pt x="41" y="13"/>
                    <a:pt x="41" y="13"/>
                    <a:pt x="41" y="13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66" y="21"/>
                    <a:pt x="66" y="21"/>
                    <a:pt x="66" y="21"/>
                  </a:cubicBezTo>
                  <a:close/>
                  <a:moveTo>
                    <a:pt x="23" y="7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23" y="7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" name="Freeform 296"/>
            <p:cNvSpPr>
              <a:spLocks noEditPoints="1"/>
            </p:cNvSpPr>
            <p:nvPr/>
          </p:nvSpPr>
          <p:spPr bwMode="auto">
            <a:xfrm>
              <a:off x="6197601" y="2109788"/>
              <a:ext cx="144463" cy="128587"/>
            </a:xfrm>
            <a:custGeom>
              <a:avLst/>
              <a:gdLst>
                <a:gd name="T0" fmla="*/ 15 w 86"/>
                <a:gd name="T1" fmla="*/ 0 h 77"/>
                <a:gd name="T2" fmla="*/ 12 w 86"/>
                <a:gd name="T3" fmla="*/ 7 h 77"/>
                <a:gd name="T4" fmla="*/ 10 w 86"/>
                <a:gd name="T5" fmla="*/ 11 h 77"/>
                <a:gd name="T6" fmla="*/ 18 w 86"/>
                <a:gd name="T7" fmla="*/ 2 h 77"/>
                <a:gd name="T8" fmla="*/ 15 w 86"/>
                <a:gd name="T9" fmla="*/ 0 h 77"/>
                <a:gd name="T10" fmla="*/ 0 w 86"/>
                <a:gd name="T11" fmla="*/ 43 h 77"/>
                <a:gd name="T12" fmla="*/ 22 w 86"/>
                <a:gd name="T13" fmla="*/ 56 h 77"/>
                <a:gd name="T14" fmla="*/ 52 w 86"/>
                <a:gd name="T15" fmla="*/ 26 h 77"/>
                <a:gd name="T16" fmla="*/ 32 w 86"/>
                <a:gd name="T17" fmla="*/ 12 h 77"/>
                <a:gd name="T18" fmla="*/ 0 w 86"/>
                <a:gd name="T19" fmla="*/ 43 h 77"/>
                <a:gd name="T20" fmla="*/ 36 w 86"/>
                <a:gd name="T21" fmla="*/ 65 h 77"/>
                <a:gd name="T22" fmla="*/ 66 w 86"/>
                <a:gd name="T23" fmla="*/ 35 h 77"/>
                <a:gd name="T24" fmla="*/ 86 w 86"/>
                <a:gd name="T25" fmla="*/ 49 h 77"/>
                <a:gd name="T26" fmla="*/ 58 w 86"/>
                <a:gd name="T27" fmla="*/ 77 h 77"/>
                <a:gd name="T28" fmla="*/ 56 w 86"/>
                <a:gd name="T29" fmla="*/ 76 h 77"/>
                <a:gd name="T30" fmla="*/ 36 w 86"/>
                <a:gd name="T31" fmla="*/ 65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6" h="77">
                  <a:moveTo>
                    <a:pt x="15" y="0"/>
                  </a:moveTo>
                  <a:cubicBezTo>
                    <a:pt x="14" y="2"/>
                    <a:pt x="13" y="5"/>
                    <a:pt x="12" y="7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8" y="2"/>
                    <a:pt x="18" y="2"/>
                    <a:pt x="18" y="2"/>
                  </a:cubicBezTo>
                  <a:cubicBezTo>
                    <a:pt x="15" y="0"/>
                    <a:pt x="15" y="0"/>
                    <a:pt x="15" y="0"/>
                  </a:cubicBezTo>
                  <a:close/>
                  <a:moveTo>
                    <a:pt x="0" y="43"/>
                  </a:moveTo>
                  <a:cubicBezTo>
                    <a:pt x="22" y="56"/>
                    <a:pt x="22" y="56"/>
                    <a:pt x="22" y="56"/>
                  </a:cubicBezTo>
                  <a:cubicBezTo>
                    <a:pt x="52" y="26"/>
                    <a:pt x="52" y="26"/>
                    <a:pt x="52" y="26"/>
                  </a:cubicBezTo>
                  <a:cubicBezTo>
                    <a:pt x="32" y="12"/>
                    <a:pt x="32" y="12"/>
                    <a:pt x="32" y="12"/>
                  </a:cubicBezTo>
                  <a:cubicBezTo>
                    <a:pt x="0" y="43"/>
                    <a:pt x="0" y="43"/>
                    <a:pt x="0" y="43"/>
                  </a:cubicBezTo>
                  <a:close/>
                  <a:moveTo>
                    <a:pt x="36" y="65"/>
                  </a:moveTo>
                  <a:cubicBezTo>
                    <a:pt x="66" y="35"/>
                    <a:pt x="66" y="35"/>
                    <a:pt x="66" y="35"/>
                  </a:cubicBezTo>
                  <a:cubicBezTo>
                    <a:pt x="86" y="49"/>
                    <a:pt x="86" y="49"/>
                    <a:pt x="86" y="49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6"/>
                    <a:pt x="56" y="76"/>
                    <a:pt x="56" y="76"/>
                  </a:cubicBezTo>
                  <a:lnTo>
                    <a:pt x="36" y="65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" name="Freeform 297"/>
            <p:cNvSpPr>
              <a:spLocks noEditPoints="1"/>
            </p:cNvSpPr>
            <p:nvPr/>
          </p:nvSpPr>
          <p:spPr bwMode="auto">
            <a:xfrm>
              <a:off x="5715001" y="1450976"/>
              <a:ext cx="833438" cy="719137"/>
            </a:xfrm>
            <a:custGeom>
              <a:avLst/>
              <a:gdLst>
                <a:gd name="T0" fmla="*/ 158 w 496"/>
                <a:gd name="T1" fmla="*/ 142 h 428"/>
                <a:gd name="T2" fmla="*/ 35 w 496"/>
                <a:gd name="T3" fmla="*/ 288 h 428"/>
                <a:gd name="T4" fmla="*/ 108 w 496"/>
                <a:gd name="T5" fmla="*/ 249 h 428"/>
                <a:gd name="T6" fmla="*/ 98 w 496"/>
                <a:gd name="T7" fmla="*/ 250 h 428"/>
                <a:gd name="T8" fmla="*/ 52 w 496"/>
                <a:gd name="T9" fmla="*/ 304 h 428"/>
                <a:gd name="T10" fmla="*/ 236 w 496"/>
                <a:gd name="T11" fmla="*/ 144 h 428"/>
                <a:gd name="T12" fmla="*/ 127 w 496"/>
                <a:gd name="T13" fmla="*/ 253 h 428"/>
                <a:gd name="T14" fmla="*/ 190 w 496"/>
                <a:gd name="T15" fmla="*/ 281 h 428"/>
                <a:gd name="T16" fmla="*/ 314 w 496"/>
                <a:gd name="T17" fmla="*/ 123 h 428"/>
                <a:gd name="T18" fmla="*/ 210 w 496"/>
                <a:gd name="T19" fmla="*/ 294 h 428"/>
                <a:gd name="T20" fmla="*/ 216 w 496"/>
                <a:gd name="T21" fmla="*/ 298 h 428"/>
                <a:gd name="T22" fmla="*/ 347 w 496"/>
                <a:gd name="T23" fmla="*/ 147 h 428"/>
                <a:gd name="T24" fmla="*/ 256 w 496"/>
                <a:gd name="T25" fmla="*/ 330 h 428"/>
                <a:gd name="T26" fmla="*/ 303 w 496"/>
                <a:gd name="T27" fmla="*/ 282 h 428"/>
                <a:gd name="T28" fmla="*/ 355 w 496"/>
                <a:gd name="T29" fmla="*/ 230 h 428"/>
                <a:gd name="T30" fmla="*/ 237 w 496"/>
                <a:gd name="T31" fmla="*/ 315 h 428"/>
                <a:gd name="T32" fmla="*/ 322 w 496"/>
                <a:gd name="T33" fmla="*/ 321 h 428"/>
                <a:gd name="T34" fmla="*/ 299 w 496"/>
                <a:gd name="T35" fmla="*/ 367 h 428"/>
                <a:gd name="T36" fmla="*/ 335 w 496"/>
                <a:gd name="T37" fmla="*/ 331 h 428"/>
                <a:gd name="T38" fmla="*/ 367 w 496"/>
                <a:gd name="T39" fmla="*/ 355 h 428"/>
                <a:gd name="T40" fmla="*/ 333 w 496"/>
                <a:gd name="T41" fmla="*/ 390 h 428"/>
                <a:gd name="T42" fmla="*/ 419 w 496"/>
                <a:gd name="T43" fmla="*/ 395 h 428"/>
                <a:gd name="T44" fmla="*/ 409 w 496"/>
                <a:gd name="T45" fmla="*/ 428 h 428"/>
                <a:gd name="T46" fmla="*/ 425 w 496"/>
                <a:gd name="T47" fmla="*/ 415 h 428"/>
                <a:gd name="T48" fmla="*/ 355 w 496"/>
                <a:gd name="T49" fmla="*/ 253 h 428"/>
                <a:gd name="T50" fmla="*/ 316 w 496"/>
                <a:gd name="T51" fmla="*/ 293 h 428"/>
                <a:gd name="T52" fmla="*/ 403 w 496"/>
                <a:gd name="T53" fmla="*/ 296 h 428"/>
                <a:gd name="T54" fmla="*/ 381 w 496"/>
                <a:gd name="T55" fmla="*/ 342 h 428"/>
                <a:gd name="T56" fmla="*/ 400 w 496"/>
                <a:gd name="T57" fmla="*/ 357 h 428"/>
                <a:gd name="T58" fmla="*/ 446 w 496"/>
                <a:gd name="T59" fmla="*/ 334 h 428"/>
                <a:gd name="T60" fmla="*/ 413 w 496"/>
                <a:gd name="T61" fmla="*/ 367 h 428"/>
                <a:gd name="T62" fmla="*/ 464 w 496"/>
                <a:gd name="T63" fmla="*/ 377 h 428"/>
                <a:gd name="T64" fmla="*/ 369 w 496"/>
                <a:gd name="T65" fmla="*/ 240 h 428"/>
                <a:gd name="T66" fmla="*/ 387 w 496"/>
                <a:gd name="T67" fmla="*/ 256 h 428"/>
                <a:gd name="T68" fmla="*/ 417 w 496"/>
                <a:gd name="T69" fmla="*/ 283 h 428"/>
                <a:gd name="T70" fmla="*/ 399 w 496"/>
                <a:gd name="T71" fmla="*/ 267 h 428"/>
                <a:gd name="T72" fmla="*/ 472 w 496"/>
                <a:gd name="T73" fmla="*/ 285 h 428"/>
                <a:gd name="T74" fmla="*/ 459 w 496"/>
                <a:gd name="T75" fmla="*/ 321 h 428"/>
                <a:gd name="T76" fmla="*/ 495 w 496"/>
                <a:gd name="T77" fmla="*/ 314 h 428"/>
                <a:gd name="T78" fmla="*/ 459 w 496"/>
                <a:gd name="T79" fmla="*/ 321 h 428"/>
                <a:gd name="T80" fmla="*/ 16 w 496"/>
                <a:gd name="T81" fmla="*/ 193 h 428"/>
                <a:gd name="T82" fmla="*/ 181 w 496"/>
                <a:gd name="T83" fmla="*/ 62 h 428"/>
                <a:gd name="T84" fmla="*/ 125 w 496"/>
                <a:gd name="T85" fmla="*/ 96 h 428"/>
                <a:gd name="T86" fmla="*/ 261 w 496"/>
                <a:gd name="T87" fmla="*/ 29 h 428"/>
                <a:gd name="T88" fmla="*/ 250 w 496"/>
                <a:gd name="T89" fmla="*/ 16 h 428"/>
                <a:gd name="T90" fmla="*/ 26 w 496"/>
                <a:gd name="T91" fmla="*/ 159 h 428"/>
                <a:gd name="T92" fmla="*/ 163 w 496"/>
                <a:gd name="T93" fmla="*/ 6 h 428"/>
                <a:gd name="T94" fmla="*/ 125 w 496"/>
                <a:gd name="T95" fmla="*/ 3 h 428"/>
                <a:gd name="T96" fmla="*/ 52 w 496"/>
                <a:gd name="T97" fmla="*/ 76 h 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96" h="428">
                  <a:moveTo>
                    <a:pt x="4" y="262"/>
                  </a:moveTo>
                  <a:cubicBezTo>
                    <a:pt x="22" y="277"/>
                    <a:pt x="22" y="277"/>
                    <a:pt x="22" y="277"/>
                  </a:cubicBezTo>
                  <a:cubicBezTo>
                    <a:pt x="158" y="142"/>
                    <a:pt x="158" y="142"/>
                    <a:pt x="158" y="142"/>
                  </a:cubicBezTo>
                  <a:cubicBezTo>
                    <a:pt x="151" y="138"/>
                    <a:pt x="145" y="132"/>
                    <a:pt x="140" y="126"/>
                  </a:cubicBezTo>
                  <a:cubicBezTo>
                    <a:pt x="4" y="262"/>
                    <a:pt x="4" y="262"/>
                    <a:pt x="4" y="262"/>
                  </a:cubicBezTo>
                  <a:close/>
                  <a:moveTo>
                    <a:pt x="35" y="288"/>
                  </a:moveTo>
                  <a:cubicBezTo>
                    <a:pt x="173" y="150"/>
                    <a:pt x="173" y="150"/>
                    <a:pt x="173" y="150"/>
                  </a:cubicBezTo>
                  <a:cubicBezTo>
                    <a:pt x="183" y="153"/>
                    <a:pt x="194" y="154"/>
                    <a:pt x="204" y="152"/>
                  </a:cubicBezTo>
                  <a:cubicBezTo>
                    <a:pt x="108" y="249"/>
                    <a:pt x="108" y="249"/>
                    <a:pt x="108" y="249"/>
                  </a:cubicBezTo>
                  <a:cubicBezTo>
                    <a:pt x="105" y="249"/>
                    <a:pt x="102" y="249"/>
                    <a:pt x="99" y="250"/>
                  </a:cubicBezTo>
                  <a:cubicBezTo>
                    <a:pt x="98" y="250"/>
                    <a:pt x="98" y="250"/>
                    <a:pt x="98" y="250"/>
                  </a:cubicBezTo>
                  <a:cubicBezTo>
                    <a:pt x="98" y="250"/>
                    <a:pt x="98" y="250"/>
                    <a:pt x="98" y="250"/>
                  </a:cubicBezTo>
                  <a:cubicBezTo>
                    <a:pt x="92" y="252"/>
                    <a:pt x="86" y="256"/>
                    <a:pt x="81" y="263"/>
                  </a:cubicBezTo>
                  <a:cubicBezTo>
                    <a:pt x="81" y="263"/>
                    <a:pt x="81" y="263"/>
                    <a:pt x="81" y="263"/>
                  </a:cubicBezTo>
                  <a:cubicBezTo>
                    <a:pt x="52" y="304"/>
                    <a:pt x="52" y="304"/>
                    <a:pt x="52" y="304"/>
                  </a:cubicBezTo>
                  <a:cubicBezTo>
                    <a:pt x="35" y="288"/>
                    <a:pt x="35" y="288"/>
                    <a:pt x="35" y="288"/>
                  </a:cubicBezTo>
                  <a:close/>
                  <a:moveTo>
                    <a:pt x="127" y="253"/>
                  </a:moveTo>
                  <a:cubicBezTo>
                    <a:pt x="236" y="144"/>
                    <a:pt x="236" y="144"/>
                    <a:pt x="236" y="144"/>
                  </a:cubicBezTo>
                  <a:cubicBezTo>
                    <a:pt x="282" y="132"/>
                    <a:pt x="282" y="132"/>
                    <a:pt x="282" y="132"/>
                  </a:cubicBezTo>
                  <a:cubicBezTo>
                    <a:pt x="151" y="262"/>
                    <a:pt x="151" y="262"/>
                    <a:pt x="151" y="262"/>
                  </a:cubicBezTo>
                  <a:cubicBezTo>
                    <a:pt x="127" y="253"/>
                    <a:pt x="127" y="253"/>
                    <a:pt x="127" y="253"/>
                  </a:cubicBezTo>
                  <a:close/>
                  <a:moveTo>
                    <a:pt x="168" y="269"/>
                  </a:moveTo>
                  <a:cubicBezTo>
                    <a:pt x="174" y="272"/>
                    <a:pt x="180" y="275"/>
                    <a:pt x="186" y="278"/>
                  </a:cubicBezTo>
                  <a:cubicBezTo>
                    <a:pt x="190" y="281"/>
                    <a:pt x="190" y="281"/>
                    <a:pt x="190" y="281"/>
                  </a:cubicBezTo>
                  <a:cubicBezTo>
                    <a:pt x="336" y="135"/>
                    <a:pt x="336" y="135"/>
                    <a:pt x="336" y="135"/>
                  </a:cubicBezTo>
                  <a:cubicBezTo>
                    <a:pt x="323" y="121"/>
                    <a:pt x="323" y="121"/>
                    <a:pt x="323" y="121"/>
                  </a:cubicBezTo>
                  <a:cubicBezTo>
                    <a:pt x="314" y="123"/>
                    <a:pt x="314" y="123"/>
                    <a:pt x="314" y="123"/>
                  </a:cubicBezTo>
                  <a:cubicBezTo>
                    <a:pt x="168" y="269"/>
                    <a:pt x="168" y="269"/>
                    <a:pt x="168" y="269"/>
                  </a:cubicBezTo>
                  <a:close/>
                  <a:moveTo>
                    <a:pt x="205" y="290"/>
                  </a:moveTo>
                  <a:cubicBezTo>
                    <a:pt x="210" y="294"/>
                    <a:pt x="210" y="294"/>
                    <a:pt x="210" y="294"/>
                  </a:cubicBezTo>
                  <a:cubicBezTo>
                    <a:pt x="210" y="294"/>
                    <a:pt x="210" y="294"/>
                    <a:pt x="210" y="294"/>
                  </a:cubicBezTo>
                  <a:cubicBezTo>
                    <a:pt x="211" y="294"/>
                    <a:pt x="211" y="295"/>
                    <a:pt x="212" y="295"/>
                  </a:cubicBezTo>
                  <a:cubicBezTo>
                    <a:pt x="213" y="296"/>
                    <a:pt x="214" y="297"/>
                    <a:pt x="216" y="298"/>
                  </a:cubicBezTo>
                  <a:cubicBezTo>
                    <a:pt x="224" y="304"/>
                    <a:pt x="224" y="304"/>
                    <a:pt x="224" y="304"/>
                  </a:cubicBezTo>
                  <a:cubicBezTo>
                    <a:pt x="363" y="165"/>
                    <a:pt x="363" y="165"/>
                    <a:pt x="363" y="165"/>
                  </a:cubicBezTo>
                  <a:cubicBezTo>
                    <a:pt x="347" y="147"/>
                    <a:pt x="347" y="147"/>
                    <a:pt x="347" y="147"/>
                  </a:cubicBezTo>
                  <a:cubicBezTo>
                    <a:pt x="205" y="290"/>
                    <a:pt x="205" y="290"/>
                    <a:pt x="205" y="290"/>
                  </a:cubicBezTo>
                  <a:close/>
                  <a:moveTo>
                    <a:pt x="237" y="315"/>
                  </a:moveTo>
                  <a:cubicBezTo>
                    <a:pt x="256" y="330"/>
                    <a:pt x="256" y="330"/>
                    <a:pt x="256" y="330"/>
                  </a:cubicBezTo>
                  <a:cubicBezTo>
                    <a:pt x="290" y="295"/>
                    <a:pt x="290" y="295"/>
                    <a:pt x="290" y="295"/>
                  </a:cubicBezTo>
                  <a:cubicBezTo>
                    <a:pt x="288" y="292"/>
                    <a:pt x="288" y="288"/>
                    <a:pt x="291" y="285"/>
                  </a:cubicBezTo>
                  <a:cubicBezTo>
                    <a:pt x="293" y="281"/>
                    <a:pt x="299" y="280"/>
                    <a:pt x="303" y="282"/>
                  </a:cubicBezTo>
                  <a:cubicBezTo>
                    <a:pt x="345" y="241"/>
                    <a:pt x="345" y="241"/>
                    <a:pt x="345" y="241"/>
                  </a:cubicBezTo>
                  <a:cubicBezTo>
                    <a:pt x="344" y="238"/>
                    <a:pt x="345" y="235"/>
                    <a:pt x="347" y="233"/>
                  </a:cubicBezTo>
                  <a:cubicBezTo>
                    <a:pt x="349" y="231"/>
                    <a:pt x="352" y="230"/>
                    <a:pt x="355" y="230"/>
                  </a:cubicBezTo>
                  <a:cubicBezTo>
                    <a:pt x="390" y="195"/>
                    <a:pt x="390" y="195"/>
                    <a:pt x="390" y="195"/>
                  </a:cubicBezTo>
                  <a:cubicBezTo>
                    <a:pt x="374" y="177"/>
                    <a:pt x="374" y="177"/>
                    <a:pt x="374" y="177"/>
                  </a:cubicBezTo>
                  <a:cubicBezTo>
                    <a:pt x="237" y="315"/>
                    <a:pt x="237" y="315"/>
                    <a:pt x="237" y="315"/>
                  </a:cubicBezTo>
                  <a:close/>
                  <a:moveTo>
                    <a:pt x="269" y="340"/>
                  </a:moveTo>
                  <a:cubicBezTo>
                    <a:pt x="303" y="306"/>
                    <a:pt x="303" y="306"/>
                    <a:pt x="303" y="306"/>
                  </a:cubicBezTo>
                  <a:cubicBezTo>
                    <a:pt x="322" y="321"/>
                    <a:pt x="322" y="321"/>
                    <a:pt x="322" y="321"/>
                  </a:cubicBezTo>
                  <a:cubicBezTo>
                    <a:pt x="288" y="355"/>
                    <a:pt x="288" y="355"/>
                    <a:pt x="288" y="355"/>
                  </a:cubicBezTo>
                  <a:cubicBezTo>
                    <a:pt x="269" y="340"/>
                    <a:pt x="269" y="340"/>
                    <a:pt x="269" y="340"/>
                  </a:cubicBezTo>
                  <a:close/>
                  <a:moveTo>
                    <a:pt x="299" y="367"/>
                  </a:moveTo>
                  <a:cubicBezTo>
                    <a:pt x="319" y="381"/>
                    <a:pt x="319" y="381"/>
                    <a:pt x="319" y="381"/>
                  </a:cubicBezTo>
                  <a:cubicBezTo>
                    <a:pt x="354" y="345"/>
                    <a:pt x="354" y="345"/>
                    <a:pt x="354" y="345"/>
                  </a:cubicBezTo>
                  <a:cubicBezTo>
                    <a:pt x="335" y="331"/>
                    <a:pt x="335" y="331"/>
                    <a:pt x="335" y="331"/>
                  </a:cubicBezTo>
                  <a:cubicBezTo>
                    <a:pt x="299" y="367"/>
                    <a:pt x="299" y="367"/>
                    <a:pt x="299" y="367"/>
                  </a:cubicBezTo>
                  <a:close/>
                  <a:moveTo>
                    <a:pt x="333" y="390"/>
                  </a:moveTo>
                  <a:cubicBezTo>
                    <a:pt x="367" y="355"/>
                    <a:pt x="367" y="355"/>
                    <a:pt x="367" y="355"/>
                  </a:cubicBezTo>
                  <a:cubicBezTo>
                    <a:pt x="386" y="370"/>
                    <a:pt x="386" y="370"/>
                    <a:pt x="386" y="370"/>
                  </a:cubicBezTo>
                  <a:cubicBezTo>
                    <a:pt x="353" y="404"/>
                    <a:pt x="353" y="404"/>
                    <a:pt x="353" y="404"/>
                  </a:cubicBezTo>
                  <a:cubicBezTo>
                    <a:pt x="333" y="390"/>
                    <a:pt x="333" y="390"/>
                    <a:pt x="333" y="390"/>
                  </a:cubicBezTo>
                  <a:close/>
                  <a:moveTo>
                    <a:pt x="366" y="414"/>
                  </a:moveTo>
                  <a:cubicBezTo>
                    <a:pt x="386" y="427"/>
                    <a:pt x="386" y="427"/>
                    <a:pt x="386" y="427"/>
                  </a:cubicBezTo>
                  <a:cubicBezTo>
                    <a:pt x="419" y="395"/>
                    <a:pt x="419" y="395"/>
                    <a:pt x="419" y="395"/>
                  </a:cubicBezTo>
                  <a:cubicBezTo>
                    <a:pt x="400" y="380"/>
                    <a:pt x="400" y="380"/>
                    <a:pt x="400" y="380"/>
                  </a:cubicBezTo>
                  <a:cubicBezTo>
                    <a:pt x="366" y="414"/>
                    <a:pt x="366" y="414"/>
                    <a:pt x="366" y="414"/>
                  </a:cubicBezTo>
                  <a:close/>
                  <a:moveTo>
                    <a:pt x="409" y="428"/>
                  </a:moveTo>
                  <a:cubicBezTo>
                    <a:pt x="432" y="405"/>
                    <a:pt x="432" y="405"/>
                    <a:pt x="432" y="405"/>
                  </a:cubicBezTo>
                  <a:cubicBezTo>
                    <a:pt x="435" y="407"/>
                    <a:pt x="435" y="407"/>
                    <a:pt x="435" y="407"/>
                  </a:cubicBezTo>
                  <a:cubicBezTo>
                    <a:pt x="432" y="410"/>
                    <a:pt x="429" y="413"/>
                    <a:pt x="425" y="415"/>
                  </a:cubicBezTo>
                  <a:cubicBezTo>
                    <a:pt x="409" y="428"/>
                    <a:pt x="409" y="428"/>
                    <a:pt x="409" y="428"/>
                  </a:cubicBezTo>
                  <a:close/>
                  <a:moveTo>
                    <a:pt x="316" y="293"/>
                  </a:moveTo>
                  <a:cubicBezTo>
                    <a:pt x="355" y="253"/>
                    <a:pt x="355" y="253"/>
                    <a:pt x="355" y="253"/>
                  </a:cubicBezTo>
                  <a:cubicBezTo>
                    <a:pt x="373" y="269"/>
                    <a:pt x="373" y="269"/>
                    <a:pt x="373" y="269"/>
                  </a:cubicBezTo>
                  <a:cubicBezTo>
                    <a:pt x="335" y="307"/>
                    <a:pt x="335" y="307"/>
                    <a:pt x="335" y="307"/>
                  </a:cubicBezTo>
                  <a:cubicBezTo>
                    <a:pt x="316" y="293"/>
                    <a:pt x="316" y="293"/>
                    <a:pt x="316" y="293"/>
                  </a:cubicBezTo>
                  <a:close/>
                  <a:moveTo>
                    <a:pt x="349" y="317"/>
                  </a:moveTo>
                  <a:cubicBezTo>
                    <a:pt x="385" y="280"/>
                    <a:pt x="385" y="280"/>
                    <a:pt x="385" y="280"/>
                  </a:cubicBezTo>
                  <a:cubicBezTo>
                    <a:pt x="403" y="296"/>
                    <a:pt x="403" y="296"/>
                    <a:pt x="403" y="296"/>
                  </a:cubicBezTo>
                  <a:cubicBezTo>
                    <a:pt x="368" y="332"/>
                    <a:pt x="368" y="332"/>
                    <a:pt x="368" y="332"/>
                  </a:cubicBezTo>
                  <a:cubicBezTo>
                    <a:pt x="349" y="317"/>
                    <a:pt x="349" y="317"/>
                    <a:pt x="349" y="317"/>
                  </a:cubicBezTo>
                  <a:close/>
                  <a:moveTo>
                    <a:pt x="381" y="342"/>
                  </a:moveTo>
                  <a:cubicBezTo>
                    <a:pt x="416" y="307"/>
                    <a:pt x="416" y="307"/>
                    <a:pt x="416" y="307"/>
                  </a:cubicBezTo>
                  <a:cubicBezTo>
                    <a:pt x="433" y="323"/>
                    <a:pt x="433" y="323"/>
                    <a:pt x="433" y="323"/>
                  </a:cubicBezTo>
                  <a:cubicBezTo>
                    <a:pt x="400" y="357"/>
                    <a:pt x="400" y="357"/>
                    <a:pt x="400" y="357"/>
                  </a:cubicBezTo>
                  <a:cubicBezTo>
                    <a:pt x="381" y="342"/>
                    <a:pt x="381" y="342"/>
                    <a:pt x="381" y="342"/>
                  </a:cubicBezTo>
                  <a:close/>
                  <a:moveTo>
                    <a:pt x="413" y="367"/>
                  </a:moveTo>
                  <a:cubicBezTo>
                    <a:pt x="446" y="334"/>
                    <a:pt x="446" y="334"/>
                    <a:pt x="446" y="334"/>
                  </a:cubicBezTo>
                  <a:cubicBezTo>
                    <a:pt x="464" y="350"/>
                    <a:pt x="464" y="350"/>
                    <a:pt x="464" y="350"/>
                  </a:cubicBezTo>
                  <a:cubicBezTo>
                    <a:pt x="432" y="381"/>
                    <a:pt x="432" y="381"/>
                    <a:pt x="432" y="381"/>
                  </a:cubicBezTo>
                  <a:cubicBezTo>
                    <a:pt x="413" y="367"/>
                    <a:pt x="413" y="367"/>
                    <a:pt x="413" y="367"/>
                  </a:cubicBezTo>
                  <a:close/>
                  <a:moveTo>
                    <a:pt x="446" y="391"/>
                  </a:moveTo>
                  <a:cubicBezTo>
                    <a:pt x="449" y="394"/>
                    <a:pt x="449" y="394"/>
                    <a:pt x="449" y="394"/>
                  </a:cubicBezTo>
                  <a:cubicBezTo>
                    <a:pt x="455" y="389"/>
                    <a:pt x="460" y="383"/>
                    <a:pt x="464" y="377"/>
                  </a:cubicBezTo>
                  <a:cubicBezTo>
                    <a:pt x="468" y="372"/>
                    <a:pt x="471" y="368"/>
                    <a:pt x="473" y="364"/>
                  </a:cubicBezTo>
                  <a:cubicBezTo>
                    <a:pt x="446" y="391"/>
                    <a:pt x="446" y="391"/>
                    <a:pt x="446" y="391"/>
                  </a:cubicBezTo>
                  <a:close/>
                  <a:moveTo>
                    <a:pt x="369" y="240"/>
                  </a:moveTo>
                  <a:cubicBezTo>
                    <a:pt x="402" y="207"/>
                    <a:pt x="402" y="207"/>
                    <a:pt x="402" y="207"/>
                  </a:cubicBezTo>
                  <a:cubicBezTo>
                    <a:pt x="418" y="225"/>
                    <a:pt x="418" y="225"/>
                    <a:pt x="418" y="225"/>
                  </a:cubicBezTo>
                  <a:cubicBezTo>
                    <a:pt x="387" y="256"/>
                    <a:pt x="387" y="256"/>
                    <a:pt x="387" y="256"/>
                  </a:cubicBezTo>
                  <a:cubicBezTo>
                    <a:pt x="369" y="240"/>
                    <a:pt x="369" y="240"/>
                    <a:pt x="369" y="240"/>
                  </a:cubicBezTo>
                  <a:close/>
                  <a:moveTo>
                    <a:pt x="399" y="267"/>
                  </a:moveTo>
                  <a:cubicBezTo>
                    <a:pt x="417" y="283"/>
                    <a:pt x="417" y="283"/>
                    <a:pt x="417" y="283"/>
                  </a:cubicBezTo>
                  <a:cubicBezTo>
                    <a:pt x="445" y="255"/>
                    <a:pt x="445" y="255"/>
                    <a:pt x="445" y="255"/>
                  </a:cubicBezTo>
                  <a:cubicBezTo>
                    <a:pt x="429" y="237"/>
                    <a:pt x="429" y="237"/>
                    <a:pt x="429" y="237"/>
                  </a:cubicBezTo>
                  <a:cubicBezTo>
                    <a:pt x="399" y="267"/>
                    <a:pt x="399" y="267"/>
                    <a:pt x="399" y="267"/>
                  </a:cubicBezTo>
                  <a:close/>
                  <a:moveTo>
                    <a:pt x="429" y="294"/>
                  </a:moveTo>
                  <a:cubicBezTo>
                    <a:pt x="447" y="310"/>
                    <a:pt x="447" y="310"/>
                    <a:pt x="447" y="310"/>
                  </a:cubicBezTo>
                  <a:cubicBezTo>
                    <a:pt x="472" y="285"/>
                    <a:pt x="472" y="285"/>
                    <a:pt x="472" y="285"/>
                  </a:cubicBezTo>
                  <a:cubicBezTo>
                    <a:pt x="456" y="267"/>
                    <a:pt x="456" y="267"/>
                    <a:pt x="456" y="267"/>
                  </a:cubicBezTo>
                  <a:cubicBezTo>
                    <a:pt x="429" y="294"/>
                    <a:pt x="429" y="294"/>
                    <a:pt x="429" y="294"/>
                  </a:cubicBezTo>
                  <a:close/>
                  <a:moveTo>
                    <a:pt x="459" y="321"/>
                  </a:moveTo>
                  <a:cubicBezTo>
                    <a:pt x="477" y="336"/>
                    <a:pt x="477" y="336"/>
                    <a:pt x="477" y="336"/>
                  </a:cubicBezTo>
                  <a:cubicBezTo>
                    <a:pt x="496" y="318"/>
                    <a:pt x="496" y="318"/>
                    <a:pt x="496" y="318"/>
                  </a:cubicBezTo>
                  <a:cubicBezTo>
                    <a:pt x="496" y="317"/>
                    <a:pt x="496" y="315"/>
                    <a:pt x="495" y="314"/>
                  </a:cubicBezTo>
                  <a:cubicBezTo>
                    <a:pt x="495" y="311"/>
                    <a:pt x="494" y="309"/>
                    <a:pt x="492" y="307"/>
                  </a:cubicBezTo>
                  <a:cubicBezTo>
                    <a:pt x="483" y="297"/>
                    <a:pt x="483" y="297"/>
                    <a:pt x="483" y="297"/>
                  </a:cubicBezTo>
                  <a:cubicBezTo>
                    <a:pt x="459" y="321"/>
                    <a:pt x="459" y="321"/>
                    <a:pt x="459" y="321"/>
                  </a:cubicBezTo>
                  <a:close/>
                  <a:moveTo>
                    <a:pt x="132" y="110"/>
                  </a:moveTo>
                  <a:cubicBezTo>
                    <a:pt x="0" y="242"/>
                    <a:pt x="0" y="242"/>
                    <a:pt x="0" y="242"/>
                  </a:cubicBezTo>
                  <a:cubicBezTo>
                    <a:pt x="16" y="193"/>
                    <a:pt x="16" y="193"/>
                    <a:pt x="16" y="193"/>
                  </a:cubicBezTo>
                  <a:cubicBezTo>
                    <a:pt x="199" y="10"/>
                    <a:pt x="199" y="10"/>
                    <a:pt x="199" y="10"/>
                  </a:cubicBezTo>
                  <a:cubicBezTo>
                    <a:pt x="229" y="14"/>
                    <a:pt x="229" y="14"/>
                    <a:pt x="229" y="14"/>
                  </a:cubicBezTo>
                  <a:cubicBezTo>
                    <a:pt x="181" y="62"/>
                    <a:pt x="181" y="62"/>
                    <a:pt x="181" y="62"/>
                  </a:cubicBezTo>
                  <a:cubicBezTo>
                    <a:pt x="130" y="83"/>
                    <a:pt x="130" y="83"/>
                    <a:pt x="130" y="83"/>
                  </a:cubicBezTo>
                  <a:cubicBezTo>
                    <a:pt x="125" y="85"/>
                    <a:pt x="123" y="90"/>
                    <a:pt x="125" y="95"/>
                  </a:cubicBezTo>
                  <a:cubicBezTo>
                    <a:pt x="125" y="96"/>
                    <a:pt x="125" y="96"/>
                    <a:pt x="125" y="96"/>
                  </a:cubicBezTo>
                  <a:cubicBezTo>
                    <a:pt x="132" y="110"/>
                    <a:pt x="132" y="110"/>
                    <a:pt x="132" y="110"/>
                  </a:cubicBezTo>
                  <a:close/>
                  <a:moveTo>
                    <a:pt x="221" y="45"/>
                  </a:moveTo>
                  <a:cubicBezTo>
                    <a:pt x="261" y="29"/>
                    <a:pt x="261" y="29"/>
                    <a:pt x="261" y="29"/>
                  </a:cubicBezTo>
                  <a:cubicBezTo>
                    <a:pt x="267" y="26"/>
                    <a:pt x="272" y="24"/>
                    <a:pt x="277" y="22"/>
                  </a:cubicBezTo>
                  <a:cubicBezTo>
                    <a:pt x="280" y="20"/>
                    <a:pt x="280" y="20"/>
                    <a:pt x="280" y="20"/>
                  </a:cubicBezTo>
                  <a:cubicBezTo>
                    <a:pt x="250" y="16"/>
                    <a:pt x="250" y="16"/>
                    <a:pt x="250" y="16"/>
                  </a:cubicBezTo>
                  <a:cubicBezTo>
                    <a:pt x="221" y="45"/>
                    <a:pt x="221" y="45"/>
                    <a:pt x="221" y="45"/>
                  </a:cubicBezTo>
                  <a:close/>
                  <a:moveTo>
                    <a:pt x="178" y="8"/>
                  </a:moveTo>
                  <a:cubicBezTo>
                    <a:pt x="26" y="159"/>
                    <a:pt x="26" y="159"/>
                    <a:pt x="26" y="159"/>
                  </a:cubicBezTo>
                  <a:cubicBezTo>
                    <a:pt x="42" y="110"/>
                    <a:pt x="42" y="110"/>
                    <a:pt x="42" y="110"/>
                  </a:cubicBezTo>
                  <a:cubicBezTo>
                    <a:pt x="147" y="5"/>
                    <a:pt x="147" y="5"/>
                    <a:pt x="147" y="5"/>
                  </a:cubicBezTo>
                  <a:cubicBezTo>
                    <a:pt x="163" y="6"/>
                    <a:pt x="163" y="6"/>
                    <a:pt x="163" y="6"/>
                  </a:cubicBezTo>
                  <a:cubicBezTo>
                    <a:pt x="163" y="6"/>
                    <a:pt x="163" y="6"/>
                    <a:pt x="163" y="6"/>
                  </a:cubicBezTo>
                  <a:cubicBezTo>
                    <a:pt x="178" y="8"/>
                    <a:pt x="178" y="8"/>
                    <a:pt x="178" y="8"/>
                  </a:cubicBezTo>
                  <a:close/>
                  <a:moveTo>
                    <a:pt x="125" y="3"/>
                  </a:moveTo>
                  <a:cubicBezTo>
                    <a:pt x="95" y="0"/>
                    <a:pt x="95" y="0"/>
                    <a:pt x="95" y="0"/>
                  </a:cubicBezTo>
                  <a:cubicBezTo>
                    <a:pt x="68" y="27"/>
                    <a:pt x="68" y="27"/>
                    <a:pt x="68" y="27"/>
                  </a:cubicBezTo>
                  <a:cubicBezTo>
                    <a:pt x="52" y="76"/>
                    <a:pt x="52" y="76"/>
                    <a:pt x="52" y="76"/>
                  </a:cubicBezTo>
                  <a:lnTo>
                    <a:pt x="125" y="3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" name="Freeform 298"/>
            <p:cNvSpPr>
              <a:spLocks noEditPoints="1"/>
            </p:cNvSpPr>
            <p:nvPr/>
          </p:nvSpPr>
          <p:spPr bwMode="auto">
            <a:xfrm>
              <a:off x="6080126" y="2049463"/>
              <a:ext cx="112713" cy="147637"/>
            </a:xfrm>
            <a:custGeom>
              <a:avLst/>
              <a:gdLst>
                <a:gd name="T0" fmla="*/ 11 w 67"/>
                <a:gd name="T1" fmla="*/ 82 h 88"/>
                <a:gd name="T2" fmla="*/ 19 w 67"/>
                <a:gd name="T3" fmla="*/ 86 h 88"/>
                <a:gd name="T4" fmla="*/ 19 w 67"/>
                <a:gd name="T5" fmla="*/ 86 h 88"/>
                <a:gd name="T6" fmla="*/ 19 w 67"/>
                <a:gd name="T7" fmla="*/ 86 h 88"/>
                <a:gd name="T8" fmla="*/ 24 w 67"/>
                <a:gd name="T9" fmla="*/ 88 h 88"/>
                <a:gd name="T10" fmla="*/ 30 w 67"/>
                <a:gd name="T11" fmla="*/ 88 h 88"/>
                <a:gd name="T12" fmla="*/ 35 w 67"/>
                <a:gd name="T13" fmla="*/ 85 h 88"/>
                <a:gd name="T14" fmla="*/ 35 w 67"/>
                <a:gd name="T15" fmla="*/ 85 h 88"/>
                <a:gd name="T16" fmla="*/ 38 w 67"/>
                <a:gd name="T17" fmla="*/ 81 h 88"/>
                <a:gd name="T18" fmla="*/ 65 w 67"/>
                <a:gd name="T19" fmla="*/ 34 h 88"/>
                <a:gd name="T20" fmla="*/ 67 w 67"/>
                <a:gd name="T21" fmla="*/ 26 h 88"/>
                <a:gd name="T22" fmla="*/ 11 w 67"/>
                <a:gd name="T23" fmla="*/ 82 h 88"/>
                <a:gd name="T24" fmla="*/ 57 w 67"/>
                <a:gd name="T25" fmla="*/ 12 h 88"/>
                <a:gd name="T26" fmla="*/ 0 w 67"/>
                <a:gd name="T27" fmla="*/ 69 h 88"/>
                <a:gd name="T28" fmla="*/ 42 w 67"/>
                <a:gd name="T29" fmla="*/ 0 h 88"/>
                <a:gd name="T30" fmla="*/ 57 w 67"/>
                <a:gd name="T31" fmla="*/ 12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7" h="88">
                  <a:moveTo>
                    <a:pt x="11" y="82"/>
                  </a:moveTo>
                  <a:cubicBezTo>
                    <a:pt x="19" y="86"/>
                    <a:pt x="19" y="86"/>
                    <a:pt x="19" y="86"/>
                  </a:cubicBezTo>
                  <a:cubicBezTo>
                    <a:pt x="19" y="86"/>
                    <a:pt x="19" y="86"/>
                    <a:pt x="19" y="86"/>
                  </a:cubicBezTo>
                  <a:cubicBezTo>
                    <a:pt x="19" y="86"/>
                    <a:pt x="19" y="86"/>
                    <a:pt x="19" y="86"/>
                  </a:cubicBezTo>
                  <a:cubicBezTo>
                    <a:pt x="21" y="87"/>
                    <a:pt x="23" y="88"/>
                    <a:pt x="24" y="88"/>
                  </a:cubicBezTo>
                  <a:cubicBezTo>
                    <a:pt x="26" y="88"/>
                    <a:pt x="28" y="88"/>
                    <a:pt x="30" y="88"/>
                  </a:cubicBezTo>
                  <a:cubicBezTo>
                    <a:pt x="32" y="87"/>
                    <a:pt x="33" y="86"/>
                    <a:pt x="35" y="85"/>
                  </a:cubicBezTo>
                  <a:cubicBezTo>
                    <a:pt x="35" y="85"/>
                    <a:pt x="35" y="85"/>
                    <a:pt x="35" y="85"/>
                  </a:cubicBezTo>
                  <a:cubicBezTo>
                    <a:pt x="36" y="84"/>
                    <a:pt x="38" y="83"/>
                    <a:pt x="38" y="81"/>
                  </a:cubicBezTo>
                  <a:cubicBezTo>
                    <a:pt x="65" y="34"/>
                    <a:pt x="65" y="34"/>
                    <a:pt x="65" y="34"/>
                  </a:cubicBezTo>
                  <a:cubicBezTo>
                    <a:pt x="67" y="31"/>
                    <a:pt x="67" y="29"/>
                    <a:pt x="67" y="26"/>
                  </a:cubicBezTo>
                  <a:cubicBezTo>
                    <a:pt x="11" y="82"/>
                    <a:pt x="11" y="82"/>
                    <a:pt x="11" y="82"/>
                  </a:cubicBezTo>
                  <a:close/>
                  <a:moveTo>
                    <a:pt x="57" y="12"/>
                  </a:moveTo>
                  <a:cubicBezTo>
                    <a:pt x="0" y="69"/>
                    <a:pt x="0" y="69"/>
                    <a:pt x="0" y="69"/>
                  </a:cubicBezTo>
                  <a:cubicBezTo>
                    <a:pt x="42" y="0"/>
                    <a:pt x="42" y="0"/>
                    <a:pt x="42" y="0"/>
                  </a:cubicBezTo>
                  <a:lnTo>
                    <a:pt x="57" y="12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2" name="Freeform 299"/>
            <p:cNvSpPr>
              <a:spLocks noEditPoints="1"/>
            </p:cNvSpPr>
            <p:nvPr/>
          </p:nvSpPr>
          <p:spPr bwMode="auto">
            <a:xfrm>
              <a:off x="5980113" y="1981201"/>
              <a:ext cx="141288" cy="174625"/>
            </a:xfrm>
            <a:custGeom>
              <a:avLst/>
              <a:gdLst>
                <a:gd name="T0" fmla="*/ 0 w 89"/>
                <a:gd name="T1" fmla="*/ 86 h 110"/>
                <a:gd name="T2" fmla="*/ 20 w 89"/>
                <a:gd name="T3" fmla="*/ 98 h 110"/>
                <a:gd name="T4" fmla="*/ 89 w 89"/>
                <a:gd name="T5" fmla="*/ 29 h 110"/>
                <a:gd name="T6" fmla="*/ 69 w 89"/>
                <a:gd name="T7" fmla="*/ 13 h 110"/>
                <a:gd name="T8" fmla="*/ 6 w 89"/>
                <a:gd name="T9" fmla="*/ 77 h 110"/>
                <a:gd name="T10" fmla="*/ 0 w 89"/>
                <a:gd name="T11" fmla="*/ 86 h 110"/>
                <a:gd name="T12" fmla="*/ 0 w 89"/>
                <a:gd name="T13" fmla="*/ 86 h 110"/>
                <a:gd name="T14" fmla="*/ 36 w 89"/>
                <a:gd name="T15" fmla="*/ 107 h 110"/>
                <a:gd name="T16" fmla="*/ 57 w 89"/>
                <a:gd name="T17" fmla="*/ 85 h 110"/>
                <a:gd name="T18" fmla="*/ 43 w 89"/>
                <a:gd name="T19" fmla="*/ 110 h 110"/>
                <a:gd name="T20" fmla="*/ 36 w 89"/>
                <a:gd name="T21" fmla="*/ 107 h 110"/>
                <a:gd name="T22" fmla="*/ 36 w 89"/>
                <a:gd name="T23" fmla="*/ 107 h 110"/>
                <a:gd name="T24" fmla="*/ 55 w 89"/>
                <a:gd name="T25" fmla="*/ 2 h 110"/>
                <a:gd name="T26" fmla="*/ 53 w 89"/>
                <a:gd name="T27" fmla="*/ 0 h 110"/>
                <a:gd name="T28" fmla="*/ 45 w 89"/>
                <a:gd name="T29" fmla="*/ 13 h 110"/>
                <a:gd name="T30" fmla="*/ 55 w 89"/>
                <a:gd name="T31" fmla="*/ 2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9" h="110">
                  <a:moveTo>
                    <a:pt x="0" y="86"/>
                  </a:moveTo>
                  <a:lnTo>
                    <a:pt x="20" y="98"/>
                  </a:lnTo>
                  <a:lnTo>
                    <a:pt x="89" y="29"/>
                  </a:lnTo>
                  <a:lnTo>
                    <a:pt x="69" y="13"/>
                  </a:lnTo>
                  <a:lnTo>
                    <a:pt x="6" y="77"/>
                  </a:lnTo>
                  <a:lnTo>
                    <a:pt x="0" y="86"/>
                  </a:lnTo>
                  <a:lnTo>
                    <a:pt x="0" y="86"/>
                  </a:lnTo>
                  <a:close/>
                  <a:moveTo>
                    <a:pt x="36" y="107"/>
                  </a:moveTo>
                  <a:lnTo>
                    <a:pt x="57" y="85"/>
                  </a:lnTo>
                  <a:lnTo>
                    <a:pt x="43" y="110"/>
                  </a:lnTo>
                  <a:lnTo>
                    <a:pt x="36" y="107"/>
                  </a:lnTo>
                  <a:lnTo>
                    <a:pt x="36" y="107"/>
                  </a:lnTo>
                  <a:close/>
                  <a:moveTo>
                    <a:pt x="55" y="2"/>
                  </a:moveTo>
                  <a:lnTo>
                    <a:pt x="53" y="0"/>
                  </a:lnTo>
                  <a:lnTo>
                    <a:pt x="45" y="13"/>
                  </a:lnTo>
                  <a:lnTo>
                    <a:pt x="55" y="2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" name="Freeform 300"/>
            <p:cNvSpPr>
              <a:spLocks noEditPoints="1"/>
            </p:cNvSpPr>
            <p:nvPr/>
          </p:nvSpPr>
          <p:spPr bwMode="auto">
            <a:xfrm>
              <a:off x="5888038" y="1927226"/>
              <a:ext cx="149225" cy="174625"/>
            </a:xfrm>
            <a:custGeom>
              <a:avLst/>
              <a:gdLst>
                <a:gd name="T0" fmla="*/ 47 w 89"/>
                <a:gd name="T1" fmla="*/ 4 h 103"/>
                <a:gd name="T2" fmla="*/ 0 w 89"/>
                <a:gd name="T3" fmla="*/ 82 h 103"/>
                <a:gd name="T4" fmla="*/ 2 w 89"/>
                <a:gd name="T5" fmla="*/ 82 h 103"/>
                <a:gd name="T6" fmla="*/ 73 w 89"/>
                <a:gd name="T7" fmla="*/ 11 h 103"/>
                <a:gd name="T8" fmla="*/ 73 w 89"/>
                <a:gd name="T9" fmla="*/ 10 h 103"/>
                <a:gd name="T10" fmla="*/ 56 w 89"/>
                <a:gd name="T11" fmla="*/ 2 h 103"/>
                <a:gd name="T12" fmla="*/ 51 w 89"/>
                <a:gd name="T13" fmla="*/ 0 h 103"/>
                <a:gd name="T14" fmla="*/ 47 w 89"/>
                <a:gd name="T15" fmla="*/ 4 h 103"/>
                <a:gd name="T16" fmla="*/ 16 w 89"/>
                <a:gd name="T17" fmla="*/ 91 h 103"/>
                <a:gd name="T18" fmla="*/ 88 w 89"/>
                <a:gd name="T19" fmla="*/ 20 h 103"/>
                <a:gd name="T20" fmla="*/ 89 w 89"/>
                <a:gd name="T21" fmla="*/ 20 h 103"/>
                <a:gd name="T22" fmla="*/ 40 w 89"/>
                <a:gd name="T23" fmla="*/ 101 h 103"/>
                <a:gd name="T24" fmla="*/ 38 w 89"/>
                <a:gd name="T25" fmla="*/ 103 h 103"/>
                <a:gd name="T26" fmla="*/ 16 w 89"/>
                <a:gd name="T27" fmla="*/ 91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9" h="103">
                  <a:moveTo>
                    <a:pt x="47" y="4"/>
                  </a:moveTo>
                  <a:cubicBezTo>
                    <a:pt x="0" y="82"/>
                    <a:pt x="0" y="82"/>
                    <a:pt x="0" y="82"/>
                  </a:cubicBezTo>
                  <a:cubicBezTo>
                    <a:pt x="2" y="82"/>
                    <a:pt x="2" y="82"/>
                    <a:pt x="2" y="82"/>
                  </a:cubicBezTo>
                  <a:cubicBezTo>
                    <a:pt x="73" y="11"/>
                    <a:pt x="73" y="11"/>
                    <a:pt x="73" y="11"/>
                  </a:cubicBezTo>
                  <a:cubicBezTo>
                    <a:pt x="73" y="10"/>
                    <a:pt x="73" y="10"/>
                    <a:pt x="73" y="10"/>
                  </a:cubicBezTo>
                  <a:cubicBezTo>
                    <a:pt x="68" y="7"/>
                    <a:pt x="62" y="5"/>
                    <a:pt x="56" y="2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47" y="4"/>
                    <a:pt x="47" y="4"/>
                    <a:pt x="47" y="4"/>
                  </a:cubicBezTo>
                  <a:close/>
                  <a:moveTo>
                    <a:pt x="16" y="91"/>
                  </a:moveTo>
                  <a:cubicBezTo>
                    <a:pt x="88" y="20"/>
                    <a:pt x="88" y="20"/>
                    <a:pt x="88" y="20"/>
                  </a:cubicBezTo>
                  <a:cubicBezTo>
                    <a:pt x="89" y="20"/>
                    <a:pt x="89" y="20"/>
                    <a:pt x="89" y="20"/>
                  </a:cubicBezTo>
                  <a:cubicBezTo>
                    <a:pt x="40" y="101"/>
                    <a:pt x="40" y="101"/>
                    <a:pt x="40" y="101"/>
                  </a:cubicBezTo>
                  <a:cubicBezTo>
                    <a:pt x="38" y="103"/>
                    <a:pt x="38" y="103"/>
                    <a:pt x="38" y="103"/>
                  </a:cubicBezTo>
                  <a:lnTo>
                    <a:pt x="16" y="91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4" name="Freeform 301"/>
            <p:cNvSpPr>
              <a:spLocks noEditPoints="1"/>
            </p:cNvSpPr>
            <p:nvPr/>
          </p:nvSpPr>
          <p:spPr bwMode="auto">
            <a:xfrm>
              <a:off x="5973763" y="1435101"/>
              <a:ext cx="671513" cy="496887"/>
            </a:xfrm>
            <a:custGeom>
              <a:avLst/>
              <a:gdLst>
                <a:gd name="T0" fmla="*/ 345 w 399"/>
                <a:gd name="T1" fmla="*/ 295 h 295"/>
                <a:gd name="T2" fmla="*/ 347 w 399"/>
                <a:gd name="T3" fmla="*/ 294 h 295"/>
                <a:gd name="T4" fmla="*/ 397 w 399"/>
                <a:gd name="T5" fmla="*/ 260 h 295"/>
                <a:gd name="T6" fmla="*/ 399 w 399"/>
                <a:gd name="T7" fmla="*/ 259 h 295"/>
                <a:gd name="T8" fmla="*/ 394 w 399"/>
                <a:gd name="T9" fmla="*/ 241 h 295"/>
                <a:gd name="T10" fmla="*/ 342 w 399"/>
                <a:gd name="T11" fmla="*/ 293 h 295"/>
                <a:gd name="T12" fmla="*/ 345 w 399"/>
                <a:gd name="T13" fmla="*/ 295 h 295"/>
                <a:gd name="T14" fmla="*/ 388 w 399"/>
                <a:gd name="T15" fmla="*/ 223 h 295"/>
                <a:gd name="T16" fmla="*/ 331 w 399"/>
                <a:gd name="T17" fmla="*/ 280 h 295"/>
                <a:gd name="T18" fmla="*/ 315 w 399"/>
                <a:gd name="T19" fmla="*/ 263 h 295"/>
                <a:gd name="T20" fmla="*/ 380 w 399"/>
                <a:gd name="T21" fmla="*/ 198 h 295"/>
                <a:gd name="T22" fmla="*/ 388 w 399"/>
                <a:gd name="T23" fmla="*/ 223 h 295"/>
                <a:gd name="T24" fmla="*/ 374 w 399"/>
                <a:gd name="T25" fmla="*/ 180 h 295"/>
                <a:gd name="T26" fmla="*/ 304 w 399"/>
                <a:gd name="T27" fmla="*/ 250 h 295"/>
                <a:gd name="T28" fmla="*/ 288 w 399"/>
                <a:gd name="T29" fmla="*/ 233 h 295"/>
                <a:gd name="T30" fmla="*/ 366 w 399"/>
                <a:gd name="T31" fmla="*/ 154 h 295"/>
                <a:gd name="T32" fmla="*/ 374 w 399"/>
                <a:gd name="T33" fmla="*/ 180 h 295"/>
                <a:gd name="T34" fmla="*/ 361 w 399"/>
                <a:gd name="T35" fmla="*/ 137 h 295"/>
                <a:gd name="T36" fmla="*/ 353 w 399"/>
                <a:gd name="T37" fmla="*/ 111 h 295"/>
                <a:gd name="T38" fmla="*/ 261 w 399"/>
                <a:gd name="T39" fmla="*/ 203 h 295"/>
                <a:gd name="T40" fmla="*/ 277 w 399"/>
                <a:gd name="T41" fmla="*/ 220 h 295"/>
                <a:gd name="T42" fmla="*/ 361 w 399"/>
                <a:gd name="T43" fmla="*/ 137 h 295"/>
                <a:gd name="T44" fmla="*/ 347 w 399"/>
                <a:gd name="T45" fmla="*/ 93 h 295"/>
                <a:gd name="T46" fmla="*/ 339 w 399"/>
                <a:gd name="T47" fmla="*/ 68 h 295"/>
                <a:gd name="T48" fmla="*/ 234 w 399"/>
                <a:gd name="T49" fmla="*/ 173 h 295"/>
                <a:gd name="T50" fmla="*/ 250 w 399"/>
                <a:gd name="T51" fmla="*/ 190 h 295"/>
                <a:gd name="T52" fmla="*/ 347 w 399"/>
                <a:gd name="T53" fmla="*/ 93 h 295"/>
                <a:gd name="T54" fmla="*/ 333 w 399"/>
                <a:gd name="T55" fmla="*/ 50 h 295"/>
                <a:gd name="T56" fmla="*/ 325 w 399"/>
                <a:gd name="T57" fmla="*/ 24 h 295"/>
                <a:gd name="T58" fmla="*/ 207 w 399"/>
                <a:gd name="T59" fmla="*/ 143 h 295"/>
                <a:gd name="T60" fmla="*/ 223 w 399"/>
                <a:gd name="T61" fmla="*/ 160 h 295"/>
                <a:gd name="T62" fmla="*/ 333 w 399"/>
                <a:gd name="T63" fmla="*/ 50 h 295"/>
                <a:gd name="T64" fmla="*/ 320 w 399"/>
                <a:gd name="T65" fmla="*/ 6 h 295"/>
                <a:gd name="T66" fmla="*/ 195 w 399"/>
                <a:gd name="T67" fmla="*/ 131 h 295"/>
                <a:gd name="T68" fmla="*/ 180 w 399"/>
                <a:gd name="T69" fmla="*/ 113 h 295"/>
                <a:gd name="T70" fmla="*/ 179 w 399"/>
                <a:gd name="T71" fmla="*/ 113 h 295"/>
                <a:gd name="T72" fmla="*/ 284 w 399"/>
                <a:gd name="T73" fmla="*/ 8 h 295"/>
                <a:gd name="T74" fmla="*/ 318 w 399"/>
                <a:gd name="T75" fmla="*/ 0 h 295"/>
                <a:gd name="T76" fmla="*/ 320 w 399"/>
                <a:gd name="T77" fmla="*/ 6 h 295"/>
                <a:gd name="T78" fmla="*/ 254 w 399"/>
                <a:gd name="T79" fmla="*/ 15 h 295"/>
                <a:gd name="T80" fmla="*/ 155 w 399"/>
                <a:gd name="T81" fmla="*/ 114 h 295"/>
                <a:gd name="T82" fmla="*/ 109 w 399"/>
                <a:gd name="T83" fmla="*/ 126 h 295"/>
                <a:gd name="T84" fmla="*/ 211 w 399"/>
                <a:gd name="T85" fmla="*/ 24 h 295"/>
                <a:gd name="T86" fmla="*/ 216 w 399"/>
                <a:gd name="T87" fmla="*/ 23 h 295"/>
                <a:gd name="T88" fmla="*/ 254 w 399"/>
                <a:gd name="T89" fmla="*/ 15 h 295"/>
                <a:gd name="T90" fmla="*/ 179 w 399"/>
                <a:gd name="T91" fmla="*/ 32 h 295"/>
                <a:gd name="T92" fmla="*/ 175 w 399"/>
                <a:gd name="T93" fmla="*/ 34 h 295"/>
                <a:gd name="T94" fmla="*/ 175 w 399"/>
                <a:gd name="T95" fmla="*/ 34 h 295"/>
                <a:gd name="T96" fmla="*/ 175 w 399"/>
                <a:gd name="T97" fmla="*/ 34 h 295"/>
                <a:gd name="T98" fmla="*/ 174 w 399"/>
                <a:gd name="T99" fmla="*/ 34 h 295"/>
                <a:gd name="T100" fmla="*/ 174 w 399"/>
                <a:gd name="T101" fmla="*/ 34 h 295"/>
                <a:gd name="T102" fmla="*/ 164 w 399"/>
                <a:gd name="T103" fmla="*/ 37 h 295"/>
                <a:gd name="T104" fmla="*/ 129 w 399"/>
                <a:gd name="T105" fmla="*/ 50 h 295"/>
                <a:gd name="T106" fmla="*/ 35 w 399"/>
                <a:gd name="T107" fmla="*/ 143 h 295"/>
                <a:gd name="T108" fmla="*/ 53 w 399"/>
                <a:gd name="T109" fmla="*/ 142 h 295"/>
                <a:gd name="T110" fmla="*/ 77 w 399"/>
                <a:gd name="T111" fmla="*/ 135 h 295"/>
                <a:gd name="T112" fmla="*/ 179 w 399"/>
                <a:gd name="T113" fmla="*/ 32 h 295"/>
                <a:gd name="T114" fmla="*/ 89 w 399"/>
                <a:gd name="T115" fmla="*/ 66 h 295"/>
                <a:gd name="T116" fmla="*/ 17 w 399"/>
                <a:gd name="T117" fmla="*/ 137 h 295"/>
                <a:gd name="T118" fmla="*/ 0 w 399"/>
                <a:gd name="T119" fmla="*/ 121 h 295"/>
                <a:gd name="T120" fmla="*/ 32 w 399"/>
                <a:gd name="T121" fmla="*/ 89 h 295"/>
                <a:gd name="T122" fmla="*/ 89 w 399"/>
                <a:gd name="T123" fmla="*/ 66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9" h="295">
                  <a:moveTo>
                    <a:pt x="345" y="295"/>
                  </a:moveTo>
                  <a:cubicBezTo>
                    <a:pt x="345" y="295"/>
                    <a:pt x="346" y="294"/>
                    <a:pt x="347" y="294"/>
                  </a:cubicBezTo>
                  <a:cubicBezTo>
                    <a:pt x="397" y="260"/>
                    <a:pt x="397" y="260"/>
                    <a:pt x="397" y="260"/>
                  </a:cubicBezTo>
                  <a:cubicBezTo>
                    <a:pt x="398" y="260"/>
                    <a:pt x="398" y="260"/>
                    <a:pt x="399" y="259"/>
                  </a:cubicBezTo>
                  <a:cubicBezTo>
                    <a:pt x="394" y="241"/>
                    <a:pt x="394" y="241"/>
                    <a:pt x="394" y="241"/>
                  </a:cubicBezTo>
                  <a:cubicBezTo>
                    <a:pt x="342" y="293"/>
                    <a:pt x="342" y="293"/>
                    <a:pt x="342" y="293"/>
                  </a:cubicBezTo>
                  <a:cubicBezTo>
                    <a:pt x="345" y="295"/>
                    <a:pt x="345" y="295"/>
                    <a:pt x="345" y="295"/>
                  </a:cubicBezTo>
                  <a:close/>
                  <a:moveTo>
                    <a:pt x="388" y="223"/>
                  </a:moveTo>
                  <a:cubicBezTo>
                    <a:pt x="331" y="280"/>
                    <a:pt x="331" y="280"/>
                    <a:pt x="331" y="280"/>
                  </a:cubicBezTo>
                  <a:cubicBezTo>
                    <a:pt x="315" y="263"/>
                    <a:pt x="315" y="263"/>
                    <a:pt x="315" y="263"/>
                  </a:cubicBezTo>
                  <a:cubicBezTo>
                    <a:pt x="380" y="198"/>
                    <a:pt x="380" y="198"/>
                    <a:pt x="380" y="198"/>
                  </a:cubicBezTo>
                  <a:cubicBezTo>
                    <a:pt x="388" y="223"/>
                    <a:pt x="388" y="223"/>
                    <a:pt x="388" y="223"/>
                  </a:cubicBezTo>
                  <a:close/>
                  <a:moveTo>
                    <a:pt x="374" y="180"/>
                  </a:moveTo>
                  <a:cubicBezTo>
                    <a:pt x="304" y="250"/>
                    <a:pt x="304" y="250"/>
                    <a:pt x="304" y="250"/>
                  </a:cubicBezTo>
                  <a:cubicBezTo>
                    <a:pt x="288" y="233"/>
                    <a:pt x="288" y="233"/>
                    <a:pt x="288" y="233"/>
                  </a:cubicBezTo>
                  <a:cubicBezTo>
                    <a:pt x="366" y="154"/>
                    <a:pt x="366" y="154"/>
                    <a:pt x="366" y="154"/>
                  </a:cubicBezTo>
                  <a:cubicBezTo>
                    <a:pt x="374" y="180"/>
                    <a:pt x="374" y="180"/>
                    <a:pt x="374" y="180"/>
                  </a:cubicBezTo>
                  <a:close/>
                  <a:moveTo>
                    <a:pt x="361" y="137"/>
                  </a:moveTo>
                  <a:cubicBezTo>
                    <a:pt x="353" y="111"/>
                    <a:pt x="353" y="111"/>
                    <a:pt x="353" y="111"/>
                  </a:cubicBezTo>
                  <a:cubicBezTo>
                    <a:pt x="261" y="203"/>
                    <a:pt x="261" y="203"/>
                    <a:pt x="261" y="203"/>
                  </a:cubicBezTo>
                  <a:cubicBezTo>
                    <a:pt x="277" y="220"/>
                    <a:pt x="277" y="220"/>
                    <a:pt x="277" y="220"/>
                  </a:cubicBezTo>
                  <a:cubicBezTo>
                    <a:pt x="361" y="137"/>
                    <a:pt x="361" y="137"/>
                    <a:pt x="361" y="137"/>
                  </a:cubicBezTo>
                  <a:close/>
                  <a:moveTo>
                    <a:pt x="347" y="93"/>
                  </a:moveTo>
                  <a:cubicBezTo>
                    <a:pt x="339" y="68"/>
                    <a:pt x="339" y="68"/>
                    <a:pt x="339" y="68"/>
                  </a:cubicBezTo>
                  <a:cubicBezTo>
                    <a:pt x="234" y="173"/>
                    <a:pt x="234" y="173"/>
                    <a:pt x="234" y="173"/>
                  </a:cubicBezTo>
                  <a:cubicBezTo>
                    <a:pt x="250" y="190"/>
                    <a:pt x="250" y="190"/>
                    <a:pt x="250" y="190"/>
                  </a:cubicBezTo>
                  <a:cubicBezTo>
                    <a:pt x="347" y="93"/>
                    <a:pt x="347" y="93"/>
                    <a:pt x="347" y="93"/>
                  </a:cubicBezTo>
                  <a:close/>
                  <a:moveTo>
                    <a:pt x="333" y="50"/>
                  </a:moveTo>
                  <a:cubicBezTo>
                    <a:pt x="325" y="24"/>
                    <a:pt x="325" y="24"/>
                    <a:pt x="325" y="24"/>
                  </a:cubicBezTo>
                  <a:cubicBezTo>
                    <a:pt x="207" y="143"/>
                    <a:pt x="207" y="143"/>
                    <a:pt x="207" y="143"/>
                  </a:cubicBezTo>
                  <a:cubicBezTo>
                    <a:pt x="223" y="160"/>
                    <a:pt x="223" y="160"/>
                    <a:pt x="223" y="160"/>
                  </a:cubicBezTo>
                  <a:cubicBezTo>
                    <a:pt x="333" y="50"/>
                    <a:pt x="333" y="50"/>
                    <a:pt x="333" y="50"/>
                  </a:cubicBezTo>
                  <a:close/>
                  <a:moveTo>
                    <a:pt x="320" y="6"/>
                  </a:moveTo>
                  <a:cubicBezTo>
                    <a:pt x="195" y="131"/>
                    <a:pt x="195" y="131"/>
                    <a:pt x="195" y="131"/>
                  </a:cubicBezTo>
                  <a:cubicBezTo>
                    <a:pt x="180" y="113"/>
                    <a:pt x="180" y="113"/>
                    <a:pt x="180" y="113"/>
                  </a:cubicBezTo>
                  <a:cubicBezTo>
                    <a:pt x="179" y="113"/>
                    <a:pt x="179" y="113"/>
                    <a:pt x="179" y="113"/>
                  </a:cubicBezTo>
                  <a:cubicBezTo>
                    <a:pt x="284" y="8"/>
                    <a:pt x="284" y="8"/>
                    <a:pt x="284" y="8"/>
                  </a:cubicBezTo>
                  <a:cubicBezTo>
                    <a:pt x="318" y="0"/>
                    <a:pt x="318" y="0"/>
                    <a:pt x="318" y="0"/>
                  </a:cubicBezTo>
                  <a:cubicBezTo>
                    <a:pt x="320" y="6"/>
                    <a:pt x="320" y="6"/>
                    <a:pt x="320" y="6"/>
                  </a:cubicBezTo>
                  <a:close/>
                  <a:moveTo>
                    <a:pt x="254" y="15"/>
                  </a:moveTo>
                  <a:cubicBezTo>
                    <a:pt x="155" y="114"/>
                    <a:pt x="155" y="114"/>
                    <a:pt x="155" y="114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211" y="24"/>
                    <a:pt x="211" y="24"/>
                    <a:pt x="211" y="24"/>
                  </a:cubicBezTo>
                  <a:cubicBezTo>
                    <a:pt x="216" y="23"/>
                    <a:pt x="216" y="23"/>
                    <a:pt x="216" y="23"/>
                  </a:cubicBezTo>
                  <a:cubicBezTo>
                    <a:pt x="254" y="15"/>
                    <a:pt x="254" y="15"/>
                    <a:pt x="254" y="15"/>
                  </a:cubicBezTo>
                  <a:close/>
                  <a:moveTo>
                    <a:pt x="179" y="32"/>
                  </a:moveTo>
                  <a:cubicBezTo>
                    <a:pt x="175" y="34"/>
                    <a:pt x="175" y="34"/>
                    <a:pt x="175" y="34"/>
                  </a:cubicBezTo>
                  <a:cubicBezTo>
                    <a:pt x="175" y="34"/>
                    <a:pt x="175" y="34"/>
                    <a:pt x="175" y="34"/>
                  </a:cubicBezTo>
                  <a:cubicBezTo>
                    <a:pt x="175" y="34"/>
                    <a:pt x="175" y="34"/>
                    <a:pt x="175" y="34"/>
                  </a:cubicBezTo>
                  <a:cubicBezTo>
                    <a:pt x="174" y="34"/>
                    <a:pt x="174" y="34"/>
                    <a:pt x="174" y="34"/>
                  </a:cubicBezTo>
                  <a:cubicBezTo>
                    <a:pt x="174" y="34"/>
                    <a:pt x="174" y="34"/>
                    <a:pt x="174" y="34"/>
                  </a:cubicBezTo>
                  <a:cubicBezTo>
                    <a:pt x="171" y="35"/>
                    <a:pt x="168" y="36"/>
                    <a:pt x="164" y="37"/>
                  </a:cubicBezTo>
                  <a:cubicBezTo>
                    <a:pt x="153" y="41"/>
                    <a:pt x="141" y="45"/>
                    <a:pt x="129" y="50"/>
                  </a:cubicBezTo>
                  <a:cubicBezTo>
                    <a:pt x="35" y="143"/>
                    <a:pt x="35" y="143"/>
                    <a:pt x="35" y="143"/>
                  </a:cubicBezTo>
                  <a:cubicBezTo>
                    <a:pt x="41" y="143"/>
                    <a:pt x="47" y="143"/>
                    <a:pt x="53" y="142"/>
                  </a:cubicBezTo>
                  <a:cubicBezTo>
                    <a:pt x="77" y="135"/>
                    <a:pt x="77" y="135"/>
                    <a:pt x="77" y="135"/>
                  </a:cubicBezTo>
                  <a:cubicBezTo>
                    <a:pt x="179" y="32"/>
                    <a:pt x="179" y="32"/>
                    <a:pt x="179" y="32"/>
                  </a:cubicBezTo>
                  <a:close/>
                  <a:moveTo>
                    <a:pt x="89" y="66"/>
                  </a:moveTo>
                  <a:cubicBezTo>
                    <a:pt x="17" y="137"/>
                    <a:pt x="17" y="137"/>
                    <a:pt x="17" y="137"/>
                  </a:cubicBezTo>
                  <a:cubicBezTo>
                    <a:pt x="10" y="134"/>
                    <a:pt x="4" y="128"/>
                    <a:pt x="0" y="121"/>
                  </a:cubicBezTo>
                  <a:cubicBezTo>
                    <a:pt x="32" y="89"/>
                    <a:pt x="32" y="89"/>
                    <a:pt x="32" y="89"/>
                  </a:cubicBezTo>
                  <a:lnTo>
                    <a:pt x="89" y="66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5" name="Freeform 302"/>
            <p:cNvSpPr>
              <a:spLocks noEditPoints="1"/>
            </p:cNvSpPr>
            <p:nvPr/>
          </p:nvSpPr>
          <p:spPr bwMode="auto">
            <a:xfrm>
              <a:off x="5813426" y="1900238"/>
              <a:ext cx="127000" cy="149225"/>
            </a:xfrm>
            <a:custGeom>
              <a:avLst/>
              <a:gdLst>
                <a:gd name="T0" fmla="*/ 28 w 75"/>
                <a:gd name="T1" fmla="*/ 88 h 88"/>
                <a:gd name="T2" fmla="*/ 37 w 75"/>
                <a:gd name="T3" fmla="*/ 74 h 88"/>
                <a:gd name="T4" fmla="*/ 24 w 75"/>
                <a:gd name="T5" fmla="*/ 86 h 88"/>
                <a:gd name="T6" fmla="*/ 28 w 75"/>
                <a:gd name="T7" fmla="*/ 88 h 88"/>
                <a:gd name="T8" fmla="*/ 71 w 75"/>
                <a:gd name="T9" fmla="*/ 16 h 88"/>
                <a:gd name="T10" fmla="*/ 9 w 75"/>
                <a:gd name="T11" fmla="*/ 78 h 88"/>
                <a:gd name="T12" fmla="*/ 7 w 75"/>
                <a:gd name="T13" fmla="*/ 76 h 88"/>
                <a:gd name="T14" fmla="*/ 3 w 75"/>
                <a:gd name="T15" fmla="*/ 72 h 88"/>
                <a:gd name="T16" fmla="*/ 0 w 75"/>
                <a:gd name="T17" fmla="*/ 67 h 88"/>
                <a:gd name="T18" fmla="*/ 0 w 75"/>
                <a:gd name="T19" fmla="*/ 61 h 88"/>
                <a:gd name="T20" fmla="*/ 17 w 75"/>
                <a:gd name="T21" fmla="*/ 36 h 88"/>
                <a:gd name="T22" fmla="*/ 53 w 75"/>
                <a:gd name="T23" fmla="*/ 0 h 88"/>
                <a:gd name="T24" fmla="*/ 54 w 75"/>
                <a:gd name="T25" fmla="*/ 0 h 88"/>
                <a:gd name="T26" fmla="*/ 65 w 75"/>
                <a:gd name="T27" fmla="*/ 4 h 88"/>
                <a:gd name="T28" fmla="*/ 75 w 75"/>
                <a:gd name="T29" fmla="*/ 8 h 88"/>
                <a:gd name="T30" fmla="*/ 71 w 75"/>
                <a:gd name="T31" fmla="*/ 16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5" h="88">
                  <a:moveTo>
                    <a:pt x="28" y="88"/>
                  </a:moveTo>
                  <a:cubicBezTo>
                    <a:pt x="37" y="74"/>
                    <a:pt x="37" y="74"/>
                    <a:pt x="37" y="74"/>
                  </a:cubicBezTo>
                  <a:cubicBezTo>
                    <a:pt x="24" y="86"/>
                    <a:pt x="24" y="86"/>
                    <a:pt x="24" y="86"/>
                  </a:cubicBezTo>
                  <a:cubicBezTo>
                    <a:pt x="28" y="88"/>
                    <a:pt x="28" y="88"/>
                    <a:pt x="28" y="88"/>
                  </a:cubicBezTo>
                  <a:close/>
                  <a:moveTo>
                    <a:pt x="71" y="16"/>
                  </a:moveTo>
                  <a:cubicBezTo>
                    <a:pt x="9" y="78"/>
                    <a:pt x="9" y="78"/>
                    <a:pt x="9" y="78"/>
                  </a:cubicBezTo>
                  <a:cubicBezTo>
                    <a:pt x="7" y="76"/>
                    <a:pt x="7" y="76"/>
                    <a:pt x="7" y="76"/>
                  </a:cubicBezTo>
                  <a:cubicBezTo>
                    <a:pt x="5" y="75"/>
                    <a:pt x="4" y="74"/>
                    <a:pt x="3" y="72"/>
                  </a:cubicBezTo>
                  <a:cubicBezTo>
                    <a:pt x="2" y="71"/>
                    <a:pt x="1" y="69"/>
                    <a:pt x="0" y="67"/>
                  </a:cubicBezTo>
                  <a:cubicBezTo>
                    <a:pt x="0" y="65"/>
                    <a:pt x="0" y="63"/>
                    <a:pt x="0" y="61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65" y="4"/>
                    <a:pt x="65" y="4"/>
                    <a:pt x="65" y="4"/>
                  </a:cubicBezTo>
                  <a:cubicBezTo>
                    <a:pt x="69" y="6"/>
                    <a:pt x="72" y="7"/>
                    <a:pt x="75" y="8"/>
                  </a:cubicBezTo>
                  <a:lnTo>
                    <a:pt x="71" y="16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6" name="Freeform 303"/>
            <p:cNvSpPr>
              <a:spLocks noEditPoints="1"/>
            </p:cNvSpPr>
            <p:nvPr/>
          </p:nvSpPr>
          <p:spPr bwMode="auto">
            <a:xfrm>
              <a:off x="5434013" y="1279526"/>
              <a:ext cx="1479550" cy="995362"/>
            </a:xfrm>
            <a:custGeom>
              <a:avLst/>
              <a:gdLst>
                <a:gd name="T0" fmla="*/ 254 w 880"/>
                <a:gd name="T1" fmla="*/ 458 h 592"/>
                <a:gd name="T2" fmla="*/ 271 w 880"/>
                <a:gd name="T3" fmla="*/ 370 h 592"/>
                <a:gd name="T4" fmla="*/ 226 w 880"/>
                <a:gd name="T5" fmla="*/ 431 h 592"/>
                <a:gd name="T6" fmla="*/ 254 w 880"/>
                <a:gd name="T7" fmla="*/ 458 h 592"/>
                <a:gd name="T8" fmla="*/ 880 w 880"/>
                <a:gd name="T9" fmla="*/ 391 h 592"/>
                <a:gd name="T10" fmla="*/ 721 w 880"/>
                <a:gd name="T11" fmla="*/ 374 h 592"/>
                <a:gd name="T12" fmla="*/ 679 w 880"/>
                <a:gd name="T13" fmla="*/ 431 h 592"/>
                <a:gd name="T14" fmla="*/ 537 w 880"/>
                <a:gd name="T15" fmla="*/ 584 h 592"/>
                <a:gd name="T16" fmla="*/ 431 w 880"/>
                <a:gd name="T17" fmla="*/ 558 h 592"/>
                <a:gd name="T18" fmla="*/ 393 w 880"/>
                <a:gd name="T19" fmla="*/ 561 h 592"/>
                <a:gd name="T20" fmla="*/ 208 w 880"/>
                <a:gd name="T21" fmla="*/ 441 h 592"/>
                <a:gd name="T22" fmla="*/ 159 w 880"/>
                <a:gd name="T23" fmla="*/ 391 h 592"/>
                <a:gd name="T24" fmla="*/ 0 w 880"/>
                <a:gd name="T25" fmla="*/ 9 h 592"/>
                <a:gd name="T26" fmla="*/ 159 w 880"/>
                <a:gd name="T27" fmla="*/ 17 h 592"/>
                <a:gd name="T28" fmla="*/ 250 w 880"/>
                <a:gd name="T29" fmla="*/ 82 h 592"/>
                <a:gd name="T30" fmla="*/ 533 w 880"/>
                <a:gd name="T31" fmla="*/ 98 h 592"/>
                <a:gd name="T32" fmla="*/ 721 w 880"/>
                <a:gd name="T33" fmla="*/ 17 h 592"/>
                <a:gd name="T34" fmla="*/ 668 w 880"/>
                <a:gd name="T35" fmla="*/ 387 h 592"/>
                <a:gd name="T36" fmla="*/ 537 w 880"/>
                <a:gd name="T37" fmla="*/ 116 h 592"/>
                <a:gd name="T38" fmla="*/ 495 w 880"/>
                <a:gd name="T39" fmla="*/ 127 h 592"/>
                <a:gd name="T40" fmla="*/ 313 w 880"/>
                <a:gd name="T41" fmla="*/ 198 h 592"/>
                <a:gd name="T42" fmla="*/ 491 w 880"/>
                <a:gd name="T43" fmla="*/ 203 h 592"/>
                <a:gd name="T44" fmla="*/ 326 w 880"/>
                <a:gd name="T45" fmla="*/ 388 h 592"/>
                <a:gd name="T46" fmla="*/ 270 w 880"/>
                <a:gd name="T47" fmla="*/ 468 h 592"/>
                <a:gd name="T48" fmla="*/ 411 w 880"/>
                <a:gd name="T49" fmla="*/ 446 h 592"/>
                <a:gd name="T50" fmla="*/ 403 w 880"/>
                <a:gd name="T51" fmla="*/ 544 h 592"/>
                <a:gd name="T52" fmla="*/ 414 w 880"/>
                <a:gd name="T53" fmla="*/ 546 h 592"/>
                <a:gd name="T54" fmla="*/ 449 w 880"/>
                <a:gd name="T55" fmla="*/ 492 h 592"/>
                <a:gd name="T56" fmla="*/ 381 w 880"/>
                <a:gd name="T57" fmla="*/ 532 h 592"/>
                <a:gd name="T58" fmla="*/ 248 w 880"/>
                <a:gd name="T59" fmla="*/ 365 h 592"/>
                <a:gd name="T60" fmla="*/ 287 w 880"/>
                <a:gd name="T61" fmla="*/ 353 h 592"/>
                <a:gd name="T62" fmla="*/ 377 w 880"/>
                <a:gd name="T63" fmla="*/ 396 h 592"/>
                <a:gd name="T64" fmla="*/ 466 w 880"/>
                <a:gd name="T65" fmla="*/ 469 h 592"/>
                <a:gd name="T66" fmla="*/ 459 w 880"/>
                <a:gd name="T67" fmla="*/ 400 h 592"/>
                <a:gd name="T68" fmla="*/ 631 w 880"/>
                <a:gd name="T69" fmla="*/ 479 h 592"/>
                <a:gd name="T70" fmla="*/ 527 w 880"/>
                <a:gd name="T71" fmla="*/ 334 h 592"/>
                <a:gd name="T72" fmla="*/ 662 w 880"/>
                <a:gd name="T73" fmla="*/ 416 h 592"/>
                <a:gd name="T74" fmla="*/ 333 w 880"/>
                <a:gd name="T75" fmla="*/ 249 h 592"/>
                <a:gd name="T76" fmla="*/ 297 w 880"/>
                <a:gd name="T77" fmla="*/ 185 h 592"/>
                <a:gd name="T78" fmla="*/ 330 w 880"/>
                <a:gd name="T79" fmla="*/ 108 h 592"/>
                <a:gd name="T80" fmla="*/ 469 w 880"/>
                <a:gd name="T81" fmla="*/ 494 h 592"/>
                <a:gd name="T82" fmla="*/ 518 w 880"/>
                <a:gd name="T83" fmla="*/ 572 h 592"/>
                <a:gd name="T84" fmla="*/ 159 w 880"/>
                <a:gd name="T85" fmla="*/ 307 h 592"/>
                <a:gd name="T86" fmla="*/ 159 w 880"/>
                <a:gd name="T87" fmla="*/ 37 h 592"/>
                <a:gd name="T88" fmla="*/ 19 w 880"/>
                <a:gd name="T89" fmla="*/ 381 h 592"/>
                <a:gd name="T90" fmla="*/ 140 w 880"/>
                <a:gd name="T91" fmla="*/ 19 h 592"/>
                <a:gd name="T92" fmla="*/ 653 w 880"/>
                <a:gd name="T93" fmla="*/ 63 h 592"/>
                <a:gd name="T94" fmla="*/ 740 w 880"/>
                <a:gd name="T95" fmla="*/ 354 h 592"/>
                <a:gd name="T96" fmla="*/ 740 w 880"/>
                <a:gd name="T97" fmla="*/ 19 h 5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80" h="592">
                  <a:moveTo>
                    <a:pt x="292" y="198"/>
                  </a:moveTo>
                  <a:cubicBezTo>
                    <a:pt x="292" y="197"/>
                    <a:pt x="292" y="197"/>
                    <a:pt x="292" y="197"/>
                  </a:cubicBezTo>
                  <a:cubicBezTo>
                    <a:pt x="292" y="198"/>
                    <a:pt x="292" y="198"/>
                    <a:pt x="292" y="198"/>
                  </a:cubicBezTo>
                  <a:close/>
                  <a:moveTo>
                    <a:pt x="254" y="458"/>
                  </a:moveTo>
                  <a:cubicBezTo>
                    <a:pt x="301" y="378"/>
                    <a:pt x="301" y="378"/>
                    <a:pt x="301" y="378"/>
                  </a:cubicBezTo>
                  <a:cubicBezTo>
                    <a:pt x="298" y="377"/>
                    <a:pt x="295" y="376"/>
                    <a:pt x="291" y="374"/>
                  </a:cubicBezTo>
                  <a:cubicBezTo>
                    <a:pt x="280" y="370"/>
                    <a:pt x="280" y="370"/>
                    <a:pt x="280" y="370"/>
                  </a:cubicBezTo>
                  <a:cubicBezTo>
                    <a:pt x="277" y="369"/>
                    <a:pt x="274" y="369"/>
                    <a:pt x="271" y="370"/>
                  </a:cubicBezTo>
                  <a:cubicBezTo>
                    <a:pt x="271" y="370"/>
                    <a:pt x="271" y="370"/>
                    <a:pt x="271" y="370"/>
                  </a:cubicBezTo>
                  <a:cubicBezTo>
                    <a:pt x="269" y="371"/>
                    <a:pt x="266" y="372"/>
                    <a:pt x="265" y="374"/>
                  </a:cubicBezTo>
                  <a:cubicBezTo>
                    <a:pt x="259" y="382"/>
                    <a:pt x="259" y="382"/>
                    <a:pt x="259" y="382"/>
                  </a:cubicBezTo>
                  <a:cubicBezTo>
                    <a:pt x="226" y="431"/>
                    <a:pt x="226" y="431"/>
                    <a:pt x="226" y="431"/>
                  </a:cubicBezTo>
                  <a:cubicBezTo>
                    <a:pt x="226" y="433"/>
                    <a:pt x="226" y="435"/>
                    <a:pt x="226" y="437"/>
                  </a:cubicBezTo>
                  <a:cubicBezTo>
                    <a:pt x="227" y="439"/>
                    <a:pt x="228" y="441"/>
                    <a:pt x="229" y="442"/>
                  </a:cubicBezTo>
                  <a:cubicBezTo>
                    <a:pt x="230" y="444"/>
                    <a:pt x="231" y="445"/>
                    <a:pt x="233" y="446"/>
                  </a:cubicBezTo>
                  <a:cubicBezTo>
                    <a:pt x="254" y="458"/>
                    <a:pt x="254" y="458"/>
                    <a:pt x="254" y="458"/>
                  </a:cubicBezTo>
                  <a:close/>
                  <a:moveTo>
                    <a:pt x="731" y="0"/>
                  </a:moveTo>
                  <a:cubicBezTo>
                    <a:pt x="870" y="0"/>
                    <a:pt x="870" y="0"/>
                    <a:pt x="870" y="0"/>
                  </a:cubicBezTo>
                  <a:cubicBezTo>
                    <a:pt x="875" y="0"/>
                    <a:pt x="880" y="4"/>
                    <a:pt x="880" y="9"/>
                  </a:cubicBezTo>
                  <a:cubicBezTo>
                    <a:pt x="880" y="391"/>
                    <a:pt x="880" y="391"/>
                    <a:pt x="880" y="391"/>
                  </a:cubicBezTo>
                  <a:cubicBezTo>
                    <a:pt x="880" y="396"/>
                    <a:pt x="875" y="400"/>
                    <a:pt x="870" y="400"/>
                  </a:cubicBezTo>
                  <a:cubicBezTo>
                    <a:pt x="731" y="400"/>
                    <a:pt x="731" y="400"/>
                    <a:pt x="731" y="400"/>
                  </a:cubicBezTo>
                  <a:cubicBezTo>
                    <a:pt x="725" y="400"/>
                    <a:pt x="721" y="396"/>
                    <a:pt x="721" y="391"/>
                  </a:cubicBezTo>
                  <a:cubicBezTo>
                    <a:pt x="721" y="374"/>
                    <a:pt x="721" y="374"/>
                    <a:pt x="721" y="374"/>
                  </a:cubicBezTo>
                  <a:cubicBezTo>
                    <a:pt x="678" y="403"/>
                    <a:pt x="678" y="403"/>
                    <a:pt x="678" y="403"/>
                  </a:cubicBezTo>
                  <a:cubicBezTo>
                    <a:pt x="678" y="403"/>
                    <a:pt x="678" y="403"/>
                    <a:pt x="678" y="403"/>
                  </a:cubicBezTo>
                  <a:cubicBezTo>
                    <a:pt x="679" y="406"/>
                    <a:pt x="681" y="409"/>
                    <a:pt x="681" y="413"/>
                  </a:cubicBezTo>
                  <a:cubicBezTo>
                    <a:pt x="682" y="419"/>
                    <a:pt x="681" y="425"/>
                    <a:pt x="679" y="431"/>
                  </a:cubicBezTo>
                  <a:cubicBezTo>
                    <a:pt x="676" y="438"/>
                    <a:pt x="676" y="438"/>
                    <a:pt x="676" y="438"/>
                  </a:cubicBezTo>
                  <a:cubicBezTo>
                    <a:pt x="668" y="458"/>
                    <a:pt x="658" y="475"/>
                    <a:pt x="646" y="490"/>
                  </a:cubicBezTo>
                  <a:cubicBezTo>
                    <a:pt x="635" y="506"/>
                    <a:pt x="621" y="519"/>
                    <a:pt x="604" y="532"/>
                  </a:cubicBezTo>
                  <a:cubicBezTo>
                    <a:pt x="537" y="584"/>
                    <a:pt x="537" y="584"/>
                    <a:pt x="537" y="584"/>
                  </a:cubicBezTo>
                  <a:cubicBezTo>
                    <a:pt x="532" y="588"/>
                    <a:pt x="526" y="591"/>
                    <a:pt x="519" y="591"/>
                  </a:cubicBezTo>
                  <a:cubicBezTo>
                    <a:pt x="513" y="592"/>
                    <a:pt x="506" y="590"/>
                    <a:pt x="500" y="586"/>
                  </a:cubicBezTo>
                  <a:cubicBezTo>
                    <a:pt x="438" y="550"/>
                    <a:pt x="438" y="550"/>
                    <a:pt x="438" y="550"/>
                  </a:cubicBezTo>
                  <a:cubicBezTo>
                    <a:pt x="436" y="553"/>
                    <a:pt x="434" y="556"/>
                    <a:pt x="431" y="558"/>
                  </a:cubicBezTo>
                  <a:cubicBezTo>
                    <a:pt x="430" y="558"/>
                    <a:pt x="430" y="558"/>
                    <a:pt x="430" y="558"/>
                  </a:cubicBezTo>
                  <a:cubicBezTo>
                    <a:pt x="427" y="561"/>
                    <a:pt x="423" y="563"/>
                    <a:pt x="419" y="564"/>
                  </a:cubicBezTo>
                  <a:cubicBezTo>
                    <a:pt x="414" y="565"/>
                    <a:pt x="410" y="565"/>
                    <a:pt x="406" y="565"/>
                  </a:cubicBezTo>
                  <a:cubicBezTo>
                    <a:pt x="402" y="564"/>
                    <a:pt x="397" y="563"/>
                    <a:pt x="393" y="561"/>
                  </a:cubicBezTo>
                  <a:cubicBezTo>
                    <a:pt x="394" y="561"/>
                    <a:pt x="394" y="561"/>
                    <a:pt x="394" y="561"/>
                  </a:cubicBezTo>
                  <a:cubicBezTo>
                    <a:pt x="224" y="463"/>
                    <a:pt x="224" y="463"/>
                    <a:pt x="224" y="463"/>
                  </a:cubicBezTo>
                  <a:cubicBezTo>
                    <a:pt x="220" y="460"/>
                    <a:pt x="216" y="457"/>
                    <a:pt x="213" y="454"/>
                  </a:cubicBezTo>
                  <a:cubicBezTo>
                    <a:pt x="211" y="450"/>
                    <a:pt x="209" y="446"/>
                    <a:pt x="208" y="441"/>
                  </a:cubicBezTo>
                  <a:cubicBezTo>
                    <a:pt x="207" y="436"/>
                    <a:pt x="207" y="432"/>
                    <a:pt x="208" y="427"/>
                  </a:cubicBezTo>
                  <a:cubicBezTo>
                    <a:pt x="208" y="426"/>
                    <a:pt x="208" y="424"/>
                    <a:pt x="209" y="422"/>
                  </a:cubicBezTo>
                  <a:cubicBezTo>
                    <a:pt x="159" y="378"/>
                    <a:pt x="159" y="378"/>
                    <a:pt x="159" y="378"/>
                  </a:cubicBezTo>
                  <a:cubicBezTo>
                    <a:pt x="159" y="391"/>
                    <a:pt x="159" y="391"/>
                    <a:pt x="159" y="391"/>
                  </a:cubicBezTo>
                  <a:cubicBezTo>
                    <a:pt x="159" y="396"/>
                    <a:pt x="155" y="400"/>
                    <a:pt x="150" y="400"/>
                  </a:cubicBezTo>
                  <a:cubicBezTo>
                    <a:pt x="10" y="400"/>
                    <a:pt x="10" y="400"/>
                    <a:pt x="10" y="400"/>
                  </a:cubicBezTo>
                  <a:cubicBezTo>
                    <a:pt x="5" y="400"/>
                    <a:pt x="0" y="396"/>
                    <a:pt x="0" y="391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5" y="0"/>
                    <a:pt x="10" y="0"/>
                  </a:cubicBezTo>
                  <a:cubicBezTo>
                    <a:pt x="150" y="0"/>
                    <a:pt x="150" y="0"/>
                    <a:pt x="150" y="0"/>
                  </a:cubicBezTo>
                  <a:cubicBezTo>
                    <a:pt x="155" y="0"/>
                    <a:pt x="159" y="4"/>
                    <a:pt x="159" y="9"/>
                  </a:cubicBezTo>
                  <a:cubicBezTo>
                    <a:pt x="159" y="17"/>
                    <a:pt x="159" y="17"/>
                    <a:pt x="159" y="17"/>
                  </a:cubicBezTo>
                  <a:cubicBezTo>
                    <a:pt x="228" y="39"/>
                    <a:pt x="228" y="39"/>
                    <a:pt x="228" y="39"/>
                  </a:cubicBezTo>
                  <a:cubicBezTo>
                    <a:pt x="237" y="42"/>
                    <a:pt x="244" y="48"/>
                    <a:pt x="248" y="55"/>
                  </a:cubicBezTo>
                  <a:cubicBezTo>
                    <a:pt x="252" y="63"/>
                    <a:pt x="253" y="72"/>
                    <a:pt x="250" y="80"/>
                  </a:cubicBezTo>
                  <a:cubicBezTo>
                    <a:pt x="250" y="82"/>
                    <a:pt x="250" y="82"/>
                    <a:pt x="250" y="82"/>
                  </a:cubicBezTo>
                  <a:cubicBezTo>
                    <a:pt x="332" y="89"/>
                    <a:pt x="332" y="89"/>
                    <a:pt x="332" y="89"/>
                  </a:cubicBezTo>
                  <a:cubicBezTo>
                    <a:pt x="332" y="89"/>
                    <a:pt x="332" y="89"/>
                    <a:pt x="332" y="89"/>
                  </a:cubicBezTo>
                  <a:cubicBezTo>
                    <a:pt x="492" y="108"/>
                    <a:pt x="492" y="108"/>
                    <a:pt x="492" y="108"/>
                  </a:cubicBezTo>
                  <a:cubicBezTo>
                    <a:pt x="505" y="104"/>
                    <a:pt x="518" y="101"/>
                    <a:pt x="533" y="98"/>
                  </a:cubicBezTo>
                  <a:cubicBezTo>
                    <a:pt x="633" y="75"/>
                    <a:pt x="633" y="75"/>
                    <a:pt x="633" y="75"/>
                  </a:cubicBezTo>
                  <a:cubicBezTo>
                    <a:pt x="632" y="68"/>
                    <a:pt x="633" y="60"/>
                    <a:pt x="637" y="54"/>
                  </a:cubicBezTo>
                  <a:cubicBezTo>
                    <a:pt x="641" y="46"/>
                    <a:pt x="647" y="40"/>
                    <a:pt x="656" y="37"/>
                  </a:cubicBezTo>
                  <a:cubicBezTo>
                    <a:pt x="721" y="17"/>
                    <a:pt x="721" y="17"/>
                    <a:pt x="721" y="17"/>
                  </a:cubicBezTo>
                  <a:cubicBezTo>
                    <a:pt x="721" y="9"/>
                    <a:pt x="721" y="9"/>
                    <a:pt x="721" y="9"/>
                  </a:cubicBezTo>
                  <a:cubicBezTo>
                    <a:pt x="721" y="4"/>
                    <a:pt x="725" y="0"/>
                    <a:pt x="731" y="0"/>
                  </a:cubicBezTo>
                  <a:close/>
                  <a:moveTo>
                    <a:pt x="666" y="388"/>
                  </a:moveTo>
                  <a:cubicBezTo>
                    <a:pt x="666" y="388"/>
                    <a:pt x="667" y="387"/>
                    <a:pt x="668" y="387"/>
                  </a:cubicBezTo>
                  <a:cubicBezTo>
                    <a:pt x="718" y="353"/>
                    <a:pt x="718" y="353"/>
                    <a:pt x="718" y="353"/>
                  </a:cubicBezTo>
                  <a:cubicBezTo>
                    <a:pt x="719" y="353"/>
                    <a:pt x="719" y="353"/>
                    <a:pt x="720" y="352"/>
                  </a:cubicBezTo>
                  <a:cubicBezTo>
                    <a:pt x="639" y="93"/>
                    <a:pt x="639" y="93"/>
                    <a:pt x="639" y="93"/>
                  </a:cubicBezTo>
                  <a:cubicBezTo>
                    <a:pt x="537" y="116"/>
                    <a:pt x="537" y="116"/>
                    <a:pt x="537" y="116"/>
                  </a:cubicBezTo>
                  <a:cubicBezTo>
                    <a:pt x="523" y="119"/>
                    <a:pt x="509" y="123"/>
                    <a:pt x="496" y="127"/>
                  </a:cubicBezTo>
                  <a:cubicBezTo>
                    <a:pt x="496" y="127"/>
                    <a:pt x="496" y="127"/>
                    <a:pt x="496" y="127"/>
                  </a:cubicBezTo>
                  <a:cubicBezTo>
                    <a:pt x="496" y="127"/>
                    <a:pt x="496" y="127"/>
                    <a:pt x="496" y="127"/>
                  </a:cubicBezTo>
                  <a:cubicBezTo>
                    <a:pt x="495" y="127"/>
                    <a:pt x="495" y="127"/>
                    <a:pt x="495" y="127"/>
                  </a:cubicBezTo>
                  <a:cubicBezTo>
                    <a:pt x="495" y="127"/>
                    <a:pt x="495" y="127"/>
                    <a:pt x="495" y="127"/>
                  </a:cubicBezTo>
                  <a:cubicBezTo>
                    <a:pt x="492" y="128"/>
                    <a:pt x="489" y="129"/>
                    <a:pt x="485" y="130"/>
                  </a:cubicBezTo>
                  <a:cubicBezTo>
                    <a:pt x="469" y="135"/>
                    <a:pt x="453" y="141"/>
                    <a:pt x="435" y="148"/>
                  </a:cubicBezTo>
                  <a:cubicBezTo>
                    <a:pt x="313" y="198"/>
                    <a:pt x="313" y="198"/>
                    <a:pt x="313" y="198"/>
                  </a:cubicBezTo>
                  <a:cubicBezTo>
                    <a:pt x="318" y="209"/>
                    <a:pt x="318" y="209"/>
                    <a:pt x="318" y="209"/>
                  </a:cubicBezTo>
                  <a:cubicBezTo>
                    <a:pt x="323" y="219"/>
                    <a:pt x="331" y="227"/>
                    <a:pt x="341" y="232"/>
                  </a:cubicBezTo>
                  <a:cubicBezTo>
                    <a:pt x="351" y="236"/>
                    <a:pt x="362" y="238"/>
                    <a:pt x="374" y="235"/>
                  </a:cubicBezTo>
                  <a:cubicBezTo>
                    <a:pt x="491" y="203"/>
                    <a:pt x="491" y="203"/>
                    <a:pt x="491" y="203"/>
                  </a:cubicBezTo>
                  <a:cubicBezTo>
                    <a:pt x="495" y="202"/>
                    <a:pt x="498" y="203"/>
                    <a:pt x="501" y="206"/>
                  </a:cubicBezTo>
                  <a:cubicBezTo>
                    <a:pt x="666" y="388"/>
                    <a:pt x="666" y="388"/>
                    <a:pt x="666" y="388"/>
                  </a:cubicBezTo>
                  <a:close/>
                  <a:moveTo>
                    <a:pt x="319" y="385"/>
                  </a:moveTo>
                  <a:cubicBezTo>
                    <a:pt x="322" y="386"/>
                    <a:pt x="324" y="387"/>
                    <a:pt x="326" y="388"/>
                  </a:cubicBezTo>
                  <a:cubicBezTo>
                    <a:pt x="332" y="391"/>
                    <a:pt x="338" y="393"/>
                    <a:pt x="343" y="396"/>
                  </a:cubicBezTo>
                  <a:cubicBezTo>
                    <a:pt x="349" y="400"/>
                    <a:pt x="354" y="403"/>
                    <a:pt x="359" y="406"/>
                  </a:cubicBezTo>
                  <a:cubicBezTo>
                    <a:pt x="308" y="490"/>
                    <a:pt x="308" y="490"/>
                    <a:pt x="308" y="490"/>
                  </a:cubicBezTo>
                  <a:cubicBezTo>
                    <a:pt x="270" y="468"/>
                    <a:pt x="270" y="468"/>
                    <a:pt x="270" y="468"/>
                  </a:cubicBezTo>
                  <a:cubicBezTo>
                    <a:pt x="319" y="385"/>
                    <a:pt x="319" y="385"/>
                    <a:pt x="319" y="385"/>
                  </a:cubicBezTo>
                  <a:close/>
                  <a:moveTo>
                    <a:pt x="325" y="499"/>
                  </a:moveTo>
                  <a:cubicBezTo>
                    <a:pt x="365" y="522"/>
                    <a:pt x="365" y="522"/>
                    <a:pt x="365" y="522"/>
                  </a:cubicBezTo>
                  <a:cubicBezTo>
                    <a:pt x="411" y="446"/>
                    <a:pt x="411" y="446"/>
                    <a:pt x="411" y="446"/>
                  </a:cubicBezTo>
                  <a:cubicBezTo>
                    <a:pt x="375" y="418"/>
                    <a:pt x="375" y="418"/>
                    <a:pt x="375" y="418"/>
                  </a:cubicBezTo>
                  <a:cubicBezTo>
                    <a:pt x="325" y="499"/>
                    <a:pt x="325" y="499"/>
                    <a:pt x="325" y="499"/>
                  </a:cubicBezTo>
                  <a:close/>
                  <a:moveTo>
                    <a:pt x="381" y="532"/>
                  </a:moveTo>
                  <a:cubicBezTo>
                    <a:pt x="403" y="544"/>
                    <a:pt x="403" y="544"/>
                    <a:pt x="403" y="544"/>
                  </a:cubicBezTo>
                  <a:cubicBezTo>
                    <a:pt x="403" y="544"/>
                    <a:pt x="403" y="544"/>
                    <a:pt x="403" y="544"/>
                  </a:cubicBezTo>
                  <a:cubicBezTo>
                    <a:pt x="403" y="544"/>
                    <a:pt x="403" y="544"/>
                    <a:pt x="403" y="544"/>
                  </a:cubicBezTo>
                  <a:cubicBezTo>
                    <a:pt x="405" y="545"/>
                    <a:pt x="407" y="546"/>
                    <a:pt x="408" y="546"/>
                  </a:cubicBezTo>
                  <a:cubicBezTo>
                    <a:pt x="410" y="546"/>
                    <a:pt x="412" y="546"/>
                    <a:pt x="414" y="546"/>
                  </a:cubicBezTo>
                  <a:cubicBezTo>
                    <a:pt x="416" y="545"/>
                    <a:pt x="417" y="544"/>
                    <a:pt x="419" y="543"/>
                  </a:cubicBezTo>
                  <a:cubicBezTo>
                    <a:pt x="419" y="543"/>
                    <a:pt x="419" y="543"/>
                    <a:pt x="419" y="543"/>
                  </a:cubicBezTo>
                  <a:cubicBezTo>
                    <a:pt x="420" y="542"/>
                    <a:pt x="422" y="541"/>
                    <a:pt x="422" y="539"/>
                  </a:cubicBezTo>
                  <a:cubicBezTo>
                    <a:pt x="449" y="492"/>
                    <a:pt x="449" y="492"/>
                    <a:pt x="449" y="492"/>
                  </a:cubicBezTo>
                  <a:cubicBezTo>
                    <a:pt x="451" y="489"/>
                    <a:pt x="451" y="485"/>
                    <a:pt x="451" y="482"/>
                  </a:cubicBezTo>
                  <a:cubicBezTo>
                    <a:pt x="450" y="479"/>
                    <a:pt x="448" y="476"/>
                    <a:pt x="446" y="474"/>
                  </a:cubicBezTo>
                  <a:cubicBezTo>
                    <a:pt x="426" y="458"/>
                    <a:pt x="426" y="458"/>
                    <a:pt x="426" y="458"/>
                  </a:cubicBezTo>
                  <a:cubicBezTo>
                    <a:pt x="381" y="532"/>
                    <a:pt x="381" y="532"/>
                    <a:pt x="381" y="532"/>
                  </a:cubicBezTo>
                  <a:close/>
                  <a:moveTo>
                    <a:pt x="163" y="356"/>
                  </a:moveTo>
                  <a:cubicBezTo>
                    <a:pt x="219" y="406"/>
                    <a:pt x="219" y="406"/>
                    <a:pt x="219" y="406"/>
                  </a:cubicBezTo>
                  <a:cubicBezTo>
                    <a:pt x="248" y="365"/>
                    <a:pt x="248" y="365"/>
                    <a:pt x="248" y="365"/>
                  </a:cubicBezTo>
                  <a:cubicBezTo>
                    <a:pt x="248" y="365"/>
                    <a:pt x="248" y="365"/>
                    <a:pt x="248" y="365"/>
                  </a:cubicBezTo>
                  <a:cubicBezTo>
                    <a:pt x="253" y="358"/>
                    <a:pt x="259" y="354"/>
                    <a:pt x="265" y="352"/>
                  </a:cubicBezTo>
                  <a:cubicBezTo>
                    <a:pt x="265" y="352"/>
                    <a:pt x="265" y="352"/>
                    <a:pt x="265" y="352"/>
                  </a:cubicBezTo>
                  <a:cubicBezTo>
                    <a:pt x="266" y="352"/>
                    <a:pt x="266" y="352"/>
                    <a:pt x="266" y="352"/>
                  </a:cubicBezTo>
                  <a:cubicBezTo>
                    <a:pt x="272" y="350"/>
                    <a:pt x="280" y="350"/>
                    <a:pt x="287" y="353"/>
                  </a:cubicBezTo>
                  <a:cubicBezTo>
                    <a:pt x="320" y="365"/>
                    <a:pt x="320" y="365"/>
                    <a:pt x="320" y="365"/>
                  </a:cubicBezTo>
                  <a:cubicBezTo>
                    <a:pt x="332" y="369"/>
                    <a:pt x="342" y="374"/>
                    <a:pt x="353" y="380"/>
                  </a:cubicBezTo>
                  <a:cubicBezTo>
                    <a:pt x="361" y="385"/>
                    <a:pt x="369" y="390"/>
                    <a:pt x="377" y="396"/>
                  </a:cubicBezTo>
                  <a:cubicBezTo>
                    <a:pt x="377" y="396"/>
                    <a:pt x="377" y="396"/>
                    <a:pt x="377" y="396"/>
                  </a:cubicBezTo>
                  <a:cubicBezTo>
                    <a:pt x="378" y="396"/>
                    <a:pt x="378" y="397"/>
                    <a:pt x="379" y="397"/>
                  </a:cubicBezTo>
                  <a:cubicBezTo>
                    <a:pt x="380" y="398"/>
                    <a:pt x="381" y="399"/>
                    <a:pt x="383" y="400"/>
                  </a:cubicBezTo>
                  <a:cubicBezTo>
                    <a:pt x="457" y="459"/>
                    <a:pt x="457" y="459"/>
                    <a:pt x="457" y="459"/>
                  </a:cubicBezTo>
                  <a:cubicBezTo>
                    <a:pt x="461" y="462"/>
                    <a:pt x="464" y="465"/>
                    <a:pt x="466" y="469"/>
                  </a:cubicBezTo>
                  <a:cubicBezTo>
                    <a:pt x="566" y="538"/>
                    <a:pt x="566" y="538"/>
                    <a:pt x="566" y="538"/>
                  </a:cubicBezTo>
                  <a:cubicBezTo>
                    <a:pt x="592" y="517"/>
                    <a:pt x="592" y="517"/>
                    <a:pt x="592" y="517"/>
                  </a:cubicBezTo>
                  <a:cubicBezTo>
                    <a:pt x="596" y="515"/>
                    <a:pt x="599" y="512"/>
                    <a:pt x="602" y="509"/>
                  </a:cubicBezTo>
                  <a:cubicBezTo>
                    <a:pt x="459" y="400"/>
                    <a:pt x="459" y="400"/>
                    <a:pt x="459" y="400"/>
                  </a:cubicBezTo>
                  <a:cubicBezTo>
                    <a:pt x="455" y="397"/>
                    <a:pt x="454" y="391"/>
                    <a:pt x="458" y="387"/>
                  </a:cubicBezTo>
                  <a:cubicBezTo>
                    <a:pt x="461" y="383"/>
                    <a:pt x="467" y="382"/>
                    <a:pt x="471" y="385"/>
                  </a:cubicBezTo>
                  <a:cubicBezTo>
                    <a:pt x="616" y="496"/>
                    <a:pt x="616" y="496"/>
                    <a:pt x="616" y="496"/>
                  </a:cubicBezTo>
                  <a:cubicBezTo>
                    <a:pt x="622" y="491"/>
                    <a:pt x="627" y="485"/>
                    <a:pt x="631" y="479"/>
                  </a:cubicBezTo>
                  <a:cubicBezTo>
                    <a:pt x="635" y="473"/>
                    <a:pt x="639" y="468"/>
                    <a:pt x="642" y="462"/>
                  </a:cubicBezTo>
                  <a:cubicBezTo>
                    <a:pt x="515" y="349"/>
                    <a:pt x="515" y="349"/>
                    <a:pt x="515" y="349"/>
                  </a:cubicBezTo>
                  <a:cubicBezTo>
                    <a:pt x="511" y="345"/>
                    <a:pt x="510" y="339"/>
                    <a:pt x="514" y="335"/>
                  </a:cubicBezTo>
                  <a:cubicBezTo>
                    <a:pt x="517" y="331"/>
                    <a:pt x="523" y="331"/>
                    <a:pt x="527" y="334"/>
                  </a:cubicBezTo>
                  <a:cubicBezTo>
                    <a:pt x="652" y="445"/>
                    <a:pt x="652" y="445"/>
                    <a:pt x="652" y="445"/>
                  </a:cubicBezTo>
                  <a:cubicBezTo>
                    <a:pt x="654" y="441"/>
                    <a:pt x="656" y="436"/>
                    <a:pt x="659" y="431"/>
                  </a:cubicBezTo>
                  <a:cubicBezTo>
                    <a:pt x="661" y="424"/>
                    <a:pt x="661" y="424"/>
                    <a:pt x="661" y="424"/>
                  </a:cubicBezTo>
                  <a:cubicBezTo>
                    <a:pt x="663" y="421"/>
                    <a:pt x="663" y="418"/>
                    <a:pt x="662" y="416"/>
                  </a:cubicBezTo>
                  <a:cubicBezTo>
                    <a:pt x="662" y="413"/>
                    <a:pt x="661" y="411"/>
                    <a:pt x="659" y="409"/>
                  </a:cubicBezTo>
                  <a:cubicBezTo>
                    <a:pt x="490" y="223"/>
                    <a:pt x="490" y="223"/>
                    <a:pt x="490" y="223"/>
                  </a:cubicBezTo>
                  <a:cubicBezTo>
                    <a:pt x="378" y="253"/>
                    <a:pt x="378" y="253"/>
                    <a:pt x="378" y="253"/>
                  </a:cubicBezTo>
                  <a:cubicBezTo>
                    <a:pt x="363" y="257"/>
                    <a:pt x="347" y="255"/>
                    <a:pt x="333" y="249"/>
                  </a:cubicBezTo>
                  <a:cubicBezTo>
                    <a:pt x="320" y="243"/>
                    <a:pt x="308" y="232"/>
                    <a:pt x="301" y="217"/>
                  </a:cubicBezTo>
                  <a:cubicBezTo>
                    <a:pt x="292" y="198"/>
                    <a:pt x="292" y="198"/>
                    <a:pt x="292" y="198"/>
                  </a:cubicBezTo>
                  <a:cubicBezTo>
                    <a:pt x="292" y="197"/>
                    <a:pt x="292" y="197"/>
                    <a:pt x="292" y="197"/>
                  </a:cubicBezTo>
                  <a:cubicBezTo>
                    <a:pt x="290" y="192"/>
                    <a:pt x="292" y="187"/>
                    <a:pt x="297" y="185"/>
                  </a:cubicBezTo>
                  <a:cubicBezTo>
                    <a:pt x="428" y="131"/>
                    <a:pt x="428" y="131"/>
                    <a:pt x="428" y="131"/>
                  </a:cubicBezTo>
                  <a:cubicBezTo>
                    <a:pt x="436" y="128"/>
                    <a:pt x="443" y="125"/>
                    <a:pt x="450" y="122"/>
                  </a:cubicBezTo>
                  <a:cubicBezTo>
                    <a:pt x="330" y="108"/>
                    <a:pt x="330" y="108"/>
                    <a:pt x="330" y="108"/>
                  </a:cubicBezTo>
                  <a:cubicBezTo>
                    <a:pt x="330" y="108"/>
                    <a:pt x="330" y="108"/>
                    <a:pt x="330" y="108"/>
                  </a:cubicBezTo>
                  <a:cubicBezTo>
                    <a:pt x="244" y="101"/>
                    <a:pt x="244" y="101"/>
                    <a:pt x="244" y="101"/>
                  </a:cubicBezTo>
                  <a:cubicBezTo>
                    <a:pt x="244" y="101"/>
                    <a:pt x="244" y="101"/>
                    <a:pt x="244" y="101"/>
                  </a:cubicBezTo>
                  <a:cubicBezTo>
                    <a:pt x="163" y="356"/>
                    <a:pt x="163" y="356"/>
                    <a:pt x="163" y="356"/>
                  </a:cubicBezTo>
                  <a:close/>
                  <a:moveTo>
                    <a:pt x="469" y="494"/>
                  </a:moveTo>
                  <a:cubicBezTo>
                    <a:pt x="468" y="496"/>
                    <a:pt x="467" y="499"/>
                    <a:pt x="466" y="501"/>
                  </a:cubicBezTo>
                  <a:cubicBezTo>
                    <a:pt x="447" y="533"/>
                    <a:pt x="447" y="533"/>
                    <a:pt x="447" y="533"/>
                  </a:cubicBezTo>
                  <a:cubicBezTo>
                    <a:pt x="510" y="570"/>
                    <a:pt x="510" y="570"/>
                    <a:pt x="510" y="570"/>
                  </a:cubicBezTo>
                  <a:cubicBezTo>
                    <a:pt x="512" y="572"/>
                    <a:pt x="515" y="572"/>
                    <a:pt x="518" y="572"/>
                  </a:cubicBezTo>
                  <a:cubicBezTo>
                    <a:pt x="521" y="572"/>
                    <a:pt x="523" y="571"/>
                    <a:pt x="526" y="569"/>
                  </a:cubicBezTo>
                  <a:cubicBezTo>
                    <a:pt x="550" y="550"/>
                    <a:pt x="550" y="550"/>
                    <a:pt x="550" y="550"/>
                  </a:cubicBezTo>
                  <a:cubicBezTo>
                    <a:pt x="469" y="494"/>
                    <a:pt x="469" y="494"/>
                    <a:pt x="469" y="494"/>
                  </a:cubicBezTo>
                  <a:close/>
                  <a:moveTo>
                    <a:pt x="159" y="307"/>
                  </a:moveTo>
                  <a:cubicBezTo>
                    <a:pt x="232" y="75"/>
                    <a:pt x="232" y="75"/>
                    <a:pt x="232" y="75"/>
                  </a:cubicBezTo>
                  <a:cubicBezTo>
                    <a:pt x="233" y="71"/>
                    <a:pt x="233" y="67"/>
                    <a:pt x="231" y="64"/>
                  </a:cubicBezTo>
                  <a:cubicBezTo>
                    <a:pt x="229" y="61"/>
                    <a:pt x="226" y="58"/>
                    <a:pt x="223" y="57"/>
                  </a:cubicBezTo>
                  <a:cubicBezTo>
                    <a:pt x="159" y="37"/>
                    <a:pt x="159" y="37"/>
                    <a:pt x="159" y="37"/>
                  </a:cubicBezTo>
                  <a:cubicBezTo>
                    <a:pt x="159" y="307"/>
                    <a:pt x="159" y="307"/>
                    <a:pt x="159" y="307"/>
                  </a:cubicBezTo>
                  <a:close/>
                  <a:moveTo>
                    <a:pt x="140" y="19"/>
                  </a:moveTo>
                  <a:cubicBezTo>
                    <a:pt x="19" y="19"/>
                    <a:pt x="19" y="19"/>
                    <a:pt x="19" y="19"/>
                  </a:cubicBezTo>
                  <a:cubicBezTo>
                    <a:pt x="19" y="381"/>
                    <a:pt x="19" y="381"/>
                    <a:pt x="19" y="381"/>
                  </a:cubicBezTo>
                  <a:cubicBezTo>
                    <a:pt x="140" y="381"/>
                    <a:pt x="140" y="381"/>
                    <a:pt x="140" y="381"/>
                  </a:cubicBezTo>
                  <a:cubicBezTo>
                    <a:pt x="140" y="369"/>
                    <a:pt x="140" y="369"/>
                    <a:pt x="140" y="369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0" y="19"/>
                    <a:pt x="140" y="19"/>
                    <a:pt x="140" y="19"/>
                  </a:cubicBezTo>
                  <a:close/>
                  <a:moveTo>
                    <a:pt x="721" y="292"/>
                  </a:moveTo>
                  <a:cubicBezTo>
                    <a:pt x="721" y="37"/>
                    <a:pt x="721" y="37"/>
                    <a:pt x="721" y="37"/>
                  </a:cubicBezTo>
                  <a:cubicBezTo>
                    <a:pt x="662" y="56"/>
                    <a:pt x="662" y="56"/>
                    <a:pt x="662" y="56"/>
                  </a:cubicBezTo>
                  <a:cubicBezTo>
                    <a:pt x="658" y="57"/>
                    <a:pt x="655" y="59"/>
                    <a:pt x="653" y="63"/>
                  </a:cubicBezTo>
                  <a:cubicBezTo>
                    <a:pt x="652" y="66"/>
                    <a:pt x="651" y="70"/>
                    <a:pt x="652" y="73"/>
                  </a:cubicBezTo>
                  <a:cubicBezTo>
                    <a:pt x="721" y="292"/>
                    <a:pt x="721" y="292"/>
                    <a:pt x="721" y="292"/>
                  </a:cubicBezTo>
                  <a:close/>
                  <a:moveTo>
                    <a:pt x="740" y="354"/>
                  </a:moveTo>
                  <a:cubicBezTo>
                    <a:pt x="740" y="354"/>
                    <a:pt x="740" y="354"/>
                    <a:pt x="740" y="354"/>
                  </a:cubicBezTo>
                  <a:cubicBezTo>
                    <a:pt x="740" y="381"/>
                    <a:pt x="740" y="381"/>
                    <a:pt x="740" y="381"/>
                  </a:cubicBezTo>
                  <a:cubicBezTo>
                    <a:pt x="861" y="381"/>
                    <a:pt x="861" y="381"/>
                    <a:pt x="861" y="381"/>
                  </a:cubicBezTo>
                  <a:cubicBezTo>
                    <a:pt x="861" y="19"/>
                    <a:pt x="861" y="19"/>
                    <a:pt x="861" y="19"/>
                  </a:cubicBezTo>
                  <a:cubicBezTo>
                    <a:pt x="740" y="19"/>
                    <a:pt x="740" y="19"/>
                    <a:pt x="740" y="19"/>
                  </a:cubicBezTo>
                  <a:cubicBezTo>
                    <a:pt x="740" y="24"/>
                    <a:pt x="740" y="24"/>
                    <a:pt x="740" y="24"/>
                  </a:cubicBezTo>
                  <a:cubicBezTo>
                    <a:pt x="740" y="24"/>
                    <a:pt x="740" y="24"/>
                    <a:pt x="740" y="24"/>
                  </a:cubicBezTo>
                  <a:lnTo>
                    <a:pt x="740" y="354"/>
                  </a:ln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文本框 5"/>
          <p:cNvSpPr txBox="1">
            <a:spLocks noChangeArrowheads="1"/>
          </p:cNvSpPr>
          <p:nvPr/>
        </p:nvSpPr>
        <p:spPr bwMode="auto">
          <a:xfrm>
            <a:off x="3704615" y="425783"/>
            <a:ext cx="173477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ctr"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000" b="1">
                <a:solidFill>
                  <a:schemeClr val="tx2"/>
                </a:solidFill>
                <a:latin typeface="方正兰亭黑_GBK"/>
                <a:ea typeface="方正兰亭黑_GBK"/>
              </a:rPr>
              <a:t>CONTENTS</a:t>
            </a:r>
            <a:endParaRPr lang="zh-CN" altLang="en-US" sz="2000" b="1">
              <a:solidFill>
                <a:schemeClr val="tx2"/>
              </a:solidFill>
              <a:latin typeface="方正兰亭黑_GBK"/>
              <a:ea typeface="方正兰亭黑_GBK"/>
            </a:endParaRPr>
          </a:p>
        </p:txBody>
      </p:sp>
      <p:sp>
        <p:nvSpPr>
          <p:cNvPr id="146" name="文本框 6"/>
          <p:cNvSpPr txBox="1">
            <a:spLocks noChangeArrowheads="1"/>
          </p:cNvSpPr>
          <p:nvPr/>
        </p:nvSpPr>
        <p:spPr bwMode="auto">
          <a:xfrm>
            <a:off x="1860443" y="857918"/>
            <a:ext cx="5423114" cy="552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ctr" defTabSz="5143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050">
                <a:solidFill>
                  <a:schemeClr val="tx2"/>
                </a:solidFill>
                <a:latin typeface="+mn-lt"/>
                <a:ea typeface="方正兰亭黑_GBK"/>
              </a:rPr>
              <a:t>Lorem ipsum dolor sit amet, consectetur adipiscing elit. Donec luctus nibh sit amet sem vulputate venenatis bibendum orci pulvinar</a:t>
            </a:r>
          </a:p>
        </p:txBody>
      </p:sp>
      <p:cxnSp>
        <p:nvCxnSpPr>
          <p:cNvPr id="46" name="직선 연결선 84"/>
          <p:cNvCxnSpPr/>
          <p:nvPr/>
        </p:nvCxnSpPr>
        <p:spPr>
          <a:xfrm>
            <a:off x="5298353" y="776089"/>
            <a:ext cx="591616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47" name="직선 연결선 85"/>
          <p:cNvCxnSpPr/>
          <p:nvPr/>
        </p:nvCxnSpPr>
        <p:spPr>
          <a:xfrm>
            <a:off x="5169740" y="920022"/>
            <a:ext cx="444490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48" name="직선 연결선 87"/>
          <p:cNvCxnSpPr/>
          <p:nvPr/>
        </p:nvCxnSpPr>
        <p:spPr>
          <a:xfrm>
            <a:off x="5866242" y="920022"/>
            <a:ext cx="228095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49" name="직선 연결선 84"/>
          <p:cNvCxnSpPr/>
          <p:nvPr/>
        </p:nvCxnSpPr>
        <p:spPr>
          <a:xfrm>
            <a:off x="3022953" y="632156"/>
            <a:ext cx="591616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50" name="직선 연결선 85"/>
          <p:cNvCxnSpPr/>
          <p:nvPr/>
        </p:nvCxnSpPr>
        <p:spPr>
          <a:xfrm>
            <a:off x="2894340" y="776089"/>
            <a:ext cx="444490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51" name="직선 연결선 87"/>
          <p:cNvCxnSpPr/>
          <p:nvPr/>
        </p:nvCxnSpPr>
        <p:spPr>
          <a:xfrm>
            <a:off x="3590842" y="776089"/>
            <a:ext cx="228095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53" name="직선 연결선 269"/>
          <p:cNvCxnSpPr/>
          <p:nvPr/>
        </p:nvCxnSpPr>
        <p:spPr>
          <a:xfrm>
            <a:off x="5068223" y="3117849"/>
            <a:ext cx="1152567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54" name="직선 연결선 270"/>
          <p:cNvCxnSpPr/>
          <p:nvPr/>
        </p:nvCxnSpPr>
        <p:spPr>
          <a:xfrm>
            <a:off x="3090989" y="3734346"/>
            <a:ext cx="1152894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55" name="직선 연결선 295"/>
          <p:cNvCxnSpPr/>
          <p:nvPr/>
        </p:nvCxnSpPr>
        <p:spPr>
          <a:xfrm>
            <a:off x="3247163" y="3815474"/>
            <a:ext cx="128753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56" name="직선 연결선 296"/>
          <p:cNvCxnSpPr/>
          <p:nvPr/>
        </p:nvCxnSpPr>
        <p:spPr>
          <a:xfrm>
            <a:off x="2767678" y="3964481"/>
            <a:ext cx="404084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57" name="직선 연결선 297"/>
          <p:cNvCxnSpPr/>
          <p:nvPr/>
        </p:nvCxnSpPr>
        <p:spPr>
          <a:xfrm>
            <a:off x="1429514" y="3115544"/>
            <a:ext cx="715856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58" name="직선 연결선 298"/>
          <p:cNvCxnSpPr/>
          <p:nvPr/>
        </p:nvCxnSpPr>
        <p:spPr>
          <a:xfrm>
            <a:off x="2048077" y="3196673"/>
            <a:ext cx="303592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59" name="직선 연결선 299"/>
          <p:cNvCxnSpPr/>
          <p:nvPr/>
        </p:nvCxnSpPr>
        <p:spPr>
          <a:xfrm>
            <a:off x="1043376" y="3196673"/>
            <a:ext cx="537833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60" name="직선 연결선 300"/>
          <p:cNvCxnSpPr/>
          <p:nvPr/>
        </p:nvCxnSpPr>
        <p:spPr>
          <a:xfrm>
            <a:off x="-265645" y="3345680"/>
            <a:ext cx="1152899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61" name="직선 연결선 303"/>
          <p:cNvCxnSpPr/>
          <p:nvPr/>
        </p:nvCxnSpPr>
        <p:spPr>
          <a:xfrm>
            <a:off x="7242171" y="3594394"/>
            <a:ext cx="715856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62" name="직선 연결선 304"/>
          <p:cNvCxnSpPr/>
          <p:nvPr/>
        </p:nvCxnSpPr>
        <p:spPr>
          <a:xfrm>
            <a:off x="4833561" y="3206750"/>
            <a:ext cx="303592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63" name="직선 연결선 305"/>
          <p:cNvCxnSpPr/>
          <p:nvPr/>
        </p:nvCxnSpPr>
        <p:spPr>
          <a:xfrm>
            <a:off x="6094337" y="3206750"/>
            <a:ext cx="537833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64" name="직선 연결선 306"/>
          <p:cNvCxnSpPr/>
          <p:nvPr/>
        </p:nvCxnSpPr>
        <p:spPr>
          <a:xfrm>
            <a:off x="7697183" y="3734346"/>
            <a:ext cx="1152899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65" name="직선 연결선 308"/>
          <p:cNvCxnSpPr/>
          <p:nvPr/>
        </p:nvCxnSpPr>
        <p:spPr>
          <a:xfrm>
            <a:off x="8097409" y="3854697"/>
            <a:ext cx="128753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66" name="직선 연결선 309"/>
          <p:cNvCxnSpPr/>
          <p:nvPr/>
        </p:nvCxnSpPr>
        <p:spPr>
          <a:xfrm>
            <a:off x="4192782" y="3815474"/>
            <a:ext cx="128753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1256451" y="2284936"/>
            <a:ext cx="943422" cy="846677"/>
            <a:chOff x="416" y="787"/>
            <a:chExt cx="1492" cy="1339"/>
          </a:xfrm>
        </p:grpSpPr>
        <p:sp>
          <p:nvSpPr>
            <p:cNvPr id="5" name="Freeform 5"/>
            <p:cNvSpPr>
              <a:spLocks noEditPoints="1"/>
            </p:cNvSpPr>
            <p:nvPr/>
          </p:nvSpPr>
          <p:spPr bwMode="auto">
            <a:xfrm>
              <a:off x="449" y="2024"/>
              <a:ext cx="1426" cy="69"/>
            </a:xfrm>
            <a:custGeom>
              <a:avLst/>
              <a:gdLst>
                <a:gd name="T0" fmla="*/ 1421 w 1426"/>
                <a:gd name="T1" fmla="*/ 0 h 69"/>
                <a:gd name="T2" fmla="*/ 1410 w 1426"/>
                <a:gd name="T3" fmla="*/ 69 h 69"/>
                <a:gd name="T4" fmla="*/ 1426 w 1426"/>
                <a:gd name="T5" fmla="*/ 0 h 69"/>
                <a:gd name="T6" fmla="*/ 1381 w 1426"/>
                <a:gd name="T7" fmla="*/ 0 h 69"/>
                <a:gd name="T8" fmla="*/ 1253 w 1426"/>
                <a:gd name="T9" fmla="*/ 69 h 69"/>
                <a:gd name="T10" fmla="*/ 1381 w 1426"/>
                <a:gd name="T11" fmla="*/ 0 h 69"/>
                <a:gd name="T12" fmla="*/ 1281 w 1426"/>
                <a:gd name="T13" fmla="*/ 0 h 69"/>
                <a:gd name="T14" fmla="*/ 1153 w 1426"/>
                <a:gd name="T15" fmla="*/ 69 h 69"/>
                <a:gd name="T16" fmla="*/ 1281 w 1426"/>
                <a:gd name="T17" fmla="*/ 0 h 69"/>
                <a:gd name="T18" fmla="*/ 1182 w 1426"/>
                <a:gd name="T19" fmla="*/ 0 h 69"/>
                <a:gd name="T20" fmla="*/ 1054 w 1426"/>
                <a:gd name="T21" fmla="*/ 69 h 69"/>
                <a:gd name="T22" fmla="*/ 1182 w 1426"/>
                <a:gd name="T23" fmla="*/ 0 h 69"/>
                <a:gd name="T24" fmla="*/ 1082 w 1426"/>
                <a:gd name="T25" fmla="*/ 0 h 69"/>
                <a:gd name="T26" fmla="*/ 954 w 1426"/>
                <a:gd name="T27" fmla="*/ 69 h 69"/>
                <a:gd name="T28" fmla="*/ 1082 w 1426"/>
                <a:gd name="T29" fmla="*/ 0 h 69"/>
                <a:gd name="T30" fmla="*/ 982 w 1426"/>
                <a:gd name="T31" fmla="*/ 0 h 69"/>
                <a:gd name="T32" fmla="*/ 857 w 1426"/>
                <a:gd name="T33" fmla="*/ 69 h 69"/>
                <a:gd name="T34" fmla="*/ 982 w 1426"/>
                <a:gd name="T35" fmla="*/ 0 h 69"/>
                <a:gd name="T36" fmla="*/ 883 w 1426"/>
                <a:gd name="T37" fmla="*/ 0 h 69"/>
                <a:gd name="T38" fmla="*/ 757 w 1426"/>
                <a:gd name="T39" fmla="*/ 69 h 69"/>
                <a:gd name="T40" fmla="*/ 883 w 1426"/>
                <a:gd name="T41" fmla="*/ 0 h 69"/>
                <a:gd name="T42" fmla="*/ 783 w 1426"/>
                <a:gd name="T43" fmla="*/ 0 h 69"/>
                <a:gd name="T44" fmla="*/ 657 w 1426"/>
                <a:gd name="T45" fmla="*/ 69 h 69"/>
                <a:gd name="T46" fmla="*/ 783 w 1426"/>
                <a:gd name="T47" fmla="*/ 0 h 69"/>
                <a:gd name="T48" fmla="*/ 686 w 1426"/>
                <a:gd name="T49" fmla="*/ 0 h 69"/>
                <a:gd name="T50" fmla="*/ 558 w 1426"/>
                <a:gd name="T51" fmla="*/ 69 h 69"/>
                <a:gd name="T52" fmla="*/ 686 w 1426"/>
                <a:gd name="T53" fmla="*/ 0 h 69"/>
                <a:gd name="T54" fmla="*/ 586 w 1426"/>
                <a:gd name="T55" fmla="*/ 0 h 69"/>
                <a:gd name="T56" fmla="*/ 458 w 1426"/>
                <a:gd name="T57" fmla="*/ 69 h 69"/>
                <a:gd name="T58" fmla="*/ 586 w 1426"/>
                <a:gd name="T59" fmla="*/ 0 h 69"/>
                <a:gd name="T60" fmla="*/ 486 w 1426"/>
                <a:gd name="T61" fmla="*/ 0 h 69"/>
                <a:gd name="T62" fmla="*/ 358 w 1426"/>
                <a:gd name="T63" fmla="*/ 69 h 69"/>
                <a:gd name="T64" fmla="*/ 486 w 1426"/>
                <a:gd name="T65" fmla="*/ 0 h 69"/>
                <a:gd name="T66" fmla="*/ 387 w 1426"/>
                <a:gd name="T67" fmla="*/ 0 h 69"/>
                <a:gd name="T68" fmla="*/ 259 w 1426"/>
                <a:gd name="T69" fmla="*/ 69 h 69"/>
                <a:gd name="T70" fmla="*/ 387 w 1426"/>
                <a:gd name="T71" fmla="*/ 0 h 69"/>
                <a:gd name="T72" fmla="*/ 287 w 1426"/>
                <a:gd name="T73" fmla="*/ 0 h 69"/>
                <a:gd name="T74" fmla="*/ 159 w 1426"/>
                <a:gd name="T75" fmla="*/ 69 h 69"/>
                <a:gd name="T76" fmla="*/ 287 w 1426"/>
                <a:gd name="T77" fmla="*/ 0 h 69"/>
                <a:gd name="T78" fmla="*/ 187 w 1426"/>
                <a:gd name="T79" fmla="*/ 0 h 69"/>
                <a:gd name="T80" fmla="*/ 62 w 1426"/>
                <a:gd name="T81" fmla="*/ 69 h 69"/>
                <a:gd name="T82" fmla="*/ 187 w 1426"/>
                <a:gd name="T83" fmla="*/ 0 h 69"/>
                <a:gd name="T84" fmla="*/ 88 w 1426"/>
                <a:gd name="T85" fmla="*/ 0 h 69"/>
                <a:gd name="T86" fmla="*/ 0 w 1426"/>
                <a:gd name="T87" fmla="*/ 31 h 69"/>
                <a:gd name="T88" fmla="*/ 19 w 1426"/>
                <a:gd name="T89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26" h="69">
                  <a:moveTo>
                    <a:pt x="1426" y="0"/>
                  </a:moveTo>
                  <a:lnTo>
                    <a:pt x="1421" y="0"/>
                  </a:lnTo>
                  <a:lnTo>
                    <a:pt x="1353" y="69"/>
                  </a:lnTo>
                  <a:lnTo>
                    <a:pt x="1410" y="69"/>
                  </a:lnTo>
                  <a:lnTo>
                    <a:pt x="1426" y="55"/>
                  </a:lnTo>
                  <a:lnTo>
                    <a:pt x="1426" y="0"/>
                  </a:lnTo>
                  <a:lnTo>
                    <a:pt x="1426" y="0"/>
                  </a:lnTo>
                  <a:close/>
                  <a:moveTo>
                    <a:pt x="1381" y="0"/>
                  </a:moveTo>
                  <a:lnTo>
                    <a:pt x="1312" y="69"/>
                  </a:lnTo>
                  <a:lnTo>
                    <a:pt x="1253" y="69"/>
                  </a:lnTo>
                  <a:lnTo>
                    <a:pt x="1322" y="0"/>
                  </a:lnTo>
                  <a:lnTo>
                    <a:pt x="1381" y="0"/>
                  </a:lnTo>
                  <a:lnTo>
                    <a:pt x="1381" y="0"/>
                  </a:lnTo>
                  <a:close/>
                  <a:moveTo>
                    <a:pt x="1281" y="0"/>
                  </a:moveTo>
                  <a:lnTo>
                    <a:pt x="1222" y="0"/>
                  </a:lnTo>
                  <a:lnTo>
                    <a:pt x="1153" y="69"/>
                  </a:lnTo>
                  <a:lnTo>
                    <a:pt x="1213" y="69"/>
                  </a:lnTo>
                  <a:lnTo>
                    <a:pt x="1281" y="0"/>
                  </a:lnTo>
                  <a:lnTo>
                    <a:pt x="1281" y="0"/>
                  </a:lnTo>
                  <a:close/>
                  <a:moveTo>
                    <a:pt x="1182" y="0"/>
                  </a:moveTo>
                  <a:lnTo>
                    <a:pt x="1113" y="69"/>
                  </a:lnTo>
                  <a:lnTo>
                    <a:pt x="1054" y="69"/>
                  </a:lnTo>
                  <a:lnTo>
                    <a:pt x="1122" y="0"/>
                  </a:lnTo>
                  <a:lnTo>
                    <a:pt x="1182" y="0"/>
                  </a:lnTo>
                  <a:lnTo>
                    <a:pt x="1182" y="0"/>
                  </a:lnTo>
                  <a:close/>
                  <a:moveTo>
                    <a:pt x="1082" y="0"/>
                  </a:moveTo>
                  <a:lnTo>
                    <a:pt x="1023" y="0"/>
                  </a:lnTo>
                  <a:lnTo>
                    <a:pt x="954" y="69"/>
                  </a:lnTo>
                  <a:lnTo>
                    <a:pt x="1013" y="69"/>
                  </a:lnTo>
                  <a:lnTo>
                    <a:pt x="1082" y="0"/>
                  </a:lnTo>
                  <a:lnTo>
                    <a:pt x="1082" y="0"/>
                  </a:lnTo>
                  <a:close/>
                  <a:moveTo>
                    <a:pt x="982" y="0"/>
                  </a:moveTo>
                  <a:lnTo>
                    <a:pt x="914" y="69"/>
                  </a:lnTo>
                  <a:lnTo>
                    <a:pt x="857" y="69"/>
                  </a:lnTo>
                  <a:lnTo>
                    <a:pt x="923" y="0"/>
                  </a:lnTo>
                  <a:lnTo>
                    <a:pt x="982" y="0"/>
                  </a:lnTo>
                  <a:lnTo>
                    <a:pt x="982" y="0"/>
                  </a:lnTo>
                  <a:close/>
                  <a:moveTo>
                    <a:pt x="883" y="0"/>
                  </a:moveTo>
                  <a:lnTo>
                    <a:pt x="826" y="0"/>
                  </a:lnTo>
                  <a:lnTo>
                    <a:pt x="757" y="69"/>
                  </a:lnTo>
                  <a:lnTo>
                    <a:pt x="814" y="69"/>
                  </a:lnTo>
                  <a:lnTo>
                    <a:pt x="883" y="0"/>
                  </a:lnTo>
                  <a:lnTo>
                    <a:pt x="883" y="0"/>
                  </a:lnTo>
                  <a:close/>
                  <a:moveTo>
                    <a:pt x="783" y="0"/>
                  </a:moveTo>
                  <a:lnTo>
                    <a:pt x="714" y="69"/>
                  </a:lnTo>
                  <a:lnTo>
                    <a:pt x="657" y="69"/>
                  </a:lnTo>
                  <a:lnTo>
                    <a:pt x="726" y="0"/>
                  </a:lnTo>
                  <a:lnTo>
                    <a:pt x="783" y="0"/>
                  </a:lnTo>
                  <a:lnTo>
                    <a:pt x="783" y="0"/>
                  </a:lnTo>
                  <a:close/>
                  <a:moveTo>
                    <a:pt x="686" y="0"/>
                  </a:moveTo>
                  <a:lnTo>
                    <a:pt x="626" y="0"/>
                  </a:lnTo>
                  <a:lnTo>
                    <a:pt x="558" y="69"/>
                  </a:lnTo>
                  <a:lnTo>
                    <a:pt x="617" y="69"/>
                  </a:lnTo>
                  <a:lnTo>
                    <a:pt x="686" y="0"/>
                  </a:lnTo>
                  <a:lnTo>
                    <a:pt x="686" y="0"/>
                  </a:lnTo>
                  <a:close/>
                  <a:moveTo>
                    <a:pt x="586" y="0"/>
                  </a:moveTo>
                  <a:lnTo>
                    <a:pt x="517" y="69"/>
                  </a:lnTo>
                  <a:lnTo>
                    <a:pt x="458" y="69"/>
                  </a:lnTo>
                  <a:lnTo>
                    <a:pt x="527" y="0"/>
                  </a:lnTo>
                  <a:lnTo>
                    <a:pt x="586" y="0"/>
                  </a:lnTo>
                  <a:lnTo>
                    <a:pt x="586" y="0"/>
                  </a:lnTo>
                  <a:close/>
                  <a:moveTo>
                    <a:pt x="486" y="0"/>
                  </a:moveTo>
                  <a:lnTo>
                    <a:pt x="427" y="0"/>
                  </a:lnTo>
                  <a:lnTo>
                    <a:pt x="358" y="69"/>
                  </a:lnTo>
                  <a:lnTo>
                    <a:pt x="418" y="69"/>
                  </a:lnTo>
                  <a:lnTo>
                    <a:pt x="486" y="0"/>
                  </a:lnTo>
                  <a:lnTo>
                    <a:pt x="486" y="0"/>
                  </a:lnTo>
                  <a:close/>
                  <a:moveTo>
                    <a:pt x="387" y="0"/>
                  </a:moveTo>
                  <a:lnTo>
                    <a:pt x="318" y="69"/>
                  </a:lnTo>
                  <a:lnTo>
                    <a:pt x="259" y="69"/>
                  </a:lnTo>
                  <a:lnTo>
                    <a:pt x="327" y="0"/>
                  </a:lnTo>
                  <a:lnTo>
                    <a:pt x="387" y="0"/>
                  </a:lnTo>
                  <a:lnTo>
                    <a:pt x="387" y="0"/>
                  </a:lnTo>
                  <a:close/>
                  <a:moveTo>
                    <a:pt x="287" y="0"/>
                  </a:moveTo>
                  <a:lnTo>
                    <a:pt x="228" y="0"/>
                  </a:lnTo>
                  <a:lnTo>
                    <a:pt x="159" y="69"/>
                  </a:lnTo>
                  <a:lnTo>
                    <a:pt x="218" y="69"/>
                  </a:lnTo>
                  <a:lnTo>
                    <a:pt x="287" y="0"/>
                  </a:lnTo>
                  <a:lnTo>
                    <a:pt x="287" y="0"/>
                  </a:lnTo>
                  <a:close/>
                  <a:moveTo>
                    <a:pt x="187" y="0"/>
                  </a:moveTo>
                  <a:lnTo>
                    <a:pt x="119" y="69"/>
                  </a:lnTo>
                  <a:lnTo>
                    <a:pt x="62" y="69"/>
                  </a:lnTo>
                  <a:lnTo>
                    <a:pt x="130" y="0"/>
                  </a:lnTo>
                  <a:lnTo>
                    <a:pt x="187" y="0"/>
                  </a:lnTo>
                  <a:lnTo>
                    <a:pt x="187" y="0"/>
                  </a:lnTo>
                  <a:close/>
                  <a:moveTo>
                    <a:pt x="88" y="0"/>
                  </a:moveTo>
                  <a:lnTo>
                    <a:pt x="31" y="0"/>
                  </a:lnTo>
                  <a:lnTo>
                    <a:pt x="0" y="31"/>
                  </a:lnTo>
                  <a:lnTo>
                    <a:pt x="0" y="69"/>
                  </a:lnTo>
                  <a:lnTo>
                    <a:pt x="19" y="69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BFC7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" name="Freeform 6"/>
            <p:cNvSpPr>
              <a:spLocks noEditPoints="1"/>
            </p:cNvSpPr>
            <p:nvPr/>
          </p:nvSpPr>
          <p:spPr bwMode="auto">
            <a:xfrm>
              <a:off x="1543" y="1390"/>
              <a:ext cx="218" cy="604"/>
            </a:xfrm>
            <a:custGeom>
              <a:avLst/>
              <a:gdLst>
                <a:gd name="T0" fmla="*/ 0 w 218"/>
                <a:gd name="T1" fmla="*/ 604 h 604"/>
                <a:gd name="T2" fmla="*/ 21 w 218"/>
                <a:gd name="T3" fmla="*/ 604 h 604"/>
                <a:gd name="T4" fmla="*/ 218 w 218"/>
                <a:gd name="T5" fmla="*/ 404 h 604"/>
                <a:gd name="T6" fmla="*/ 218 w 218"/>
                <a:gd name="T7" fmla="*/ 347 h 604"/>
                <a:gd name="T8" fmla="*/ 0 w 218"/>
                <a:gd name="T9" fmla="*/ 566 h 604"/>
                <a:gd name="T10" fmla="*/ 0 w 218"/>
                <a:gd name="T11" fmla="*/ 604 h 604"/>
                <a:gd name="T12" fmla="*/ 0 w 218"/>
                <a:gd name="T13" fmla="*/ 604 h 604"/>
                <a:gd name="T14" fmla="*/ 62 w 218"/>
                <a:gd name="T15" fmla="*/ 604 h 604"/>
                <a:gd name="T16" fmla="*/ 218 w 218"/>
                <a:gd name="T17" fmla="*/ 447 h 604"/>
                <a:gd name="T18" fmla="*/ 218 w 218"/>
                <a:gd name="T19" fmla="*/ 504 h 604"/>
                <a:gd name="T20" fmla="*/ 121 w 218"/>
                <a:gd name="T21" fmla="*/ 604 h 604"/>
                <a:gd name="T22" fmla="*/ 62 w 218"/>
                <a:gd name="T23" fmla="*/ 604 h 604"/>
                <a:gd name="T24" fmla="*/ 62 w 218"/>
                <a:gd name="T25" fmla="*/ 604 h 604"/>
                <a:gd name="T26" fmla="*/ 161 w 218"/>
                <a:gd name="T27" fmla="*/ 604 h 604"/>
                <a:gd name="T28" fmla="*/ 218 w 218"/>
                <a:gd name="T29" fmla="*/ 544 h 604"/>
                <a:gd name="T30" fmla="*/ 218 w 218"/>
                <a:gd name="T31" fmla="*/ 604 h 604"/>
                <a:gd name="T32" fmla="*/ 161 w 218"/>
                <a:gd name="T33" fmla="*/ 604 h 604"/>
                <a:gd name="T34" fmla="*/ 161 w 218"/>
                <a:gd name="T35" fmla="*/ 604 h 604"/>
                <a:gd name="T36" fmla="*/ 218 w 218"/>
                <a:gd name="T37" fmla="*/ 307 h 604"/>
                <a:gd name="T38" fmla="*/ 0 w 218"/>
                <a:gd name="T39" fmla="*/ 525 h 604"/>
                <a:gd name="T40" fmla="*/ 0 w 218"/>
                <a:gd name="T41" fmla="*/ 466 h 604"/>
                <a:gd name="T42" fmla="*/ 218 w 218"/>
                <a:gd name="T43" fmla="*/ 247 h 604"/>
                <a:gd name="T44" fmla="*/ 218 w 218"/>
                <a:gd name="T45" fmla="*/ 307 h 604"/>
                <a:gd name="T46" fmla="*/ 218 w 218"/>
                <a:gd name="T47" fmla="*/ 307 h 604"/>
                <a:gd name="T48" fmla="*/ 218 w 218"/>
                <a:gd name="T49" fmla="*/ 207 h 604"/>
                <a:gd name="T50" fmla="*/ 0 w 218"/>
                <a:gd name="T51" fmla="*/ 425 h 604"/>
                <a:gd name="T52" fmla="*/ 0 w 218"/>
                <a:gd name="T53" fmla="*/ 366 h 604"/>
                <a:gd name="T54" fmla="*/ 218 w 218"/>
                <a:gd name="T55" fmla="*/ 148 h 604"/>
                <a:gd name="T56" fmla="*/ 218 w 218"/>
                <a:gd name="T57" fmla="*/ 207 h 604"/>
                <a:gd name="T58" fmla="*/ 218 w 218"/>
                <a:gd name="T59" fmla="*/ 207 h 604"/>
                <a:gd name="T60" fmla="*/ 218 w 218"/>
                <a:gd name="T61" fmla="*/ 107 h 604"/>
                <a:gd name="T62" fmla="*/ 218 w 218"/>
                <a:gd name="T63" fmla="*/ 48 h 604"/>
                <a:gd name="T64" fmla="*/ 0 w 218"/>
                <a:gd name="T65" fmla="*/ 266 h 604"/>
                <a:gd name="T66" fmla="*/ 0 w 218"/>
                <a:gd name="T67" fmla="*/ 326 h 604"/>
                <a:gd name="T68" fmla="*/ 218 w 218"/>
                <a:gd name="T69" fmla="*/ 107 h 604"/>
                <a:gd name="T70" fmla="*/ 218 w 218"/>
                <a:gd name="T71" fmla="*/ 107 h 604"/>
                <a:gd name="T72" fmla="*/ 218 w 218"/>
                <a:gd name="T73" fmla="*/ 8 h 604"/>
                <a:gd name="T74" fmla="*/ 218 w 218"/>
                <a:gd name="T75" fmla="*/ 0 h 604"/>
                <a:gd name="T76" fmla="*/ 168 w 218"/>
                <a:gd name="T77" fmla="*/ 0 h 604"/>
                <a:gd name="T78" fmla="*/ 0 w 218"/>
                <a:gd name="T79" fmla="*/ 167 h 604"/>
                <a:gd name="T80" fmla="*/ 0 w 218"/>
                <a:gd name="T81" fmla="*/ 226 h 604"/>
                <a:gd name="T82" fmla="*/ 218 w 218"/>
                <a:gd name="T83" fmla="*/ 8 h 604"/>
                <a:gd name="T84" fmla="*/ 218 w 218"/>
                <a:gd name="T85" fmla="*/ 8 h 604"/>
                <a:gd name="T86" fmla="*/ 128 w 218"/>
                <a:gd name="T87" fmla="*/ 0 h 604"/>
                <a:gd name="T88" fmla="*/ 0 w 218"/>
                <a:gd name="T89" fmla="*/ 126 h 604"/>
                <a:gd name="T90" fmla="*/ 0 w 218"/>
                <a:gd name="T91" fmla="*/ 67 h 604"/>
                <a:gd name="T92" fmla="*/ 69 w 218"/>
                <a:gd name="T93" fmla="*/ 0 h 604"/>
                <a:gd name="T94" fmla="*/ 128 w 218"/>
                <a:gd name="T95" fmla="*/ 0 h 604"/>
                <a:gd name="T96" fmla="*/ 128 w 218"/>
                <a:gd name="T97" fmla="*/ 0 h 604"/>
                <a:gd name="T98" fmla="*/ 28 w 218"/>
                <a:gd name="T99" fmla="*/ 0 h 604"/>
                <a:gd name="T100" fmla="*/ 0 w 218"/>
                <a:gd name="T101" fmla="*/ 27 h 604"/>
                <a:gd name="T102" fmla="*/ 0 w 218"/>
                <a:gd name="T103" fmla="*/ 0 h 604"/>
                <a:gd name="T104" fmla="*/ 28 w 218"/>
                <a:gd name="T105" fmla="*/ 0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18" h="604">
                  <a:moveTo>
                    <a:pt x="0" y="604"/>
                  </a:moveTo>
                  <a:lnTo>
                    <a:pt x="21" y="604"/>
                  </a:lnTo>
                  <a:lnTo>
                    <a:pt x="218" y="404"/>
                  </a:lnTo>
                  <a:lnTo>
                    <a:pt x="218" y="347"/>
                  </a:lnTo>
                  <a:lnTo>
                    <a:pt x="0" y="566"/>
                  </a:lnTo>
                  <a:lnTo>
                    <a:pt x="0" y="604"/>
                  </a:lnTo>
                  <a:lnTo>
                    <a:pt x="0" y="604"/>
                  </a:lnTo>
                  <a:close/>
                  <a:moveTo>
                    <a:pt x="62" y="604"/>
                  </a:moveTo>
                  <a:lnTo>
                    <a:pt x="218" y="447"/>
                  </a:lnTo>
                  <a:lnTo>
                    <a:pt x="218" y="504"/>
                  </a:lnTo>
                  <a:lnTo>
                    <a:pt x="121" y="604"/>
                  </a:lnTo>
                  <a:lnTo>
                    <a:pt x="62" y="604"/>
                  </a:lnTo>
                  <a:lnTo>
                    <a:pt x="62" y="604"/>
                  </a:lnTo>
                  <a:close/>
                  <a:moveTo>
                    <a:pt x="161" y="604"/>
                  </a:moveTo>
                  <a:lnTo>
                    <a:pt x="218" y="544"/>
                  </a:lnTo>
                  <a:lnTo>
                    <a:pt x="218" y="604"/>
                  </a:lnTo>
                  <a:lnTo>
                    <a:pt x="161" y="604"/>
                  </a:lnTo>
                  <a:lnTo>
                    <a:pt x="161" y="604"/>
                  </a:lnTo>
                  <a:close/>
                  <a:moveTo>
                    <a:pt x="218" y="307"/>
                  </a:moveTo>
                  <a:lnTo>
                    <a:pt x="0" y="525"/>
                  </a:lnTo>
                  <a:lnTo>
                    <a:pt x="0" y="466"/>
                  </a:lnTo>
                  <a:lnTo>
                    <a:pt x="218" y="247"/>
                  </a:lnTo>
                  <a:lnTo>
                    <a:pt x="218" y="307"/>
                  </a:lnTo>
                  <a:lnTo>
                    <a:pt x="218" y="307"/>
                  </a:lnTo>
                  <a:close/>
                  <a:moveTo>
                    <a:pt x="218" y="207"/>
                  </a:moveTo>
                  <a:lnTo>
                    <a:pt x="0" y="425"/>
                  </a:lnTo>
                  <a:lnTo>
                    <a:pt x="0" y="366"/>
                  </a:lnTo>
                  <a:lnTo>
                    <a:pt x="218" y="148"/>
                  </a:lnTo>
                  <a:lnTo>
                    <a:pt x="218" y="207"/>
                  </a:lnTo>
                  <a:lnTo>
                    <a:pt x="218" y="207"/>
                  </a:lnTo>
                  <a:close/>
                  <a:moveTo>
                    <a:pt x="218" y="107"/>
                  </a:moveTo>
                  <a:lnTo>
                    <a:pt x="218" y="48"/>
                  </a:lnTo>
                  <a:lnTo>
                    <a:pt x="0" y="266"/>
                  </a:lnTo>
                  <a:lnTo>
                    <a:pt x="0" y="326"/>
                  </a:lnTo>
                  <a:lnTo>
                    <a:pt x="218" y="107"/>
                  </a:lnTo>
                  <a:lnTo>
                    <a:pt x="218" y="107"/>
                  </a:lnTo>
                  <a:close/>
                  <a:moveTo>
                    <a:pt x="218" y="8"/>
                  </a:moveTo>
                  <a:lnTo>
                    <a:pt x="218" y="0"/>
                  </a:lnTo>
                  <a:lnTo>
                    <a:pt x="168" y="0"/>
                  </a:lnTo>
                  <a:lnTo>
                    <a:pt x="0" y="167"/>
                  </a:lnTo>
                  <a:lnTo>
                    <a:pt x="0" y="226"/>
                  </a:lnTo>
                  <a:lnTo>
                    <a:pt x="218" y="8"/>
                  </a:lnTo>
                  <a:lnTo>
                    <a:pt x="218" y="8"/>
                  </a:lnTo>
                  <a:close/>
                  <a:moveTo>
                    <a:pt x="128" y="0"/>
                  </a:moveTo>
                  <a:lnTo>
                    <a:pt x="0" y="126"/>
                  </a:lnTo>
                  <a:lnTo>
                    <a:pt x="0" y="67"/>
                  </a:lnTo>
                  <a:lnTo>
                    <a:pt x="69" y="0"/>
                  </a:lnTo>
                  <a:lnTo>
                    <a:pt x="128" y="0"/>
                  </a:lnTo>
                  <a:lnTo>
                    <a:pt x="128" y="0"/>
                  </a:lnTo>
                  <a:close/>
                  <a:moveTo>
                    <a:pt x="28" y="0"/>
                  </a:moveTo>
                  <a:lnTo>
                    <a:pt x="0" y="27"/>
                  </a:lnTo>
                  <a:lnTo>
                    <a:pt x="0" y="0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" name="Freeform 7"/>
            <p:cNvSpPr>
              <a:spLocks noEditPoints="1"/>
            </p:cNvSpPr>
            <p:nvPr/>
          </p:nvSpPr>
          <p:spPr bwMode="auto">
            <a:xfrm>
              <a:off x="1052" y="1390"/>
              <a:ext cx="218" cy="604"/>
            </a:xfrm>
            <a:custGeom>
              <a:avLst/>
              <a:gdLst>
                <a:gd name="T0" fmla="*/ 0 w 218"/>
                <a:gd name="T1" fmla="*/ 604 h 604"/>
                <a:gd name="T2" fmla="*/ 16 w 218"/>
                <a:gd name="T3" fmla="*/ 604 h 604"/>
                <a:gd name="T4" fmla="*/ 218 w 218"/>
                <a:gd name="T5" fmla="*/ 399 h 604"/>
                <a:gd name="T6" fmla="*/ 218 w 218"/>
                <a:gd name="T7" fmla="*/ 340 h 604"/>
                <a:gd name="T8" fmla="*/ 0 w 218"/>
                <a:gd name="T9" fmla="*/ 558 h 604"/>
                <a:gd name="T10" fmla="*/ 0 w 218"/>
                <a:gd name="T11" fmla="*/ 604 h 604"/>
                <a:gd name="T12" fmla="*/ 0 w 218"/>
                <a:gd name="T13" fmla="*/ 604 h 604"/>
                <a:gd name="T14" fmla="*/ 57 w 218"/>
                <a:gd name="T15" fmla="*/ 604 h 604"/>
                <a:gd name="T16" fmla="*/ 218 w 218"/>
                <a:gd name="T17" fmla="*/ 440 h 604"/>
                <a:gd name="T18" fmla="*/ 218 w 218"/>
                <a:gd name="T19" fmla="*/ 499 h 604"/>
                <a:gd name="T20" fmla="*/ 114 w 218"/>
                <a:gd name="T21" fmla="*/ 604 h 604"/>
                <a:gd name="T22" fmla="*/ 57 w 218"/>
                <a:gd name="T23" fmla="*/ 604 h 604"/>
                <a:gd name="T24" fmla="*/ 57 w 218"/>
                <a:gd name="T25" fmla="*/ 604 h 604"/>
                <a:gd name="T26" fmla="*/ 156 w 218"/>
                <a:gd name="T27" fmla="*/ 604 h 604"/>
                <a:gd name="T28" fmla="*/ 218 w 218"/>
                <a:gd name="T29" fmla="*/ 539 h 604"/>
                <a:gd name="T30" fmla="*/ 218 w 218"/>
                <a:gd name="T31" fmla="*/ 599 h 604"/>
                <a:gd name="T32" fmla="*/ 213 w 218"/>
                <a:gd name="T33" fmla="*/ 604 h 604"/>
                <a:gd name="T34" fmla="*/ 156 w 218"/>
                <a:gd name="T35" fmla="*/ 604 h 604"/>
                <a:gd name="T36" fmla="*/ 156 w 218"/>
                <a:gd name="T37" fmla="*/ 604 h 604"/>
                <a:gd name="T38" fmla="*/ 218 w 218"/>
                <a:gd name="T39" fmla="*/ 300 h 604"/>
                <a:gd name="T40" fmla="*/ 0 w 218"/>
                <a:gd name="T41" fmla="*/ 518 h 604"/>
                <a:gd name="T42" fmla="*/ 0 w 218"/>
                <a:gd name="T43" fmla="*/ 459 h 604"/>
                <a:gd name="T44" fmla="*/ 218 w 218"/>
                <a:gd name="T45" fmla="*/ 240 h 604"/>
                <a:gd name="T46" fmla="*/ 218 w 218"/>
                <a:gd name="T47" fmla="*/ 300 h 604"/>
                <a:gd name="T48" fmla="*/ 218 w 218"/>
                <a:gd name="T49" fmla="*/ 300 h 604"/>
                <a:gd name="T50" fmla="*/ 218 w 218"/>
                <a:gd name="T51" fmla="*/ 200 h 604"/>
                <a:gd name="T52" fmla="*/ 0 w 218"/>
                <a:gd name="T53" fmla="*/ 418 h 604"/>
                <a:gd name="T54" fmla="*/ 0 w 218"/>
                <a:gd name="T55" fmla="*/ 361 h 604"/>
                <a:gd name="T56" fmla="*/ 218 w 218"/>
                <a:gd name="T57" fmla="*/ 141 h 604"/>
                <a:gd name="T58" fmla="*/ 218 w 218"/>
                <a:gd name="T59" fmla="*/ 200 h 604"/>
                <a:gd name="T60" fmla="*/ 218 w 218"/>
                <a:gd name="T61" fmla="*/ 200 h 604"/>
                <a:gd name="T62" fmla="*/ 218 w 218"/>
                <a:gd name="T63" fmla="*/ 100 h 604"/>
                <a:gd name="T64" fmla="*/ 218 w 218"/>
                <a:gd name="T65" fmla="*/ 43 h 604"/>
                <a:gd name="T66" fmla="*/ 0 w 218"/>
                <a:gd name="T67" fmla="*/ 262 h 604"/>
                <a:gd name="T68" fmla="*/ 0 w 218"/>
                <a:gd name="T69" fmla="*/ 319 h 604"/>
                <a:gd name="T70" fmla="*/ 218 w 218"/>
                <a:gd name="T71" fmla="*/ 100 h 604"/>
                <a:gd name="T72" fmla="*/ 218 w 218"/>
                <a:gd name="T73" fmla="*/ 100 h 604"/>
                <a:gd name="T74" fmla="*/ 218 w 218"/>
                <a:gd name="T75" fmla="*/ 0 h 604"/>
                <a:gd name="T76" fmla="*/ 218 w 218"/>
                <a:gd name="T77" fmla="*/ 0 h 604"/>
                <a:gd name="T78" fmla="*/ 161 w 218"/>
                <a:gd name="T79" fmla="*/ 0 h 604"/>
                <a:gd name="T80" fmla="*/ 0 w 218"/>
                <a:gd name="T81" fmla="*/ 162 h 604"/>
                <a:gd name="T82" fmla="*/ 0 w 218"/>
                <a:gd name="T83" fmla="*/ 219 h 604"/>
                <a:gd name="T84" fmla="*/ 218 w 218"/>
                <a:gd name="T85" fmla="*/ 0 h 604"/>
                <a:gd name="T86" fmla="*/ 218 w 218"/>
                <a:gd name="T87" fmla="*/ 0 h 604"/>
                <a:gd name="T88" fmla="*/ 121 w 218"/>
                <a:gd name="T89" fmla="*/ 0 h 604"/>
                <a:gd name="T90" fmla="*/ 0 w 218"/>
                <a:gd name="T91" fmla="*/ 122 h 604"/>
                <a:gd name="T92" fmla="*/ 0 w 218"/>
                <a:gd name="T93" fmla="*/ 62 h 604"/>
                <a:gd name="T94" fmla="*/ 64 w 218"/>
                <a:gd name="T95" fmla="*/ 0 h 604"/>
                <a:gd name="T96" fmla="*/ 121 w 218"/>
                <a:gd name="T97" fmla="*/ 0 h 604"/>
                <a:gd name="T98" fmla="*/ 121 w 218"/>
                <a:gd name="T99" fmla="*/ 0 h 604"/>
                <a:gd name="T100" fmla="*/ 21 w 218"/>
                <a:gd name="T101" fmla="*/ 0 h 604"/>
                <a:gd name="T102" fmla="*/ 0 w 218"/>
                <a:gd name="T103" fmla="*/ 22 h 604"/>
                <a:gd name="T104" fmla="*/ 0 w 218"/>
                <a:gd name="T105" fmla="*/ 0 h 604"/>
                <a:gd name="T106" fmla="*/ 21 w 218"/>
                <a:gd name="T107" fmla="*/ 0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18" h="604">
                  <a:moveTo>
                    <a:pt x="0" y="604"/>
                  </a:moveTo>
                  <a:lnTo>
                    <a:pt x="16" y="604"/>
                  </a:lnTo>
                  <a:lnTo>
                    <a:pt x="218" y="399"/>
                  </a:lnTo>
                  <a:lnTo>
                    <a:pt x="218" y="340"/>
                  </a:lnTo>
                  <a:lnTo>
                    <a:pt x="0" y="558"/>
                  </a:lnTo>
                  <a:lnTo>
                    <a:pt x="0" y="604"/>
                  </a:lnTo>
                  <a:lnTo>
                    <a:pt x="0" y="604"/>
                  </a:lnTo>
                  <a:close/>
                  <a:moveTo>
                    <a:pt x="57" y="604"/>
                  </a:moveTo>
                  <a:lnTo>
                    <a:pt x="218" y="440"/>
                  </a:lnTo>
                  <a:lnTo>
                    <a:pt x="218" y="499"/>
                  </a:lnTo>
                  <a:lnTo>
                    <a:pt x="114" y="604"/>
                  </a:lnTo>
                  <a:lnTo>
                    <a:pt x="57" y="604"/>
                  </a:lnTo>
                  <a:lnTo>
                    <a:pt x="57" y="604"/>
                  </a:lnTo>
                  <a:close/>
                  <a:moveTo>
                    <a:pt x="156" y="604"/>
                  </a:moveTo>
                  <a:lnTo>
                    <a:pt x="218" y="539"/>
                  </a:lnTo>
                  <a:lnTo>
                    <a:pt x="218" y="599"/>
                  </a:lnTo>
                  <a:lnTo>
                    <a:pt x="213" y="604"/>
                  </a:lnTo>
                  <a:lnTo>
                    <a:pt x="156" y="604"/>
                  </a:lnTo>
                  <a:lnTo>
                    <a:pt x="156" y="604"/>
                  </a:lnTo>
                  <a:close/>
                  <a:moveTo>
                    <a:pt x="218" y="300"/>
                  </a:moveTo>
                  <a:lnTo>
                    <a:pt x="0" y="518"/>
                  </a:lnTo>
                  <a:lnTo>
                    <a:pt x="0" y="459"/>
                  </a:lnTo>
                  <a:lnTo>
                    <a:pt x="218" y="240"/>
                  </a:lnTo>
                  <a:lnTo>
                    <a:pt x="218" y="300"/>
                  </a:lnTo>
                  <a:lnTo>
                    <a:pt x="218" y="300"/>
                  </a:lnTo>
                  <a:close/>
                  <a:moveTo>
                    <a:pt x="218" y="200"/>
                  </a:moveTo>
                  <a:lnTo>
                    <a:pt x="0" y="418"/>
                  </a:lnTo>
                  <a:lnTo>
                    <a:pt x="0" y="361"/>
                  </a:lnTo>
                  <a:lnTo>
                    <a:pt x="218" y="141"/>
                  </a:lnTo>
                  <a:lnTo>
                    <a:pt x="218" y="200"/>
                  </a:lnTo>
                  <a:lnTo>
                    <a:pt x="218" y="200"/>
                  </a:lnTo>
                  <a:close/>
                  <a:moveTo>
                    <a:pt x="218" y="100"/>
                  </a:moveTo>
                  <a:lnTo>
                    <a:pt x="218" y="43"/>
                  </a:lnTo>
                  <a:lnTo>
                    <a:pt x="0" y="262"/>
                  </a:lnTo>
                  <a:lnTo>
                    <a:pt x="0" y="319"/>
                  </a:lnTo>
                  <a:lnTo>
                    <a:pt x="218" y="100"/>
                  </a:lnTo>
                  <a:lnTo>
                    <a:pt x="218" y="100"/>
                  </a:lnTo>
                  <a:close/>
                  <a:moveTo>
                    <a:pt x="218" y="0"/>
                  </a:moveTo>
                  <a:lnTo>
                    <a:pt x="218" y="0"/>
                  </a:lnTo>
                  <a:lnTo>
                    <a:pt x="161" y="0"/>
                  </a:lnTo>
                  <a:lnTo>
                    <a:pt x="0" y="162"/>
                  </a:lnTo>
                  <a:lnTo>
                    <a:pt x="0" y="219"/>
                  </a:lnTo>
                  <a:lnTo>
                    <a:pt x="218" y="0"/>
                  </a:lnTo>
                  <a:lnTo>
                    <a:pt x="218" y="0"/>
                  </a:lnTo>
                  <a:close/>
                  <a:moveTo>
                    <a:pt x="121" y="0"/>
                  </a:moveTo>
                  <a:lnTo>
                    <a:pt x="0" y="122"/>
                  </a:lnTo>
                  <a:lnTo>
                    <a:pt x="0" y="62"/>
                  </a:lnTo>
                  <a:lnTo>
                    <a:pt x="64" y="0"/>
                  </a:lnTo>
                  <a:lnTo>
                    <a:pt x="121" y="0"/>
                  </a:lnTo>
                  <a:lnTo>
                    <a:pt x="121" y="0"/>
                  </a:lnTo>
                  <a:close/>
                  <a:moveTo>
                    <a:pt x="21" y="0"/>
                  </a:moveTo>
                  <a:lnTo>
                    <a:pt x="0" y="22"/>
                  </a:lnTo>
                  <a:lnTo>
                    <a:pt x="0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" name="Freeform 8"/>
            <p:cNvSpPr>
              <a:spLocks noEditPoints="1"/>
            </p:cNvSpPr>
            <p:nvPr/>
          </p:nvSpPr>
          <p:spPr bwMode="auto">
            <a:xfrm>
              <a:off x="560" y="1390"/>
              <a:ext cx="219" cy="604"/>
            </a:xfrm>
            <a:custGeom>
              <a:avLst/>
              <a:gdLst>
                <a:gd name="T0" fmla="*/ 0 w 219"/>
                <a:gd name="T1" fmla="*/ 604 h 604"/>
                <a:gd name="T2" fmla="*/ 10 w 219"/>
                <a:gd name="T3" fmla="*/ 604 h 604"/>
                <a:gd name="T4" fmla="*/ 219 w 219"/>
                <a:gd name="T5" fmla="*/ 392 h 604"/>
                <a:gd name="T6" fmla="*/ 219 w 219"/>
                <a:gd name="T7" fmla="*/ 335 h 604"/>
                <a:gd name="T8" fmla="*/ 0 w 219"/>
                <a:gd name="T9" fmla="*/ 554 h 604"/>
                <a:gd name="T10" fmla="*/ 0 w 219"/>
                <a:gd name="T11" fmla="*/ 604 h 604"/>
                <a:gd name="T12" fmla="*/ 0 w 219"/>
                <a:gd name="T13" fmla="*/ 604 h 604"/>
                <a:gd name="T14" fmla="*/ 50 w 219"/>
                <a:gd name="T15" fmla="*/ 604 h 604"/>
                <a:gd name="T16" fmla="*/ 219 w 219"/>
                <a:gd name="T17" fmla="*/ 433 h 604"/>
                <a:gd name="T18" fmla="*/ 219 w 219"/>
                <a:gd name="T19" fmla="*/ 492 h 604"/>
                <a:gd name="T20" fmla="*/ 110 w 219"/>
                <a:gd name="T21" fmla="*/ 604 h 604"/>
                <a:gd name="T22" fmla="*/ 50 w 219"/>
                <a:gd name="T23" fmla="*/ 604 h 604"/>
                <a:gd name="T24" fmla="*/ 50 w 219"/>
                <a:gd name="T25" fmla="*/ 604 h 604"/>
                <a:gd name="T26" fmla="*/ 150 w 219"/>
                <a:gd name="T27" fmla="*/ 604 h 604"/>
                <a:gd name="T28" fmla="*/ 219 w 219"/>
                <a:gd name="T29" fmla="*/ 532 h 604"/>
                <a:gd name="T30" fmla="*/ 219 w 219"/>
                <a:gd name="T31" fmla="*/ 592 h 604"/>
                <a:gd name="T32" fmla="*/ 209 w 219"/>
                <a:gd name="T33" fmla="*/ 604 h 604"/>
                <a:gd name="T34" fmla="*/ 150 w 219"/>
                <a:gd name="T35" fmla="*/ 604 h 604"/>
                <a:gd name="T36" fmla="*/ 150 w 219"/>
                <a:gd name="T37" fmla="*/ 604 h 604"/>
                <a:gd name="T38" fmla="*/ 219 w 219"/>
                <a:gd name="T39" fmla="*/ 293 h 604"/>
                <a:gd name="T40" fmla="*/ 0 w 219"/>
                <a:gd name="T41" fmla="*/ 511 h 604"/>
                <a:gd name="T42" fmla="*/ 0 w 219"/>
                <a:gd name="T43" fmla="*/ 454 h 604"/>
                <a:gd name="T44" fmla="*/ 219 w 219"/>
                <a:gd name="T45" fmla="*/ 236 h 604"/>
                <a:gd name="T46" fmla="*/ 219 w 219"/>
                <a:gd name="T47" fmla="*/ 293 h 604"/>
                <a:gd name="T48" fmla="*/ 219 w 219"/>
                <a:gd name="T49" fmla="*/ 293 h 604"/>
                <a:gd name="T50" fmla="*/ 219 w 219"/>
                <a:gd name="T51" fmla="*/ 195 h 604"/>
                <a:gd name="T52" fmla="*/ 0 w 219"/>
                <a:gd name="T53" fmla="*/ 414 h 604"/>
                <a:gd name="T54" fmla="*/ 0 w 219"/>
                <a:gd name="T55" fmla="*/ 354 h 604"/>
                <a:gd name="T56" fmla="*/ 219 w 219"/>
                <a:gd name="T57" fmla="*/ 136 h 604"/>
                <a:gd name="T58" fmla="*/ 219 w 219"/>
                <a:gd name="T59" fmla="*/ 195 h 604"/>
                <a:gd name="T60" fmla="*/ 219 w 219"/>
                <a:gd name="T61" fmla="*/ 195 h 604"/>
                <a:gd name="T62" fmla="*/ 219 w 219"/>
                <a:gd name="T63" fmla="*/ 95 h 604"/>
                <a:gd name="T64" fmla="*/ 219 w 219"/>
                <a:gd name="T65" fmla="*/ 36 h 604"/>
                <a:gd name="T66" fmla="*/ 0 w 219"/>
                <a:gd name="T67" fmla="*/ 255 h 604"/>
                <a:gd name="T68" fmla="*/ 0 w 219"/>
                <a:gd name="T69" fmla="*/ 314 h 604"/>
                <a:gd name="T70" fmla="*/ 219 w 219"/>
                <a:gd name="T71" fmla="*/ 95 h 604"/>
                <a:gd name="T72" fmla="*/ 219 w 219"/>
                <a:gd name="T73" fmla="*/ 95 h 604"/>
                <a:gd name="T74" fmla="*/ 216 w 219"/>
                <a:gd name="T75" fmla="*/ 0 h 604"/>
                <a:gd name="T76" fmla="*/ 157 w 219"/>
                <a:gd name="T77" fmla="*/ 0 h 604"/>
                <a:gd name="T78" fmla="*/ 0 w 219"/>
                <a:gd name="T79" fmla="*/ 155 h 604"/>
                <a:gd name="T80" fmla="*/ 0 w 219"/>
                <a:gd name="T81" fmla="*/ 214 h 604"/>
                <a:gd name="T82" fmla="*/ 216 w 219"/>
                <a:gd name="T83" fmla="*/ 0 h 604"/>
                <a:gd name="T84" fmla="*/ 216 w 219"/>
                <a:gd name="T85" fmla="*/ 0 h 604"/>
                <a:gd name="T86" fmla="*/ 117 w 219"/>
                <a:gd name="T87" fmla="*/ 0 h 604"/>
                <a:gd name="T88" fmla="*/ 0 w 219"/>
                <a:gd name="T89" fmla="*/ 114 h 604"/>
                <a:gd name="T90" fmla="*/ 0 w 219"/>
                <a:gd name="T91" fmla="*/ 55 h 604"/>
                <a:gd name="T92" fmla="*/ 57 w 219"/>
                <a:gd name="T93" fmla="*/ 0 h 604"/>
                <a:gd name="T94" fmla="*/ 117 w 219"/>
                <a:gd name="T95" fmla="*/ 0 h 604"/>
                <a:gd name="T96" fmla="*/ 117 w 219"/>
                <a:gd name="T97" fmla="*/ 0 h 604"/>
                <a:gd name="T98" fmla="*/ 17 w 219"/>
                <a:gd name="T99" fmla="*/ 0 h 604"/>
                <a:gd name="T100" fmla="*/ 0 w 219"/>
                <a:gd name="T101" fmla="*/ 15 h 604"/>
                <a:gd name="T102" fmla="*/ 0 w 219"/>
                <a:gd name="T103" fmla="*/ 0 h 604"/>
                <a:gd name="T104" fmla="*/ 17 w 219"/>
                <a:gd name="T105" fmla="*/ 0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19" h="604">
                  <a:moveTo>
                    <a:pt x="0" y="604"/>
                  </a:moveTo>
                  <a:lnTo>
                    <a:pt x="10" y="604"/>
                  </a:lnTo>
                  <a:lnTo>
                    <a:pt x="219" y="392"/>
                  </a:lnTo>
                  <a:lnTo>
                    <a:pt x="219" y="335"/>
                  </a:lnTo>
                  <a:lnTo>
                    <a:pt x="0" y="554"/>
                  </a:lnTo>
                  <a:lnTo>
                    <a:pt x="0" y="604"/>
                  </a:lnTo>
                  <a:lnTo>
                    <a:pt x="0" y="604"/>
                  </a:lnTo>
                  <a:close/>
                  <a:moveTo>
                    <a:pt x="50" y="604"/>
                  </a:moveTo>
                  <a:lnTo>
                    <a:pt x="219" y="433"/>
                  </a:lnTo>
                  <a:lnTo>
                    <a:pt x="219" y="492"/>
                  </a:lnTo>
                  <a:lnTo>
                    <a:pt x="110" y="604"/>
                  </a:lnTo>
                  <a:lnTo>
                    <a:pt x="50" y="604"/>
                  </a:lnTo>
                  <a:lnTo>
                    <a:pt x="50" y="604"/>
                  </a:lnTo>
                  <a:close/>
                  <a:moveTo>
                    <a:pt x="150" y="604"/>
                  </a:moveTo>
                  <a:lnTo>
                    <a:pt x="219" y="532"/>
                  </a:lnTo>
                  <a:lnTo>
                    <a:pt x="219" y="592"/>
                  </a:lnTo>
                  <a:lnTo>
                    <a:pt x="209" y="604"/>
                  </a:lnTo>
                  <a:lnTo>
                    <a:pt x="150" y="604"/>
                  </a:lnTo>
                  <a:lnTo>
                    <a:pt x="150" y="604"/>
                  </a:lnTo>
                  <a:close/>
                  <a:moveTo>
                    <a:pt x="219" y="293"/>
                  </a:moveTo>
                  <a:lnTo>
                    <a:pt x="0" y="511"/>
                  </a:lnTo>
                  <a:lnTo>
                    <a:pt x="0" y="454"/>
                  </a:lnTo>
                  <a:lnTo>
                    <a:pt x="219" y="236"/>
                  </a:lnTo>
                  <a:lnTo>
                    <a:pt x="219" y="293"/>
                  </a:lnTo>
                  <a:lnTo>
                    <a:pt x="219" y="293"/>
                  </a:lnTo>
                  <a:close/>
                  <a:moveTo>
                    <a:pt x="219" y="195"/>
                  </a:moveTo>
                  <a:lnTo>
                    <a:pt x="0" y="414"/>
                  </a:lnTo>
                  <a:lnTo>
                    <a:pt x="0" y="354"/>
                  </a:lnTo>
                  <a:lnTo>
                    <a:pt x="219" y="136"/>
                  </a:lnTo>
                  <a:lnTo>
                    <a:pt x="219" y="195"/>
                  </a:lnTo>
                  <a:lnTo>
                    <a:pt x="219" y="195"/>
                  </a:lnTo>
                  <a:close/>
                  <a:moveTo>
                    <a:pt x="219" y="95"/>
                  </a:moveTo>
                  <a:lnTo>
                    <a:pt x="219" y="36"/>
                  </a:lnTo>
                  <a:lnTo>
                    <a:pt x="0" y="255"/>
                  </a:lnTo>
                  <a:lnTo>
                    <a:pt x="0" y="314"/>
                  </a:lnTo>
                  <a:lnTo>
                    <a:pt x="219" y="95"/>
                  </a:lnTo>
                  <a:lnTo>
                    <a:pt x="219" y="95"/>
                  </a:lnTo>
                  <a:close/>
                  <a:moveTo>
                    <a:pt x="216" y="0"/>
                  </a:moveTo>
                  <a:lnTo>
                    <a:pt x="157" y="0"/>
                  </a:lnTo>
                  <a:lnTo>
                    <a:pt x="0" y="155"/>
                  </a:lnTo>
                  <a:lnTo>
                    <a:pt x="0" y="214"/>
                  </a:lnTo>
                  <a:lnTo>
                    <a:pt x="216" y="0"/>
                  </a:lnTo>
                  <a:lnTo>
                    <a:pt x="216" y="0"/>
                  </a:lnTo>
                  <a:close/>
                  <a:moveTo>
                    <a:pt x="117" y="0"/>
                  </a:moveTo>
                  <a:lnTo>
                    <a:pt x="0" y="114"/>
                  </a:lnTo>
                  <a:lnTo>
                    <a:pt x="0" y="55"/>
                  </a:lnTo>
                  <a:lnTo>
                    <a:pt x="57" y="0"/>
                  </a:lnTo>
                  <a:lnTo>
                    <a:pt x="117" y="0"/>
                  </a:lnTo>
                  <a:lnTo>
                    <a:pt x="117" y="0"/>
                  </a:lnTo>
                  <a:close/>
                  <a:moveTo>
                    <a:pt x="17" y="0"/>
                  </a:moveTo>
                  <a:lnTo>
                    <a:pt x="0" y="15"/>
                  </a:lnTo>
                  <a:lnTo>
                    <a:pt x="0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" name="Freeform 9"/>
            <p:cNvSpPr>
              <a:spLocks noEditPoints="1"/>
            </p:cNvSpPr>
            <p:nvPr/>
          </p:nvSpPr>
          <p:spPr bwMode="auto">
            <a:xfrm>
              <a:off x="515" y="1269"/>
              <a:ext cx="309" cy="88"/>
            </a:xfrm>
            <a:custGeom>
              <a:avLst/>
              <a:gdLst>
                <a:gd name="T0" fmla="*/ 283 w 309"/>
                <a:gd name="T1" fmla="*/ 0 h 88"/>
                <a:gd name="T2" fmla="*/ 223 w 309"/>
                <a:gd name="T3" fmla="*/ 0 h 88"/>
                <a:gd name="T4" fmla="*/ 136 w 309"/>
                <a:gd name="T5" fmla="*/ 88 h 88"/>
                <a:gd name="T6" fmla="*/ 195 w 309"/>
                <a:gd name="T7" fmla="*/ 88 h 88"/>
                <a:gd name="T8" fmla="*/ 283 w 309"/>
                <a:gd name="T9" fmla="*/ 0 h 88"/>
                <a:gd name="T10" fmla="*/ 283 w 309"/>
                <a:gd name="T11" fmla="*/ 0 h 88"/>
                <a:gd name="T12" fmla="*/ 183 w 309"/>
                <a:gd name="T13" fmla="*/ 0 h 88"/>
                <a:gd name="T14" fmla="*/ 95 w 309"/>
                <a:gd name="T15" fmla="*/ 88 h 88"/>
                <a:gd name="T16" fmla="*/ 36 w 309"/>
                <a:gd name="T17" fmla="*/ 88 h 88"/>
                <a:gd name="T18" fmla="*/ 124 w 309"/>
                <a:gd name="T19" fmla="*/ 0 h 88"/>
                <a:gd name="T20" fmla="*/ 183 w 309"/>
                <a:gd name="T21" fmla="*/ 0 h 88"/>
                <a:gd name="T22" fmla="*/ 183 w 309"/>
                <a:gd name="T23" fmla="*/ 0 h 88"/>
                <a:gd name="T24" fmla="*/ 83 w 309"/>
                <a:gd name="T25" fmla="*/ 0 h 88"/>
                <a:gd name="T26" fmla="*/ 24 w 309"/>
                <a:gd name="T27" fmla="*/ 0 h 88"/>
                <a:gd name="T28" fmla="*/ 0 w 309"/>
                <a:gd name="T29" fmla="*/ 24 h 88"/>
                <a:gd name="T30" fmla="*/ 0 w 309"/>
                <a:gd name="T31" fmla="*/ 81 h 88"/>
                <a:gd name="T32" fmla="*/ 83 w 309"/>
                <a:gd name="T33" fmla="*/ 0 h 88"/>
                <a:gd name="T34" fmla="*/ 83 w 309"/>
                <a:gd name="T35" fmla="*/ 0 h 88"/>
                <a:gd name="T36" fmla="*/ 235 w 309"/>
                <a:gd name="T37" fmla="*/ 88 h 88"/>
                <a:gd name="T38" fmla="*/ 309 w 309"/>
                <a:gd name="T39" fmla="*/ 12 h 88"/>
                <a:gd name="T40" fmla="*/ 309 w 309"/>
                <a:gd name="T41" fmla="*/ 72 h 88"/>
                <a:gd name="T42" fmla="*/ 295 w 309"/>
                <a:gd name="T43" fmla="*/ 88 h 88"/>
                <a:gd name="T44" fmla="*/ 235 w 309"/>
                <a:gd name="T4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09" h="88">
                  <a:moveTo>
                    <a:pt x="283" y="0"/>
                  </a:moveTo>
                  <a:lnTo>
                    <a:pt x="223" y="0"/>
                  </a:lnTo>
                  <a:lnTo>
                    <a:pt x="136" y="88"/>
                  </a:lnTo>
                  <a:lnTo>
                    <a:pt x="195" y="88"/>
                  </a:lnTo>
                  <a:lnTo>
                    <a:pt x="283" y="0"/>
                  </a:lnTo>
                  <a:lnTo>
                    <a:pt x="283" y="0"/>
                  </a:lnTo>
                  <a:close/>
                  <a:moveTo>
                    <a:pt x="183" y="0"/>
                  </a:moveTo>
                  <a:lnTo>
                    <a:pt x="95" y="88"/>
                  </a:lnTo>
                  <a:lnTo>
                    <a:pt x="36" y="88"/>
                  </a:lnTo>
                  <a:lnTo>
                    <a:pt x="124" y="0"/>
                  </a:lnTo>
                  <a:lnTo>
                    <a:pt x="183" y="0"/>
                  </a:lnTo>
                  <a:lnTo>
                    <a:pt x="183" y="0"/>
                  </a:lnTo>
                  <a:close/>
                  <a:moveTo>
                    <a:pt x="83" y="0"/>
                  </a:moveTo>
                  <a:lnTo>
                    <a:pt x="24" y="0"/>
                  </a:lnTo>
                  <a:lnTo>
                    <a:pt x="0" y="24"/>
                  </a:lnTo>
                  <a:lnTo>
                    <a:pt x="0" y="81"/>
                  </a:lnTo>
                  <a:lnTo>
                    <a:pt x="83" y="0"/>
                  </a:lnTo>
                  <a:lnTo>
                    <a:pt x="83" y="0"/>
                  </a:lnTo>
                  <a:close/>
                  <a:moveTo>
                    <a:pt x="235" y="88"/>
                  </a:moveTo>
                  <a:lnTo>
                    <a:pt x="309" y="12"/>
                  </a:lnTo>
                  <a:lnTo>
                    <a:pt x="309" y="72"/>
                  </a:lnTo>
                  <a:lnTo>
                    <a:pt x="295" y="88"/>
                  </a:lnTo>
                  <a:lnTo>
                    <a:pt x="235" y="88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Freeform 10"/>
            <p:cNvSpPr>
              <a:spLocks noEditPoints="1"/>
            </p:cNvSpPr>
            <p:nvPr/>
          </p:nvSpPr>
          <p:spPr bwMode="auto">
            <a:xfrm>
              <a:off x="1007" y="1269"/>
              <a:ext cx="308" cy="88"/>
            </a:xfrm>
            <a:custGeom>
              <a:avLst/>
              <a:gdLst>
                <a:gd name="T0" fmla="*/ 287 w 308"/>
                <a:gd name="T1" fmla="*/ 0 h 88"/>
                <a:gd name="T2" fmla="*/ 227 w 308"/>
                <a:gd name="T3" fmla="*/ 0 h 88"/>
                <a:gd name="T4" fmla="*/ 140 w 308"/>
                <a:gd name="T5" fmla="*/ 88 h 88"/>
                <a:gd name="T6" fmla="*/ 199 w 308"/>
                <a:gd name="T7" fmla="*/ 88 h 88"/>
                <a:gd name="T8" fmla="*/ 287 w 308"/>
                <a:gd name="T9" fmla="*/ 0 h 88"/>
                <a:gd name="T10" fmla="*/ 287 w 308"/>
                <a:gd name="T11" fmla="*/ 0 h 88"/>
                <a:gd name="T12" fmla="*/ 187 w 308"/>
                <a:gd name="T13" fmla="*/ 0 h 88"/>
                <a:gd name="T14" fmla="*/ 99 w 308"/>
                <a:gd name="T15" fmla="*/ 88 h 88"/>
                <a:gd name="T16" fmla="*/ 42 w 308"/>
                <a:gd name="T17" fmla="*/ 88 h 88"/>
                <a:gd name="T18" fmla="*/ 130 w 308"/>
                <a:gd name="T19" fmla="*/ 0 h 88"/>
                <a:gd name="T20" fmla="*/ 187 w 308"/>
                <a:gd name="T21" fmla="*/ 0 h 88"/>
                <a:gd name="T22" fmla="*/ 187 w 308"/>
                <a:gd name="T23" fmla="*/ 0 h 88"/>
                <a:gd name="T24" fmla="*/ 87 w 308"/>
                <a:gd name="T25" fmla="*/ 0 h 88"/>
                <a:gd name="T26" fmla="*/ 30 w 308"/>
                <a:gd name="T27" fmla="*/ 0 h 88"/>
                <a:gd name="T28" fmla="*/ 0 w 308"/>
                <a:gd name="T29" fmla="*/ 29 h 88"/>
                <a:gd name="T30" fmla="*/ 0 w 308"/>
                <a:gd name="T31" fmla="*/ 88 h 88"/>
                <a:gd name="T32" fmla="*/ 0 w 308"/>
                <a:gd name="T33" fmla="*/ 88 h 88"/>
                <a:gd name="T34" fmla="*/ 87 w 308"/>
                <a:gd name="T35" fmla="*/ 0 h 88"/>
                <a:gd name="T36" fmla="*/ 87 w 308"/>
                <a:gd name="T37" fmla="*/ 0 h 88"/>
                <a:gd name="T38" fmla="*/ 239 w 308"/>
                <a:gd name="T39" fmla="*/ 88 h 88"/>
                <a:gd name="T40" fmla="*/ 308 w 308"/>
                <a:gd name="T41" fmla="*/ 19 h 88"/>
                <a:gd name="T42" fmla="*/ 308 w 308"/>
                <a:gd name="T43" fmla="*/ 76 h 88"/>
                <a:gd name="T44" fmla="*/ 299 w 308"/>
                <a:gd name="T45" fmla="*/ 88 h 88"/>
                <a:gd name="T46" fmla="*/ 239 w 308"/>
                <a:gd name="T47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08" h="88">
                  <a:moveTo>
                    <a:pt x="287" y="0"/>
                  </a:moveTo>
                  <a:lnTo>
                    <a:pt x="227" y="0"/>
                  </a:lnTo>
                  <a:lnTo>
                    <a:pt x="140" y="88"/>
                  </a:lnTo>
                  <a:lnTo>
                    <a:pt x="199" y="88"/>
                  </a:lnTo>
                  <a:lnTo>
                    <a:pt x="287" y="0"/>
                  </a:lnTo>
                  <a:lnTo>
                    <a:pt x="287" y="0"/>
                  </a:lnTo>
                  <a:close/>
                  <a:moveTo>
                    <a:pt x="187" y="0"/>
                  </a:moveTo>
                  <a:lnTo>
                    <a:pt x="99" y="88"/>
                  </a:lnTo>
                  <a:lnTo>
                    <a:pt x="42" y="88"/>
                  </a:lnTo>
                  <a:lnTo>
                    <a:pt x="130" y="0"/>
                  </a:lnTo>
                  <a:lnTo>
                    <a:pt x="187" y="0"/>
                  </a:lnTo>
                  <a:lnTo>
                    <a:pt x="187" y="0"/>
                  </a:lnTo>
                  <a:close/>
                  <a:moveTo>
                    <a:pt x="87" y="0"/>
                  </a:moveTo>
                  <a:lnTo>
                    <a:pt x="30" y="0"/>
                  </a:lnTo>
                  <a:lnTo>
                    <a:pt x="0" y="29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87" y="0"/>
                  </a:lnTo>
                  <a:lnTo>
                    <a:pt x="87" y="0"/>
                  </a:lnTo>
                  <a:close/>
                  <a:moveTo>
                    <a:pt x="239" y="88"/>
                  </a:moveTo>
                  <a:lnTo>
                    <a:pt x="308" y="19"/>
                  </a:lnTo>
                  <a:lnTo>
                    <a:pt x="308" y="76"/>
                  </a:lnTo>
                  <a:lnTo>
                    <a:pt x="299" y="88"/>
                  </a:lnTo>
                  <a:lnTo>
                    <a:pt x="239" y="88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" name="Freeform 11"/>
            <p:cNvSpPr>
              <a:spLocks noEditPoints="1"/>
            </p:cNvSpPr>
            <p:nvPr/>
          </p:nvSpPr>
          <p:spPr bwMode="auto">
            <a:xfrm>
              <a:off x="1498" y="1269"/>
              <a:ext cx="308" cy="88"/>
            </a:xfrm>
            <a:custGeom>
              <a:avLst/>
              <a:gdLst>
                <a:gd name="T0" fmla="*/ 292 w 308"/>
                <a:gd name="T1" fmla="*/ 0 h 88"/>
                <a:gd name="T2" fmla="*/ 235 w 308"/>
                <a:gd name="T3" fmla="*/ 0 h 88"/>
                <a:gd name="T4" fmla="*/ 147 w 308"/>
                <a:gd name="T5" fmla="*/ 88 h 88"/>
                <a:gd name="T6" fmla="*/ 204 w 308"/>
                <a:gd name="T7" fmla="*/ 88 h 88"/>
                <a:gd name="T8" fmla="*/ 292 w 308"/>
                <a:gd name="T9" fmla="*/ 0 h 88"/>
                <a:gd name="T10" fmla="*/ 292 w 308"/>
                <a:gd name="T11" fmla="*/ 0 h 88"/>
                <a:gd name="T12" fmla="*/ 194 w 308"/>
                <a:gd name="T13" fmla="*/ 0 h 88"/>
                <a:gd name="T14" fmla="*/ 107 w 308"/>
                <a:gd name="T15" fmla="*/ 88 h 88"/>
                <a:gd name="T16" fmla="*/ 47 w 308"/>
                <a:gd name="T17" fmla="*/ 88 h 88"/>
                <a:gd name="T18" fmla="*/ 135 w 308"/>
                <a:gd name="T19" fmla="*/ 0 h 88"/>
                <a:gd name="T20" fmla="*/ 194 w 308"/>
                <a:gd name="T21" fmla="*/ 0 h 88"/>
                <a:gd name="T22" fmla="*/ 194 w 308"/>
                <a:gd name="T23" fmla="*/ 0 h 88"/>
                <a:gd name="T24" fmla="*/ 95 w 308"/>
                <a:gd name="T25" fmla="*/ 0 h 88"/>
                <a:gd name="T26" fmla="*/ 35 w 308"/>
                <a:gd name="T27" fmla="*/ 0 h 88"/>
                <a:gd name="T28" fmla="*/ 0 w 308"/>
                <a:gd name="T29" fmla="*/ 36 h 88"/>
                <a:gd name="T30" fmla="*/ 0 w 308"/>
                <a:gd name="T31" fmla="*/ 88 h 88"/>
                <a:gd name="T32" fmla="*/ 7 w 308"/>
                <a:gd name="T33" fmla="*/ 88 h 88"/>
                <a:gd name="T34" fmla="*/ 95 w 308"/>
                <a:gd name="T35" fmla="*/ 0 h 88"/>
                <a:gd name="T36" fmla="*/ 95 w 308"/>
                <a:gd name="T37" fmla="*/ 0 h 88"/>
                <a:gd name="T38" fmla="*/ 247 w 308"/>
                <a:gd name="T39" fmla="*/ 88 h 88"/>
                <a:gd name="T40" fmla="*/ 308 w 308"/>
                <a:gd name="T41" fmla="*/ 24 h 88"/>
                <a:gd name="T42" fmla="*/ 308 w 308"/>
                <a:gd name="T43" fmla="*/ 84 h 88"/>
                <a:gd name="T44" fmla="*/ 304 w 308"/>
                <a:gd name="T45" fmla="*/ 88 h 88"/>
                <a:gd name="T46" fmla="*/ 247 w 308"/>
                <a:gd name="T47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08" h="88">
                  <a:moveTo>
                    <a:pt x="292" y="0"/>
                  </a:moveTo>
                  <a:lnTo>
                    <a:pt x="235" y="0"/>
                  </a:lnTo>
                  <a:lnTo>
                    <a:pt x="147" y="88"/>
                  </a:lnTo>
                  <a:lnTo>
                    <a:pt x="204" y="88"/>
                  </a:lnTo>
                  <a:lnTo>
                    <a:pt x="292" y="0"/>
                  </a:lnTo>
                  <a:lnTo>
                    <a:pt x="292" y="0"/>
                  </a:lnTo>
                  <a:close/>
                  <a:moveTo>
                    <a:pt x="194" y="0"/>
                  </a:moveTo>
                  <a:lnTo>
                    <a:pt x="107" y="88"/>
                  </a:lnTo>
                  <a:lnTo>
                    <a:pt x="47" y="88"/>
                  </a:lnTo>
                  <a:lnTo>
                    <a:pt x="135" y="0"/>
                  </a:lnTo>
                  <a:lnTo>
                    <a:pt x="194" y="0"/>
                  </a:lnTo>
                  <a:lnTo>
                    <a:pt x="194" y="0"/>
                  </a:lnTo>
                  <a:close/>
                  <a:moveTo>
                    <a:pt x="95" y="0"/>
                  </a:moveTo>
                  <a:lnTo>
                    <a:pt x="35" y="0"/>
                  </a:lnTo>
                  <a:lnTo>
                    <a:pt x="0" y="36"/>
                  </a:lnTo>
                  <a:lnTo>
                    <a:pt x="0" y="88"/>
                  </a:lnTo>
                  <a:lnTo>
                    <a:pt x="7" y="88"/>
                  </a:lnTo>
                  <a:lnTo>
                    <a:pt x="95" y="0"/>
                  </a:lnTo>
                  <a:lnTo>
                    <a:pt x="95" y="0"/>
                  </a:lnTo>
                  <a:close/>
                  <a:moveTo>
                    <a:pt x="247" y="88"/>
                  </a:moveTo>
                  <a:lnTo>
                    <a:pt x="308" y="24"/>
                  </a:lnTo>
                  <a:lnTo>
                    <a:pt x="308" y="84"/>
                  </a:lnTo>
                  <a:lnTo>
                    <a:pt x="304" y="88"/>
                  </a:lnTo>
                  <a:lnTo>
                    <a:pt x="247" y="88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" name="Freeform 12"/>
            <p:cNvSpPr>
              <a:spLocks noEditPoints="1"/>
            </p:cNvSpPr>
            <p:nvPr/>
          </p:nvSpPr>
          <p:spPr bwMode="auto">
            <a:xfrm>
              <a:off x="1303" y="1269"/>
              <a:ext cx="207" cy="725"/>
            </a:xfrm>
            <a:custGeom>
              <a:avLst/>
              <a:gdLst>
                <a:gd name="T0" fmla="*/ 19 w 87"/>
                <a:gd name="T1" fmla="*/ 0 h 305"/>
                <a:gd name="T2" fmla="*/ 19 w 87"/>
                <a:gd name="T3" fmla="*/ 19 h 305"/>
                <a:gd name="T4" fmla="*/ 38 w 87"/>
                <a:gd name="T5" fmla="*/ 0 h 305"/>
                <a:gd name="T6" fmla="*/ 19 w 87"/>
                <a:gd name="T7" fmla="*/ 0 h 305"/>
                <a:gd name="T8" fmla="*/ 19 w 87"/>
                <a:gd name="T9" fmla="*/ 36 h 305"/>
                <a:gd name="T10" fmla="*/ 55 w 87"/>
                <a:gd name="T11" fmla="*/ 0 h 305"/>
                <a:gd name="T12" fmla="*/ 68 w 87"/>
                <a:gd name="T13" fmla="*/ 0 h 305"/>
                <a:gd name="T14" fmla="*/ 68 w 87"/>
                <a:gd name="T15" fmla="*/ 11 h 305"/>
                <a:gd name="T16" fmla="*/ 0 w 87"/>
                <a:gd name="T17" fmla="*/ 79 h 305"/>
                <a:gd name="T18" fmla="*/ 0 w 87"/>
                <a:gd name="T19" fmla="*/ 55 h 305"/>
                <a:gd name="T20" fmla="*/ 4 w 87"/>
                <a:gd name="T21" fmla="*/ 51 h 305"/>
                <a:gd name="T22" fmla="*/ 12 w 87"/>
                <a:gd name="T23" fmla="*/ 51 h 305"/>
                <a:gd name="T24" fmla="*/ 19 w 87"/>
                <a:gd name="T25" fmla="*/ 44 h 305"/>
                <a:gd name="T26" fmla="*/ 19 w 87"/>
                <a:gd name="T27" fmla="*/ 36 h 305"/>
                <a:gd name="T28" fmla="*/ 0 w 87"/>
                <a:gd name="T29" fmla="*/ 97 h 305"/>
                <a:gd name="T30" fmla="*/ 0 w 87"/>
                <a:gd name="T31" fmla="*/ 121 h 305"/>
                <a:gd name="T32" fmla="*/ 72 w 87"/>
                <a:gd name="T33" fmla="*/ 50 h 305"/>
                <a:gd name="T34" fmla="*/ 68 w 87"/>
                <a:gd name="T35" fmla="*/ 44 h 305"/>
                <a:gd name="T36" fmla="*/ 68 w 87"/>
                <a:gd name="T37" fmla="*/ 28 h 305"/>
                <a:gd name="T38" fmla="*/ 0 w 87"/>
                <a:gd name="T39" fmla="*/ 97 h 305"/>
                <a:gd name="T40" fmla="*/ 0 w 87"/>
                <a:gd name="T41" fmla="*/ 138 h 305"/>
                <a:gd name="T42" fmla="*/ 0 w 87"/>
                <a:gd name="T43" fmla="*/ 163 h 305"/>
                <a:gd name="T44" fmla="*/ 87 w 87"/>
                <a:gd name="T45" fmla="*/ 76 h 305"/>
                <a:gd name="T46" fmla="*/ 87 w 87"/>
                <a:gd name="T47" fmla="*/ 52 h 305"/>
                <a:gd name="T48" fmla="*/ 0 w 87"/>
                <a:gd name="T49" fmla="*/ 138 h 305"/>
                <a:gd name="T50" fmla="*/ 0 w 87"/>
                <a:gd name="T51" fmla="*/ 180 h 305"/>
                <a:gd name="T52" fmla="*/ 87 w 87"/>
                <a:gd name="T53" fmla="*/ 93 h 305"/>
                <a:gd name="T54" fmla="*/ 87 w 87"/>
                <a:gd name="T55" fmla="*/ 118 h 305"/>
                <a:gd name="T56" fmla="*/ 0 w 87"/>
                <a:gd name="T57" fmla="*/ 205 h 305"/>
                <a:gd name="T58" fmla="*/ 0 w 87"/>
                <a:gd name="T59" fmla="*/ 180 h 305"/>
                <a:gd name="T60" fmla="*/ 0 w 87"/>
                <a:gd name="T61" fmla="*/ 222 h 305"/>
                <a:gd name="T62" fmla="*/ 87 w 87"/>
                <a:gd name="T63" fmla="*/ 135 h 305"/>
                <a:gd name="T64" fmla="*/ 87 w 87"/>
                <a:gd name="T65" fmla="*/ 160 h 305"/>
                <a:gd name="T66" fmla="*/ 0 w 87"/>
                <a:gd name="T67" fmla="*/ 247 h 305"/>
                <a:gd name="T68" fmla="*/ 0 w 87"/>
                <a:gd name="T69" fmla="*/ 222 h 305"/>
                <a:gd name="T70" fmla="*/ 0 w 87"/>
                <a:gd name="T71" fmla="*/ 264 h 305"/>
                <a:gd name="T72" fmla="*/ 0 w 87"/>
                <a:gd name="T73" fmla="*/ 289 h 305"/>
                <a:gd name="T74" fmla="*/ 87 w 87"/>
                <a:gd name="T75" fmla="*/ 202 h 305"/>
                <a:gd name="T76" fmla="*/ 87 w 87"/>
                <a:gd name="T77" fmla="*/ 177 h 305"/>
                <a:gd name="T78" fmla="*/ 0 w 87"/>
                <a:gd name="T79" fmla="*/ 264 h 305"/>
                <a:gd name="T80" fmla="*/ 1 w 87"/>
                <a:gd name="T81" fmla="*/ 305 h 305"/>
                <a:gd name="T82" fmla="*/ 26 w 87"/>
                <a:gd name="T83" fmla="*/ 305 h 305"/>
                <a:gd name="T84" fmla="*/ 87 w 87"/>
                <a:gd name="T85" fmla="*/ 244 h 305"/>
                <a:gd name="T86" fmla="*/ 87 w 87"/>
                <a:gd name="T87" fmla="*/ 219 h 305"/>
                <a:gd name="T88" fmla="*/ 1 w 87"/>
                <a:gd name="T89" fmla="*/ 305 h 305"/>
                <a:gd name="T90" fmla="*/ 43 w 87"/>
                <a:gd name="T91" fmla="*/ 305 h 305"/>
                <a:gd name="T92" fmla="*/ 87 w 87"/>
                <a:gd name="T93" fmla="*/ 261 h 305"/>
                <a:gd name="T94" fmla="*/ 87 w 87"/>
                <a:gd name="T95" fmla="*/ 286 h 305"/>
                <a:gd name="T96" fmla="*/ 68 w 87"/>
                <a:gd name="T97" fmla="*/ 305 h 305"/>
                <a:gd name="T98" fmla="*/ 43 w 87"/>
                <a:gd name="T99" fmla="*/ 305 h 305"/>
                <a:gd name="T100" fmla="*/ 85 w 87"/>
                <a:gd name="T101" fmla="*/ 305 h 305"/>
                <a:gd name="T102" fmla="*/ 87 w 87"/>
                <a:gd name="T103" fmla="*/ 303 h 305"/>
                <a:gd name="T104" fmla="*/ 87 w 87"/>
                <a:gd name="T105" fmla="*/ 305 h 305"/>
                <a:gd name="T106" fmla="*/ 85 w 87"/>
                <a:gd name="T107" fmla="*/ 305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87" h="305">
                  <a:moveTo>
                    <a:pt x="19" y="0"/>
                  </a:moveTo>
                  <a:cubicBezTo>
                    <a:pt x="19" y="19"/>
                    <a:pt x="19" y="19"/>
                    <a:pt x="19" y="19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19" y="0"/>
                    <a:pt x="19" y="0"/>
                    <a:pt x="19" y="0"/>
                  </a:cubicBezTo>
                  <a:close/>
                  <a:moveTo>
                    <a:pt x="19" y="36"/>
                  </a:moveTo>
                  <a:cubicBezTo>
                    <a:pt x="55" y="0"/>
                    <a:pt x="55" y="0"/>
                    <a:pt x="55" y="0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68" y="11"/>
                    <a:pt x="68" y="11"/>
                    <a:pt x="68" y="11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4" y="51"/>
                    <a:pt x="4" y="51"/>
                    <a:pt x="4" y="51"/>
                  </a:cubicBezTo>
                  <a:cubicBezTo>
                    <a:pt x="12" y="51"/>
                    <a:pt x="12" y="51"/>
                    <a:pt x="12" y="51"/>
                  </a:cubicBezTo>
                  <a:cubicBezTo>
                    <a:pt x="16" y="51"/>
                    <a:pt x="19" y="47"/>
                    <a:pt x="19" y="44"/>
                  </a:cubicBezTo>
                  <a:cubicBezTo>
                    <a:pt x="19" y="36"/>
                    <a:pt x="19" y="36"/>
                    <a:pt x="19" y="36"/>
                  </a:cubicBezTo>
                  <a:close/>
                  <a:moveTo>
                    <a:pt x="0" y="97"/>
                  </a:moveTo>
                  <a:cubicBezTo>
                    <a:pt x="0" y="121"/>
                    <a:pt x="0" y="121"/>
                    <a:pt x="0" y="121"/>
                  </a:cubicBezTo>
                  <a:cubicBezTo>
                    <a:pt x="72" y="50"/>
                    <a:pt x="72" y="50"/>
                    <a:pt x="72" y="50"/>
                  </a:cubicBezTo>
                  <a:cubicBezTo>
                    <a:pt x="70" y="48"/>
                    <a:pt x="68" y="46"/>
                    <a:pt x="68" y="44"/>
                  </a:cubicBezTo>
                  <a:cubicBezTo>
                    <a:pt x="68" y="28"/>
                    <a:pt x="68" y="28"/>
                    <a:pt x="68" y="28"/>
                  </a:cubicBezTo>
                  <a:cubicBezTo>
                    <a:pt x="0" y="97"/>
                    <a:pt x="0" y="97"/>
                    <a:pt x="0" y="97"/>
                  </a:cubicBezTo>
                  <a:close/>
                  <a:moveTo>
                    <a:pt x="0" y="138"/>
                  </a:moveTo>
                  <a:cubicBezTo>
                    <a:pt x="0" y="163"/>
                    <a:pt x="0" y="163"/>
                    <a:pt x="0" y="163"/>
                  </a:cubicBezTo>
                  <a:cubicBezTo>
                    <a:pt x="87" y="76"/>
                    <a:pt x="87" y="76"/>
                    <a:pt x="87" y="76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0" y="138"/>
                    <a:pt x="0" y="138"/>
                    <a:pt x="0" y="138"/>
                  </a:cubicBezTo>
                  <a:close/>
                  <a:moveTo>
                    <a:pt x="0" y="180"/>
                  </a:moveTo>
                  <a:cubicBezTo>
                    <a:pt x="87" y="93"/>
                    <a:pt x="87" y="93"/>
                    <a:pt x="87" y="93"/>
                  </a:cubicBezTo>
                  <a:cubicBezTo>
                    <a:pt x="87" y="118"/>
                    <a:pt x="87" y="118"/>
                    <a:pt x="87" y="118"/>
                  </a:cubicBezTo>
                  <a:cubicBezTo>
                    <a:pt x="0" y="205"/>
                    <a:pt x="0" y="205"/>
                    <a:pt x="0" y="205"/>
                  </a:cubicBezTo>
                  <a:cubicBezTo>
                    <a:pt x="0" y="180"/>
                    <a:pt x="0" y="180"/>
                    <a:pt x="0" y="180"/>
                  </a:cubicBezTo>
                  <a:close/>
                  <a:moveTo>
                    <a:pt x="0" y="222"/>
                  </a:moveTo>
                  <a:cubicBezTo>
                    <a:pt x="87" y="135"/>
                    <a:pt x="87" y="135"/>
                    <a:pt x="87" y="135"/>
                  </a:cubicBezTo>
                  <a:cubicBezTo>
                    <a:pt x="87" y="160"/>
                    <a:pt x="87" y="160"/>
                    <a:pt x="87" y="160"/>
                  </a:cubicBezTo>
                  <a:cubicBezTo>
                    <a:pt x="0" y="247"/>
                    <a:pt x="0" y="247"/>
                    <a:pt x="0" y="247"/>
                  </a:cubicBezTo>
                  <a:cubicBezTo>
                    <a:pt x="0" y="222"/>
                    <a:pt x="0" y="222"/>
                    <a:pt x="0" y="222"/>
                  </a:cubicBezTo>
                  <a:close/>
                  <a:moveTo>
                    <a:pt x="0" y="264"/>
                  </a:moveTo>
                  <a:cubicBezTo>
                    <a:pt x="0" y="289"/>
                    <a:pt x="0" y="289"/>
                    <a:pt x="0" y="289"/>
                  </a:cubicBezTo>
                  <a:cubicBezTo>
                    <a:pt x="87" y="202"/>
                    <a:pt x="87" y="202"/>
                    <a:pt x="87" y="202"/>
                  </a:cubicBezTo>
                  <a:cubicBezTo>
                    <a:pt x="87" y="177"/>
                    <a:pt x="87" y="177"/>
                    <a:pt x="87" y="177"/>
                  </a:cubicBezTo>
                  <a:cubicBezTo>
                    <a:pt x="0" y="264"/>
                    <a:pt x="0" y="264"/>
                    <a:pt x="0" y="264"/>
                  </a:cubicBezTo>
                  <a:close/>
                  <a:moveTo>
                    <a:pt x="1" y="305"/>
                  </a:moveTo>
                  <a:cubicBezTo>
                    <a:pt x="26" y="305"/>
                    <a:pt x="26" y="305"/>
                    <a:pt x="26" y="305"/>
                  </a:cubicBezTo>
                  <a:cubicBezTo>
                    <a:pt x="87" y="244"/>
                    <a:pt x="87" y="244"/>
                    <a:pt x="87" y="244"/>
                  </a:cubicBezTo>
                  <a:cubicBezTo>
                    <a:pt x="87" y="219"/>
                    <a:pt x="87" y="219"/>
                    <a:pt x="87" y="219"/>
                  </a:cubicBezTo>
                  <a:cubicBezTo>
                    <a:pt x="1" y="305"/>
                    <a:pt x="1" y="305"/>
                    <a:pt x="1" y="305"/>
                  </a:cubicBezTo>
                  <a:close/>
                  <a:moveTo>
                    <a:pt x="43" y="305"/>
                  </a:moveTo>
                  <a:cubicBezTo>
                    <a:pt x="87" y="261"/>
                    <a:pt x="87" y="261"/>
                    <a:pt x="87" y="261"/>
                  </a:cubicBezTo>
                  <a:cubicBezTo>
                    <a:pt x="87" y="286"/>
                    <a:pt x="87" y="286"/>
                    <a:pt x="87" y="286"/>
                  </a:cubicBezTo>
                  <a:cubicBezTo>
                    <a:pt x="68" y="305"/>
                    <a:pt x="68" y="305"/>
                    <a:pt x="68" y="305"/>
                  </a:cubicBezTo>
                  <a:cubicBezTo>
                    <a:pt x="43" y="305"/>
                    <a:pt x="43" y="305"/>
                    <a:pt x="43" y="305"/>
                  </a:cubicBezTo>
                  <a:close/>
                  <a:moveTo>
                    <a:pt x="85" y="305"/>
                  </a:moveTo>
                  <a:cubicBezTo>
                    <a:pt x="87" y="303"/>
                    <a:pt x="87" y="303"/>
                    <a:pt x="87" y="303"/>
                  </a:cubicBezTo>
                  <a:cubicBezTo>
                    <a:pt x="87" y="305"/>
                    <a:pt x="87" y="305"/>
                    <a:pt x="87" y="305"/>
                  </a:cubicBezTo>
                  <a:lnTo>
                    <a:pt x="85" y="305"/>
                  </a:lnTo>
                  <a:close/>
                </a:path>
              </a:pathLst>
            </a:custGeom>
            <a:solidFill>
              <a:srgbClr val="91A2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Freeform 13"/>
            <p:cNvSpPr>
              <a:spLocks noEditPoints="1"/>
            </p:cNvSpPr>
            <p:nvPr/>
          </p:nvSpPr>
          <p:spPr bwMode="auto">
            <a:xfrm>
              <a:off x="812" y="1269"/>
              <a:ext cx="206" cy="725"/>
            </a:xfrm>
            <a:custGeom>
              <a:avLst/>
              <a:gdLst>
                <a:gd name="T0" fmla="*/ 19 w 87"/>
                <a:gd name="T1" fmla="*/ 0 h 305"/>
                <a:gd name="T2" fmla="*/ 19 w 87"/>
                <a:gd name="T3" fmla="*/ 16 h 305"/>
                <a:gd name="T4" fmla="*/ 36 w 87"/>
                <a:gd name="T5" fmla="*/ 0 h 305"/>
                <a:gd name="T6" fmla="*/ 19 w 87"/>
                <a:gd name="T7" fmla="*/ 0 h 305"/>
                <a:gd name="T8" fmla="*/ 19 w 87"/>
                <a:gd name="T9" fmla="*/ 33 h 305"/>
                <a:gd name="T10" fmla="*/ 53 w 87"/>
                <a:gd name="T11" fmla="*/ 0 h 305"/>
                <a:gd name="T12" fmla="*/ 69 w 87"/>
                <a:gd name="T13" fmla="*/ 0 h 305"/>
                <a:gd name="T14" fmla="*/ 69 w 87"/>
                <a:gd name="T15" fmla="*/ 9 h 305"/>
                <a:gd name="T16" fmla="*/ 0 w 87"/>
                <a:gd name="T17" fmla="*/ 77 h 305"/>
                <a:gd name="T18" fmla="*/ 0 w 87"/>
                <a:gd name="T19" fmla="*/ 52 h 305"/>
                <a:gd name="T20" fmla="*/ 2 w 87"/>
                <a:gd name="T21" fmla="*/ 51 h 305"/>
                <a:gd name="T22" fmla="*/ 12 w 87"/>
                <a:gd name="T23" fmla="*/ 51 h 305"/>
                <a:gd name="T24" fmla="*/ 19 w 87"/>
                <a:gd name="T25" fmla="*/ 44 h 305"/>
                <a:gd name="T26" fmla="*/ 19 w 87"/>
                <a:gd name="T27" fmla="*/ 33 h 305"/>
                <a:gd name="T28" fmla="*/ 0 w 87"/>
                <a:gd name="T29" fmla="*/ 94 h 305"/>
                <a:gd name="T30" fmla="*/ 0 w 87"/>
                <a:gd name="T31" fmla="*/ 119 h 305"/>
                <a:gd name="T32" fmla="*/ 71 w 87"/>
                <a:gd name="T33" fmla="*/ 48 h 305"/>
                <a:gd name="T34" fmla="*/ 69 w 87"/>
                <a:gd name="T35" fmla="*/ 44 h 305"/>
                <a:gd name="T36" fmla="*/ 69 w 87"/>
                <a:gd name="T37" fmla="*/ 26 h 305"/>
                <a:gd name="T38" fmla="*/ 0 w 87"/>
                <a:gd name="T39" fmla="*/ 94 h 305"/>
                <a:gd name="T40" fmla="*/ 0 w 87"/>
                <a:gd name="T41" fmla="*/ 136 h 305"/>
                <a:gd name="T42" fmla="*/ 0 w 87"/>
                <a:gd name="T43" fmla="*/ 160 h 305"/>
                <a:gd name="T44" fmla="*/ 87 w 87"/>
                <a:gd name="T45" fmla="*/ 74 h 305"/>
                <a:gd name="T46" fmla="*/ 87 w 87"/>
                <a:gd name="T47" fmla="*/ 51 h 305"/>
                <a:gd name="T48" fmla="*/ 86 w 87"/>
                <a:gd name="T49" fmla="*/ 51 h 305"/>
                <a:gd name="T50" fmla="*/ 0 w 87"/>
                <a:gd name="T51" fmla="*/ 136 h 305"/>
                <a:gd name="T52" fmla="*/ 0 w 87"/>
                <a:gd name="T53" fmla="*/ 178 h 305"/>
                <a:gd name="T54" fmla="*/ 87 w 87"/>
                <a:gd name="T55" fmla="*/ 91 h 305"/>
                <a:gd name="T56" fmla="*/ 87 w 87"/>
                <a:gd name="T57" fmla="*/ 115 h 305"/>
                <a:gd name="T58" fmla="*/ 0 w 87"/>
                <a:gd name="T59" fmla="*/ 202 h 305"/>
                <a:gd name="T60" fmla="*/ 0 w 87"/>
                <a:gd name="T61" fmla="*/ 178 h 305"/>
                <a:gd name="T62" fmla="*/ 0 w 87"/>
                <a:gd name="T63" fmla="*/ 220 h 305"/>
                <a:gd name="T64" fmla="*/ 87 w 87"/>
                <a:gd name="T65" fmla="*/ 133 h 305"/>
                <a:gd name="T66" fmla="*/ 87 w 87"/>
                <a:gd name="T67" fmla="*/ 157 h 305"/>
                <a:gd name="T68" fmla="*/ 0 w 87"/>
                <a:gd name="T69" fmla="*/ 244 h 305"/>
                <a:gd name="T70" fmla="*/ 0 w 87"/>
                <a:gd name="T71" fmla="*/ 220 h 305"/>
                <a:gd name="T72" fmla="*/ 0 w 87"/>
                <a:gd name="T73" fmla="*/ 261 h 305"/>
                <a:gd name="T74" fmla="*/ 0 w 87"/>
                <a:gd name="T75" fmla="*/ 286 h 305"/>
                <a:gd name="T76" fmla="*/ 87 w 87"/>
                <a:gd name="T77" fmla="*/ 199 h 305"/>
                <a:gd name="T78" fmla="*/ 87 w 87"/>
                <a:gd name="T79" fmla="*/ 175 h 305"/>
                <a:gd name="T80" fmla="*/ 0 w 87"/>
                <a:gd name="T81" fmla="*/ 261 h 305"/>
                <a:gd name="T82" fmla="*/ 0 w 87"/>
                <a:gd name="T83" fmla="*/ 303 h 305"/>
                <a:gd name="T84" fmla="*/ 0 w 87"/>
                <a:gd name="T85" fmla="*/ 305 h 305"/>
                <a:gd name="T86" fmla="*/ 24 w 87"/>
                <a:gd name="T87" fmla="*/ 305 h 305"/>
                <a:gd name="T88" fmla="*/ 87 w 87"/>
                <a:gd name="T89" fmla="*/ 241 h 305"/>
                <a:gd name="T90" fmla="*/ 87 w 87"/>
                <a:gd name="T91" fmla="*/ 216 h 305"/>
                <a:gd name="T92" fmla="*/ 0 w 87"/>
                <a:gd name="T93" fmla="*/ 303 h 305"/>
                <a:gd name="T94" fmla="*/ 41 w 87"/>
                <a:gd name="T95" fmla="*/ 305 h 305"/>
                <a:gd name="T96" fmla="*/ 87 w 87"/>
                <a:gd name="T97" fmla="*/ 258 h 305"/>
                <a:gd name="T98" fmla="*/ 87 w 87"/>
                <a:gd name="T99" fmla="*/ 283 h 305"/>
                <a:gd name="T100" fmla="*/ 66 w 87"/>
                <a:gd name="T101" fmla="*/ 305 h 305"/>
                <a:gd name="T102" fmla="*/ 41 w 87"/>
                <a:gd name="T103" fmla="*/ 305 h 305"/>
                <a:gd name="T104" fmla="*/ 83 w 87"/>
                <a:gd name="T105" fmla="*/ 305 h 305"/>
                <a:gd name="T106" fmla="*/ 87 w 87"/>
                <a:gd name="T107" fmla="*/ 300 h 305"/>
                <a:gd name="T108" fmla="*/ 87 w 87"/>
                <a:gd name="T109" fmla="*/ 305 h 305"/>
                <a:gd name="T110" fmla="*/ 83 w 87"/>
                <a:gd name="T111" fmla="*/ 305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7" h="305">
                  <a:moveTo>
                    <a:pt x="19" y="0"/>
                  </a:moveTo>
                  <a:cubicBezTo>
                    <a:pt x="19" y="16"/>
                    <a:pt x="19" y="16"/>
                    <a:pt x="19" y="16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19" y="0"/>
                    <a:pt x="19" y="0"/>
                    <a:pt x="19" y="0"/>
                  </a:cubicBezTo>
                  <a:close/>
                  <a:moveTo>
                    <a:pt x="19" y="33"/>
                  </a:moveTo>
                  <a:cubicBezTo>
                    <a:pt x="53" y="0"/>
                    <a:pt x="53" y="0"/>
                    <a:pt x="53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69" y="9"/>
                    <a:pt x="69" y="9"/>
                    <a:pt x="69" y="9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2" y="51"/>
                    <a:pt x="2" y="51"/>
                    <a:pt x="2" y="51"/>
                  </a:cubicBezTo>
                  <a:cubicBezTo>
                    <a:pt x="12" y="51"/>
                    <a:pt x="12" y="51"/>
                    <a:pt x="12" y="51"/>
                  </a:cubicBezTo>
                  <a:cubicBezTo>
                    <a:pt x="16" y="51"/>
                    <a:pt x="19" y="47"/>
                    <a:pt x="19" y="44"/>
                  </a:cubicBezTo>
                  <a:cubicBezTo>
                    <a:pt x="19" y="33"/>
                    <a:pt x="19" y="33"/>
                    <a:pt x="19" y="33"/>
                  </a:cubicBezTo>
                  <a:close/>
                  <a:moveTo>
                    <a:pt x="0" y="94"/>
                  </a:moveTo>
                  <a:cubicBezTo>
                    <a:pt x="0" y="119"/>
                    <a:pt x="0" y="119"/>
                    <a:pt x="0" y="119"/>
                  </a:cubicBezTo>
                  <a:cubicBezTo>
                    <a:pt x="71" y="48"/>
                    <a:pt x="71" y="48"/>
                    <a:pt x="71" y="48"/>
                  </a:cubicBezTo>
                  <a:cubicBezTo>
                    <a:pt x="69" y="47"/>
                    <a:pt x="69" y="46"/>
                    <a:pt x="69" y="44"/>
                  </a:cubicBezTo>
                  <a:cubicBezTo>
                    <a:pt x="69" y="26"/>
                    <a:pt x="69" y="26"/>
                    <a:pt x="69" y="26"/>
                  </a:cubicBezTo>
                  <a:cubicBezTo>
                    <a:pt x="0" y="94"/>
                    <a:pt x="0" y="94"/>
                    <a:pt x="0" y="94"/>
                  </a:cubicBezTo>
                  <a:close/>
                  <a:moveTo>
                    <a:pt x="0" y="136"/>
                  </a:moveTo>
                  <a:cubicBezTo>
                    <a:pt x="0" y="160"/>
                    <a:pt x="0" y="160"/>
                    <a:pt x="0" y="160"/>
                  </a:cubicBezTo>
                  <a:cubicBezTo>
                    <a:pt x="87" y="74"/>
                    <a:pt x="87" y="74"/>
                    <a:pt x="87" y="74"/>
                  </a:cubicBezTo>
                  <a:cubicBezTo>
                    <a:pt x="87" y="51"/>
                    <a:pt x="87" y="51"/>
                    <a:pt x="87" y="51"/>
                  </a:cubicBezTo>
                  <a:cubicBezTo>
                    <a:pt x="86" y="51"/>
                    <a:pt x="86" y="51"/>
                    <a:pt x="86" y="51"/>
                  </a:cubicBezTo>
                  <a:cubicBezTo>
                    <a:pt x="0" y="136"/>
                    <a:pt x="0" y="136"/>
                    <a:pt x="0" y="136"/>
                  </a:cubicBezTo>
                  <a:close/>
                  <a:moveTo>
                    <a:pt x="0" y="178"/>
                  </a:moveTo>
                  <a:cubicBezTo>
                    <a:pt x="87" y="91"/>
                    <a:pt x="87" y="91"/>
                    <a:pt x="87" y="91"/>
                  </a:cubicBezTo>
                  <a:cubicBezTo>
                    <a:pt x="87" y="115"/>
                    <a:pt x="87" y="115"/>
                    <a:pt x="87" y="115"/>
                  </a:cubicBezTo>
                  <a:cubicBezTo>
                    <a:pt x="0" y="202"/>
                    <a:pt x="0" y="202"/>
                    <a:pt x="0" y="202"/>
                  </a:cubicBezTo>
                  <a:cubicBezTo>
                    <a:pt x="0" y="178"/>
                    <a:pt x="0" y="178"/>
                    <a:pt x="0" y="178"/>
                  </a:cubicBezTo>
                  <a:close/>
                  <a:moveTo>
                    <a:pt x="0" y="220"/>
                  </a:moveTo>
                  <a:cubicBezTo>
                    <a:pt x="87" y="133"/>
                    <a:pt x="87" y="133"/>
                    <a:pt x="87" y="133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0" y="244"/>
                    <a:pt x="0" y="244"/>
                    <a:pt x="0" y="244"/>
                  </a:cubicBezTo>
                  <a:cubicBezTo>
                    <a:pt x="0" y="220"/>
                    <a:pt x="0" y="220"/>
                    <a:pt x="0" y="220"/>
                  </a:cubicBezTo>
                  <a:close/>
                  <a:moveTo>
                    <a:pt x="0" y="261"/>
                  </a:moveTo>
                  <a:cubicBezTo>
                    <a:pt x="0" y="286"/>
                    <a:pt x="0" y="286"/>
                    <a:pt x="0" y="286"/>
                  </a:cubicBezTo>
                  <a:cubicBezTo>
                    <a:pt x="87" y="199"/>
                    <a:pt x="87" y="199"/>
                    <a:pt x="87" y="199"/>
                  </a:cubicBezTo>
                  <a:cubicBezTo>
                    <a:pt x="87" y="175"/>
                    <a:pt x="87" y="175"/>
                    <a:pt x="87" y="175"/>
                  </a:cubicBezTo>
                  <a:cubicBezTo>
                    <a:pt x="0" y="261"/>
                    <a:pt x="0" y="261"/>
                    <a:pt x="0" y="261"/>
                  </a:cubicBezTo>
                  <a:close/>
                  <a:moveTo>
                    <a:pt x="0" y="303"/>
                  </a:moveTo>
                  <a:cubicBezTo>
                    <a:pt x="0" y="305"/>
                    <a:pt x="0" y="305"/>
                    <a:pt x="0" y="305"/>
                  </a:cubicBezTo>
                  <a:cubicBezTo>
                    <a:pt x="24" y="305"/>
                    <a:pt x="24" y="305"/>
                    <a:pt x="24" y="305"/>
                  </a:cubicBezTo>
                  <a:cubicBezTo>
                    <a:pt x="87" y="241"/>
                    <a:pt x="87" y="241"/>
                    <a:pt x="87" y="241"/>
                  </a:cubicBezTo>
                  <a:cubicBezTo>
                    <a:pt x="87" y="216"/>
                    <a:pt x="87" y="216"/>
                    <a:pt x="87" y="216"/>
                  </a:cubicBezTo>
                  <a:cubicBezTo>
                    <a:pt x="0" y="303"/>
                    <a:pt x="0" y="303"/>
                    <a:pt x="0" y="303"/>
                  </a:cubicBezTo>
                  <a:close/>
                  <a:moveTo>
                    <a:pt x="41" y="305"/>
                  </a:moveTo>
                  <a:cubicBezTo>
                    <a:pt x="87" y="258"/>
                    <a:pt x="87" y="258"/>
                    <a:pt x="87" y="258"/>
                  </a:cubicBezTo>
                  <a:cubicBezTo>
                    <a:pt x="87" y="283"/>
                    <a:pt x="87" y="283"/>
                    <a:pt x="87" y="283"/>
                  </a:cubicBezTo>
                  <a:cubicBezTo>
                    <a:pt x="66" y="305"/>
                    <a:pt x="66" y="305"/>
                    <a:pt x="66" y="305"/>
                  </a:cubicBezTo>
                  <a:cubicBezTo>
                    <a:pt x="41" y="305"/>
                    <a:pt x="41" y="305"/>
                    <a:pt x="41" y="305"/>
                  </a:cubicBezTo>
                  <a:close/>
                  <a:moveTo>
                    <a:pt x="83" y="305"/>
                  </a:moveTo>
                  <a:cubicBezTo>
                    <a:pt x="87" y="300"/>
                    <a:pt x="87" y="300"/>
                    <a:pt x="87" y="300"/>
                  </a:cubicBezTo>
                  <a:cubicBezTo>
                    <a:pt x="87" y="305"/>
                    <a:pt x="87" y="305"/>
                    <a:pt x="87" y="305"/>
                  </a:cubicBezTo>
                  <a:lnTo>
                    <a:pt x="83" y="305"/>
                  </a:lnTo>
                  <a:close/>
                </a:path>
              </a:pathLst>
            </a:custGeom>
            <a:solidFill>
              <a:srgbClr val="91A2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auto">
            <a:xfrm>
              <a:off x="449" y="830"/>
              <a:ext cx="1426" cy="406"/>
            </a:xfrm>
            <a:custGeom>
              <a:avLst/>
              <a:gdLst>
                <a:gd name="T0" fmla="*/ 83 w 1426"/>
                <a:gd name="T1" fmla="*/ 406 h 406"/>
                <a:gd name="T2" fmla="*/ 183 w 1426"/>
                <a:gd name="T3" fmla="*/ 247 h 406"/>
                <a:gd name="T4" fmla="*/ 24 w 1426"/>
                <a:gd name="T5" fmla="*/ 406 h 406"/>
                <a:gd name="T6" fmla="*/ 375 w 1426"/>
                <a:gd name="T7" fmla="*/ 155 h 406"/>
                <a:gd name="T8" fmla="*/ 183 w 1426"/>
                <a:gd name="T9" fmla="*/ 406 h 406"/>
                <a:gd name="T10" fmla="*/ 123 w 1426"/>
                <a:gd name="T11" fmla="*/ 406 h 406"/>
                <a:gd name="T12" fmla="*/ 567 w 1426"/>
                <a:gd name="T13" fmla="*/ 62 h 406"/>
                <a:gd name="T14" fmla="*/ 282 w 1426"/>
                <a:gd name="T15" fmla="*/ 406 h 406"/>
                <a:gd name="T16" fmla="*/ 223 w 1426"/>
                <a:gd name="T17" fmla="*/ 406 h 406"/>
                <a:gd name="T18" fmla="*/ 382 w 1426"/>
                <a:gd name="T19" fmla="*/ 406 h 406"/>
                <a:gd name="T20" fmla="*/ 728 w 1426"/>
                <a:gd name="T21" fmla="*/ 0 h 406"/>
                <a:gd name="T22" fmla="*/ 323 w 1426"/>
                <a:gd name="T23" fmla="*/ 406 h 406"/>
                <a:gd name="T24" fmla="*/ 482 w 1426"/>
                <a:gd name="T25" fmla="*/ 406 h 406"/>
                <a:gd name="T26" fmla="*/ 795 w 1426"/>
                <a:gd name="T27" fmla="*/ 31 h 406"/>
                <a:gd name="T28" fmla="*/ 422 w 1426"/>
                <a:gd name="T29" fmla="*/ 406 h 406"/>
                <a:gd name="T30" fmla="*/ 579 w 1426"/>
                <a:gd name="T31" fmla="*/ 406 h 406"/>
                <a:gd name="T32" fmla="*/ 864 w 1426"/>
                <a:gd name="T33" fmla="*/ 64 h 406"/>
                <a:gd name="T34" fmla="*/ 522 w 1426"/>
                <a:gd name="T35" fmla="*/ 406 h 406"/>
                <a:gd name="T36" fmla="*/ 679 w 1426"/>
                <a:gd name="T37" fmla="*/ 406 h 406"/>
                <a:gd name="T38" fmla="*/ 930 w 1426"/>
                <a:gd name="T39" fmla="*/ 98 h 406"/>
                <a:gd name="T40" fmla="*/ 622 w 1426"/>
                <a:gd name="T41" fmla="*/ 406 h 406"/>
                <a:gd name="T42" fmla="*/ 997 w 1426"/>
                <a:gd name="T43" fmla="*/ 128 h 406"/>
                <a:gd name="T44" fmla="*/ 778 w 1426"/>
                <a:gd name="T45" fmla="*/ 406 h 406"/>
                <a:gd name="T46" fmla="*/ 719 w 1426"/>
                <a:gd name="T47" fmla="*/ 406 h 406"/>
                <a:gd name="T48" fmla="*/ 1063 w 1426"/>
                <a:gd name="T49" fmla="*/ 162 h 406"/>
                <a:gd name="T50" fmla="*/ 878 w 1426"/>
                <a:gd name="T51" fmla="*/ 406 h 406"/>
                <a:gd name="T52" fmla="*/ 819 w 1426"/>
                <a:gd name="T53" fmla="*/ 406 h 406"/>
                <a:gd name="T54" fmla="*/ 1132 w 1426"/>
                <a:gd name="T55" fmla="*/ 193 h 406"/>
                <a:gd name="T56" fmla="*/ 978 w 1426"/>
                <a:gd name="T57" fmla="*/ 406 h 406"/>
                <a:gd name="T58" fmla="*/ 918 w 1426"/>
                <a:gd name="T59" fmla="*/ 406 h 406"/>
                <a:gd name="T60" fmla="*/ 1077 w 1426"/>
                <a:gd name="T61" fmla="*/ 406 h 406"/>
                <a:gd name="T62" fmla="*/ 1198 w 1426"/>
                <a:gd name="T63" fmla="*/ 226 h 406"/>
                <a:gd name="T64" fmla="*/ 1018 w 1426"/>
                <a:gd name="T65" fmla="*/ 406 h 406"/>
                <a:gd name="T66" fmla="*/ 1177 w 1426"/>
                <a:gd name="T67" fmla="*/ 406 h 406"/>
                <a:gd name="T68" fmla="*/ 1265 w 1426"/>
                <a:gd name="T69" fmla="*/ 259 h 406"/>
                <a:gd name="T70" fmla="*/ 1118 w 1426"/>
                <a:gd name="T71" fmla="*/ 406 h 406"/>
                <a:gd name="T72" fmla="*/ 1331 w 1426"/>
                <a:gd name="T73" fmla="*/ 290 h 406"/>
                <a:gd name="T74" fmla="*/ 1274 w 1426"/>
                <a:gd name="T75" fmla="*/ 406 h 406"/>
                <a:gd name="T76" fmla="*/ 1217 w 1426"/>
                <a:gd name="T77" fmla="*/ 406 h 406"/>
                <a:gd name="T78" fmla="*/ 1374 w 1426"/>
                <a:gd name="T79" fmla="*/ 406 h 406"/>
                <a:gd name="T80" fmla="*/ 1426 w 1426"/>
                <a:gd name="T81" fmla="*/ 335 h 406"/>
                <a:gd name="T82" fmla="*/ 1317 w 1426"/>
                <a:gd name="T83" fmla="*/ 406 h 406"/>
                <a:gd name="T84" fmla="*/ 1417 w 1426"/>
                <a:gd name="T85" fmla="*/ 406 h 406"/>
                <a:gd name="T86" fmla="*/ 1426 w 1426"/>
                <a:gd name="T87" fmla="*/ 406 h 406"/>
                <a:gd name="T88" fmla="*/ 1417 w 1426"/>
                <a:gd name="T89" fmla="*/ 406 h 406"/>
                <a:gd name="T90" fmla="*/ 0 w 1426"/>
                <a:gd name="T91" fmla="*/ 390 h 406"/>
                <a:gd name="T92" fmla="*/ 104 w 1426"/>
                <a:gd name="T93" fmla="*/ 28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426" h="406">
                  <a:moveTo>
                    <a:pt x="24" y="406"/>
                  </a:moveTo>
                  <a:lnTo>
                    <a:pt x="83" y="406"/>
                  </a:lnTo>
                  <a:lnTo>
                    <a:pt x="297" y="193"/>
                  </a:lnTo>
                  <a:lnTo>
                    <a:pt x="183" y="247"/>
                  </a:lnTo>
                  <a:lnTo>
                    <a:pt x="24" y="406"/>
                  </a:lnTo>
                  <a:lnTo>
                    <a:pt x="24" y="406"/>
                  </a:lnTo>
                  <a:close/>
                  <a:moveTo>
                    <a:pt x="123" y="406"/>
                  </a:moveTo>
                  <a:lnTo>
                    <a:pt x="375" y="155"/>
                  </a:lnTo>
                  <a:lnTo>
                    <a:pt x="489" y="100"/>
                  </a:lnTo>
                  <a:lnTo>
                    <a:pt x="183" y="406"/>
                  </a:lnTo>
                  <a:lnTo>
                    <a:pt x="123" y="406"/>
                  </a:lnTo>
                  <a:lnTo>
                    <a:pt x="123" y="406"/>
                  </a:lnTo>
                  <a:close/>
                  <a:moveTo>
                    <a:pt x="223" y="406"/>
                  </a:moveTo>
                  <a:lnTo>
                    <a:pt x="567" y="62"/>
                  </a:lnTo>
                  <a:lnTo>
                    <a:pt x="681" y="7"/>
                  </a:lnTo>
                  <a:lnTo>
                    <a:pt x="282" y="406"/>
                  </a:lnTo>
                  <a:lnTo>
                    <a:pt x="223" y="406"/>
                  </a:lnTo>
                  <a:lnTo>
                    <a:pt x="223" y="406"/>
                  </a:lnTo>
                  <a:close/>
                  <a:moveTo>
                    <a:pt x="323" y="406"/>
                  </a:moveTo>
                  <a:lnTo>
                    <a:pt x="382" y="406"/>
                  </a:lnTo>
                  <a:lnTo>
                    <a:pt x="769" y="19"/>
                  </a:lnTo>
                  <a:lnTo>
                    <a:pt x="728" y="0"/>
                  </a:lnTo>
                  <a:lnTo>
                    <a:pt x="323" y="406"/>
                  </a:lnTo>
                  <a:lnTo>
                    <a:pt x="323" y="406"/>
                  </a:lnTo>
                  <a:close/>
                  <a:moveTo>
                    <a:pt x="422" y="406"/>
                  </a:moveTo>
                  <a:lnTo>
                    <a:pt x="482" y="406"/>
                  </a:lnTo>
                  <a:lnTo>
                    <a:pt x="835" y="50"/>
                  </a:lnTo>
                  <a:lnTo>
                    <a:pt x="795" y="31"/>
                  </a:lnTo>
                  <a:lnTo>
                    <a:pt x="422" y="406"/>
                  </a:lnTo>
                  <a:lnTo>
                    <a:pt x="422" y="406"/>
                  </a:lnTo>
                  <a:close/>
                  <a:moveTo>
                    <a:pt x="522" y="406"/>
                  </a:moveTo>
                  <a:lnTo>
                    <a:pt x="579" y="406"/>
                  </a:lnTo>
                  <a:lnTo>
                    <a:pt x="902" y="83"/>
                  </a:lnTo>
                  <a:lnTo>
                    <a:pt x="864" y="64"/>
                  </a:lnTo>
                  <a:lnTo>
                    <a:pt x="522" y="406"/>
                  </a:lnTo>
                  <a:lnTo>
                    <a:pt x="522" y="406"/>
                  </a:lnTo>
                  <a:close/>
                  <a:moveTo>
                    <a:pt x="622" y="406"/>
                  </a:moveTo>
                  <a:lnTo>
                    <a:pt x="679" y="406"/>
                  </a:lnTo>
                  <a:lnTo>
                    <a:pt x="968" y="117"/>
                  </a:lnTo>
                  <a:lnTo>
                    <a:pt x="930" y="98"/>
                  </a:lnTo>
                  <a:lnTo>
                    <a:pt x="622" y="406"/>
                  </a:lnTo>
                  <a:lnTo>
                    <a:pt x="622" y="406"/>
                  </a:lnTo>
                  <a:close/>
                  <a:moveTo>
                    <a:pt x="719" y="406"/>
                  </a:moveTo>
                  <a:lnTo>
                    <a:pt x="997" y="128"/>
                  </a:lnTo>
                  <a:lnTo>
                    <a:pt x="1037" y="147"/>
                  </a:lnTo>
                  <a:lnTo>
                    <a:pt x="778" y="406"/>
                  </a:lnTo>
                  <a:lnTo>
                    <a:pt x="719" y="406"/>
                  </a:lnTo>
                  <a:lnTo>
                    <a:pt x="719" y="406"/>
                  </a:lnTo>
                  <a:close/>
                  <a:moveTo>
                    <a:pt x="819" y="406"/>
                  </a:moveTo>
                  <a:lnTo>
                    <a:pt x="1063" y="162"/>
                  </a:lnTo>
                  <a:lnTo>
                    <a:pt x="1103" y="181"/>
                  </a:lnTo>
                  <a:lnTo>
                    <a:pt x="878" y="406"/>
                  </a:lnTo>
                  <a:lnTo>
                    <a:pt x="819" y="406"/>
                  </a:lnTo>
                  <a:lnTo>
                    <a:pt x="819" y="406"/>
                  </a:lnTo>
                  <a:close/>
                  <a:moveTo>
                    <a:pt x="918" y="406"/>
                  </a:moveTo>
                  <a:lnTo>
                    <a:pt x="1132" y="193"/>
                  </a:lnTo>
                  <a:lnTo>
                    <a:pt x="1170" y="211"/>
                  </a:lnTo>
                  <a:lnTo>
                    <a:pt x="978" y="406"/>
                  </a:lnTo>
                  <a:lnTo>
                    <a:pt x="918" y="406"/>
                  </a:lnTo>
                  <a:lnTo>
                    <a:pt x="918" y="406"/>
                  </a:lnTo>
                  <a:close/>
                  <a:moveTo>
                    <a:pt x="1018" y="406"/>
                  </a:moveTo>
                  <a:lnTo>
                    <a:pt x="1077" y="406"/>
                  </a:lnTo>
                  <a:lnTo>
                    <a:pt x="1236" y="245"/>
                  </a:lnTo>
                  <a:lnTo>
                    <a:pt x="1198" y="226"/>
                  </a:lnTo>
                  <a:lnTo>
                    <a:pt x="1018" y="406"/>
                  </a:lnTo>
                  <a:lnTo>
                    <a:pt x="1018" y="406"/>
                  </a:lnTo>
                  <a:close/>
                  <a:moveTo>
                    <a:pt x="1118" y="406"/>
                  </a:moveTo>
                  <a:lnTo>
                    <a:pt x="1177" y="406"/>
                  </a:lnTo>
                  <a:lnTo>
                    <a:pt x="1305" y="278"/>
                  </a:lnTo>
                  <a:lnTo>
                    <a:pt x="1265" y="259"/>
                  </a:lnTo>
                  <a:lnTo>
                    <a:pt x="1118" y="406"/>
                  </a:lnTo>
                  <a:lnTo>
                    <a:pt x="1118" y="406"/>
                  </a:lnTo>
                  <a:close/>
                  <a:moveTo>
                    <a:pt x="1217" y="406"/>
                  </a:moveTo>
                  <a:lnTo>
                    <a:pt x="1331" y="290"/>
                  </a:lnTo>
                  <a:lnTo>
                    <a:pt x="1372" y="309"/>
                  </a:lnTo>
                  <a:lnTo>
                    <a:pt x="1274" y="406"/>
                  </a:lnTo>
                  <a:lnTo>
                    <a:pt x="1217" y="406"/>
                  </a:lnTo>
                  <a:lnTo>
                    <a:pt x="1217" y="406"/>
                  </a:lnTo>
                  <a:close/>
                  <a:moveTo>
                    <a:pt x="1317" y="406"/>
                  </a:moveTo>
                  <a:lnTo>
                    <a:pt x="1374" y="406"/>
                  </a:lnTo>
                  <a:lnTo>
                    <a:pt x="1426" y="354"/>
                  </a:lnTo>
                  <a:lnTo>
                    <a:pt x="1426" y="335"/>
                  </a:lnTo>
                  <a:lnTo>
                    <a:pt x="1400" y="323"/>
                  </a:lnTo>
                  <a:lnTo>
                    <a:pt x="1317" y="406"/>
                  </a:lnTo>
                  <a:lnTo>
                    <a:pt x="1317" y="406"/>
                  </a:lnTo>
                  <a:close/>
                  <a:moveTo>
                    <a:pt x="1417" y="406"/>
                  </a:moveTo>
                  <a:lnTo>
                    <a:pt x="1426" y="397"/>
                  </a:lnTo>
                  <a:lnTo>
                    <a:pt x="1426" y="406"/>
                  </a:lnTo>
                  <a:lnTo>
                    <a:pt x="1417" y="406"/>
                  </a:lnTo>
                  <a:lnTo>
                    <a:pt x="1417" y="406"/>
                  </a:lnTo>
                  <a:close/>
                  <a:moveTo>
                    <a:pt x="104" y="285"/>
                  </a:moveTo>
                  <a:lnTo>
                    <a:pt x="0" y="390"/>
                  </a:lnTo>
                  <a:lnTo>
                    <a:pt x="0" y="335"/>
                  </a:lnTo>
                  <a:lnTo>
                    <a:pt x="104" y="285"/>
                  </a:lnTo>
                  <a:close/>
                </a:path>
              </a:pathLst>
            </a:custGeom>
            <a:solidFill>
              <a:srgbClr val="BFC7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15"/>
            <p:cNvSpPr>
              <a:spLocks noEditPoints="1"/>
            </p:cNvSpPr>
            <p:nvPr/>
          </p:nvSpPr>
          <p:spPr bwMode="auto">
            <a:xfrm>
              <a:off x="416" y="787"/>
              <a:ext cx="1492" cy="1339"/>
            </a:xfrm>
            <a:custGeom>
              <a:avLst/>
              <a:gdLst>
                <a:gd name="T0" fmla="*/ 615 w 629"/>
                <a:gd name="T1" fmla="*/ 189 h 564"/>
                <a:gd name="T2" fmla="*/ 314 w 629"/>
                <a:gd name="T3" fmla="*/ 14 h 564"/>
                <a:gd name="T4" fmla="*/ 14 w 629"/>
                <a:gd name="T5" fmla="*/ 189 h 564"/>
                <a:gd name="T6" fmla="*/ 47 w 629"/>
                <a:gd name="T7" fmla="*/ 508 h 564"/>
                <a:gd name="T8" fmla="*/ 36 w 629"/>
                <a:gd name="T9" fmla="*/ 254 h 564"/>
                <a:gd name="T10" fmla="*/ 29 w 629"/>
                <a:gd name="T11" fmla="*/ 203 h 564"/>
                <a:gd name="T12" fmla="*/ 0 w 629"/>
                <a:gd name="T13" fmla="*/ 196 h 564"/>
                <a:gd name="T14" fmla="*/ 0 w 629"/>
                <a:gd name="T15" fmla="*/ 155 h 564"/>
                <a:gd name="T16" fmla="*/ 311 w 629"/>
                <a:gd name="T17" fmla="*/ 0 h 564"/>
                <a:gd name="T18" fmla="*/ 624 w 629"/>
                <a:gd name="T19" fmla="*/ 148 h 564"/>
                <a:gd name="T20" fmla="*/ 629 w 629"/>
                <a:gd name="T21" fmla="*/ 196 h 564"/>
                <a:gd name="T22" fmla="*/ 600 w 629"/>
                <a:gd name="T23" fmla="*/ 203 h 564"/>
                <a:gd name="T24" fmla="*/ 593 w 629"/>
                <a:gd name="T25" fmla="*/ 254 h 564"/>
                <a:gd name="T26" fmla="*/ 581 w 629"/>
                <a:gd name="T27" fmla="*/ 508 h 564"/>
                <a:gd name="T28" fmla="*/ 629 w 629"/>
                <a:gd name="T29" fmla="*/ 514 h 564"/>
                <a:gd name="T30" fmla="*/ 622 w 629"/>
                <a:gd name="T31" fmla="*/ 564 h 564"/>
                <a:gd name="T32" fmla="*/ 0 w 629"/>
                <a:gd name="T33" fmla="*/ 557 h 564"/>
                <a:gd name="T34" fmla="*/ 7 w 629"/>
                <a:gd name="T35" fmla="*/ 508 h 564"/>
                <a:gd name="T36" fmla="*/ 186 w 629"/>
                <a:gd name="T37" fmla="*/ 247 h 564"/>
                <a:gd name="T38" fmla="*/ 167 w 629"/>
                <a:gd name="T39" fmla="*/ 254 h 564"/>
                <a:gd name="T40" fmla="*/ 254 w 629"/>
                <a:gd name="T41" fmla="*/ 508 h 564"/>
                <a:gd name="T42" fmla="*/ 242 w 629"/>
                <a:gd name="T43" fmla="*/ 254 h 564"/>
                <a:gd name="T44" fmla="*/ 236 w 629"/>
                <a:gd name="T45" fmla="*/ 203 h 564"/>
                <a:gd name="T46" fmla="*/ 393 w 629"/>
                <a:gd name="T47" fmla="*/ 203 h 564"/>
                <a:gd name="T48" fmla="*/ 386 w 629"/>
                <a:gd name="T49" fmla="*/ 254 h 564"/>
                <a:gd name="T50" fmla="*/ 374 w 629"/>
                <a:gd name="T51" fmla="*/ 508 h 564"/>
                <a:gd name="T52" fmla="*/ 461 w 629"/>
                <a:gd name="T53" fmla="*/ 254 h 564"/>
                <a:gd name="T54" fmla="*/ 442 w 629"/>
                <a:gd name="T55" fmla="*/ 247 h 564"/>
                <a:gd name="T56" fmla="*/ 393 w 629"/>
                <a:gd name="T57" fmla="*/ 203 h 564"/>
                <a:gd name="T58" fmla="*/ 456 w 629"/>
                <a:gd name="T59" fmla="*/ 203 h 564"/>
                <a:gd name="T60" fmla="*/ 586 w 629"/>
                <a:gd name="T61" fmla="*/ 240 h 564"/>
                <a:gd name="T62" fmla="*/ 379 w 629"/>
                <a:gd name="T63" fmla="*/ 203 h 564"/>
                <a:gd name="T64" fmla="*/ 249 w 629"/>
                <a:gd name="T65" fmla="*/ 240 h 564"/>
                <a:gd name="T66" fmla="*/ 379 w 629"/>
                <a:gd name="T67" fmla="*/ 203 h 564"/>
                <a:gd name="T68" fmla="*/ 42 w 629"/>
                <a:gd name="T69" fmla="*/ 203 h 564"/>
                <a:gd name="T70" fmla="*/ 172 w 629"/>
                <a:gd name="T71" fmla="*/ 240 h 564"/>
                <a:gd name="T72" fmla="*/ 61 w 629"/>
                <a:gd name="T73" fmla="*/ 508 h 564"/>
                <a:gd name="T74" fmla="*/ 153 w 629"/>
                <a:gd name="T75" fmla="*/ 254 h 564"/>
                <a:gd name="T76" fmla="*/ 61 w 629"/>
                <a:gd name="T77" fmla="*/ 508 h 564"/>
                <a:gd name="T78" fmla="*/ 360 w 629"/>
                <a:gd name="T79" fmla="*/ 508 h 564"/>
                <a:gd name="T80" fmla="*/ 268 w 629"/>
                <a:gd name="T81" fmla="*/ 254 h 564"/>
                <a:gd name="T82" fmla="*/ 475 w 629"/>
                <a:gd name="T83" fmla="*/ 508 h 564"/>
                <a:gd name="T84" fmla="*/ 567 w 629"/>
                <a:gd name="T85" fmla="*/ 254 h 564"/>
                <a:gd name="T86" fmla="*/ 475 w 629"/>
                <a:gd name="T87" fmla="*/ 508 h 564"/>
                <a:gd name="T88" fmla="*/ 14 w 629"/>
                <a:gd name="T89" fmla="*/ 521 h 564"/>
                <a:gd name="T90" fmla="*/ 615 w 629"/>
                <a:gd name="T91" fmla="*/ 550 h 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29" h="564">
                  <a:moveTo>
                    <a:pt x="14" y="189"/>
                  </a:moveTo>
                  <a:cubicBezTo>
                    <a:pt x="615" y="189"/>
                    <a:pt x="615" y="189"/>
                    <a:pt x="615" y="189"/>
                  </a:cubicBezTo>
                  <a:cubicBezTo>
                    <a:pt x="615" y="159"/>
                    <a:pt x="615" y="159"/>
                    <a:pt x="615" y="159"/>
                  </a:cubicBezTo>
                  <a:cubicBezTo>
                    <a:pt x="314" y="14"/>
                    <a:pt x="314" y="14"/>
                    <a:pt x="314" y="14"/>
                  </a:cubicBezTo>
                  <a:cubicBezTo>
                    <a:pt x="14" y="159"/>
                    <a:pt x="14" y="159"/>
                    <a:pt x="14" y="159"/>
                  </a:cubicBezTo>
                  <a:cubicBezTo>
                    <a:pt x="14" y="189"/>
                    <a:pt x="14" y="189"/>
                    <a:pt x="14" y="189"/>
                  </a:cubicBezTo>
                  <a:close/>
                  <a:moveTo>
                    <a:pt x="7" y="508"/>
                  </a:moveTo>
                  <a:cubicBezTo>
                    <a:pt x="47" y="508"/>
                    <a:pt x="47" y="508"/>
                    <a:pt x="47" y="508"/>
                  </a:cubicBezTo>
                  <a:cubicBezTo>
                    <a:pt x="47" y="254"/>
                    <a:pt x="47" y="254"/>
                    <a:pt x="47" y="254"/>
                  </a:cubicBezTo>
                  <a:cubicBezTo>
                    <a:pt x="36" y="254"/>
                    <a:pt x="36" y="254"/>
                    <a:pt x="36" y="254"/>
                  </a:cubicBezTo>
                  <a:cubicBezTo>
                    <a:pt x="32" y="254"/>
                    <a:pt x="29" y="250"/>
                    <a:pt x="29" y="247"/>
                  </a:cubicBezTo>
                  <a:cubicBezTo>
                    <a:pt x="29" y="203"/>
                    <a:pt x="29" y="203"/>
                    <a:pt x="29" y="203"/>
                  </a:cubicBezTo>
                  <a:cubicBezTo>
                    <a:pt x="7" y="203"/>
                    <a:pt x="7" y="203"/>
                    <a:pt x="7" y="203"/>
                  </a:cubicBezTo>
                  <a:cubicBezTo>
                    <a:pt x="3" y="203"/>
                    <a:pt x="0" y="200"/>
                    <a:pt x="0" y="196"/>
                  </a:cubicBezTo>
                  <a:cubicBezTo>
                    <a:pt x="0" y="155"/>
                    <a:pt x="0" y="155"/>
                    <a:pt x="0" y="155"/>
                  </a:cubicBezTo>
                  <a:cubicBezTo>
                    <a:pt x="0" y="155"/>
                    <a:pt x="0" y="155"/>
                    <a:pt x="0" y="155"/>
                  </a:cubicBezTo>
                  <a:cubicBezTo>
                    <a:pt x="0" y="152"/>
                    <a:pt x="1" y="150"/>
                    <a:pt x="4" y="149"/>
                  </a:cubicBezTo>
                  <a:cubicBezTo>
                    <a:pt x="311" y="0"/>
                    <a:pt x="311" y="0"/>
                    <a:pt x="311" y="0"/>
                  </a:cubicBezTo>
                  <a:cubicBezTo>
                    <a:pt x="313" y="0"/>
                    <a:pt x="315" y="0"/>
                    <a:pt x="317" y="0"/>
                  </a:cubicBezTo>
                  <a:cubicBezTo>
                    <a:pt x="624" y="148"/>
                    <a:pt x="624" y="148"/>
                    <a:pt x="624" y="148"/>
                  </a:cubicBezTo>
                  <a:cubicBezTo>
                    <a:pt x="627" y="149"/>
                    <a:pt x="629" y="152"/>
                    <a:pt x="629" y="155"/>
                  </a:cubicBezTo>
                  <a:cubicBezTo>
                    <a:pt x="629" y="196"/>
                    <a:pt x="629" y="196"/>
                    <a:pt x="629" y="196"/>
                  </a:cubicBezTo>
                  <a:cubicBezTo>
                    <a:pt x="629" y="200"/>
                    <a:pt x="625" y="203"/>
                    <a:pt x="622" y="203"/>
                  </a:cubicBezTo>
                  <a:cubicBezTo>
                    <a:pt x="600" y="203"/>
                    <a:pt x="600" y="203"/>
                    <a:pt x="600" y="203"/>
                  </a:cubicBezTo>
                  <a:cubicBezTo>
                    <a:pt x="600" y="247"/>
                    <a:pt x="600" y="247"/>
                    <a:pt x="600" y="247"/>
                  </a:cubicBezTo>
                  <a:cubicBezTo>
                    <a:pt x="600" y="250"/>
                    <a:pt x="597" y="254"/>
                    <a:pt x="593" y="254"/>
                  </a:cubicBezTo>
                  <a:cubicBezTo>
                    <a:pt x="581" y="254"/>
                    <a:pt x="581" y="254"/>
                    <a:pt x="581" y="254"/>
                  </a:cubicBezTo>
                  <a:cubicBezTo>
                    <a:pt x="581" y="508"/>
                    <a:pt x="581" y="508"/>
                    <a:pt x="581" y="508"/>
                  </a:cubicBezTo>
                  <a:cubicBezTo>
                    <a:pt x="622" y="508"/>
                    <a:pt x="622" y="508"/>
                    <a:pt x="622" y="508"/>
                  </a:cubicBezTo>
                  <a:cubicBezTo>
                    <a:pt x="625" y="508"/>
                    <a:pt x="629" y="511"/>
                    <a:pt x="629" y="514"/>
                  </a:cubicBezTo>
                  <a:cubicBezTo>
                    <a:pt x="629" y="557"/>
                    <a:pt x="629" y="557"/>
                    <a:pt x="629" y="557"/>
                  </a:cubicBezTo>
                  <a:cubicBezTo>
                    <a:pt x="629" y="561"/>
                    <a:pt x="625" y="564"/>
                    <a:pt x="622" y="564"/>
                  </a:cubicBezTo>
                  <a:cubicBezTo>
                    <a:pt x="7" y="564"/>
                    <a:pt x="7" y="564"/>
                    <a:pt x="7" y="564"/>
                  </a:cubicBezTo>
                  <a:cubicBezTo>
                    <a:pt x="3" y="564"/>
                    <a:pt x="0" y="561"/>
                    <a:pt x="0" y="557"/>
                  </a:cubicBezTo>
                  <a:cubicBezTo>
                    <a:pt x="0" y="514"/>
                    <a:pt x="0" y="514"/>
                    <a:pt x="0" y="514"/>
                  </a:cubicBezTo>
                  <a:cubicBezTo>
                    <a:pt x="0" y="511"/>
                    <a:pt x="3" y="508"/>
                    <a:pt x="7" y="508"/>
                  </a:cubicBezTo>
                  <a:close/>
                  <a:moveTo>
                    <a:pt x="186" y="203"/>
                  </a:moveTo>
                  <a:cubicBezTo>
                    <a:pt x="186" y="247"/>
                    <a:pt x="186" y="247"/>
                    <a:pt x="186" y="247"/>
                  </a:cubicBezTo>
                  <a:cubicBezTo>
                    <a:pt x="186" y="250"/>
                    <a:pt x="183" y="254"/>
                    <a:pt x="179" y="254"/>
                  </a:cubicBezTo>
                  <a:cubicBezTo>
                    <a:pt x="167" y="254"/>
                    <a:pt x="167" y="254"/>
                    <a:pt x="167" y="254"/>
                  </a:cubicBezTo>
                  <a:cubicBezTo>
                    <a:pt x="167" y="508"/>
                    <a:pt x="167" y="508"/>
                    <a:pt x="167" y="508"/>
                  </a:cubicBezTo>
                  <a:cubicBezTo>
                    <a:pt x="254" y="508"/>
                    <a:pt x="254" y="508"/>
                    <a:pt x="254" y="508"/>
                  </a:cubicBezTo>
                  <a:cubicBezTo>
                    <a:pt x="254" y="254"/>
                    <a:pt x="254" y="254"/>
                    <a:pt x="254" y="254"/>
                  </a:cubicBezTo>
                  <a:cubicBezTo>
                    <a:pt x="242" y="254"/>
                    <a:pt x="242" y="254"/>
                    <a:pt x="242" y="254"/>
                  </a:cubicBezTo>
                  <a:cubicBezTo>
                    <a:pt x="239" y="254"/>
                    <a:pt x="236" y="250"/>
                    <a:pt x="236" y="247"/>
                  </a:cubicBezTo>
                  <a:cubicBezTo>
                    <a:pt x="236" y="203"/>
                    <a:pt x="236" y="203"/>
                    <a:pt x="236" y="203"/>
                  </a:cubicBezTo>
                  <a:cubicBezTo>
                    <a:pt x="186" y="203"/>
                    <a:pt x="186" y="203"/>
                    <a:pt x="186" y="203"/>
                  </a:cubicBezTo>
                  <a:close/>
                  <a:moveTo>
                    <a:pt x="393" y="203"/>
                  </a:moveTo>
                  <a:cubicBezTo>
                    <a:pt x="393" y="247"/>
                    <a:pt x="393" y="247"/>
                    <a:pt x="393" y="247"/>
                  </a:cubicBezTo>
                  <a:cubicBezTo>
                    <a:pt x="393" y="250"/>
                    <a:pt x="390" y="254"/>
                    <a:pt x="386" y="254"/>
                  </a:cubicBezTo>
                  <a:cubicBezTo>
                    <a:pt x="374" y="254"/>
                    <a:pt x="374" y="254"/>
                    <a:pt x="374" y="254"/>
                  </a:cubicBezTo>
                  <a:cubicBezTo>
                    <a:pt x="374" y="508"/>
                    <a:pt x="374" y="508"/>
                    <a:pt x="374" y="508"/>
                  </a:cubicBezTo>
                  <a:cubicBezTo>
                    <a:pt x="461" y="508"/>
                    <a:pt x="461" y="508"/>
                    <a:pt x="461" y="508"/>
                  </a:cubicBezTo>
                  <a:cubicBezTo>
                    <a:pt x="461" y="254"/>
                    <a:pt x="461" y="254"/>
                    <a:pt x="461" y="254"/>
                  </a:cubicBezTo>
                  <a:cubicBezTo>
                    <a:pt x="449" y="254"/>
                    <a:pt x="449" y="254"/>
                    <a:pt x="449" y="254"/>
                  </a:cubicBezTo>
                  <a:cubicBezTo>
                    <a:pt x="445" y="254"/>
                    <a:pt x="442" y="250"/>
                    <a:pt x="442" y="247"/>
                  </a:cubicBezTo>
                  <a:cubicBezTo>
                    <a:pt x="442" y="203"/>
                    <a:pt x="442" y="203"/>
                    <a:pt x="442" y="203"/>
                  </a:cubicBezTo>
                  <a:cubicBezTo>
                    <a:pt x="393" y="203"/>
                    <a:pt x="393" y="203"/>
                    <a:pt x="393" y="203"/>
                  </a:cubicBezTo>
                  <a:close/>
                  <a:moveTo>
                    <a:pt x="586" y="203"/>
                  </a:moveTo>
                  <a:cubicBezTo>
                    <a:pt x="456" y="203"/>
                    <a:pt x="456" y="203"/>
                    <a:pt x="456" y="203"/>
                  </a:cubicBezTo>
                  <a:cubicBezTo>
                    <a:pt x="456" y="240"/>
                    <a:pt x="456" y="240"/>
                    <a:pt x="456" y="240"/>
                  </a:cubicBezTo>
                  <a:cubicBezTo>
                    <a:pt x="586" y="240"/>
                    <a:pt x="586" y="240"/>
                    <a:pt x="586" y="240"/>
                  </a:cubicBezTo>
                  <a:cubicBezTo>
                    <a:pt x="586" y="203"/>
                    <a:pt x="586" y="203"/>
                    <a:pt x="586" y="203"/>
                  </a:cubicBezTo>
                  <a:close/>
                  <a:moveTo>
                    <a:pt x="379" y="203"/>
                  </a:moveTo>
                  <a:cubicBezTo>
                    <a:pt x="249" y="203"/>
                    <a:pt x="249" y="203"/>
                    <a:pt x="249" y="203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379" y="240"/>
                    <a:pt x="379" y="240"/>
                    <a:pt x="379" y="240"/>
                  </a:cubicBezTo>
                  <a:cubicBezTo>
                    <a:pt x="379" y="203"/>
                    <a:pt x="379" y="203"/>
                    <a:pt x="379" y="203"/>
                  </a:cubicBezTo>
                  <a:close/>
                  <a:moveTo>
                    <a:pt x="172" y="203"/>
                  </a:moveTo>
                  <a:cubicBezTo>
                    <a:pt x="42" y="203"/>
                    <a:pt x="42" y="203"/>
                    <a:pt x="42" y="203"/>
                  </a:cubicBezTo>
                  <a:cubicBezTo>
                    <a:pt x="42" y="240"/>
                    <a:pt x="42" y="240"/>
                    <a:pt x="42" y="240"/>
                  </a:cubicBezTo>
                  <a:cubicBezTo>
                    <a:pt x="172" y="240"/>
                    <a:pt x="172" y="240"/>
                    <a:pt x="172" y="240"/>
                  </a:cubicBezTo>
                  <a:cubicBezTo>
                    <a:pt x="172" y="203"/>
                    <a:pt x="172" y="203"/>
                    <a:pt x="172" y="203"/>
                  </a:cubicBezTo>
                  <a:close/>
                  <a:moveTo>
                    <a:pt x="61" y="508"/>
                  </a:moveTo>
                  <a:cubicBezTo>
                    <a:pt x="153" y="508"/>
                    <a:pt x="153" y="508"/>
                    <a:pt x="153" y="508"/>
                  </a:cubicBezTo>
                  <a:cubicBezTo>
                    <a:pt x="153" y="254"/>
                    <a:pt x="153" y="254"/>
                    <a:pt x="153" y="254"/>
                  </a:cubicBezTo>
                  <a:cubicBezTo>
                    <a:pt x="61" y="254"/>
                    <a:pt x="61" y="254"/>
                    <a:pt x="61" y="254"/>
                  </a:cubicBezTo>
                  <a:cubicBezTo>
                    <a:pt x="61" y="508"/>
                    <a:pt x="61" y="508"/>
                    <a:pt x="61" y="508"/>
                  </a:cubicBezTo>
                  <a:close/>
                  <a:moveTo>
                    <a:pt x="268" y="508"/>
                  </a:moveTo>
                  <a:cubicBezTo>
                    <a:pt x="360" y="508"/>
                    <a:pt x="360" y="508"/>
                    <a:pt x="360" y="508"/>
                  </a:cubicBezTo>
                  <a:cubicBezTo>
                    <a:pt x="360" y="254"/>
                    <a:pt x="360" y="254"/>
                    <a:pt x="360" y="254"/>
                  </a:cubicBezTo>
                  <a:cubicBezTo>
                    <a:pt x="268" y="254"/>
                    <a:pt x="268" y="254"/>
                    <a:pt x="268" y="254"/>
                  </a:cubicBezTo>
                  <a:cubicBezTo>
                    <a:pt x="268" y="508"/>
                    <a:pt x="268" y="508"/>
                    <a:pt x="268" y="508"/>
                  </a:cubicBezTo>
                  <a:close/>
                  <a:moveTo>
                    <a:pt x="475" y="508"/>
                  </a:moveTo>
                  <a:cubicBezTo>
                    <a:pt x="567" y="508"/>
                    <a:pt x="567" y="508"/>
                    <a:pt x="567" y="508"/>
                  </a:cubicBezTo>
                  <a:cubicBezTo>
                    <a:pt x="567" y="254"/>
                    <a:pt x="567" y="254"/>
                    <a:pt x="567" y="254"/>
                  </a:cubicBezTo>
                  <a:cubicBezTo>
                    <a:pt x="475" y="254"/>
                    <a:pt x="475" y="254"/>
                    <a:pt x="475" y="254"/>
                  </a:cubicBezTo>
                  <a:cubicBezTo>
                    <a:pt x="475" y="508"/>
                    <a:pt x="475" y="508"/>
                    <a:pt x="475" y="508"/>
                  </a:cubicBezTo>
                  <a:close/>
                  <a:moveTo>
                    <a:pt x="615" y="521"/>
                  </a:moveTo>
                  <a:cubicBezTo>
                    <a:pt x="14" y="521"/>
                    <a:pt x="14" y="521"/>
                    <a:pt x="14" y="521"/>
                  </a:cubicBezTo>
                  <a:cubicBezTo>
                    <a:pt x="14" y="550"/>
                    <a:pt x="14" y="550"/>
                    <a:pt x="14" y="550"/>
                  </a:cubicBezTo>
                  <a:cubicBezTo>
                    <a:pt x="615" y="550"/>
                    <a:pt x="615" y="550"/>
                    <a:pt x="615" y="550"/>
                  </a:cubicBezTo>
                  <a:lnTo>
                    <a:pt x="615" y="521"/>
                  </a:ln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81" name="矩形 80"/>
          <p:cNvSpPr/>
          <p:nvPr/>
        </p:nvSpPr>
        <p:spPr>
          <a:xfrm>
            <a:off x="1019443" y="3308492"/>
            <a:ext cx="153599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schemeClr val="tx2"/>
                </a:solidFill>
                <a:latin typeface="方正兰亭黑_GBK"/>
                <a:ea typeface="方正兰亭黑_GBK"/>
                <a:sym typeface="微软雅黑" panose="020B0503020204020204" pitchFamily="34" charset="-122"/>
              </a:rPr>
              <a:t>01.</a:t>
            </a:r>
            <a:r>
              <a:rPr lang="zh-CN" altLang="en-US" sz="1400">
                <a:solidFill>
                  <a:schemeClr val="tx2"/>
                </a:solidFill>
                <a:latin typeface="方正兰亭黑_GBK"/>
                <a:ea typeface="方正兰亭黑_GBK"/>
                <a:sym typeface="微软雅黑" panose="020B0503020204020204" pitchFamily="34" charset="-122"/>
              </a:rPr>
              <a:t>公司企业介绍</a:t>
            </a:r>
          </a:p>
        </p:txBody>
      </p:sp>
      <p:grpSp>
        <p:nvGrpSpPr>
          <p:cNvPr id="17" name="Group 18"/>
          <p:cNvGrpSpPr>
            <a:grpSpLocks noChangeAspect="1"/>
          </p:cNvGrpSpPr>
          <p:nvPr/>
        </p:nvGrpSpPr>
        <p:grpSpPr bwMode="auto">
          <a:xfrm>
            <a:off x="3099060" y="2467370"/>
            <a:ext cx="1049338" cy="708024"/>
            <a:chOff x="1926" y="1552"/>
            <a:chExt cx="661" cy="446"/>
          </a:xfrm>
        </p:grpSpPr>
        <p:sp>
          <p:nvSpPr>
            <p:cNvPr id="19" name="Freeform 19"/>
            <p:cNvSpPr>
              <a:spLocks noEditPoints="1"/>
            </p:cNvSpPr>
            <p:nvPr/>
          </p:nvSpPr>
          <p:spPr bwMode="auto">
            <a:xfrm>
              <a:off x="2482" y="1567"/>
              <a:ext cx="91" cy="272"/>
            </a:xfrm>
            <a:custGeom>
              <a:avLst/>
              <a:gdLst>
                <a:gd name="T0" fmla="*/ 0 w 91"/>
                <a:gd name="T1" fmla="*/ 261 h 272"/>
                <a:gd name="T2" fmla="*/ 0 w 91"/>
                <a:gd name="T3" fmla="*/ 272 h 272"/>
                <a:gd name="T4" fmla="*/ 14 w 91"/>
                <a:gd name="T5" fmla="*/ 272 h 272"/>
                <a:gd name="T6" fmla="*/ 91 w 91"/>
                <a:gd name="T7" fmla="*/ 195 h 272"/>
                <a:gd name="T8" fmla="*/ 91 w 91"/>
                <a:gd name="T9" fmla="*/ 170 h 272"/>
                <a:gd name="T10" fmla="*/ 0 w 91"/>
                <a:gd name="T11" fmla="*/ 261 h 272"/>
                <a:gd name="T12" fmla="*/ 0 w 91"/>
                <a:gd name="T13" fmla="*/ 261 h 272"/>
                <a:gd name="T14" fmla="*/ 32 w 91"/>
                <a:gd name="T15" fmla="*/ 272 h 272"/>
                <a:gd name="T16" fmla="*/ 91 w 91"/>
                <a:gd name="T17" fmla="*/ 213 h 272"/>
                <a:gd name="T18" fmla="*/ 91 w 91"/>
                <a:gd name="T19" fmla="*/ 239 h 272"/>
                <a:gd name="T20" fmla="*/ 57 w 91"/>
                <a:gd name="T21" fmla="*/ 272 h 272"/>
                <a:gd name="T22" fmla="*/ 32 w 91"/>
                <a:gd name="T23" fmla="*/ 272 h 272"/>
                <a:gd name="T24" fmla="*/ 32 w 91"/>
                <a:gd name="T25" fmla="*/ 272 h 272"/>
                <a:gd name="T26" fmla="*/ 75 w 91"/>
                <a:gd name="T27" fmla="*/ 272 h 272"/>
                <a:gd name="T28" fmla="*/ 91 w 91"/>
                <a:gd name="T29" fmla="*/ 256 h 272"/>
                <a:gd name="T30" fmla="*/ 91 w 91"/>
                <a:gd name="T31" fmla="*/ 272 h 272"/>
                <a:gd name="T32" fmla="*/ 75 w 91"/>
                <a:gd name="T33" fmla="*/ 272 h 272"/>
                <a:gd name="T34" fmla="*/ 75 w 91"/>
                <a:gd name="T35" fmla="*/ 272 h 272"/>
                <a:gd name="T36" fmla="*/ 91 w 91"/>
                <a:gd name="T37" fmla="*/ 153 h 272"/>
                <a:gd name="T38" fmla="*/ 0 w 91"/>
                <a:gd name="T39" fmla="*/ 243 h 272"/>
                <a:gd name="T40" fmla="*/ 0 w 91"/>
                <a:gd name="T41" fmla="*/ 218 h 272"/>
                <a:gd name="T42" fmla="*/ 91 w 91"/>
                <a:gd name="T43" fmla="*/ 127 h 272"/>
                <a:gd name="T44" fmla="*/ 91 w 91"/>
                <a:gd name="T45" fmla="*/ 153 h 272"/>
                <a:gd name="T46" fmla="*/ 91 w 91"/>
                <a:gd name="T47" fmla="*/ 153 h 272"/>
                <a:gd name="T48" fmla="*/ 91 w 91"/>
                <a:gd name="T49" fmla="*/ 109 h 272"/>
                <a:gd name="T50" fmla="*/ 0 w 91"/>
                <a:gd name="T51" fmla="*/ 200 h 272"/>
                <a:gd name="T52" fmla="*/ 0 w 91"/>
                <a:gd name="T53" fmla="*/ 175 h 272"/>
                <a:gd name="T54" fmla="*/ 91 w 91"/>
                <a:gd name="T55" fmla="*/ 84 h 272"/>
                <a:gd name="T56" fmla="*/ 91 w 91"/>
                <a:gd name="T57" fmla="*/ 109 h 272"/>
                <a:gd name="T58" fmla="*/ 91 w 91"/>
                <a:gd name="T59" fmla="*/ 109 h 272"/>
                <a:gd name="T60" fmla="*/ 91 w 91"/>
                <a:gd name="T61" fmla="*/ 66 h 272"/>
                <a:gd name="T62" fmla="*/ 91 w 91"/>
                <a:gd name="T63" fmla="*/ 41 h 272"/>
                <a:gd name="T64" fmla="*/ 0 w 91"/>
                <a:gd name="T65" fmla="*/ 132 h 272"/>
                <a:gd name="T66" fmla="*/ 0 w 91"/>
                <a:gd name="T67" fmla="*/ 157 h 272"/>
                <a:gd name="T68" fmla="*/ 91 w 91"/>
                <a:gd name="T69" fmla="*/ 66 h 272"/>
                <a:gd name="T70" fmla="*/ 91 w 91"/>
                <a:gd name="T71" fmla="*/ 66 h 272"/>
                <a:gd name="T72" fmla="*/ 91 w 91"/>
                <a:gd name="T73" fmla="*/ 24 h 272"/>
                <a:gd name="T74" fmla="*/ 91 w 91"/>
                <a:gd name="T75" fmla="*/ 0 h 272"/>
                <a:gd name="T76" fmla="*/ 89 w 91"/>
                <a:gd name="T77" fmla="*/ 0 h 272"/>
                <a:gd name="T78" fmla="*/ 0 w 91"/>
                <a:gd name="T79" fmla="*/ 89 h 272"/>
                <a:gd name="T80" fmla="*/ 0 w 91"/>
                <a:gd name="T81" fmla="*/ 114 h 272"/>
                <a:gd name="T82" fmla="*/ 91 w 91"/>
                <a:gd name="T83" fmla="*/ 24 h 272"/>
                <a:gd name="T84" fmla="*/ 91 w 91"/>
                <a:gd name="T85" fmla="*/ 24 h 272"/>
                <a:gd name="T86" fmla="*/ 72 w 91"/>
                <a:gd name="T87" fmla="*/ 0 h 272"/>
                <a:gd name="T88" fmla="*/ 0 w 91"/>
                <a:gd name="T89" fmla="*/ 71 h 272"/>
                <a:gd name="T90" fmla="*/ 0 w 91"/>
                <a:gd name="T91" fmla="*/ 46 h 272"/>
                <a:gd name="T92" fmla="*/ 46 w 91"/>
                <a:gd name="T93" fmla="*/ 0 h 272"/>
                <a:gd name="T94" fmla="*/ 72 w 91"/>
                <a:gd name="T95" fmla="*/ 0 h 272"/>
                <a:gd name="T96" fmla="*/ 72 w 91"/>
                <a:gd name="T97" fmla="*/ 0 h 272"/>
                <a:gd name="T98" fmla="*/ 29 w 91"/>
                <a:gd name="T99" fmla="*/ 0 h 272"/>
                <a:gd name="T100" fmla="*/ 0 w 91"/>
                <a:gd name="T101" fmla="*/ 28 h 272"/>
                <a:gd name="T102" fmla="*/ 0 w 91"/>
                <a:gd name="T103" fmla="*/ 4 h 272"/>
                <a:gd name="T104" fmla="*/ 0 w 91"/>
                <a:gd name="T105" fmla="*/ 3 h 272"/>
                <a:gd name="T106" fmla="*/ 0 w 91"/>
                <a:gd name="T107" fmla="*/ 3 h 272"/>
                <a:gd name="T108" fmla="*/ 3 w 91"/>
                <a:gd name="T109" fmla="*/ 0 h 272"/>
                <a:gd name="T110" fmla="*/ 29 w 91"/>
                <a:gd name="T111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91" h="272">
                  <a:moveTo>
                    <a:pt x="0" y="261"/>
                  </a:moveTo>
                  <a:lnTo>
                    <a:pt x="0" y="272"/>
                  </a:lnTo>
                  <a:lnTo>
                    <a:pt x="14" y="272"/>
                  </a:lnTo>
                  <a:lnTo>
                    <a:pt x="91" y="195"/>
                  </a:lnTo>
                  <a:lnTo>
                    <a:pt x="91" y="170"/>
                  </a:lnTo>
                  <a:lnTo>
                    <a:pt x="0" y="261"/>
                  </a:lnTo>
                  <a:lnTo>
                    <a:pt x="0" y="261"/>
                  </a:lnTo>
                  <a:close/>
                  <a:moveTo>
                    <a:pt x="32" y="272"/>
                  </a:moveTo>
                  <a:lnTo>
                    <a:pt x="91" y="213"/>
                  </a:lnTo>
                  <a:lnTo>
                    <a:pt x="91" y="239"/>
                  </a:lnTo>
                  <a:lnTo>
                    <a:pt x="57" y="272"/>
                  </a:lnTo>
                  <a:lnTo>
                    <a:pt x="32" y="272"/>
                  </a:lnTo>
                  <a:lnTo>
                    <a:pt x="32" y="272"/>
                  </a:lnTo>
                  <a:close/>
                  <a:moveTo>
                    <a:pt x="75" y="272"/>
                  </a:moveTo>
                  <a:lnTo>
                    <a:pt x="91" y="256"/>
                  </a:lnTo>
                  <a:lnTo>
                    <a:pt x="91" y="272"/>
                  </a:lnTo>
                  <a:lnTo>
                    <a:pt x="75" y="272"/>
                  </a:lnTo>
                  <a:lnTo>
                    <a:pt x="75" y="272"/>
                  </a:lnTo>
                  <a:close/>
                  <a:moveTo>
                    <a:pt x="91" y="153"/>
                  </a:moveTo>
                  <a:lnTo>
                    <a:pt x="0" y="243"/>
                  </a:lnTo>
                  <a:lnTo>
                    <a:pt x="0" y="218"/>
                  </a:lnTo>
                  <a:lnTo>
                    <a:pt x="91" y="127"/>
                  </a:lnTo>
                  <a:lnTo>
                    <a:pt x="91" y="153"/>
                  </a:lnTo>
                  <a:lnTo>
                    <a:pt x="91" y="153"/>
                  </a:lnTo>
                  <a:close/>
                  <a:moveTo>
                    <a:pt x="91" y="109"/>
                  </a:moveTo>
                  <a:lnTo>
                    <a:pt x="0" y="200"/>
                  </a:lnTo>
                  <a:lnTo>
                    <a:pt x="0" y="175"/>
                  </a:lnTo>
                  <a:lnTo>
                    <a:pt x="91" y="84"/>
                  </a:lnTo>
                  <a:lnTo>
                    <a:pt x="91" y="109"/>
                  </a:lnTo>
                  <a:lnTo>
                    <a:pt x="91" y="109"/>
                  </a:lnTo>
                  <a:close/>
                  <a:moveTo>
                    <a:pt x="91" y="66"/>
                  </a:moveTo>
                  <a:lnTo>
                    <a:pt x="91" y="41"/>
                  </a:lnTo>
                  <a:lnTo>
                    <a:pt x="0" y="132"/>
                  </a:lnTo>
                  <a:lnTo>
                    <a:pt x="0" y="157"/>
                  </a:lnTo>
                  <a:lnTo>
                    <a:pt x="91" y="66"/>
                  </a:lnTo>
                  <a:lnTo>
                    <a:pt x="91" y="66"/>
                  </a:lnTo>
                  <a:close/>
                  <a:moveTo>
                    <a:pt x="91" y="24"/>
                  </a:moveTo>
                  <a:lnTo>
                    <a:pt x="91" y="0"/>
                  </a:lnTo>
                  <a:lnTo>
                    <a:pt x="89" y="0"/>
                  </a:lnTo>
                  <a:lnTo>
                    <a:pt x="0" y="89"/>
                  </a:lnTo>
                  <a:lnTo>
                    <a:pt x="0" y="114"/>
                  </a:lnTo>
                  <a:lnTo>
                    <a:pt x="91" y="24"/>
                  </a:lnTo>
                  <a:lnTo>
                    <a:pt x="91" y="24"/>
                  </a:lnTo>
                  <a:close/>
                  <a:moveTo>
                    <a:pt x="72" y="0"/>
                  </a:moveTo>
                  <a:lnTo>
                    <a:pt x="0" y="71"/>
                  </a:lnTo>
                  <a:lnTo>
                    <a:pt x="0" y="46"/>
                  </a:lnTo>
                  <a:lnTo>
                    <a:pt x="46" y="0"/>
                  </a:lnTo>
                  <a:lnTo>
                    <a:pt x="72" y="0"/>
                  </a:lnTo>
                  <a:lnTo>
                    <a:pt x="72" y="0"/>
                  </a:lnTo>
                  <a:close/>
                  <a:moveTo>
                    <a:pt x="29" y="0"/>
                  </a:moveTo>
                  <a:lnTo>
                    <a:pt x="0" y="28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3"/>
                  </a:lnTo>
                  <a:lnTo>
                    <a:pt x="3" y="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91A2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Freeform 20"/>
            <p:cNvSpPr>
              <a:spLocks noEditPoints="1"/>
            </p:cNvSpPr>
            <p:nvPr/>
          </p:nvSpPr>
          <p:spPr bwMode="auto">
            <a:xfrm>
              <a:off x="2415" y="1584"/>
              <a:ext cx="53" cy="188"/>
            </a:xfrm>
            <a:custGeom>
              <a:avLst/>
              <a:gdLst>
                <a:gd name="T0" fmla="*/ 81 w 81"/>
                <a:gd name="T1" fmla="*/ 290 h 290"/>
                <a:gd name="T2" fmla="*/ 81 w 81"/>
                <a:gd name="T3" fmla="*/ 266 h 290"/>
                <a:gd name="T4" fmla="*/ 75 w 81"/>
                <a:gd name="T5" fmla="*/ 272 h 290"/>
                <a:gd name="T6" fmla="*/ 81 w 81"/>
                <a:gd name="T7" fmla="*/ 290 h 290"/>
                <a:gd name="T8" fmla="*/ 81 w 81"/>
                <a:gd name="T9" fmla="*/ 238 h 290"/>
                <a:gd name="T10" fmla="*/ 81 w 81"/>
                <a:gd name="T11" fmla="*/ 199 h 290"/>
                <a:gd name="T12" fmla="*/ 59 w 81"/>
                <a:gd name="T13" fmla="*/ 221 h 290"/>
                <a:gd name="T14" fmla="*/ 68 w 81"/>
                <a:gd name="T15" fmla="*/ 251 h 290"/>
                <a:gd name="T16" fmla="*/ 81 w 81"/>
                <a:gd name="T17" fmla="*/ 238 h 290"/>
                <a:gd name="T18" fmla="*/ 81 w 81"/>
                <a:gd name="T19" fmla="*/ 172 h 290"/>
                <a:gd name="T20" fmla="*/ 53 w 81"/>
                <a:gd name="T21" fmla="*/ 200 h 290"/>
                <a:gd name="T22" fmla="*/ 43 w 81"/>
                <a:gd name="T23" fmla="*/ 171 h 290"/>
                <a:gd name="T24" fmla="*/ 81 w 81"/>
                <a:gd name="T25" fmla="*/ 133 h 290"/>
                <a:gd name="T26" fmla="*/ 81 w 81"/>
                <a:gd name="T27" fmla="*/ 172 h 290"/>
                <a:gd name="T28" fmla="*/ 81 w 81"/>
                <a:gd name="T29" fmla="*/ 105 h 290"/>
                <a:gd name="T30" fmla="*/ 81 w 81"/>
                <a:gd name="T31" fmla="*/ 66 h 290"/>
                <a:gd name="T32" fmla="*/ 27 w 81"/>
                <a:gd name="T33" fmla="*/ 120 h 290"/>
                <a:gd name="T34" fmla="*/ 37 w 81"/>
                <a:gd name="T35" fmla="*/ 150 h 290"/>
                <a:gd name="T36" fmla="*/ 81 w 81"/>
                <a:gd name="T37" fmla="*/ 105 h 290"/>
                <a:gd name="T38" fmla="*/ 81 w 81"/>
                <a:gd name="T39" fmla="*/ 39 h 290"/>
                <a:gd name="T40" fmla="*/ 21 w 81"/>
                <a:gd name="T41" fmla="*/ 99 h 290"/>
                <a:gd name="T42" fmla="*/ 11 w 81"/>
                <a:gd name="T43" fmla="*/ 69 h 290"/>
                <a:gd name="T44" fmla="*/ 81 w 81"/>
                <a:gd name="T45" fmla="*/ 0 h 290"/>
                <a:gd name="T46" fmla="*/ 81 w 81"/>
                <a:gd name="T47" fmla="*/ 39 h 290"/>
                <a:gd name="T48" fmla="*/ 50 w 81"/>
                <a:gd name="T49" fmla="*/ 3 h 290"/>
                <a:gd name="T50" fmla="*/ 12 w 81"/>
                <a:gd name="T51" fmla="*/ 15 h 290"/>
                <a:gd name="T52" fmla="*/ 2 w 81"/>
                <a:gd name="T53" fmla="*/ 24 h 290"/>
                <a:gd name="T54" fmla="*/ 1 w 81"/>
                <a:gd name="T55" fmla="*/ 36 h 290"/>
                <a:gd name="T56" fmla="*/ 5 w 81"/>
                <a:gd name="T57" fmla="*/ 49 h 290"/>
                <a:gd name="T58" fmla="*/ 50 w 81"/>
                <a:gd name="T59" fmla="*/ 3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1" h="290">
                  <a:moveTo>
                    <a:pt x="81" y="290"/>
                  </a:moveTo>
                  <a:cubicBezTo>
                    <a:pt x="81" y="266"/>
                    <a:pt x="81" y="266"/>
                    <a:pt x="81" y="266"/>
                  </a:cubicBezTo>
                  <a:cubicBezTo>
                    <a:pt x="75" y="272"/>
                    <a:pt x="75" y="272"/>
                    <a:pt x="75" y="272"/>
                  </a:cubicBezTo>
                  <a:cubicBezTo>
                    <a:pt x="81" y="290"/>
                    <a:pt x="81" y="290"/>
                    <a:pt x="81" y="290"/>
                  </a:cubicBezTo>
                  <a:close/>
                  <a:moveTo>
                    <a:pt x="81" y="238"/>
                  </a:moveTo>
                  <a:cubicBezTo>
                    <a:pt x="81" y="199"/>
                    <a:pt x="81" y="199"/>
                    <a:pt x="81" y="199"/>
                  </a:cubicBezTo>
                  <a:cubicBezTo>
                    <a:pt x="59" y="221"/>
                    <a:pt x="59" y="221"/>
                    <a:pt x="59" y="221"/>
                  </a:cubicBezTo>
                  <a:cubicBezTo>
                    <a:pt x="68" y="251"/>
                    <a:pt x="68" y="251"/>
                    <a:pt x="68" y="251"/>
                  </a:cubicBezTo>
                  <a:cubicBezTo>
                    <a:pt x="81" y="238"/>
                    <a:pt x="81" y="238"/>
                    <a:pt x="81" y="238"/>
                  </a:cubicBezTo>
                  <a:close/>
                  <a:moveTo>
                    <a:pt x="81" y="172"/>
                  </a:moveTo>
                  <a:cubicBezTo>
                    <a:pt x="53" y="200"/>
                    <a:pt x="53" y="200"/>
                    <a:pt x="53" y="200"/>
                  </a:cubicBezTo>
                  <a:cubicBezTo>
                    <a:pt x="43" y="171"/>
                    <a:pt x="43" y="171"/>
                    <a:pt x="43" y="171"/>
                  </a:cubicBezTo>
                  <a:cubicBezTo>
                    <a:pt x="81" y="133"/>
                    <a:pt x="81" y="133"/>
                    <a:pt x="81" y="133"/>
                  </a:cubicBezTo>
                  <a:cubicBezTo>
                    <a:pt x="81" y="172"/>
                    <a:pt x="81" y="172"/>
                    <a:pt x="81" y="172"/>
                  </a:cubicBezTo>
                  <a:close/>
                  <a:moveTo>
                    <a:pt x="81" y="105"/>
                  </a:moveTo>
                  <a:cubicBezTo>
                    <a:pt x="81" y="66"/>
                    <a:pt x="81" y="66"/>
                    <a:pt x="81" y="66"/>
                  </a:cubicBezTo>
                  <a:cubicBezTo>
                    <a:pt x="27" y="120"/>
                    <a:pt x="27" y="120"/>
                    <a:pt x="27" y="120"/>
                  </a:cubicBezTo>
                  <a:cubicBezTo>
                    <a:pt x="37" y="150"/>
                    <a:pt x="37" y="150"/>
                    <a:pt x="37" y="150"/>
                  </a:cubicBezTo>
                  <a:cubicBezTo>
                    <a:pt x="81" y="105"/>
                    <a:pt x="81" y="105"/>
                    <a:pt x="81" y="105"/>
                  </a:cubicBezTo>
                  <a:close/>
                  <a:moveTo>
                    <a:pt x="81" y="39"/>
                  </a:moveTo>
                  <a:cubicBezTo>
                    <a:pt x="21" y="99"/>
                    <a:pt x="21" y="99"/>
                    <a:pt x="21" y="99"/>
                  </a:cubicBezTo>
                  <a:cubicBezTo>
                    <a:pt x="11" y="69"/>
                    <a:pt x="11" y="69"/>
                    <a:pt x="11" y="69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81" y="39"/>
                    <a:pt x="81" y="39"/>
                    <a:pt x="81" y="39"/>
                  </a:cubicBezTo>
                  <a:close/>
                  <a:moveTo>
                    <a:pt x="50" y="3"/>
                  </a:moveTo>
                  <a:cubicBezTo>
                    <a:pt x="12" y="15"/>
                    <a:pt x="12" y="15"/>
                    <a:pt x="12" y="15"/>
                  </a:cubicBezTo>
                  <a:cubicBezTo>
                    <a:pt x="7" y="17"/>
                    <a:pt x="4" y="20"/>
                    <a:pt x="2" y="24"/>
                  </a:cubicBezTo>
                  <a:cubicBezTo>
                    <a:pt x="0" y="27"/>
                    <a:pt x="0" y="32"/>
                    <a:pt x="1" y="36"/>
                  </a:cubicBezTo>
                  <a:cubicBezTo>
                    <a:pt x="5" y="49"/>
                    <a:pt x="5" y="49"/>
                    <a:pt x="5" y="49"/>
                  </a:cubicBezTo>
                  <a:lnTo>
                    <a:pt x="50" y="3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Freeform 21"/>
            <p:cNvSpPr>
              <a:spLocks noEditPoints="1"/>
            </p:cNvSpPr>
            <p:nvPr/>
          </p:nvSpPr>
          <p:spPr bwMode="auto">
            <a:xfrm>
              <a:off x="1940" y="1567"/>
              <a:ext cx="90" cy="272"/>
            </a:xfrm>
            <a:custGeom>
              <a:avLst/>
              <a:gdLst>
                <a:gd name="T0" fmla="*/ 90 w 90"/>
                <a:gd name="T1" fmla="*/ 0 h 272"/>
                <a:gd name="T2" fmla="*/ 73 w 90"/>
                <a:gd name="T3" fmla="*/ 0 h 272"/>
                <a:gd name="T4" fmla="*/ 0 w 90"/>
                <a:gd name="T5" fmla="*/ 72 h 272"/>
                <a:gd name="T6" fmla="*/ 0 w 90"/>
                <a:gd name="T7" fmla="*/ 97 h 272"/>
                <a:gd name="T8" fmla="*/ 90 w 90"/>
                <a:gd name="T9" fmla="*/ 7 h 272"/>
                <a:gd name="T10" fmla="*/ 90 w 90"/>
                <a:gd name="T11" fmla="*/ 4 h 272"/>
                <a:gd name="T12" fmla="*/ 90 w 90"/>
                <a:gd name="T13" fmla="*/ 0 h 272"/>
                <a:gd name="T14" fmla="*/ 90 w 90"/>
                <a:gd name="T15" fmla="*/ 0 h 272"/>
                <a:gd name="T16" fmla="*/ 55 w 90"/>
                <a:gd name="T17" fmla="*/ 0 h 272"/>
                <a:gd name="T18" fmla="*/ 0 w 90"/>
                <a:gd name="T19" fmla="*/ 55 h 272"/>
                <a:gd name="T20" fmla="*/ 0 w 90"/>
                <a:gd name="T21" fmla="*/ 29 h 272"/>
                <a:gd name="T22" fmla="*/ 30 w 90"/>
                <a:gd name="T23" fmla="*/ 0 h 272"/>
                <a:gd name="T24" fmla="*/ 55 w 90"/>
                <a:gd name="T25" fmla="*/ 0 h 272"/>
                <a:gd name="T26" fmla="*/ 55 w 90"/>
                <a:gd name="T27" fmla="*/ 0 h 272"/>
                <a:gd name="T28" fmla="*/ 12 w 90"/>
                <a:gd name="T29" fmla="*/ 0 h 272"/>
                <a:gd name="T30" fmla="*/ 0 w 90"/>
                <a:gd name="T31" fmla="*/ 12 h 272"/>
                <a:gd name="T32" fmla="*/ 0 w 90"/>
                <a:gd name="T33" fmla="*/ 0 h 272"/>
                <a:gd name="T34" fmla="*/ 12 w 90"/>
                <a:gd name="T35" fmla="*/ 0 h 272"/>
                <a:gd name="T36" fmla="*/ 12 w 90"/>
                <a:gd name="T37" fmla="*/ 0 h 272"/>
                <a:gd name="T38" fmla="*/ 0 w 90"/>
                <a:gd name="T39" fmla="*/ 116 h 272"/>
                <a:gd name="T40" fmla="*/ 90 w 90"/>
                <a:gd name="T41" fmla="*/ 25 h 272"/>
                <a:gd name="T42" fmla="*/ 90 w 90"/>
                <a:gd name="T43" fmla="*/ 50 h 272"/>
                <a:gd name="T44" fmla="*/ 0 w 90"/>
                <a:gd name="T45" fmla="*/ 141 h 272"/>
                <a:gd name="T46" fmla="*/ 0 w 90"/>
                <a:gd name="T47" fmla="*/ 116 h 272"/>
                <a:gd name="T48" fmla="*/ 0 w 90"/>
                <a:gd name="T49" fmla="*/ 116 h 272"/>
                <a:gd name="T50" fmla="*/ 0 w 90"/>
                <a:gd name="T51" fmla="*/ 158 h 272"/>
                <a:gd name="T52" fmla="*/ 90 w 90"/>
                <a:gd name="T53" fmla="*/ 68 h 272"/>
                <a:gd name="T54" fmla="*/ 90 w 90"/>
                <a:gd name="T55" fmla="*/ 93 h 272"/>
                <a:gd name="T56" fmla="*/ 0 w 90"/>
                <a:gd name="T57" fmla="*/ 184 h 272"/>
                <a:gd name="T58" fmla="*/ 0 w 90"/>
                <a:gd name="T59" fmla="*/ 158 h 272"/>
                <a:gd name="T60" fmla="*/ 0 w 90"/>
                <a:gd name="T61" fmla="*/ 158 h 272"/>
                <a:gd name="T62" fmla="*/ 0 w 90"/>
                <a:gd name="T63" fmla="*/ 202 h 272"/>
                <a:gd name="T64" fmla="*/ 0 w 90"/>
                <a:gd name="T65" fmla="*/ 227 h 272"/>
                <a:gd name="T66" fmla="*/ 90 w 90"/>
                <a:gd name="T67" fmla="*/ 136 h 272"/>
                <a:gd name="T68" fmla="*/ 90 w 90"/>
                <a:gd name="T69" fmla="*/ 110 h 272"/>
                <a:gd name="T70" fmla="*/ 0 w 90"/>
                <a:gd name="T71" fmla="*/ 202 h 272"/>
                <a:gd name="T72" fmla="*/ 0 w 90"/>
                <a:gd name="T73" fmla="*/ 202 h 272"/>
                <a:gd name="T74" fmla="*/ 0 w 90"/>
                <a:gd name="T75" fmla="*/ 244 h 272"/>
                <a:gd name="T76" fmla="*/ 0 w 90"/>
                <a:gd name="T77" fmla="*/ 270 h 272"/>
                <a:gd name="T78" fmla="*/ 90 w 90"/>
                <a:gd name="T79" fmla="*/ 179 h 272"/>
                <a:gd name="T80" fmla="*/ 90 w 90"/>
                <a:gd name="T81" fmla="*/ 154 h 272"/>
                <a:gd name="T82" fmla="*/ 0 w 90"/>
                <a:gd name="T83" fmla="*/ 244 h 272"/>
                <a:gd name="T84" fmla="*/ 0 w 90"/>
                <a:gd name="T85" fmla="*/ 244 h 272"/>
                <a:gd name="T86" fmla="*/ 15 w 90"/>
                <a:gd name="T87" fmla="*/ 272 h 272"/>
                <a:gd name="T88" fmla="*/ 90 w 90"/>
                <a:gd name="T89" fmla="*/ 197 h 272"/>
                <a:gd name="T90" fmla="*/ 90 w 90"/>
                <a:gd name="T91" fmla="*/ 222 h 272"/>
                <a:gd name="T92" fmla="*/ 41 w 90"/>
                <a:gd name="T93" fmla="*/ 272 h 272"/>
                <a:gd name="T94" fmla="*/ 15 w 90"/>
                <a:gd name="T95" fmla="*/ 272 h 272"/>
                <a:gd name="T96" fmla="*/ 15 w 90"/>
                <a:gd name="T97" fmla="*/ 272 h 272"/>
                <a:gd name="T98" fmla="*/ 58 w 90"/>
                <a:gd name="T99" fmla="*/ 272 h 272"/>
                <a:gd name="T100" fmla="*/ 90 w 90"/>
                <a:gd name="T101" fmla="*/ 240 h 272"/>
                <a:gd name="T102" fmla="*/ 90 w 90"/>
                <a:gd name="T103" fmla="*/ 263 h 272"/>
                <a:gd name="T104" fmla="*/ 90 w 90"/>
                <a:gd name="T105" fmla="*/ 265 h 272"/>
                <a:gd name="T106" fmla="*/ 83 w 90"/>
                <a:gd name="T107" fmla="*/ 272 h 272"/>
                <a:gd name="T108" fmla="*/ 58 w 90"/>
                <a:gd name="T109" fmla="*/ 272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90" h="272">
                  <a:moveTo>
                    <a:pt x="90" y="0"/>
                  </a:moveTo>
                  <a:lnTo>
                    <a:pt x="73" y="0"/>
                  </a:lnTo>
                  <a:lnTo>
                    <a:pt x="0" y="72"/>
                  </a:lnTo>
                  <a:lnTo>
                    <a:pt x="0" y="97"/>
                  </a:lnTo>
                  <a:lnTo>
                    <a:pt x="90" y="7"/>
                  </a:lnTo>
                  <a:lnTo>
                    <a:pt x="90" y="4"/>
                  </a:lnTo>
                  <a:lnTo>
                    <a:pt x="90" y="0"/>
                  </a:lnTo>
                  <a:lnTo>
                    <a:pt x="90" y="0"/>
                  </a:lnTo>
                  <a:close/>
                  <a:moveTo>
                    <a:pt x="55" y="0"/>
                  </a:moveTo>
                  <a:lnTo>
                    <a:pt x="0" y="55"/>
                  </a:lnTo>
                  <a:lnTo>
                    <a:pt x="0" y="29"/>
                  </a:lnTo>
                  <a:lnTo>
                    <a:pt x="30" y="0"/>
                  </a:lnTo>
                  <a:lnTo>
                    <a:pt x="55" y="0"/>
                  </a:lnTo>
                  <a:lnTo>
                    <a:pt x="55" y="0"/>
                  </a:lnTo>
                  <a:close/>
                  <a:moveTo>
                    <a:pt x="12" y="0"/>
                  </a:moveTo>
                  <a:lnTo>
                    <a:pt x="0" y="12"/>
                  </a:lnTo>
                  <a:lnTo>
                    <a:pt x="0" y="0"/>
                  </a:lnTo>
                  <a:lnTo>
                    <a:pt x="12" y="0"/>
                  </a:lnTo>
                  <a:lnTo>
                    <a:pt x="12" y="0"/>
                  </a:lnTo>
                  <a:close/>
                  <a:moveTo>
                    <a:pt x="0" y="116"/>
                  </a:moveTo>
                  <a:lnTo>
                    <a:pt x="90" y="25"/>
                  </a:lnTo>
                  <a:lnTo>
                    <a:pt x="90" y="50"/>
                  </a:lnTo>
                  <a:lnTo>
                    <a:pt x="0" y="141"/>
                  </a:lnTo>
                  <a:lnTo>
                    <a:pt x="0" y="116"/>
                  </a:lnTo>
                  <a:lnTo>
                    <a:pt x="0" y="116"/>
                  </a:lnTo>
                  <a:close/>
                  <a:moveTo>
                    <a:pt x="0" y="158"/>
                  </a:moveTo>
                  <a:lnTo>
                    <a:pt x="90" y="68"/>
                  </a:lnTo>
                  <a:lnTo>
                    <a:pt x="90" y="93"/>
                  </a:lnTo>
                  <a:lnTo>
                    <a:pt x="0" y="184"/>
                  </a:lnTo>
                  <a:lnTo>
                    <a:pt x="0" y="158"/>
                  </a:lnTo>
                  <a:lnTo>
                    <a:pt x="0" y="158"/>
                  </a:lnTo>
                  <a:close/>
                  <a:moveTo>
                    <a:pt x="0" y="202"/>
                  </a:moveTo>
                  <a:lnTo>
                    <a:pt x="0" y="227"/>
                  </a:lnTo>
                  <a:lnTo>
                    <a:pt x="90" y="136"/>
                  </a:lnTo>
                  <a:lnTo>
                    <a:pt x="90" y="110"/>
                  </a:lnTo>
                  <a:lnTo>
                    <a:pt x="0" y="202"/>
                  </a:lnTo>
                  <a:lnTo>
                    <a:pt x="0" y="202"/>
                  </a:lnTo>
                  <a:close/>
                  <a:moveTo>
                    <a:pt x="0" y="244"/>
                  </a:moveTo>
                  <a:lnTo>
                    <a:pt x="0" y="270"/>
                  </a:lnTo>
                  <a:lnTo>
                    <a:pt x="90" y="179"/>
                  </a:lnTo>
                  <a:lnTo>
                    <a:pt x="90" y="154"/>
                  </a:lnTo>
                  <a:lnTo>
                    <a:pt x="0" y="244"/>
                  </a:lnTo>
                  <a:lnTo>
                    <a:pt x="0" y="244"/>
                  </a:lnTo>
                  <a:close/>
                  <a:moveTo>
                    <a:pt x="15" y="272"/>
                  </a:moveTo>
                  <a:lnTo>
                    <a:pt x="90" y="197"/>
                  </a:lnTo>
                  <a:lnTo>
                    <a:pt x="90" y="222"/>
                  </a:lnTo>
                  <a:lnTo>
                    <a:pt x="41" y="272"/>
                  </a:lnTo>
                  <a:lnTo>
                    <a:pt x="15" y="272"/>
                  </a:lnTo>
                  <a:lnTo>
                    <a:pt x="15" y="272"/>
                  </a:lnTo>
                  <a:close/>
                  <a:moveTo>
                    <a:pt x="58" y="272"/>
                  </a:moveTo>
                  <a:lnTo>
                    <a:pt x="90" y="240"/>
                  </a:lnTo>
                  <a:lnTo>
                    <a:pt x="90" y="263"/>
                  </a:lnTo>
                  <a:lnTo>
                    <a:pt x="90" y="265"/>
                  </a:lnTo>
                  <a:lnTo>
                    <a:pt x="83" y="272"/>
                  </a:lnTo>
                  <a:lnTo>
                    <a:pt x="58" y="272"/>
                  </a:lnTo>
                  <a:close/>
                </a:path>
              </a:pathLst>
            </a:custGeom>
            <a:solidFill>
              <a:srgbClr val="91A2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Freeform 22"/>
            <p:cNvSpPr>
              <a:spLocks noEditPoints="1"/>
            </p:cNvSpPr>
            <p:nvPr/>
          </p:nvSpPr>
          <p:spPr bwMode="auto">
            <a:xfrm>
              <a:off x="2045" y="1580"/>
              <a:ext cx="55" cy="195"/>
            </a:xfrm>
            <a:custGeom>
              <a:avLst/>
              <a:gdLst>
                <a:gd name="T0" fmla="*/ 6 w 85"/>
                <a:gd name="T1" fmla="*/ 294 h 300"/>
                <a:gd name="T2" fmla="*/ 24 w 85"/>
                <a:gd name="T3" fmla="*/ 237 h 300"/>
                <a:gd name="T4" fmla="*/ 0 w 85"/>
                <a:gd name="T5" fmla="*/ 261 h 300"/>
                <a:gd name="T6" fmla="*/ 0 w 85"/>
                <a:gd name="T7" fmla="*/ 300 h 300"/>
                <a:gd name="T8" fmla="*/ 6 w 85"/>
                <a:gd name="T9" fmla="*/ 294 h 300"/>
                <a:gd name="T10" fmla="*/ 37 w 85"/>
                <a:gd name="T11" fmla="*/ 197 h 300"/>
                <a:gd name="T12" fmla="*/ 55 w 85"/>
                <a:gd name="T13" fmla="*/ 140 h 300"/>
                <a:gd name="T14" fmla="*/ 0 w 85"/>
                <a:gd name="T15" fmla="*/ 195 h 300"/>
                <a:gd name="T16" fmla="*/ 0 w 85"/>
                <a:gd name="T17" fmla="*/ 234 h 300"/>
                <a:gd name="T18" fmla="*/ 37 w 85"/>
                <a:gd name="T19" fmla="*/ 197 h 300"/>
                <a:gd name="T20" fmla="*/ 67 w 85"/>
                <a:gd name="T21" fmla="*/ 100 h 300"/>
                <a:gd name="T22" fmla="*/ 0 w 85"/>
                <a:gd name="T23" fmla="*/ 168 h 300"/>
                <a:gd name="T24" fmla="*/ 0 w 85"/>
                <a:gd name="T25" fmla="*/ 128 h 300"/>
                <a:gd name="T26" fmla="*/ 85 w 85"/>
                <a:gd name="T27" fmla="*/ 43 h 300"/>
                <a:gd name="T28" fmla="*/ 85 w 85"/>
                <a:gd name="T29" fmla="*/ 44 h 300"/>
                <a:gd name="T30" fmla="*/ 67 w 85"/>
                <a:gd name="T31" fmla="*/ 100 h 300"/>
                <a:gd name="T32" fmla="*/ 77 w 85"/>
                <a:gd name="T33" fmla="*/ 24 h 300"/>
                <a:gd name="T34" fmla="*/ 74 w 85"/>
                <a:gd name="T35" fmla="*/ 23 h 300"/>
                <a:gd name="T36" fmla="*/ 48 w 85"/>
                <a:gd name="T37" fmla="*/ 15 h 300"/>
                <a:gd name="T38" fmla="*/ 0 w 85"/>
                <a:gd name="T39" fmla="*/ 62 h 300"/>
                <a:gd name="T40" fmla="*/ 0 w 85"/>
                <a:gd name="T41" fmla="*/ 101 h 300"/>
                <a:gd name="T42" fmla="*/ 77 w 85"/>
                <a:gd name="T43" fmla="*/ 24 h 300"/>
                <a:gd name="T44" fmla="*/ 27 w 85"/>
                <a:gd name="T45" fmla="*/ 8 h 300"/>
                <a:gd name="T46" fmla="*/ 0 w 85"/>
                <a:gd name="T47" fmla="*/ 35 h 300"/>
                <a:gd name="T48" fmla="*/ 0 w 85"/>
                <a:gd name="T49" fmla="*/ 0 h 300"/>
                <a:gd name="T50" fmla="*/ 27 w 85"/>
                <a:gd name="T51" fmla="*/ 8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85" h="300">
                  <a:moveTo>
                    <a:pt x="6" y="294"/>
                  </a:moveTo>
                  <a:cubicBezTo>
                    <a:pt x="24" y="237"/>
                    <a:pt x="24" y="237"/>
                    <a:pt x="24" y="237"/>
                  </a:cubicBezTo>
                  <a:cubicBezTo>
                    <a:pt x="0" y="261"/>
                    <a:pt x="0" y="261"/>
                    <a:pt x="0" y="261"/>
                  </a:cubicBezTo>
                  <a:cubicBezTo>
                    <a:pt x="0" y="300"/>
                    <a:pt x="0" y="300"/>
                    <a:pt x="0" y="300"/>
                  </a:cubicBezTo>
                  <a:cubicBezTo>
                    <a:pt x="6" y="294"/>
                    <a:pt x="6" y="294"/>
                    <a:pt x="6" y="294"/>
                  </a:cubicBezTo>
                  <a:close/>
                  <a:moveTo>
                    <a:pt x="37" y="197"/>
                  </a:moveTo>
                  <a:cubicBezTo>
                    <a:pt x="55" y="140"/>
                    <a:pt x="55" y="140"/>
                    <a:pt x="55" y="140"/>
                  </a:cubicBezTo>
                  <a:cubicBezTo>
                    <a:pt x="0" y="195"/>
                    <a:pt x="0" y="195"/>
                    <a:pt x="0" y="195"/>
                  </a:cubicBezTo>
                  <a:cubicBezTo>
                    <a:pt x="0" y="234"/>
                    <a:pt x="0" y="234"/>
                    <a:pt x="0" y="234"/>
                  </a:cubicBezTo>
                  <a:cubicBezTo>
                    <a:pt x="37" y="197"/>
                    <a:pt x="37" y="197"/>
                    <a:pt x="37" y="197"/>
                  </a:cubicBezTo>
                  <a:close/>
                  <a:moveTo>
                    <a:pt x="67" y="100"/>
                  </a:moveTo>
                  <a:cubicBezTo>
                    <a:pt x="0" y="168"/>
                    <a:pt x="0" y="168"/>
                    <a:pt x="0" y="168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85" y="43"/>
                    <a:pt x="85" y="43"/>
                    <a:pt x="85" y="43"/>
                  </a:cubicBezTo>
                  <a:cubicBezTo>
                    <a:pt x="85" y="44"/>
                    <a:pt x="85" y="44"/>
                    <a:pt x="85" y="44"/>
                  </a:cubicBezTo>
                  <a:cubicBezTo>
                    <a:pt x="67" y="100"/>
                    <a:pt x="67" y="100"/>
                    <a:pt x="67" y="100"/>
                  </a:cubicBezTo>
                  <a:close/>
                  <a:moveTo>
                    <a:pt x="77" y="24"/>
                  </a:moveTo>
                  <a:cubicBezTo>
                    <a:pt x="76" y="24"/>
                    <a:pt x="75" y="23"/>
                    <a:pt x="74" y="23"/>
                  </a:cubicBezTo>
                  <a:cubicBezTo>
                    <a:pt x="48" y="15"/>
                    <a:pt x="48" y="15"/>
                    <a:pt x="48" y="15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77" y="24"/>
                    <a:pt x="77" y="24"/>
                    <a:pt x="77" y="24"/>
                  </a:cubicBezTo>
                  <a:close/>
                  <a:moveTo>
                    <a:pt x="27" y="8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27" y="8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Freeform 23"/>
            <p:cNvSpPr>
              <a:spLocks noEditPoints="1"/>
            </p:cNvSpPr>
            <p:nvPr/>
          </p:nvSpPr>
          <p:spPr bwMode="auto">
            <a:xfrm>
              <a:off x="2267" y="1924"/>
              <a:ext cx="64" cy="58"/>
            </a:xfrm>
            <a:custGeom>
              <a:avLst/>
              <a:gdLst>
                <a:gd name="T0" fmla="*/ 16 w 99"/>
                <a:gd name="T1" fmla="*/ 0 h 90"/>
                <a:gd name="T2" fmla="*/ 13 w 99"/>
                <a:gd name="T3" fmla="*/ 9 h 90"/>
                <a:gd name="T4" fmla="*/ 11 w 99"/>
                <a:gd name="T5" fmla="*/ 13 h 90"/>
                <a:gd name="T6" fmla="*/ 20 w 99"/>
                <a:gd name="T7" fmla="*/ 3 h 90"/>
                <a:gd name="T8" fmla="*/ 16 w 99"/>
                <a:gd name="T9" fmla="*/ 0 h 90"/>
                <a:gd name="T10" fmla="*/ 0 w 99"/>
                <a:gd name="T11" fmla="*/ 51 h 90"/>
                <a:gd name="T12" fmla="*/ 24 w 99"/>
                <a:gd name="T13" fmla="*/ 65 h 90"/>
                <a:gd name="T14" fmla="*/ 60 w 99"/>
                <a:gd name="T15" fmla="*/ 30 h 90"/>
                <a:gd name="T16" fmla="*/ 37 w 99"/>
                <a:gd name="T17" fmla="*/ 14 h 90"/>
                <a:gd name="T18" fmla="*/ 0 w 99"/>
                <a:gd name="T19" fmla="*/ 51 h 90"/>
                <a:gd name="T20" fmla="*/ 41 w 99"/>
                <a:gd name="T21" fmla="*/ 75 h 90"/>
                <a:gd name="T22" fmla="*/ 76 w 99"/>
                <a:gd name="T23" fmla="*/ 41 h 90"/>
                <a:gd name="T24" fmla="*/ 99 w 99"/>
                <a:gd name="T25" fmla="*/ 57 h 90"/>
                <a:gd name="T26" fmla="*/ 66 w 99"/>
                <a:gd name="T27" fmla="*/ 90 h 90"/>
                <a:gd name="T28" fmla="*/ 64 w 99"/>
                <a:gd name="T29" fmla="*/ 89 h 90"/>
                <a:gd name="T30" fmla="*/ 41 w 99"/>
                <a:gd name="T31" fmla="*/ 7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9" h="90">
                  <a:moveTo>
                    <a:pt x="16" y="0"/>
                  </a:moveTo>
                  <a:cubicBezTo>
                    <a:pt x="16" y="3"/>
                    <a:pt x="14" y="6"/>
                    <a:pt x="13" y="9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20" y="3"/>
                    <a:pt x="20" y="3"/>
                    <a:pt x="20" y="3"/>
                  </a:cubicBezTo>
                  <a:cubicBezTo>
                    <a:pt x="16" y="0"/>
                    <a:pt x="16" y="0"/>
                    <a:pt x="16" y="0"/>
                  </a:cubicBezTo>
                  <a:close/>
                  <a:moveTo>
                    <a:pt x="0" y="51"/>
                  </a:moveTo>
                  <a:cubicBezTo>
                    <a:pt x="24" y="65"/>
                    <a:pt x="24" y="65"/>
                    <a:pt x="24" y="65"/>
                  </a:cubicBezTo>
                  <a:cubicBezTo>
                    <a:pt x="60" y="30"/>
                    <a:pt x="60" y="30"/>
                    <a:pt x="60" y="30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0" y="51"/>
                    <a:pt x="0" y="51"/>
                    <a:pt x="0" y="51"/>
                  </a:cubicBezTo>
                  <a:close/>
                  <a:moveTo>
                    <a:pt x="41" y="75"/>
                  </a:moveTo>
                  <a:cubicBezTo>
                    <a:pt x="76" y="41"/>
                    <a:pt x="76" y="41"/>
                    <a:pt x="76" y="41"/>
                  </a:cubicBezTo>
                  <a:cubicBezTo>
                    <a:pt x="99" y="57"/>
                    <a:pt x="99" y="57"/>
                    <a:pt x="99" y="57"/>
                  </a:cubicBezTo>
                  <a:cubicBezTo>
                    <a:pt x="66" y="90"/>
                    <a:pt x="66" y="90"/>
                    <a:pt x="66" y="90"/>
                  </a:cubicBezTo>
                  <a:cubicBezTo>
                    <a:pt x="64" y="89"/>
                    <a:pt x="64" y="89"/>
                    <a:pt x="64" y="89"/>
                  </a:cubicBezTo>
                  <a:lnTo>
                    <a:pt x="41" y="75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Freeform 24"/>
            <p:cNvSpPr>
              <a:spLocks noEditPoints="1"/>
            </p:cNvSpPr>
            <p:nvPr/>
          </p:nvSpPr>
          <p:spPr bwMode="auto">
            <a:xfrm>
              <a:off x="2051" y="1629"/>
              <a:ext cx="373" cy="322"/>
            </a:xfrm>
            <a:custGeom>
              <a:avLst/>
              <a:gdLst>
                <a:gd name="T0" fmla="*/ 183 w 576"/>
                <a:gd name="T1" fmla="*/ 165 h 497"/>
                <a:gd name="T2" fmla="*/ 40 w 576"/>
                <a:gd name="T3" fmla="*/ 335 h 497"/>
                <a:gd name="T4" fmla="*/ 125 w 576"/>
                <a:gd name="T5" fmla="*/ 288 h 497"/>
                <a:gd name="T6" fmla="*/ 114 w 576"/>
                <a:gd name="T7" fmla="*/ 290 h 497"/>
                <a:gd name="T8" fmla="*/ 60 w 576"/>
                <a:gd name="T9" fmla="*/ 353 h 497"/>
                <a:gd name="T10" fmla="*/ 274 w 576"/>
                <a:gd name="T11" fmla="*/ 167 h 497"/>
                <a:gd name="T12" fmla="*/ 147 w 576"/>
                <a:gd name="T13" fmla="*/ 294 h 497"/>
                <a:gd name="T14" fmla="*/ 221 w 576"/>
                <a:gd name="T15" fmla="*/ 326 h 497"/>
                <a:gd name="T16" fmla="*/ 365 w 576"/>
                <a:gd name="T17" fmla="*/ 143 h 497"/>
                <a:gd name="T18" fmla="*/ 244 w 576"/>
                <a:gd name="T19" fmla="*/ 341 h 497"/>
                <a:gd name="T20" fmla="*/ 250 w 576"/>
                <a:gd name="T21" fmla="*/ 346 h 497"/>
                <a:gd name="T22" fmla="*/ 403 w 576"/>
                <a:gd name="T23" fmla="*/ 171 h 497"/>
                <a:gd name="T24" fmla="*/ 297 w 576"/>
                <a:gd name="T25" fmla="*/ 383 h 497"/>
                <a:gd name="T26" fmla="*/ 352 w 576"/>
                <a:gd name="T27" fmla="*/ 328 h 497"/>
                <a:gd name="T28" fmla="*/ 412 w 576"/>
                <a:gd name="T29" fmla="*/ 267 h 497"/>
                <a:gd name="T30" fmla="*/ 275 w 576"/>
                <a:gd name="T31" fmla="*/ 365 h 497"/>
                <a:gd name="T32" fmla="*/ 374 w 576"/>
                <a:gd name="T33" fmla="*/ 372 h 497"/>
                <a:gd name="T34" fmla="*/ 347 w 576"/>
                <a:gd name="T35" fmla="*/ 426 h 497"/>
                <a:gd name="T36" fmla="*/ 389 w 576"/>
                <a:gd name="T37" fmla="*/ 384 h 497"/>
                <a:gd name="T38" fmla="*/ 427 w 576"/>
                <a:gd name="T39" fmla="*/ 413 h 497"/>
                <a:gd name="T40" fmla="*/ 386 w 576"/>
                <a:gd name="T41" fmla="*/ 453 h 497"/>
                <a:gd name="T42" fmla="*/ 486 w 576"/>
                <a:gd name="T43" fmla="*/ 458 h 497"/>
                <a:gd name="T44" fmla="*/ 475 w 576"/>
                <a:gd name="T45" fmla="*/ 497 h 497"/>
                <a:gd name="T46" fmla="*/ 494 w 576"/>
                <a:gd name="T47" fmla="*/ 482 h 497"/>
                <a:gd name="T48" fmla="*/ 413 w 576"/>
                <a:gd name="T49" fmla="*/ 294 h 497"/>
                <a:gd name="T50" fmla="*/ 367 w 576"/>
                <a:gd name="T51" fmla="*/ 340 h 497"/>
                <a:gd name="T52" fmla="*/ 468 w 576"/>
                <a:gd name="T53" fmla="*/ 344 h 497"/>
                <a:gd name="T54" fmla="*/ 442 w 576"/>
                <a:gd name="T55" fmla="*/ 397 h 497"/>
                <a:gd name="T56" fmla="*/ 465 w 576"/>
                <a:gd name="T57" fmla="*/ 414 h 497"/>
                <a:gd name="T58" fmla="*/ 518 w 576"/>
                <a:gd name="T59" fmla="*/ 388 h 497"/>
                <a:gd name="T60" fmla="*/ 480 w 576"/>
                <a:gd name="T61" fmla="*/ 426 h 497"/>
                <a:gd name="T62" fmla="*/ 539 w 576"/>
                <a:gd name="T63" fmla="*/ 437 h 497"/>
                <a:gd name="T64" fmla="*/ 428 w 576"/>
                <a:gd name="T65" fmla="*/ 278 h 497"/>
                <a:gd name="T66" fmla="*/ 449 w 576"/>
                <a:gd name="T67" fmla="*/ 297 h 497"/>
                <a:gd name="T68" fmla="*/ 484 w 576"/>
                <a:gd name="T69" fmla="*/ 328 h 497"/>
                <a:gd name="T70" fmla="*/ 463 w 576"/>
                <a:gd name="T71" fmla="*/ 310 h 497"/>
                <a:gd name="T72" fmla="*/ 548 w 576"/>
                <a:gd name="T73" fmla="*/ 330 h 497"/>
                <a:gd name="T74" fmla="*/ 534 w 576"/>
                <a:gd name="T75" fmla="*/ 372 h 497"/>
                <a:gd name="T76" fmla="*/ 576 w 576"/>
                <a:gd name="T77" fmla="*/ 364 h 497"/>
                <a:gd name="T78" fmla="*/ 534 w 576"/>
                <a:gd name="T79" fmla="*/ 372 h 497"/>
                <a:gd name="T80" fmla="*/ 18 w 576"/>
                <a:gd name="T81" fmla="*/ 224 h 497"/>
                <a:gd name="T82" fmla="*/ 210 w 576"/>
                <a:gd name="T83" fmla="*/ 71 h 497"/>
                <a:gd name="T84" fmla="*/ 145 w 576"/>
                <a:gd name="T85" fmla="*/ 111 h 497"/>
                <a:gd name="T86" fmla="*/ 303 w 576"/>
                <a:gd name="T87" fmla="*/ 33 h 497"/>
                <a:gd name="T88" fmla="*/ 290 w 576"/>
                <a:gd name="T89" fmla="*/ 18 h 497"/>
                <a:gd name="T90" fmla="*/ 30 w 576"/>
                <a:gd name="T91" fmla="*/ 184 h 497"/>
                <a:gd name="T92" fmla="*/ 189 w 576"/>
                <a:gd name="T93" fmla="*/ 7 h 497"/>
                <a:gd name="T94" fmla="*/ 145 w 576"/>
                <a:gd name="T95" fmla="*/ 3 h 497"/>
                <a:gd name="T96" fmla="*/ 61 w 576"/>
                <a:gd name="T97" fmla="*/ 88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76" h="497">
                  <a:moveTo>
                    <a:pt x="5" y="304"/>
                  </a:moveTo>
                  <a:cubicBezTo>
                    <a:pt x="25" y="322"/>
                    <a:pt x="25" y="322"/>
                    <a:pt x="25" y="322"/>
                  </a:cubicBezTo>
                  <a:cubicBezTo>
                    <a:pt x="183" y="165"/>
                    <a:pt x="183" y="165"/>
                    <a:pt x="183" y="165"/>
                  </a:cubicBezTo>
                  <a:cubicBezTo>
                    <a:pt x="175" y="160"/>
                    <a:pt x="168" y="153"/>
                    <a:pt x="163" y="145"/>
                  </a:cubicBezTo>
                  <a:cubicBezTo>
                    <a:pt x="5" y="304"/>
                    <a:pt x="5" y="304"/>
                    <a:pt x="5" y="304"/>
                  </a:cubicBezTo>
                  <a:close/>
                  <a:moveTo>
                    <a:pt x="40" y="335"/>
                  </a:moveTo>
                  <a:cubicBezTo>
                    <a:pt x="201" y="174"/>
                    <a:pt x="201" y="174"/>
                    <a:pt x="201" y="174"/>
                  </a:cubicBezTo>
                  <a:cubicBezTo>
                    <a:pt x="212" y="177"/>
                    <a:pt x="225" y="179"/>
                    <a:pt x="237" y="177"/>
                  </a:cubicBezTo>
                  <a:cubicBezTo>
                    <a:pt x="125" y="288"/>
                    <a:pt x="125" y="288"/>
                    <a:pt x="125" y="288"/>
                  </a:cubicBezTo>
                  <a:cubicBezTo>
                    <a:pt x="121" y="288"/>
                    <a:pt x="118" y="289"/>
                    <a:pt x="114" y="290"/>
                  </a:cubicBezTo>
                  <a:cubicBezTo>
                    <a:pt x="114" y="290"/>
                    <a:pt x="114" y="290"/>
                    <a:pt x="114" y="290"/>
                  </a:cubicBezTo>
                  <a:cubicBezTo>
                    <a:pt x="114" y="290"/>
                    <a:pt x="114" y="290"/>
                    <a:pt x="114" y="290"/>
                  </a:cubicBezTo>
                  <a:cubicBezTo>
                    <a:pt x="106" y="293"/>
                    <a:pt x="99" y="298"/>
                    <a:pt x="94" y="305"/>
                  </a:cubicBezTo>
                  <a:cubicBezTo>
                    <a:pt x="94" y="305"/>
                    <a:pt x="94" y="305"/>
                    <a:pt x="94" y="305"/>
                  </a:cubicBezTo>
                  <a:cubicBezTo>
                    <a:pt x="60" y="353"/>
                    <a:pt x="60" y="353"/>
                    <a:pt x="60" y="353"/>
                  </a:cubicBezTo>
                  <a:cubicBezTo>
                    <a:pt x="40" y="335"/>
                    <a:pt x="40" y="335"/>
                    <a:pt x="40" y="335"/>
                  </a:cubicBezTo>
                  <a:close/>
                  <a:moveTo>
                    <a:pt x="147" y="294"/>
                  </a:moveTo>
                  <a:cubicBezTo>
                    <a:pt x="274" y="167"/>
                    <a:pt x="274" y="167"/>
                    <a:pt x="274" y="167"/>
                  </a:cubicBezTo>
                  <a:cubicBezTo>
                    <a:pt x="327" y="153"/>
                    <a:pt x="327" y="153"/>
                    <a:pt x="327" y="153"/>
                  </a:cubicBezTo>
                  <a:cubicBezTo>
                    <a:pt x="176" y="305"/>
                    <a:pt x="176" y="305"/>
                    <a:pt x="176" y="305"/>
                  </a:cubicBezTo>
                  <a:cubicBezTo>
                    <a:pt x="147" y="294"/>
                    <a:pt x="147" y="294"/>
                    <a:pt x="147" y="294"/>
                  </a:cubicBezTo>
                  <a:close/>
                  <a:moveTo>
                    <a:pt x="195" y="312"/>
                  </a:moveTo>
                  <a:cubicBezTo>
                    <a:pt x="202" y="316"/>
                    <a:pt x="209" y="319"/>
                    <a:pt x="215" y="323"/>
                  </a:cubicBezTo>
                  <a:cubicBezTo>
                    <a:pt x="221" y="326"/>
                    <a:pt x="221" y="326"/>
                    <a:pt x="221" y="326"/>
                  </a:cubicBezTo>
                  <a:cubicBezTo>
                    <a:pt x="390" y="156"/>
                    <a:pt x="390" y="156"/>
                    <a:pt x="390" y="156"/>
                  </a:cubicBezTo>
                  <a:cubicBezTo>
                    <a:pt x="375" y="140"/>
                    <a:pt x="375" y="140"/>
                    <a:pt x="375" y="140"/>
                  </a:cubicBezTo>
                  <a:cubicBezTo>
                    <a:pt x="365" y="143"/>
                    <a:pt x="365" y="143"/>
                    <a:pt x="365" y="143"/>
                  </a:cubicBezTo>
                  <a:cubicBezTo>
                    <a:pt x="195" y="312"/>
                    <a:pt x="195" y="312"/>
                    <a:pt x="195" y="312"/>
                  </a:cubicBezTo>
                  <a:close/>
                  <a:moveTo>
                    <a:pt x="237" y="336"/>
                  </a:moveTo>
                  <a:cubicBezTo>
                    <a:pt x="244" y="341"/>
                    <a:pt x="244" y="341"/>
                    <a:pt x="244" y="341"/>
                  </a:cubicBezTo>
                  <a:cubicBezTo>
                    <a:pt x="244" y="341"/>
                    <a:pt x="244" y="341"/>
                    <a:pt x="244" y="341"/>
                  </a:cubicBezTo>
                  <a:cubicBezTo>
                    <a:pt x="244" y="341"/>
                    <a:pt x="245" y="342"/>
                    <a:pt x="246" y="342"/>
                  </a:cubicBezTo>
                  <a:cubicBezTo>
                    <a:pt x="247" y="344"/>
                    <a:pt x="249" y="345"/>
                    <a:pt x="250" y="346"/>
                  </a:cubicBezTo>
                  <a:cubicBezTo>
                    <a:pt x="260" y="353"/>
                    <a:pt x="260" y="353"/>
                    <a:pt x="260" y="353"/>
                  </a:cubicBezTo>
                  <a:cubicBezTo>
                    <a:pt x="422" y="191"/>
                    <a:pt x="422" y="191"/>
                    <a:pt x="422" y="191"/>
                  </a:cubicBezTo>
                  <a:cubicBezTo>
                    <a:pt x="403" y="171"/>
                    <a:pt x="403" y="171"/>
                    <a:pt x="403" y="171"/>
                  </a:cubicBezTo>
                  <a:cubicBezTo>
                    <a:pt x="237" y="336"/>
                    <a:pt x="237" y="336"/>
                    <a:pt x="237" y="336"/>
                  </a:cubicBezTo>
                  <a:close/>
                  <a:moveTo>
                    <a:pt x="275" y="365"/>
                  </a:moveTo>
                  <a:cubicBezTo>
                    <a:pt x="297" y="383"/>
                    <a:pt x="297" y="383"/>
                    <a:pt x="297" y="383"/>
                  </a:cubicBezTo>
                  <a:cubicBezTo>
                    <a:pt x="337" y="343"/>
                    <a:pt x="337" y="343"/>
                    <a:pt x="337" y="343"/>
                  </a:cubicBezTo>
                  <a:cubicBezTo>
                    <a:pt x="334" y="339"/>
                    <a:pt x="335" y="334"/>
                    <a:pt x="337" y="331"/>
                  </a:cubicBezTo>
                  <a:cubicBezTo>
                    <a:pt x="341" y="326"/>
                    <a:pt x="347" y="325"/>
                    <a:pt x="352" y="328"/>
                  </a:cubicBezTo>
                  <a:cubicBezTo>
                    <a:pt x="400" y="279"/>
                    <a:pt x="400" y="279"/>
                    <a:pt x="400" y="279"/>
                  </a:cubicBezTo>
                  <a:cubicBezTo>
                    <a:pt x="400" y="276"/>
                    <a:pt x="401" y="273"/>
                    <a:pt x="403" y="271"/>
                  </a:cubicBezTo>
                  <a:cubicBezTo>
                    <a:pt x="405" y="268"/>
                    <a:pt x="409" y="267"/>
                    <a:pt x="412" y="267"/>
                  </a:cubicBezTo>
                  <a:cubicBezTo>
                    <a:pt x="453" y="226"/>
                    <a:pt x="453" y="226"/>
                    <a:pt x="453" y="226"/>
                  </a:cubicBezTo>
                  <a:cubicBezTo>
                    <a:pt x="435" y="205"/>
                    <a:pt x="435" y="205"/>
                    <a:pt x="435" y="205"/>
                  </a:cubicBezTo>
                  <a:cubicBezTo>
                    <a:pt x="275" y="365"/>
                    <a:pt x="275" y="365"/>
                    <a:pt x="275" y="365"/>
                  </a:cubicBezTo>
                  <a:close/>
                  <a:moveTo>
                    <a:pt x="312" y="395"/>
                  </a:moveTo>
                  <a:cubicBezTo>
                    <a:pt x="351" y="355"/>
                    <a:pt x="351" y="355"/>
                    <a:pt x="351" y="355"/>
                  </a:cubicBezTo>
                  <a:cubicBezTo>
                    <a:pt x="374" y="372"/>
                    <a:pt x="374" y="372"/>
                    <a:pt x="374" y="372"/>
                  </a:cubicBezTo>
                  <a:cubicBezTo>
                    <a:pt x="334" y="412"/>
                    <a:pt x="334" y="412"/>
                    <a:pt x="334" y="412"/>
                  </a:cubicBezTo>
                  <a:cubicBezTo>
                    <a:pt x="312" y="395"/>
                    <a:pt x="312" y="395"/>
                    <a:pt x="312" y="395"/>
                  </a:cubicBezTo>
                  <a:close/>
                  <a:moveTo>
                    <a:pt x="347" y="426"/>
                  </a:moveTo>
                  <a:cubicBezTo>
                    <a:pt x="370" y="442"/>
                    <a:pt x="370" y="442"/>
                    <a:pt x="370" y="442"/>
                  </a:cubicBezTo>
                  <a:cubicBezTo>
                    <a:pt x="411" y="401"/>
                    <a:pt x="411" y="401"/>
                    <a:pt x="411" y="401"/>
                  </a:cubicBezTo>
                  <a:cubicBezTo>
                    <a:pt x="389" y="384"/>
                    <a:pt x="389" y="384"/>
                    <a:pt x="389" y="384"/>
                  </a:cubicBezTo>
                  <a:cubicBezTo>
                    <a:pt x="347" y="426"/>
                    <a:pt x="347" y="426"/>
                    <a:pt x="347" y="426"/>
                  </a:cubicBezTo>
                  <a:close/>
                  <a:moveTo>
                    <a:pt x="386" y="453"/>
                  </a:moveTo>
                  <a:cubicBezTo>
                    <a:pt x="427" y="413"/>
                    <a:pt x="427" y="413"/>
                    <a:pt x="427" y="413"/>
                  </a:cubicBezTo>
                  <a:cubicBezTo>
                    <a:pt x="449" y="430"/>
                    <a:pt x="449" y="430"/>
                    <a:pt x="449" y="430"/>
                  </a:cubicBezTo>
                  <a:cubicBezTo>
                    <a:pt x="409" y="469"/>
                    <a:pt x="409" y="469"/>
                    <a:pt x="409" y="469"/>
                  </a:cubicBezTo>
                  <a:cubicBezTo>
                    <a:pt x="386" y="453"/>
                    <a:pt x="386" y="453"/>
                    <a:pt x="386" y="453"/>
                  </a:cubicBezTo>
                  <a:close/>
                  <a:moveTo>
                    <a:pt x="426" y="480"/>
                  </a:moveTo>
                  <a:cubicBezTo>
                    <a:pt x="449" y="496"/>
                    <a:pt x="449" y="496"/>
                    <a:pt x="449" y="496"/>
                  </a:cubicBezTo>
                  <a:cubicBezTo>
                    <a:pt x="486" y="458"/>
                    <a:pt x="486" y="458"/>
                    <a:pt x="486" y="458"/>
                  </a:cubicBezTo>
                  <a:cubicBezTo>
                    <a:pt x="464" y="442"/>
                    <a:pt x="464" y="442"/>
                    <a:pt x="464" y="442"/>
                  </a:cubicBezTo>
                  <a:cubicBezTo>
                    <a:pt x="426" y="480"/>
                    <a:pt x="426" y="480"/>
                    <a:pt x="426" y="480"/>
                  </a:cubicBezTo>
                  <a:close/>
                  <a:moveTo>
                    <a:pt x="475" y="497"/>
                  </a:moveTo>
                  <a:cubicBezTo>
                    <a:pt x="502" y="470"/>
                    <a:pt x="502" y="470"/>
                    <a:pt x="502" y="470"/>
                  </a:cubicBezTo>
                  <a:cubicBezTo>
                    <a:pt x="506" y="473"/>
                    <a:pt x="506" y="473"/>
                    <a:pt x="506" y="473"/>
                  </a:cubicBezTo>
                  <a:cubicBezTo>
                    <a:pt x="502" y="476"/>
                    <a:pt x="498" y="479"/>
                    <a:pt x="494" y="482"/>
                  </a:cubicBezTo>
                  <a:cubicBezTo>
                    <a:pt x="475" y="497"/>
                    <a:pt x="475" y="497"/>
                    <a:pt x="475" y="497"/>
                  </a:cubicBezTo>
                  <a:close/>
                  <a:moveTo>
                    <a:pt x="367" y="340"/>
                  </a:moveTo>
                  <a:cubicBezTo>
                    <a:pt x="413" y="294"/>
                    <a:pt x="413" y="294"/>
                    <a:pt x="413" y="294"/>
                  </a:cubicBezTo>
                  <a:cubicBezTo>
                    <a:pt x="433" y="312"/>
                    <a:pt x="433" y="312"/>
                    <a:pt x="433" y="312"/>
                  </a:cubicBezTo>
                  <a:cubicBezTo>
                    <a:pt x="389" y="356"/>
                    <a:pt x="389" y="356"/>
                    <a:pt x="389" y="356"/>
                  </a:cubicBezTo>
                  <a:cubicBezTo>
                    <a:pt x="367" y="340"/>
                    <a:pt x="367" y="340"/>
                    <a:pt x="367" y="340"/>
                  </a:cubicBezTo>
                  <a:close/>
                  <a:moveTo>
                    <a:pt x="405" y="368"/>
                  </a:moveTo>
                  <a:cubicBezTo>
                    <a:pt x="448" y="325"/>
                    <a:pt x="448" y="325"/>
                    <a:pt x="448" y="325"/>
                  </a:cubicBezTo>
                  <a:cubicBezTo>
                    <a:pt x="468" y="344"/>
                    <a:pt x="468" y="344"/>
                    <a:pt x="468" y="344"/>
                  </a:cubicBezTo>
                  <a:cubicBezTo>
                    <a:pt x="427" y="385"/>
                    <a:pt x="427" y="385"/>
                    <a:pt x="427" y="385"/>
                  </a:cubicBezTo>
                  <a:cubicBezTo>
                    <a:pt x="405" y="368"/>
                    <a:pt x="405" y="368"/>
                    <a:pt x="405" y="368"/>
                  </a:cubicBezTo>
                  <a:close/>
                  <a:moveTo>
                    <a:pt x="442" y="397"/>
                  </a:moveTo>
                  <a:cubicBezTo>
                    <a:pt x="483" y="357"/>
                    <a:pt x="483" y="357"/>
                    <a:pt x="483" y="357"/>
                  </a:cubicBezTo>
                  <a:cubicBezTo>
                    <a:pt x="504" y="375"/>
                    <a:pt x="504" y="375"/>
                    <a:pt x="504" y="375"/>
                  </a:cubicBezTo>
                  <a:cubicBezTo>
                    <a:pt x="465" y="414"/>
                    <a:pt x="465" y="414"/>
                    <a:pt x="465" y="414"/>
                  </a:cubicBezTo>
                  <a:cubicBezTo>
                    <a:pt x="442" y="397"/>
                    <a:pt x="442" y="397"/>
                    <a:pt x="442" y="397"/>
                  </a:cubicBezTo>
                  <a:close/>
                  <a:moveTo>
                    <a:pt x="480" y="426"/>
                  </a:moveTo>
                  <a:cubicBezTo>
                    <a:pt x="518" y="388"/>
                    <a:pt x="518" y="388"/>
                    <a:pt x="518" y="388"/>
                  </a:cubicBezTo>
                  <a:cubicBezTo>
                    <a:pt x="539" y="406"/>
                    <a:pt x="539" y="406"/>
                    <a:pt x="539" y="406"/>
                  </a:cubicBezTo>
                  <a:cubicBezTo>
                    <a:pt x="502" y="443"/>
                    <a:pt x="502" y="443"/>
                    <a:pt x="502" y="443"/>
                  </a:cubicBezTo>
                  <a:cubicBezTo>
                    <a:pt x="480" y="426"/>
                    <a:pt x="480" y="426"/>
                    <a:pt x="480" y="426"/>
                  </a:cubicBezTo>
                  <a:close/>
                  <a:moveTo>
                    <a:pt x="518" y="455"/>
                  </a:moveTo>
                  <a:cubicBezTo>
                    <a:pt x="522" y="458"/>
                    <a:pt x="522" y="458"/>
                    <a:pt x="522" y="458"/>
                  </a:cubicBezTo>
                  <a:cubicBezTo>
                    <a:pt x="528" y="451"/>
                    <a:pt x="534" y="444"/>
                    <a:pt x="539" y="437"/>
                  </a:cubicBezTo>
                  <a:cubicBezTo>
                    <a:pt x="543" y="432"/>
                    <a:pt x="547" y="427"/>
                    <a:pt x="550" y="422"/>
                  </a:cubicBezTo>
                  <a:cubicBezTo>
                    <a:pt x="518" y="455"/>
                    <a:pt x="518" y="455"/>
                    <a:pt x="518" y="455"/>
                  </a:cubicBezTo>
                  <a:close/>
                  <a:moveTo>
                    <a:pt x="428" y="278"/>
                  </a:moveTo>
                  <a:cubicBezTo>
                    <a:pt x="466" y="240"/>
                    <a:pt x="466" y="240"/>
                    <a:pt x="466" y="240"/>
                  </a:cubicBezTo>
                  <a:cubicBezTo>
                    <a:pt x="485" y="261"/>
                    <a:pt x="485" y="261"/>
                    <a:pt x="485" y="261"/>
                  </a:cubicBezTo>
                  <a:cubicBezTo>
                    <a:pt x="449" y="297"/>
                    <a:pt x="449" y="297"/>
                    <a:pt x="449" y="297"/>
                  </a:cubicBezTo>
                  <a:cubicBezTo>
                    <a:pt x="428" y="278"/>
                    <a:pt x="428" y="278"/>
                    <a:pt x="428" y="278"/>
                  </a:cubicBezTo>
                  <a:close/>
                  <a:moveTo>
                    <a:pt x="463" y="310"/>
                  </a:moveTo>
                  <a:cubicBezTo>
                    <a:pt x="484" y="328"/>
                    <a:pt x="484" y="328"/>
                    <a:pt x="484" y="328"/>
                  </a:cubicBezTo>
                  <a:cubicBezTo>
                    <a:pt x="517" y="296"/>
                    <a:pt x="517" y="296"/>
                    <a:pt x="517" y="296"/>
                  </a:cubicBezTo>
                  <a:cubicBezTo>
                    <a:pt x="498" y="275"/>
                    <a:pt x="498" y="275"/>
                    <a:pt x="498" y="275"/>
                  </a:cubicBezTo>
                  <a:cubicBezTo>
                    <a:pt x="463" y="310"/>
                    <a:pt x="463" y="310"/>
                    <a:pt x="463" y="310"/>
                  </a:cubicBezTo>
                  <a:close/>
                  <a:moveTo>
                    <a:pt x="498" y="341"/>
                  </a:moveTo>
                  <a:cubicBezTo>
                    <a:pt x="519" y="359"/>
                    <a:pt x="519" y="359"/>
                    <a:pt x="519" y="359"/>
                  </a:cubicBezTo>
                  <a:cubicBezTo>
                    <a:pt x="548" y="330"/>
                    <a:pt x="548" y="330"/>
                    <a:pt x="548" y="330"/>
                  </a:cubicBezTo>
                  <a:cubicBezTo>
                    <a:pt x="530" y="310"/>
                    <a:pt x="530" y="310"/>
                    <a:pt x="530" y="310"/>
                  </a:cubicBezTo>
                  <a:cubicBezTo>
                    <a:pt x="498" y="341"/>
                    <a:pt x="498" y="341"/>
                    <a:pt x="498" y="341"/>
                  </a:cubicBezTo>
                  <a:close/>
                  <a:moveTo>
                    <a:pt x="534" y="372"/>
                  </a:moveTo>
                  <a:cubicBezTo>
                    <a:pt x="554" y="391"/>
                    <a:pt x="554" y="391"/>
                    <a:pt x="554" y="391"/>
                  </a:cubicBezTo>
                  <a:cubicBezTo>
                    <a:pt x="576" y="369"/>
                    <a:pt x="576" y="369"/>
                    <a:pt x="576" y="369"/>
                  </a:cubicBezTo>
                  <a:cubicBezTo>
                    <a:pt x="576" y="368"/>
                    <a:pt x="576" y="366"/>
                    <a:pt x="576" y="364"/>
                  </a:cubicBezTo>
                  <a:cubicBezTo>
                    <a:pt x="575" y="361"/>
                    <a:pt x="574" y="359"/>
                    <a:pt x="571" y="356"/>
                  </a:cubicBezTo>
                  <a:cubicBezTo>
                    <a:pt x="561" y="345"/>
                    <a:pt x="561" y="345"/>
                    <a:pt x="561" y="345"/>
                  </a:cubicBezTo>
                  <a:cubicBezTo>
                    <a:pt x="534" y="372"/>
                    <a:pt x="534" y="372"/>
                    <a:pt x="534" y="372"/>
                  </a:cubicBezTo>
                  <a:close/>
                  <a:moveTo>
                    <a:pt x="153" y="128"/>
                  </a:moveTo>
                  <a:cubicBezTo>
                    <a:pt x="0" y="281"/>
                    <a:pt x="0" y="281"/>
                    <a:pt x="0" y="281"/>
                  </a:cubicBezTo>
                  <a:cubicBezTo>
                    <a:pt x="18" y="224"/>
                    <a:pt x="18" y="224"/>
                    <a:pt x="18" y="224"/>
                  </a:cubicBezTo>
                  <a:cubicBezTo>
                    <a:pt x="230" y="11"/>
                    <a:pt x="230" y="11"/>
                    <a:pt x="230" y="11"/>
                  </a:cubicBezTo>
                  <a:cubicBezTo>
                    <a:pt x="265" y="16"/>
                    <a:pt x="265" y="16"/>
                    <a:pt x="265" y="16"/>
                  </a:cubicBezTo>
                  <a:cubicBezTo>
                    <a:pt x="210" y="71"/>
                    <a:pt x="210" y="71"/>
                    <a:pt x="210" y="71"/>
                  </a:cubicBezTo>
                  <a:cubicBezTo>
                    <a:pt x="151" y="96"/>
                    <a:pt x="151" y="96"/>
                    <a:pt x="151" y="96"/>
                  </a:cubicBezTo>
                  <a:cubicBezTo>
                    <a:pt x="145" y="98"/>
                    <a:pt x="142" y="104"/>
                    <a:pt x="145" y="110"/>
                  </a:cubicBezTo>
                  <a:cubicBezTo>
                    <a:pt x="145" y="111"/>
                    <a:pt x="145" y="111"/>
                    <a:pt x="145" y="111"/>
                  </a:cubicBezTo>
                  <a:cubicBezTo>
                    <a:pt x="153" y="128"/>
                    <a:pt x="153" y="128"/>
                    <a:pt x="153" y="128"/>
                  </a:cubicBezTo>
                  <a:close/>
                  <a:moveTo>
                    <a:pt x="256" y="52"/>
                  </a:moveTo>
                  <a:cubicBezTo>
                    <a:pt x="303" y="33"/>
                    <a:pt x="303" y="33"/>
                    <a:pt x="303" y="33"/>
                  </a:cubicBezTo>
                  <a:cubicBezTo>
                    <a:pt x="310" y="30"/>
                    <a:pt x="316" y="28"/>
                    <a:pt x="322" y="25"/>
                  </a:cubicBezTo>
                  <a:cubicBezTo>
                    <a:pt x="325" y="23"/>
                    <a:pt x="325" y="23"/>
                    <a:pt x="325" y="23"/>
                  </a:cubicBezTo>
                  <a:cubicBezTo>
                    <a:pt x="290" y="18"/>
                    <a:pt x="290" y="18"/>
                    <a:pt x="290" y="18"/>
                  </a:cubicBezTo>
                  <a:cubicBezTo>
                    <a:pt x="256" y="52"/>
                    <a:pt x="256" y="52"/>
                    <a:pt x="256" y="52"/>
                  </a:cubicBezTo>
                  <a:close/>
                  <a:moveTo>
                    <a:pt x="206" y="8"/>
                  </a:moveTo>
                  <a:cubicBezTo>
                    <a:pt x="30" y="184"/>
                    <a:pt x="30" y="184"/>
                    <a:pt x="30" y="184"/>
                  </a:cubicBezTo>
                  <a:cubicBezTo>
                    <a:pt x="48" y="127"/>
                    <a:pt x="48" y="127"/>
                    <a:pt x="48" y="127"/>
                  </a:cubicBezTo>
                  <a:cubicBezTo>
                    <a:pt x="171" y="5"/>
                    <a:pt x="171" y="5"/>
                    <a:pt x="171" y="5"/>
                  </a:cubicBezTo>
                  <a:cubicBezTo>
                    <a:pt x="189" y="7"/>
                    <a:pt x="189" y="7"/>
                    <a:pt x="189" y="7"/>
                  </a:cubicBezTo>
                  <a:cubicBezTo>
                    <a:pt x="189" y="7"/>
                    <a:pt x="189" y="7"/>
                    <a:pt x="189" y="7"/>
                  </a:cubicBezTo>
                  <a:cubicBezTo>
                    <a:pt x="206" y="8"/>
                    <a:pt x="206" y="8"/>
                    <a:pt x="206" y="8"/>
                  </a:cubicBezTo>
                  <a:close/>
                  <a:moveTo>
                    <a:pt x="145" y="3"/>
                  </a:moveTo>
                  <a:cubicBezTo>
                    <a:pt x="109" y="0"/>
                    <a:pt x="109" y="0"/>
                    <a:pt x="109" y="0"/>
                  </a:cubicBezTo>
                  <a:cubicBezTo>
                    <a:pt x="79" y="31"/>
                    <a:pt x="79" y="31"/>
                    <a:pt x="79" y="31"/>
                  </a:cubicBezTo>
                  <a:cubicBezTo>
                    <a:pt x="61" y="88"/>
                    <a:pt x="61" y="88"/>
                    <a:pt x="61" y="88"/>
                  </a:cubicBezTo>
                  <a:lnTo>
                    <a:pt x="145" y="3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Freeform 25"/>
            <p:cNvSpPr>
              <a:spLocks noEditPoints="1"/>
            </p:cNvSpPr>
            <p:nvPr/>
          </p:nvSpPr>
          <p:spPr bwMode="auto">
            <a:xfrm>
              <a:off x="2214" y="1898"/>
              <a:ext cx="51" cy="66"/>
            </a:xfrm>
            <a:custGeom>
              <a:avLst/>
              <a:gdLst>
                <a:gd name="T0" fmla="*/ 13 w 78"/>
                <a:gd name="T1" fmla="*/ 94 h 102"/>
                <a:gd name="T2" fmla="*/ 22 w 78"/>
                <a:gd name="T3" fmla="*/ 100 h 102"/>
                <a:gd name="T4" fmla="*/ 22 w 78"/>
                <a:gd name="T5" fmla="*/ 100 h 102"/>
                <a:gd name="T6" fmla="*/ 22 w 78"/>
                <a:gd name="T7" fmla="*/ 100 h 102"/>
                <a:gd name="T8" fmla="*/ 28 w 78"/>
                <a:gd name="T9" fmla="*/ 102 h 102"/>
                <a:gd name="T10" fmla="*/ 35 w 78"/>
                <a:gd name="T11" fmla="*/ 101 h 102"/>
                <a:gd name="T12" fmla="*/ 40 w 78"/>
                <a:gd name="T13" fmla="*/ 98 h 102"/>
                <a:gd name="T14" fmla="*/ 41 w 78"/>
                <a:gd name="T15" fmla="*/ 98 h 102"/>
                <a:gd name="T16" fmla="*/ 45 w 78"/>
                <a:gd name="T17" fmla="*/ 94 h 102"/>
                <a:gd name="T18" fmla="*/ 76 w 78"/>
                <a:gd name="T19" fmla="*/ 39 h 102"/>
                <a:gd name="T20" fmla="*/ 78 w 78"/>
                <a:gd name="T21" fmla="*/ 29 h 102"/>
                <a:gd name="T22" fmla="*/ 13 w 78"/>
                <a:gd name="T23" fmla="*/ 94 h 102"/>
                <a:gd name="T24" fmla="*/ 66 w 78"/>
                <a:gd name="T25" fmla="*/ 14 h 102"/>
                <a:gd name="T26" fmla="*/ 0 w 78"/>
                <a:gd name="T27" fmla="*/ 80 h 102"/>
                <a:gd name="T28" fmla="*/ 48 w 78"/>
                <a:gd name="T29" fmla="*/ 0 h 102"/>
                <a:gd name="T30" fmla="*/ 66 w 78"/>
                <a:gd name="T31" fmla="*/ 14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8" h="102">
                  <a:moveTo>
                    <a:pt x="13" y="94"/>
                  </a:moveTo>
                  <a:cubicBezTo>
                    <a:pt x="22" y="100"/>
                    <a:pt x="22" y="100"/>
                    <a:pt x="22" y="100"/>
                  </a:cubicBezTo>
                  <a:cubicBezTo>
                    <a:pt x="22" y="100"/>
                    <a:pt x="22" y="100"/>
                    <a:pt x="22" y="100"/>
                  </a:cubicBezTo>
                  <a:cubicBezTo>
                    <a:pt x="22" y="100"/>
                    <a:pt x="22" y="100"/>
                    <a:pt x="22" y="100"/>
                  </a:cubicBezTo>
                  <a:cubicBezTo>
                    <a:pt x="24" y="101"/>
                    <a:pt x="26" y="102"/>
                    <a:pt x="28" y="102"/>
                  </a:cubicBezTo>
                  <a:cubicBezTo>
                    <a:pt x="30" y="102"/>
                    <a:pt x="32" y="102"/>
                    <a:pt x="35" y="101"/>
                  </a:cubicBezTo>
                  <a:cubicBezTo>
                    <a:pt x="37" y="101"/>
                    <a:pt x="39" y="100"/>
                    <a:pt x="40" y="98"/>
                  </a:cubicBezTo>
                  <a:cubicBezTo>
                    <a:pt x="41" y="98"/>
                    <a:pt x="41" y="98"/>
                    <a:pt x="41" y="98"/>
                  </a:cubicBezTo>
                  <a:cubicBezTo>
                    <a:pt x="42" y="97"/>
                    <a:pt x="43" y="95"/>
                    <a:pt x="45" y="94"/>
                  </a:cubicBezTo>
                  <a:cubicBezTo>
                    <a:pt x="76" y="39"/>
                    <a:pt x="76" y="39"/>
                    <a:pt x="76" y="39"/>
                  </a:cubicBezTo>
                  <a:cubicBezTo>
                    <a:pt x="77" y="36"/>
                    <a:pt x="78" y="33"/>
                    <a:pt x="78" y="29"/>
                  </a:cubicBezTo>
                  <a:cubicBezTo>
                    <a:pt x="13" y="94"/>
                    <a:pt x="13" y="94"/>
                    <a:pt x="13" y="94"/>
                  </a:cubicBezTo>
                  <a:close/>
                  <a:moveTo>
                    <a:pt x="66" y="14"/>
                  </a:moveTo>
                  <a:cubicBezTo>
                    <a:pt x="0" y="80"/>
                    <a:pt x="0" y="80"/>
                    <a:pt x="0" y="80"/>
                  </a:cubicBezTo>
                  <a:cubicBezTo>
                    <a:pt x="48" y="0"/>
                    <a:pt x="48" y="0"/>
                    <a:pt x="48" y="0"/>
                  </a:cubicBezTo>
                  <a:lnTo>
                    <a:pt x="66" y="14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Freeform 26"/>
            <p:cNvSpPr>
              <a:spLocks noEditPoints="1"/>
            </p:cNvSpPr>
            <p:nvPr/>
          </p:nvSpPr>
          <p:spPr bwMode="auto">
            <a:xfrm>
              <a:off x="2170" y="1867"/>
              <a:ext cx="63" cy="79"/>
            </a:xfrm>
            <a:custGeom>
              <a:avLst/>
              <a:gdLst>
                <a:gd name="T0" fmla="*/ 0 w 63"/>
                <a:gd name="T1" fmla="*/ 61 h 79"/>
                <a:gd name="T2" fmla="*/ 14 w 63"/>
                <a:gd name="T3" fmla="*/ 70 h 79"/>
                <a:gd name="T4" fmla="*/ 63 w 63"/>
                <a:gd name="T5" fmla="*/ 20 h 79"/>
                <a:gd name="T6" fmla="*/ 49 w 63"/>
                <a:gd name="T7" fmla="*/ 9 h 79"/>
                <a:gd name="T8" fmla="*/ 3 w 63"/>
                <a:gd name="T9" fmla="*/ 55 h 79"/>
                <a:gd name="T10" fmla="*/ 0 w 63"/>
                <a:gd name="T11" fmla="*/ 61 h 79"/>
                <a:gd name="T12" fmla="*/ 0 w 63"/>
                <a:gd name="T13" fmla="*/ 61 h 79"/>
                <a:gd name="T14" fmla="*/ 25 w 63"/>
                <a:gd name="T15" fmla="*/ 76 h 79"/>
                <a:gd name="T16" fmla="*/ 41 w 63"/>
                <a:gd name="T17" fmla="*/ 60 h 79"/>
                <a:gd name="T18" fmla="*/ 30 w 63"/>
                <a:gd name="T19" fmla="*/ 79 h 79"/>
                <a:gd name="T20" fmla="*/ 25 w 63"/>
                <a:gd name="T21" fmla="*/ 76 h 79"/>
                <a:gd name="T22" fmla="*/ 25 w 63"/>
                <a:gd name="T23" fmla="*/ 76 h 79"/>
                <a:gd name="T24" fmla="*/ 39 w 63"/>
                <a:gd name="T25" fmla="*/ 1 h 79"/>
                <a:gd name="T26" fmla="*/ 37 w 63"/>
                <a:gd name="T27" fmla="*/ 0 h 79"/>
                <a:gd name="T28" fmla="*/ 31 w 63"/>
                <a:gd name="T29" fmla="*/ 9 h 79"/>
                <a:gd name="T30" fmla="*/ 39 w 63"/>
                <a:gd name="T31" fmla="*/ 1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3" h="79">
                  <a:moveTo>
                    <a:pt x="0" y="61"/>
                  </a:moveTo>
                  <a:lnTo>
                    <a:pt x="14" y="70"/>
                  </a:lnTo>
                  <a:lnTo>
                    <a:pt x="63" y="20"/>
                  </a:lnTo>
                  <a:lnTo>
                    <a:pt x="49" y="9"/>
                  </a:lnTo>
                  <a:lnTo>
                    <a:pt x="3" y="55"/>
                  </a:lnTo>
                  <a:lnTo>
                    <a:pt x="0" y="61"/>
                  </a:lnTo>
                  <a:lnTo>
                    <a:pt x="0" y="61"/>
                  </a:lnTo>
                  <a:close/>
                  <a:moveTo>
                    <a:pt x="25" y="76"/>
                  </a:moveTo>
                  <a:lnTo>
                    <a:pt x="41" y="60"/>
                  </a:lnTo>
                  <a:lnTo>
                    <a:pt x="30" y="79"/>
                  </a:lnTo>
                  <a:lnTo>
                    <a:pt x="25" y="76"/>
                  </a:lnTo>
                  <a:lnTo>
                    <a:pt x="25" y="76"/>
                  </a:lnTo>
                  <a:close/>
                  <a:moveTo>
                    <a:pt x="39" y="1"/>
                  </a:moveTo>
                  <a:lnTo>
                    <a:pt x="37" y="0"/>
                  </a:lnTo>
                  <a:lnTo>
                    <a:pt x="31" y="9"/>
                  </a:lnTo>
                  <a:lnTo>
                    <a:pt x="39" y="1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Freeform 27"/>
            <p:cNvSpPr>
              <a:spLocks noEditPoints="1"/>
            </p:cNvSpPr>
            <p:nvPr/>
          </p:nvSpPr>
          <p:spPr bwMode="auto">
            <a:xfrm>
              <a:off x="2129" y="1843"/>
              <a:ext cx="66" cy="78"/>
            </a:xfrm>
            <a:custGeom>
              <a:avLst/>
              <a:gdLst>
                <a:gd name="T0" fmla="*/ 54 w 103"/>
                <a:gd name="T1" fmla="*/ 5 h 121"/>
                <a:gd name="T2" fmla="*/ 0 w 103"/>
                <a:gd name="T3" fmla="*/ 96 h 121"/>
                <a:gd name="T4" fmla="*/ 1 w 103"/>
                <a:gd name="T5" fmla="*/ 96 h 121"/>
                <a:gd name="T6" fmla="*/ 85 w 103"/>
                <a:gd name="T7" fmla="*/ 13 h 121"/>
                <a:gd name="T8" fmla="*/ 85 w 103"/>
                <a:gd name="T9" fmla="*/ 13 h 121"/>
                <a:gd name="T10" fmla="*/ 65 w 103"/>
                <a:gd name="T11" fmla="*/ 3 h 121"/>
                <a:gd name="T12" fmla="*/ 58 w 103"/>
                <a:gd name="T13" fmla="*/ 0 h 121"/>
                <a:gd name="T14" fmla="*/ 54 w 103"/>
                <a:gd name="T15" fmla="*/ 5 h 121"/>
                <a:gd name="T16" fmla="*/ 18 w 103"/>
                <a:gd name="T17" fmla="*/ 106 h 121"/>
                <a:gd name="T18" fmla="*/ 102 w 103"/>
                <a:gd name="T19" fmla="*/ 23 h 121"/>
                <a:gd name="T20" fmla="*/ 103 w 103"/>
                <a:gd name="T21" fmla="*/ 24 h 121"/>
                <a:gd name="T22" fmla="*/ 46 w 103"/>
                <a:gd name="T23" fmla="*/ 118 h 121"/>
                <a:gd name="T24" fmla="*/ 43 w 103"/>
                <a:gd name="T25" fmla="*/ 121 h 121"/>
                <a:gd name="T26" fmla="*/ 18 w 103"/>
                <a:gd name="T27" fmla="*/ 106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3" h="121">
                  <a:moveTo>
                    <a:pt x="54" y="5"/>
                  </a:moveTo>
                  <a:cubicBezTo>
                    <a:pt x="0" y="96"/>
                    <a:pt x="0" y="96"/>
                    <a:pt x="0" y="96"/>
                  </a:cubicBezTo>
                  <a:cubicBezTo>
                    <a:pt x="1" y="96"/>
                    <a:pt x="1" y="96"/>
                    <a:pt x="1" y="96"/>
                  </a:cubicBezTo>
                  <a:cubicBezTo>
                    <a:pt x="85" y="13"/>
                    <a:pt x="85" y="13"/>
                    <a:pt x="85" y="13"/>
                  </a:cubicBezTo>
                  <a:cubicBezTo>
                    <a:pt x="85" y="13"/>
                    <a:pt x="85" y="13"/>
                    <a:pt x="85" y="13"/>
                  </a:cubicBezTo>
                  <a:cubicBezTo>
                    <a:pt x="78" y="9"/>
                    <a:pt x="72" y="6"/>
                    <a:pt x="65" y="3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4" y="5"/>
                    <a:pt x="54" y="5"/>
                    <a:pt x="54" y="5"/>
                  </a:cubicBezTo>
                  <a:close/>
                  <a:moveTo>
                    <a:pt x="18" y="106"/>
                  </a:moveTo>
                  <a:cubicBezTo>
                    <a:pt x="102" y="23"/>
                    <a:pt x="102" y="23"/>
                    <a:pt x="102" y="23"/>
                  </a:cubicBezTo>
                  <a:cubicBezTo>
                    <a:pt x="103" y="24"/>
                    <a:pt x="103" y="24"/>
                    <a:pt x="103" y="24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3" y="121"/>
                    <a:pt x="43" y="121"/>
                    <a:pt x="43" y="121"/>
                  </a:cubicBezTo>
                  <a:lnTo>
                    <a:pt x="18" y="106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Freeform 28"/>
            <p:cNvSpPr>
              <a:spLocks noEditPoints="1"/>
            </p:cNvSpPr>
            <p:nvPr/>
          </p:nvSpPr>
          <p:spPr bwMode="auto">
            <a:xfrm>
              <a:off x="2167" y="1622"/>
              <a:ext cx="300" cy="223"/>
            </a:xfrm>
            <a:custGeom>
              <a:avLst/>
              <a:gdLst>
                <a:gd name="T0" fmla="*/ 400 w 464"/>
                <a:gd name="T1" fmla="*/ 343 h 343"/>
                <a:gd name="T2" fmla="*/ 402 w 464"/>
                <a:gd name="T3" fmla="*/ 342 h 343"/>
                <a:gd name="T4" fmla="*/ 461 w 464"/>
                <a:gd name="T5" fmla="*/ 303 h 343"/>
                <a:gd name="T6" fmla="*/ 464 w 464"/>
                <a:gd name="T7" fmla="*/ 301 h 343"/>
                <a:gd name="T8" fmla="*/ 457 w 464"/>
                <a:gd name="T9" fmla="*/ 281 h 343"/>
                <a:gd name="T10" fmla="*/ 398 w 464"/>
                <a:gd name="T11" fmla="*/ 340 h 343"/>
                <a:gd name="T12" fmla="*/ 400 w 464"/>
                <a:gd name="T13" fmla="*/ 343 h 343"/>
                <a:gd name="T14" fmla="*/ 451 w 464"/>
                <a:gd name="T15" fmla="*/ 260 h 343"/>
                <a:gd name="T16" fmla="*/ 385 w 464"/>
                <a:gd name="T17" fmla="*/ 326 h 343"/>
                <a:gd name="T18" fmla="*/ 366 w 464"/>
                <a:gd name="T19" fmla="*/ 305 h 343"/>
                <a:gd name="T20" fmla="*/ 441 w 464"/>
                <a:gd name="T21" fmla="*/ 230 h 343"/>
                <a:gd name="T22" fmla="*/ 451 w 464"/>
                <a:gd name="T23" fmla="*/ 260 h 343"/>
                <a:gd name="T24" fmla="*/ 435 w 464"/>
                <a:gd name="T25" fmla="*/ 209 h 343"/>
                <a:gd name="T26" fmla="*/ 353 w 464"/>
                <a:gd name="T27" fmla="*/ 291 h 343"/>
                <a:gd name="T28" fmla="*/ 335 w 464"/>
                <a:gd name="T29" fmla="*/ 271 h 343"/>
                <a:gd name="T30" fmla="*/ 425 w 464"/>
                <a:gd name="T31" fmla="*/ 180 h 343"/>
                <a:gd name="T32" fmla="*/ 435 w 464"/>
                <a:gd name="T33" fmla="*/ 209 h 343"/>
                <a:gd name="T34" fmla="*/ 419 w 464"/>
                <a:gd name="T35" fmla="*/ 159 h 343"/>
                <a:gd name="T36" fmla="*/ 410 w 464"/>
                <a:gd name="T37" fmla="*/ 129 h 343"/>
                <a:gd name="T38" fmla="*/ 303 w 464"/>
                <a:gd name="T39" fmla="*/ 236 h 343"/>
                <a:gd name="T40" fmla="*/ 322 w 464"/>
                <a:gd name="T41" fmla="*/ 256 h 343"/>
                <a:gd name="T42" fmla="*/ 419 w 464"/>
                <a:gd name="T43" fmla="*/ 159 h 343"/>
                <a:gd name="T44" fmla="*/ 403 w 464"/>
                <a:gd name="T45" fmla="*/ 108 h 343"/>
                <a:gd name="T46" fmla="*/ 394 w 464"/>
                <a:gd name="T47" fmla="*/ 79 h 343"/>
                <a:gd name="T48" fmla="*/ 271 w 464"/>
                <a:gd name="T49" fmla="*/ 201 h 343"/>
                <a:gd name="T50" fmla="*/ 290 w 464"/>
                <a:gd name="T51" fmla="*/ 221 h 343"/>
                <a:gd name="T52" fmla="*/ 403 w 464"/>
                <a:gd name="T53" fmla="*/ 108 h 343"/>
                <a:gd name="T54" fmla="*/ 387 w 464"/>
                <a:gd name="T55" fmla="*/ 58 h 343"/>
                <a:gd name="T56" fmla="*/ 378 w 464"/>
                <a:gd name="T57" fmla="*/ 28 h 343"/>
                <a:gd name="T58" fmla="*/ 240 w 464"/>
                <a:gd name="T59" fmla="*/ 166 h 343"/>
                <a:gd name="T60" fmla="*/ 258 w 464"/>
                <a:gd name="T61" fmla="*/ 187 h 343"/>
                <a:gd name="T62" fmla="*/ 387 w 464"/>
                <a:gd name="T63" fmla="*/ 58 h 343"/>
                <a:gd name="T64" fmla="*/ 371 w 464"/>
                <a:gd name="T65" fmla="*/ 7 h 343"/>
                <a:gd name="T66" fmla="*/ 227 w 464"/>
                <a:gd name="T67" fmla="*/ 152 h 343"/>
                <a:gd name="T68" fmla="*/ 208 w 464"/>
                <a:gd name="T69" fmla="*/ 131 h 343"/>
                <a:gd name="T70" fmla="*/ 208 w 464"/>
                <a:gd name="T71" fmla="*/ 131 h 343"/>
                <a:gd name="T72" fmla="*/ 330 w 464"/>
                <a:gd name="T73" fmla="*/ 9 h 343"/>
                <a:gd name="T74" fmla="*/ 369 w 464"/>
                <a:gd name="T75" fmla="*/ 0 h 343"/>
                <a:gd name="T76" fmla="*/ 371 w 464"/>
                <a:gd name="T77" fmla="*/ 7 h 343"/>
                <a:gd name="T78" fmla="*/ 295 w 464"/>
                <a:gd name="T79" fmla="*/ 17 h 343"/>
                <a:gd name="T80" fmla="*/ 179 w 464"/>
                <a:gd name="T81" fmla="*/ 133 h 343"/>
                <a:gd name="T82" fmla="*/ 126 w 464"/>
                <a:gd name="T83" fmla="*/ 147 h 343"/>
                <a:gd name="T84" fmla="*/ 245 w 464"/>
                <a:gd name="T85" fmla="*/ 28 h 343"/>
                <a:gd name="T86" fmla="*/ 251 w 464"/>
                <a:gd name="T87" fmla="*/ 27 h 343"/>
                <a:gd name="T88" fmla="*/ 295 w 464"/>
                <a:gd name="T89" fmla="*/ 17 h 343"/>
                <a:gd name="T90" fmla="*/ 208 w 464"/>
                <a:gd name="T91" fmla="*/ 38 h 343"/>
                <a:gd name="T92" fmla="*/ 203 w 464"/>
                <a:gd name="T93" fmla="*/ 39 h 343"/>
                <a:gd name="T94" fmla="*/ 203 w 464"/>
                <a:gd name="T95" fmla="*/ 39 h 343"/>
                <a:gd name="T96" fmla="*/ 203 w 464"/>
                <a:gd name="T97" fmla="*/ 39 h 343"/>
                <a:gd name="T98" fmla="*/ 202 w 464"/>
                <a:gd name="T99" fmla="*/ 40 h 343"/>
                <a:gd name="T100" fmla="*/ 202 w 464"/>
                <a:gd name="T101" fmla="*/ 40 h 343"/>
                <a:gd name="T102" fmla="*/ 191 w 464"/>
                <a:gd name="T103" fmla="*/ 43 h 343"/>
                <a:gd name="T104" fmla="*/ 149 w 464"/>
                <a:gd name="T105" fmla="*/ 58 h 343"/>
                <a:gd name="T106" fmla="*/ 40 w 464"/>
                <a:gd name="T107" fmla="*/ 166 h 343"/>
                <a:gd name="T108" fmla="*/ 61 w 464"/>
                <a:gd name="T109" fmla="*/ 165 h 343"/>
                <a:gd name="T110" fmla="*/ 89 w 464"/>
                <a:gd name="T111" fmla="*/ 157 h 343"/>
                <a:gd name="T112" fmla="*/ 208 w 464"/>
                <a:gd name="T113" fmla="*/ 38 h 343"/>
                <a:gd name="T114" fmla="*/ 103 w 464"/>
                <a:gd name="T115" fmla="*/ 76 h 343"/>
                <a:gd name="T116" fmla="*/ 20 w 464"/>
                <a:gd name="T117" fmla="*/ 160 h 343"/>
                <a:gd name="T118" fmla="*/ 0 w 464"/>
                <a:gd name="T119" fmla="*/ 141 h 343"/>
                <a:gd name="T120" fmla="*/ 37 w 464"/>
                <a:gd name="T121" fmla="*/ 104 h 343"/>
                <a:gd name="T122" fmla="*/ 103 w 464"/>
                <a:gd name="T123" fmla="*/ 76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64" h="343">
                  <a:moveTo>
                    <a:pt x="400" y="343"/>
                  </a:moveTo>
                  <a:cubicBezTo>
                    <a:pt x="401" y="343"/>
                    <a:pt x="402" y="342"/>
                    <a:pt x="402" y="342"/>
                  </a:cubicBezTo>
                  <a:cubicBezTo>
                    <a:pt x="461" y="303"/>
                    <a:pt x="461" y="303"/>
                    <a:pt x="461" y="303"/>
                  </a:cubicBezTo>
                  <a:cubicBezTo>
                    <a:pt x="462" y="302"/>
                    <a:pt x="463" y="302"/>
                    <a:pt x="464" y="301"/>
                  </a:cubicBezTo>
                  <a:cubicBezTo>
                    <a:pt x="457" y="281"/>
                    <a:pt x="457" y="281"/>
                    <a:pt x="457" y="281"/>
                  </a:cubicBezTo>
                  <a:cubicBezTo>
                    <a:pt x="398" y="340"/>
                    <a:pt x="398" y="340"/>
                    <a:pt x="398" y="340"/>
                  </a:cubicBezTo>
                  <a:cubicBezTo>
                    <a:pt x="400" y="343"/>
                    <a:pt x="400" y="343"/>
                    <a:pt x="400" y="343"/>
                  </a:cubicBezTo>
                  <a:close/>
                  <a:moveTo>
                    <a:pt x="451" y="260"/>
                  </a:moveTo>
                  <a:cubicBezTo>
                    <a:pt x="385" y="326"/>
                    <a:pt x="385" y="326"/>
                    <a:pt x="385" y="326"/>
                  </a:cubicBezTo>
                  <a:cubicBezTo>
                    <a:pt x="366" y="305"/>
                    <a:pt x="366" y="305"/>
                    <a:pt x="366" y="305"/>
                  </a:cubicBezTo>
                  <a:cubicBezTo>
                    <a:pt x="441" y="230"/>
                    <a:pt x="441" y="230"/>
                    <a:pt x="441" y="230"/>
                  </a:cubicBezTo>
                  <a:cubicBezTo>
                    <a:pt x="451" y="260"/>
                    <a:pt x="451" y="260"/>
                    <a:pt x="451" y="260"/>
                  </a:cubicBezTo>
                  <a:close/>
                  <a:moveTo>
                    <a:pt x="435" y="209"/>
                  </a:moveTo>
                  <a:cubicBezTo>
                    <a:pt x="353" y="291"/>
                    <a:pt x="353" y="291"/>
                    <a:pt x="353" y="291"/>
                  </a:cubicBezTo>
                  <a:cubicBezTo>
                    <a:pt x="335" y="271"/>
                    <a:pt x="335" y="271"/>
                    <a:pt x="335" y="271"/>
                  </a:cubicBezTo>
                  <a:cubicBezTo>
                    <a:pt x="425" y="180"/>
                    <a:pt x="425" y="180"/>
                    <a:pt x="425" y="180"/>
                  </a:cubicBezTo>
                  <a:cubicBezTo>
                    <a:pt x="435" y="209"/>
                    <a:pt x="435" y="209"/>
                    <a:pt x="435" y="209"/>
                  </a:cubicBezTo>
                  <a:close/>
                  <a:moveTo>
                    <a:pt x="419" y="159"/>
                  </a:moveTo>
                  <a:cubicBezTo>
                    <a:pt x="410" y="129"/>
                    <a:pt x="410" y="129"/>
                    <a:pt x="410" y="129"/>
                  </a:cubicBezTo>
                  <a:cubicBezTo>
                    <a:pt x="303" y="236"/>
                    <a:pt x="303" y="236"/>
                    <a:pt x="303" y="236"/>
                  </a:cubicBezTo>
                  <a:cubicBezTo>
                    <a:pt x="322" y="256"/>
                    <a:pt x="322" y="256"/>
                    <a:pt x="322" y="256"/>
                  </a:cubicBezTo>
                  <a:cubicBezTo>
                    <a:pt x="419" y="159"/>
                    <a:pt x="419" y="159"/>
                    <a:pt x="419" y="159"/>
                  </a:cubicBezTo>
                  <a:close/>
                  <a:moveTo>
                    <a:pt x="403" y="108"/>
                  </a:moveTo>
                  <a:cubicBezTo>
                    <a:pt x="394" y="79"/>
                    <a:pt x="394" y="79"/>
                    <a:pt x="394" y="79"/>
                  </a:cubicBezTo>
                  <a:cubicBezTo>
                    <a:pt x="271" y="201"/>
                    <a:pt x="271" y="201"/>
                    <a:pt x="271" y="201"/>
                  </a:cubicBezTo>
                  <a:cubicBezTo>
                    <a:pt x="290" y="221"/>
                    <a:pt x="290" y="221"/>
                    <a:pt x="290" y="221"/>
                  </a:cubicBezTo>
                  <a:cubicBezTo>
                    <a:pt x="403" y="108"/>
                    <a:pt x="403" y="108"/>
                    <a:pt x="403" y="108"/>
                  </a:cubicBezTo>
                  <a:close/>
                  <a:moveTo>
                    <a:pt x="387" y="58"/>
                  </a:moveTo>
                  <a:cubicBezTo>
                    <a:pt x="378" y="28"/>
                    <a:pt x="378" y="28"/>
                    <a:pt x="378" y="28"/>
                  </a:cubicBezTo>
                  <a:cubicBezTo>
                    <a:pt x="240" y="166"/>
                    <a:pt x="240" y="166"/>
                    <a:pt x="240" y="166"/>
                  </a:cubicBezTo>
                  <a:cubicBezTo>
                    <a:pt x="258" y="187"/>
                    <a:pt x="258" y="187"/>
                    <a:pt x="258" y="187"/>
                  </a:cubicBezTo>
                  <a:cubicBezTo>
                    <a:pt x="387" y="58"/>
                    <a:pt x="387" y="58"/>
                    <a:pt x="387" y="58"/>
                  </a:cubicBezTo>
                  <a:close/>
                  <a:moveTo>
                    <a:pt x="371" y="7"/>
                  </a:moveTo>
                  <a:cubicBezTo>
                    <a:pt x="227" y="152"/>
                    <a:pt x="227" y="152"/>
                    <a:pt x="227" y="152"/>
                  </a:cubicBezTo>
                  <a:cubicBezTo>
                    <a:pt x="208" y="131"/>
                    <a:pt x="208" y="131"/>
                    <a:pt x="208" y="131"/>
                  </a:cubicBezTo>
                  <a:cubicBezTo>
                    <a:pt x="208" y="131"/>
                    <a:pt x="208" y="131"/>
                    <a:pt x="208" y="131"/>
                  </a:cubicBezTo>
                  <a:cubicBezTo>
                    <a:pt x="330" y="9"/>
                    <a:pt x="330" y="9"/>
                    <a:pt x="330" y="9"/>
                  </a:cubicBezTo>
                  <a:cubicBezTo>
                    <a:pt x="369" y="0"/>
                    <a:pt x="369" y="0"/>
                    <a:pt x="369" y="0"/>
                  </a:cubicBezTo>
                  <a:cubicBezTo>
                    <a:pt x="371" y="7"/>
                    <a:pt x="371" y="7"/>
                    <a:pt x="371" y="7"/>
                  </a:cubicBezTo>
                  <a:close/>
                  <a:moveTo>
                    <a:pt x="295" y="17"/>
                  </a:moveTo>
                  <a:cubicBezTo>
                    <a:pt x="179" y="133"/>
                    <a:pt x="179" y="133"/>
                    <a:pt x="179" y="133"/>
                  </a:cubicBezTo>
                  <a:cubicBezTo>
                    <a:pt x="126" y="147"/>
                    <a:pt x="126" y="147"/>
                    <a:pt x="126" y="147"/>
                  </a:cubicBezTo>
                  <a:cubicBezTo>
                    <a:pt x="245" y="28"/>
                    <a:pt x="245" y="28"/>
                    <a:pt x="245" y="28"/>
                  </a:cubicBezTo>
                  <a:cubicBezTo>
                    <a:pt x="251" y="27"/>
                    <a:pt x="251" y="27"/>
                    <a:pt x="251" y="27"/>
                  </a:cubicBezTo>
                  <a:cubicBezTo>
                    <a:pt x="295" y="17"/>
                    <a:pt x="295" y="17"/>
                    <a:pt x="295" y="17"/>
                  </a:cubicBezTo>
                  <a:close/>
                  <a:moveTo>
                    <a:pt x="208" y="38"/>
                  </a:moveTo>
                  <a:cubicBezTo>
                    <a:pt x="203" y="39"/>
                    <a:pt x="203" y="39"/>
                    <a:pt x="203" y="39"/>
                  </a:cubicBezTo>
                  <a:cubicBezTo>
                    <a:pt x="203" y="39"/>
                    <a:pt x="203" y="39"/>
                    <a:pt x="203" y="39"/>
                  </a:cubicBezTo>
                  <a:cubicBezTo>
                    <a:pt x="203" y="39"/>
                    <a:pt x="203" y="39"/>
                    <a:pt x="203" y="39"/>
                  </a:cubicBezTo>
                  <a:cubicBezTo>
                    <a:pt x="202" y="40"/>
                    <a:pt x="202" y="40"/>
                    <a:pt x="202" y="40"/>
                  </a:cubicBezTo>
                  <a:cubicBezTo>
                    <a:pt x="202" y="40"/>
                    <a:pt x="202" y="40"/>
                    <a:pt x="202" y="40"/>
                  </a:cubicBezTo>
                  <a:cubicBezTo>
                    <a:pt x="198" y="41"/>
                    <a:pt x="194" y="42"/>
                    <a:pt x="191" y="43"/>
                  </a:cubicBezTo>
                  <a:cubicBezTo>
                    <a:pt x="177" y="47"/>
                    <a:pt x="163" y="52"/>
                    <a:pt x="149" y="58"/>
                  </a:cubicBezTo>
                  <a:cubicBezTo>
                    <a:pt x="40" y="166"/>
                    <a:pt x="40" y="166"/>
                    <a:pt x="40" y="166"/>
                  </a:cubicBezTo>
                  <a:cubicBezTo>
                    <a:pt x="47" y="167"/>
                    <a:pt x="54" y="166"/>
                    <a:pt x="61" y="165"/>
                  </a:cubicBezTo>
                  <a:cubicBezTo>
                    <a:pt x="89" y="157"/>
                    <a:pt x="89" y="157"/>
                    <a:pt x="89" y="157"/>
                  </a:cubicBezTo>
                  <a:cubicBezTo>
                    <a:pt x="208" y="38"/>
                    <a:pt x="208" y="38"/>
                    <a:pt x="208" y="38"/>
                  </a:cubicBezTo>
                  <a:close/>
                  <a:moveTo>
                    <a:pt x="103" y="76"/>
                  </a:moveTo>
                  <a:cubicBezTo>
                    <a:pt x="20" y="160"/>
                    <a:pt x="20" y="160"/>
                    <a:pt x="20" y="160"/>
                  </a:cubicBezTo>
                  <a:cubicBezTo>
                    <a:pt x="12" y="155"/>
                    <a:pt x="5" y="149"/>
                    <a:pt x="0" y="141"/>
                  </a:cubicBezTo>
                  <a:cubicBezTo>
                    <a:pt x="37" y="104"/>
                    <a:pt x="37" y="104"/>
                    <a:pt x="37" y="104"/>
                  </a:cubicBezTo>
                  <a:lnTo>
                    <a:pt x="103" y="76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29"/>
            <p:cNvSpPr>
              <a:spLocks noEditPoints="1"/>
            </p:cNvSpPr>
            <p:nvPr/>
          </p:nvSpPr>
          <p:spPr bwMode="auto">
            <a:xfrm>
              <a:off x="2095" y="1831"/>
              <a:ext cx="57" cy="67"/>
            </a:xfrm>
            <a:custGeom>
              <a:avLst/>
              <a:gdLst>
                <a:gd name="T0" fmla="*/ 33 w 88"/>
                <a:gd name="T1" fmla="*/ 103 h 103"/>
                <a:gd name="T2" fmla="*/ 43 w 88"/>
                <a:gd name="T3" fmla="*/ 86 h 103"/>
                <a:gd name="T4" fmla="*/ 28 w 88"/>
                <a:gd name="T5" fmla="*/ 100 h 103"/>
                <a:gd name="T6" fmla="*/ 33 w 88"/>
                <a:gd name="T7" fmla="*/ 103 h 103"/>
                <a:gd name="T8" fmla="*/ 83 w 88"/>
                <a:gd name="T9" fmla="*/ 19 h 103"/>
                <a:gd name="T10" fmla="*/ 11 w 88"/>
                <a:gd name="T11" fmla="*/ 90 h 103"/>
                <a:gd name="T12" fmla="*/ 8 w 88"/>
                <a:gd name="T13" fmla="*/ 89 h 103"/>
                <a:gd name="T14" fmla="*/ 3 w 88"/>
                <a:gd name="T15" fmla="*/ 84 h 103"/>
                <a:gd name="T16" fmla="*/ 0 w 88"/>
                <a:gd name="T17" fmla="*/ 78 h 103"/>
                <a:gd name="T18" fmla="*/ 0 w 88"/>
                <a:gd name="T19" fmla="*/ 71 h 103"/>
                <a:gd name="T20" fmla="*/ 20 w 88"/>
                <a:gd name="T21" fmla="*/ 42 h 103"/>
                <a:gd name="T22" fmla="*/ 62 w 88"/>
                <a:gd name="T23" fmla="*/ 0 h 103"/>
                <a:gd name="T24" fmla="*/ 63 w 88"/>
                <a:gd name="T25" fmla="*/ 1 h 103"/>
                <a:gd name="T26" fmla="*/ 76 w 88"/>
                <a:gd name="T27" fmla="*/ 5 h 103"/>
                <a:gd name="T28" fmla="*/ 88 w 88"/>
                <a:gd name="T29" fmla="*/ 10 h 103"/>
                <a:gd name="T30" fmla="*/ 83 w 88"/>
                <a:gd name="T31" fmla="*/ 19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8" h="103">
                  <a:moveTo>
                    <a:pt x="33" y="103"/>
                  </a:moveTo>
                  <a:cubicBezTo>
                    <a:pt x="43" y="86"/>
                    <a:pt x="43" y="86"/>
                    <a:pt x="43" y="86"/>
                  </a:cubicBezTo>
                  <a:cubicBezTo>
                    <a:pt x="28" y="100"/>
                    <a:pt x="28" y="100"/>
                    <a:pt x="28" y="100"/>
                  </a:cubicBezTo>
                  <a:cubicBezTo>
                    <a:pt x="33" y="103"/>
                    <a:pt x="33" y="103"/>
                    <a:pt x="33" y="103"/>
                  </a:cubicBezTo>
                  <a:close/>
                  <a:moveTo>
                    <a:pt x="83" y="19"/>
                  </a:moveTo>
                  <a:cubicBezTo>
                    <a:pt x="11" y="90"/>
                    <a:pt x="11" y="90"/>
                    <a:pt x="11" y="90"/>
                  </a:cubicBezTo>
                  <a:cubicBezTo>
                    <a:pt x="8" y="89"/>
                    <a:pt x="8" y="89"/>
                    <a:pt x="8" y="89"/>
                  </a:cubicBezTo>
                  <a:cubicBezTo>
                    <a:pt x="6" y="87"/>
                    <a:pt x="5" y="86"/>
                    <a:pt x="3" y="84"/>
                  </a:cubicBezTo>
                  <a:cubicBezTo>
                    <a:pt x="2" y="82"/>
                    <a:pt x="1" y="80"/>
                    <a:pt x="0" y="78"/>
                  </a:cubicBezTo>
                  <a:cubicBezTo>
                    <a:pt x="0" y="76"/>
                    <a:pt x="0" y="73"/>
                    <a:pt x="0" y="71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63" y="1"/>
                    <a:pt x="63" y="1"/>
                    <a:pt x="63" y="1"/>
                  </a:cubicBezTo>
                  <a:cubicBezTo>
                    <a:pt x="76" y="5"/>
                    <a:pt x="76" y="5"/>
                    <a:pt x="76" y="5"/>
                  </a:cubicBezTo>
                  <a:cubicBezTo>
                    <a:pt x="80" y="7"/>
                    <a:pt x="84" y="8"/>
                    <a:pt x="88" y="10"/>
                  </a:cubicBezTo>
                  <a:lnTo>
                    <a:pt x="83" y="19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Freeform 30"/>
            <p:cNvSpPr>
              <a:spLocks noEditPoints="1"/>
            </p:cNvSpPr>
            <p:nvPr/>
          </p:nvSpPr>
          <p:spPr bwMode="auto">
            <a:xfrm>
              <a:off x="1926" y="1552"/>
              <a:ext cx="661" cy="446"/>
            </a:xfrm>
            <a:custGeom>
              <a:avLst/>
              <a:gdLst>
                <a:gd name="T0" fmla="*/ 295 w 1022"/>
                <a:gd name="T1" fmla="*/ 533 h 688"/>
                <a:gd name="T2" fmla="*/ 315 w 1022"/>
                <a:gd name="T3" fmla="*/ 430 h 688"/>
                <a:gd name="T4" fmla="*/ 262 w 1022"/>
                <a:gd name="T5" fmla="*/ 501 h 688"/>
                <a:gd name="T6" fmla="*/ 295 w 1022"/>
                <a:gd name="T7" fmla="*/ 533 h 688"/>
                <a:gd name="T8" fmla="*/ 1022 w 1022"/>
                <a:gd name="T9" fmla="*/ 454 h 688"/>
                <a:gd name="T10" fmla="*/ 838 w 1022"/>
                <a:gd name="T11" fmla="*/ 435 h 688"/>
                <a:gd name="T12" fmla="*/ 789 w 1022"/>
                <a:gd name="T13" fmla="*/ 501 h 688"/>
                <a:gd name="T14" fmla="*/ 624 w 1022"/>
                <a:gd name="T15" fmla="*/ 679 h 688"/>
                <a:gd name="T16" fmla="*/ 500 w 1022"/>
                <a:gd name="T17" fmla="*/ 649 h 688"/>
                <a:gd name="T18" fmla="*/ 457 w 1022"/>
                <a:gd name="T19" fmla="*/ 652 h 688"/>
                <a:gd name="T20" fmla="*/ 241 w 1022"/>
                <a:gd name="T21" fmla="*/ 513 h 688"/>
                <a:gd name="T22" fmla="*/ 184 w 1022"/>
                <a:gd name="T23" fmla="*/ 454 h 688"/>
                <a:gd name="T24" fmla="*/ 0 w 1022"/>
                <a:gd name="T25" fmla="*/ 11 h 688"/>
                <a:gd name="T26" fmla="*/ 184 w 1022"/>
                <a:gd name="T27" fmla="*/ 20 h 688"/>
                <a:gd name="T28" fmla="*/ 290 w 1022"/>
                <a:gd name="T29" fmla="*/ 95 h 688"/>
                <a:gd name="T30" fmla="*/ 619 w 1022"/>
                <a:gd name="T31" fmla="*/ 114 h 688"/>
                <a:gd name="T32" fmla="*/ 838 w 1022"/>
                <a:gd name="T33" fmla="*/ 20 h 688"/>
                <a:gd name="T34" fmla="*/ 775 w 1022"/>
                <a:gd name="T35" fmla="*/ 450 h 688"/>
                <a:gd name="T36" fmla="*/ 624 w 1022"/>
                <a:gd name="T37" fmla="*/ 135 h 688"/>
                <a:gd name="T38" fmla="*/ 575 w 1022"/>
                <a:gd name="T39" fmla="*/ 148 h 688"/>
                <a:gd name="T40" fmla="*/ 364 w 1022"/>
                <a:gd name="T41" fmla="*/ 230 h 688"/>
                <a:gd name="T42" fmla="*/ 570 w 1022"/>
                <a:gd name="T43" fmla="*/ 236 h 688"/>
                <a:gd name="T44" fmla="*/ 379 w 1022"/>
                <a:gd name="T45" fmla="*/ 451 h 688"/>
                <a:gd name="T46" fmla="*/ 314 w 1022"/>
                <a:gd name="T47" fmla="*/ 544 h 688"/>
                <a:gd name="T48" fmla="*/ 477 w 1022"/>
                <a:gd name="T49" fmla="*/ 519 h 688"/>
                <a:gd name="T50" fmla="*/ 468 w 1022"/>
                <a:gd name="T51" fmla="*/ 633 h 688"/>
                <a:gd name="T52" fmla="*/ 481 w 1022"/>
                <a:gd name="T53" fmla="*/ 634 h 688"/>
                <a:gd name="T54" fmla="*/ 522 w 1022"/>
                <a:gd name="T55" fmla="*/ 572 h 688"/>
                <a:gd name="T56" fmla="*/ 443 w 1022"/>
                <a:gd name="T57" fmla="*/ 618 h 688"/>
                <a:gd name="T58" fmla="*/ 288 w 1022"/>
                <a:gd name="T59" fmla="*/ 424 h 688"/>
                <a:gd name="T60" fmla="*/ 333 w 1022"/>
                <a:gd name="T61" fmla="*/ 410 h 688"/>
                <a:gd name="T62" fmla="*/ 438 w 1022"/>
                <a:gd name="T63" fmla="*/ 460 h 688"/>
                <a:gd name="T64" fmla="*/ 541 w 1022"/>
                <a:gd name="T65" fmla="*/ 545 h 688"/>
                <a:gd name="T66" fmla="*/ 533 w 1022"/>
                <a:gd name="T67" fmla="*/ 465 h 688"/>
                <a:gd name="T68" fmla="*/ 733 w 1022"/>
                <a:gd name="T69" fmla="*/ 556 h 688"/>
                <a:gd name="T70" fmla="*/ 612 w 1022"/>
                <a:gd name="T71" fmla="*/ 389 h 688"/>
                <a:gd name="T72" fmla="*/ 770 w 1022"/>
                <a:gd name="T73" fmla="*/ 483 h 688"/>
                <a:gd name="T74" fmla="*/ 387 w 1022"/>
                <a:gd name="T75" fmla="*/ 289 h 688"/>
                <a:gd name="T76" fmla="*/ 345 w 1022"/>
                <a:gd name="T77" fmla="*/ 215 h 688"/>
                <a:gd name="T78" fmla="*/ 383 w 1022"/>
                <a:gd name="T79" fmla="*/ 126 h 688"/>
                <a:gd name="T80" fmla="*/ 544 w 1022"/>
                <a:gd name="T81" fmla="*/ 574 h 688"/>
                <a:gd name="T82" fmla="*/ 601 w 1022"/>
                <a:gd name="T83" fmla="*/ 665 h 688"/>
                <a:gd name="T84" fmla="*/ 184 w 1022"/>
                <a:gd name="T85" fmla="*/ 357 h 688"/>
                <a:gd name="T86" fmla="*/ 184 w 1022"/>
                <a:gd name="T87" fmla="*/ 43 h 688"/>
                <a:gd name="T88" fmla="*/ 22 w 1022"/>
                <a:gd name="T89" fmla="*/ 443 h 688"/>
                <a:gd name="T90" fmla="*/ 162 w 1022"/>
                <a:gd name="T91" fmla="*/ 22 h 688"/>
                <a:gd name="T92" fmla="*/ 759 w 1022"/>
                <a:gd name="T93" fmla="*/ 73 h 688"/>
                <a:gd name="T94" fmla="*/ 860 w 1022"/>
                <a:gd name="T95" fmla="*/ 412 h 688"/>
                <a:gd name="T96" fmla="*/ 860 w 1022"/>
                <a:gd name="T97" fmla="*/ 22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22" h="688">
                  <a:moveTo>
                    <a:pt x="339" y="230"/>
                  </a:moveTo>
                  <a:cubicBezTo>
                    <a:pt x="339" y="229"/>
                    <a:pt x="339" y="229"/>
                    <a:pt x="339" y="229"/>
                  </a:cubicBezTo>
                  <a:cubicBezTo>
                    <a:pt x="339" y="230"/>
                    <a:pt x="339" y="230"/>
                    <a:pt x="339" y="230"/>
                  </a:cubicBezTo>
                  <a:close/>
                  <a:moveTo>
                    <a:pt x="295" y="533"/>
                  </a:moveTo>
                  <a:cubicBezTo>
                    <a:pt x="350" y="440"/>
                    <a:pt x="350" y="440"/>
                    <a:pt x="350" y="440"/>
                  </a:cubicBezTo>
                  <a:cubicBezTo>
                    <a:pt x="346" y="438"/>
                    <a:pt x="342" y="437"/>
                    <a:pt x="338" y="435"/>
                  </a:cubicBezTo>
                  <a:cubicBezTo>
                    <a:pt x="325" y="431"/>
                    <a:pt x="325" y="431"/>
                    <a:pt x="325" y="431"/>
                  </a:cubicBezTo>
                  <a:cubicBezTo>
                    <a:pt x="322" y="429"/>
                    <a:pt x="318" y="429"/>
                    <a:pt x="315" y="430"/>
                  </a:cubicBezTo>
                  <a:cubicBezTo>
                    <a:pt x="315" y="430"/>
                    <a:pt x="315" y="430"/>
                    <a:pt x="315" y="430"/>
                  </a:cubicBezTo>
                  <a:cubicBezTo>
                    <a:pt x="312" y="431"/>
                    <a:pt x="309" y="433"/>
                    <a:pt x="307" y="435"/>
                  </a:cubicBezTo>
                  <a:cubicBezTo>
                    <a:pt x="301" y="445"/>
                    <a:pt x="301" y="445"/>
                    <a:pt x="301" y="445"/>
                  </a:cubicBezTo>
                  <a:cubicBezTo>
                    <a:pt x="262" y="501"/>
                    <a:pt x="262" y="501"/>
                    <a:pt x="262" y="501"/>
                  </a:cubicBezTo>
                  <a:cubicBezTo>
                    <a:pt x="262" y="503"/>
                    <a:pt x="262" y="506"/>
                    <a:pt x="262" y="508"/>
                  </a:cubicBezTo>
                  <a:cubicBezTo>
                    <a:pt x="263" y="510"/>
                    <a:pt x="264" y="512"/>
                    <a:pt x="265" y="514"/>
                  </a:cubicBezTo>
                  <a:cubicBezTo>
                    <a:pt x="267" y="516"/>
                    <a:pt x="268" y="517"/>
                    <a:pt x="270" y="519"/>
                  </a:cubicBezTo>
                  <a:cubicBezTo>
                    <a:pt x="295" y="533"/>
                    <a:pt x="295" y="533"/>
                    <a:pt x="295" y="533"/>
                  </a:cubicBezTo>
                  <a:close/>
                  <a:moveTo>
                    <a:pt x="849" y="0"/>
                  </a:moveTo>
                  <a:cubicBezTo>
                    <a:pt x="1011" y="0"/>
                    <a:pt x="1011" y="0"/>
                    <a:pt x="1011" y="0"/>
                  </a:cubicBezTo>
                  <a:cubicBezTo>
                    <a:pt x="1017" y="0"/>
                    <a:pt x="1022" y="5"/>
                    <a:pt x="1022" y="11"/>
                  </a:cubicBezTo>
                  <a:cubicBezTo>
                    <a:pt x="1022" y="454"/>
                    <a:pt x="1022" y="454"/>
                    <a:pt x="1022" y="454"/>
                  </a:cubicBezTo>
                  <a:cubicBezTo>
                    <a:pt x="1022" y="460"/>
                    <a:pt x="1017" y="465"/>
                    <a:pt x="1011" y="465"/>
                  </a:cubicBezTo>
                  <a:cubicBezTo>
                    <a:pt x="849" y="465"/>
                    <a:pt x="849" y="465"/>
                    <a:pt x="849" y="465"/>
                  </a:cubicBezTo>
                  <a:cubicBezTo>
                    <a:pt x="843" y="465"/>
                    <a:pt x="838" y="460"/>
                    <a:pt x="838" y="454"/>
                  </a:cubicBezTo>
                  <a:cubicBezTo>
                    <a:pt x="838" y="435"/>
                    <a:pt x="838" y="435"/>
                    <a:pt x="838" y="435"/>
                  </a:cubicBezTo>
                  <a:cubicBezTo>
                    <a:pt x="788" y="468"/>
                    <a:pt x="788" y="468"/>
                    <a:pt x="788" y="468"/>
                  </a:cubicBezTo>
                  <a:cubicBezTo>
                    <a:pt x="787" y="468"/>
                    <a:pt x="787" y="468"/>
                    <a:pt x="787" y="468"/>
                  </a:cubicBezTo>
                  <a:cubicBezTo>
                    <a:pt x="789" y="472"/>
                    <a:pt x="791" y="476"/>
                    <a:pt x="791" y="480"/>
                  </a:cubicBezTo>
                  <a:cubicBezTo>
                    <a:pt x="793" y="487"/>
                    <a:pt x="792" y="494"/>
                    <a:pt x="789" y="501"/>
                  </a:cubicBezTo>
                  <a:cubicBezTo>
                    <a:pt x="785" y="509"/>
                    <a:pt x="785" y="509"/>
                    <a:pt x="785" y="509"/>
                  </a:cubicBezTo>
                  <a:cubicBezTo>
                    <a:pt x="776" y="532"/>
                    <a:pt x="765" y="552"/>
                    <a:pt x="751" y="570"/>
                  </a:cubicBezTo>
                  <a:cubicBezTo>
                    <a:pt x="737" y="588"/>
                    <a:pt x="721" y="604"/>
                    <a:pt x="702" y="619"/>
                  </a:cubicBezTo>
                  <a:cubicBezTo>
                    <a:pt x="624" y="679"/>
                    <a:pt x="624" y="679"/>
                    <a:pt x="624" y="679"/>
                  </a:cubicBezTo>
                  <a:cubicBezTo>
                    <a:pt x="618" y="684"/>
                    <a:pt x="610" y="687"/>
                    <a:pt x="603" y="687"/>
                  </a:cubicBezTo>
                  <a:cubicBezTo>
                    <a:pt x="595" y="688"/>
                    <a:pt x="588" y="686"/>
                    <a:pt x="581" y="682"/>
                  </a:cubicBezTo>
                  <a:cubicBezTo>
                    <a:pt x="509" y="639"/>
                    <a:pt x="509" y="639"/>
                    <a:pt x="509" y="639"/>
                  </a:cubicBezTo>
                  <a:cubicBezTo>
                    <a:pt x="506" y="643"/>
                    <a:pt x="504" y="646"/>
                    <a:pt x="500" y="649"/>
                  </a:cubicBezTo>
                  <a:cubicBezTo>
                    <a:pt x="500" y="649"/>
                    <a:pt x="500" y="649"/>
                    <a:pt x="500" y="649"/>
                  </a:cubicBezTo>
                  <a:cubicBezTo>
                    <a:pt x="496" y="652"/>
                    <a:pt x="491" y="654"/>
                    <a:pt x="486" y="656"/>
                  </a:cubicBezTo>
                  <a:cubicBezTo>
                    <a:pt x="481" y="657"/>
                    <a:pt x="476" y="657"/>
                    <a:pt x="471" y="657"/>
                  </a:cubicBezTo>
                  <a:cubicBezTo>
                    <a:pt x="466" y="656"/>
                    <a:pt x="461" y="654"/>
                    <a:pt x="457" y="652"/>
                  </a:cubicBezTo>
                  <a:cubicBezTo>
                    <a:pt x="457" y="652"/>
                    <a:pt x="457" y="652"/>
                    <a:pt x="457" y="652"/>
                  </a:cubicBezTo>
                  <a:cubicBezTo>
                    <a:pt x="259" y="538"/>
                    <a:pt x="259" y="538"/>
                    <a:pt x="259" y="538"/>
                  </a:cubicBezTo>
                  <a:cubicBezTo>
                    <a:pt x="255" y="535"/>
                    <a:pt x="251" y="531"/>
                    <a:pt x="247" y="527"/>
                  </a:cubicBezTo>
                  <a:cubicBezTo>
                    <a:pt x="244" y="523"/>
                    <a:pt x="242" y="518"/>
                    <a:pt x="241" y="513"/>
                  </a:cubicBezTo>
                  <a:cubicBezTo>
                    <a:pt x="240" y="507"/>
                    <a:pt x="240" y="502"/>
                    <a:pt x="241" y="497"/>
                  </a:cubicBezTo>
                  <a:cubicBezTo>
                    <a:pt x="241" y="495"/>
                    <a:pt x="242" y="493"/>
                    <a:pt x="242" y="491"/>
                  </a:cubicBezTo>
                  <a:cubicBezTo>
                    <a:pt x="184" y="439"/>
                    <a:pt x="184" y="439"/>
                    <a:pt x="184" y="439"/>
                  </a:cubicBezTo>
                  <a:cubicBezTo>
                    <a:pt x="184" y="454"/>
                    <a:pt x="184" y="454"/>
                    <a:pt x="184" y="454"/>
                  </a:cubicBezTo>
                  <a:cubicBezTo>
                    <a:pt x="184" y="460"/>
                    <a:pt x="179" y="465"/>
                    <a:pt x="173" y="465"/>
                  </a:cubicBezTo>
                  <a:cubicBezTo>
                    <a:pt x="11" y="465"/>
                    <a:pt x="11" y="465"/>
                    <a:pt x="11" y="465"/>
                  </a:cubicBezTo>
                  <a:cubicBezTo>
                    <a:pt x="5" y="465"/>
                    <a:pt x="0" y="460"/>
                    <a:pt x="0" y="45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3" y="0"/>
                    <a:pt x="173" y="0"/>
                    <a:pt x="173" y="0"/>
                  </a:cubicBezTo>
                  <a:cubicBezTo>
                    <a:pt x="179" y="0"/>
                    <a:pt x="184" y="5"/>
                    <a:pt x="184" y="11"/>
                  </a:cubicBezTo>
                  <a:cubicBezTo>
                    <a:pt x="184" y="20"/>
                    <a:pt x="184" y="20"/>
                    <a:pt x="184" y="20"/>
                  </a:cubicBezTo>
                  <a:cubicBezTo>
                    <a:pt x="265" y="45"/>
                    <a:pt x="265" y="45"/>
                    <a:pt x="265" y="45"/>
                  </a:cubicBezTo>
                  <a:cubicBezTo>
                    <a:pt x="275" y="48"/>
                    <a:pt x="283" y="55"/>
                    <a:pt x="288" y="64"/>
                  </a:cubicBezTo>
                  <a:cubicBezTo>
                    <a:pt x="292" y="73"/>
                    <a:pt x="293" y="83"/>
                    <a:pt x="290" y="93"/>
                  </a:cubicBezTo>
                  <a:cubicBezTo>
                    <a:pt x="290" y="95"/>
                    <a:pt x="290" y="95"/>
                    <a:pt x="290" y="95"/>
                  </a:cubicBezTo>
                  <a:cubicBezTo>
                    <a:pt x="385" y="104"/>
                    <a:pt x="385" y="104"/>
                    <a:pt x="385" y="104"/>
                  </a:cubicBezTo>
                  <a:cubicBezTo>
                    <a:pt x="386" y="104"/>
                    <a:pt x="386" y="104"/>
                    <a:pt x="386" y="104"/>
                  </a:cubicBezTo>
                  <a:cubicBezTo>
                    <a:pt x="571" y="126"/>
                    <a:pt x="571" y="126"/>
                    <a:pt x="571" y="126"/>
                  </a:cubicBezTo>
                  <a:cubicBezTo>
                    <a:pt x="586" y="121"/>
                    <a:pt x="602" y="117"/>
                    <a:pt x="619" y="114"/>
                  </a:cubicBezTo>
                  <a:cubicBezTo>
                    <a:pt x="736" y="87"/>
                    <a:pt x="736" y="87"/>
                    <a:pt x="736" y="87"/>
                  </a:cubicBezTo>
                  <a:cubicBezTo>
                    <a:pt x="734" y="79"/>
                    <a:pt x="736" y="70"/>
                    <a:pt x="740" y="62"/>
                  </a:cubicBezTo>
                  <a:cubicBezTo>
                    <a:pt x="744" y="54"/>
                    <a:pt x="752" y="47"/>
                    <a:pt x="762" y="43"/>
                  </a:cubicBezTo>
                  <a:cubicBezTo>
                    <a:pt x="838" y="20"/>
                    <a:pt x="838" y="20"/>
                    <a:pt x="838" y="20"/>
                  </a:cubicBezTo>
                  <a:cubicBezTo>
                    <a:pt x="838" y="11"/>
                    <a:pt x="838" y="11"/>
                    <a:pt x="838" y="11"/>
                  </a:cubicBezTo>
                  <a:cubicBezTo>
                    <a:pt x="838" y="5"/>
                    <a:pt x="843" y="0"/>
                    <a:pt x="849" y="0"/>
                  </a:cubicBezTo>
                  <a:close/>
                  <a:moveTo>
                    <a:pt x="773" y="451"/>
                  </a:moveTo>
                  <a:cubicBezTo>
                    <a:pt x="774" y="451"/>
                    <a:pt x="775" y="450"/>
                    <a:pt x="775" y="450"/>
                  </a:cubicBezTo>
                  <a:cubicBezTo>
                    <a:pt x="834" y="411"/>
                    <a:pt x="834" y="411"/>
                    <a:pt x="834" y="411"/>
                  </a:cubicBezTo>
                  <a:cubicBezTo>
                    <a:pt x="835" y="410"/>
                    <a:pt x="836" y="410"/>
                    <a:pt x="837" y="409"/>
                  </a:cubicBezTo>
                  <a:cubicBezTo>
                    <a:pt x="742" y="108"/>
                    <a:pt x="742" y="108"/>
                    <a:pt x="742" y="108"/>
                  </a:cubicBezTo>
                  <a:cubicBezTo>
                    <a:pt x="624" y="135"/>
                    <a:pt x="624" y="135"/>
                    <a:pt x="624" y="135"/>
                  </a:cubicBezTo>
                  <a:cubicBezTo>
                    <a:pt x="607" y="139"/>
                    <a:pt x="591" y="143"/>
                    <a:pt x="576" y="147"/>
                  </a:cubicBezTo>
                  <a:cubicBezTo>
                    <a:pt x="576" y="147"/>
                    <a:pt x="576" y="147"/>
                    <a:pt x="576" y="147"/>
                  </a:cubicBezTo>
                  <a:cubicBezTo>
                    <a:pt x="576" y="147"/>
                    <a:pt x="576" y="147"/>
                    <a:pt x="576" y="147"/>
                  </a:cubicBezTo>
                  <a:cubicBezTo>
                    <a:pt x="575" y="148"/>
                    <a:pt x="575" y="148"/>
                    <a:pt x="575" y="148"/>
                  </a:cubicBezTo>
                  <a:cubicBezTo>
                    <a:pt x="575" y="148"/>
                    <a:pt x="575" y="148"/>
                    <a:pt x="575" y="148"/>
                  </a:cubicBezTo>
                  <a:cubicBezTo>
                    <a:pt x="571" y="149"/>
                    <a:pt x="567" y="150"/>
                    <a:pt x="564" y="151"/>
                  </a:cubicBezTo>
                  <a:cubicBezTo>
                    <a:pt x="545" y="157"/>
                    <a:pt x="526" y="164"/>
                    <a:pt x="506" y="172"/>
                  </a:cubicBezTo>
                  <a:cubicBezTo>
                    <a:pt x="364" y="230"/>
                    <a:pt x="364" y="230"/>
                    <a:pt x="364" y="230"/>
                  </a:cubicBezTo>
                  <a:cubicBezTo>
                    <a:pt x="369" y="243"/>
                    <a:pt x="369" y="243"/>
                    <a:pt x="369" y="243"/>
                  </a:cubicBezTo>
                  <a:cubicBezTo>
                    <a:pt x="375" y="255"/>
                    <a:pt x="385" y="264"/>
                    <a:pt x="396" y="269"/>
                  </a:cubicBezTo>
                  <a:cubicBezTo>
                    <a:pt x="407" y="275"/>
                    <a:pt x="421" y="276"/>
                    <a:pt x="434" y="273"/>
                  </a:cubicBezTo>
                  <a:cubicBezTo>
                    <a:pt x="570" y="236"/>
                    <a:pt x="570" y="236"/>
                    <a:pt x="570" y="236"/>
                  </a:cubicBezTo>
                  <a:cubicBezTo>
                    <a:pt x="574" y="235"/>
                    <a:pt x="579" y="236"/>
                    <a:pt x="581" y="239"/>
                  </a:cubicBezTo>
                  <a:cubicBezTo>
                    <a:pt x="773" y="451"/>
                    <a:pt x="773" y="451"/>
                    <a:pt x="773" y="451"/>
                  </a:cubicBezTo>
                  <a:close/>
                  <a:moveTo>
                    <a:pt x="371" y="448"/>
                  </a:moveTo>
                  <a:cubicBezTo>
                    <a:pt x="374" y="449"/>
                    <a:pt x="376" y="450"/>
                    <a:pt x="379" y="451"/>
                  </a:cubicBezTo>
                  <a:cubicBezTo>
                    <a:pt x="386" y="454"/>
                    <a:pt x="392" y="457"/>
                    <a:pt x="399" y="461"/>
                  </a:cubicBezTo>
                  <a:cubicBezTo>
                    <a:pt x="405" y="464"/>
                    <a:pt x="411" y="468"/>
                    <a:pt x="417" y="472"/>
                  </a:cubicBezTo>
                  <a:cubicBezTo>
                    <a:pt x="358" y="569"/>
                    <a:pt x="358" y="569"/>
                    <a:pt x="358" y="569"/>
                  </a:cubicBezTo>
                  <a:cubicBezTo>
                    <a:pt x="314" y="544"/>
                    <a:pt x="314" y="544"/>
                    <a:pt x="314" y="544"/>
                  </a:cubicBezTo>
                  <a:cubicBezTo>
                    <a:pt x="371" y="448"/>
                    <a:pt x="371" y="448"/>
                    <a:pt x="371" y="448"/>
                  </a:cubicBezTo>
                  <a:close/>
                  <a:moveTo>
                    <a:pt x="377" y="580"/>
                  </a:moveTo>
                  <a:cubicBezTo>
                    <a:pt x="424" y="607"/>
                    <a:pt x="424" y="607"/>
                    <a:pt x="424" y="607"/>
                  </a:cubicBezTo>
                  <a:cubicBezTo>
                    <a:pt x="477" y="519"/>
                    <a:pt x="477" y="519"/>
                    <a:pt x="477" y="519"/>
                  </a:cubicBezTo>
                  <a:cubicBezTo>
                    <a:pt x="435" y="486"/>
                    <a:pt x="435" y="486"/>
                    <a:pt x="435" y="486"/>
                  </a:cubicBezTo>
                  <a:cubicBezTo>
                    <a:pt x="377" y="580"/>
                    <a:pt x="377" y="580"/>
                    <a:pt x="377" y="580"/>
                  </a:cubicBezTo>
                  <a:close/>
                  <a:moveTo>
                    <a:pt x="443" y="618"/>
                  </a:moveTo>
                  <a:cubicBezTo>
                    <a:pt x="468" y="633"/>
                    <a:pt x="468" y="633"/>
                    <a:pt x="468" y="633"/>
                  </a:cubicBezTo>
                  <a:cubicBezTo>
                    <a:pt x="468" y="633"/>
                    <a:pt x="468" y="633"/>
                    <a:pt x="468" y="633"/>
                  </a:cubicBezTo>
                  <a:cubicBezTo>
                    <a:pt x="468" y="633"/>
                    <a:pt x="468" y="633"/>
                    <a:pt x="468" y="633"/>
                  </a:cubicBezTo>
                  <a:cubicBezTo>
                    <a:pt x="470" y="634"/>
                    <a:pt x="472" y="635"/>
                    <a:pt x="474" y="635"/>
                  </a:cubicBezTo>
                  <a:cubicBezTo>
                    <a:pt x="476" y="635"/>
                    <a:pt x="478" y="635"/>
                    <a:pt x="481" y="634"/>
                  </a:cubicBezTo>
                  <a:cubicBezTo>
                    <a:pt x="483" y="634"/>
                    <a:pt x="485" y="633"/>
                    <a:pt x="486" y="631"/>
                  </a:cubicBezTo>
                  <a:cubicBezTo>
                    <a:pt x="487" y="631"/>
                    <a:pt x="487" y="631"/>
                    <a:pt x="487" y="631"/>
                  </a:cubicBezTo>
                  <a:cubicBezTo>
                    <a:pt x="488" y="630"/>
                    <a:pt x="489" y="628"/>
                    <a:pt x="491" y="627"/>
                  </a:cubicBezTo>
                  <a:cubicBezTo>
                    <a:pt x="522" y="572"/>
                    <a:pt x="522" y="572"/>
                    <a:pt x="522" y="572"/>
                  </a:cubicBezTo>
                  <a:cubicBezTo>
                    <a:pt x="524" y="568"/>
                    <a:pt x="524" y="564"/>
                    <a:pt x="523" y="560"/>
                  </a:cubicBezTo>
                  <a:cubicBezTo>
                    <a:pt x="523" y="557"/>
                    <a:pt x="521" y="553"/>
                    <a:pt x="517" y="551"/>
                  </a:cubicBezTo>
                  <a:cubicBezTo>
                    <a:pt x="494" y="533"/>
                    <a:pt x="494" y="533"/>
                    <a:pt x="494" y="533"/>
                  </a:cubicBezTo>
                  <a:cubicBezTo>
                    <a:pt x="443" y="618"/>
                    <a:pt x="443" y="618"/>
                    <a:pt x="443" y="618"/>
                  </a:cubicBezTo>
                  <a:close/>
                  <a:moveTo>
                    <a:pt x="189" y="414"/>
                  </a:moveTo>
                  <a:cubicBezTo>
                    <a:pt x="254" y="472"/>
                    <a:pt x="254" y="472"/>
                    <a:pt x="254" y="472"/>
                  </a:cubicBezTo>
                  <a:cubicBezTo>
                    <a:pt x="288" y="424"/>
                    <a:pt x="288" y="424"/>
                    <a:pt x="288" y="424"/>
                  </a:cubicBezTo>
                  <a:cubicBezTo>
                    <a:pt x="288" y="424"/>
                    <a:pt x="288" y="424"/>
                    <a:pt x="288" y="424"/>
                  </a:cubicBezTo>
                  <a:cubicBezTo>
                    <a:pt x="293" y="417"/>
                    <a:pt x="300" y="412"/>
                    <a:pt x="308" y="409"/>
                  </a:cubicBezTo>
                  <a:cubicBezTo>
                    <a:pt x="308" y="409"/>
                    <a:pt x="308" y="409"/>
                    <a:pt x="308" y="409"/>
                  </a:cubicBezTo>
                  <a:cubicBezTo>
                    <a:pt x="308" y="409"/>
                    <a:pt x="308" y="409"/>
                    <a:pt x="308" y="409"/>
                  </a:cubicBezTo>
                  <a:cubicBezTo>
                    <a:pt x="316" y="407"/>
                    <a:pt x="325" y="407"/>
                    <a:pt x="333" y="410"/>
                  </a:cubicBezTo>
                  <a:cubicBezTo>
                    <a:pt x="371" y="424"/>
                    <a:pt x="371" y="424"/>
                    <a:pt x="371" y="424"/>
                  </a:cubicBezTo>
                  <a:cubicBezTo>
                    <a:pt x="385" y="429"/>
                    <a:pt x="398" y="435"/>
                    <a:pt x="409" y="442"/>
                  </a:cubicBezTo>
                  <a:cubicBezTo>
                    <a:pt x="419" y="447"/>
                    <a:pt x="428" y="453"/>
                    <a:pt x="438" y="460"/>
                  </a:cubicBezTo>
                  <a:cubicBezTo>
                    <a:pt x="438" y="460"/>
                    <a:pt x="438" y="460"/>
                    <a:pt x="438" y="460"/>
                  </a:cubicBezTo>
                  <a:cubicBezTo>
                    <a:pt x="438" y="460"/>
                    <a:pt x="439" y="461"/>
                    <a:pt x="440" y="461"/>
                  </a:cubicBezTo>
                  <a:cubicBezTo>
                    <a:pt x="441" y="463"/>
                    <a:pt x="443" y="464"/>
                    <a:pt x="444" y="465"/>
                  </a:cubicBezTo>
                  <a:cubicBezTo>
                    <a:pt x="531" y="533"/>
                    <a:pt x="531" y="533"/>
                    <a:pt x="531" y="533"/>
                  </a:cubicBezTo>
                  <a:cubicBezTo>
                    <a:pt x="535" y="537"/>
                    <a:pt x="539" y="541"/>
                    <a:pt x="541" y="545"/>
                  </a:cubicBezTo>
                  <a:cubicBezTo>
                    <a:pt x="657" y="625"/>
                    <a:pt x="657" y="625"/>
                    <a:pt x="657" y="625"/>
                  </a:cubicBezTo>
                  <a:cubicBezTo>
                    <a:pt x="688" y="601"/>
                    <a:pt x="688" y="601"/>
                    <a:pt x="688" y="601"/>
                  </a:cubicBezTo>
                  <a:cubicBezTo>
                    <a:pt x="692" y="598"/>
                    <a:pt x="696" y="595"/>
                    <a:pt x="699" y="592"/>
                  </a:cubicBezTo>
                  <a:cubicBezTo>
                    <a:pt x="533" y="465"/>
                    <a:pt x="533" y="465"/>
                    <a:pt x="533" y="465"/>
                  </a:cubicBezTo>
                  <a:cubicBezTo>
                    <a:pt x="529" y="461"/>
                    <a:pt x="528" y="454"/>
                    <a:pt x="531" y="450"/>
                  </a:cubicBezTo>
                  <a:cubicBezTo>
                    <a:pt x="535" y="445"/>
                    <a:pt x="542" y="444"/>
                    <a:pt x="547" y="448"/>
                  </a:cubicBezTo>
                  <a:cubicBezTo>
                    <a:pt x="716" y="577"/>
                    <a:pt x="716" y="577"/>
                    <a:pt x="716" y="577"/>
                  </a:cubicBezTo>
                  <a:cubicBezTo>
                    <a:pt x="722" y="570"/>
                    <a:pt x="728" y="563"/>
                    <a:pt x="733" y="556"/>
                  </a:cubicBezTo>
                  <a:cubicBezTo>
                    <a:pt x="738" y="550"/>
                    <a:pt x="742" y="544"/>
                    <a:pt x="746" y="538"/>
                  </a:cubicBezTo>
                  <a:cubicBezTo>
                    <a:pt x="598" y="405"/>
                    <a:pt x="598" y="405"/>
                    <a:pt x="598" y="405"/>
                  </a:cubicBezTo>
                  <a:cubicBezTo>
                    <a:pt x="593" y="401"/>
                    <a:pt x="593" y="394"/>
                    <a:pt x="597" y="390"/>
                  </a:cubicBezTo>
                  <a:cubicBezTo>
                    <a:pt x="601" y="385"/>
                    <a:pt x="608" y="385"/>
                    <a:pt x="612" y="389"/>
                  </a:cubicBezTo>
                  <a:cubicBezTo>
                    <a:pt x="757" y="518"/>
                    <a:pt x="757" y="518"/>
                    <a:pt x="757" y="518"/>
                  </a:cubicBezTo>
                  <a:cubicBezTo>
                    <a:pt x="760" y="512"/>
                    <a:pt x="763" y="507"/>
                    <a:pt x="765" y="501"/>
                  </a:cubicBezTo>
                  <a:cubicBezTo>
                    <a:pt x="768" y="493"/>
                    <a:pt x="768" y="493"/>
                    <a:pt x="768" y="493"/>
                  </a:cubicBezTo>
                  <a:cubicBezTo>
                    <a:pt x="770" y="490"/>
                    <a:pt x="770" y="486"/>
                    <a:pt x="770" y="483"/>
                  </a:cubicBezTo>
                  <a:cubicBezTo>
                    <a:pt x="769" y="480"/>
                    <a:pt x="768" y="478"/>
                    <a:pt x="765" y="475"/>
                  </a:cubicBezTo>
                  <a:cubicBezTo>
                    <a:pt x="569" y="259"/>
                    <a:pt x="569" y="259"/>
                    <a:pt x="569" y="259"/>
                  </a:cubicBezTo>
                  <a:cubicBezTo>
                    <a:pt x="439" y="294"/>
                    <a:pt x="439" y="294"/>
                    <a:pt x="439" y="294"/>
                  </a:cubicBezTo>
                  <a:cubicBezTo>
                    <a:pt x="421" y="299"/>
                    <a:pt x="403" y="297"/>
                    <a:pt x="387" y="289"/>
                  </a:cubicBezTo>
                  <a:cubicBezTo>
                    <a:pt x="371" y="282"/>
                    <a:pt x="358" y="269"/>
                    <a:pt x="349" y="252"/>
                  </a:cubicBezTo>
                  <a:cubicBezTo>
                    <a:pt x="339" y="230"/>
                    <a:pt x="339" y="230"/>
                    <a:pt x="339" y="230"/>
                  </a:cubicBezTo>
                  <a:cubicBezTo>
                    <a:pt x="339" y="229"/>
                    <a:pt x="339" y="229"/>
                    <a:pt x="339" y="229"/>
                  </a:cubicBezTo>
                  <a:cubicBezTo>
                    <a:pt x="336" y="223"/>
                    <a:pt x="339" y="217"/>
                    <a:pt x="345" y="215"/>
                  </a:cubicBezTo>
                  <a:cubicBezTo>
                    <a:pt x="497" y="152"/>
                    <a:pt x="497" y="152"/>
                    <a:pt x="497" y="152"/>
                  </a:cubicBezTo>
                  <a:cubicBezTo>
                    <a:pt x="506" y="148"/>
                    <a:pt x="514" y="145"/>
                    <a:pt x="522" y="142"/>
                  </a:cubicBezTo>
                  <a:cubicBezTo>
                    <a:pt x="383" y="126"/>
                    <a:pt x="383" y="126"/>
                    <a:pt x="383" y="126"/>
                  </a:cubicBezTo>
                  <a:cubicBezTo>
                    <a:pt x="383" y="126"/>
                    <a:pt x="383" y="126"/>
                    <a:pt x="383" y="126"/>
                  </a:cubicBezTo>
                  <a:cubicBezTo>
                    <a:pt x="283" y="117"/>
                    <a:pt x="283" y="117"/>
                    <a:pt x="283" y="117"/>
                  </a:cubicBezTo>
                  <a:cubicBezTo>
                    <a:pt x="283" y="117"/>
                    <a:pt x="283" y="117"/>
                    <a:pt x="283" y="117"/>
                  </a:cubicBezTo>
                  <a:cubicBezTo>
                    <a:pt x="189" y="414"/>
                    <a:pt x="189" y="414"/>
                    <a:pt x="189" y="414"/>
                  </a:cubicBezTo>
                  <a:close/>
                  <a:moveTo>
                    <a:pt x="544" y="574"/>
                  </a:moveTo>
                  <a:cubicBezTo>
                    <a:pt x="544" y="577"/>
                    <a:pt x="542" y="580"/>
                    <a:pt x="541" y="583"/>
                  </a:cubicBezTo>
                  <a:cubicBezTo>
                    <a:pt x="520" y="620"/>
                    <a:pt x="520" y="620"/>
                    <a:pt x="520" y="620"/>
                  </a:cubicBezTo>
                  <a:cubicBezTo>
                    <a:pt x="592" y="663"/>
                    <a:pt x="592" y="663"/>
                    <a:pt x="592" y="663"/>
                  </a:cubicBezTo>
                  <a:cubicBezTo>
                    <a:pt x="595" y="665"/>
                    <a:pt x="598" y="665"/>
                    <a:pt x="601" y="665"/>
                  </a:cubicBezTo>
                  <a:cubicBezTo>
                    <a:pt x="605" y="665"/>
                    <a:pt x="608" y="664"/>
                    <a:pt x="611" y="662"/>
                  </a:cubicBezTo>
                  <a:cubicBezTo>
                    <a:pt x="639" y="639"/>
                    <a:pt x="639" y="639"/>
                    <a:pt x="639" y="639"/>
                  </a:cubicBezTo>
                  <a:cubicBezTo>
                    <a:pt x="544" y="574"/>
                    <a:pt x="544" y="574"/>
                    <a:pt x="544" y="574"/>
                  </a:cubicBezTo>
                  <a:close/>
                  <a:moveTo>
                    <a:pt x="184" y="357"/>
                  </a:moveTo>
                  <a:cubicBezTo>
                    <a:pt x="269" y="87"/>
                    <a:pt x="269" y="87"/>
                    <a:pt x="269" y="87"/>
                  </a:cubicBezTo>
                  <a:cubicBezTo>
                    <a:pt x="271" y="82"/>
                    <a:pt x="270" y="78"/>
                    <a:pt x="268" y="74"/>
                  </a:cubicBezTo>
                  <a:cubicBezTo>
                    <a:pt x="266" y="70"/>
                    <a:pt x="263" y="67"/>
                    <a:pt x="258" y="66"/>
                  </a:cubicBezTo>
                  <a:cubicBezTo>
                    <a:pt x="184" y="43"/>
                    <a:pt x="184" y="43"/>
                    <a:pt x="184" y="43"/>
                  </a:cubicBezTo>
                  <a:cubicBezTo>
                    <a:pt x="184" y="357"/>
                    <a:pt x="184" y="357"/>
                    <a:pt x="184" y="357"/>
                  </a:cubicBezTo>
                  <a:close/>
                  <a:moveTo>
                    <a:pt x="162" y="22"/>
                  </a:moveTo>
                  <a:cubicBezTo>
                    <a:pt x="22" y="22"/>
                    <a:pt x="22" y="22"/>
                    <a:pt x="22" y="22"/>
                  </a:cubicBezTo>
                  <a:cubicBezTo>
                    <a:pt x="22" y="443"/>
                    <a:pt x="22" y="443"/>
                    <a:pt x="22" y="443"/>
                  </a:cubicBezTo>
                  <a:cubicBezTo>
                    <a:pt x="162" y="443"/>
                    <a:pt x="162" y="443"/>
                    <a:pt x="162" y="443"/>
                  </a:cubicBezTo>
                  <a:cubicBezTo>
                    <a:pt x="162" y="429"/>
                    <a:pt x="162" y="429"/>
                    <a:pt x="162" y="429"/>
                  </a:cubicBezTo>
                  <a:cubicBezTo>
                    <a:pt x="162" y="28"/>
                    <a:pt x="162" y="28"/>
                    <a:pt x="162" y="28"/>
                  </a:cubicBezTo>
                  <a:cubicBezTo>
                    <a:pt x="162" y="22"/>
                    <a:pt x="162" y="22"/>
                    <a:pt x="162" y="22"/>
                  </a:cubicBezTo>
                  <a:close/>
                  <a:moveTo>
                    <a:pt x="838" y="339"/>
                  </a:moveTo>
                  <a:cubicBezTo>
                    <a:pt x="838" y="43"/>
                    <a:pt x="838" y="43"/>
                    <a:pt x="838" y="43"/>
                  </a:cubicBezTo>
                  <a:cubicBezTo>
                    <a:pt x="769" y="64"/>
                    <a:pt x="769" y="64"/>
                    <a:pt x="769" y="64"/>
                  </a:cubicBezTo>
                  <a:cubicBezTo>
                    <a:pt x="764" y="66"/>
                    <a:pt x="761" y="69"/>
                    <a:pt x="759" y="73"/>
                  </a:cubicBezTo>
                  <a:cubicBezTo>
                    <a:pt x="757" y="76"/>
                    <a:pt x="757" y="81"/>
                    <a:pt x="758" y="85"/>
                  </a:cubicBezTo>
                  <a:cubicBezTo>
                    <a:pt x="838" y="339"/>
                    <a:pt x="838" y="339"/>
                    <a:pt x="838" y="339"/>
                  </a:cubicBezTo>
                  <a:close/>
                  <a:moveTo>
                    <a:pt x="860" y="411"/>
                  </a:moveTo>
                  <a:cubicBezTo>
                    <a:pt x="860" y="412"/>
                    <a:pt x="860" y="412"/>
                    <a:pt x="860" y="412"/>
                  </a:cubicBezTo>
                  <a:cubicBezTo>
                    <a:pt x="860" y="443"/>
                    <a:pt x="860" y="443"/>
                    <a:pt x="860" y="443"/>
                  </a:cubicBezTo>
                  <a:cubicBezTo>
                    <a:pt x="1000" y="443"/>
                    <a:pt x="1000" y="443"/>
                    <a:pt x="1000" y="443"/>
                  </a:cubicBezTo>
                  <a:cubicBezTo>
                    <a:pt x="1000" y="22"/>
                    <a:pt x="1000" y="22"/>
                    <a:pt x="1000" y="22"/>
                  </a:cubicBezTo>
                  <a:cubicBezTo>
                    <a:pt x="860" y="22"/>
                    <a:pt x="860" y="22"/>
                    <a:pt x="860" y="22"/>
                  </a:cubicBezTo>
                  <a:cubicBezTo>
                    <a:pt x="860" y="27"/>
                    <a:pt x="860" y="27"/>
                    <a:pt x="860" y="27"/>
                  </a:cubicBezTo>
                  <a:cubicBezTo>
                    <a:pt x="860" y="28"/>
                    <a:pt x="860" y="28"/>
                    <a:pt x="860" y="28"/>
                  </a:cubicBezTo>
                  <a:lnTo>
                    <a:pt x="860" y="411"/>
                  </a:ln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97" name="矩形 96"/>
          <p:cNvSpPr/>
          <p:nvPr/>
        </p:nvSpPr>
        <p:spPr>
          <a:xfrm>
            <a:off x="3045423" y="3286617"/>
            <a:ext cx="117532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schemeClr val="tx2"/>
                </a:solidFill>
                <a:latin typeface="方正兰亭黑_GBK"/>
                <a:ea typeface="方正兰亭黑_GBK"/>
                <a:sym typeface="微软雅黑" panose="020B0503020204020204" pitchFamily="34" charset="-122"/>
              </a:rPr>
              <a:t>02.</a:t>
            </a:r>
            <a:r>
              <a:rPr lang="zh-CN" altLang="en-US" sz="1400">
                <a:solidFill>
                  <a:schemeClr val="tx2"/>
                </a:solidFill>
                <a:latin typeface="方正兰亭黑_GBK"/>
                <a:ea typeface="方正兰亭黑_GBK"/>
                <a:sym typeface="微软雅黑" panose="020B0503020204020204" pitchFamily="34" charset="-122"/>
              </a:rPr>
              <a:t>项目介绍</a:t>
            </a:r>
          </a:p>
        </p:txBody>
      </p:sp>
      <p:grpSp>
        <p:nvGrpSpPr>
          <p:cNvPr id="33" name="Group 33"/>
          <p:cNvGrpSpPr>
            <a:grpSpLocks noChangeAspect="1"/>
          </p:cNvGrpSpPr>
          <p:nvPr/>
        </p:nvGrpSpPr>
        <p:grpSpPr bwMode="auto">
          <a:xfrm>
            <a:off x="5047585" y="2260599"/>
            <a:ext cx="879475" cy="857250"/>
            <a:chOff x="3168" y="1424"/>
            <a:chExt cx="554" cy="540"/>
          </a:xfrm>
        </p:grpSpPr>
        <p:sp>
          <p:nvSpPr>
            <p:cNvPr id="35" name="Freeform 34"/>
            <p:cNvSpPr>
              <a:spLocks noEditPoints="1"/>
            </p:cNvSpPr>
            <p:nvPr/>
          </p:nvSpPr>
          <p:spPr bwMode="auto">
            <a:xfrm>
              <a:off x="3236" y="1694"/>
              <a:ext cx="130" cy="196"/>
            </a:xfrm>
            <a:custGeom>
              <a:avLst/>
              <a:gdLst>
                <a:gd name="T0" fmla="*/ 208 w 208"/>
                <a:gd name="T1" fmla="*/ 312 h 312"/>
                <a:gd name="T2" fmla="*/ 208 w 208"/>
                <a:gd name="T3" fmla="*/ 308 h 312"/>
                <a:gd name="T4" fmla="*/ 204 w 208"/>
                <a:gd name="T5" fmla="*/ 312 h 312"/>
                <a:gd name="T6" fmla="*/ 208 w 208"/>
                <a:gd name="T7" fmla="*/ 312 h 312"/>
                <a:gd name="T8" fmla="*/ 208 w 208"/>
                <a:gd name="T9" fmla="*/ 282 h 312"/>
                <a:gd name="T10" fmla="*/ 178 w 208"/>
                <a:gd name="T11" fmla="*/ 312 h 312"/>
                <a:gd name="T12" fmla="*/ 141 w 208"/>
                <a:gd name="T13" fmla="*/ 312 h 312"/>
                <a:gd name="T14" fmla="*/ 208 w 208"/>
                <a:gd name="T15" fmla="*/ 245 h 312"/>
                <a:gd name="T16" fmla="*/ 208 w 208"/>
                <a:gd name="T17" fmla="*/ 282 h 312"/>
                <a:gd name="T18" fmla="*/ 208 w 208"/>
                <a:gd name="T19" fmla="*/ 219 h 312"/>
                <a:gd name="T20" fmla="*/ 115 w 208"/>
                <a:gd name="T21" fmla="*/ 312 h 312"/>
                <a:gd name="T22" fmla="*/ 77 w 208"/>
                <a:gd name="T23" fmla="*/ 312 h 312"/>
                <a:gd name="T24" fmla="*/ 208 w 208"/>
                <a:gd name="T25" fmla="*/ 182 h 312"/>
                <a:gd name="T26" fmla="*/ 208 w 208"/>
                <a:gd name="T27" fmla="*/ 219 h 312"/>
                <a:gd name="T28" fmla="*/ 208 w 208"/>
                <a:gd name="T29" fmla="*/ 155 h 312"/>
                <a:gd name="T30" fmla="*/ 51 w 208"/>
                <a:gd name="T31" fmla="*/ 312 h 312"/>
                <a:gd name="T32" fmla="*/ 14 w 208"/>
                <a:gd name="T33" fmla="*/ 312 h 312"/>
                <a:gd name="T34" fmla="*/ 208 w 208"/>
                <a:gd name="T35" fmla="*/ 118 h 312"/>
                <a:gd name="T36" fmla="*/ 208 w 208"/>
                <a:gd name="T37" fmla="*/ 155 h 312"/>
                <a:gd name="T38" fmla="*/ 208 w 208"/>
                <a:gd name="T39" fmla="*/ 92 h 312"/>
                <a:gd name="T40" fmla="*/ 208 w 208"/>
                <a:gd name="T41" fmla="*/ 55 h 312"/>
                <a:gd name="T42" fmla="*/ 0 w 208"/>
                <a:gd name="T43" fmla="*/ 262 h 312"/>
                <a:gd name="T44" fmla="*/ 0 w 208"/>
                <a:gd name="T45" fmla="*/ 300 h 312"/>
                <a:gd name="T46" fmla="*/ 208 w 208"/>
                <a:gd name="T47" fmla="*/ 92 h 312"/>
                <a:gd name="T48" fmla="*/ 208 w 208"/>
                <a:gd name="T49" fmla="*/ 29 h 312"/>
                <a:gd name="T50" fmla="*/ 208 w 208"/>
                <a:gd name="T51" fmla="*/ 16 h 312"/>
                <a:gd name="T52" fmla="*/ 208 w 208"/>
                <a:gd name="T53" fmla="*/ 16 h 312"/>
                <a:gd name="T54" fmla="*/ 203 w 208"/>
                <a:gd name="T55" fmla="*/ 5 h 312"/>
                <a:gd name="T56" fmla="*/ 203 w 208"/>
                <a:gd name="T57" fmla="*/ 5 h 312"/>
                <a:gd name="T58" fmla="*/ 198 w 208"/>
                <a:gd name="T59" fmla="*/ 1 h 312"/>
                <a:gd name="T60" fmla="*/ 0 w 208"/>
                <a:gd name="T61" fmla="*/ 199 h 312"/>
                <a:gd name="T62" fmla="*/ 0 w 208"/>
                <a:gd name="T63" fmla="*/ 236 h 312"/>
                <a:gd name="T64" fmla="*/ 208 w 208"/>
                <a:gd name="T65" fmla="*/ 29 h 312"/>
                <a:gd name="T66" fmla="*/ 173 w 208"/>
                <a:gd name="T67" fmla="*/ 0 h 312"/>
                <a:gd name="T68" fmla="*/ 135 w 208"/>
                <a:gd name="T69" fmla="*/ 0 h 312"/>
                <a:gd name="T70" fmla="*/ 0 w 208"/>
                <a:gd name="T71" fmla="*/ 136 h 312"/>
                <a:gd name="T72" fmla="*/ 0 w 208"/>
                <a:gd name="T73" fmla="*/ 173 h 312"/>
                <a:gd name="T74" fmla="*/ 173 w 208"/>
                <a:gd name="T75" fmla="*/ 0 h 312"/>
                <a:gd name="T76" fmla="*/ 109 w 208"/>
                <a:gd name="T77" fmla="*/ 0 h 312"/>
                <a:gd name="T78" fmla="*/ 0 w 208"/>
                <a:gd name="T79" fmla="*/ 109 h 312"/>
                <a:gd name="T80" fmla="*/ 0 w 208"/>
                <a:gd name="T81" fmla="*/ 72 h 312"/>
                <a:gd name="T82" fmla="*/ 72 w 208"/>
                <a:gd name="T83" fmla="*/ 0 h 312"/>
                <a:gd name="T84" fmla="*/ 109 w 208"/>
                <a:gd name="T85" fmla="*/ 0 h 312"/>
                <a:gd name="T86" fmla="*/ 46 w 208"/>
                <a:gd name="T87" fmla="*/ 0 h 312"/>
                <a:gd name="T88" fmla="*/ 0 w 208"/>
                <a:gd name="T89" fmla="*/ 46 h 312"/>
                <a:gd name="T90" fmla="*/ 0 w 208"/>
                <a:gd name="T91" fmla="*/ 16 h 312"/>
                <a:gd name="T92" fmla="*/ 5 w 208"/>
                <a:gd name="T93" fmla="*/ 5 h 312"/>
                <a:gd name="T94" fmla="*/ 5 w 208"/>
                <a:gd name="T95" fmla="*/ 5 h 312"/>
                <a:gd name="T96" fmla="*/ 16 w 208"/>
                <a:gd name="T97" fmla="*/ 0 h 312"/>
                <a:gd name="T98" fmla="*/ 46 w 208"/>
                <a:gd name="T9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08" h="312">
                  <a:moveTo>
                    <a:pt x="208" y="312"/>
                  </a:moveTo>
                  <a:cubicBezTo>
                    <a:pt x="208" y="308"/>
                    <a:pt x="208" y="308"/>
                    <a:pt x="208" y="308"/>
                  </a:cubicBezTo>
                  <a:cubicBezTo>
                    <a:pt x="204" y="312"/>
                    <a:pt x="204" y="312"/>
                    <a:pt x="204" y="312"/>
                  </a:cubicBezTo>
                  <a:cubicBezTo>
                    <a:pt x="208" y="312"/>
                    <a:pt x="208" y="312"/>
                    <a:pt x="208" y="312"/>
                  </a:cubicBezTo>
                  <a:close/>
                  <a:moveTo>
                    <a:pt x="208" y="282"/>
                  </a:moveTo>
                  <a:cubicBezTo>
                    <a:pt x="178" y="312"/>
                    <a:pt x="178" y="312"/>
                    <a:pt x="178" y="312"/>
                  </a:cubicBezTo>
                  <a:cubicBezTo>
                    <a:pt x="141" y="312"/>
                    <a:pt x="141" y="312"/>
                    <a:pt x="141" y="312"/>
                  </a:cubicBezTo>
                  <a:cubicBezTo>
                    <a:pt x="208" y="245"/>
                    <a:pt x="208" y="245"/>
                    <a:pt x="208" y="245"/>
                  </a:cubicBezTo>
                  <a:cubicBezTo>
                    <a:pt x="208" y="282"/>
                    <a:pt x="208" y="282"/>
                    <a:pt x="208" y="282"/>
                  </a:cubicBezTo>
                  <a:close/>
                  <a:moveTo>
                    <a:pt x="208" y="219"/>
                  </a:moveTo>
                  <a:cubicBezTo>
                    <a:pt x="115" y="312"/>
                    <a:pt x="115" y="312"/>
                    <a:pt x="115" y="312"/>
                  </a:cubicBezTo>
                  <a:cubicBezTo>
                    <a:pt x="77" y="312"/>
                    <a:pt x="77" y="312"/>
                    <a:pt x="77" y="312"/>
                  </a:cubicBezTo>
                  <a:cubicBezTo>
                    <a:pt x="208" y="182"/>
                    <a:pt x="208" y="182"/>
                    <a:pt x="208" y="182"/>
                  </a:cubicBezTo>
                  <a:cubicBezTo>
                    <a:pt x="208" y="219"/>
                    <a:pt x="208" y="219"/>
                    <a:pt x="208" y="219"/>
                  </a:cubicBezTo>
                  <a:close/>
                  <a:moveTo>
                    <a:pt x="208" y="155"/>
                  </a:moveTo>
                  <a:cubicBezTo>
                    <a:pt x="51" y="312"/>
                    <a:pt x="51" y="312"/>
                    <a:pt x="51" y="312"/>
                  </a:cubicBezTo>
                  <a:cubicBezTo>
                    <a:pt x="14" y="312"/>
                    <a:pt x="14" y="312"/>
                    <a:pt x="14" y="312"/>
                  </a:cubicBezTo>
                  <a:cubicBezTo>
                    <a:pt x="208" y="118"/>
                    <a:pt x="208" y="118"/>
                    <a:pt x="208" y="118"/>
                  </a:cubicBezTo>
                  <a:cubicBezTo>
                    <a:pt x="208" y="155"/>
                    <a:pt x="208" y="155"/>
                    <a:pt x="208" y="155"/>
                  </a:cubicBezTo>
                  <a:close/>
                  <a:moveTo>
                    <a:pt x="208" y="92"/>
                  </a:moveTo>
                  <a:cubicBezTo>
                    <a:pt x="208" y="55"/>
                    <a:pt x="208" y="55"/>
                    <a:pt x="208" y="55"/>
                  </a:cubicBezTo>
                  <a:cubicBezTo>
                    <a:pt x="0" y="262"/>
                    <a:pt x="0" y="262"/>
                    <a:pt x="0" y="262"/>
                  </a:cubicBezTo>
                  <a:cubicBezTo>
                    <a:pt x="0" y="300"/>
                    <a:pt x="0" y="300"/>
                    <a:pt x="0" y="300"/>
                  </a:cubicBezTo>
                  <a:cubicBezTo>
                    <a:pt x="208" y="92"/>
                    <a:pt x="208" y="92"/>
                    <a:pt x="208" y="92"/>
                  </a:cubicBezTo>
                  <a:close/>
                  <a:moveTo>
                    <a:pt x="208" y="29"/>
                  </a:moveTo>
                  <a:cubicBezTo>
                    <a:pt x="208" y="16"/>
                    <a:pt x="208" y="16"/>
                    <a:pt x="208" y="16"/>
                  </a:cubicBezTo>
                  <a:cubicBezTo>
                    <a:pt x="208" y="16"/>
                    <a:pt x="208" y="16"/>
                    <a:pt x="208" y="16"/>
                  </a:cubicBezTo>
                  <a:cubicBezTo>
                    <a:pt x="208" y="12"/>
                    <a:pt x="206" y="8"/>
                    <a:pt x="203" y="5"/>
                  </a:cubicBezTo>
                  <a:cubicBezTo>
                    <a:pt x="203" y="5"/>
                    <a:pt x="203" y="5"/>
                    <a:pt x="203" y="5"/>
                  </a:cubicBezTo>
                  <a:cubicBezTo>
                    <a:pt x="202" y="3"/>
                    <a:pt x="200" y="2"/>
                    <a:pt x="198" y="1"/>
                  </a:cubicBezTo>
                  <a:cubicBezTo>
                    <a:pt x="0" y="199"/>
                    <a:pt x="0" y="199"/>
                    <a:pt x="0" y="199"/>
                  </a:cubicBezTo>
                  <a:cubicBezTo>
                    <a:pt x="0" y="236"/>
                    <a:pt x="0" y="236"/>
                    <a:pt x="0" y="236"/>
                  </a:cubicBezTo>
                  <a:cubicBezTo>
                    <a:pt x="208" y="29"/>
                    <a:pt x="208" y="29"/>
                    <a:pt x="208" y="29"/>
                  </a:cubicBezTo>
                  <a:close/>
                  <a:moveTo>
                    <a:pt x="173" y="0"/>
                  </a:moveTo>
                  <a:cubicBezTo>
                    <a:pt x="135" y="0"/>
                    <a:pt x="135" y="0"/>
                    <a:pt x="135" y="0"/>
                  </a:cubicBezTo>
                  <a:cubicBezTo>
                    <a:pt x="0" y="136"/>
                    <a:pt x="0" y="136"/>
                    <a:pt x="0" y="136"/>
                  </a:cubicBezTo>
                  <a:cubicBezTo>
                    <a:pt x="0" y="173"/>
                    <a:pt x="0" y="173"/>
                    <a:pt x="0" y="173"/>
                  </a:cubicBezTo>
                  <a:cubicBezTo>
                    <a:pt x="173" y="0"/>
                    <a:pt x="173" y="0"/>
                    <a:pt x="173" y="0"/>
                  </a:cubicBezTo>
                  <a:close/>
                  <a:moveTo>
                    <a:pt x="109" y="0"/>
                  </a:moveTo>
                  <a:cubicBezTo>
                    <a:pt x="0" y="109"/>
                    <a:pt x="0" y="109"/>
                    <a:pt x="0" y="109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109" y="0"/>
                    <a:pt x="109" y="0"/>
                    <a:pt x="109" y="0"/>
                  </a:cubicBezTo>
                  <a:close/>
                  <a:moveTo>
                    <a:pt x="46" y="0"/>
                  </a:moveTo>
                  <a:cubicBezTo>
                    <a:pt x="0" y="46"/>
                    <a:pt x="0" y="46"/>
                    <a:pt x="0" y="4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2"/>
                    <a:pt x="2" y="8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8" y="2"/>
                    <a:pt x="12" y="0"/>
                    <a:pt x="16" y="0"/>
                  </a:cubicBezTo>
                  <a:lnTo>
                    <a:pt x="46" y="0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" name="Freeform 35"/>
            <p:cNvSpPr>
              <a:spLocks noEditPoints="1"/>
            </p:cNvSpPr>
            <p:nvPr/>
          </p:nvSpPr>
          <p:spPr bwMode="auto">
            <a:xfrm>
              <a:off x="3181" y="1903"/>
              <a:ext cx="528" cy="48"/>
            </a:xfrm>
            <a:custGeom>
              <a:avLst/>
              <a:gdLst>
                <a:gd name="T0" fmla="*/ 488 w 528"/>
                <a:gd name="T1" fmla="*/ 0 h 48"/>
                <a:gd name="T2" fmla="*/ 464 w 528"/>
                <a:gd name="T3" fmla="*/ 48 h 48"/>
                <a:gd name="T4" fmla="*/ 512 w 528"/>
                <a:gd name="T5" fmla="*/ 0 h 48"/>
                <a:gd name="T6" fmla="*/ 424 w 528"/>
                <a:gd name="T7" fmla="*/ 48 h 48"/>
                <a:gd name="T8" fmla="*/ 448 w 528"/>
                <a:gd name="T9" fmla="*/ 0 h 48"/>
                <a:gd name="T10" fmla="*/ 472 w 528"/>
                <a:gd name="T11" fmla="*/ 0 h 48"/>
                <a:gd name="T12" fmla="*/ 409 w 528"/>
                <a:gd name="T13" fmla="*/ 0 h 48"/>
                <a:gd name="T14" fmla="*/ 384 w 528"/>
                <a:gd name="T15" fmla="*/ 48 h 48"/>
                <a:gd name="T16" fmla="*/ 432 w 528"/>
                <a:gd name="T17" fmla="*/ 0 h 48"/>
                <a:gd name="T18" fmla="*/ 345 w 528"/>
                <a:gd name="T19" fmla="*/ 48 h 48"/>
                <a:gd name="T20" fmla="*/ 369 w 528"/>
                <a:gd name="T21" fmla="*/ 0 h 48"/>
                <a:gd name="T22" fmla="*/ 392 w 528"/>
                <a:gd name="T23" fmla="*/ 0 h 48"/>
                <a:gd name="T24" fmla="*/ 335 w 528"/>
                <a:gd name="T25" fmla="*/ 0 h 48"/>
                <a:gd name="T26" fmla="*/ 335 w 528"/>
                <a:gd name="T27" fmla="*/ 0 h 48"/>
                <a:gd name="T28" fmla="*/ 281 w 528"/>
                <a:gd name="T29" fmla="*/ 48 h 48"/>
                <a:gd name="T30" fmla="*/ 352 w 528"/>
                <a:gd name="T31" fmla="*/ 0 h 48"/>
                <a:gd name="T32" fmla="*/ 313 w 528"/>
                <a:gd name="T33" fmla="*/ 0 h 48"/>
                <a:gd name="T34" fmla="*/ 241 w 528"/>
                <a:gd name="T35" fmla="*/ 48 h 48"/>
                <a:gd name="T36" fmla="*/ 313 w 528"/>
                <a:gd name="T37" fmla="*/ 0 h 48"/>
                <a:gd name="T38" fmla="*/ 273 w 528"/>
                <a:gd name="T39" fmla="*/ 0 h 48"/>
                <a:gd name="T40" fmla="*/ 202 w 528"/>
                <a:gd name="T41" fmla="*/ 48 h 48"/>
                <a:gd name="T42" fmla="*/ 273 w 528"/>
                <a:gd name="T43" fmla="*/ 0 h 48"/>
                <a:gd name="T44" fmla="*/ 233 w 528"/>
                <a:gd name="T45" fmla="*/ 0 h 48"/>
                <a:gd name="T46" fmla="*/ 162 w 528"/>
                <a:gd name="T47" fmla="*/ 48 h 48"/>
                <a:gd name="T48" fmla="*/ 233 w 528"/>
                <a:gd name="T49" fmla="*/ 0 h 48"/>
                <a:gd name="T50" fmla="*/ 194 w 528"/>
                <a:gd name="T51" fmla="*/ 0 h 48"/>
                <a:gd name="T52" fmla="*/ 170 w 528"/>
                <a:gd name="T53" fmla="*/ 0 h 48"/>
                <a:gd name="T54" fmla="*/ 145 w 528"/>
                <a:gd name="T55" fmla="*/ 48 h 48"/>
                <a:gd name="T56" fmla="*/ 194 w 528"/>
                <a:gd name="T57" fmla="*/ 0 h 48"/>
                <a:gd name="T58" fmla="*/ 106 w 528"/>
                <a:gd name="T59" fmla="*/ 48 h 48"/>
                <a:gd name="T60" fmla="*/ 130 w 528"/>
                <a:gd name="T61" fmla="*/ 0 h 48"/>
                <a:gd name="T62" fmla="*/ 153 w 528"/>
                <a:gd name="T63" fmla="*/ 0 h 48"/>
                <a:gd name="T64" fmla="*/ 90 w 528"/>
                <a:gd name="T65" fmla="*/ 0 h 48"/>
                <a:gd name="T66" fmla="*/ 66 w 528"/>
                <a:gd name="T67" fmla="*/ 48 h 48"/>
                <a:gd name="T68" fmla="*/ 114 w 528"/>
                <a:gd name="T69" fmla="*/ 0 h 48"/>
                <a:gd name="T70" fmla="*/ 26 w 528"/>
                <a:gd name="T71" fmla="*/ 48 h 48"/>
                <a:gd name="T72" fmla="*/ 51 w 528"/>
                <a:gd name="T73" fmla="*/ 0 h 48"/>
                <a:gd name="T74" fmla="*/ 74 w 528"/>
                <a:gd name="T75" fmla="*/ 0 h 48"/>
                <a:gd name="T76" fmla="*/ 10 w 528"/>
                <a:gd name="T77" fmla="*/ 0 h 48"/>
                <a:gd name="T78" fmla="*/ 0 w 528"/>
                <a:gd name="T79" fmla="*/ 34 h 48"/>
                <a:gd name="T80" fmla="*/ 34 w 528"/>
                <a:gd name="T81" fmla="*/ 0 h 48"/>
                <a:gd name="T82" fmla="*/ 528 w 528"/>
                <a:gd name="T83" fmla="*/ 0 h 48"/>
                <a:gd name="T84" fmla="*/ 503 w 528"/>
                <a:gd name="T85" fmla="*/ 48 h 48"/>
                <a:gd name="T86" fmla="*/ 480 w 528"/>
                <a:gd name="T87" fmla="*/ 48 h 48"/>
                <a:gd name="T88" fmla="*/ 528 w 528"/>
                <a:gd name="T89" fmla="*/ 48 h 48"/>
                <a:gd name="T90" fmla="*/ 520 w 528"/>
                <a:gd name="T91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28" h="48">
                  <a:moveTo>
                    <a:pt x="512" y="0"/>
                  </a:moveTo>
                  <a:lnTo>
                    <a:pt x="488" y="0"/>
                  </a:lnTo>
                  <a:lnTo>
                    <a:pt x="441" y="48"/>
                  </a:lnTo>
                  <a:lnTo>
                    <a:pt x="464" y="48"/>
                  </a:lnTo>
                  <a:lnTo>
                    <a:pt x="512" y="0"/>
                  </a:lnTo>
                  <a:lnTo>
                    <a:pt x="512" y="0"/>
                  </a:lnTo>
                  <a:close/>
                  <a:moveTo>
                    <a:pt x="472" y="0"/>
                  </a:moveTo>
                  <a:lnTo>
                    <a:pt x="424" y="48"/>
                  </a:lnTo>
                  <a:lnTo>
                    <a:pt x="401" y="48"/>
                  </a:lnTo>
                  <a:lnTo>
                    <a:pt x="448" y="0"/>
                  </a:lnTo>
                  <a:lnTo>
                    <a:pt x="472" y="0"/>
                  </a:lnTo>
                  <a:lnTo>
                    <a:pt x="472" y="0"/>
                  </a:lnTo>
                  <a:close/>
                  <a:moveTo>
                    <a:pt x="432" y="0"/>
                  </a:moveTo>
                  <a:lnTo>
                    <a:pt x="409" y="0"/>
                  </a:lnTo>
                  <a:lnTo>
                    <a:pt x="361" y="48"/>
                  </a:lnTo>
                  <a:lnTo>
                    <a:pt x="384" y="48"/>
                  </a:lnTo>
                  <a:lnTo>
                    <a:pt x="432" y="0"/>
                  </a:lnTo>
                  <a:lnTo>
                    <a:pt x="432" y="0"/>
                  </a:lnTo>
                  <a:close/>
                  <a:moveTo>
                    <a:pt x="392" y="0"/>
                  </a:moveTo>
                  <a:lnTo>
                    <a:pt x="345" y="48"/>
                  </a:lnTo>
                  <a:lnTo>
                    <a:pt x="321" y="48"/>
                  </a:lnTo>
                  <a:lnTo>
                    <a:pt x="369" y="0"/>
                  </a:lnTo>
                  <a:lnTo>
                    <a:pt x="392" y="0"/>
                  </a:lnTo>
                  <a:lnTo>
                    <a:pt x="392" y="0"/>
                  </a:lnTo>
                  <a:close/>
                  <a:moveTo>
                    <a:pt x="352" y="0"/>
                  </a:moveTo>
                  <a:lnTo>
                    <a:pt x="335" y="0"/>
                  </a:lnTo>
                  <a:lnTo>
                    <a:pt x="335" y="0"/>
                  </a:lnTo>
                  <a:lnTo>
                    <a:pt x="335" y="0"/>
                  </a:lnTo>
                  <a:lnTo>
                    <a:pt x="329" y="0"/>
                  </a:lnTo>
                  <a:lnTo>
                    <a:pt x="281" y="48"/>
                  </a:lnTo>
                  <a:lnTo>
                    <a:pt x="305" y="48"/>
                  </a:lnTo>
                  <a:lnTo>
                    <a:pt x="352" y="0"/>
                  </a:lnTo>
                  <a:lnTo>
                    <a:pt x="352" y="0"/>
                  </a:lnTo>
                  <a:close/>
                  <a:moveTo>
                    <a:pt x="313" y="0"/>
                  </a:moveTo>
                  <a:lnTo>
                    <a:pt x="265" y="48"/>
                  </a:lnTo>
                  <a:lnTo>
                    <a:pt x="241" y="48"/>
                  </a:lnTo>
                  <a:lnTo>
                    <a:pt x="290" y="0"/>
                  </a:lnTo>
                  <a:lnTo>
                    <a:pt x="313" y="0"/>
                  </a:lnTo>
                  <a:lnTo>
                    <a:pt x="313" y="0"/>
                  </a:lnTo>
                  <a:close/>
                  <a:moveTo>
                    <a:pt x="273" y="0"/>
                  </a:moveTo>
                  <a:lnTo>
                    <a:pt x="249" y="0"/>
                  </a:lnTo>
                  <a:lnTo>
                    <a:pt x="202" y="48"/>
                  </a:lnTo>
                  <a:lnTo>
                    <a:pt x="225" y="48"/>
                  </a:lnTo>
                  <a:lnTo>
                    <a:pt x="273" y="0"/>
                  </a:lnTo>
                  <a:lnTo>
                    <a:pt x="273" y="0"/>
                  </a:lnTo>
                  <a:close/>
                  <a:moveTo>
                    <a:pt x="233" y="0"/>
                  </a:moveTo>
                  <a:lnTo>
                    <a:pt x="185" y="48"/>
                  </a:lnTo>
                  <a:lnTo>
                    <a:pt x="162" y="48"/>
                  </a:lnTo>
                  <a:lnTo>
                    <a:pt x="210" y="0"/>
                  </a:lnTo>
                  <a:lnTo>
                    <a:pt x="233" y="0"/>
                  </a:lnTo>
                  <a:lnTo>
                    <a:pt x="233" y="0"/>
                  </a:lnTo>
                  <a:close/>
                  <a:moveTo>
                    <a:pt x="194" y="0"/>
                  </a:moveTo>
                  <a:lnTo>
                    <a:pt x="192" y="0"/>
                  </a:lnTo>
                  <a:lnTo>
                    <a:pt x="170" y="0"/>
                  </a:lnTo>
                  <a:lnTo>
                    <a:pt x="122" y="48"/>
                  </a:lnTo>
                  <a:lnTo>
                    <a:pt x="145" y="48"/>
                  </a:lnTo>
                  <a:lnTo>
                    <a:pt x="194" y="0"/>
                  </a:lnTo>
                  <a:lnTo>
                    <a:pt x="194" y="0"/>
                  </a:lnTo>
                  <a:close/>
                  <a:moveTo>
                    <a:pt x="153" y="0"/>
                  </a:moveTo>
                  <a:lnTo>
                    <a:pt x="106" y="48"/>
                  </a:lnTo>
                  <a:lnTo>
                    <a:pt x="83" y="48"/>
                  </a:lnTo>
                  <a:lnTo>
                    <a:pt x="130" y="0"/>
                  </a:lnTo>
                  <a:lnTo>
                    <a:pt x="153" y="0"/>
                  </a:lnTo>
                  <a:lnTo>
                    <a:pt x="153" y="0"/>
                  </a:lnTo>
                  <a:close/>
                  <a:moveTo>
                    <a:pt x="114" y="0"/>
                  </a:moveTo>
                  <a:lnTo>
                    <a:pt x="90" y="0"/>
                  </a:lnTo>
                  <a:lnTo>
                    <a:pt x="42" y="48"/>
                  </a:lnTo>
                  <a:lnTo>
                    <a:pt x="66" y="48"/>
                  </a:lnTo>
                  <a:lnTo>
                    <a:pt x="114" y="0"/>
                  </a:lnTo>
                  <a:lnTo>
                    <a:pt x="114" y="0"/>
                  </a:lnTo>
                  <a:close/>
                  <a:moveTo>
                    <a:pt x="74" y="0"/>
                  </a:moveTo>
                  <a:lnTo>
                    <a:pt x="26" y="48"/>
                  </a:lnTo>
                  <a:lnTo>
                    <a:pt x="3" y="48"/>
                  </a:lnTo>
                  <a:lnTo>
                    <a:pt x="51" y="0"/>
                  </a:lnTo>
                  <a:lnTo>
                    <a:pt x="74" y="0"/>
                  </a:lnTo>
                  <a:lnTo>
                    <a:pt x="74" y="0"/>
                  </a:lnTo>
                  <a:close/>
                  <a:moveTo>
                    <a:pt x="34" y="0"/>
                  </a:moveTo>
                  <a:lnTo>
                    <a:pt x="10" y="0"/>
                  </a:lnTo>
                  <a:lnTo>
                    <a:pt x="0" y="10"/>
                  </a:lnTo>
                  <a:lnTo>
                    <a:pt x="0" y="34"/>
                  </a:lnTo>
                  <a:lnTo>
                    <a:pt x="34" y="0"/>
                  </a:lnTo>
                  <a:lnTo>
                    <a:pt x="34" y="0"/>
                  </a:lnTo>
                  <a:close/>
                  <a:moveTo>
                    <a:pt x="480" y="48"/>
                  </a:moveTo>
                  <a:lnTo>
                    <a:pt x="528" y="0"/>
                  </a:lnTo>
                  <a:lnTo>
                    <a:pt x="528" y="24"/>
                  </a:lnTo>
                  <a:lnTo>
                    <a:pt x="503" y="48"/>
                  </a:lnTo>
                  <a:lnTo>
                    <a:pt x="480" y="48"/>
                  </a:lnTo>
                  <a:lnTo>
                    <a:pt x="480" y="48"/>
                  </a:lnTo>
                  <a:close/>
                  <a:moveTo>
                    <a:pt x="520" y="48"/>
                  </a:moveTo>
                  <a:lnTo>
                    <a:pt x="528" y="48"/>
                  </a:lnTo>
                  <a:lnTo>
                    <a:pt x="528" y="40"/>
                  </a:lnTo>
                  <a:lnTo>
                    <a:pt x="520" y="48"/>
                  </a:lnTo>
                  <a:close/>
                </a:path>
              </a:pathLst>
            </a:custGeom>
            <a:solidFill>
              <a:srgbClr val="BFC7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" name="Freeform 36"/>
            <p:cNvSpPr>
              <a:spLocks noEditPoints="1"/>
            </p:cNvSpPr>
            <p:nvPr/>
          </p:nvSpPr>
          <p:spPr bwMode="auto">
            <a:xfrm>
              <a:off x="3523" y="1599"/>
              <a:ext cx="131" cy="291"/>
            </a:xfrm>
            <a:custGeom>
              <a:avLst/>
              <a:gdLst>
                <a:gd name="T0" fmla="*/ 0 w 208"/>
                <a:gd name="T1" fmla="*/ 462 h 462"/>
                <a:gd name="T2" fmla="*/ 37 w 208"/>
                <a:gd name="T3" fmla="*/ 462 h 462"/>
                <a:gd name="T4" fmla="*/ 208 w 208"/>
                <a:gd name="T5" fmla="*/ 292 h 462"/>
                <a:gd name="T6" fmla="*/ 208 w 208"/>
                <a:gd name="T7" fmla="*/ 255 h 462"/>
                <a:gd name="T8" fmla="*/ 0 w 208"/>
                <a:gd name="T9" fmla="*/ 462 h 462"/>
                <a:gd name="T10" fmla="*/ 64 w 208"/>
                <a:gd name="T11" fmla="*/ 462 h 462"/>
                <a:gd name="T12" fmla="*/ 208 w 208"/>
                <a:gd name="T13" fmla="*/ 318 h 462"/>
                <a:gd name="T14" fmla="*/ 208 w 208"/>
                <a:gd name="T15" fmla="*/ 355 h 462"/>
                <a:gd name="T16" fmla="*/ 101 w 208"/>
                <a:gd name="T17" fmla="*/ 462 h 462"/>
                <a:gd name="T18" fmla="*/ 64 w 208"/>
                <a:gd name="T19" fmla="*/ 462 h 462"/>
                <a:gd name="T20" fmla="*/ 127 w 208"/>
                <a:gd name="T21" fmla="*/ 462 h 462"/>
                <a:gd name="T22" fmla="*/ 208 w 208"/>
                <a:gd name="T23" fmla="*/ 381 h 462"/>
                <a:gd name="T24" fmla="*/ 208 w 208"/>
                <a:gd name="T25" fmla="*/ 419 h 462"/>
                <a:gd name="T26" fmla="*/ 164 w 208"/>
                <a:gd name="T27" fmla="*/ 462 h 462"/>
                <a:gd name="T28" fmla="*/ 127 w 208"/>
                <a:gd name="T29" fmla="*/ 462 h 462"/>
                <a:gd name="T30" fmla="*/ 190 w 208"/>
                <a:gd name="T31" fmla="*/ 462 h 462"/>
                <a:gd name="T32" fmla="*/ 208 w 208"/>
                <a:gd name="T33" fmla="*/ 445 h 462"/>
                <a:gd name="T34" fmla="*/ 208 w 208"/>
                <a:gd name="T35" fmla="*/ 462 h 462"/>
                <a:gd name="T36" fmla="*/ 190 w 208"/>
                <a:gd name="T37" fmla="*/ 462 h 462"/>
                <a:gd name="T38" fmla="*/ 208 w 208"/>
                <a:gd name="T39" fmla="*/ 228 h 462"/>
                <a:gd name="T40" fmla="*/ 0 w 208"/>
                <a:gd name="T41" fmla="*/ 436 h 462"/>
                <a:gd name="T42" fmla="*/ 0 w 208"/>
                <a:gd name="T43" fmla="*/ 399 h 462"/>
                <a:gd name="T44" fmla="*/ 208 w 208"/>
                <a:gd name="T45" fmla="*/ 191 h 462"/>
                <a:gd name="T46" fmla="*/ 208 w 208"/>
                <a:gd name="T47" fmla="*/ 228 h 462"/>
                <a:gd name="T48" fmla="*/ 208 w 208"/>
                <a:gd name="T49" fmla="*/ 165 h 462"/>
                <a:gd name="T50" fmla="*/ 0 w 208"/>
                <a:gd name="T51" fmla="*/ 373 h 462"/>
                <a:gd name="T52" fmla="*/ 0 w 208"/>
                <a:gd name="T53" fmla="*/ 335 h 462"/>
                <a:gd name="T54" fmla="*/ 208 w 208"/>
                <a:gd name="T55" fmla="*/ 128 h 462"/>
                <a:gd name="T56" fmla="*/ 208 w 208"/>
                <a:gd name="T57" fmla="*/ 165 h 462"/>
                <a:gd name="T58" fmla="*/ 208 w 208"/>
                <a:gd name="T59" fmla="*/ 102 h 462"/>
                <a:gd name="T60" fmla="*/ 0 w 208"/>
                <a:gd name="T61" fmla="*/ 309 h 462"/>
                <a:gd name="T62" fmla="*/ 0 w 208"/>
                <a:gd name="T63" fmla="*/ 272 h 462"/>
                <a:gd name="T64" fmla="*/ 208 w 208"/>
                <a:gd name="T65" fmla="*/ 64 h 462"/>
                <a:gd name="T66" fmla="*/ 208 w 208"/>
                <a:gd name="T67" fmla="*/ 102 h 462"/>
                <a:gd name="T68" fmla="*/ 208 w 208"/>
                <a:gd name="T69" fmla="*/ 38 h 462"/>
                <a:gd name="T70" fmla="*/ 208 w 208"/>
                <a:gd name="T71" fmla="*/ 16 h 462"/>
                <a:gd name="T72" fmla="*/ 204 w 208"/>
                <a:gd name="T73" fmla="*/ 5 h 462"/>
                <a:gd name="T74" fmla="*/ 204 w 208"/>
                <a:gd name="T75" fmla="*/ 5 h 462"/>
                <a:gd name="T76" fmla="*/ 0 w 208"/>
                <a:gd name="T77" fmla="*/ 208 h 462"/>
                <a:gd name="T78" fmla="*/ 0 w 208"/>
                <a:gd name="T79" fmla="*/ 246 h 462"/>
                <a:gd name="T80" fmla="*/ 208 w 208"/>
                <a:gd name="T81" fmla="*/ 38 h 462"/>
                <a:gd name="T82" fmla="*/ 183 w 208"/>
                <a:gd name="T83" fmla="*/ 0 h 462"/>
                <a:gd name="T84" fmla="*/ 145 w 208"/>
                <a:gd name="T85" fmla="*/ 0 h 462"/>
                <a:gd name="T86" fmla="*/ 0 w 208"/>
                <a:gd name="T87" fmla="*/ 145 h 462"/>
                <a:gd name="T88" fmla="*/ 0 w 208"/>
                <a:gd name="T89" fmla="*/ 182 h 462"/>
                <a:gd name="T90" fmla="*/ 183 w 208"/>
                <a:gd name="T91" fmla="*/ 0 h 462"/>
                <a:gd name="T92" fmla="*/ 119 w 208"/>
                <a:gd name="T93" fmla="*/ 0 h 462"/>
                <a:gd name="T94" fmla="*/ 82 w 208"/>
                <a:gd name="T95" fmla="*/ 0 h 462"/>
                <a:gd name="T96" fmla="*/ 0 w 208"/>
                <a:gd name="T97" fmla="*/ 82 h 462"/>
                <a:gd name="T98" fmla="*/ 0 w 208"/>
                <a:gd name="T99" fmla="*/ 119 h 462"/>
                <a:gd name="T100" fmla="*/ 119 w 208"/>
                <a:gd name="T101" fmla="*/ 0 h 462"/>
                <a:gd name="T102" fmla="*/ 56 w 208"/>
                <a:gd name="T103" fmla="*/ 0 h 462"/>
                <a:gd name="T104" fmla="*/ 0 w 208"/>
                <a:gd name="T105" fmla="*/ 56 h 462"/>
                <a:gd name="T106" fmla="*/ 0 w 208"/>
                <a:gd name="T107" fmla="*/ 18 h 462"/>
                <a:gd name="T108" fmla="*/ 18 w 208"/>
                <a:gd name="T109" fmla="*/ 0 h 462"/>
                <a:gd name="T110" fmla="*/ 56 w 208"/>
                <a:gd name="T111" fmla="*/ 0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08" h="462">
                  <a:moveTo>
                    <a:pt x="0" y="462"/>
                  </a:moveTo>
                  <a:cubicBezTo>
                    <a:pt x="37" y="462"/>
                    <a:pt x="37" y="462"/>
                    <a:pt x="37" y="462"/>
                  </a:cubicBezTo>
                  <a:cubicBezTo>
                    <a:pt x="208" y="292"/>
                    <a:pt x="208" y="292"/>
                    <a:pt x="208" y="292"/>
                  </a:cubicBezTo>
                  <a:cubicBezTo>
                    <a:pt x="208" y="255"/>
                    <a:pt x="208" y="255"/>
                    <a:pt x="208" y="255"/>
                  </a:cubicBezTo>
                  <a:cubicBezTo>
                    <a:pt x="0" y="462"/>
                    <a:pt x="0" y="462"/>
                    <a:pt x="0" y="462"/>
                  </a:cubicBezTo>
                  <a:close/>
                  <a:moveTo>
                    <a:pt x="64" y="462"/>
                  </a:moveTo>
                  <a:cubicBezTo>
                    <a:pt x="208" y="318"/>
                    <a:pt x="208" y="318"/>
                    <a:pt x="208" y="318"/>
                  </a:cubicBezTo>
                  <a:cubicBezTo>
                    <a:pt x="208" y="355"/>
                    <a:pt x="208" y="355"/>
                    <a:pt x="208" y="355"/>
                  </a:cubicBezTo>
                  <a:cubicBezTo>
                    <a:pt x="101" y="462"/>
                    <a:pt x="101" y="462"/>
                    <a:pt x="101" y="462"/>
                  </a:cubicBezTo>
                  <a:cubicBezTo>
                    <a:pt x="64" y="462"/>
                    <a:pt x="64" y="462"/>
                    <a:pt x="64" y="462"/>
                  </a:cubicBezTo>
                  <a:close/>
                  <a:moveTo>
                    <a:pt x="127" y="462"/>
                  </a:moveTo>
                  <a:cubicBezTo>
                    <a:pt x="208" y="381"/>
                    <a:pt x="208" y="381"/>
                    <a:pt x="208" y="381"/>
                  </a:cubicBezTo>
                  <a:cubicBezTo>
                    <a:pt x="208" y="419"/>
                    <a:pt x="208" y="419"/>
                    <a:pt x="208" y="419"/>
                  </a:cubicBezTo>
                  <a:cubicBezTo>
                    <a:pt x="164" y="462"/>
                    <a:pt x="164" y="462"/>
                    <a:pt x="164" y="462"/>
                  </a:cubicBezTo>
                  <a:cubicBezTo>
                    <a:pt x="127" y="462"/>
                    <a:pt x="127" y="462"/>
                    <a:pt x="127" y="462"/>
                  </a:cubicBezTo>
                  <a:close/>
                  <a:moveTo>
                    <a:pt x="190" y="462"/>
                  </a:moveTo>
                  <a:cubicBezTo>
                    <a:pt x="208" y="445"/>
                    <a:pt x="208" y="445"/>
                    <a:pt x="208" y="445"/>
                  </a:cubicBezTo>
                  <a:cubicBezTo>
                    <a:pt x="208" y="462"/>
                    <a:pt x="208" y="462"/>
                    <a:pt x="208" y="462"/>
                  </a:cubicBezTo>
                  <a:cubicBezTo>
                    <a:pt x="190" y="462"/>
                    <a:pt x="190" y="462"/>
                    <a:pt x="190" y="462"/>
                  </a:cubicBezTo>
                  <a:close/>
                  <a:moveTo>
                    <a:pt x="208" y="228"/>
                  </a:moveTo>
                  <a:cubicBezTo>
                    <a:pt x="0" y="436"/>
                    <a:pt x="0" y="436"/>
                    <a:pt x="0" y="436"/>
                  </a:cubicBezTo>
                  <a:cubicBezTo>
                    <a:pt x="0" y="399"/>
                    <a:pt x="0" y="399"/>
                    <a:pt x="0" y="399"/>
                  </a:cubicBezTo>
                  <a:cubicBezTo>
                    <a:pt x="208" y="191"/>
                    <a:pt x="208" y="191"/>
                    <a:pt x="208" y="191"/>
                  </a:cubicBezTo>
                  <a:cubicBezTo>
                    <a:pt x="208" y="228"/>
                    <a:pt x="208" y="228"/>
                    <a:pt x="208" y="228"/>
                  </a:cubicBezTo>
                  <a:close/>
                  <a:moveTo>
                    <a:pt x="208" y="165"/>
                  </a:moveTo>
                  <a:cubicBezTo>
                    <a:pt x="0" y="373"/>
                    <a:pt x="0" y="373"/>
                    <a:pt x="0" y="373"/>
                  </a:cubicBezTo>
                  <a:cubicBezTo>
                    <a:pt x="0" y="335"/>
                    <a:pt x="0" y="335"/>
                    <a:pt x="0" y="335"/>
                  </a:cubicBezTo>
                  <a:cubicBezTo>
                    <a:pt x="208" y="128"/>
                    <a:pt x="208" y="128"/>
                    <a:pt x="208" y="128"/>
                  </a:cubicBezTo>
                  <a:cubicBezTo>
                    <a:pt x="208" y="165"/>
                    <a:pt x="208" y="165"/>
                    <a:pt x="208" y="165"/>
                  </a:cubicBezTo>
                  <a:close/>
                  <a:moveTo>
                    <a:pt x="208" y="102"/>
                  </a:moveTo>
                  <a:cubicBezTo>
                    <a:pt x="0" y="309"/>
                    <a:pt x="0" y="309"/>
                    <a:pt x="0" y="309"/>
                  </a:cubicBezTo>
                  <a:cubicBezTo>
                    <a:pt x="0" y="272"/>
                    <a:pt x="0" y="272"/>
                    <a:pt x="0" y="272"/>
                  </a:cubicBezTo>
                  <a:cubicBezTo>
                    <a:pt x="208" y="64"/>
                    <a:pt x="208" y="64"/>
                    <a:pt x="208" y="64"/>
                  </a:cubicBezTo>
                  <a:cubicBezTo>
                    <a:pt x="208" y="102"/>
                    <a:pt x="208" y="102"/>
                    <a:pt x="208" y="102"/>
                  </a:cubicBezTo>
                  <a:close/>
                  <a:moveTo>
                    <a:pt x="208" y="38"/>
                  </a:moveTo>
                  <a:cubicBezTo>
                    <a:pt x="208" y="16"/>
                    <a:pt x="208" y="16"/>
                    <a:pt x="208" y="16"/>
                  </a:cubicBezTo>
                  <a:cubicBezTo>
                    <a:pt x="208" y="12"/>
                    <a:pt x="206" y="8"/>
                    <a:pt x="204" y="5"/>
                  </a:cubicBezTo>
                  <a:cubicBezTo>
                    <a:pt x="204" y="5"/>
                    <a:pt x="204" y="5"/>
                    <a:pt x="204" y="5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46"/>
                    <a:pt x="0" y="246"/>
                    <a:pt x="0" y="246"/>
                  </a:cubicBezTo>
                  <a:cubicBezTo>
                    <a:pt x="208" y="38"/>
                    <a:pt x="208" y="38"/>
                    <a:pt x="208" y="38"/>
                  </a:cubicBezTo>
                  <a:close/>
                  <a:moveTo>
                    <a:pt x="183" y="0"/>
                  </a:moveTo>
                  <a:cubicBezTo>
                    <a:pt x="145" y="0"/>
                    <a:pt x="145" y="0"/>
                    <a:pt x="145" y="0"/>
                  </a:cubicBezTo>
                  <a:cubicBezTo>
                    <a:pt x="0" y="145"/>
                    <a:pt x="0" y="145"/>
                    <a:pt x="0" y="145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183" y="0"/>
                    <a:pt x="183" y="0"/>
                    <a:pt x="183" y="0"/>
                  </a:cubicBezTo>
                  <a:close/>
                  <a:moveTo>
                    <a:pt x="119" y="0"/>
                  </a:moveTo>
                  <a:cubicBezTo>
                    <a:pt x="82" y="0"/>
                    <a:pt x="82" y="0"/>
                    <a:pt x="82" y="0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119" y="0"/>
                    <a:pt x="119" y="0"/>
                    <a:pt x="119" y="0"/>
                  </a:cubicBezTo>
                  <a:close/>
                  <a:moveTo>
                    <a:pt x="56" y="0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18" y="0"/>
                    <a:pt x="18" y="0"/>
                    <a:pt x="18" y="0"/>
                  </a:cubicBezTo>
                  <a:lnTo>
                    <a:pt x="56" y="0"/>
                  </a:lnTo>
                  <a:close/>
                </a:path>
              </a:pathLst>
            </a:custGeom>
            <a:solidFill>
              <a:srgbClr val="91A2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Freeform 37"/>
            <p:cNvSpPr>
              <a:spLocks noEditPoints="1"/>
            </p:cNvSpPr>
            <p:nvPr/>
          </p:nvSpPr>
          <p:spPr bwMode="auto">
            <a:xfrm>
              <a:off x="3380" y="1437"/>
              <a:ext cx="130" cy="453"/>
            </a:xfrm>
            <a:custGeom>
              <a:avLst/>
              <a:gdLst>
                <a:gd name="T0" fmla="*/ 208 w 208"/>
                <a:gd name="T1" fmla="*/ 678 h 720"/>
                <a:gd name="T2" fmla="*/ 203 w 208"/>
                <a:gd name="T3" fmla="*/ 720 h 720"/>
                <a:gd name="T4" fmla="*/ 208 w 208"/>
                <a:gd name="T5" fmla="*/ 652 h 720"/>
                <a:gd name="T6" fmla="*/ 102 w 208"/>
                <a:gd name="T7" fmla="*/ 720 h 720"/>
                <a:gd name="T8" fmla="*/ 208 w 208"/>
                <a:gd name="T9" fmla="*/ 652 h 720"/>
                <a:gd name="T10" fmla="*/ 76 w 208"/>
                <a:gd name="T11" fmla="*/ 720 h 720"/>
                <a:gd name="T12" fmla="*/ 208 w 208"/>
                <a:gd name="T13" fmla="*/ 551 h 720"/>
                <a:gd name="T14" fmla="*/ 208 w 208"/>
                <a:gd name="T15" fmla="*/ 525 h 720"/>
                <a:gd name="T16" fmla="*/ 0 w 208"/>
                <a:gd name="T17" fmla="*/ 720 h 720"/>
                <a:gd name="T18" fmla="*/ 208 w 208"/>
                <a:gd name="T19" fmla="*/ 488 h 720"/>
                <a:gd name="T20" fmla="*/ 208 w 208"/>
                <a:gd name="T21" fmla="*/ 461 h 720"/>
                <a:gd name="T22" fmla="*/ 0 w 208"/>
                <a:gd name="T23" fmla="*/ 632 h 720"/>
                <a:gd name="T24" fmla="*/ 208 w 208"/>
                <a:gd name="T25" fmla="*/ 461 h 720"/>
                <a:gd name="T26" fmla="*/ 208 w 208"/>
                <a:gd name="T27" fmla="*/ 361 h 720"/>
                <a:gd name="T28" fmla="*/ 0 w 208"/>
                <a:gd name="T29" fmla="*/ 606 h 720"/>
                <a:gd name="T30" fmla="*/ 208 w 208"/>
                <a:gd name="T31" fmla="*/ 335 h 720"/>
                <a:gd name="T32" fmla="*/ 0 w 208"/>
                <a:gd name="T33" fmla="*/ 505 h 720"/>
                <a:gd name="T34" fmla="*/ 208 w 208"/>
                <a:gd name="T35" fmla="*/ 335 h 720"/>
                <a:gd name="T36" fmla="*/ 0 w 208"/>
                <a:gd name="T37" fmla="*/ 479 h 720"/>
                <a:gd name="T38" fmla="*/ 208 w 208"/>
                <a:gd name="T39" fmla="*/ 234 h 720"/>
                <a:gd name="T40" fmla="*/ 208 w 208"/>
                <a:gd name="T41" fmla="*/ 208 h 720"/>
                <a:gd name="T42" fmla="*/ 0 w 208"/>
                <a:gd name="T43" fmla="*/ 378 h 720"/>
                <a:gd name="T44" fmla="*/ 208 w 208"/>
                <a:gd name="T45" fmla="*/ 208 h 720"/>
                <a:gd name="T46" fmla="*/ 0 w 208"/>
                <a:gd name="T47" fmla="*/ 352 h 720"/>
                <a:gd name="T48" fmla="*/ 208 w 208"/>
                <a:gd name="T49" fmla="*/ 107 h 720"/>
                <a:gd name="T50" fmla="*/ 208 w 208"/>
                <a:gd name="T51" fmla="*/ 81 h 720"/>
                <a:gd name="T52" fmla="*/ 0 w 208"/>
                <a:gd name="T53" fmla="*/ 251 h 720"/>
                <a:gd name="T54" fmla="*/ 208 w 208"/>
                <a:gd name="T55" fmla="*/ 81 h 720"/>
                <a:gd name="T56" fmla="*/ 208 w 208"/>
                <a:gd name="T57" fmla="*/ 15 h 720"/>
                <a:gd name="T58" fmla="*/ 192 w 208"/>
                <a:gd name="T59" fmla="*/ 0 h 720"/>
                <a:gd name="T60" fmla="*/ 0 w 208"/>
                <a:gd name="T61" fmla="*/ 188 h 720"/>
                <a:gd name="T62" fmla="*/ 208 w 208"/>
                <a:gd name="T63" fmla="*/ 17 h 720"/>
                <a:gd name="T64" fmla="*/ 125 w 208"/>
                <a:gd name="T65" fmla="*/ 0 h 720"/>
                <a:gd name="T66" fmla="*/ 0 w 208"/>
                <a:gd name="T67" fmla="*/ 162 h 720"/>
                <a:gd name="T68" fmla="*/ 99 w 208"/>
                <a:gd name="T69" fmla="*/ 0 h 720"/>
                <a:gd name="T70" fmla="*/ 0 w 208"/>
                <a:gd name="T71" fmla="*/ 61 h 720"/>
                <a:gd name="T72" fmla="*/ 99 w 208"/>
                <a:gd name="T73" fmla="*/ 0 h 720"/>
                <a:gd name="T74" fmla="*/ 0 w 208"/>
                <a:gd name="T75" fmla="*/ 35 h 720"/>
                <a:gd name="T76" fmla="*/ 5 w 208"/>
                <a:gd name="T77" fmla="*/ 4 h 720"/>
                <a:gd name="T78" fmla="*/ 16 w 208"/>
                <a:gd name="T79" fmla="*/ 0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08" h="720">
                  <a:moveTo>
                    <a:pt x="208" y="715"/>
                  </a:moveTo>
                  <a:cubicBezTo>
                    <a:pt x="208" y="678"/>
                    <a:pt x="208" y="678"/>
                    <a:pt x="208" y="678"/>
                  </a:cubicBezTo>
                  <a:cubicBezTo>
                    <a:pt x="166" y="720"/>
                    <a:pt x="166" y="720"/>
                    <a:pt x="166" y="720"/>
                  </a:cubicBezTo>
                  <a:cubicBezTo>
                    <a:pt x="203" y="720"/>
                    <a:pt x="203" y="720"/>
                    <a:pt x="203" y="720"/>
                  </a:cubicBezTo>
                  <a:cubicBezTo>
                    <a:pt x="208" y="715"/>
                    <a:pt x="208" y="715"/>
                    <a:pt x="208" y="715"/>
                  </a:cubicBezTo>
                  <a:close/>
                  <a:moveTo>
                    <a:pt x="208" y="652"/>
                  </a:moveTo>
                  <a:cubicBezTo>
                    <a:pt x="140" y="720"/>
                    <a:pt x="140" y="720"/>
                    <a:pt x="140" y="720"/>
                  </a:cubicBezTo>
                  <a:cubicBezTo>
                    <a:pt x="102" y="720"/>
                    <a:pt x="102" y="720"/>
                    <a:pt x="102" y="720"/>
                  </a:cubicBezTo>
                  <a:cubicBezTo>
                    <a:pt x="208" y="614"/>
                    <a:pt x="208" y="614"/>
                    <a:pt x="208" y="614"/>
                  </a:cubicBezTo>
                  <a:cubicBezTo>
                    <a:pt x="208" y="652"/>
                    <a:pt x="208" y="652"/>
                    <a:pt x="208" y="652"/>
                  </a:cubicBezTo>
                  <a:close/>
                  <a:moveTo>
                    <a:pt x="208" y="588"/>
                  </a:moveTo>
                  <a:cubicBezTo>
                    <a:pt x="76" y="720"/>
                    <a:pt x="76" y="720"/>
                    <a:pt x="76" y="720"/>
                  </a:cubicBezTo>
                  <a:cubicBezTo>
                    <a:pt x="39" y="720"/>
                    <a:pt x="39" y="720"/>
                    <a:pt x="39" y="720"/>
                  </a:cubicBezTo>
                  <a:cubicBezTo>
                    <a:pt x="208" y="551"/>
                    <a:pt x="208" y="551"/>
                    <a:pt x="208" y="551"/>
                  </a:cubicBezTo>
                  <a:cubicBezTo>
                    <a:pt x="208" y="588"/>
                    <a:pt x="208" y="588"/>
                    <a:pt x="208" y="588"/>
                  </a:cubicBezTo>
                  <a:close/>
                  <a:moveTo>
                    <a:pt x="208" y="525"/>
                  </a:moveTo>
                  <a:cubicBezTo>
                    <a:pt x="13" y="720"/>
                    <a:pt x="13" y="720"/>
                    <a:pt x="13" y="720"/>
                  </a:cubicBezTo>
                  <a:cubicBezTo>
                    <a:pt x="0" y="720"/>
                    <a:pt x="0" y="720"/>
                    <a:pt x="0" y="720"/>
                  </a:cubicBezTo>
                  <a:cubicBezTo>
                    <a:pt x="0" y="695"/>
                    <a:pt x="0" y="695"/>
                    <a:pt x="0" y="695"/>
                  </a:cubicBezTo>
                  <a:cubicBezTo>
                    <a:pt x="208" y="488"/>
                    <a:pt x="208" y="488"/>
                    <a:pt x="208" y="488"/>
                  </a:cubicBezTo>
                  <a:cubicBezTo>
                    <a:pt x="208" y="525"/>
                    <a:pt x="208" y="525"/>
                    <a:pt x="208" y="525"/>
                  </a:cubicBezTo>
                  <a:close/>
                  <a:moveTo>
                    <a:pt x="208" y="461"/>
                  </a:moveTo>
                  <a:cubicBezTo>
                    <a:pt x="208" y="424"/>
                    <a:pt x="208" y="424"/>
                    <a:pt x="208" y="424"/>
                  </a:cubicBezTo>
                  <a:cubicBezTo>
                    <a:pt x="0" y="632"/>
                    <a:pt x="0" y="632"/>
                    <a:pt x="0" y="632"/>
                  </a:cubicBezTo>
                  <a:cubicBezTo>
                    <a:pt x="0" y="669"/>
                    <a:pt x="0" y="669"/>
                    <a:pt x="0" y="669"/>
                  </a:cubicBezTo>
                  <a:cubicBezTo>
                    <a:pt x="208" y="461"/>
                    <a:pt x="208" y="461"/>
                    <a:pt x="208" y="461"/>
                  </a:cubicBezTo>
                  <a:close/>
                  <a:moveTo>
                    <a:pt x="208" y="398"/>
                  </a:moveTo>
                  <a:cubicBezTo>
                    <a:pt x="208" y="361"/>
                    <a:pt x="208" y="361"/>
                    <a:pt x="208" y="361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0" y="606"/>
                    <a:pt x="0" y="606"/>
                    <a:pt x="0" y="606"/>
                  </a:cubicBezTo>
                  <a:cubicBezTo>
                    <a:pt x="208" y="398"/>
                    <a:pt x="208" y="398"/>
                    <a:pt x="208" y="398"/>
                  </a:cubicBezTo>
                  <a:close/>
                  <a:moveTo>
                    <a:pt x="208" y="335"/>
                  </a:moveTo>
                  <a:cubicBezTo>
                    <a:pt x="208" y="297"/>
                    <a:pt x="208" y="297"/>
                    <a:pt x="208" y="297"/>
                  </a:cubicBezTo>
                  <a:cubicBezTo>
                    <a:pt x="0" y="505"/>
                    <a:pt x="0" y="505"/>
                    <a:pt x="0" y="505"/>
                  </a:cubicBezTo>
                  <a:cubicBezTo>
                    <a:pt x="0" y="542"/>
                    <a:pt x="0" y="542"/>
                    <a:pt x="0" y="542"/>
                  </a:cubicBezTo>
                  <a:cubicBezTo>
                    <a:pt x="208" y="335"/>
                    <a:pt x="208" y="335"/>
                    <a:pt x="208" y="335"/>
                  </a:cubicBezTo>
                  <a:close/>
                  <a:moveTo>
                    <a:pt x="208" y="271"/>
                  </a:moveTo>
                  <a:cubicBezTo>
                    <a:pt x="0" y="479"/>
                    <a:pt x="0" y="479"/>
                    <a:pt x="0" y="479"/>
                  </a:cubicBezTo>
                  <a:cubicBezTo>
                    <a:pt x="0" y="442"/>
                    <a:pt x="0" y="442"/>
                    <a:pt x="0" y="442"/>
                  </a:cubicBezTo>
                  <a:cubicBezTo>
                    <a:pt x="208" y="234"/>
                    <a:pt x="208" y="234"/>
                    <a:pt x="208" y="234"/>
                  </a:cubicBezTo>
                  <a:cubicBezTo>
                    <a:pt x="208" y="271"/>
                    <a:pt x="208" y="271"/>
                    <a:pt x="208" y="271"/>
                  </a:cubicBezTo>
                  <a:close/>
                  <a:moveTo>
                    <a:pt x="208" y="208"/>
                  </a:moveTo>
                  <a:cubicBezTo>
                    <a:pt x="0" y="416"/>
                    <a:pt x="0" y="416"/>
                    <a:pt x="0" y="416"/>
                  </a:cubicBezTo>
                  <a:cubicBezTo>
                    <a:pt x="0" y="378"/>
                    <a:pt x="0" y="378"/>
                    <a:pt x="0" y="378"/>
                  </a:cubicBezTo>
                  <a:cubicBezTo>
                    <a:pt x="208" y="170"/>
                    <a:pt x="208" y="170"/>
                    <a:pt x="208" y="170"/>
                  </a:cubicBezTo>
                  <a:cubicBezTo>
                    <a:pt x="208" y="208"/>
                    <a:pt x="208" y="208"/>
                    <a:pt x="208" y="208"/>
                  </a:cubicBezTo>
                  <a:close/>
                  <a:moveTo>
                    <a:pt x="208" y="144"/>
                  </a:moveTo>
                  <a:cubicBezTo>
                    <a:pt x="0" y="352"/>
                    <a:pt x="0" y="352"/>
                    <a:pt x="0" y="352"/>
                  </a:cubicBezTo>
                  <a:cubicBezTo>
                    <a:pt x="0" y="315"/>
                    <a:pt x="0" y="315"/>
                    <a:pt x="0" y="315"/>
                  </a:cubicBezTo>
                  <a:cubicBezTo>
                    <a:pt x="208" y="107"/>
                    <a:pt x="208" y="107"/>
                    <a:pt x="208" y="107"/>
                  </a:cubicBezTo>
                  <a:cubicBezTo>
                    <a:pt x="208" y="144"/>
                    <a:pt x="208" y="144"/>
                    <a:pt x="208" y="144"/>
                  </a:cubicBezTo>
                  <a:close/>
                  <a:moveTo>
                    <a:pt x="208" y="81"/>
                  </a:moveTo>
                  <a:cubicBezTo>
                    <a:pt x="208" y="43"/>
                    <a:pt x="208" y="43"/>
                    <a:pt x="208" y="43"/>
                  </a:cubicBezTo>
                  <a:cubicBezTo>
                    <a:pt x="0" y="251"/>
                    <a:pt x="0" y="251"/>
                    <a:pt x="0" y="251"/>
                  </a:cubicBezTo>
                  <a:cubicBezTo>
                    <a:pt x="0" y="289"/>
                    <a:pt x="0" y="289"/>
                    <a:pt x="0" y="289"/>
                  </a:cubicBezTo>
                  <a:cubicBezTo>
                    <a:pt x="208" y="81"/>
                    <a:pt x="208" y="81"/>
                    <a:pt x="208" y="81"/>
                  </a:cubicBezTo>
                  <a:close/>
                  <a:moveTo>
                    <a:pt x="208" y="17"/>
                  </a:moveTo>
                  <a:cubicBezTo>
                    <a:pt x="208" y="15"/>
                    <a:pt x="208" y="15"/>
                    <a:pt x="208" y="15"/>
                  </a:cubicBezTo>
                  <a:cubicBezTo>
                    <a:pt x="208" y="11"/>
                    <a:pt x="206" y="7"/>
                    <a:pt x="203" y="4"/>
                  </a:cubicBezTo>
                  <a:cubicBezTo>
                    <a:pt x="200" y="1"/>
                    <a:pt x="196" y="0"/>
                    <a:pt x="192" y="0"/>
                  </a:cubicBezTo>
                  <a:cubicBezTo>
                    <a:pt x="188" y="0"/>
                    <a:pt x="188" y="0"/>
                    <a:pt x="188" y="0"/>
                  </a:cubicBezTo>
                  <a:cubicBezTo>
                    <a:pt x="0" y="188"/>
                    <a:pt x="0" y="188"/>
                    <a:pt x="0" y="188"/>
                  </a:cubicBezTo>
                  <a:cubicBezTo>
                    <a:pt x="0" y="225"/>
                    <a:pt x="0" y="225"/>
                    <a:pt x="0" y="225"/>
                  </a:cubicBezTo>
                  <a:cubicBezTo>
                    <a:pt x="208" y="17"/>
                    <a:pt x="208" y="17"/>
                    <a:pt x="208" y="17"/>
                  </a:cubicBezTo>
                  <a:close/>
                  <a:moveTo>
                    <a:pt x="162" y="0"/>
                  </a:moveTo>
                  <a:cubicBezTo>
                    <a:pt x="125" y="0"/>
                    <a:pt x="125" y="0"/>
                    <a:pt x="125" y="0"/>
                  </a:cubicBezTo>
                  <a:cubicBezTo>
                    <a:pt x="0" y="124"/>
                    <a:pt x="0" y="124"/>
                    <a:pt x="0" y="124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162" y="0"/>
                    <a:pt x="162" y="0"/>
                    <a:pt x="162" y="0"/>
                  </a:cubicBezTo>
                  <a:close/>
                  <a:moveTo>
                    <a:pt x="99" y="0"/>
                  </a:moveTo>
                  <a:cubicBezTo>
                    <a:pt x="0" y="98"/>
                    <a:pt x="0" y="98"/>
                    <a:pt x="0" y="98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61" y="0"/>
                    <a:pt x="61" y="0"/>
                    <a:pt x="61" y="0"/>
                  </a:cubicBezTo>
                  <a:cubicBezTo>
                    <a:pt x="99" y="0"/>
                    <a:pt x="99" y="0"/>
                    <a:pt x="99" y="0"/>
                  </a:cubicBezTo>
                  <a:close/>
                  <a:moveTo>
                    <a:pt x="35" y="0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lnTo>
                    <a:pt x="35" y="0"/>
                  </a:lnTo>
                  <a:close/>
                </a:path>
              </a:pathLst>
            </a:custGeom>
            <a:solidFill>
              <a:srgbClr val="F24B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Freeform 38"/>
            <p:cNvSpPr>
              <a:spLocks noEditPoints="1"/>
            </p:cNvSpPr>
            <p:nvPr/>
          </p:nvSpPr>
          <p:spPr bwMode="auto">
            <a:xfrm>
              <a:off x="3168" y="1424"/>
              <a:ext cx="554" cy="540"/>
            </a:xfrm>
            <a:custGeom>
              <a:avLst/>
              <a:gdLst>
                <a:gd name="T0" fmla="*/ 546 w 884"/>
                <a:gd name="T1" fmla="*/ 295 h 860"/>
                <a:gd name="T2" fmla="*/ 541 w 884"/>
                <a:gd name="T3" fmla="*/ 25 h 860"/>
                <a:gd name="T4" fmla="*/ 354 w 884"/>
                <a:gd name="T5" fmla="*/ 21 h 860"/>
                <a:gd name="T6" fmla="*/ 343 w 884"/>
                <a:gd name="T7" fmla="*/ 25 h 860"/>
                <a:gd name="T8" fmla="*/ 338 w 884"/>
                <a:gd name="T9" fmla="*/ 445 h 860"/>
                <a:gd name="T10" fmla="*/ 546 w 884"/>
                <a:gd name="T11" fmla="*/ 741 h 860"/>
                <a:gd name="T12" fmla="*/ 88 w 884"/>
                <a:gd name="T13" fmla="*/ 741 h 860"/>
                <a:gd name="T14" fmla="*/ 99 w 884"/>
                <a:gd name="T15" fmla="*/ 419 h 860"/>
                <a:gd name="T16" fmla="*/ 99 w 884"/>
                <a:gd name="T17" fmla="*/ 419 h 860"/>
                <a:gd name="T18" fmla="*/ 301 w 884"/>
                <a:gd name="T19" fmla="*/ 408 h 860"/>
                <a:gd name="T20" fmla="*/ 317 w 884"/>
                <a:gd name="T21" fmla="*/ 36 h 860"/>
                <a:gd name="T22" fmla="*/ 328 w 884"/>
                <a:gd name="T23" fmla="*/ 10 h 860"/>
                <a:gd name="T24" fmla="*/ 354 w 884"/>
                <a:gd name="T25" fmla="*/ 0 h 860"/>
                <a:gd name="T26" fmla="*/ 556 w 884"/>
                <a:gd name="T27" fmla="*/ 10 h 860"/>
                <a:gd name="T28" fmla="*/ 567 w 884"/>
                <a:gd name="T29" fmla="*/ 261 h 860"/>
                <a:gd name="T30" fmla="*/ 759 w 884"/>
                <a:gd name="T31" fmla="*/ 258 h 860"/>
                <a:gd name="T32" fmla="*/ 786 w 884"/>
                <a:gd name="T33" fmla="*/ 269 h 860"/>
                <a:gd name="T34" fmla="*/ 796 w 884"/>
                <a:gd name="T35" fmla="*/ 741 h 860"/>
                <a:gd name="T36" fmla="*/ 884 w 884"/>
                <a:gd name="T37" fmla="*/ 752 h 860"/>
                <a:gd name="T38" fmla="*/ 873 w 884"/>
                <a:gd name="T39" fmla="*/ 860 h 860"/>
                <a:gd name="T40" fmla="*/ 0 w 884"/>
                <a:gd name="T41" fmla="*/ 849 h 860"/>
                <a:gd name="T42" fmla="*/ 11 w 884"/>
                <a:gd name="T43" fmla="*/ 741 h 860"/>
                <a:gd name="T44" fmla="*/ 775 w 884"/>
                <a:gd name="T45" fmla="*/ 741 h 860"/>
                <a:gd name="T46" fmla="*/ 771 w 884"/>
                <a:gd name="T47" fmla="*/ 284 h 860"/>
                <a:gd name="T48" fmla="*/ 759 w 884"/>
                <a:gd name="T49" fmla="*/ 279 h 860"/>
                <a:gd name="T50" fmla="*/ 572 w 884"/>
                <a:gd name="T51" fmla="*/ 284 h 860"/>
                <a:gd name="T52" fmla="*/ 567 w 884"/>
                <a:gd name="T53" fmla="*/ 295 h 860"/>
                <a:gd name="T54" fmla="*/ 863 w 884"/>
                <a:gd name="T55" fmla="*/ 762 h 860"/>
                <a:gd name="T56" fmla="*/ 785 w 884"/>
                <a:gd name="T57" fmla="*/ 762 h 860"/>
                <a:gd name="T58" fmla="*/ 556 w 884"/>
                <a:gd name="T59" fmla="*/ 762 h 860"/>
                <a:gd name="T60" fmla="*/ 328 w 884"/>
                <a:gd name="T61" fmla="*/ 762 h 860"/>
                <a:gd name="T62" fmla="*/ 22 w 884"/>
                <a:gd name="T63" fmla="*/ 762 h 860"/>
                <a:gd name="T64" fmla="*/ 863 w 884"/>
                <a:gd name="T65" fmla="*/ 839 h 860"/>
                <a:gd name="T66" fmla="*/ 317 w 884"/>
                <a:gd name="T67" fmla="*/ 741 h 860"/>
                <a:gd name="T68" fmla="*/ 317 w 884"/>
                <a:gd name="T69" fmla="*/ 445 h 860"/>
                <a:gd name="T70" fmla="*/ 312 w 884"/>
                <a:gd name="T71" fmla="*/ 434 h 860"/>
                <a:gd name="T72" fmla="*/ 125 w 884"/>
                <a:gd name="T73" fmla="*/ 429 h 860"/>
                <a:gd name="T74" fmla="*/ 114 w 884"/>
                <a:gd name="T75" fmla="*/ 434 h 860"/>
                <a:gd name="T76" fmla="*/ 109 w 884"/>
                <a:gd name="T77" fmla="*/ 741 h 8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884" h="860">
                  <a:moveTo>
                    <a:pt x="546" y="741"/>
                  </a:moveTo>
                  <a:cubicBezTo>
                    <a:pt x="546" y="295"/>
                    <a:pt x="546" y="295"/>
                    <a:pt x="546" y="295"/>
                  </a:cubicBezTo>
                  <a:cubicBezTo>
                    <a:pt x="546" y="36"/>
                    <a:pt x="546" y="36"/>
                    <a:pt x="546" y="36"/>
                  </a:cubicBezTo>
                  <a:cubicBezTo>
                    <a:pt x="546" y="32"/>
                    <a:pt x="544" y="28"/>
                    <a:pt x="541" y="25"/>
                  </a:cubicBezTo>
                  <a:cubicBezTo>
                    <a:pt x="538" y="22"/>
                    <a:pt x="534" y="21"/>
                    <a:pt x="530" y="21"/>
                  </a:cubicBezTo>
                  <a:cubicBezTo>
                    <a:pt x="354" y="21"/>
                    <a:pt x="354" y="21"/>
                    <a:pt x="354" y="21"/>
                  </a:cubicBezTo>
                  <a:cubicBezTo>
                    <a:pt x="350" y="21"/>
                    <a:pt x="346" y="22"/>
                    <a:pt x="343" y="25"/>
                  </a:cubicBezTo>
                  <a:cubicBezTo>
                    <a:pt x="343" y="25"/>
                    <a:pt x="343" y="25"/>
                    <a:pt x="343" y="25"/>
                  </a:cubicBezTo>
                  <a:cubicBezTo>
                    <a:pt x="340" y="28"/>
                    <a:pt x="338" y="32"/>
                    <a:pt x="338" y="36"/>
                  </a:cubicBezTo>
                  <a:cubicBezTo>
                    <a:pt x="338" y="445"/>
                    <a:pt x="338" y="445"/>
                    <a:pt x="338" y="445"/>
                  </a:cubicBezTo>
                  <a:cubicBezTo>
                    <a:pt x="338" y="741"/>
                    <a:pt x="338" y="741"/>
                    <a:pt x="338" y="741"/>
                  </a:cubicBezTo>
                  <a:cubicBezTo>
                    <a:pt x="546" y="741"/>
                    <a:pt x="546" y="741"/>
                    <a:pt x="546" y="741"/>
                  </a:cubicBezTo>
                  <a:close/>
                  <a:moveTo>
                    <a:pt x="11" y="741"/>
                  </a:moveTo>
                  <a:cubicBezTo>
                    <a:pt x="88" y="741"/>
                    <a:pt x="88" y="741"/>
                    <a:pt x="88" y="741"/>
                  </a:cubicBezTo>
                  <a:cubicBezTo>
                    <a:pt x="88" y="445"/>
                    <a:pt x="88" y="445"/>
                    <a:pt x="88" y="445"/>
                  </a:cubicBezTo>
                  <a:cubicBezTo>
                    <a:pt x="88" y="435"/>
                    <a:pt x="92" y="426"/>
                    <a:pt x="99" y="419"/>
                  </a:cubicBezTo>
                  <a:cubicBezTo>
                    <a:pt x="99" y="419"/>
                    <a:pt x="99" y="419"/>
                    <a:pt x="99" y="419"/>
                  </a:cubicBezTo>
                  <a:cubicBezTo>
                    <a:pt x="99" y="419"/>
                    <a:pt x="99" y="419"/>
                    <a:pt x="99" y="419"/>
                  </a:cubicBezTo>
                  <a:cubicBezTo>
                    <a:pt x="106" y="412"/>
                    <a:pt x="115" y="408"/>
                    <a:pt x="125" y="408"/>
                  </a:cubicBezTo>
                  <a:cubicBezTo>
                    <a:pt x="301" y="408"/>
                    <a:pt x="301" y="408"/>
                    <a:pt x="301" y="408"/>
                  </a:cubicBezTo>
                  <a:cubicBezTo>
                    <a:pt x="307" y="408"/>
                    <a:pt x="312" y="410"/>
                    <a:pt x="317" y="412"/>
                  </a:cubicBezTo>
                  <a:cubicBezTo>
                    <a:pt x="317" y="36"/>
                    <a:pt x="317" y="36"/>
                    <a:pt x="317" y="36"/>
                  </a:cubicBezTo>
                  <a:cubicBezTo>
                    <a:pt x="317" y="26"/>
                    <a:pt x="321" y="17"/>
                    <a:pt x="328" y="10"/>
                  </a:cubicBezTo>
                  <a:cubicBezTo>
                    <a:pt x="328" y="10"/>
                    <a:pt x="328" y="10"/>
                    <a:pt x="328" y="10"/>
                  </a:cubicBezTo>
                  <a:cubicBezTo>
                    <a:pt x="328" y="10"/>
                    <a:pt x="328" y="10"/>
                    <a:pt x="328" y="10"/>
                  </a:cubicBezTo>
                  <a:cubicBezTo>
                    <a:pt x="335" y="4"/>
                    <a:pt x="344" y="0"/>
                    <a:pt x="354" y="0"/>
                  </a:cubicBezTo>
                  <a:cubicBezTo>
                    <a:pt x="530" y="0"/>
                    <a:pt x="530" y="0"/>
                    <a:pt x="530" y="0"/>
                  </a:cubicBezTo>
                  <a:cubicBezTo>
                    <a:pt x="540" y="0"/>
                    <a:pt x="550" y="4"/>
                    <a:pt x="556" y="10"/>
                  </a:cubicBezTo>
                  <a:cubicBezTo>
                    <a:pt x="563" y="17"/>
                    <a:pt x="567" y="26"/>
                    <a:pt x="567" y="36"/>
                  </a:cubicBezTo>
                  <a:cubicBezTo>
                    <a:pt x="567" y="261"/>
                    <a:pt x="567" y="261"/>
                    <a:pt x="567" y="261"/>
                  </a:cubicBezTo>
                  <a:cubicBezTo>
                    <a:pt x="572" y="259"/>
                    <a:pt x="577" y="258"/>
                    <a:pt x="583" y="258"/>
                  </a:cubicBezTo>
                  <a:cubicBezTo>
                    <a:pt x="759" y="258"/>
                    <a:pt x="759" y="258"/>
                    <a:pt x="759" y="258"/>
                  </a:cubicBezTo>
                  <a:cubicBezTo>
                    <a:pt x="769" y="258"/>
                    <a:pt x="778" y="262"/>
                    <a:pt x="785" y="269"/>
                  </a:cubicBezTo>
                  <a:cubicBezTo>
                    <a:pt x="785" y="269"/>
                    <a:pt x="786" y="269"/>
                    <a:pt x="786" y="269"/>
                  </a:cubicBezTo>
                  <a:cubicBezTo>
                    <a:pt x="792" y="276"/>
                    <a:pt x="796" y="285"/>
                    <a:pt x="796" y="295"/>
                  </a:cubicBezTo>
                  <a:cubicBezTo>
                    <a:pt x="796" y="741"/>
                    <a:pt x="796" y="741"/>
                    <a:pt x="796" y="741"/>
                  </a:cubicBezTo>
                  <a:cubicBezTo>
                    <a:pt x="873" y="741"/>
                    <a:pt x="873" y="741"/>
                    <a:pt x="873" y="741"/>
                  </a:cubicBezTo>
                  <a:cubicBezTo>
                    <a:pt x="879" y="741"/>
                    <a:pt x="884" y="746"/>
                    <a:pt x="884" y="752"/>
                  </a:cubicBezTo>
                  <a:cubicBezTo>
                    <a:pt x="884" y="849"/>
                    <a:pt x="884" y="849"/>
                    <a:pt x="884" y="849"/>
                  </a:cubicBezTo>
                  <a:cubicBezTo>
                    <a:pt x="884" y="855"/>
                    <a:pt x="879" y="860"/>
                    <a:pt x="873" y="860"/>
                  </a:cubicBezTo>
                  <a:cubicBezTo>
                    <a:pt x="11" y="860"/>
                    <a:pt x="11" y="860"/>
                    <a:pt x="11" y="860"/>
                  </a:cubicBezTo>
                  <a:cubicBezTo>
                    <a:pt x="5" y="860"/>
                    <a:pt x="0" y="855"/>
                    <a:pt x="0" y="849"/>
                  </a:cubicBezTo>
                  <a:cubicBezTo>
                    <a:pt x="0" y="752"/>
                    <a:pt x="0" y="752"/>
                    <a:pt x="0" y="752"/>
                  </a:cubicBezTo>
                  <a:cubicBezTo>
                    <a:pt x="0" y="746"/>
                    <a:pt x="5" y="741"/>
                    <a:pt x="11" y="741"/>
                  </a:cubicBezTo>
                  <a:close/>
                  <a:moveTo>
                    <a:pt x="567" y="741"/>
                  </a:moveTo>
                  <a:cubicBezTo>
                    <a:pt x="775" y="741"/>
                    <a:pt x="775" y="741"/>
                    <a:pt x="775" y="741"/>
                  </a:cubicBezTo>
                  <a:cubicBezTo>
                    <a:pt x="775" y="295"/>
                    <a:pt x="775" y="295"/>
                    <a:pt x="775" y="295"/>
                  </a:cubicBezTo>
                  <a:cubicBezTo>
                    <a:pt x="775" y="291"/>
                    <a:pt x="773" y="287"/>
                    <a:pt x="771" y="284"/>
                  </a:cubicBezTo>
                  <a:cubicBezTo>
                    <a:pt x="770" y="284"/>
                    <a:pt x="770" y="284"/>
                    <a:pt x="770" y="284"/>
                  </a:cubicBezTo>
                  <a:cubicBezTo>
                    <a:pt x="767" y="281"/>
                    <a:pt x="763" y="279"/>
                    <a:pt x="759" y="279"/>
                  </a:cubicBezTo>
                  <a:cubicBezTo>
                    <a:pt x="583" y="279"/>
                    <a:pt x="583" y="279"/>
                    <a:pt x="583" y="279"/>
                  </a:cubicBezTo>
                  <a:cubicBezTo>
                    <a:pt x="578" y="279"/>
                    <a:pt x="575" y="281"/>
                    <a:pt x="572" y="284"/>
                  </a:cubicBezTo>
                  <a:cubicBezTo>
                    <a:pt x="569" y="286"/>
                    <a:pt x="567" y="290"/>
                    <a:pt x="567" y="295"/>
                  </a:cubicBezTo>
                  <a:cubicBezTo>
                    <a:pt x="567" y="295"/>
                    <a:pt x="567" y="295"/>
                    <a:pt x="567" y="295"/>
                  </a:cubicBezTo>
                  <a:cubicBezTo>
                    <a:pt x="567" y="741"/>
                    <a:pt x="567" y="741"/>
                    <a:pt x="567" y="741"/>
                  </a:cubicBezTo>
                  <a:close/>
                  <a:moveTo>
                    <a:pt x="863" y="762"/>
                  </a:moveTo>
                  <a:cubicBezTo>
                    <a:pt x="786" y="762"/>
                    <a:pt x="786" y="762"/>
                    <a:pt x="786" y="762"/>
                  </a:cubicBezTo>
                  <a:cubicBezTo>
                    <a:pt x="785" y="762"/>
                    <a:pt x="785" y="762"/>
                    <a:pt x="785" y="762"/>
                  </a:cubicBezTo>
                  <a:cubicBezTo>
                    <a:pt x="556" y="762"/>
                    <a:pt x="556" y="762"/>
                    <a:pt x="556" y="762"/>
                  </a:cubicBezTo>
                  <a:cubicBezTo>
                    <a:pt x="556" y="762"/>
                    <a:pt x="556" y="762"/>
                    <a:pt x="556" y="762"/>
                  </a:cubicBezTo>
                  <a:cubicBezTo>
                    <a:pt x="556" y="762"/>
                    <a:pt x="556" y="762"/>
                    <a:pt x="556" y="762"/>
                  </a:cubicBezTo>
                  <a:cubicBezTo>
                    <a:pt x="328" y="762"/>
                    <a:pt x="328" y="762"/>
                    <a:pt x="328" y="762"/>
                  </a:cubicBezTo>
                  <a:cubicBezTo>
                    <a:pt x="99" y="762"/>
                    <a:pt x="99" y="762"/>
                    <a:pt x="99" y="762"/>
                  </a:cubicBezTo>
                  <a:cubicBezTo>
                    <a:pt x="22" y="762"/>
                    <a:pt x="22" y="762"/>
                    <a:pt x="22" y="762"/>
                  </a:cubicBezTo>
                  <a:cubicBezTo>
                    <a:pt x="22" y="839"/>
                    <a:pt x="22" y="839"/>
                    <a:pt x="22" y="839"/>
                  </a:cubicBezTo>
                  <a:cubicBezTo>
                    <a:pt x="863" y="839"/>
                    <a:pt x="863" y="839"/>
                    <a:pt x="863" y="839"/>
                  </a:cubicBezTo>
                  <a:cubicBezTo>
                    <a:pt x="863" y="762"/>
                    <a:pt x="863" y="762"/>
                    <a:pt x="863" y="762"/>
                  </a:cubicBezTo>
                  <a:close/>
                  <a:moveTo>
                    <a:pt x="317" y="741"/>
                  </a:moveTo>
                  <a:cubicBezTo>
                    <a:pt x="317" y="445"/>
                    <a:pt x="317" y="445"/>
                    <a:pt x="317" y="445"/>
                  </a:cubicBezTo>
                  <a:cubicBezTo>
                    <a:pt x="317" y="445"/>
                    <a:pt x="317" y="445"/>
                    <a:pt x="317" y="445"/>
                  </a:cubicBezTo>
                  <a:cubicBezTo>
                    <a:pt x="317" y="441"/>
                    <a:pt x="315" y="437"/>
                    <a:pt x="312" y="434"/>
                  </a:cubicBezTo>
                  <a:cubicBezTo>
                    <a:pt x="312" y="434"/>
                    <a:pt x="312" y="434"/>
                    <a:pt x="312" y="434"/>
                  </a:cubicBezTo>
                  <a:cubicBezTo>
                    <a:pt x="309" y="431"/>
                    <a:pt x="305" y="429"/>
                    <a:pt x="301" y="429"/>
                  </a:cubicBezTo>
                  <a:cubicBezTo>
                    <a:pt x="125" y="429"/>
                    <a:pt x="125" y="429"/>
                    <a:pt x="125" y="429"/>
                  </a:cubicBezTo>
                  <a:cubicBezTo>
                    <a:pt x="121" y="429"/>
                    <a:pt x="117" y="431"/>
                    <a:pt x="114" y="434"/>
                  </a:cubicBezTo>
                  <a:cubicBezTo>
                    <a:pt x="114" y="434"/>
                    <a:pt x="114" y="434"/>
                    <a:pt x="114" y="434"/>
                  </a:cubicBezTo>
                  <a:cubicBezTo>
                    <a:pt x="111" y="437"/>
                    <a:pt x="109" y="441"/>
                    <a:pt x="109" y="445"/>
                  </a:cubicBezTo>
                  <a:cubicBezTo>
                    <a:pt x="109" y="741"/>
                    <a:pt x="109" y="741"/>
                    <a:pt x="109" y="741"/>
                  </a:cubicBezTo>
                  <a:lnTo>
                    <a:pt x="317" y="741"/>
                  </a:ln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07" name="矩形 106"/>
          <p:cNvSpPr/>
          <p:nvPr/>
        </p:nvSpPr>
        <p:spPr>
          <a:xfrm>
            <a:off x="4919015" y="3275110"/>
            <a:ext cx="117532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schemeClr val="tx2"/>
                </a:solidFill>
                <a:latin typeface="方正兰亭黑_GBK"/>
                <a:ea typeface="方正兰亭黑_GBK"/>
                <a:sym typeface="微软雅黑" panose="020B0503020204020204" pitchFamily="34" charset="-122"/>
              </a:rPr>
              <a:t>03.</a:t>
            </a:r>
            <a:r>
              <a:rPr lang="zh-CN" altLang="en-US" sz="1400">
                <a:solidFill>
                  <a:schemeClr val="tx2"/>
                </a:solidFill>
                <a:latin typeface="方正兰亭黑_GBK"/>
                <a:ea typeface="方正兰亭黑_GBK"/>
                <a:sym typeface="微软雅黑" panose="020B0503020204020204" pitchFamily="34" charset="-122"/>
              </a:rPr>
              <a:t>市场规划</a:t>
            </a:r>
          </a:p>
        </p:txBody>
      </p:sp>
      <p:grpSp>
        <p:nvGrpSpPr>
          <p:cNvPr id="41" name="Group 41"/>
          <p:cNvGrpSpPr>
            <a:grpSpLocks noChangeAspect="1"/>
          </p:cNvGrpSpPr>
          <p:nvPr/>
        </p:nvGrpSpPr>
        <p:grpSpPr bwMode="auto">
          <a:xfrm>
            <a:off x="6826247" y="2370137"/>
            <a:ext cx="911224" cy="836613"/>
            <a:chOff x="4300" y="1493"/>
            <a:chExt cx="574" cy="527"/>
          </a:xfrm>
        </p:grpSpPr>
        <p:sp>
          <p:nvSpPr>
            <p:cNvPr id="43" name="Freeform 42"/>
            <p:cNvSpPr>
              <a:spLocks noEditPoints="1"/>
            </p:cNvSpPr>
            <p:nvPr/>
          </p:nvSpPr>
          <p:spPr bwMode="auto">
            <a:xfrm>
              <a:off x="4738" y="1605"/>
              <a:ext cx="120" cy="70"/>
            </a:xfrm>
            <a:custGeom>
              <a:avLst/>
              <a:gdLst>
                <a:gd name="T0" fmla="*/ 20 w 50"/>
                <a:gd name="T1" fmla="*/ 25 h 29"/>
                <a:gd name="T2" fmla="*/ 28 w 50"/>
                <a:gd name="T3" fmla="*/ 21 h 29"/>
                <a:gd name="T4" fmla="*/ 33 w 50"/>
                <a:gd name="T5" fmla="*/ 4 h 29"/>
                <a:gd name="T6" fmla="*/ 25 w 50"/>
                <a:gd name="T7" fmla="*/ 9 h 29"/>
                <a:gd name="T8" fmla="*/ 20 w 50"/>
                <a:gd name="T9" fmla="*/ 25 h 29"/>
                <a:gd name="T10" fmla="*/ 34 w 50"/>
                <a:gd name="T11" fmla="*/ 18 h 29"/>
                <a:gd name="T12" fmla="*/ 42 w 50"/>
                <a:gd name="T13" fmla="*/ 13 h 29"/>
                <a:gd name="T14" fmla="*/ 44 w 50"/>
                <a:gd name="T15" fmla="*/ 3 h 29"/>
                <a:gd name="T16" fmla="*/ 40 w 50"/>
                <a:gd name="T17" fmla="*/ 0 h 29"/>
                <a:gd name="T18" fmla="*/ 38 w 50"/>
                <a:gd name="T19" fmla="*/ 1 h 29"/>
                <a:gd name="T20" fmla="*/ 34 w 50"/>
                <a:gd name="T21" fmla="*/ 18 h 29"/>
                <a:gd name="T22" fmla="*/ 47 w 50"/>
                <a:gd name="T23" fmla="*/ 10 h 29"/>
                <a:gd name="T24" fmla="*/ 50 w 50"/>
                <a:gd name="T25" fmla="*/ 8 h 29"/>
                <a:gd name="T26" fmla="*/ 48 w 50"/>
                <a:gd name="T27" fmla="*/ 6 h 29"/>
                <a:gd name="T28" fmla="*/ 47 w 50"/>
                <a:gd name="T29" fmla="*/ 10 h 29"/>
                <a:gd name="T30" fmla="*/ 19 w 50"/>
                <a:gd name="T31" fmla="*/ 12 h 29"/>
                <a:gd name="T32" fmla="*/ 11 w 50"/>
                <a:gd name="T33" fmla="*/ 17 h 29"/>
                <a:gd name="T34" fmla="*/ 8 w 50"/>
                <a:gd name="T35" fmla="*/ 28 h 29"/>
                <a:gd name="T36" fmla="*/ 11 w 50"/>
                <a:gd name="T37" fmla="*/ 29 h 29"/>
                <a:gd name="T38" fmla="*/ 15 w 50"/>
                <a:gd name="T39" fmla="*/ 28 h 29"/>
                <a:gd name="T40" fmla="*/ 19 w 50"/>
                <a:gd name="T41" fmla="*/ 12 h 29"/>
                <a:gd name="T42" fmla="*/ 5 w 50"/>
                <a:gd name="T43" fmla="*/ 20 h 29"/>
                <a:gd name="T44" fmla="*/ 0 w 50"/>
                <a:gd name="T45" fmla="*/ 23 h 29"/>
                <a:gd name="T46" fmla="*/ 4 w 50"/>
                <a:gd name="T47" fmla="*/ 26 h 29"/>
                <a:gd name="T48" fmla="*/ 5 w 50"/>
                <a:gd name="T49" fmla="*/ 2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0" h="29">
                  <a:moveTo>
                    <a:pt x="20" y="25"/>
                  </a:moveTo>
                  <a:cubicBezTo>
                    <a:pt x="28" y="21"/>
                    <a:pt x="28" y="21"/>
                    <a:pt x="28" y="21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25" y="9"/>
                    <a:pt x="25" y="9"/>
                    <a:pt x="25" y="9"/>
                  </a:cubicBezTo>
                  <a:cubicBezTo>
                    <a:pt x="20" y="25"/>
                    <a:pt x="20" y="25"/>
                    <a:pt x="20" y="25"/>
                  </a:cubicBezTo>
                  <a:close/>
                  <a:moveTo>
                    <a:pt x="34" y="18"/>
                  </a:moveTo>
                  <a:cubicBezTo>
                    <a:pt x="42" y="13"/>
                    <a:pt x="42" y="13"/>
                    <a:pt x="42" y="13"/>
                  </a:cubicBezTo>
                  <a:cubicBezTo>
                    <a:pt x="44" y="3"/>
                    <a:pt x="44" y="3"/>
                    <a:pt x="44" y="3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38" y="1"/>
                    <a:pt x="38" y="1"/>
                    <a:pt x="38" y="1"/>
                  </a:cubicBezTo>
                  <a:cubicBezTo>
                    <a:pt x="34" y="18"/>
                    <a:pt x="34" y="18"/>
                    <a:pt x="34" y="18"/>
                  </a:cubicBezTo>
                  <a:close/>
                  <a:moveTo>
                    <a:pt x="47" y="10"/>
                  </a:moveTo>
                  <a:cubicBezTo>
                    <a:pt x="50" y="8"/>
                    <a:pt x="50" y="8"/>
                    <a:pt x="50" y="8"/>
                  </a:cubicBezTo>
                  <a:cubicBezTo>
                    <a:pt x="48" y="6"/>
                    <a:pt x="48" y="6"/>
                    <a:pt x="48" y="6"/>
                  </a:cubicBezTo>
                  <a:cubicBezTo>
                    <a:pt x="47" y="10"/>
                    <a:pt x="47" y="10"/>
                    <a:pt x="47" y="10"/>
                  </a:cubicBezTo>
                  <a:close/>
                  <a:moveTo>
                    <a:pt x="19" y="12"/>
                  </a:moveTo>
                  <a:cubicBezTo>
                    <a:pt x="11" y="17"/>
                    <a:pt x="11" y="17"/>
                    <a:pt x="11" y="17"/>
                  </a:cubicBezTo>
                  <a:cubicBezTo>
                    <a:pt x="8" y="28"/>
                    <a:pt x="8" y="28"/>
                    <a:pt x="8" y="28"/>
                  </a:cubicBezTo>
                  <a:cubicBezTo>
                    <a:pt x="9" y="28"/>
                    <a:pt x="10" y="29"/>
                    <a:pt x="11" y="29"/>
                  </a:cubicBezTo>
                  <a:cubicBezTo>
                    <a:pt x="12" y="29"/>
                    <a:pt x="13" y="29"/>
                    <a:pt x="15" y="28"/>
                  </a:cubicBezTo>
                  <a:cubicBezTo>
                    <a:pt x="19" y="12"/>
                    <a:pt x="19" y="12"/>
                    <a:pt x="19" y="12"/>
                  </a:cubicBezTo>
                  <a:close/>
                  <a:moveTo>
                    <a:pt x="5" y="20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4" y="26"/>
                    <a:pt x="4" y="26"/>
                    <a:pt x="4" y="26"/>
                  </a:cubicBezTo>
                  <a:lnTo>
                    <a:pt x="5" y="20"/>
                  </a:lnTo>
                  <a:close/>
                </a:path>
              </a:pathLst>
            </a:custGeom>
            <a:solidFill>
              <a:srgbClr val="FFC0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" name="Freeform 43"/>
            <p:cNvSpPr>
              <a:spLocks noEditPoints="1"/>
            </p:cNvSpPr>
            <p:nvPr/>
          </p:nvSpPr>
          <p:spPr bwMode="auto">
            <a:xfrm>
              <a:off x="4511" y="1699"/>
              <a:ext cx="107" cy="113"/>
            </a:xfrm>
            <a:custGeom>
              <a:avLst/>
              <a:gdLst>
                <a:gd name="T0" fmla="*/ 44 w 45"/>
                <a:gd name="T1" fmla="*/ 14 h 47"/>
                <a:gd name="T2" fmla="*/ 38 w 45"/>
                <a:gd name="T3" fmla="*/ 17 h 47"/>
                <a:gd name="T4" fmla="*/ 30 w 45"/>
                <a:gd name="T5" fmla="*/ 46 h 47"/>
                <a:gd name="T6" fmla="*/ 34 w 45"/>
                <a:gd name="T7" fmla="*/ 44 h 47"/>
                <a:gd name="T8" fmla="*/ 38 w 45"/>
                <a:gd name="T9" fmla="*/ 40 h 47"/>
                <a:gd name="T10" fmla="*/ 45 w 45"/>
                <a:gd name="T11" fmla="*/ 17 h 47"/>
                <a:gd name="T12" fmla="*/ 44 w 45"/>
                <a:gd name="T13" fmla="*/ 15 h 47"/>
                <a:gd name="T14" fmla="*/ 44 w 45"/>
                <a:gd name="T15" fmla="*/ 14 h 47"/>
                <a:gd name="T16" fmla="*/ 32 w 45"/>
                <a:gd name="T17" fmla="*/ 20 h 47"/>
                <a:gd name="T18" fmla="*/ 25 w 45"/>
                <a:gd name="T19" fmla="*/ 47 h 47"/>
                <a:gd name="T20" fmla="*/ 18 w 45"/>
                <a:gd name="T21" fmla="*/ 47 h 47"/>
                <a:gd name="T22" fmla="*/ 24 w 45"/>
                <a:gd name="T23" fmla="*/ 25 h 47"/>
                <a:gd name="T24" fmla="*/ 32 w 45"/>
                <a:gd name="T25" fmla="*/ 20 h 47"/>
                <a:gd name="T26" fmla="*/ 19 w 45"/>
                <a:gd name="T27" fmla="*/ 27 h 47"/>
                <a:gd name="T28" fmla="*/ 18 w 45"/>
                <a:gd name="T29" fmla="*/ 26 h 47"/>
                <a:gd name="T30" fmla="*/ 19 w 45"/>
                <a:gd name="T31" fmla="*/ 22 h 47"/>
                <a:gd name="T32" fmla="*/ 21 w 45"/>
                <a:gd name="T33" fmla="*/ 21 h 47"/>
                <a:gd name="T34" fmla="*/ 26 w 45"/>
                <a:gd name="T35" fmla="*/ 0 h 47"/>
                <a:gd name="T36" fmla="*/ 26 w 45"/>
                <a:gd name="T37" fmla="*/ 0 h 47"/>
                <a:gd name="T38" fmla="*/ 20 w 45"/>
                <a:gd name="T39" fmla="*/ 0 h 47"/>
                <a:gd name="T40" fmla="*/ 8 w 45"/>
                <a:gd name="T41" fmla="*/ 43 h 47"/>
                <a:gd name="T42" fmla="*/ 14 w 45"/>
                <a:gd name="T43" fmla="*/ 46 h 47"/>
                <a:gd name="T44" fmla="*/ 19 w 45"/>
                <a:gd name="T45" fmla="*/ 27 h 47"/>
                <a:gd name="T46" fmla="*/ 26 w 45"/>
                <a:gd name="T47" fmla="*/ 18 h 47"/>
                <a:gd name="T48" fmla="*/ 31 w 45"/>
                <a:gd name="T49" fmla="*/ 1 h 47"/>
                <a:gd name="T50" fmla="*/ 37 w 45"/>
                <a:gd name="T51" fmla="*/ 5 h 47"/>
                <a:gd name="T52" fmla="*/ 34 w 45"/>
                <a:gd name="T53" fmla="*/ 13 h 47"/>
                <a:gd name="T54" fmla="*/ 26 w 45"/>
                <a:gd name="T55" fmla="*/ 18 h 47"/>
                <a:gd name="T56" fmla="*/ 40 w 45"/>
                <a:gd name="T57" fmla="*/ 10 h 47"/>
                <a:gd name="T58" fmla="*/ 41 w 45"/>
                <a:gd name="T59" fmla="*/ 9 h 47"/>
                <a:gd name="T60" fmla="*/ 40 w 45"/>
                <a:gd name="T61" fmla="*/ 9 h 47"/>
                <a:gd name="T62" fmla="*/ 40 w 45"/>
                <a:gd name="T63" fmla="*/ 9 h 47"/>
                <a:gd name="T64" fmla="*/ 40 w 45"/>
                <a:gd name="T65" fmla="*/ 10 h 47"/>
                <a:gd name="T66" fmla="*/ 15 w 45"/>
                <a:gd name="T67" fmla="*/ 1 h 47"/>
                <a:gd name="T68" fmla="*/ 4 w 45"/>
                <a:gd name="T69" fmla="*/ 40 h 47"/>
                <a:gd name="T70" fmla="*/ 1 w 45"/>
                <a:gd name="T71" fmla="*/ 35 h 47"/>
                <a:gd name="T72" fmla="*/ 0 w 45"/>
                <a:gd name="T73" fmla="*/ 32 h 47"/>
                <a:gd name="T74" fmla="*/ 7 w 45"/>
                <a:gd name="T75" fmla="*/ 5 h 47"/>
                <a:gd name="T76" fmla="*/ 10 w 45"/>
                <a:gd name="T77" fmla="*/ 3 h 47"/>
                <a:gd name="T78" fmla="*/ 15 w 45"/>
                <a:gd name="T79" fmla="*/ 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5" h="47">
                  <a:moveTo>
                    <a:pt x="44" y="14"/>
                  </a:moveTo>
                  <a:cubicBezTo>
                    <a:pt x="38" y="17"/>
                    <a:pt x="38" y="17"/>
                    <a:pt x="38" y="17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1" y="45"/>
                    <a:pt x="33" y="45"/>
                    <a:pt x="34" y="44"/>
                  </a:cubicBezTo>
                  <a:cubicBezTo>
                    <a:pt x="35" y="43"/>
                    <a:pt x="37" y="42"/>
                    <a:pt x="38" y="40"/>
                  </a:cubicBezTo>
                  <a:cubicBezTo>
                    <a:pt x="45" y="17"/>
                    <a:pt x="45" y="17"/>
                    <a:pt x="45" y="17"/>
                  </a:cubicBezTo>
                  <a:cubicBezTo>
                    <a:pt x="44" y="16"/>
                    <a:pt x="44" y="16"/>
                    <a:pt x="44" y="15"/>
                  </a:cubicBezTo>
                  <a:cubicBezTo>
                    <a:pt x="44" y="15"/>
                    <a:pt x="44" y="14"/>
                    <a:pt x="44" y="14"/>
                  </a:cubicBezTo>
                  <a:close/>
                  <a:moveTo>
                    <a:pt x="32" y="20"/>
                  </a:moveTo>
                  <a:cubicBezTo>
                    <a:pt x="25" y="47"/>
                    <a:pt x="25" y="47"/>
                    <a:pt x="25" y="47"/>
                  </a:cubicBezTo>
                  <a:cubicBezTo>
                    <a:pt x="23" y="47"/>
                    <a:pt x="21" y="47"/>
                    <a:pt x="18" y="47"/>
                  </a:cubicBezTo>
                  <a:cubicBezTo>
                    <a:pt x="24" y="25"/>
                    <a:pt x="24" y="25"/>
                    <a:pt x="24" y="25"/>
                  </a:cubicBezTo>
                  <a:cubicBezTo>
                    <a:pt x="32" y="20"/>
                    <a:pt x="32" y="20"/>
                    <a:pt x="32" y="20"/>
                  </a:cubicBezTo>
                  <a:close/>
                  <a:moveTo>
                    <a:pt x="19" y="27"/>
                  </a:moveTo>
                  <a:cubicBezTo>
                    <a:pt x="19" y="26"/>
                    <a:pt x="18" y="26"/>
                    <a:pt x="18" y="26"/>
                  </a:cubicBezTo>
                  <a:cubicBezTo>
                    <a:pt x="17" y="24"/>
                    <a:pt x="18" y="23"/>
                    <a:pt x="19" y="22"/>
                  </a:cubicBezTo>
                  <a:cubicBezTo>
                    <a:pt x="21" y="21"/>
                    <a:pt x="21" y="21"/>
                    <a:pt x="21" y="21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4" y="0"/>
                    <a:pt x="22" y="0"/>
                    <a:pt x="20" y="0"/>
                  </a:cubicBezTo>
                  <a:cubicBezTo>
                    <a:pt x="8" y="43"/>
                    <a:pt x="8" y="43"/>
                    <a:pt x="8" y="43"/>
                  </a:cubicBezTo>
                  <a:cubicBezTo>
                    <a:pt x="10" y="44"/>
                    <a:pt x="12" y="45"/>
                    <a:pt x="14" y="46"/>
                  </a:cubicBezTo>
                  <a:cubicBezTo>
                    <a:pt x="19" y="27"/>
                    <a:pt x="19" y="27"/>
                    <a:pt x="19" y="27"/>
                  </a:cubicBezTo>
                  <a:close/>
                  <a:moveTo>
                    <a:pt x="26" y="18"/>
                  </a:moveTo>
                  <a:cubicBezTo>
                    <a:pt x="31" y="1"/>
                    <a:pt x="31" y="1"/>
                    <a:pt x="31" y="1"/>
                  </a:cubicBezTo>
                  <a:cubicBezTo>
                    <a:pt x="33" y="2"/>
                    <a:pt x="35" y="3"/>
                    <a:pt x="37" y="5"/>
                  </a:cubicBezTo>
                  <a:cubicBezTo>
                    <a:pt x="34" y="13"/>
                    <a:pt x="34" y="13"/>
                    <a:pt x="34" y="13"/>
                  </a:cubicBezTo>
                  <a:cubicBezTo>
                    <a:pt x="26" y="18"/>
                    <a:pt x="26" y="18"/>
                    <a:pt x="26" y="18"/>
                  </a:cubicBezTo>
                  <a:close/>
                  <a:moveTo>
                    <a:pt x="40" y="10"/>
                  </a:moveTo>
                  <a:cubicBezTo>
                    <a:pt x="41" y="9"/>
                    <a:pt x="41" y="9"/>
                    <a:pt x="41" y="9"/>
                  </a:cubicBezTo>
                  <a:cubicBezTo>
                    <a:pt x="41" y="9"/>
                    <a:pt x="41" y="9"/>
                    <a:pt x="40" y="9"/>
                  </a:cubicBezTo>
                  <a:cubicBezTo>
                    <a:pt x="40" y="9"/>
                    <a:pt x="40" y="9"/>
                    <a:pt x="40" y="9"/>
                  </a:cubicBezTo>
                  <a:cubicBezTo>
                    <a:pt x="40" y="10"/>
                    <a:pt x="40" y="10"/>
                    <a:pt x="40" y="10"/>
                  </a:cubicBezTo>
                  <a:close/>
                  <a:moveTo>
                    <a:pt x="15" y="1"/>
                  </a:moveTo>
                  <a:cubicBezTo>
                    <a:pt x="4" y="40"/>
                    <a:pt x="4" y="40"/>
                    <a:pt x="4" y="40"/>
                  </a:cubicBezTo>
                  <a:cubicBezTo>
                    <a:pt x="3" y="38"/>
                    <a:pt x="2" y="37"/>
                    <a:pt x="1" y="35"/>
                  </a:cubicBezTo>
                  <a:cubicBezTo>
                    <a:pt x="1" y="34"/>
                    <a:pt x="0" y="33"/>
                    <a:pt x="0" y="32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8" y="4"/>
                    <a:pt x="9" y="4"/>
                    <a:pt x="10" y="3"/>
                  </a:cubicBezTo>
                  <a:cubicBezTo>
                    <a:pt x="11" y="2"/>
                    <a:pt x="13" y="1"/>
                    <a:pt x="15" y="1"/>
                  </a:cubicBezTo>
                  <a:close/>
                </a:path>
              </a:pathLst>
            </a:custGeom>
            <a:solidFill>
              <a:srgbClr val="F24B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" name="Freeform 44"/>
            <p:cNvSpPr>
              <a:spLocks noEditPoints="1"/>
            </p:cNvSpPr>
            <p:nvPr/>
          </p:nvSpPr>
          <p:spPr bwMode="auto">
            <a:xfrm>
              <a:off x="4415" y="1610"/>
              <a:ext cx="294" cy="293"/>
            </a:xfrm>
            <a:custGeom>
              <a:avLst/>
              <a:gdLst>
                <a:gd name="T0" fmla="*/ 105 w 123"/>
                <a:gd name="T1" fmla="*/ 38 h 122"/>
                <a:gd name="T2" fmla="*/ 92 w 123"/>
                <a:gd name="T3" fmla="*/ 114 h 122"/>
                <a:gd name="T4" fmla="*/ 100 w 123"/>
                <a:gd name="T5" fmla="*/ 42 h 122"/>
                <a:gd name="T6" fmla="*/ 72 w 123"/>
                <a:gd name="T7" fmla="*/ 121 h 122"/>
                <a:gd name="T8" fmla="*/ 89 w 123"/>
                <a:gd name="T9" fmla="*/ 70 h 122"/>
                <a:gd name="T10" fmla="*/ 92 w 123"/>
                <a:gd name="T11" fmla="*/ 46 h 122"/>
                <a:gd name="T12" fmla="*/ 76 w 123"/>
                <a:gd name="T13" fmla="*/ 86 h 122"/>
                <a:gd name="T14" fmla="*/ 69 w 123"/>
                <a:gd name="T15" fmla="*/ 89 h 122"/>
                <a:gd name="T16" fmla="*/ 67 w 123"/>
                <a:gd name="T17" fmla="*/ 121 h 122"/>
                <a:gd name="T18" fmla="*/ 64 w 123"/>
                <a:gd name="T19" fmla="*/ 89 h 122"/>
                <a:gd name="T20" fmla="*/ 49 w 123"/>
                <a:gd name="T21" fmla="*/ 120 h 122"/>
                <a:gd name="T22" fmla="*/ 64 w 123"/>
                <a:gd name="T23" fmla="*/ 89 h 122"/>
                <a:gd name="T24" fmla="*/ 47 w 123"/>
                <a:gd name="T25" fmla="*/ 85 h 122"/>
                <a:gd name="T26" fmla="*/ 44 w 123"/>
                <a:gd name="T27" fmla="*/ 119 h 122"/>
                <a:gd name="T28" fmla="*/ 43 w 123"/>
                <a:gd name="T29" fmla="*/ 82 h 122"/>
                <a:gd name="T30" fmla="*/ 28 w 123"/>
                <a:gd name="T31" fmla="*/ 111 h 122"/>
                <a:gd name="T32" fmla="*/ 43 w 123"/>
                <a:gd name="T33" fmla="*/ 82 h 122"/>
                <a:gd name="T34" fmla="*/ 34 w 123"/>
                <a:gd name="T35" fmla="*/ 53 h 122"/>
                <a:gd name="T36" fmla="*/ 53 w 123"/>
                <a:gd name="T37" fmla="*/ 0 h 122"/>
                <a:gd name="T38" fmla="*/ 19 w 123"/>
                <a:gd name="T39" fmla="*/ 104 h 122"/>
                <a:gd name="T40" fmla="*/ 34 w 123"/>
                <a:gd name="T41" fmla="*/ 70 h 122"/>
                <a:gd name="T42" fmla="*/ 58 w 123"/>
                <a:gd name="T43" fmla="*/ 0 h 122"/>
                <a:gd name="T44" fmla="*/ 56 w 123"/>
                <a:gd name="T45" fmla="*/ 32 h 122"/>
                <a:gd name="T46" fmla="*/ 61 w 123"/>
                <a:gd name="T47" fmla="*/ 32 h 122"/>
                <a:gd name="T48" fmla="*/ 68 w 123"/>
                <a:gd name="T49" fmla="*/ 32 h 122"/>
                <a:gd name="T50" fmla="*/ 76 w 123"/>
                <a:gd name="T51" fmla="*/ 1 h 122"/>
                <a:gd name="T52" fmla="*/ 61 w 123"/>
                <a:gd name="T53" fmla="*/ 32 h 122"/>
                <a:gd name="T54" fmla="*/ 80 w 123"/>
                <a:gd name="T55" fmla="*/ 2 h 122"/>
                <a:gd name="T56" fmla="*/ 78 w 123"/>
                <a:gd name="T57" fmla="*/ 36 h 122"/>
                <a:gd name="T58" fmla="*/ 82 w 123"/>
                <a:gd name="T59" fmla="*/ 40 h 122"/>
                <a:gd name="T60" fmla="*/ 96 w 123"/>
                <a:gd name="T61" fmla="*/ 10 h 122"/>
                <a:gd name="T62" fmla="*/ 85 w 123"/>
                <a:gd name="T63" fmla="*/ 44 h 122"/>
                <a:gd name="T64" fmla="*/ 82 w 123"/>
                <a:gd name="T65" fmla="*/ 40 h 122"/>
                <a:gd name="T66" fmla="*/ 100 w 123"/>
                <a:gd name="T67" fmla="*/ 13 h 122"/>
                <a:gd name="T68" fmla="*/ 101 w 123"/>
                <a:gd name="T69" fmla="*/ 35 h 122"/>
                <a:gd name="T70" fmla="*/ 107 w 123"/>
                <a:gd name="T71" fmla="*/ 31 h 122"/>
                <a:gd name="T72" fmla="*/ 113 w 123"/>
                <a:gd name="T73" fmla="*/ 27 h 122"/>
                <a:gd name="T74" fmla="*/ 107 w 123"/>
                <a:gd name="T75" fmla="*/ 31 h 122"/>
                <a:gd name="T76" fmla="*/ 15 w 123"/>
                <a:gd name="T77" fmla="*/ 100 h 122"/>
                <a:gd name="T78" fmla="*/ 33 w 123"/>
                <a:gd name="T79" fmla="*/ 7 h 122"/>
                <a:gd name="T80" fmla="*/ 28 w 123"/>
                <a:gd name="T81" fmla="*/ 10 h 122"/>
                <a:gd name="T82" fmla="*/ 3 w 123"/>
                <a:gd name="T83" fmla="*/ 77 h 122"/>
                <a:gd name="T84" fmla="*/ 28 w 123"/>
                <a:gd name="T85" fmla="*/ 10 h 122"/>
                <a:gd name="T86" fmla="*/ 3 w 123"/>
                <a:gd name="T87" fmla="*/ 45 h 122"/>
                <a:gd name="T88" fmla="*/ 12 w 123"/>
                <a:gd name="T89" fmla="*/ 25 h 122"/>
                <a:gd name="T90" fmla="*/ 117 w 123"/>
                <a:gd name="T91" fmla="*/ 36 h 122"/>
                <a:gd name="T92" fmla="*/ 106 w 123"/>
                <a:gd name="T93" fmla="*/ 102 h 122"/>
                <a:gd name="T94" fmla="*/ 114 w 123"/>
                <a:gd name="T95" fmla="*/ 93 h 122"/>
                <a:gd name="T96" fmla="*/ 123 w 123"/>
                <a:gd name="T97" fmla="*/ 59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23" h="122">
                  <a:moveTo>
                    <a:pt x="113" y="34"/>
                  </a:moveTo>
                  <a:cubicBezTo>
                    <a:pt x="105" y="38"/>
                    <a:pt x="105" y="38"/>
                    <a:pt x="105" y="38"/>
                  </a:cubicBezTo>
                  <a:cubicBezTo>
                    <a:pt x="84" y="117"/>
                    <a:pt x="84" y="117"/>
                    <a:pt x="84" y="117"/>
                  </a:cubicBezTo>
                  <a:cubicBezTo>
                    <a:pt x="87" y="116"/>
                    <a:pt x="89" y="115"/>
                    <a:pt x="92" y="114"/>
                  </a:cubicBezTo>
                  <a:cubicBezTo>
                    <a:pt x="113" y="34"/>
                    <a:pt x="113" y="34"/>
                    <a:pt x="113" y="34"/>
                  </a:cubicBezTo>
                  <a:close/>
                  <a:moveTo>
                    <a:pt x="100" y="42"/>
                  </a:moveTo>
                  <a:cubicBezTo>
                    <a:pt x="79" y="119"/>
                    <a:pt x="79" y="119"/>
                    <a:pt x="79" y="119"/>
                  </a:cubicBezTo>
                  <a:cubicBezTo>
                    <a:pt x="76" y="120"/>
                    <a:pt x="74" y="120"/>
                    <a:pt x="72" y="121"/>
                  </a:cubicBezTo>
                  <a:cubicBezTo>
                    <a:pt x="82" y="81"/>
                    <a:pt x="82" y="81"/>
                    <a:pt x="82" y="81"/>
                  </a:cubicBezTo>
                  <a:cubicBezTo>
                    <a:pt x="85" y="78"/>
                    <a:pt x="88" y="74"/>
                    <a:pt x="89" y="70"/>
                  </a:cubicBezTo>
                  <a:cubicBezTo>
                    <a:pt x="91" y="65"/>
                    <a:pt x="91" y="59"/>
                    <a:pt x="90" y="53"/>
                  </a:cubicBezTo>
                  <a:cubicBezTo>
                    <a:pt x="92" y="46"/>
                    <a:pt x="92" y="46"/>
                    <a:pt x="92" y="46"/>
                  </a:cubicBezTo>
                  <a:cubicBezTo>
                    <a:pt x="100" y="42"/>
                    <a:pt x="100" y="42"/>
                    <a:pt x="100" y="42"/>
                  </a:cubicBezTo>
                  <a:close/>
                  <a:moveTo>
                    <a:pt x="76" y="86"/>
                  </a:moveTo>
                  <a:cubicBezTo>
                    <a:pt x="76" y="86"/>
                    <a:pt x="76" y="86"/>
                    <a:pt x="76" y="86"/>
                  </a:cubicBezTo>
                  <a:cubicBezTo>
                    <a:pt x="74" y="87"/>
                    <a:pt x="71" y="88"/>
                    <a:pt x="69" y="89"/>
                  </a:cubicBezTo>
                  <a:cubicBezTo>
                    <a:pt x="60" y="121"/>
                    <a:pt x="60" y="121"/>
                    <a:pt x="60" y="121"/>
                  </a:cubicBezTo>
                  <a:cubicBezTo>
                    <a:pt x="62" y="122"/>
                    <a:pt x="64" y="121"/>
                    <a:pt x="67" y="121"/>
                  </a:cubicBezTo>
                  <a:cubicBezTo>
                    <a:pt x="76" y="86"/>
                    <a:pt x="76" y="86"/>
                    <a:pt x="76" y="86"/>
                  </a:cubicBezTo>
                  <a:close/>
                  <a:moveTo>
                    <a:pt x="64" y="89"/>
                  </a:moveTo>
                  <a:cubicBezTo>
                    <a:pt x="55" y="121"/>
                    <a:pt x="55" y="121"/>
                    <a:pt x="55" y="121"/>
                  </a:cubicBezTo>
                  <a:cubicBezTo>
                    <a:pt x="53" y="121"/>
                    <a:pt x="51" y="121"/>
                    <a:pt x="49" y="120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62" y="90"/>
                    <a:pt x="64" y="89"/>
                  </a:cubicBezTo>
                  <a:close/>
                  <a:moveTo>
                    <a:pt x="53" y="88"/>
                  </a:moveTo>
                  <a:cubicBezTo>
                    <a:pt x="51" y="87"/>
                    <a:pt x="49" y="86"/>
                    <a:pt x="47" y="85"/>
                  </a:cubicBezTo>
                  <a:cubicBezTo>
                    <a:pt x="38" y="117"/>
                    <a:pt x="38" y="117"/>
                    <a:pt x="38" y="117"/>
                  </a:cubicBezTo>
                  <a:cubicBezTo>
                    <a:pt x="40" y="118"/>
                    <a:pt x="42" y="118"/>
                    <a:pt x="44" y="119"/>
                  </a:cubicBezTo>
                  <a:cubicBezTo>
                    <a:pt x="53" y="88"/>
                    <a:pt x="53" y="88"/>
                    <a:pt x="53" y="88"/>
                  </a:cubicBezTo>
                  <a:close/>
                  <a:moveTo>
                    <a:pt x="43" y="82"/>
                  </a:moveTo>
                  <a:cubicBezTo>
                    <a:pt x="34" y="115"/>
                    <a:pt x="34" y="115"/>
                    <a:pt x="34" y="115"/>
                  </a:cubicBezTo>
                  <a:cubicBezTo>
                    <a:pt x="32" y="114"/>
                    <a:pt x="30" y="113"/>
                    <a:pt x="28" y="111"/>
                  </a:cubicBezTo>
                  <a:cubicBezTo>
                    <a:pt x="38" y="76"/>
                    <a:pt x="38" y="76"/>
                    <a:pt x="38" y="76"/>
                  </a:cubicBezTo>
                  <a:cubicBezTo>
                    <a:pt x="39" y="79"/>
                    <a:pt x="41" y="81"/>
                    <a:pt x="43" y="82"/>
                  </a:cubicBezTo>
                  <a:close/>
                  <a:moveTo>
                    <a:pt x="34" y="70"/>
                  </a:moveTo>
                  <a:cubicBezTo>
                    <a:pt x="32" y="65"/>
                    <a:pt x="32" y="59"/>
                    <a:pt x="34" y="53"/>
                  </a:cubicBezTo>
                  <a:cubicBezTo>
                    <a:pt x="35" y="47"/>
                    <a:pt x="38" y="42"/>
                    <a:pt x="43" y="38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1" y="0"/>
                    <a:pt x="48" y="1"/>
                    <a:pt x="46" y="2"/>
                  </a:cubicBezTo>
                  <a:cubicBezTo>
                    <a:pt x="19" y="104"/>
                    <a:pt x="19" y="104"/>
                    <a:pt x="19" y="104"/>
                  </a:cubicBezTo>
                  <a:cubicBezTo>
                    <a:pt x="20" y="105"/>
                    <a:pt x="22" y="107"/>
                    <a:pt x="24" y="109"/>
                  </a:cubicBezTo>
                  <a:cubicBezTo>
                    <a:pt x="34" y="70"/>
                    <a:pt x="34" y="70"/>
                    <a:pt x="34" y="70"/>
                  </a:cubicBezTo>
                  <a:close/>
                  <a:moveTo>
                    <a:pt x="49" y="35"/>
                  </a:moveTo>
                  <a:cubicBezTo>
                    <a:pt x="58" y="0"/>
                    <a:pt x="58" y="0"/>
                    <a:pt x="58" y="0"/>
                  </a:cubicBezTo>
                  <a:cubicBezTo>
                    <a:pt x="60" y="0"/>
                    <a:pt x="63" y="0"/>
                    <a:pt x="65" y="0"/>
                  </a:cubicBezTo>
                  <a:cubicBezTo>
                    <a:pt x="56" y="32"/>
                    <a:pt x="56" y="32"/>
                    <a:pt x="56" y="32"/>
                  </a:cubicBezTo>
                  <a:cubicBezTo>
                    <a:pt x="54" y="33"/>
                    <a:pt x="51" y="33"/>
                    <a:pt x="49" y="35"/>
                  </a:cubicBezTo>
                  <a:close/>
                  <a:moveTo>
                    <a:pt x="61" y="32"/>
                  </a:moveTo>
                  <a:cubicBezTo>
                    <a:pt x="63" y="32"/>
                    <a:pt x="65" y="32"/>
                    <a:pt x="67" y="32"/>
                  </a:cubicBezTo>
                  <a:cubicBezTo>
                    <a:pt x="68" y="32"/>
                    <a:pt x="68" y="32"/>
                    <a:pt x="68" y="32"/>
                  </a:cubicBezTo>
                  <a:cubicBezTo>
                    <a:pt x="76" y="1"/>
                    <a:pt x="76" y="1"/>
                    <a:pt x="76" y="1"/>
                  </a:cubicBezTo>
                  <a:cubicBezTo>
                    <a:pt x="76" y="1"/>
                    <a:pt x="76" y="1"/>
                    <a:pt x="76" y="1"/>
                  </a:cubicBezTo>
                  <a:cubicBezTo>
                    <a:pt x="74" y="1"/>
                    <a:pt x="72" y="0"/>
                    <a:pt x="69" y="0"/>
                  </a:cubicBezTo>
                  <a:cubicBezTo>
                    <a:pt x="61" y="32"/>
                    <a:pt x="61" y="32"/>
                    <a:pt x="61" y="32"/>
                  </a:cubicBezTo>
                  <a:close/>
                  <a:moveTo>
                    <a:pt x="72" y="33"/>
                  </a:moveTo>
                  <a:cubicBezTo>
                    <a:pt x="80" y="2"/>
                    <a:pt x="80" y="2"/>
                    <a:pt x="80" y="2"/>
                  </a:cubicBezTo>
                  <a:cubicBezTo>
                    <a:pt x="82" y="3"/>
                    <a:pt x="84" y="4"/>
                    <a:pt x="86" y="5"/>
                  </a:cubicBezTo>
                  <a:cubicBezTo>
                    <a:pt x="78" y="36"/>
                    <a:pt x="78" y="36"/>
                    <a:pt x="78" y="36"/>
                  </a:cubicBezTo>
                  <a:cubicBezTo>
                    <a:pt x="76" y="35"/>
                    <a:pt x="74" y="34"/>
                    <a:pt x="72" y="33"/>
                  </a:cubicBezTo>
                  <a:close/>
                  <a:moveTo>
                    <a:pt x="82" y="40"/>
                  </a:moveTo>
                  <a:cubicBezTo>
                    <a:pt x="91" y="7"/>
                    <a:pt x="91" y="7"/>
                    <a:pt x="91" y="7"/>
                  </a:cubicBezTo>
                  <a:cubicBezTo>
                    <a:pt x="93" y="8"/>
                    <a:pt x="95" y="9"/>
                    <a:pt x="96" y="10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4"/>
                    <a:pt x="85" y="44"/>
                    <a:pt x="85" y="44"/>
                  </a:cubicBezTo>
                  <a:cubicBezTo>
                    <a:pt x="85" y="44"/>
                    <a:pt x="85" y="43"/>
                    <a:pt x="84" y="43"/>
                  </a:cubicBezTo>
                  <a:cubicBezTo>
                    <a:pt x="84" y="41"/>
                    <a:pt x="83" y="41"/>
                    <a:pt x="82" y="40"/>
                  </a:cubicBezTo>
                  <a:close/>
                  <a:moveTo>
                    <a:pt x="93" y="39"/>
                  </a:moveTo>
                  <a:cubicBezTo>
                    <a:pt x="100" y="13"/>
                    <a:pt x="100" y="13"/>
                    <a:pt x="100" y="13"/>
                  </a:cubicBezTo>
                  <a:cubicBezTo>
                    <a:pt x="102" y="15"/>
                    <a:pt x="104" y="17"/>
                    <a:pt x="106" y="18"/>
                  </a:cubicBezTo>
                  <a:cubicBezTo>
                    <a:pt x="101" y="35"/>
                    <a:pt x="101" y="35"/>
                    <a:pt x="101" y="35"/>
                  </a:cubicBezTo>
                  <a:cubicBezTo>
                    <a:pt x="93" y="39"/>
                    <a:pt x="93" y="39"/>
                    <a:pt x="93" y="39"/>
                  </a:cubicBezTo>
                  <a:close/>
                  <a:moveTo>
                    <a:pt x="107" y="31"/>
                  </a:moveTo>
                  <a:cubicBezTo>
                    <a:pt x="113" y="28"/>
                    <a:pt x="113" y="28"/>
                    <a:pt x="113" y="28"/>
                  </a:cubicBezTo>
                  <a:cubicBezTo>
                    <a:pt x="113" y="27"/>
                    <a:pt x="113" y="27"/>
                    <a:pt x="113" y="27"/>
                  </a:cubicBezTo>
                  <a:cubicBezTo>
                    <a:pt x="112" y="25"/>
                    <a:pt x="111" y="24"/>
                    <a:pt x="109" y="22"/>
                  </a:cubicBezTo>
                  <a:cubicBezTo>
                    <a:pt x="107" y="31"/>
                    <a:pt x="107" y="31"/>
                    <a:pt x="107" y="31"/>
                  </a:cubicBezTo>
                  <a:close/>
                  <a:moveTo>
                    <a:pt x="41" y="3"/>
                  </a:moveTo>
                  <a:cubicBezTo>
                    <a:pt x="15" y="100"/>
                    <a:pt x="15" y="100"/>
                    <a:pt x="15" y="100"/>
                  </a:cubicBezTo>
                  <a:cubicBezTo>
                    <a:pt x="13" y="98"/>
                    <a:pt x="12" y="95"/>
                    <a:pt x="10" y="93"/>
                  </a:cubicBezTo>
                  <a:cubicBezTo>
                    <a:pt x="33" y="7"/>
                    <a:pt x="33" y="7"/>
                    <a:pt x="33" y="7"/>
                  </a:cubicBezTo>
                  <a:cubicBezTo>
                    <a:pt x="36" y="5"/>
                    <a:pt x="38" y="4"/>
                    <a:pt x="41" y="3"/>
                  </a:cubicBezTo>
                  <a:close/>
                  <a:moveTo>
                    <a:pt x="28" y="10"/>
                  </a:moveTo>
                  <a:cubicBezTo>
                    <a:pt x="7" y="87"/>
                    <a:pt x="7" y="87"/>
                    <a:pt x="7" y="87"/>
                  </a:cubicBezTo>
                  <a:cubicBezTo>
                    <a:pt x="5" y="84"/>
                    <a:pt x="4" y="80"/>
                    <a:pt x="3" y="77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22" y="15"/>
                    <a:pt x="24" y="12"/>
                    <a:pt x="28" y="10"/>
                  </a:cubicBezTo>
                  <a:close/>
                  <a:moveTo>
                    <a:pt x="12" y="25"/>
                  </a:moveTo>
                  <a:cubicBezTo>
                    <a:pt x="8" y="31"/>
                    <a:pt x="5" y="38"/>
                    <a:pt x="3" y="45"/>
                  </a:cubicBezTo>
                  <a:cubicBezTo>
                    <a:pt x="1" y="52"/>
                    <a:pt x="0" y="59"/>
                    <a:pt x="1" y="66"/>
                  </a:cubicBezTo>
                  <a:cubicBezTo>
                    <a:pt x="12" y="25"/>
                    <a:pt x="12" y="25"/>
                    <a:pt x="12" y="25"/>
                  </a:cubicBezTo>
                  <a:close/>
                  <a:moveTo>
                    <a:pt x="97" y="110"/>
                  </a:moveTo>
                  <a:cubicBezTo>
                    <a:pt x="117" y="36"/>
                    <a:pt x="117" y="36"/>
                    <a:pt x="117" y="36"/>
                  </a:cubicBezTo>
                  <a:cubicBezTo>
                    <a:pt x="119" y="39"/>
                    <a:pt x="120" y="43"/>
                    <a:pt x="121" y="47"/>
                  </a:cubicBezTo>
                  <a:cubicBezTo>
                    <a:pt x="106" y="102"/>
                    <a:pt x="106" y="102"/>
                    <a:pt x="106" y="102"/>
                  </a:cubicBezTo>
                  <a:cubicBezTo>
                    <a:pt x="104" y="105"/>
                    <a:pt x="101" y="108"/>
                    <a:pt x="97" y="110"/>
                  </a:cubicBezTo>
                  <a:close/>
                  <a:moveTo>
                    <a:pt x="114" y="93"/>
                  </a:moveTo>
                  <a:cubicBezTo>
                    <a:pt x="116" y="88"/>
                    <a:pt x="119" y="83"/>
                    <a:pt x="120" y="78"/>
                  </a:cubicBezTo>
                  <a:cubicBezTo>
                    <a:pt x="122" y="72"/>
                    <a:pt x="123" y="65"/>
                    <a:pt x="123" y="59"/>
                  </a:cubicBezTo>
                  <a:lnTo>
                    <a:pt x="114" y="93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7" name="Freeform 45"/>
            <p:cNvSpPr>
              <a:spLocks noEditPoints="1"/>
            </p:cNvSpPr>
            <p:nvPr/>
          </p:nvSpPr>
          <p:spPr bwMode="auto">
            <a:xfrm>
              <a:off x="4319" y="1512"/>
              <a:ext cx="486" cy="487"/>
            </a:xfrm>
            <a:custGeom>
              <a:avLst/>
              <a:gdLst>
                <a:gd name="T0" fmla="*/ 161 w 203"/>
                <a:gd name="T1" fmla="*/ 72 h 203"/>
                <a:gd name="T2" fmla="*/ 166 w 203"/>
                <a:gd name="T3" fmla="*/ 87 h 203"/>
                <a:gd name="T4" fmla="*/ 168 w 203"/>
                <a:gd name="T5" fmla="*/ 106 h 203"/>
                <a:gd name="T6" fmla="*/ 150 w 203"/>
                <a:gd name="T7" fmla="*/ 147 h 203"/>
                <a:gd name="T8" fmla="*/ 161 w 203"/>
                <a:gd name="T9" fmla="*/ 131 h 203"/>
                <a:gd name="T10" fmla="*/ 124 w 203"/>
                <a:gd name="T11" fmla="*/ 201 h 203"/>
                <a:gd name="T12" fmla="*/ 130 w 203"/>
                <a:gd name="T13" fmla="*/ 161 h 203"/>
                <a:gd name="T14" fmla="*/ 119 w 203"/>
                <a:gd name="T15" fmla="*/ 202 h 203"/>
                <a:gd name="T16" fmla="*/ 107 w 203"/>
                <a:gd name="T17" fmla="*/ 203 h 203"/>
                <a:gd name="T18" fmla="*/ 117 w 203"/>
                <a:gd name="T19" fmla="*/ 166 h 203"/>
                <a:gd name="T20" fmla="*/ 89 w 203"/>
                <a:gd name="T21" fmla="*/ 202 h 203"/>
                <a:gd name="T22" fmla="*/ 94 w 203"/>
                <a:gd name="T23" fmla="*/ 167 h 203"/>
                <a:gd name="T24" fmla="*/ 87 w 203"/>
                <a:gd name="T25" fmla="*/ 166 h 203"/>
                <a:gd name="T26" fmla="*/ 77 w 203"/>
                <a:gd name="T27" fmla="*/ 163 h 203"/>
                <a:gd name="T28" fmla="*/ 83 w 203"/>
                <a:gd name="T29" fmla="*/ 165 h 203"/>
                <a:gd name="T30" fmla="*/ 57 w 203"/>
                <a:gd name="T31" fmla="*/ 193 h 203"/>
                <a:gd name="T32" fmla="*/ 63 w 203"/>
                <a:gd name="T33" fmla="*/ 155 h 203"/>
                <a:gd name="T34" fmla="*/ 53 w 203"/>
                <a:gd name="T35" fmla="*/ 191 h 203"/>
                <a:gd name="T36" fmla="*/ 43 w 203"/>
                <a:gd name="T37" fmla="*/ 185 h 203"/>
                <a:gd name="T38" fmla="*/ 53 w 203"/>
                <a:gd name="T39" fmla="*/ 147 h 203"/>
                <a:gd name="T40" fmla="*/ 41 w 203"/>
                <a:gd name="T41" fmla="*/ 127 h 203"/>
                <a:gd name="T42" fmla="*/ 45 w 203"/>
                <a:gd name="T43" fmla="*/ 135 h 203"/>
                <a:gd name="T44" fmla="*/ 20 w 203"/>
                <a:gd name="T45" fmla="*/ 161 h 203"/>
                <a:gd name="T46" fmla="*/ 45 w 203"/>
                <a:gd name="T47" fmla="*/ 68 h 203"/>
                <a:gd name="T48" fmla="*/ 61 w 203"/>
                <a:gd name="T49" fmla="*/ 9 h 203"/>
                <a:gd name="T50" fmla="*/ 73 w 203"/>
                <a:gd name="T51" fmla="*/ 4 h 203"/>
                <a:gd name="T52" fmla="*/ 69 w 203"/>
                <a:gd name="T53" fmla="*/ 44 h 203"/>
                <a:gd name="T54" fmla="*/ 82 w 203"/>
                <a:gd name="T55" fmla="*/ 38 h 203"/>
                <a:gd name="T56" fmla="*/ 75 w 203"/>
                <a:gd name="T57" fmla="*/ 41 h 203"/>
                <a:gd name="T58" fmla="*/ 104 w 203"/>
                <a:gd name="T59" fmla="*/ 0 h 203"/>
                <a:gd name="T60" fmla="*/ 99 w 203"/>
                <a:gd name="T61" fmla="*/ 35 h 203"/>
                <a:gd name="T62" fmla="*/ 109 w 203"/>
                <a:gd name="T63" fmla="*/ 0 h 203"/>
                <a:gd name="T64" fmla="*/ 120 w 203"/>
                <a:gd name="T65" fmla="*/ 2 h 203"/>
                <a:gd name="T66" fmla="*/ 117 w 203"/>
                <a:gd name="T67" fmla="*/ 37 h 203"/>
                <a:gd name="T68" fmla="*/ 128 w 203"/>
                <a:gd name="T69" fmla="*/ 41 h 203"/>
                <a:gd name="T70" fmla="*/ 122 w 203"/>
                <a:gd name="T71" fmla="*/ 38 h 203"/>
                <a:gd name="T72" fmla="*/ 147 w 203"/>
                <a:gd name="T73" fmla="*/ 11 h 203"/>
                <a:gd name="T74" fmla="*/ 142 w 203"/>
                <a:gd name="T75" fmla="*/ 49 h 203"/>
                <a:gd name="T76" fmla="*/ 151 w 203"/>
                <a:gd name="T77" fmla="*/ 13 h 203"/>
                <a:gd name="T78" fmla="*/ 161 w 203"/>
                <a:gd name="T79" fmla="*/ 19 h 203"/>
                <a:gd name="T80" fmla="*/ 151 w 203"/>
                <a:gd name="T81" fmla="*/ 57 h 203"/>
                <a:gd name="T82" fmla="*/ 168 w 203"/>
                <a:gd name="T83" fmla="*/ 51 h 203"/>
                <a:gd name="T84" fmla="*/ 176 w 203"/>
                <a:gd name="T85" fmla="*/ 32 h 203"/>
                <a:gd name="T86" fmla="*/ 55 w 203"/>
                <a:gd name="T87" fmla="*/ 11 h 203"/>
                <a:gd name="T88" fmla="*/ 12 w 203"/>
                <a:gd name="T89" fmla="*/ 149 h 203"/>
                <a:gd name="T90" fmla="*/ 55 w 203"/>
                <a:gd name="T91" fmla="*/ 11 h 203"/>
                <a:gd name="T92" fmla="*/ 5 w 203"/>
                <a:gd name="T93" fmla="*/ 132 h 203"/>
                <a:gd name="T94" fmla="*/ 26 w 203"/>
                <a:gd name="T95" fmla="*/ 33 h 203"/>
                <a:gd name="T96" fmla="*/ 16 w 203"/>
                <a:gd name="T97" fmla="*/ 47 h 203"/>
                <a:gd name="T98" fmla="*/ 182 w 203"/>
                <a:gd name="T99" fmla="*/ 72 h 203"/>
                <a:gd name="T100" fmla="*/ 158 w 203"/>
                <a:gd name="T101" fmla="*/ 186 h 203"/>
                <a:gd name="T102" fmla="*/ 164 w 203"/>
                <a:gd name="T103" fmla="*/ 182 h 203"/>
                <a:gd name="T104" fmla="*/ 198 w 203"/>
                <a:gd name="T105" fmla="*/ 69 h 203"/>
                <a:gd name="T106" fmla="*/ 164 w 203"/>
                <a:gd name="T107" fmla="*/ 182 h 203"/>
                <a:gd name="T108" fmla="*/ 203 w 203"/>
                <a:gd name="T109" fmla="*/ 102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03" h="203">
                  <a:moveTo>
                    <a:pt x="167" y="67"/>
                  </a:moveTo>
                  <a:cubicBezTo>
                    <a:pt x="160" y="71"/>
                    <a:pt x="160" y="71"/>
                    <a:pt x="160" y="71"/>
                  </a:cubicBezTo>
                  <a:cubicBezTo>
                    <a:pt x="160" y="71"/>
                    <a:pt x="161" y="72"/>
                    <a:pt x="161" y="72"/>
                  </a:cubicBezTo>
                  <a:cubicBezTo>
                    <a:pt x="162" y="74"/>
                    <a:pt x="163" y="76"/>
                    <a:pt x="164" y="78"/>
                  </a:cubicBezTo>
                  <a:cubicBezTo>
                    <a:pt x="167" y="67"/>
                    <a:pt x="167" y="67"/>
                    <a:pt x="167" y="67"/>
                  </a:cubicBezTo>
                  <a:close/>
                  <a:moveTo>
                    <a:pt x="166" y="87"/>
                  </a:moveTo>
                  <a:cubicBezTo>
                    <a:pt x="172" y="65"/>
                    <a:pt x="172" y="65"/>
                    <a:pt x="172" y="65"/>
                  </a:cubicBezTo>
                  <a:cubicBezTo>
                    <a:pt x="178" y="69"/>
                    <a:pt x="178" y="69"/>
                    <a:pt x="178" y="69"/>
                  </a:cubicBezTo>
                  <a:cubicBezTo>
                    <a:pt x="168" y="106"/>
                    <a:pt x="168" y="106"/>
                    <a:pt x="168" y="106"/>
                  </a:cubicBezTo>
                  <a:cubicBezTo>
                    <a:pt x="168" y="100"/>
                    <a:pt x="168" y="93"/>
                    <a:pt x="166" y="87"/>
                  </a:cubicBezTo>
                  <a:close/>
                  <a:moveTo>
                    <a:pt x="161" y="131"/>
                  </a:moveTo>
                  <a:cubicBezTo>
                    <a:pt x="158" y="137"/>
                    <a:pt x="155" y="142"/>
                    <a:pt x="150" y="147"/>
                  </a:cubicBezTo>
                  <a:cubicBezTo>
                    <a:pt x="137" y="197"/>
                    <a:pt x="137" y="197"/>
                    <a:pt x="137" y="197"/>
                  </a:cubicBezTo>
                  <a:cubicBezTo>
                    <a:pt x="139" y="196"/>
                    <a:pt x="142" y="195"/>
                    <a:pt x="144" y="194"/>
                  </a:cubicBezTo>
                  <a:cubicBezTo>
                    <a:pt x="161" y="131"/>
                    <a:pt x="161" y="131"/>
                    <a:pt x="161" y="131"/>
                  </a:cubicBezTo>
                  <a:close/>
                  <a:moveTo>
                    <a:pt x="144" y="153"/>
                  </a:moveTo>
                  <a:cubicBezTo>
                    <a:pt x="131" y="199"/>
                    <a:pt x="131" y="199"/>
                    <a:pt x="131" y="199"/>
                  </a:cubicBezTo>
                  <a:cubicBezTo>
                    <a:pt x="129" y="199"/>
                    <a:pt x="127" y="200"/>
                    <a:pt x="124" y="201"/>
                  </a:cubicBezTo>
                  <a:cubicBezTo>
                    <a:pt x="135" y="158"/>
                    <a:pt x="135" y="158"/>
                    <a:pt x="135" y="158"/>
                  </a:cubicBezTo>
                  <a:cubicBezTo>
                    <a:pt x="138" y="157"/>
                    <a:pt x="141" y="155"/>
                    <a:pt x="144" y="153"/>
                  </a:cubicBezTo>
                  <a:close/>
                  <a:moveTo>
                    <a:pt x="130" y="161"/>
                  </a:moveTo>
                  <a:cubicBezTo>
                    <a:pt x="127" y="163"/>
                    <a:pt x="125" y="164"/>
                    <a:pt x="122" y="164"/>
                  </a:cubicBezTo>
                  <a:cubicBezTo>
                    <a:pt x="112" y="203"/>
                    <a:pt x="112" y="203"/>
                    <a:pt x="112" y="203"/>
                  </a:cubicBezTo>
                  <a:cubicBezTo>
                    <a:pt x="114" y="202"/>
                    <a:pt x="117" y="202"/>
                    <a:pt x="119" y="202"/>
                  </a:cubicBezTo>
                  <a:cubicBezTo>
                    <a:pt x="130" y="161"/>
                    <a:pt x="130" y="161"/>
                    <a:pt x="130" y="161"/>
                  </a:cubicBezTo>
                  <a:close/>
                  <a:moveTo>
                    <a:pt x="117" y="166"/>
                  </a:moveTo>
                  <a:cubicBezTo>
                    <a:pt x="107" y="203"/>
                    <a:pt x="107" y="203"/>
                    <a:pt x="107" y="203"/>
                  </a:cubicBezTo>
                  <a:cubicBezTo>
                    <a:pt x="105" y="203"/>
                    <a:pt x="103" y="203"/>
                    <a:pt x="101" y="203"/>
                  </a:cubicBezTo>
                  <a:cubicBezTo>
                    <a:pt x="110" y="167"/>
                    <a:pt x="110" y="167"/>
                    <a:pt x="110" y="167"/>
                  </a:cubicBezTo>
                  <a:cubicBezTo>
                    <a:pt x="113" y="167"/>
                    <a:pt x="115" y="166"/>
                    <a:pt x="117" y="166"/>
                  </a:cubicBezTo>
                  <a:close/>
                  <a:moveTo>
                    <a:pt x="105" y="168"/>
                  </a:moveTo>
                  <a:cubicBezTo>
                    <a:pt x="103" y="168"/>
                    <a:pt x="101" y="168"/>
                    <a:pt x="99" y="168"/>
                  </a:cubicBezTo>
                  <a:cubicBezTo>
                    <a:pt x="89" y="202"/>
                    <a:pt x="89" y="202"/>
                    <a:pt x="89" y="202"/>
                  </a:cubicBezTo>
                  <a:cubicBezTo>
                    <a:pt x="91" y="203"/>
                    <a:pt x="94" y="203"/>
                    <a:pt x="96" y="203"/>
                  </a:cubicBezTo>
                  <a:cubicBezTo>
                    <a:pt x="105" y="168"/>
                    <a:pt x="105" y="168"/>
                    <a:pt x="105" y="168"/>
                  </a:cubicBezTo>
                  <a:close/>
                  <a:moveTo>
                    <a:pt x="94" y="167"/>
                  </a:moveTo>
                  <a:cubicBezTo>
                    <a:pt x="85" y="202"/>
                    <a:pt x="85" y="202"/>
                    <a:pt x="85" y="202"/>
                  </a:cubicBezTo>
                  <a:cubicBezTo>
                    <a:pt x="83" y="201"/>
                    <a:pt x="80" y="201"/>
                    <a:pt x="78" y="200"/>
                  </a:cubicBezTo>
                  <a:cubicBezTo>
                    <a:pt x="87" y="166"/>
                    <a:pt x="87" y="166"/>
                    <a:pt x="87" y="166"/>
                  </a:cubicBezTo>
                  <a:cubicBezTo>
                    <a:pt x="90" y="167"/>
                    <a:pt x="92" y="167"/>
                    <a:pt x="94" y="167"/>
                  </a:cubicBezTo>
                  <a:close/>
                  <a:moveTo>
                    <a:pt x="83" y="165"/>
                  </a:moveTo>
                  <a:cubicBezTo>
                    <a:pt x="81" y="164"/>
                    <a:pt x="79" y="164"/>
                    <a:pt x="77" y="163"/>
                  </a:cubicBezTo>
                  <a:cubicBezTo>
                    <a:pt x="68" y="197"/>
                    <a:pt x="68" y="197"/>
                    <a:pt x="68" y="197"/>
                  </a:cubicBezTo>
                  <a:cubicBezTo>
                    <a:pt x="70" y="198"/>
                    <a:pt x="72" y="199"/>
                    <a:pt x="74" y="199"/>
                  </a:cubicBezTo>
                  <a:cubicBezTo>
                    <a:pt x="83" y="165"/>
                    <a:pt x="83" y="165"/>
                    <a:pt x="83" y="165"/>
                  </a:cubicBezTo>
                  <a:close/>
                  <a:moveTo>
                    <a:pt x="73" y="161"/>
                  </a:moveTo>
                  <a:cubicBezTo>
                    <a:pt x="63" y="196"/>
                    <a:pt x="63" y="196"/>
                    <a:pt x="63" y="196"/>
                  </a:cubicBezTo>
                  <a:cubicBezTo>
                    <a:pt x="61" y="195"/>
                    <a:pt x="59" y="194"/>
                    <a:pt x="57" y="193"/>
                  </a:cubicBezTo>
                  <a:cubicBezTo>
                    <a:pt x="67" y="158"/>
                    <a:pt x="67" y="158"/>
                    <a:pt x="67" y="158"/>
                  </a:cubicBezTo>
                  <a:cubicBezTo>
                    <a:pt x="69" y="159"/>
                    <a:pt x="71" y="160"/>
                    <a:pt x="73" y="161"/>
                  </a:cubicBezTo>
                  <a:close/>
                  <a:moveTo>
                    <a:pt x="63" y="155"/>
                  </a:moveTo>
                  <a:cubicBezTo>
                    <a:pt x="61" y="154"/>
                    <a:pt x="59" y="152"/>
                    <a:pt x="57" y="150"/>
                  </a:cubicBezTo>
                  <a:cubicBezTo>
                    <a:pt x="47" y="187"/>
                    <a:pt x="47" y="187"/>
                    <a:pt x="47" y="187"/>
                  </a:cubicBezTo>
                  <a:cubicBezTo>
                    <a:pt x="49" y="189"/>
                    <a:pt x="51" y="190"/>
                    <a:pt x="53" y="191"/>
                  </a:cubicBezTo>
                  <a:cubicBezTo>
                    <a:pt x="63" y="155"/>
                    <a:pt x="63" y="155"/>
                    <a:pt x="63" y="155"/>
                  </a:cubicBezTo>
                  <a:close/>
                  <a:moveTo>
                    <a:pt x="53" y="147"/>
                  </a:moveTo>
                  <a:cubicBezTo>
                    <a:pt x="43" y="185"/>
                    <a:pt x="43" y="185"/>
                    <a:pt x="43" y="185"/>
                  </a:cubicBezTo>
                  <a:cubicBezTo>
                    <a:pt x="41" y="183"/>
                    <a:pt x="39" y="182"/>
                    <a:pt x="38" y="180"/>
                  </a:cubicBezTo>
                  <a:cubicBezTo>
                    <a:pt x="48" y="141"/>
                    <a:pt x="48" y="141"/>
                    <a:pt x="48" y="141"/>
                  </a:cubicBezTo>
                  <a:cubicBezTo>
                    <a:pt x="50" y="143"/>
                    <a:pt x="52" y="145"/>
                    <a:pt x="53" y="147"/>
                  </a:cubicBezTo>
                  <a:close/>
                  <a:moveTo>
                    <a:pt x="45" y="135"/>
                  </a:moveTo>
                  <a:cubicBezTo>
                    <a:pt x="44" y="135"/>
                    <a:pt x="44" y="135"/>
                    <a:pt x="44" y="135"/>
                  </a:cubicBezTo>
                  <a:cubicBezTo>
                    <a:pt x="43" y="132"/>
                    <a:pt x="42" y="129"/>
                    <a:pt x="41" y="127"/>
                  </a:cubicBezTo>
                  <a:cubicBezTo>
                    <a:pt x="28" y="172"/>
                    <a:pt x="28" y="172"/>
                    <a:pt x="28" y="172"/>
                  </a:cubicBezTo>
                  <a:cubicBezTo>
                    <a:pt x="30" y="174"/>
                    <a:pt x="32" y="175"/>
                    <a:pt x="34" y="177"/>
                  </a:cubicBezTo>
                  <a:cubicBezTo>
                    <a:pt x="45" y="135"/>
                    <a:pt x="45" y="135"/>
                    <a:pt x="45" y="135"/>
                  </a:cubicBezTo>
                  <a:close/>
                  <a:moveTo>
                    <a:pt x="38" y="119"/>
                  </a:moveTo>
                  <a:cubicBezTo>
                    <a:pt x="36" y="113"/>
                    <a:pt x="36" y="108"/>
                    <a:pt x="36" y="102"/>
                  </a:cubicBezTo>
                  <a:cubicBezTo>
                    <a:pt x="20" y="161"/>
                    <a:pt x="20" y="161"/>
                    <a:pt x="20" y="161"/>
                  </a:cubicBezTo>
                  <a:cubicBezTo>
                    <a:pt x="21" y="164"/>
                    <a:pt x="23" y="166"/>
                    <a:pt x="25" y="168"/>
                  </a:cubicBezTo>
                  <a:cubicBezTo>
                    <a:pt x="38" y="119"/>
                    <a:pt x="38" y="119"/>
                    <a:pt x="38" y="119"/>
                  </a:cubicBezTo>
                  <a:close/>
                  <a:moveTo>
                    <a:pt x="45" y="68"/>
                  </a:moveTo>
                  <a:cubicBezTo>
                    <a:pt x="48" y="63"/>
                    <a:pt x="51" y="59"/>
                    <a:pt x="55" y="55"/>
                  </a:cubicBezTo>
                  <a:cubicBezTo>
                    <a:pt x="68" y="6"/>
                    <a:pt x="68" y="6"/>
                    <a:pt x="68" y="6"/>
                  </a:cubicBezTo>
                  <a:cubicBezTo>
                    <a:pt x="66" y="6"/>
                    <a:pt x="63" y="7"/>
                    <a:pt x="61" y="9"/>
                  </a:cubicBezTo>
                  <a:cubicBezTo>
                    <a:pt x="45" y="68"/>
                    <a:pt x="45" y="68"/>
                    <a:pt x="45" y="68"/>
                  </a:cubicBezTo>
                  <a:close/>
                  <a:moveTo>
                    <a:pt x="61" y="49"/>
                  </a:moveTo>
                  <a:cubicBezTo>
                    <a:pt x="73" y="4"/>
                    <a:pt x="73" y="4"/>
                    <a:pt x="73" y="4"/>
                  </a:cubicBezTo>
                  <a:cubicBezTo>
                    <a:pt x="76" y="3"/>
                    <a:pt x="78" y="3"/>
                    <a:pt x="81" y="2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69" y="44"/>
                    <a:pt x="69" y="44"/>
                    <a:pt x="69" y="44"/>
                  </a:cubicBezTo>
                  <a:cubicBezTo>
                    <a:pt x="66" y="46"/>
                    <a:pt x="64" y="47"/>
                    <a:pt x="61" y="49"/>
                  </a:cubicBezTo>
                  <a:close/>
                  <a:moveTo>
                    <a:pt x="75" y="41"/>
                  </a:moveTo>
                  <a:cubicBezTo>
                    <a:pt x="77" y="40"/>
                    <a:pt x="80" y="39"/>
                    <a:pt x="82" y="38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90" y="0"/>
                    <a:pt x="88" y="1"/>
                    <a:pt x="86" y="1"/>
                  </a:cubicBezTo>
                  <a:cubicBezTo>
                    <a:pt x="75" y="41"/>
                    <a:pt x="75" y="41"/>
                    <a:pt x="75" y="41"/>
                  </a:cubicBezTo>
                  <a:close/>
                  <a:moveTo>
                    <a:pt x="88" y="37"/>
                  </a:moveTo>
                  <a:cubicBezTo>
                    <a:pt x="97" y="0"/>
                    <a:pt x="97" y="0"/>
                    <a:pt x="97" y="0"/>
                  </a:cubicBezTo>
                  <a:cubicBezTo>
                    <a:pt x="100" y="0"/>
                    <a:pt x="102" y="0"/>
                    <a:pt x="104" y="0"/>
                  </a:cubicBezTo>
                  <a:cubicBezTo>
                    <a:pt x="95" y="36"/>
                    <a:pt x="95" y="36"/>
                    <a:pt x="95" y="36"/>
                  </a:cubicBezTo>
                  <a:cubicBezTo>
                    <a:pt x="92" y="36"/>
                    <a:pt x="90" y="36"/>
                    <a:pt x="88" y="37"/>
                  </a:cubicBezTo>
                  <a:close/>
                  <a:moveTo>
                    <a:pt x="99" y="35"/>
                  </a:moveTo>
                  <a:cubicBezTo>
                    <a:pt x="102" y="35"/>
                    <a:pt x="104" y="35"/>
                    <a:pt x="106" y="35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3" y="1"/>
                    <a:pt x="111" y="0"/>
                    <a:pt x="109" y="0"/>
                  </a:cubicBezTo>
                  <a:cubicBezTo>
                    <a:pt x="99" y="35"/>
                    <a:pt x="99" y="35"/>
                    <a:pt x="99" y="35"/>
                  </a:cubicBezTo>
                  <a:close/>
                  <a:moveTo>
                    <a:pt x="111" y="36"/>
                  </a:moveTo>
                  <a:cubicBezTo>
                    <a:pt x="120" y="2"/>
                    <a:pt x="120" y="2"/>
                    <a:pt x="120" y="2"/>
                  </a:cubicBezTo>
                  <a:cubicBezTo>
                    <a:pt x="122" y="2"/>
                    <a:pt x="124" y="2"/>
                    <a:pt x="126" y="3"/>
                  </a:cubicBezTo>
                  <a:cubicBezTo>
                    <a:pt x="117" y="37"/>
                    <a:pt x="117" y="37"/>
                    <a:pt x="117" y="37"/>
                  </a:cubicBezTo>
                  <a:cubicBezTo>
                    <a:pt x="117" y="37"/>
                    <a:pt x="117" y="37"/>
                    <a:pt x="117" y="37"/>
                  </a:cubicBezTo>
                  <a:cubicBezTo>
                    <a:pt x="115" y="37"/>
                    <a:pt x="113" y="36"/>
                    <a:pt x="111" y="36"/>
                  </a:cubicBezTo>
                  <a:close/>
                  <a:moveTo>
                    <a:pt x="122" y="38"/>
                  </a:moveTo>
                  <a:cubicBezTo>
                    <a:pt x="124" y="39"/>
                    <a:pt x="126" y="40"/>
                    <a:pt x="128" y="41"/>
                  </a:cubicBezTo>
                  <a:cubicBezTo>
                    <a:pt x="137" y="6"/>
                    <a:pt x="137" y="6"/>
                    <a:pt x="137" y="6"/>
                  </a:cubicBezTo>
                  <a:cubicBezTo>
                    <a:pt x="135" y="5"/>
                    <a:pt x="133" y="5"/>
                    <a:pt x="131" y="4"/>
                  </a:cubicBezTo>
                  <a:cubicBezTo>
                    <a:pt x="122" y="38"/>
                    <a:pt x="122" y="38"/>
                    <a:pt x="122" y="38"/>
                  </a:cubicBezTo>
                  <a:close/>
                  <a:moveTo>
                    <a:pt x="132" y="43"/>
                  </a:moveTo>
                  <a:cubicBezTo>
                    <a:pt x="141" y="8"/>
                    <a:pt x="141" y="8"/>
                    <a:pt x="141" y="8"/>
                  </a:cubicBezTo>
                  <a:cubicBezTo>
                    <a:pt x="143" y="9"/>
                    <a:pt x="145" y="10"/>
                    <a:pt x="147" y="11"/>
                  </a:cubicBezTo>
                  <a:cubicBezTo>
                    <a:pt x="138" y="46"/>
                    <a:pt x="138" y="46"/>
                    <a:pt x="138" y="46"/>
                  </a:cubicBezTo>
                  <a:cubicBezTo>
                    <a:pt x="136" y="45"/>
                    <a:pt x="134" y="44"/>
                    <a:pt x="132" y="43"/>
                  </a:cubicBezTo>
                  <a:close/>
                  <a:moveTo>
                    <a:pt x="142" y="49"/>
                  </a:moveTo>
                  <a:cubicBezTo>
                    <a:pt x="144" y="50"/>
                    <a:pt x="146" y="52"/>
                    <a:pt x="147" y="54"/>
                  </a:cubicBezTo>
                  <a:cubicBezTo>
                    <a:pt x="157" y="16"/>
                    <a:pt x="157" y="16"/>
                    <a:pt x="157" y="16"/>
                  </a:cubicBezTo>
                  <a:cubicBezTo>
                    <a:pt x="155" y="15"/>
                    <a:pt x="153" y="14"/>
                    <a:pt x="151" y="13"/>
                  </a:cubicBezTo>
                  <a:cubicBezTo>
                    <a:pt x="142" y="49"/>
                    <a:pt x="142" y="49"/>
                    <a:pt x="142" y="49"/>
                  </a:cubicBezTo>
                  <a:close/>
                  <a:moveTo>
                    <a:pt x="151" y="57"/>
                  </a:moveTo>
                  <a:cubicBezTo>
                    <a:pt x="161" y="19"/>
                    <a:pt x="161" y="19"/>
                    <a:pt x="161" y="19"/>
                  </a:cubicBezTo>
                  <a:cubicBezTo>
                    <a:pt x="163" y="21"/>
                    <a:pt x="165" y="22"/>
                    <a:pt x="167" y="24"/>
                  </a:cubicBezTo>
                  <a:cubicBezTo>
                    <a:pt x="156" y="64"/>
                    <a:pt x="156" y="64"/>
                    <a:pt x="156" y="64"/>
                  </a:cubicBezTo>
                  <a:cubicBezTo>
                    <a:pt x="155" y="62"/>
                    <a:pt x="153" y="59"/>
                    <a:pt x="151" y="57"/>
                  </a:cubicBezTo>
                  <a:close/>
                  <a:moveTo>
                    <a:pt x="161" y="65"/>
                  </a:moveTo>
                  <a:cubicBezTo>
                    <a:pt x="169" y="60"/>
                    <a:pt x="169" y="60"/>
                    <a:pt x="169" y="60"/>
                  </a:cubicBezTo>
                  <a:cubicBezTo>
                    <a:pt x="168" y="51"/>
                    <a:pt x="168" y="51"/>
                    <a:pt x="168" y="51"/>
                  </a:cubicBezTo>
                  <a:cubicBezTo>
                    <a:pt x="167" y="48"/>
                    <a:pt x="168" y="45"/>
                    <a:pt x="169" y="42"/>
                  </a:cubicBezTo>
                  <a:cubicBezTo>
                    <a:pt x="170" y="40"/>
                    <a:pt x="172" y="38"/>
                    <a:pt x="175" y="36"/>
                  </a:cubicBezTo>
                  <a:cubicBezTo>
                    <a:pt x="176" y="32"/>
                    <a:pt x="176" y="32"/>
                    <a:pt x="176" y="32"/>
                  </a:cubicBezTo>
                  <a:cubicBezTo>
                    <a:pt x="174" y="30"/>
                    <a:pt x="173" y="29"/>
                    <a:pt x="171" y="27"/>
                  </a:cubicBezTo>
                  <a:cubicBezTo>
                    <a:pt x="161" y="65"/>
                    <a:pt x="161" y="65"/>
                    <a:pt x="161" y="65"/>
                  </a:cubicBezTo>
                  <a:close/>
                  <a:moveTo>
                    <a:pt x="55" y="11"/>
                  </a:moveTo>
                  <a:cubicBezTo>
                    <a:pt x="16" y="157"/>
                    <a:pt x="16" y="157"/>
                    <a:pt x="16" y="157"/>
                  </a:cubicBezTo>
                  <a:cubicBezTo>
                    <a:pt x="15" y="155"/>
                    <a:pt x="15" y="154"/>
                    <a:pt x="14" y="152"/>
                  </a:cubicBezTo>
                  <a:cubicBezTo>
                    <a:pt x="13" y="151"/>
                    <a:pt x="12" y="150"/>
                    <a:pt x="12" y="149"/>
                  </a:cubicBezTo>
                  <a:cubicBezTo>
                    <a:pt x="47" y="16"/>
                    <a:pt x="47" y="16"/>
                    <a:pt x="47" y="16"/>
                  </a:cubicBezTo>
                  <a:cubicBezTo>
                    <a:pt x="48" y="15"/>
                    <a:pt x="50" y="14"/>
                    <a:pt x="51" y="14"/>
                  </a:cubicBezTo>
                  <a:cubicBezTo>
                    <a:pt x="52" y="13"/>
                    <a:pt x="54" y="12"/>
                    <a:pt x="55" y="11"/>
                  </a:cubicBezTo>
                  <a:close/>
                  <a:moveTo>
                    <a:pt x="41" y="20"/>
                  </a:moveTo>
                  <a:cubicBezTo>
                    <a:pt x="38" y="22"/>
                    <a:pt x="36" y="24"/>
                    <a:pt x="33" y="27"/>
                  </a:cubicBezTo>
                  <a:cubicBezTo>
                    <a:pt x="5" y="132"/>
                    <a:pt x="5" y="132"/>
                    <a:pt x="5" y="132"/>
                  </a:cubicBezTo>
                  <a:cubicBezTo>
                    <a:pt x="6" y="135"/>
                    <a:pt x="7" y="139"/>
                    <a:pt x="9" y="142"/>
                  </a:cubicBezTo>
                  <a:cubicBezTo>
                    <a:pt x="41" y="20"/>
                    <a:pt x="41" y="20"/>
                    <a:pt x="41" y="20"/>
                  </a:cubicBezTo>
                  <a:close/>
                  <a:moveTo>
                    <a:pt x="26" y="33"/>
                  </a:moveTo>
                  <a:cubicBezTo>
                    <a:pt x="2" y="123"/>
                    <a:pt x="2" y="123"/>
                    <a:pt x="2" y="123"/>
                  </a:cubicBezTo>
                  <a:cubicBezTo>
                    <a:pt x="1" y="117"/>
                    <a:pt x="0" y="111"/>
                    <a:pt x="0" y="105"/>
                  </a:cubicBezTo>
                  <a:cubicBezTo>
                    <a:pt x="16" y="47"/>
                    <a:pt x="16" y="47"/>
                    <a:pt x="16" y="47"/>
                  </a:cubicBezTo>
                  <a:cubicBezTo>
                    <a:pt x="19" y="42"/>
                    <a:pt x="22" y="38"/>
                    <a:pt x="26" y="33"/>
                  </a:cubicBezTo>
                  <a:close/>
                  <a:moveTo>
                    <a:pt x="150" y="191"/>
                  </a:moveTo>
                  <a:cubicBezTo>
                    <a:pt x="182" y="72"/>
                    <a:pt x="182" y="72"/>
                    <a:pt x="182" y="72"/>
                  </a:cubicBezTo>
                  <a:cubicBezTo>
                    <a:pt x="183" y="72"/>
                    <a:pt x="185" y="73"/>
                    <a:pt x="187" y="73"/>
                  </a:cubicBezTo>
                  <a:cubicBezTo>
                    <a:pt x="187" y="73"/>
                    <a:pt x="188" y="73"/>
                    <a:pt x="188" y="73"/>
                  </a:cubicBezTo>
                  <a:cubicBezTo>
                    <a:pt x="158" y="186"/>
                    <a:pt x="158" y="186"/>
                    <a:pt x="158" y="186"/>
                  </a:cubicBezTo>
                  <a:cubicBezTo>
                    <a:pt x="156" y="187"/>
                    <a:pt x="154" y="188"/>
                    <a:pt x="153" y="190"/>
                  </a:cubicBezTo>
                  <a:cubicBezTo>
                    <a:pt x="152" y="190"/>
                    <a:pt x="151" y="191"/>
                    <a:pt x="150" y="191"/>
                  </a:cubicBezTo>
                  <a:close/>
                  <a:moveTo>
                    <a:pt x="164" y="182"/>
                  </a:moveTo>
                  <a:cubicBezTo>
                    <a:pt x="193" y="71"/>
                    <a:pt x="193" y="71"/>
                    <a:pt x="193" y="71"/>
                  </a:cubicBezTo>
                  <a:cubicBezTo>
                    <a:pt x="194" y="71"/>
                    <a:pt x="194" y="71"/>
                    <a:pt x="195" y="71"/>
                  </a:cubicBezTo>
                  <a:cubicBezTo>
                    <a:pt x="198" y="69"/>
                    <a:pt x="198" y="69"/>
                    <a:pt x="198" y="69"/>
                  </a:cubicBezTo>
                  <a:cubicBezTo>
                    <a:pt x="199" y="70"/>
                    <a:pt x="199" y="72"/>
                    <a:pt x="199" y="74"/>
                  </a:cubicBezTo>
                  <a:cubicBezTo>
                    <a:pt x="172" y="175"/>
                    <a:pt x="172" y="175"/>
                    <a:pt x="172" y="175"/>
                  </a:cubicBezTo>
                  <a:cubicBezTo>
                    <a:pt x="170" y="177"/>
                    <a:pt x="167" y="180"/>
                    <a:pt x="164" y="182"/>
                  </a:cubicBezTo>
                  <a:close/>
                  <a:moveTo>
                    <a:pt x="179" y="168"/>
                  </a:moveTo>
                  <a:cubicBezTo>
                    <a:pt x="183" y="163"/>
                    <a:pt x="187" y="158"/>
                    <a:pt x="190" y="152"/>
                  </a:cubicBezTo>
                  <a:cubicBezTo>
                    <a:pt x="203" y="102"/>
                    <a:pt x="203" y="102"/>
                    <a:pt x="203" y="102"/>
                  </a:cubicBezTo>
                  <a:cubicBezTo>
                    <a:pt x="203" y="96"/>
                    <a:pt x="203" y="89"/>
                    <a:pt x="202" y="83"/>
                  </a:cubicBezTo>
                  <a:lnTo>
                    <a:pt x="179" y="168"/>
                  </a:lnTo>
                  <a:close/>
                </a:path>
              </a:pathLst>
            </a:custGeom>
            <a:solidFill>
              <a:srgbClr val="F24B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" name="Freeform 46"/>
            <p:cNvSpPr>
              <a:spLocks noEditPoints="1"/>
            </p:cNvSpPr>
            <p:nvPr/>
          </p:nvSpPr>
          <p:spPr bwMode="auto">
            <a:xfrm>
              <a:off x="4736" y="1564"/>
              <a:ext cx="91" cy="84"/>
            </a:xfrm>
            <a:custGeom>
              <a:avLst/>
              <a:gdLst>
                <a:gd name="T0" fmla="*/ 91 w 91"/>
                <a:gd name="T1" fmla="*/ 15 h 84"/>
                <a:gd name="T2" fmla="*/ 88 w 91"/>
                <a:gd name="T3" fmla="*/ 0 h 84"/>
                <a:gd name="T4" fmla="*/ 76 w 91"/>
                <a:gd name="T5" fmla="*/ 8 h 84"/>
                <a:gd name="T6" fmla="*/ 64 w 91"/>
                <a:gd name="T7" fmla="*/ 46 h 84"/>
                <a:gd name="T8" fmla="*/ 83 w 91"/>
                <a:gd name="T9" fmla="*/ 34 h 84"/>
                <a:gd name="T10" fmla="*/ 91 w 91"/>
                <a:gd name="T11" fmla="*/ 15 h 84"/>
                <a:gd name="T12" fmla="*/ 91 w 91"/>
                <a:gd name="T13" fmla="*/ 15 h 84"/>
                <a:gd name="T14" fmla="*/ 62 w 91"/>
                <a:gd name="T15" fmla="*/ 15 h 84"/>
                <a:gd name="T16" fmla="*/ 43 w 91"/>
                <a:gd name="T17" fmla="*/ 24 h 84"/>
                <a:gd name="T18" fmla="*/ 33 w 91"/>
                <a:gd name="T19" fmla="*/ 65 h 84"/>
                <a:gd name="T20" fmla="*/ 52 w 91"/>
                <a:gd name="T21" fmla="*/ 53 h 84"/>
                <a:gd name="T22" fmla="*/ 62 w 91"/>
                <a:gd name="T23" fmla="*/ 15 h 84"/>
                <a:gd name="T24" fmla="*/ 62 w 91"/>
                <a:gd name="T25" fmla="*/ 15 h 84"/>
                <a:gd name="T26" fmla="*/ 31 w 91"/>
                <a:gd name="T27" fmla="*/ 34 h 84"/>
                <a:gd name="T28" fmla="*/ 12 w 91"/>
                <a:gd name="T29" fmla="*/ 44 h 84"/>
                <a:gd name="T30" fmla="*/ 0 w 91"/>
                <a:gd name="T31" fmla="*/ 84 h 84"/>
                <a:gd name="T32" fmla="*/ 19 w 91"/>
                <a:gd name="T33" fmla="*/ 72 h 84"/>
                <a:gd name="T34" fmla="*/ 31 w 91"/>
                <a:gd name="T35" fmla="*/ 3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1" h="84">
                  <a:moveTo>
                    <a:pt x="91" y="15"/>
                  </a:moveTo>
                  <a:lnTo>
                    <a:pt x="88" y="0"/>
                  </a:lnTo>
                  <a:lnTo>
                    <a:pt x="76" y="8"/>
                  </a:lnTo>
                  <a:lnTo>
                    <a:pt x="64" y="46"/>
                  </a:lnTo>
                  <a:lnTo>
                    <a:pt x="83" y="34"/>
                  </a:lnTo>
                  <a:lnTo>
                    <a:pt x="91" y="15"/>
                  </a:lnTo>
                  <a:lnTo>
                    <a:pt x="91" y="15"/>
                  </a:lnTo>
                  <a:close/>
                  <a:moveTo>
                    <a:pt x="62" y="15"/>
                  </a:moveTo>
                  <a:lnTo>
                    <a:pt x="43" y="24"/>
                  </a:lnTo>
                  <a:lnTo>
                    <a:pt x="33" y="65"/>
                  </a:lnTo>
                  <a:lnTo>
                    <a:pt x="52" y="53"/>
                  </a:lnTo>
                  <a:lnTo>
                    <a:pt x="62" y="15"/>
                  </a:lnTo>
                  <a:lnTo>
                    <a:pt x="62" y="15"/>
                  </a:lnTo>
                  <a:close/>
                  <a:moveTo>
                    <a:pt x="31" y="34"/>
                  </a:moveTo>
                  <a:lnTo>
                    <a:pt x="12" y="44"/>
                  </a:lnTo>
                  <a:lnTo>
                    <a:pt x="0" y="84"/>
                  </a:lnTo>
                  <a:lnTo>
                    <a:pt x="19" y="72"/>
                  </a:lnTo>
                  <a:lnTo>
                    <a:pt x="31" y="34"/>
                  </a:lnTo>
                  <a:close/>
                </a:path>
              </a:pathLst>
            </a:custGeom>
            <a:solidFill>
              <a:srgbClr val="FFC0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" name="Freeform 47"/>
            <p:cNvSpPr>
              <a:spLocks noEditPoints="1"/>
            </p:cNvSpPr>
            <p:nvPr/>
          </p:nvSpPr>
          <p:spPr bwMode="auto">
            <a:xfrm>
              <a:off x="4300" y="1493"/>
              <a:ext cx="574" cy="527"/>
            </a:xfrm>
            <a:custGeom>
              <a:avLst/>
              <a:gdLst>
                <a:gd name="T0" fmla="*/ 219 w 240"/>
                <a:gd name="T1" fmla="*/ 30 h 220"/>
                <a:gd name="T2" fmla="*/ 181 w 240"/>
                <a:gd name="T3" fmla="*/ 54 h 220"/>
                <a:gd name="T4" fmla="*/ 181 w 240"/>
                <a:gd name="T5" fmla="*/ 66 h 220"/>
                <a:gd name="T6" fmla="*/ 179 w 240"/>
                <a:gd name="T7" fmla="*/ 72 h 220"/>
                <a:gd name="T8" fmla="*/ 195 w 240"/>
                <a:gd name="T9" fmla="*/ 81 h 220"/>
                <a:gd name="T10" fmla="*/ 206 w 240"/>
                <a:gd name="T11" fmla="*/ 77 h 220"/>
                <a:gd name="T12" fmla="*/ 161 w 240"/>
                <a:gd name="T13" fmla="*/ 198 h 220"/>
                <a:gd name="T14" fmla="*/ 22 w 240"/>
                <a:gd name="T15" fmla="*/ 160 h 220"/>
                <a:gd name="T16" fmla="*/ 59 w 240"/>
                <a:gd name="T17" fmla="*/ 22 h 220"/>
                <a:gd name="T18" fmla="*/ 186 w 240"/>
                <a:gd name="T19" fmla="*/ 43 h 220"/>
                <a:gd name="T20" fmla="*/ 177 w 240"/>
                <a:gd name="T21" fmla="*/ 50 h 220"/>
                <a:gd name="T22" fmla="*/ 177 w 240"/>
                <a:gd name="T23" fmla="*/ 68 h 220"/>
                <a:gd name="T24" fmla="*/ 165 w 240"/>
                <a:gd name="T25" fmla="*/ 73 h 220"/>
                <a:gd name="T26" fmla="*/ 77 w 240"/>
                <a:gd name="T27" fmla="*/ 52 h 220"/>
                <a:gd name="T28" fmla="*/ 52 w 240"/>
                <a:gd name="T29" fmla="*/ 143 h 220"/>
                <a:gd name="T30" fmla="*/ 143 w 240"/>
                <a:gd name="T31" fmla="*/ 167 h 220"/>
                <a:gd name="T32" fmla="*/ 169 w 240"/>
                <a:gd name="T33" fmla="*/ 80 h 220"/>
                <a:gd name="T34" fmla="*/ 179 w 240"/>
                <a:gd name="T35" fmla="*/ 72 h 220"/>
                <a:gd name="T36" fmla="*/ 136 w 240"/>
                <a:gd name="T37" fmla="*/ 98 h 220"/>
                <a:gd name="T38" fmla="*/ 137 w 240"/>
                <a:gd name="T39" fmla="*/ 119 h 220"/>
                <a:gd name="T40" fmla="*/ 102 w 240"/>
                <a:gd name="T41" fmla="*/ 138 h 220"/>
                <a:gd name="T42" fmla="*/ 85 w 240"/>
                <a:gd name="T43" fmla="*/ 124 h 220"/>
                <a:gd name="T44" fmla="*/ 95 w 240"/>
                <a:gd name="T45" fmla="*/ 84 h 220"/>
                <a:gd name="T46" fmla="*/ 132 w 240"/>
                <a:gd name="T47" fmla="*/ 92 h 220"/>
                <a:gd name="T48" fmla="*/ 161 w 240"/>
                <a:gd name="T49" fmla="*/ 77 h 220"/>
                <a:gd name="T50" fmla="*/ 124 w 240"/>
                <a:gd name="T51" fmla="*/ 50 h 220"/>
                <a:gd name="T52" fmla="*/ 51 w 240"/>
                <a:gd name="T53" fmla="*/ 94 h 220"/>
                <a:gd name="T54" fmla="*/ 94 w 240"/>
                <a:gd name="T55" fmla="*/ 168 h 220"/>
                <a:gd name="T56" fmla="*/ 168 w 240"/>
                <a:gd name="T57" fmla="*/ 127 h 220"/>
                <a:gd name="T58" fmla="*/ 164 w 240"/>
                <a:gd name="T59" fmla="*/ 81 h 220"/>
                <a:gd name="T60" fmla="*/ 110 w 240"/>
                <a:gd name="T61" fmla="*/ 113 h 220"/>
                <a:gd name="T62" fmla="*/ 107 w 240"/>
                <a:gd name="T63" fmla="*/ 108 h 220"/>
                <a:gd name="T64" fmla="*/ 128 w 240"/>
                <a:gd name="T65" fmla="*/ 95 h 220"/>
                <a:gd name="T66" fmla="*/ 98 w 240"/>
                <a:gd name="T67" fmla="*/ 89 h 220"/>
                <a:gd name="T68" fmla="*/ 89 w 240"/>
                <a:gd name="T69" fmla="*/ 121 h 220"/>
                <a:gd name="T70" fmla="*/ 104 w 240"/>
                <a:gd name="T71" fmla="*/ 132 h 220"/>
                <a:gd name="T72" fmla="*/ 122 w 240"/>
                <a:gd name="T73" fmla="*/ 130 h 220"/>
                <a:gd name="T74" fmla="*/ 132 w 240"/>
                <a:gd name="T75" fmla="*/ 101 h 220"/>
                <a:gd name="T76" fmla="*/ 225 w 240"/>
                <a:gd name="T77" fmla="*/ 43 h 220"/>
                <a:gd name="T78" fmla="*/ 240 w 240"/>
                <a:gd name="T79" fmla="*/ 57 h 220"/>
                <a:gd name="T80" fmla="*/ 211 w 240"/>
                <a:gd name="T81" fmla="*/ 74 h 220"/>
                <a:gd name="T82" fmla="*/ 163 w 240"/>
                <a:gd name="T83" fmla="*/ 202 h 220"/>
                <a:gd name="T84" fmla="*/ 17 w 240"/>
                <a:gd name="T85" fmla="*/ 163 h 220"/>
                <a:gd name="T86" fmla="*/ 56 w 240"/>
                <a:gd name="T87" fmla="*/ 17 h 220"/>
                <a:gd name="T88" fmla="*/ 191 w 240"/>
                <a:gd name="T89" fmla="*/ 40 h 220"/>
                <a:gd name="T90" fmla="*/ 220 w 240"/>
                <a:gd name="T91" fmla="*/ 23 h 220"/>
                <a:gd name="T92" fmla="*/ 225 w 240"/>
                <a:gd name="T93" fmla="*/ 43 h 220"/>
                <a:gd name="T94" fmla="*/ 194 w 240"/>
                <a:gd name="T95" fmla="*/ 76 h 220"/>
                <a:gd name="T96" fmla="*/ 183 w 240"/>
                <a:gd name="T97" fmla="*/ 70 h 220"/>
                <a:gd name="T98" fmla="*/ 233 w 240"/>
                <a:gd name="T99" fmla="*/ 55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40" h="220">
                  <a:moveTo>
                    <a:pt x="220" y="43"/>
                  </a:moveTo>
                  <a:cubicBezTo>
                    <a:pt x="219" y="30"/>
                    <a:pt x="219" y="30"/>
                    <a:pt x="219" y="30"/>
                  </a:cubicBezTo>
                  <a:cubicBezTo>
                    <a:pt x="186" y="49"/>
                    <a:pt x="186" y="49"/>
                    <a:pt x="186" y="49"/>
                  </a:cubicBezTo>
                  <a:cubicBezTo>
                    <a:pt x="184" y="50"/>
                    <a:pt x="182" y="52"/>
                    <a:pt x="181" y="54"/>
                  </a:cubicBezTo>
                  <a:cubicBezTo>
                    <a:pt x="180" y="55"/>
                    <a:pt x="180" y="57"/>
                    <a:pt x="180" y="60"/>
                  </a:cubicBezTo>
                  <a:cubicBezTo>
                    <a:pt x="181" y="66"/>
                    <a:pt x="181" y="66"/>
                    <a:pt x="181" y="66"/>
                  </a:cubicBezTo>
                  <a:cubicBezTo>
                    <a:pt x="220" y="43"/>
                    <a:pt x="220" y="43"/>
                    <a:pt x="220" y="43"/>
                  </a:cubicBezTo>
                  <a:close/>
                  <a:moveTo>
                    <a:pt x="179" y="72"/>
                  </a:moveTo>
                  <a:cubicBezTo>
                    <a:pt x="186" y="78"/>
                    <a:pt x="186" y="78"/>
                    <a:pt x="186" y="78"/>
                  </a:cubicBezTo>
                  <a:cubicBezTo>
                    <a:pt x="189" y="80"/>
                    <a:pt x="192" y="81"/>
                    <a:pt x="195" y="81"/>
                  </a:cubicBezTo>
                  <a:cubicBezTo>
                    <a:pt x="197" y="81"/>
                    <a:pt x="200" y="80"/>
                    <a:pt x="203" y="79"/>
                  </a:cubicBezTo>
                  <a:cubicBezTo>
                    <a:pt x="206" y="77"/>
                    <a:pt x="206" y="77"/>
                    <a:pt x="206" y="77"/>
                  </a:cubicBezTo>
                  <a:cubicBezTo>
                    <a:pt x="214" y="99"/>
                    <a:pt x="213" y="123"/>
                    <a:pt x="205" y="144"/>
                  </a:cubicBezTo>
                  <a:cubicBezTo>
                    <a:pt x="198" y="166"/>
                    <a:pt x="182" y="185"/>
                    <a:pt x="161" y="198"/>
                  </a:cubicBezTo>
                  <a:cubicBezTo>
                    <a:pt x="136" y="212"/>
                    <a:pt x="109" y="214"/>
                    <a:pt x="83" y="208"/>
                  </a:cubicBezTo>
                  <a:cubicBezTo>
                    <a:pt x="58" y="201"/>
                    <a:pt x="36" y="185"/>
                    <a:pt x="22" y="160"/>
                  </a:cubicBezTo>
                  <a:cubicBezTo>
                    <a:pt x="8" y="136"/>
                    <a:pt x="5" y="108"/>
                    <a:pt x="12" y="83"/>
                  </a:cubicBezTo>
                  <a:cubicBezTo>
                    <a:pt x="18" y="58"/>
                    <a:pt x="35" y="36"/>
                    <a:pt x="59" y="22"/>
                  </a:cubicBezTo>
                  <a:cubicBezTo>
                    <a:pt x="81" y="9"/>
                    <a:pt x="105" y="5"/>
                    <a:pt x="128" y="10"/>
                  </a:cubicBezTo>
                  <a:cubicBezTo>
                    <a:pt x="150" y="14"/>
                    <a:pt x="171" y="25"/>
                    <a:pt x="186" y="43"/>
                  </a:cubicBezTo>
                  <a:cubicBezTo>
                    <a:pt x="183" y="44"/>
                    <a:pt x="183" y="44"/>
                    <a:pt x="183" y="44"/>
                  </a:cubicBezTo>
                  <a:cubicBezTo>
                    <a:pt x="180" y="46"/>
                    <a:pt x="178" y="48"/>
                    <a:pt x="177" y="50"/>
                  </a:cubicBezTo>
                  <a:cubicBezTo>
                    <a:pt x="176" y="53"/>
                    <a:pt x="175" y="56"/>
                    <a:pt x="176" y="59"/>
                  </a:cubicBezTo>
                  <a:cubicBezTo>
                    <a:pt x="177" y="68"/>
                    <a:pt x="177" y="68"/>
                    <a:pt x="177" y="68"/>
                  </a:cubicBezTo>
                  <a:cubicBezTo>
                    <a:pt x="165" y="74"/>
                    <a:pt x="165" y="74"/>
                    <a:pt x="165" y="74"/>
                  </a:cubicBezTo>
                  <a:cubicBezTo>
                    <a:pt x="165" y="74"/>
                    <a:pt x="165" y="73"/>
                    <a:pt x="165" y="73"/>
                  </a:cubicBezTo>
                  <a:cubicBezTo>
                    <a:pt x="155" y="58"/>
                    <a:pt x="141" y="49"/>
                    <a:pt x="125" y="45"/>
                  </a:cubicBezTo>
                  <a:cubicBezTo>
                    <a:pt x="109" y="41"/>
                    <a:pt x="92" y="43"/>
                    <a:pt x="77" y="52"/>
                  </a:cubicBezTo>
                  <a:cubicBezTo>
                    <a:pt x="61" y="61"/>
                    <a:pt x="50" y="76"/>
                    <a:pt x="46" y="92"/>
                  </a:cubicBezTo>
                  <a:cubicBezTo>
                    <a:pt x="41" y="109"/>
                    <a:pt x="43" y="127"/>
                    <a:pt x="52" y="143"/>
                  </a:cubicBezTo>
                  <a:cubicBezTo>
                    <a:pt x="62" y="158"/>
                    <a:pt x="76" y="169"/>
                    <a:pt x="93" y="173"/>
                  </a:cubicBezTo>
                  <a:cubicBezTo>
                    <a:pt x="109" y="178"/>
                    <a:pt x="127" y="176"/>
                    <a:pt x="143" y="167"/>
                  </a:cubicBezTo>
                  <a:cubicBezTo>
                    <a:pt x="158" y="158"/>
                    <a:pt x="168" y="144"/>
                    <a:pt x="173" y="129"/>
                  </a:cubicBezTo>
                  <a:cubicBezTo>
                    <a:pt x="178" y="113"/>
                    <a:pt x="177" y="96"/>
                    <a:pt x="169" y="80"/>
                  </a:cubicBezTo>
                  <a:cubicBezTo>
                    <a:pt x="169" y="80"/>
                    <a:pt x="168" y="79"/>
                    <a:pt x="168" y="79"/>
                  </a:cubicBezTo>
                  <a:cubicBezTo>
                    <a:pt x="179" y="72"/>
                    <a:pt x="179" y="72"/>
                    <a:pt x="179" y="72"/>
                  </a:cubicBezTo>
                  <a:close/>
                  <a:moveTo>
                    <a:pt x="164" y="81"/>
                  </a:moveTo>
                  <a:cubicBezTo>
                    <a:pt x="136" y="98"/>
                    <a:pt x="136" y="98"/>
                    <a:pt x="136" y="98"/>
                  </a:cubicBezTo>
                  <a:cubicBezTo>
                    <a:pt x="136" y="98"/>
                    <a:pt x="137" y="98"/>
                    <a:pt x="137" y="99"/>
                  </a:cubicBezTo>
                  <a:cubicBezTo>
                    <a:pt x="139" y="106"/>
                    <a:pt x="139" y="113"/>
                    <a:pt x="137" y="119"/>
                  </a:cubicBezTo>
                  <a:cubicBezTo>
                    <a:pt x="135" y="125"/>
                    <a:pt x="131" y="131"/>
                    <a:pt x="124" y="135"/>
                  </a:cubicBezTo>
                  <a:cubicBezTo>
                    <a:pt x="117" y="139"/>
                    <a:pt x="109" y="139"/>
                    <a:pt x="102" y="138"/>
                  </a:cubicBezTo>
                  <a:cubicBezTo>
                    <a:pt x="102" y="138"/>
                    <a:pt x="102" y="138"/>
                    <a:pt x="102" y="138"/>
                  </a:cubicBezTo>
                  <a:cubicBezTo>
                    <a:pt x="95" y="136"/>
                    <a:pt x="89" y="131"/>
                    <a:pt x="85" y="124"/>
                  </a:cubicBezTo>
                  <a:cubicBezTo>
                    <a:pt x="81" y="117"/>
                    <a:pt x="80" y="109"/>
                    <a:pt x="82" y="102"/>
                  </a:cubicBezTo>
                  <a:cubicBezTo>
                    <a:pt x="84" y="95"/>
                    <a:pt x="88" y="88"/>
                    <a:pt x="95" y="84"/>
                  </a:cubicBezTo>
                  <a:cubicBezTo>
                    <a:pt x="102" y="81"/>
                    <a:pt x="109" y="80"/>
                    <a:pt x="115" y="81"/>
                  </a:cubicBezTo>
                  <a:cubicBezTo>
                    <a:pt x="122" y="82"/>
                    <a:pt x="128" y="86"/>
                    <a:pt x="132" y="92"/>
                  </a:cubicBezTo>
                  <a:cubicBezTo>
                    <a:pt x="133" y="92"/>
                    <a:pt x="133" y="93"/>
                    <a:pt x="133" y="93"/>
                  </a:cubicBezTo>
                  <a:cubicBezTo>
                    <a:pt x="161" y="77"/>
                    <a:pt x="161" y="77"/>
                    <a:pt x="161" y="77"/>
                  </a:cubicBezTo>
                  <a:cubicBezTo>
                    <a:pt x="161" y="76"/>
                    <a:pt x="161" y="76"/>
                    <a:pt x="161" y="76"/>
                  </a:cubicBezTo>
                  <a:cubicBezTo>
                    <a:pt x="152" y="62"/>
                    <a:pt x="138" y="54"/>
                    <a:pt x="124" y="50"/>
                  </a:cubicBezTo>
                  <a:cubicBezTo>
                    <a:pt x="109" y="47"/>
                    <a:pt x="93" y="49"/>
                    <a:pt x="79" y="57"/>
                  </a:cubicBezTo>
                  <a:cubicBezTo>
                    <a:pt x="65" y="65"/>
                    <a:pt x="55" y="79"/>
                    <a:pt x="51" y="94"/>
                  </a:cubicBezTo>
                  <a:cubicBezTo>
                    <a:pt x="47" y="109"/>
                    <a:pt x="49" y="125"/>
                    <a:pt x="57" y="140"/>
                  </a:cubicBezTo>
                  <a:cubicBezTo>
                    <a:pt x="65" y="155"/>
                    <a:pt x="79" y="164"/>
                    <a:pt x="94" y="168"/>
                  </a:cubicBezTo>
                  <a:cubicBezTo>
                    <a:pt x="109" y="172"/>
                    <a:pt x="126" y="171"/>
                    <a:pt x="140" y="162"/>
                  </a:cubicBezTo>
                  <a:cubicBezTo>
                    <a:pt x="154" y="154"/>
                    <a:pt x="164" y="141"/>
                    <a:pt x="168" y="127"/>
                  </a:cubicBezTo>
                  <a:cubicBezTo>
                    <a:pt x="173" y="113"/>
                    <a:pt x="172" y="97"/>
                    <a:pt x="164" y="82"/>
                  </a:cubicBezTo>
                  <a:cubicBezTo>
                    <a:pt x="164" y="82"/>
                    <a:pt x="164" y="82"/>
                    <a:pt x="164" y="81"/>
                  </a:cubicBezTo>
                  <a:close/>
                  <a:moveTo>
                    <a:pt x="132" y="100"/>
                  </a:moveTo>
                  <a:cubicBezTo>
                    <a:pt x="110" y="113"/>
                    <a:pt x="110" y="113"/>
                    <a:pt x="110" y="113"/>
                  </a:cubicBezTo>
                  <a:cubicBezTo>
                    <a:pt x="108" y="113"/>
                    <a:pt x="107" y="113"/>
                    <a:pt x="106" y="112"/>
                  </a:cubicBezTo>
                  <a:cubicBezTo>
                    <a:pt x="105" y="110"/>
                    <a:pt x="106" y="109"/>
                    <a:pt x="107" y="108"/>
                  </a:cubicBezTo>
                  <a:cubicBezTo>
                    <a:pt x="129" y="95"/>
                    <a:pt x="129" y="95"/>
                    <a:pt x="129" y="95"/>
                  </a:cubicBezTo>
                  <a:cubicBezTo>
                    <a:pt x="129" y="95"/>
                    <a:pt x="129" y="95"/>
                    <a:pt x="128" y="95"/>
                  </a:cubicBezTo>
                  <a:cubicBezTo>
                    <a:pt x="125" y="90"/>
                    <a:pt x="120" y="87"/>
                    <a:pt x="114" y="86"/>
                  </a:cubicBezTo>
                  <a:cubicBezTo>
                    <a:pt x="109" y="85"/>
                    <a:pt x="103" y="86"/>
                    <a:pt x="98" y="89"/>
                  </a:cubicBezTo>
                  <a:cubicBezTo>
                    <a:pt x="92" y="92"/>
                    <a:pt x="88" y="98"/>
                    <a:pt x="87" y="103"/>
                  </a:cubicBezTo>
                  <a:cubicBezTo>
                    <a:pt x="85" y="109"/>
                    <a:pt x="86" y="116"/>
                    <a:pt x="89" y="121"/>
                  </a:cubicBezTo>
                  <a:cubicBezTo>
                    <a:pt x="92" y="127"/>
                    <a:pt x="98" y="131"/>
                    <a:pt x="104" y="132"/>
                  </a:cubicBezTo>
                  <a:cubicBezTo>
                    <a:pt x="104" y="132"/>
                    <a:pt x="104" y="132"/>
                    <a:pt x="104" y="132"/>
                  </a:cubicBezTo>
                  <a:cubicBezTo>
                    <a:pt x="104" y="132"/>
                    <a:pt x="104" y="132"/>
                    <a:pt x="104" y="132"/>
                  </a:cubicBezTo>
                  <a:cubicBezTo>
                    <a:pt x="109" y="134"/>
                    <a:pt x="116" y="133"/>
                    <a:pt x="122" y="130"/>
                  </a:cubicBezTo>
                  <a:cubicBezTo>
                    <a:pt x="127" y="127"/>
                    <a:pt x="130" y="123"/>
                    <a:pt x="132" y="117"/>
                  </a:cubicBezTo>
                  <a:cubicBezTo>
                    <a:pt x="134" y="112"/>
                    <a:pt x="134" y="106"/>
                    <a:pt x="132" y="101"/>
                  </a:cubicBezTo>
                  <a:cubicBezTo>
                    <a:pt x="132" y="101"/>
                    <a:pt x="132" y="100"/>
                    <a:pt x="132" y="100"/>
                  </a:cubicBezTo>
                  <a:close/>
                  <a:moveTo>
                    <a:pt x="225" y="43"/>
                  </a:moveTo>
                  <a:cubicBezTo>
                    <a:pt x="239" y="53"/>
                    <a:pt x="239" y="53"/>
                    <a:pt x="239" y="53"/>
                  </a:cubicBezTo>
                  <a:cubicBezTo>
                    <a:pt x="240" y="54"/>
                    <a:pt x="240" y="56"/>
                    <a:pt x="240" y="57"/>
                  </a:cubicBezTo>
                  <a:cubicBezTo>
                    <a:pt x="240" y="57"/>
                    <a:pt x="239" y="58"/>
                    <a:pt x="239" y="58"/>
                  </a:cubicBezTo>
                  <a:cubicBezTo>
                    <a:pt x="211" y="74"/>
                    <a:pt x="211" y="74"/>
                    <a:pt x="211" y="74"/>
                  </a:cubicBezTo>
                  <a:cubicBezTo>
                    <a:pt x="219" y="98"/>
                    <a:pt x="218" y="123"/>
                    <a:pt x="210" y="146"/>
                  </a:cubicBezTo>
                  <a:cubicBezTo>
                    <a:pt x="202" y="169"/>
                    <a:pt x="186" y="189"/>
                    <a:pt x="163" y="202"/>
                  </a:cubicBezTo>
                  <a:cubicBezTo>
                    <a:pt x="138" y="217"/>
                    <a:pt x="109" y="220"/>
                    <a:pt x="82" y="213"/>
                  </a:cubicBezTo>
                  <a:cubicBezTo>
                    <a:pt x="56" y="206"/>
                    <a:pt x="32" y="188"/>
                    <a:pt x="17" y="163"/>
                  </a:cubicBezTo>
                  <a:cubicBezTo>
                    <a:pt x="3" y="137"/>
                    <a:pt x="0" y="108"/>
                    <a:pt x="7" y="82"/>
                  </a:cubicBezTo>
                  <a:cubicBezTo>
                    <a:pt x="14" y="55"/>
                    <a:pt x="31" y="32"/>
                    <a:pt x="56" y="17"/>
                  </a:cubicBezTo>
                  <a:cubicBezTo>
                    <a:pt x="79" y="4"/>
                    <a:pt x="105" y="0"/>
                    <a:pt x="129" y="4"/>
                  </a:cubicBezTo>
                  <a:cubicBezTo>
                    <a:pt x="152" y="9"/>
                    <a:pt x="174" y="21"/>
                    <a:pt x="191" y="40"/>
                  </a:cubicBezTo>
                  <a:cubicBezTo>
                    <a:pt x="219" y="23"/>
                    <a:pt x="219" y="23"/>
                    <a:pt x="219" y="23"/>
                  </a:cubicBezTo>
                  <a:cubicBezTo>
                    <a:pt x="220" y="23"/>
                    <a:pt x="220" y="23"/>
                    <a:pt x="220" y="23"/>
                  </a:cubicBezTo>
                  <a:cubicBezTo>
                    <a:pt x="222" y="23"/>
                    <a:pt x="223" y="25"/>
                    <a:pt x="223" y="26"/>
                  </a:cubicBezTo>
                  <a:cubicBezTo>
                    <a:pt x="225" y="43"/>
                    <a:pt x="225" y="43"/>
                    <a:pt x="225" y="43"/>
                  </a:cubicBezTo>
                  <a:close/>
                  <a:moveTo>
                    <a:pt x="200" y="74"/>
                  </a:moveTo>
                  <a:cubicBezTo>
                    <a:pt x="198" y="75"/>
                    <a:pt x="196" y="76"/>
                    <a:pt x="194" y="76"/>
                  </a:cubicBezTo>
                  <a:cubicBezTo>
                    <a:pt x="192" y="76"/>
                    <a:pt x="190" y="75"/>
                    <a:pt x="188" y="74"/>
                  </a:cubicBezTo>
                  <a:cubicBezTo>
                    <a:pt x="183" y="70"/>
                    <a:pt x="183" y="70"/>
                    <a:pt x="183" y="70"/>
                  </a:cubicBezTo>
                  <a:cubicBezTo>
                    <a:pt x="223" y="47"/>
                    <a:pt x="223" y="47"/>
                    <a:pt x="223" y="47"/>
                  </a:cubicBezTo>
                  <a:cubicBezTo>
                    <a:pt x="233" y="55"/>
                    <a:pt x="233" y="55"/>
                    <a:pt x="233" y="55"/>
                  </a:cubicBezTo>
                  <a:lnTo>
                    <a:pt x="200" y="74"/>
                  </a:ln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17" name="矩形 116"/>
          <p:cNvSpPr/>
          <p:nvPr/>
        </p:nvSpPr>
        <p:spPr>
          <a:xfrm>
            <a:off x="6654510" y="3251148"/>
            <a:ext cx="117692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schemeClr val="tx2"/>
                </a:solidFill>
                <a:latin typeface="方正兰亭黑_GBK"/>
                <a:ea typeface="方正兰亭黑_GBK"/>
                <a:sym typeface="微软雅黑" panose="020B0503020204020204" pitchFamily="34" charset="-122"/>
              </a:rPr>
              <a:t>04.</a:t>
            </a:r>
            <a:r>
              <a:rPr lang="zh-CN" altLang="en-US" sz="1400">
                <a:solidFill>
                  <a:schemeClr val="tx2"/>
                </a:solidFill>
                <a:latin typeface="方正兰亭黑_GBK"/>
                <a:ea typeface="方正兰亭黑_GBK"/>
                <a:sym typeface="微软雅黑" panose="020B0503020204020204" pitchFamily="34" charset="-122"/>
              </a:rPr>
              <a:t>未来展望</a:t>
            </a:r>
          </a:p>
        </p:txBody>
      </p:sp>
    </p:spTree>
  </p:cSld>
  <p:clrMapOvr>
    <a:masterClrMapping/>
  </p:clrMapOvr>
  <p:transition spd="slow"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282826" y="515939"/>
            <a:ext cx="854075" cy="1223963"/>
            <a:chOff x="2282826" y="515939"/>
            <a:chExt cx="854075" cy="1223963"/>
          </a:xfrm>
        </p:grpSpPr>
        <p:sp>
          <p:nvSpPr>
            <p:cNvPr id="7" name="Freeform 5"/>
            <p:cNvSpPr>
              <a:spLocks noEditPoints="1"/>
            </p:cNvSpPr>
            <p:nvPr/>
          </p:nvSpPr>
          <p:spPr bwMode="auto">
            <a:xfrm>
              <a:off x="2638426" y="1374776"/>
              <a:ext cx="138113" cy="341313"/>
            </a:xfrm>
            <a:custGeom>
              <a:avLst/>
              <a:gdLst>
                <a:gd name="T0" fmla="*/ 0 w 29"/>
                <a:gd name="T1" fmla="*/ 0 h 72"/>
                <a:gd name="T2" fmla="*/ 0 w 29"/>
                <a:gd name="T3" fmla="*/ 6 h 72"/>
                <a:gd name="T4" fmla="*/ 29 w 29"/>
                <a:gd name="T5" fmla="*/ 6 h 72"/>
                <a:gd name="T6" fmla="*/ 29 w 29"/>
                <a:gd name="T7" fmla="*/ 0 h 72"/>
                <a:gd name="T8" fmla="*/ 0 w 29"/>
                <a:gd name="T9" fmla="*/ 0 h 72"/>
                <a:gd name="T10" fmla="*/ 0 w 29"/>
                <a:gd name="T11" fmla="*/ 11 h 72"/>
                <a:gd name="T12" fmla="*/ 0 w 29"/>
                <a:gd name="T13" fmla="*/ 18 h 72"/>
                <a:gd name="T14" fmla="*/ 29 w 29"/>
                <a:gd name="T15" fmla="*/ 18 h 72"/>
                <a:gd name="T16" fmla="*/ 29 w 29"/>
                <a:gd name="T17" fmla="*/ 11 h 72"/>
                <a:gd name="T18" fmla="*/ 0 w 29"/>
                <a:gd name="T19" fmla="*/ 11 h 72"/>
                <a:gd name="T20" fmla="*/ 0 w 29"/>
                <a:gd name="T21" fmla="*/ 22 h 72"/>
                <a:gd name="T22" fmla="*/ 0 w 29"/>
                <a:gd name="T23" fmla="*/ 29 h 72"/>
                <a:gd name="T24" fmla="*/ 29 w 29"/>
                <a:gd name="T25" fmla="*/ 29 h 72"/>
                <a:gd name="T26" fmla="*/ 29 w 29"/>
                <a:gd name="T27" fmla="*/ 22 h 72"/>
                <a:gd name="T28" fmla="*/ 0 w 29"/>
                <a:gd name="T29" fmla="*/ 22 h 72"/>
                <a:gd name="T30" fmla="*/ 0 w 29"/>
                <a:gd name="T31" fmla="*/ 33 h 72"/>
                <a:gd name="T32" fmla="*/ 0 w 29"/>
                <a:gd name="T33" fmla="*/ 40 h 72"/>
                <a:gd name="T34" fmla="*/ 29 w 29"/>
                <a:gd name="T35" fmla="*/ 40 h 72"/>
                <a:gd name="T36" fmla="*/ 29 w 29"/>
                <a:gd name="T37" fmla="*/ 33 h 72"/>
                <a:gd name="T38" fmla="*/ 0 w 29"/>
                <a:gd name="T39" fmla="*/ 33 h 72"/>
                <a:gd name="T40" fmla="*/ 0 w 29"/>
                <a:gd name="T41" fmla="*/ 45 h 72"/>
                <a:gd name="T42" fmla="*/ 0 w 29"/>
                <a:gd name="T43" fmla="*/ 51 h 72"/>
                <a:gd name="T44" fmla="*/ 29 w 29"/>
                <a:gd name="T45" fmla="*/ 51 h 72"/>
                <a:gd name="T46" fmla="*/ 29 w 29"/>
                <a:gd name="T47" fmla="*/ 45 h 72"/>
                <a:gd name="T48" fmla="*/ 0 w 29"/>
                <a:gd name="T49" fmla="*/ 45 h 72"/>
                <a:gd name="T50" fmla="*/ 0 w 29"/>
                <a:gd name="T51" fmla="*/ 56 h 72"/>
                <a:gd name="T52" fmla="*/ 0 w 29"/>
                <a:gd name="T53" fmla="*/ 61 h 72"/>
                <a:gd name="T54" fmla="*/ 0 w 29"/>
                <a:gd name="T55" fmla="*/ 61 h 72"/>
                <a:gd name="T56" fmla="*/ 0 w 29"/>
                <a:gd name="T57" fmla="*/ 62 h 72"/>
                <a:gd name="T58" fmla="*/ 29 w 29"/>
                <a:gd name="T59" fmla="*/ 62 h 72"/>
                <a:gd name="T60" fmla="*/ 29 w 29"/>
                <a:gd name="T61" fmla="*/ 61 h 72"/>
                <a:gd name="T62" fmla="*/ 29 w 29"/>
                <a:gd name="T63" fmla="*/ 61 h 72"/>
                <a:gd name="T64" fmla="*/ 29 w 29"/>
                <a:gd name="T65" fmla="*/ 56 h 72"/>
                <a:gd name="T66" fmla="*/ 0 w 29"/>
                <a:gd name="T67" fmla="*/ 56 h 72"/>
                <a:gd name="T68" fmla="*/ 2 w 29"/>
                <a:gd name="T69" fmla="*/ 67 h 72"/>
                <a:gd name="T70" fmla="*/ 3 w 29"/>
                <a:gd name="T71" fmla="*/ 69 h 72"/>
                <a:gd name="T72" fmla="*/ 11 w 29"/>
                <a:gd name="T73" fmla="*/ 72 h 72"/>
                <a:gd name="T74" fmla="*/ 19 w 29"/>
                <a:gd name="T75" fmla="*/ 72 h 72"/>
                <a:gd name="T76" fmla="*/ 19 w 29"/>
                <a:gd name="T77" fmla="*/ 72 h 72"/>
                <a:gd name="T78" fmla="*/ 26 w 29"/>
                <a:gd name="T79" fmla="*/ 69 h 72"/>
                <a:gd name="T80" fmla="*/ 28 w 29"/>
                <a:gd name="T81" fmla="*/ 67 h 72"/>
                <a:gd name="T82" fmla="*/ 2 w 29"/>
                <a:gd name="T83" fmla="*/ 67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9" h="72">
                  <a:moveTo>
                    <a:pt x="0" y="0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29" y="6"/>
                    <a:pt x="29" y="6"/>
                    <a:pt x="29" y="6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0" y="0"/>
                    <a:pt x="0" y="0"/>
                    <a:pt x="0" y="0"/>
                  </a:cubicBezTo>
                  <a:close/>
                  <a:moveTo>
                    <a:pt x="0" y="11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9" y="11"/>
                    <a:pt x="29" y="11"/>
                    <a:pt x="29" y="11"/>
                  </a:cubicBezTo>
                  <a:cubicBezTo>
                    <a:pt x="0" y="11"/>
                    <a:pt x="0" y="11"/>
                    <a:pt x="0" y="11"/>
                  </a:cubicBezTo>
                  <a:close/>
                  <a:moveTo>
                    <a:pt x="0" y="22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29" y="29"/>
                    <a:pt x="29" y="29"/>
                    <a:pt x="29" y="29"/>
                  </a:cubicBezTo>
                  <a:cubicBezTo>
                    <a:pt x="29" y="22"/>
                    <a:pt x="29" y="22"/>
                    <a:pt x="29" y="22"/>
                  </a:cubicBezTo>
                  <a:cubicBezTo>
                    <a:pt x="0" y="22"/>
                    <a:pt x="0" y="22"/>
                    <a:pt x="0" y="22"/>
                  </a:cubicBezTo>
                  <a:close/>
                  <a:moveTo>
                    <a:pt x="0" y="33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33"/>
                    <a:pt x="29" y="33"/>
                    <a:pt x="29" y="33"/>
                  </a:cubicBezTo>
                  <a:cubicBezTo>
                    <a:pt x="0" y="33"/>
                    <a:pt x="0" y="33"/>
                    <a:pt x="0" y="33"/>
                  </a:cubicBezTo>
                  <a:close/>
                  <a:moveTo>
                    <a:pt x="0" y="45"/>
                  </a:moveTo>
                  <a:cubicBezTo>
                    <a:pt x="0" y="51"/>
                    <a:pt x="0" y="51"/>
                    <a:pt x="0" y="51"/>
                  </a:cubicBezTo>
                  <a:cubicBezTo>
                    <a:pt x="29" y="51"/>
                    <a:pt x="29" y="51"/>
                    <a:pt x="29" y="51"/>
                  </a:cubicBezTo>
                  <a:cubicBezTo>
                    <a:pt x="29" y="45"/>
                    <a:pt x="29" y="45"/>
                    <a:pt x="29" y="45"/>
                  </a:cubicBezTo>
                  <a:cubicBezTo>
                    <a:pt x="0" y="45"/>
                    <a:pt x="0" y="45"/>
                    <a:pt x="0" y="45"/>
                  </a:cubicBezTo>
                  <a:close/>
                  <a:moveTo>
                    <a:pt x="0" y="56"/>
                  </a:moveTo>
                  <a:cubicBezTo>
                    <a:pt x="0" y="61"/>
                    <a:pt x="0" y="61"/>
                    <a:pt x="0" y="61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29" y="62"/>
                    <a:pt x="29" y="62"/>
                    <a:pt x="29" y="62"/>
                  </a:cubicBezTo>
                  <a:cubicBezTo>
                    <a:pt x="29" y="62"/>
                    <a:pt x="29" y="62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56"/>
                    <a:pt x="29" y="56"/>
                    <a:pt x="29" y="56"/>
                  </a:cubicBezTo>
                  <a:cubicBezTo>
                    <a:pt x="0" y="56"/>
                    <a:pt x="0" y="56"/>
                    <a:pt x="0" y="56"/>
                  </a:cubicBezTo>
                  <a:close/>
                  <a:moveTo>
                    <a:pt x="2" y="67"/>
                  </a:moveTo>
                  <a:cubicBezTo>
                    <a:pt x="2" y="68"/>
                    <a:pt x="3" y="68"/>
                    <a:pt x="3" y="69"/>
                  </a:cubicBezTo>
                  <a:cubicBezTo>
                    <a:pt x="5" y="71"/>
                    <a:pt x="8" y="72"/>
                    <a:pt x="11" y="72"/>
                  </a:cubicBezTo>
                  <a:cubicBezTo>
                    <a:pt x="19" y="72"/>
                    <a:pt x="19" y="72"/>
                    <a:pt x="19" y="72"/>
                  </a:cubicBezTo>
                  <a:cubicBezTo>
                    <a:pt x="19" y="72"/>
                    <a:pt x="19" y="72"/>
                    <a:pt x="19" y="72"/>
                  </a:cubicBezTo>
                  <a:cubicBezTo>
                    <a:pt x="22" y="72"/>
                    <a:pt x="24" y="71"/>
                    <a:pt x="26" y="69"/>
                  </a:cubicBezTo>
                  <a:cubicBezTo>
                    <a:pt x="27" y="68"/>
                    <a:pt x="27" y="68"/>
                    <a:pt x="28" y="67"/>
                  </a:cubicBezTo>
                  <a:lnTo>
                    <a:pt x="2" y="67"/>
                  </a:lnTo>
                  <a:close/>
                </a:path>
              </a:pathLst>
            </a:custGeom>
            <a:solidFill>
              <a:srgbClr val="FFC0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auto">
            <a:xfrm>
              <a:off x="2306638" y="539751"/>
              <a:ext cx="801688" cy="806450"/>
            </a:xfrm>
            <a:custGeom>
              <a:avLst/>
              <a:gdLst>
                <a:gd name="T0" fmla="*/ 68 w 169"/>
                <a:gd name="T1" fmla="*/ 168 h 170"/>
                <a:gd name="T2" fmla="*/ 85 w 169"/>
                <a:gd name="T3" fmla="*/ 170 h 170"/>
                <a:gd name="T4" fmla="*/ 89 w 169"/>
                <a:gd name="T5" fmla="*/ 169 h 170"/>
                <a:gd name="T6" fmla="*/ 92 w 169"/>
                <a:gd name="T7" fmla="*/ 169 h 170"/>
                <a:gd name="T8" fmla="*/ 68 w 169"/>
                <a:gd name="T9" fmla="*/ 168 h 170"/>
                <a:gd name="T10" fmla="*/ 35 w 169"/>
                <a:gd name="T11" fmla="*/ 153 h 170"/>
                <a:gd name="T12" fmla="*/ 141 w 169"/>
                <a:gd name="T13" fmla="*/ 149 h 170"/>
                <a:gd name="T14" fmla="*/ 120 w 169"/>
                <a:gd name="T15" fmla="*/ 142 h 170"/>
                <a:gd name="T16" fmla="*/ 141 w 169"/>
                <a:gd name="T17" fmla="*/ 149 h 170"/>
                <a:gd name="T18" fmla="*/ 134 w 169"/>
                <a:gd name="T19" fmla="*/ 131 h 170"/>
                <a:gd name="T20" fmla="*/ 151 w 169"/>
                <a:gd name="T21" fmla="*/ 137 h 170"/>
                <a:gd name="T22" fmla="*/ 143 w 169"/>
                <a:gd name="T23" fmla="*/ 120 h 170"/>
                <a:gd name="T24" fmla="*/ 164 w 169"/>
                <a:gd name="T25" fmla="*/ 115 h 170"/>
                <a:gd name="T26" fmla="*/ 147 w 169"/>
                <a:gd name="T27" fmla="*/ 111 h 170"/>
                <a:gd name="T28" fmla="*/ 167 w 169"/>
                <a:gd name="T29" fmla="*/ 104 h 170"/>
                <a:gd name="T30" fmla="*/ 149 w 169"/>
                <a:gd name="T31" fmla="*/ 104 h 170"/>
                <a:gd name="T32" fmla="*/ 169 w 169"/>
                <a:gd name="T33" fmla="*/ 86 h 170"/>
                <a:gd name="T34" fmla="*/ 169 w 169"/>
                <a:gd name="T35" fmla="*/ 92 h 170"/>
                <a:gd name="T36" fmla="*/ 151 w 169"/>
                <a:gd name="T37" fmla="*/ 75 h 170"/>
                <a:gd name="T38" fmla="*/ 168 w 169"/>
                <a:gd name="T39" fmla="*/ 70 h 170"/>
                <a:gd name="T40" fmla="*/ 150 w 169"/>
                <a:gd name="T41" fmla="*/ 70 h 170"/>
                <a:gd name="T42" fmla="*/ 163 w 169"/>
                <a:gd name="T43" fmla="*/ 52 h 170"/>
                <a:gd name="T44" fmla="*/ 165 w 169"/>
                <a:gd name="T45" fmla="*/ 59 h 170"/>
                <a:gd name="T46" fmla="*/ 136 w 169"/>
                <a:gd name="T47" fmla="*/ 41 h 170"/>
                <a:gd name="T48" fmla="*/ 154 w 169"/>
                <a:gd name="T49" fmla="*/ 36 h 170"/>
                <a:gd name="T50" fmla="*/ 131 w 169"/>
                <a:gd name="T51" fmla="*/ 36 h 170"/>
                <a:gd name="T52" fmla="*/ 137 w 169"/>
                <a:gd name="T53" fmla="*/ 19 h 170"/>
                <a:gd name="T54" fmla="*/ 115 w 169"/>
                <a:gd name="T55" fmla="*/ 25 h 170"/>
                <a:gd name="T56" fmla="*/ 118 w 169"/>
                <a:gd name="T57" fmla="*/ 7 h 170"/>
                <a:gd name="T58" fmla="*/ 131 w 169"/>
                <a:gd name="T59" fmla="*/ 14 h 170"/>
                <a:gd name="T60" fmla="*/ 65 w 169"/>
                <a:gd name="T61" fmla="*/ 3 h 170"/>
                <a:gd name="T62" fmla="*/ 25 w 169"/>
                <a:gd name="T63" fmla="*/ 25 h 170"/>
                <a:gd name="T64" fmla="*/ 75 w 169"/>
                <a:gd name="T65" fmla="*/ 19 h 170"/>
                <a:gd name="T66" fmla="*/ 16 w 169"/>
                <a:gd name="T67" fmla="*/ 36 h 170"/>
                <a:gd name="T68" fmla="*/ 21 w 169"/>
                <a:gd name="T69" fmla="*/ 30 h 170"/>
                <a:gd name="T70" fmla="*/ 29 w 169"/>
                <a:gd name="T71" fmla="*/ 48 h 170"/>
                <a:gd name="T72" fmla="*/ 7 w 169"/>
                <a:gd name="T73" fmla="*/ 52 h 170"/>
                <a:gd name="T74" fmla="*/ 26 w 169"/>
                <a:gd name="T75" fmla="*/ 52 h 170"/>
                <a:gd name="T76" fmla="*/ 2 w 169"/>
                <a:gd name="T77" fmla="*/ 70 h 170"/>
                <a:gd name="T78" fmla="*/ 3 w 169"/>
                <a:gd name="T79" fmla="*/ 63 h 170"/>
                <a:gd name="T80" fmla="*/ 18 w 169"/>
                <a:gd name="T81" fmla="*/ 81 h 170"/>
                <a:gd name="T82" fmla="*/ 0 w 169"/>
                <a:gd name="T83" fmla="*/ 86 h 170"/>
                <a:gd name="T84" fmla="*/ 18 w 169"/>
                <a:gd name="T85" fmla="*/ 86 h 170"/>
                <a:gd name="T86" fmla="*/ 2 w 169"/>
                <a:gd name="T87" fmla="*/ 104 h 170"/>
                <a:gd name="T88" fmla="*/ 1 w 169"/>
                <a:gd name="T89" fmla="*/ 97 h 170"/>
                <a:gd name="T90" fmla="*/ 25 w 169"/>
                <a:gd name="T91" fmla="*/ 115 h 170"/>
                <a:gd name="T92" fmla="*/ 4 w 169"/>
                <a:gd name="T93" fmla="*/ 108 h 170"/>
                <a:gd name="T94" fmla="*/ 32 w 169"/>
                <a:gd name="T95" fmla="*/ 126 h 170"/>
                <a:gd name="T96" fmla="*/ 14 w 169"/>
                <a:gd name="T97" fmla="*/ 131 h 170"/>
                <a:gd name="T98" fmla="*/ 37 w 169"/>
                <a:gd name="T99" fmla="*/ 132 h 170"/>
                <a:gd name="T100" fmla="*/ 22 w 169"/>
                <a:gd name="T101" fmla="*/ 142 h 170"/>
                <a:gd name="T102" fmla="*/ 63 w 169"/>
                <a:gd name="T103" fmla="*/ 149 h 170"/>
                <a:gd name="T104" fmla="*/ 22 w 169"/>
                <a:gd name="T105" fmla="*/ 142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69" h="170">
                  <a:moveTo>
                    <a:pt x="68" y="168"/>
                  </a:moveTo>
                  <a:cubicBezTo>
                    <a:pt x="68" y="168"/>
                    <a:pt x="68" y="168"/>
                    <a:pt x="68" y="168"/>
                  </a:cubicBezTo>
                  <a:cubicBezTo>
                    <a:pt x="68" y="168"/>
                    <a:pt x="68" y="168"/>
                    <a:pt x="68" y="168"/>
                  </a:cubicBezTo>
                  <a:cubicBezTo>
                    <a:pt x="68" y="168"/>
                    <a:pt x="68" y="168"/>
                    <a:pt x="68" y="168"/>
                  </a:cubicBezTo>
                  <a:cubicBezTo>
                    <a:pt x="68" y="168"/>
                    <a:pt x="68" y="168"/>
                    <a:pt x="68" y="168"/>
                  </a:cubicBezTo>
                  <a:cubicBezTo>
                    <a:pt x="74" y="169"/>
                    <a:pt x="79" y="170"/>
                    <a:pt x="85" y="170"/>
                  </a:cubicBezTo>
                  <a:cubicBezTo>
                    <a:pt x="85" y="170"/>
                    <a:pt x="85" y="170"/>
                    <a:pt x="85" y="170"/>
                  </a:cubicBezTo>
                  <a:cubicBezTo>
                    <a:pt x="86" y="170"/>
                    <a:pt x="88" y="169"/>
                    <a:pt x="89" y="169"/>
                  </a:cubicBezTo>
                  <a:cubicBezTo>
                    <a:pt x="89" y="169"/>
                    <a:pt x="89" y="169"/>
                    <a:pt x="89" y="169"/>
                  </a:cubicBezTo>
                  <a:cubicBezTo>
                    <a:pt x="90" y="169"/>
                    <a:pt x="91" y="169"/>
                    <a:pt x="92" y="169"/>
                  </a:cubicBezTo>
                  <a:cubicBezTo>
                    <a:pt x="92" y="169"/>
                    <a:pt x="92" y="169"/>
                    <a:pt x="92" y="169"/>
                  </a:cubicBezTo>
                  <a:cubicBezTo>
                    <a:pt x="92" y="169"/>
                    <a:pt x="92" y="169"/>
                    <a:pt x="92" y="169"/>
                  </a:cubicBezTo>
                  <a:cubicBezTo>
                    <a:pt x="99" y="169"/>
                    <a:pt x="107" y="167"/>
                    <a:pt x="114" y="164"/>
                  </a:cubicBezTo>
                  <a:cubicBezTo>
                    <a:pt x="56" y="164"/>
                    <a:pt x="56" y="164"/>
                    <a:pt x="56" y="164"/>
                  </a:cubicBezTo>
                  <a:cubicBezTo>
                    <a:pt x="60" y="166"/>
                    <a:pt x="64" y="167"/>
                    <a:pt x="68" y="168"/>
                  </a:cubicBezTo>
                  <a:close/>
                  <a:moveTo>
                    <a:pt x="124" y="160"/>
                  </a:moveTo>
                  <a:cubicBezTo>
                    <a:pt x="128" y="158"/>
                    <a:pt x="131" y="156"/>
                    <a:pt x="135" y="153"/>
                  </a:cubicBezTo>
                  <a:cubicBezTo>
                    <a:pt x="35" y="153"/>
                    <a:pt x="35" y="153"/>
                    <a:pt x="35" y="153"/>
                  </a:cubicBezTo>
                  <a:cubicBezTo>
                    <a:pt x="38" y="156"/>
                    <a:pt x="42" y="158"/>
                    <a:pt x="46" y="160"/>
                  </a:cubicBezTo>
                  <a:cubicBezTo>
                    <a:pt x="124" y="160"/>
                    <a:pt x="124" y="160"/>
                    <a:pt x="124" y="160"/>
                  </a:cubicBezTo>
                  <a:close/>
                  <a:moveTo>
                    <a:pt x="141" y="149"/>
                  </a:moveTo>
                  <a:cubicBezTo>
                    <a:pt x="142" y="147"/>
                    <a:pt x="143" y="146"/>
                    <a:pt x="145" y="145"/>
                  </a:cubicBezTo>
                  <a:cubicBezTo>
                    <a:pt x="146" y="144"/>
                    <a:pt x="146" y="143"/>
                    <a:pt x="147" y="142"/>
                  </a:cubicBezTo>
                  <a:cubicBezTo>
                    <a:pt x="120" y="142"/>
                    <a:pt x="120" y="142"/>
                    <a:pt x="120" y="142"/>
                  </a:cubicBezTo>
                  <a:cubicBezTo>
                    <a:pt x="117" y="144"/>
                    <a:pt x="114" y="146"/>
                    <a:pt x="111" y="147"/>
                  </a:cubicBezTo>
                  <a:cubicBezTo>
                    <a:pt x="109" y="148"/>
                    <a:pt x="108" y="148"/>
                    <a:pt x="106" y="149"/>
                  </a:cubicBezTo>
                  <a:cubicBezTo>
                    <a:pt x="141" y="149"/>
                    <a:pt x="141" y="149"/>
                    <a:pt x="141" y="149"/>
                  </a:cubicBezTo>
                  <a:close/>
                  <a:moveTo>
                    <a:pt x="151" y="137"/>
                  </a:moveTo>
                  <a:cubicBezTo>
                    <a:pt x="153" y="135"/>
                    <a:pt x="155" y="133"/>
                    <a:pt x="156" y="131"/>
                  </a:cubicBezTo>
                  <a:cubicBezTo>
                    <a:pt x="134" y="131"/>
                    <a:pt x="134" y="131"/>
                    <a:pt x="134" y="131"/>
                  </a:cubicBezTo>
                  <a:cubicBezTo>
                    <a:pt x="134" y="131"/>
                    <a:pt x="133" y="132"/>
                    <a:pt x="132" y="132"/>
                  </a:cubicBezTo>
                  <a:cubicBezTo>
                    <a:pt x="131" y="134"/>
                    <a:pt x="129" y="136"/>
                    <a:pt x="127" y="137"/>
                  </a:cubicBezTo>
                  <a:cubicBezTo>
                    <a:pt x="151" y="137"/>
                    <a:pt x="151" y="137"/>
                    <a:pt x="151" y="137"/>
                  </a:cubicBezTo>
                  <a:close/>
                  <a:moveTo>
                    <a:pt x="159" y="126"/>
                  </a:moveTo>
                  <a:cubicBezTo>
                    <a:pt x="160" y="124"/>
                    <a:pt x="161" y="122"/>
                    <a:pt x="162" y="120"/>
                  </a:cubicBezTo>
                  <a:cubicBezTo>
                    <a:pt x="143" y="120"/>
                    <a:pt x="143" y="120"/>
                    <a:pt x="143" y="120"/>
                  </a:cubicBezTo>
                  <a:cubicBezTo>
                    <a:pt x="141" y="122"/>
                    <a:pt x="140" y="124"/>
                    <a:pt x="138" y="126"/>
                  </a:cubicBezTo>
                  <a:cubicBezTo>
                    <a:pt x="159" y="126"/>
                    <a:pt x="159" y="126"/>
                    <a:pt x="159" y="126"/>
                  </a:cubicBezTo>
                  <a:close/>
                  <a:moveTo>
                    <a:pt x="164" y="115"/>
                  </a:moveTo>
                  <a:cubicBezTo>
                    <a:pt x="165" y="113"/>
                    <a:pt x="166" y="111"/>
                    <a:pt x="166" y="108"/>
                  </a:cubicBezTo>
                  <a:cubicBezTo>
                    <a:pt x="148" y="108"/>
                    <a:pt x="148" y="108"/>
                    <a:pt x="148" y="108"/>
                  </a:cubicBezTo>
                  <a:cubicBezTo>
                    <a:pt x="148" y="109"/>
                    <a:pt x="147" y="110"/>
                    <a:pt x="147" y="111"/>
                  </a:cubicBezTo>
                  <a:cubicBezTo>
                    <a:pt x="146" y="112"/>
                    <a:pt x="146" y="114"/>
                    <a:pt x="145" y="115"/>
                  </a:cubicBezTo>
                  <a:cubicBezTo>
                    <a:pt x="164" y="115"/>
                    <a:pt x="164" y="115"/>
                    <a:pt x="164" y="115"/>
                  </a:cubicBezTo>
                  <a:close/>
                  <a:moveTo>
                    <a:pt x="167" y="104"/>
                  </a:moveTo>
                  <a:cubicBezTo>
                    <a:pt x="168" y="102"/>
                    <a:pt x="168" y="99"/>
                    <a:pt x="169" y="97"/>
                  </a:cubicBezTo>
                  <a:cubicBezTo>
                    <a:pt x="151" y="97"/>
                    <a:pt x="151" y="97"/>
                    <a:pt x="151" y="97"/>
                  </a:cubicBezTo>
                  <a:cubicBezTo>
                    <a:pt x="151" y="99"/>
                    <a:pt x="150" y="102"/>
                    <a:pt x="149" y="104"/>
                  </a:cubicBezTo>
                  <a:cubicBezTo>
                    <a:pt x="167" y="104"/>
                    <a:pt x="167" y="104"/>
                    <a:pt x="167" y="104"/>
                  </a:cubicBezTo>
                  <a:close/>
                  <a:moveTo>
                    <a:pt x="169" y="92"/>
                  </a:moveTo>
                  <a:cubicBezTo>
                    <a:pt x="169" y="90"/>
                    <a:pt x="169" y="88"/>
                    <a:pt x="169" y="86"/>
                  </a:cubicBezTo>
                  <a:cubicBezTo>
                    <a:pt x="152" y="86"/>
                    <a:pt x="152" y="86"/>
                    <a:pt x="152" y="86"/>
                  </a:cubicBezTo>
                  <a:cubicBezTo>
                    <a:pt x="152" y="88"/>
                    <a:pt x="152" y="90"/>
                    <a:pt x="152" y="92"/>
                  </a:cubicBezTo>
                  <a:cubicBezTo>
                    <a:pt x="169" y="92"/>
                    <a:pt x="169" y="92"/>
                    <a:pt x="169" y="92"/>
                  </a:cubicBezTo>
                  <a:close/>
                  <a:moveTo>
                    <a:pt x="169" y="81"/>
                  </a:moveTo>
                  <a:cubicBezTo>
                    <a:pt x="169" y="79"/>
                    <a:pt x="169" y="77"/>
                    <a:pt x="169" y="75"/>
                  </a:cubicBezTo>
                  <a:cubicBezTo>
                    <a:pt x="151" y="75"/>
                    <a:pt x="151" y="75"/>
                    <a:pt x="151" y="75"/>
                  </a:cubicBezTo>
                  <a:cubicBezTo>
                    <a:pt x="152" y="77"/>
                    <a:pt x="152" y="79"/>
                    <a:pt x="152" y="81"/>
                  </a:cubicBezTo>
                  <a:cubicBezTo>
                    <a:pt x="169" y="81"/>
                    <a:pt x="169" y="81"/>
                    <a:pt x="169" y="81"/>
                  </a:cubicBezTo>
                  <a:close/>
                  <a:moveTo>
                    <a:pt x="168" y="70"/>
                  </a:moveTo>
                  <a:cubicBezTo>
                    <a:pt x="168" y="68"/>
                    <a:pt x="167" y="66"/>
                    <a:pt x="167" y="63"/>
                  </a:cubicBezTo>
                  <a:cubicBezTo>
                    <a:pt x="149" y="63"/>
                    <a:pt x="149" y="63"/>
                    <a:pt x="149" y="63"/>
                  </a:cubicBezTo>
                  <a:cubicBezTo>
                    <a:pt x="149" y="66"/>
                    <a:pt x="150" y="68"/>
                    <a:pt x="150" y="70"/>
                  </a:cubicBezTo>
                  <a:cubicBezTo>
                    <a:pt x="168" y="70"/>
                    <a:pt x="168" y="70"/>
                    <a:pt x="168" y="70"/>
                  </a:cubicBezTo>
                  <a:close/>
                  <a:moveTo>
                    <a:pt x="165" y="59"/>
                  </a:moveTo>
                  <a:cubicBezTo>
                    <a:pt x="165" y="57"/>
                    <a:pt x="164" y="54"/>
                    <a:pt x="163" y="52"/>
                  </a:cubicBezTo>
                  <a:cubicBezTo>
                    <a:pt x="144" y="52"/>
                    <a:pt x="144" y="52"/>
                    <a:pt x="144" y="52"/>
                  </a:cubicBezTo>
                  <a:cubicBezTo>
                    <a:pt x="145" y="54"/>
                    <a:pt x="146" y="57"/>
                    <a:pt x="147" y="59"/>
                  </a:cubicBezTo>
                  <a:cubicBezTo>
                    <a:pt x="165" y="59"/>
                    <a:pt x="165" y="59"/>
                    <a:pt x="165" y="59"/>
                  </a:cubicBezTo>
                  <a:close/>
                  <a:moveTo>
                    <a:pt x="161" y="48"/>
                  </a:moveTo>
                  <a:cubicBezTo>
                    <a:pt x="160" y="45"/>
                    <a:pt x="158" y="43"/>
                    <a:pt x="157" y="41"/>
                  </a:cubicBezTo>
                  <a:cubicBezTo>
                    <a:pt x="136" y="41"/>
                    <a:pt x="136" y="41"/>
                    <a:pt x="136" y="41"/>
                  </a:cubicBezTo>
                  <a:cubicBezTo>
                    <a:pt x="138" y="43"/>
                    <a:pt x="139" y="45"/>
                    <a:pt x="141" y="48"/>
                  </a:cubicBezTo>
                  <a:cubicBezTo>
                    <a:pt x="161" y="48"/>
                    <a:pt x="161" y="48"/>
                    <a:pt x="161" y="48"/>
                  </a:cubicBezTo>
                  <a:close/>
                  <a:moveTo>
                    <a:pt x="154" y="36"/>
                  </a:moveTo>
                  <a:cubicBezTo>
                    <a:pt x="153" y="34"/>
                    <a:pt x="151" y="32"/>
                    <a:pt x="149" y="30"/>
                  </a:cubicBezTo>
                  <a:cubicBezTo>
                    <a:pt x="123" y="30"/>
                    <a:pt x="123" y="30"/>
                    <a:pt x="123" y="30"/>
                  </a:cubicBezTo>
                  <a:cubicBezTo>
                    <a:pt x="126" y="32"/>
                    <a:pt x="129" y="34"/>
                    <a:pt x="131" y="36"/>
                  </a:cubicBezTo>
                  <a:cubicBezTo>
                    <a:pt x="154" y="36"/>
                    <a:pt x="154" y="36"/>
                    <a:pt x="154" y="36"/>
                  </a:cubicBezTo>
                  <a:close/>
                  <a:moveTo>
                    <a:pt x="145" y="25"/>
                  </a:moveTo>
                  <a:cubicBezTo>
                    <a:pt x="142" y="23"/>
                    <a:pt x="140" y="21"/>
                    <a:pt x="137" y="19"/>
                  </a:cubicBezTo>
                  <a:cubicBezTo>
                    <a:pt x="95" y="19"/>
                    <a:pt x="95" y="19"/>
                    <a:pt x="95" y="19"/>
                  </a:cubicBezTo>
                  <a:cubicBezTo>
                    <a:pt x="100" y="19"/>
                    <a:pt x="106" y="21"/>
                    <a:pt x="111" y="23"/>
                  </a:cubicBezTo>
                  <a:cubicBezTo>
                    <a:pt x="112" y="24"/>
                    <a:pt x="114" y="24"/>
                    <a:pt x="115" y="25"/>
                  </a:cubicBezTo>
                  <a:cubicBezTo>
                    <a:pt x="145" y="25"/>
                    <a:pt x="145" y="25"/>
                    <a:pt x="145" y="25"/>
                  </a:cubicBezTo>
                  <a:close/>
                  <a:moveTo>
                    <a:pt x="131" y="14"/>
                  </a:moveTo>
                  <a:cubicBezTo>
                    <a:pt x="127" y="11"/>
                    <a:pt x="123" y="9"/>
                    <a:pt x="118" y="7"/>
                  </a:cubicBezTo>
                  <a:cubicBezTo>
                    <a:pt x="51" y="7"/>
                    <a:pt x="51" y="7"/>
                    <a:pt x="51" y="7"/>
                  </a:cubicBezTo>
                  <a:cubicBezTo>
                    <a:pt x="47" y="9"/>
                    <a:pt x="43" y="11"/>
                    <a:pt x="39" y="14"/>
                  </a:cubicBezTo>
                  <a:cubicBezTo>
                    <a:pt x="131" y="14"/>
                    <a:pt x="131" y="14"/>
                    <a:pt x="131" y="14"/>
                  </a:cubicBezTo>
                  <a:close/>
                  <a:moveTo>
                    <a:pt x="104" y="3"/>
                  </a:moveTo>
                  <a:cubicBezTo>
                    <a:pt x="98" y="1"/>
                    <a:pt x="91" y="0"/>
                    <a:pt x="85" y="0"/>
                  </a:cubicBezTo>
                  <a:cubicBezTo>
                    <a:pt x="78" y="0"/>
                    <a:pt x="72" y="1"/>
                    <a:pt x="65" y="3"/>
                  </a:cubicBezTo>
                  <a:cubicBezTo>
                    <a:pt x="104" y="3"/>
                    <a:pt x="104" y="3"/>
                    <a:pt x="104" y="3"/>
                  </a:cubicBezTo>
                  <a:close/>
                  <a:moveTo>
                    <a:pt x="33" y="19"/>
                  </a:moveTo>
                  <a:cubicBezTo>
                    <a:pt x="30" y="21"/>
                    <a:pt x="28" y="23"/>
                    <a:pt x="25" y="25"/>
                  </a:cubicBezTo>
                  <a:cubicBezTo>
                    <a:pt x="54" y="25"/>
                    <a:pt x="54" y="25"/>
                    <a:pt x="54" y="25"/>
                  </a:cubicBezTo>
                  <a:cubicBezTo>
                    <a:pt x="56" y="24"/>
                    <a:pt x="58" y="24"/>
                    <a:pt x="59" y="23"/>
                  </a:cubicBezTo>
                  <a:cubicBezTo>
                    <a:pt x="64" y="21"/>
                    <a:pt x="70" y="19"/>
                    <a:pt x="75" y="19"/>
                  </a:cubicBezTo>
                  <a:cubicBezTo>
                    <a:pt x="33" y="19"/>
                    <a:pt x="33" y="19"/>
                    <a:pt x="33" y="19"/>
                  </a:cubicBezTo>
                  <a:close/>
                  <a:moveTo>
                    <a:pt x="21" y="30"/>
                  </a:moveTo>
                  <a:cubicBezTo>
                    <a:pt x="19" y="32"/>
                    <a:pt x="17" y="34"/>
                    <a:pt x="16" y="36"/>
                  </a:cubicBezTo>
                  <a:cubicBezTo>
                    <a:pt x="39" y="36"/>
                    <a:pt x="39" y="36"/>
                    <a:pt x="39" y="36"/>
                  </a:cubicBezTo>
                  <a:cubicBezTo>
                    <a:pt x="41" y="34"/>
                    <a:pt x="44" y="32"/>
                    <a:pt x="47" y="30"/>
                  </a:cubicBezTo>
                  <a:cubicBezTo>
                    <a:pt x="21" y="30"/>
                    <a:pt x="21" y="30"/>
                    <a:pt x="21" y="30"/>
                  </a:cubicBezTo>
                  <a:close/>
                  <a:moveTo>
                    <a:pt x="13" y="41"/>
                  </a:moveTo>
                  <a:cubicBezTo>
                    <a:pt x="11" y="43"/>
                    <a:pt x="10" y="45"/>
                    <a:pt x="9" y="48"/>
                  </a:cubicBezTo>
                  <a:cubicBezTo>
                    <a:pt x="29" y="48"/>
                    <a:pt x="29" y="48"/>
                    <a:pt x="29" y="48"/>
                  </a:cubicBezTo>
                  <a:cubicBezTo>
                    <a:pt x="31" y="45"/>
                    <a:pt x="32" y="43"/>
                    <a:pt x="34" y="41"/>
                  </a:cubicBezTo>
                  <a:cubicBezTo>
                    <a:pt x="13" y="41"/>
                    <a:pt x="13" y="41"/>
                    <a:pt x="13" y="41"/>
                  </a:cubicBezTo>
                  <a:close/>
                  <a:moveTo>
                    <a:pt x="7" y="52"/>
                  </a:moveTo>
                  <a:cubicBezTo>
                    <a:pt x="6" y="54"/>
                    <a:pt x="5" y="57"/>
                    <a:pt x="4" y="59"/>
                  </a:cubicBezTo>
                  <a:cubicBezTo>
                    <a:pt x="23" y="59"/>
                    <a:pt x="23" y="59"/>
                    <a:pt x="23" y="59"/>
                  </a:cubicBezTo>
                  <a:cubicBezTo>
                    <a:pt x="24" y="57"/>
                    <a:pt x="25" y="54"/>
                    <a:pt x="26" y="52"/>
                  </a:cubicBezTo>
                  <a:cubicBezTo>
                    <a:pt x="7" y="52"/>
                    <a:pt x="7" y="52"/>
                    <a:pt x="7" y="52"/>
                  </a:cubicBezTo>
                  <a:close/>
                  <a:moveTo>
                    <a:pt x="3" y="63"/>
                  </a:moveTo>
                  <a:cubicBezTo>
                    <a:pt x="3" y="66"/>
                    <a:pt x="2" y="68"/>
                    <a:pt x="2" y="70"/>
                  </a:cubicBezTo>
                  <a:cubicBezTo>
                    <a:pt x="19" y="70"/>
                    <a:pt x="19" y="70"/>
                    <a:pt x="19" y="70"/>
                  </a:cubicBezTo>
                  <a:cubicBezTo>
                    <a:pt x="20" y="68"/>
                    <a:pt x="21" y="66"/>
                    <a:pt x="21" y="63"/>
                  </a:cubicBezTo>
                  <a:cubicBezTo>
                    <a:pt x="3" y="63"/>
                    <a:pt x="3" y="63"/>
                    <a:pt x="3" y="63"/>
                  </a:cubicBezTo>
                  <a:close/>
                  <a:moveTo>
                    <a:pt x="1" y="75"/>
                  </a:moveTo>
                  <a:cubicBezTo>
                    <a:pt x="1" y="77"/>
                    <a:pt x="1" y="79"/>
                    <a:pt x="0" y="81"/>
                  </a:cubicBezTo>
                  <a:cubicBezTo>
                    <a:pt x="18" y="81"/>
                    <a:pt x="18" y="81"/>
                    <a:pt x="18" y="81"/>
                  </a:cubicBezTo>
                  <a:cubicBezTo>
                    <a:pt x="18" y="79"/>
                    <a:pt x="18" y="77"/>
                    <a:pt x="19" y="75"/>
                  </a:cubicBezTo>
                  <a:cubicBezTo>
                    <a:pt x="1" y="75"/>
                    <a:pt x="1" y="75"/>
                    <a:pt x="1" y="75"/>
                  </a:cubicBezTo>
                  <a:close/>
                  <a:moveTo>
                    <a:pt x="0" y="86"/>
                  </a:moveTo>
                  <a:cubicBezTo>
                    <a:pt x="0" y="88"/>
                    <a:pt x="0" y="90"/>
                    <a:pt x="1" y="92"/>
                  </a:cubicBezTo>
                  <a:cubicBezTo>
                    <a:pt x="18" y="92"/>
                    <a:pt x="18" y="92"/>
                    <a:pt x="18" y="92"/>
                  </a:cubicBezTo>
                  <a:cubicBezTo>
                    <a:pt x="18" y="90"/>
                    <a:pt x="18" y="88"/>
                    <a:pt x="18" y="86"/>
                  </a:cubicBezTo>
                  <a:cubicBezTo>
                    <a:pt x="0" y="86"/>
                    <a:pt x="0" y="86"/>
                    <a:pt x="0" y="86"/>
                  </a:cubicBezTo>
                  <a:close/>
                  <a:moveTo>
                    <a:pt x="1" y="97"/>
                  </a:moveTo>
                  <a:cubicBezTo>
                    <a:pt x="2" y="99"/>
                    <a:pt x="2" y="102"/>
                    <a:pt x="2" y="104"/>
                  </a:cubicBezTo>
                  <a:cubicBezTo>
                    <a:pt x="20" y="104"/>
                    <a:pt x="20" y="104"/>
                    <a:pt x="20" y="104"/>
                  </a:cubicBezTo>
                  <a:cubicBezTo>
                    <a:pt x="20" y="102"/>
                    <a:pt x="19" y="99"/>
                    <a:pt x="19" y="97"/>
                  </a:cubicBezTo>
                  <a:cubicBezTo>
                    <a:pt x="1" y="97"/>
                    <a:pt x="1" y="97"/>
                    <a:pt x="1" y="97"/>
                  </a:cubicBezTo>
                  <a:close/>
                  <a:moveTo>
                    <a:pt x="4" y="108"/>
                  </a:moveTo>
                  <a:cubicBezTo>
                    <a:pt x="4" y="111"/>
                    <a:pt x="5" y="113"/>
                    <a:pt x="6" y="115"/>
                  </a:cubicBezTo>
                  <a:cubicBezTo>
                    <a:pt x="25" y="115"/>
                    <a:pt x="25" y="115"/>
                    <a:pt x="25" y="115"/>
                  </a:cubicBezTo>
                  <a:cubicBezTo>
                    <a:pt x="24" y="114"/>
                    <a:pt x="23" y="112"/>
                    <a:pt x="23" y="111"/>
                  </a:cubicBezTo>
                  <a:cubicBezTo>
                    <a:pt x="23" y="110"/>
                    <a:pt x="22" y="109"/>
                    <a:pt x="22" y="108"/>
                  </a:cubicBezTo>
                  <a:cubicBezTo>
                    <a:pt x="4" y="108"/>
                    <a:pt x="4" y="108"/>
                    <a:pt x="4" y="108"/>
                  </a:cubicBezTo>
                  <a:close/>
                  <a:moveTo>
                    <a:pt x="8" y="120"/>
                  </a:moveTo>
                  <a:cubicBezTo>
                    <a:pt x="9" y="122"/>
                    <a:pt x="10" y="124"/>
                    <a:pt x="11" y="126"/>
                  </a:cubicBezTo>
                  <a:cubicBezTo>
                    <a:pt x="32" y="126"/>
                    <a:pt x="32" y="126"/>
                    <a:pt x="32" y="126"/>
                  </a:cubicBezTo>
                  <a:cubicBezTo>
                    <a:pt x="30" y="124"/>
                    <a:pt x="29" y="122"/>
                    <a:pt x="27" y="120"/>
                  </a:cubicBezTo>
                  <a:cubicBezTo>
                    <a:pt x="8" y="120"/>
                    <a:pt x="8" y="120"/>
                    <a:pt x="8" y="120"/>
                  </a:cubicBezTo>
                  <a:close/>
                  <a:moveTo>
                    <a:pt x="14" y="131"/>
                  </a:moveTo>
                  <a:cubicBezTo>
                    <a:pt x="15" y="133"/>
                    <a:pt x="17" y="135"/>
                    <a:pt x="19" y="137"/>
                  </a:cubicBezTo>
                  <a:cubicBezTo>
                    <a:pt x="43" y="137"/>
                    <a:pt x="43" y="137"/>
                    <a:pt x="43" y="137"/>
                  </a:cubicBezTo>
                  <a:cubicBezTo>
                    <a:pt x="41" y="136"/>
                    <a:pt x="39" y="134"/>
                    <a:pt x="37" y="132"/>
                  </a:cubicBezTo>
                  <a:cubicBezTo>
                    <a:pt x="37" y="132"/>
                    <a:pt x="36" y="131"/>
                    <a:pt x="36" y="131"/>
                  </a:cubicBezTo>
                  <a:cubicBezTo>
                    <a:pt x="14" y="131"/>
                    <a:pt x="14" y="131"/>
                    <a:pt x="14" y="131"/>
                  </a:cubicBezTo>
                  <a:close/>
                  <a:moveTo>
                    <a:pt x="22" y="142"/>
                  </a:moveTo>
                  <a:cubicBezTo>
                    <a:pt x="23" y="143"/>
                    <a:pt x="24" y="144"/>
                    <a:pt x="25" y="145"/>
                  </a:cubicBezTo>
                  <a:cubicBezTo>
                    <a:pt x="26" y="146"/>
                    <a:pt x="28" y="147"/>
                    <a:pt x="29" y="149"/>
                  </a:cubicBezTo>
                  <a:cubicBezTo>
                    <a:pt x="63" y="149"/>
                    <a:pt x="63" y="149"/>
                    <a:pt x="63" y="149"/>
                  </a:cubicBezTo>
                  <a:cubicBezTo>
                    <a:pt x="62" y="148"/>
                    <a:pt x="61" y="148"/>
                    <a:pt x="59" y="147"/>
                  </a:cubicBezTo>
                  <a:cubicBezTo>
                    <a:pt x="56" y="146"/>
                    <a:pt x="53" y="144"/>
                    <a:pt x="49" y="142"/>
                  </a:cubicBezTo>
                  <a:lnTo>
                    <a:pt x="22" y="142"/>
                  </a:lnTo>
                  <a:close/>
                </a:path>
              </a:pathLst>
            </a:custGeom>
            <a:solidFill>
              <a:srgbClr val="BFC7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" name="Freeform 7"/>
            <p:cNvSpPr>
              <a:spLocks noEditPoints="1"/>
            </p:cNvSpPr>
            <p:nvPr/>
          </p:nvSpPr>
          <p:spPr bwMode="auto">
            <a:xfrm>
              <a:off x="2414588" y="649289"/>
              <a:ext cx="588963" cy="587375"/>
            </a:xfrm>
            <a:custGeom>
              <a:avLst/>
              <a:gdLst>
                <a:gd name="T0" fmla="*/ 123 w 124"/>
                <a:gd name="T1" fmla="*/ 52 h 124"/>
                <a:gd name="T2" fmla="*/ 0 w 124"/>
                <a:gd name="T3" fmla="*/ 58 h 124"/>
                <a:gd name="T4" fmla="*/ 122 w 124"/>
                <a:gd name="T5" fmla="*/ 47 h 124"/>
                <a:gd name="T6" fmla="*/ 4 w 124"/>
                <a:gd name="T7" fmla="*/ 40 h 124"/>
                <a:gd name="T8" fmla="*/ 122 w 124"/>
                <a:gd name="T9" fmla="*/ 47 h 124"/>
                <a:gd name="T10" fmla="*/ 114 w 124"/>
                <a:gd name="T11" fmla="*/ 29 h 124"/>
                <a:gd name="T12" fmla="*/ 6 w 124"/>
                <a:gd name="T13" fmla="*/ 36 h 124"/>
                <a:gd name="T14" fmla="*/ 111 w 124"/>
                <a:gd name="T15" fmla="*/ 25 h 124"/>
                <a:gd name="T16" fmla="*/ 105 w 124"/>
                <a:gd name="T17" fmla="*/ 18 h 124"/>
                <a:gd name="T18" fmla="*/ 18 w 124"/>
                <a:gd name="T19" fmla="*/ 18 h 124"/>
                <a:gd name="T20" fmla="*/ 111 w 124"/>
                <a:gd name="T21" fmla="*/ 25 h 124"/>
                <a:gd name="T22" fmla="*/ 90 w 124"/>
                <a:gd name="T23" fmla="*/ 7 h 124"/>
                <a:gd name="T24" fmla="*/ 24 w 124"/>
                <a:gd name="T25" fmla="*/ 13 h 124"/>
                <a:gd name="T26" fmla="*/ 78 w 124"/>
                <a:gd name="T27" fmla="*/ 2 h 124"/>
                <a:gd name="T28" fmla="*/ 46 w 124"/>
                <a:gd name="T29" fmla="*/ 2 h 124"/>
                <a:gd name="T30" fmla="*/ 0 w 124"/>
                <a:gd name="T31" fmla="*/ 63 h 124"/>
                <a:gd name="T32" fmla="*/ 123 w 124"/>
                <a:gd name="T33" fmla="*/ 69 h 124"/>
                <a:gd name="T34" fmla="*/ 0 w 124"/>
                <a:gd name="T35" fmla="*/ 63 h 124"/>
                <a:gd name="T36" fmla="*/ 3 w 124"/>
                <a:gd name="T37" fmla="*/ 81 h 124"/>
                <a:gd name="T38" fmla="*/ 123 w 124"/>
                <a:gd name="T39" fmla="*/ 74 h 124"/>
                <a:gd name="T40" fmla="*/ 5 w 124"/>
                <a:gd name="T41" fmla="*/ 85 h 124"/>
                <a:gd name="T42" fmla="*/ 8 w 124"/>
                <a:gd name="T43" fmla="*/ 92 h 124"/>
                <a:gd name="T44" fmla="*/ 119 w 124"/>
                <a:gd name="T45" fmla="*/ 86 h 124"/>
                <a:gd name="T46" fmla="*/ 5 w 124"/>
                <a:gd name="T47" fmla="*/ 85 h 124"/>
                <a:gd name="T48" fmla="*/ 16 w 124"/>
                <a:gd name="T49" fmla="*/ 103 h 124"/>
                <a:gd name="T50" fmla="*/ 113 w 124"/>
                <a:gd name="T51" fmla="*/ 97 h 124"/>
                <a:gd name="T52" fmla="*/ 20 w 124"/>
                <a:gd name="T53" fmla="*/ 108 h 124"/>
                <a:gd name="T54" fmla="*/ 95 w 124"/>
                <a:gd name="T55" fmla="*/ 114 h 124"/>
                <a:gd name="T56" fmla="*/ 20 w 124"/>
                <a:gd name="T57" fmla="*/ 108 h 124"/>
                <a:gd name="T58" fmla="*/ 38 w 124"/>
                <a:gd name="T59" fmla="*/ 119 h 124"/>
                <a:gd name="T60" fmla="*/ 62 w 124"/>
                <a:gd name="T61" fmla="*/ 124 h 124"/>
                <a:gd name="T62" fmla="*/ 86 w 124"/>
                <a:gd name="T63" fmla="*/ 119 h 124"/>
                <a:gd name="T64" fmla="*/ 38 w 124"/>
                <a:gd name="T65" fmla="*/ 11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24" h="124">
                  <a:moveTo>
                    <a:pt x="124" y="58"/>
                  </a:moveTo>
                  <a:cubicBezTo>
                    <a:pt x="124" y="56"/>
                    <a:pt x="123" y="54"/>
                    <a:pt x="123" y="52"/>
                  </a:cubicBezTo>
                  <a:cubicBezTo>
                    <a:pt x="1" y="52"/>
                    <a:pt x="1" y="52"/>
                    <a:pt x="1" y="52"/>
                  </a:cubicBezTo>
                  <a:cubicBezTo>
                    <a:pt x="0" y="54"/>
                    <a:pt x="0" y="56"/>
                    <a:pt x="0" y="58"/>
                  </a:cubicBezTo>
                  <a:cubicBezTo>
                    <a:pt x="124" y="58"/>
                    <a:pt x="124" y="58"/>
                    <a:pt x="124" y="58"/>
                  </a:cubicBezTo>
                  <a:close/>
                  <a:moveTo>
                    <a:pt x="122" y="47"/>
                  </a:moveTo>
                  <a:cubicBezTo>
                    <a:pt x="121" y="45"/>
                    <a:pt x="121" y="43"/>
                    <a:pt x="120" y="40"/>
                  </a:cubicBezTo>
                  <a:cubicBezTo>
                    <a:pt x="4" y="40"/>
                    <a:pt x="4" y="40"/>
                    <a:pt x="4" y="40"/>
                  </a:cubicBezTo>
                  <a:cubicBezTo>
                    <a:pt x="3" y="43"/>
                    <a:pt x="2" y="45"/>
                    <a:pt x="2" y="47"/>
                  </a:cubicBezTo>
                  <a:cubicBezTo>
                    <a:pt x="122" y="47"/>
                    <a:pt x="122" y="47"/>
                    <a:pt x="122" y="47"/>
                  </a:cubicBezTo>
                  <a:close/>
                  <a:moveTo>
                    <a:pt x="118" y="36"/>
                  </a:moveTo>
                  <a:cubicBezTo>
                    <a:pt x="117" y="34"/>
                    <a:pt x="116" y="31"/>
                    <a:pt x="114" y="29"/>
                  </a:cubicBezTo>
                  <a:cubicBezTo>
                    <a:pt x="9" y="29"/>
                    <a:pt x="9" y="29"/>
                    <a:pt x="9" y="29"/>
                  </a:cubicBezTo>
                  <a:cubicBezTo>
                    <a:pt x="8" y="31"/>
                    <a:pt x="7" y="34"/>
                    <a:pt x="6" y="36"/>
                  </a:cubicBezTo>
                  <a:cubicBezTo>
                    <a:pt x="118" y="36"/>
                    <a:pt x="118" y="36"/>
                    <a:pt x="118" y="36"/>
                  </a:cubicBezTo>
                  <a:close/>
                  <a:moveTo>
                    <a:pt x="111" y="25"/>
                  </a:moveTo>
                  <a:cubicBezTo>
                    <a:pt x="110" y="22"/>
                    <a:pt x="108" y="20"/>
                    <a:pt x="106" y="18"/>
                  </a:cubicBezTo>
                  <a:cubicBezTo>
                    <a:pt x="105" y="18"/>
                    <a:pt x="105" y="18"/>
                    <a:pt x="105" y="18"/>
                  </a:cubicBezTo>
                  <a:cubicBezTo>
                    <a:pt x="18" y="18"/>
                    <a:pt x="18" y="18"/>
                    <a:pt x="18" y="18"/>
                  </a:cubicBezTo>
                  <a:cubicBezTo>
                    <a:pt x="18" y="18"/>
                    <a:pt x="18" y="18"/>
                    <a:pt x="18" y="18"/>
                  </a:cubicBezTo>
                  <a:cubicBezTo>
                    <a:pt x="16" y="20"/>
                    <a:pt x="14" y="22"/>
                    <a:pt x="13" y="25"/>
                  </a:cubicBezTo>
                  <a:cubicBezTo>
                    <a:pt x="111" y="25"/>
                    <a:pt x="111" y="25"/>
                    <a:pt x="111" y="25"/>
                  </a:cubicBezTo>
                  <a:close/>
                  <a:moveTo>
                    <a:pt x="100" y="13"/>
                  </a:moveTo>
                  <a:cubicBezTo>
                    <a:pt x="97" y="11"/>
                    <a:pt x="94" y="9"/>
                    <a:pt x="90" y="7"/>
                  </a:cubicBezTo>
                  <a:cubicBezTo>
                    <a:pt x="34" y="7"/>
                    <a:pt x="34" y="7"/>
                    <a:pt x="34" y="7"/>
                  </a:cubicBezTo>
                  <a:cubicBezTo>
                    <a:pt x="30" y="9"/>
                    <a:pt x="27" y="11"/>
                    <a:pt x="24" y="13"/>
                  </a:cubicBezTo>
                  <a:cubicBezTo>
                    <a:pt x="100" y="13"/>
                    <a:pt x="100" y="13"/>
                    <a:pt x="100" y="13"/>
                  </a:cubicBezTo>
                  <a:close/>
                  <a:moveTo>
                    <a:pt x="78" y="2"/>
                  </a:moveTo>
                  <a:cubicBezTo>
                    <a:pt x="73" y="1"/>
                    <a:pt x="67" y="0"/>
                    <a:pt x="62" y="0"/>
                  </a:cubicBezTo>
                  <a:cubicBezTo>
                    <a:pt x="57" y="0"/>
                    <a:pt x="51" y="1"/>
                    <a:pt x="46" y="2"/>
                  </a:cubicBezTo>
                  <a:cubicBezTo>
                    <a:pt x="78" y="2"/>
                    <a:pt x="78" y="2"/>
                    <a:pt x="78" y="2"/>
                  </a:cubicBezTo>
                  <a:close/>
                  <a:moveTo>
                    <a:pt x="0" y="63"/>
                  </a:moveTo>
                  <a:cubicBezTo>
                    <a:pt x="0" y="65"/>
                    <a:pt x="0" y="67"/>
                    <a:pt x="0" y="69"/>
                  </a:cubicBezTo>
                  <a:cubicBezTo>
                    <a:pt x="123" y="69"/>
                    <a:pt x="123" y="69"/>
                    <a:pt x="123" y="69"/>
                  </a:cubicBezTo>
                  <a:cubicBezTo>
                    <a:pt x="124" y="67"/>
                    <a:pt x="124" y="65"/>
                    <a:pt x="124" y="63"/>
                  </a:cubicBezTo>
                  <a:cubicBezTo>
                    <a:pt x="0" y="63"/>
                    <a:pt x="0" y="63"/>
                    <a:pt x="0" y="63"/>
                  </a:cubicBezTo>
                  <a:close/>
                  <a:moveTo>
                    <a:pt x="1" y="74"/>
                  </a:moveTo>
                  <a:cubicBezTo>
                    <a:pt x="2" y="76"/>
                    <a:pt x="2" y="79"/>
                    <a:pt x="3" y="81"/>
                  </a:cubicBezTo>
                  <a:cubicBezTo>
                    <a:pt x="121" y="81"/>
                    <a:pt x="121" y="81"/>
                    <a:pt x="121" y="81"/>
                  </a:cubicBezTo>
                  <a:cubicBezTo>
                    <a:pt x="122" y="79"/>
                    <a:pt x="122" y="76"/>
                    <a:pt x="123" y="74"/>
                  </a:cubicBezTo>
                  <a:cubicBezTo>
                    <a:pt x="1" y="74"/>
                    <a:pt x="1" y="74"/>
                    <a:pt x="1" y="74"/>
                  </a:cubicBezTo>
                  <a:close/>
                  <a:moveTo>
                    <a:pt x="5" y="85"/>
                  </a:moveTo>
                  <a:cubicBezTo>
                    <a:pt x="5" y="86"/>
                    <a:pt x="5" y="86"/>
                    <a:pt x="5" y="86"/>
                  </a:cubicBezTo>
                  <a:cubicBezTo>
                    <a:pt x="6" y="88"/>
                    <a:pt x="7" y="90"/>
                    <a:pt x="8" y="92"/>
                  </a:cubicBezTo>
                  <a:cubicBezTo>
                    <a:pt x="116" y="92"/>
                    <a:pt x="116" y="92"/>
                    <a:pt x="116" y="92"/>
                  </a:cubicBezTo>
                  <a:cubicBezTo>
                    <a:pt x="117" y="90"/>
                    <a:pt x="118" y="88"/>
                    <a:pt x="119" y="86"/>
                  </a:cubicBezTo>
                  <a:cubicBezTo>
                    <a:pt x="119" y="85"/>
                    <a:pt x="119" y="85"/>
                    <a:pt x="119" y="85"/>
                  </a:cubicBezTo>
                  <a:cubicBezTo>
                    <a:pt x="5" y="85"/>
                    <a:pt x="5" y="85"/>
                    <a:pt x="5" y="85"/>
                  </a:cubicBezTo>
                  <a:close/>
                  <a:moveTo>
                    <a:pt x="11" y="97"/>
                  </a:moveTo>
                  <a:cubicBezTo>
                    <a:pt x="12" y="99"/>
                    <a:pt x="14" y="101"/>
                    <a:pt x="16" y="103"/>
                  </a:cubicBezTo>
                  <a:cubicBezTo>
                    <a:pt x="108" y="103"/>
                    <a:pt x="108" y="103"/>
                    <a:pt x="108" y="103"/>
                  </a:cubicBezTo>
                  <a:cubicBezTo>
                    <a:pt x="110" y="101"/>
                    <a:pt x="112" y="99"/>
                    <a:pt x="113" y="97"/>
                  </a:cubicBezTo>
                  <a:cubicBezTo>
                    <a:pt x="11" y="97"/>
                    <a:pt x="11" y="97"/>
                    <a:pt x="11" y="97"/>
                  </a:cubicBezTo>
                  <a:close/>
                  <a:moveTo>
                    <a:pt x="20" y="108"/>
                  </a:moveTo>
                  <a:cubicBezTo>
                    <a:pt x="23" y="110"/>
                    <a:pt x="26" y="112"/>
                    <a:pt x="29" y="114"/>
                  </a:cubicBezTo>
                  <a:cubicBezTo>
                    <a:pt x="95" y="114"/>
                    <a:pt x="95" y="114"/>
                    <a:pt x="95" y="114"/>
                  </a:cubicBezTo>
                  <a:cubicBezTo>
                    <a:pt x="98" y="112"/>
                    <a:pt x="101" y="110"/>
                    <a:pt x="104" y="108"/>
                  </a:cubicBezTo>
                  <a:cubicBezTo>
                    <a:pt x="20" y="108"/>
                    <a:pt x="20" y="108"/>
                    <a:pt x="20" y="108"/>
                  </a:cubicBezTo>
                  <a:close/>
                  <a:moveTo>
                    <a:pt x="38" y="119"/>
                  </a:moveTo>
                  <a:cubicBezTo>
                    <a:pt x="38" y="119"/>
                    <a:pt x="38" y="119"/>
                    <a:pt x="38" y="119"/>
                  </a:cubicBezTo>
                  <a:cubicBezTo>
                    <a:pt x="46" y="122"/>
                    <a:pt x="54" y="124"/>
                    <a:pt x="62" y="124"/>
                  </a:cubicBezTo>
                  <a:cubicBezTo>
                    <a:pt x="62" y="124"/>
                    <a:pt x="62" y="124"/>
                    <a:pt x="62" y="124"/>
                  </a:cubicBezTo>
                  <a:cubicBezTo>
                    <a:pt x="62" y="124"/>
                    <a:pt x="62" y="124"/>
                    <a:pt x="62" y="124"/>
                  </a:cubicBezTo>
                  <a:cubicBezTo>
                    <a:pt x="70" y="124"/>
                    <a:pt x="78" y="122"/>
                    <a:pt x="86" y="119"/>
                  </a:cubicBezTo>
                  <a:cubicBezTo>
                    <a:pt x="86" y="119"/>
                    <a:pt x="86" y="119"/>
                    <a:pt x="86" y="119"/>
                  </a:cubicBezTo>
                  <a:lnTo>
                    <a:pt x="38" y="119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Freeform 8"/>
            <p:cNvSpPr>
              <a:spLocks noEditPoints="1"/>
            </p:cNvSpPr>
            <p:nvPr/>
          </p:nvSpPr>
          <p:spPr bwMode="auto">
            <a:xfrm>
              <a:off x="2282826" y="515939"/>
              <a:ext cx="854075" cy="1223963"/>
            </a:xfrm>
            <a:custGeom>
              <a:avLst/>
              <a:gdLst>
                <a:gd name="T0" fmla="*/ 110 w 180"/>
                <a:gd name="T1" fmla="*/ 242 h 258"/>
                <a:gd name="T2" fmla="*/ 105 w 180"/>
                <a:gd name="T3" fmla="*/ 253 h 258"/>
                <a:gd name="T4" fmla="*/ 94 w 180"/>
                <a:gd name="T5" fmla="*/ 258 h 258"/>
                <a:gd name="T6" fmla="*/ 86 w 180"/>
                <a:gd name="T7" fmla="*/ 258 h 258"/>
                <a:gd name="T8" fmla="*/ 70 w 180"/>
                <a:gd name="T9" fmla="*/ 242 h 258"/>
                <a:gd name="T10" fmla="*/ 70 w 180"/>
                <a:gd name="T11" fmla="*/ 242 h 258"/>
                <a:gd name="T12" fmla="*/ 26 w 180"/>
                <a:gd name="T13" fmla="*/ 153 h 258"/>
                <a:gd name="T14" fmla="*/ 26 w 180"/>
                <a:gd name="T15" fmla="*/ 26 h 258"/>
                <a:gd name="T16" fmla="*/ 153 w 180"/>
                <a:gd name="T17" fmla="*/ 26 h 258"/>
                <a:gd name="T18" fmla="*/ 153 w 180"/>
                <a:gd name="T19" fmla="*/ 153 h 258"/>
                <a:gd name="T20" fmla="*/ 152 w 180"/>
                <a:gd name="T21" fmla="*/ 90 h 258"/>
                <a:gd name="T22" fmla="*/ 134 w 180"/>
                <a:gd name="T23" fmla="*/ 46 h 258"/>
                <a:gd name="T24" fmla="*/ 90 w 180"/>
                <a:gd name="T25" fmla="*/ 28 h 258"/>
                <a:gd name="T26" fmla="*/ 46 w 180"/>
                <a:gd name="T27" fmla="*/ 46 h 258"/>
                <a:gd name="T28" fmla="*/ 28 w 180"/>
                <a:gd name="T29" fmla="*/ 90 h 258"/>
                <a:gd name="T30" fmla="*/ 28 w 180"/>
                <a:gd name="T31" fmla="*/ 90 h 258"/>
                <a:gd name="T32" fmla="*/ 46 w 180"/>
                <a:gd name="T33" fmla="*/ 134 h 258"/>
                <a:gd name="T34" fmla="*/ 90 w 180"/>
                <a:gd name="T35" fmla="*/ 152 h 258"/>
                <a:gd name="T36" fmla="*/ 90 w 180"/>
                <a:gd name="T37" fmla="*/ 152 h 258"/>
                <a:gd name="T38" fmla="*/ 134 w 180"/>
                <a:gd name="T39" fmla="*/ 134 h 258"/>
                <a:gd name="T40" fmla="*/ 152 w 180"/>
                <a:gd name="T41" fmla="*/ 90 h 258"/>
                <a:gd name="T42" fmla="*/ 137 w 180"/>
                <a:gd name="T43" fmla="*/ 42 h 258"/>
                <a:gd name="T44" fmla="*/ 90 w 180"/>
                <a:gd name="T45" fmla="*/ 23 h 258"/>
                <a:gd name="T46" fmla="*/ 42 w 180"/>
                <a:gd name="T47" fmla="*/ 42 h 258"/>
                <a:gd name="T48" fmla="*/ 23 w 180"/>
                <a:gd name="T49" fmla="*/ 90 h 258"/>
                <a:gd name="T50" fmla="*/ 28 w 180"/>
                <a:gd name="T51" fmla="*/ 116 h 258"/>
                <a:gd name="T52" fmla="*/ 64 w 180"/>
                <a:gd name="T53" fmla="*/ 152 h 258"/>
                <a:gd name="T54" fmla="*/ 90 w 180"/>
                <a:gd name="T55" fmla="*/ 157 h 258"/>
                <a:gd name="T56" fmla="*/ 137 w 180"/>
                <a:gd name="T57" fmla="*/ 137 h 258"/>
                <a:gd name="T58" fmla="*/ 157 w 180"/>
                <a:gd name="T59" fmla="*/ 90 h 258"/>
                <a:gd name="T60" fmla="*/ 73 w 180"/>
                <a:gd name="T61" fmla="*/ 173 h 258"/>
                <a:gd name="T62" fmla="*/ 73 w 180"/>
                <a:gd name="T63" fmla="*/ 173 h 258"/>
                <a:gd name="T64" fmla="*/ 73 w 180"/>
                <a:gd name="T65" fmla="*/ 173 h 258"/>
                <a:gd name="T66" fmla="*/ 90 w 180"/>
                <a:gd name="T67" fmla="*/ 175 h 258"/>
                <a:gd name="T68" fmla="*/ 94 w 180"/>
                <a:gd name="T69" fmla="*/ 174 h 258"/>
                <a:gd name="T70" fmla="*/ 97 w 180"/>
                <a:gd name="T71" fmla="*/ 174 h 258"/>
                <a:gd name="T72" fmla="*/ 150 w 180"/>
                <a:gd name="T73" fmla="*/ 150 h 258"/>
                <a:gd name="T74" fmla="*/ 150 w 180"/>
                <a:gd name="T75" fmla="*/ 30 h 258"/>
                <a:gd name="T76" fmla="*/ 30 w 180"/>
                <a:gd name="T77" fmla="*/ 30 h 258"/>
                <a:gd name="T78" fmla="*/ 30 w 180"/>
                <a:gd name="T79" fmla="*/ 150 h 258"/>
                <a:gd name="T80" fmla="*/ 104 w 180"/>
                <a:gd name="T81" fmla="*/ 179 h 258"/>
                <a:gd name="T82" fmla="*/ 75 w 180"/>
                <a:gd name="T83" fmla="*/ 179 h 258"/>
                <a:gd name="T84" fmla="*/ 75 w 180"/>
                <a:gd name="T85" fmla="*/ 242 h 258"/>
                <a:gd name="T86" fmla="*/ 86 w 180"/>
                <a:gd name="T87" fmla="*/ 253 h 258"/>
                <a:gd name="T88" fmla="*/ 94 w 180"/>
                <a:gd name="T89" fmla="*/ 253 h 258"/>
                <a:gd name="T90" fmla="*/ 104 w 180"/>
                <a:gd name="T91" fmla="*/ 242 h 258"/>
                <a:gd name="T92" fmla="*/ 104 w 180"/>
                <a:gd name="T93" fmla="*/ 179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80" h="258">
                  <a:moveTo>
                    <a:pt x="110" y="178"/>
                  </a:moveTo>
                  <a:cubicBezTo>
                    <a:pt x="110" y="242"/>
                    <a:pt x="110" y="242"/>
                    <a:pt x="110" y="242"/>
                  </a:cubicBezTo>
                  <a:cubicBezTo>
                    <a:pt x="110" y="242"/>
                    <a:pt x="110" y="242"/>
                    <a:pt x="110" y="242"/>
                  </a:cubicBezTo>
                  <a:cubicBezTo>
                    <a:pt x="110" y="247"/>
                    <a:pt x="108" y="251"/>
                    <a:pt x="105" y="253"/>
                  </a:cubicBezTo>
                  <a:cubicBezTo>
                    <a:pt x="102" y="256"/>
                    <a:pt x="98" y="258"/>
                    <a:pt x="94" y="258"/>
                  </a:cubicBezTo>
                  <a:cubicBezTo>
                    <a:pt x="94" y="258"/>
                    <a:pt x="94" y="258"/>
                    <a:pt x="94" y="258"/>
                  </a:cubicBezTo>
                  <a:cubicBezTo>
                    <a:pt x="94" y="258"/>
                    <a:pt x="94" y="258"/>
                    <a:pt x="94" y="258"/>
                  </a:cubicBezTo>
                  <a:cubicBezTo>
                    <a:pt x="86" y="258"/>
                    <a:pt x="86" y="258"/>
                    <a:pt x="86" y="258"/>
                  </a:cubicBezTo>
                  <a:cubicBezTo>
                    <a:pt x="82" y="258"/>
                    <a:pt x="78" y="256"/>
                    <a:pt x="75" y="253"/>
                  </a:cubicBezTo>
                  <a:cubicBezTo>
                    <a:pt x="72" y="251"/>
                    <a:pt x="70" y="247"/>
                    <a:pt x="70" y="242"/>
                  </a:cubicBezTo>
                  <a:cubicBezTo>
                    <a:pt x="70" y="242"/>
                    <a:pt x="70" y="242"/>
                    <a:pt x="70" y="242"/>
                  </a:cubicBezTo>
                  <a:cubicBezTo>
                    <a:pt x="70" y="242"/>
                    <a:pt x="70" y="242"/>
                    <a:pt x="70" y="242"/>
                  </a:cubicBezTo>
                  <a:cubicBezTo>
                    <a:pt x="70" y="178"/>
                    <a:pt x="70" y="178"/>
                    <a:pt x="70" y="178"/>
                  </a:cubicBezTo>
                  <a:cubicBezTo>
                    <a:pt x="54" y="174"/>
                    <a:pt x="39" y="166"/>
                    <a:pt x="26" y="153"/>
                  </a:cubicBezTo>
                  <a:cubicBezTo>
                    <a:pt x="9" y="136"/>
                    <a:pt x="0" y="113"/>
                    <a:pt x="0" y="90"/>
                  </a:cubicBezTo>
                  <a:cubicBezTo>
                    <a:pt x="0" y="67"/>
                    <a:pt x="9" y="44"/>
                    <a:pt x="26" y="26"/>
                  </a:cubicBezTo>
                  <a:cubicBezTo>
                    <a:pt x="44" y="9"/>
                    <a:pt x="67" y="0"/>
                    <a:pt x="90" y="0"/>
                  </a:cubicBezTo>
                  <a:cubicBezTo>
                    <a:pt x="113" y="0"/>
                    <a:pt x="136" y="9"/>
                    <a:pt x="153" y="26"/>
                  </a:cubicBezTo>
                  <a:cubicBezTo>
                    <a:pt x="171" y="44"/>
                    <a:pt x="180" y="67"/>
                    <a:pt x="180" y="90"/>
                  </a:cubicBezTo>
                  <a:cubicBezTo>
                    <a:pt x="180" y="113"/>
                    <a:pt x="171" y="136"/>
                    <a:pt x="153" y="153"/>
                  </a:cubicBezTo>
                  <a:cubicBezTo>
                    <a:pt x="141" y="166"/>
                    <a:pt x="126" y="174"/>
                    <a:pt x="110" y="178"/>
                  </a:cubicBezTo>
                  <a:close/>
                  <a:moveTo>
                    <a:pt x="152" y="90"/>
                  </a:moveTo>
                  <a:cubicBezTo>
                    <a:pt x="152" y="82"/>
                    <a:pt x="150" y="74"/>
                    <a:pt x="147" y="66"/>
                  </a:cubicBezTo>
                  <a:cubicBezTo>
                    <a:pt x="144" y="59"/>
                    <a:pt x="140" y="52"/>
                    <a:pt x="134" y="46"/>
                  </a:cubicBezTo>
                  <a:cubicBezTo>
                    <a:pt x="128" y="40"/>
                    <a:pt x="121" y="36"/>
                    <a:pt x="114" y="33"/>
                  </a:cubicBezTo>
                  <a:cubicBezTo>
                    <a:pt x="106" y="30"/>
                    <a:pt x="98" y="28"/>
                    <a:pt x="90" y="28"/>
                  </a:cubicBezTo>
                  <a:cubicBezTo>
                    <a:pt x="82" y="28"/>
                    <a:pt x="74" y="30"/>
                    <a:pt x="66" y="33"/>
                  </a:cubicBezTo>
                  <a:cubicBezTo>
                    <a:pt x="59" y="36"/>
                    <a:pt x="52" y="40"/>
                    <a:pt x="46" y="46"/>
                  </a:cubicBezTo>
                  <a:cubicBezTo>
                    <a:pt x="40" y="52"/>
                    <a:pt x="36" y="59"/>
                    <a:pt x="33" y="66"/>
                  </a:cubicBezTo>
                  <a:cubicBezTo>
                    <a:pt x="30" y="74"/>
                    <a:pt x="28" y="82"/>
                    <a:pt x="28" y="90"/>
                  </a:cubicBezTo>
                  <a:cubicBezTo>
                    <a:pt x="28" y="90"/>
                    <a:pt x="28" y="90"/>
                    <a:pt x="28" y="90"/>
                  </a:cubicBezTo>
                  <a:cubicBezTo>
                    <a:pt x="28" y="90"/>
                    <a:pt x="28" y="90"/>
                    <a:pt x="28" y="90"/>
                  </a:cubicBezTo>
                  <a:cubicBezTo>
                    <a:pt x="28" y="98"/>
                    <a:pt x="30" y="106"/>
                    <a:pt x="33" y="114"/>
                  </a:cubicBezTo>
                  <a:cubicBezTo>
                    <a:pt x="36" y="121"/>
                    <a:pt x="40" y="128"/>
                    <a:pt x="46" y="134"/>
                  </a:cubicBezTo>
                  <a:cubicBezTo>
                    <a:pt x="52" y="140"/>
                    <a:pt x="59" y="144"/>
                    <a:pt x="66" y="147"/>
                  </a:cubicBezTo>
                  <a:cubicBezTo>
                    <a:pt x="74" y="150"/>
                    <a:pt x="82" y="152"/>
                    <a:pt x="90" y="152"/>
                  </a:cubicBezTo>
                  <a:cubicBezTo>
                    <a:pt x="90" y="152"/>
                    <a:pt x="90" y="152"/>
                    <a:pt x="90" y="152"/>
                  </a:cubicBezTo>
                  <a:cubicBezTo>
                    <a:pt x="90" y="152"/>
                    <a:pt x="90" y="152"/>
                    <a:pt x="90" y="152"/>
                  </a:cubicBezTo>
                  <a:cubicBezTo>
                    <a:pt x="98" y="152"/>
                    <a:pt x="106" y="150"/>
                    <a:pt x="114" y="147"/>
                  </a:cubicBezTo>
                  <a:cubicBezTo>
                    <a:pt x="121" y="144"/>
                    <a:pt x="128" y="140"/>
                    <a:pt x="134" y="134"/>
                  </a:cubicBezTo>
                  <a:cubicBezTo>
                    <a:pt x="140" y="128"/>
                    <a:pt x="144" y="121"/>
                    <a:pt x="147" y="114"/>
                  </a:cubicBezTo>
                  <a:cubicBezTo>
                    <a:pt x="150" y="106"/>
                    <a:pt x="152" y="98"/>
                    <a:pt x="152" y="90"/>
                  </a:cubicBezTo>
                  <a:close/>
                  <a:moveTo>
                    <a:pt x="152" y="64"/>
                  </a:moveTo>
                  <a:cubicBezTo>
                    <a:pt x="149" y="56"/>
                    <a:pt x="144" y="49"/>
                    <a:pt x="137" y="42"/>
                  </a:cubicBezTo>
                  <a:cubicBezTo>
                    <a:pt x="131" y="36"/>
                    <a:pt x="124" y="31"/>
                    <a:pt x="116" y="28"/>
                  </a:cubicBezTo>
                  <a:cubicBezTo>
                    <a:pt x="107" y="24"/>
                    <a:pt x="99" y="23"/>
                    <a:pt x="90" y="23"/>
                  </a:cubicBezTo>
                  <a:cubicBezTo>
                    <a:pt x="81" y="23"/>
                    <a:pt x="72" y="24"/>
                    <a:pt x="64" y="28"/>
                  </a:cubicBezTo>
                  <a:cubicBezTo>
                    <a:pt x="56" y="31"/>
                    <a:pt x="49" y="36"/>
                    <a:pt x="42" y="42"/>
                  </a:cubicBezTo>
                  <a:cubicBezTo>
                    <a:pt x="36" y="49"/>
                    <a:pt x="31" y="56"/>
                    <a:pt x="28" y="64"/>
                  </a:cubicBezTo>
                  <a:cubicBezTo>
                    <a:pt x="24" y="72"/>
                    <a:pt x="23" y="81"/>
                    <a:pt x="23" y="90"/>
                  </a:cubicBezTo>
                  <a:cubicBezTo>
                    <a:pt x="23" y="90"/>
                    <a:pt x="23" y="90"/>
                    <a:pt x="23" y="90"/>
                  </a:cubicBezTo>
                  <a:cubicBezTo>
                    <a:pt x="23" y="99"/>
                    <a:pt x="24" y="107"/>
                    <a:pt x="28" y="116"/>
                  </a:cubicBezTo>
                  <a:cubicBezTo>
                    <a:pt x="31" y="124"/>
                    <a:pt x="36" y="131"/>
                    <a:pt x="42" y="137"/>
                  </a:cubicBezTo>
                  <a:cubicBezTo>
                    <a:pt x="49" y="144"/>
                    <a:pt x="56" y="149"/>
                    <a:pt x="64" y="152"/>
                  </a:cubicBezTo>
                  <a:cubicBezTo>
                    <a:pt x="72" y="155"/>
                    <a:pt x="81" y="157"/>
                    <a:pt x="90" y="157"/>
                  </a:cubicBezTo>
                  <a:cubicBezTo>
                    <a:pt x="90" y="157"/>
                    <a:pt x="90" y="157"/>
                    <a:pt x="90" y="157"/>
                  </a:cubicBezTo>
                  <a:cubicBezTo>
                    <a:pt x="99" y="157"/>
                    <a:pt x="107" y="155"/>
                    <a:pt x="116" y="152"/>
                  </a:cubicBezTo>
                  <a:cubicBezTo>
                    <a:pt x="124" y="149"/>
                    <a:pt x="131" y="144"/>
                    <a:pt x="137" y="137"/>
                  </a:cubicBezTo>
                  <a:cubicBezTo>
                    <a:pt x="144" y="131"/>
                    <a:pt x="149" y="124"/>
                    <a:pt x="152" y="116"/>
                  </a:cubicBezTo>
                  <a:cubicBezTo>
                    <a:pt x="155" y="107"/>
                    <a:pt x="157" y="99"/>
                    <a:pt x="157" y="90"/>
                  </a:cubicBezTo>
                  <a:cubicBezTo>
                    <a:pt x="157" y="81"/>
                    <a:pt x="155" y="72"/>
                    <a:pt x="152" y="64"/>
                  </a:cubicBezTo>
                  <a:close/>
                  <a:moveTo>
                    <a:pt x="73" y="173"/>
                  </a:moveTo>
                  <a:cubicBezTo>
                    <a:pt x="73" y="173"/>
                    <a:pt x="73" y="173"/>
                    <a:pt x="73" y="173"/>
                  </a:cubicBezTo>
                  <a:cubicBezTo>
                    <a:pt x="73" y="173"/>
                    <a:pt x="73" y="173"/>
                    <a:pt x="73" y="173"/>
                  </a:cubicBezTo>
                  <a:cubicBezTo>
                    <a:pt x="73" y="173"/>
                    <a:pt x="73" y="173"/>
                    <a:pt x="73" y="173"/>
                  </a:cubicBezTo>
                  <a:cubicBezTo>
                    <a:pt x="73" y="173"/>
                    <a:pt x="73" y="173"/>
                    <a:pt x="73" y="173"/>
                  </a:cubicBezTo>
                  <a:cubicBezTo>
                    <a:pt x="79" y="174"/>
                    <a:pt x="84" y="175"/>
                    <a:pt x="90" y="175"/>
                  </a:cubicBezTo>
                  <a:cubicBezTo>
                    <a:pt x="90" y="175"/>
                    <a:pt x="90" y="175"/>
                    <a:pt x="90" y="175"/>
                  </a:cubicBezTo>
                  <a:cubicBezTo>
                    <a:pt x="91" y="175"/>
                    <a:pt x="93" y="174"/>
                    <a:pt x="94" y="174"/>
                  </a:cubicBezTo>
                  <a:cubicBezTo>
                    <a:pt x="94" y="174"/>
                    <a:pt x="94" y="174"/>
                    <a:pt x="94" y="174"/>
                  </a:cubicBezTo>
                  <a:cubicBezTo>
                    <a:pt x="95" y="174"/>
                    <a:pt x="96" y="174"/>
                    <a:pt x="97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116" y="173"/>
                    <a:pt x="135" y="164"/>
                    <a:pt x="150" y="150"/>
                  </a:cubicBezTo>
                  <a:cubicBezTo>
                    <a:pt x="166" y="133"/>
                    <a:pt x="174" y="112"/>
                    <a:pt x="174" y="90"/>
                  </a:cubicBezTo>
                  <a:cubicBezTo>
                    <a:pt x="174" y="68"/>
                    <a:pt x="166" y="47"/>
                    <a:pt x="150" y="30"/>
                  </a:cubicBezTo>
                  <a:cubicBezTo>
                    <a:pt x="133" y="14"/>
                    <a:pt x="112" y="5"/>
                    <a:pt x="90" y="5"/>
                  </a:cubicBezTo>
                  <a:cubicBezTo>
                    <a:pt x="68" y="5"/>
                    <a:pt x="47" y="14"/>
                    <a:pt x="30" y="30"/>
                  </a:cubicBezTo>
                  <a:cubicBezTo>
                    <a:pt x="14" y="47"/>
                    <a:pt x="5" y="68"/>
                    <a:pt x="5" y="90"/>
                  </a:cubicBezTo>
                  <a:cubicBezTo>
                    <a:pt x="5" y="112"/>
                    <a:pt x="14" y="133"/>
                    <a:pt x="30" y="150"/>
                  </a:cubicBezTo>
                  <a:cubicBezTo>
                    <a:pt x="42" y="162"/>
                    <a:pt x="57" y="170"/>
                    <a:pt x="73" y="173"/>
                  </a:cubicBezTo>
                  <a:close/>
                  <a:moveTo>
                    <a:pt x="104" y="179"/>
                  </a:moveTo>
                  <a:cubicBezTo>
                    <a:pt x="100" y="179"/>
                    <a:pt x="95" y="180"/>
                    <a:pt x="90" y="180"/>
                  </a:cubicBezTo>
                  <a:cubicBezTo>
                    <a:pt x="85" y="180"/>
                    <a:pt x="80" y="179"/>
                    <a:pt x="75" y="179"/>
                  </a:cubicBezTo>
                  <a:cubicBezTo>
                    <a:pt x="75" y="242"/>
                    <a:pt x="75" y="242"/>
                    <a:pt x="75" y="242"/>
                  </a:cubicBezTo>
                  <a:cubicBezTo>
                    <a:pt x="75" y="242"/>
                    <a:pt x="75" y="242"/>
                    <a:pt x="75" y="242"/>
                  </a:cubicBezTo>
                  <a:cubicBezTo>
                    <a:pt x="75" y="245"/>
                    <a:pt x="77" y="248"/>
                    <a:pt x="78" y="250"/>
                  </a:cubicBezTo>
                  <a:cubicBezTo>
                    <a:pt x="80" y="252"/>
                    <a:pt x="83" y="253"/>
                    <a:pt x="86" y="253"/>
                  </a:cubicBezTo>
                  <a:cubicBezTo>
                    <a:pt x="94" y="253"/>
                    <a:pt x="94" y="253"/>
                    <a:pt x="94" y="253"/>
                  </a:cubicBezTo>
                  <a:cubicBezTo>
                    <a:pt x="94" y="253"/>
                    <a:pt x="94" y="253"/>
                    <a:pt x="94" y="253"/>
                  </a:cubicBezTo>
                  <a:cubicBezTo>
                    <a:pt x="97" y="253"/>
                    <a:pt x="99" y="252"/>
                    <a:pt x="101" y="250"/>
                  </a:cubicBezTo>
                  <a:cubicBezTo>
                    <a:pt x="103" y="248"/>
                    <a:pt x="104" y="245"/>
                    <a:pt x="104" y="242"/>
                  </a:cubicBezTo>
                  <a:cubicBezTo>
                    <a:pt x="104" y="242"/>
                    <a:pt x="104" y="242"/>
                    <a:pt x="104" y="242"/>
                  </a:cubicBezTo>
                  <a:lnTo>
                    <a:pt x="104" y="179"/>
                  </a:ln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1" name="Freeform 9"/>
          <p:cNvSpPr>
            <a:spLocks noEditPoints="1"/>
          </p:cNvSpPr>
          <p:nvPr/>
        </p:nvSpPr>
        <p:spPr bwMode="auto">
          <a:xfrm>
            <a:off x="3771901" y="2298701"/>
            <a:ext cx="1262063" cy="1262063"/>
          </a:xfrm>
          <a:custGeom>
            <a:avLst/>
            <a:gdLst>
              <a:gd name="T0" fmla="*/ 160 w 266"/>
              <a:gd name="T1" fmla="*/ 63 h 266"/>
              <a:gd name="T2" fmla="*/ 179 w 266"/>
              <a:gd name="T3" fmla="*/ 38 h 266"/>
              <a:gd name="T4" fmla="*/ 163 w 266"/>
              <a:gd name="T5" fmla="*/ 30 h 266"/>
              <a:gd name="T6" fmla="*/ 170 w 266"/>
              <a:gd name="T7" fmla="*/ 34 h 266"/>
              <a:gd name="T8" fmla="*/ 158 w 266"/>
              <a:gd name="T9" fmla="*/ 16 h 266"/>
              <a:gd name="T10" fmla="*/ 80 w 266"/>
              <a:gd name="T11" fmla="*/ 80 h 266"/>
              <a:gd name="T12" fmla="*/ 2 w 266"/>
              <a:gd name="T13" fmla="*/ 153 h 266"/>
              <a:gd name="T14" fmla="*/ 156 w 266"/>
              <a:gd name="T15" fmla="*/ 10 h 266"/>
              <a:gd name="T16" fmla="*/ 0 w 266"/>
              <a:gd name="T17" fmla="*/ 148 h 266"/>
              <a:gd name="T18" fmla="*/ 111 w 266"/>
              <a:gd name="T19" fmla="*/ 7 h 266"/>
              <a:gd name="T20" fmla="*/ 88 w 266"/>
              <a:gd name="T21" fmla="*/ 38 h 266"/>
              <a:gd name="T22" fmla="*/ 80 w 266"/>
              <a:gd name="T23" fmla="*/ 38 h 266"/>
              <a:gd name="T24" fmla="*/ 36 w 266"/>
              <a:gd name="T25" fmla="*/ 93 h 266"/>
              <a:gd name="T26" fmla="*/ 32 w 266"/>
              <a:gd name="T27" fmla="*/ 67 h 266"/>
              <a:gd name="T28" fmla="*/ 56 w 266"/>
              <a:gd name="T29" fmla="*/ 26 h 266"/>
              <a:gd name="T30" fmla="*/ 30 w 266"/>
              <a:gd name="T31" fmla="*/ 62 h 266"/>
              <a:gd name="T32" fmla="*/ 0 w 266"/>
              <a:gd name="T33" fmla="*/ 118 h 266"/>
              <a:gd name="T34" fmla="*/ 25 w 266"/>
              <a:gd name="T35" fmla="*/ 161 h 266"/>
              <a:gd name="T36" fmla="*/ 30 w 266"/>
              <a:gd name="T37" fmla="*/ 163 h 266"/>
              <a:gd name="T38" fmla="*/ 59 w 266"/>
              <a:gd name="T39" fmla="*/ 145 h 266"/>
              <a:gd name="T40" fmla="*/ 38 w 266"/>
              <a:gd name="T41" fmla="*/ 178 h 266"/>
              <a:gd name="T42" fmla="*/ 61 w 266"/>
              <a:gd name="T43" fmla="*/ 151 h 266"/>
              <a:gd name="T44" fmla="*/ 69 w 266"/>
              <a:gd name="T45" fmla="*/ 172 h 266"/>
              <a:gd name="T46" fmla="*/ 33 w 266"/>
              <a:gd name="T47" fmla="*/ 198 h 266"/>
              <a:gd name="T48" fmla="*/ 36 w 266"/>
              <a:gd name="T49" fmla="*/ 224 h 266"/>
              <a:gd name="T50" fmla="*/ 87 w 266"/>
              <a:gd name="T51" fmla="*/ 192 h 266"/>
              <a:gd name="T52" fmla="*/ 51 w 266"/>
              <a:gd name="T53" fmla="*/ 239 h 266"/>
              <a:gd name="T54" fmla="*/ 99 w 266"/>
              <a:gd name="T55" fmla="*/ 199 h 266"/>
              <a:gd name="T56" fmla="*/ 79 w 266"/>
              <a:gd name="T57" fmla="*/ 228 h 266"/>
              <a:gd name="T58" fmla="*/ 112 w 266"/>
              <a:gd name="T59" fmla="*/ 205 h 266"/>
              <a:gd name="T60" fmla="*/ 118 w 266"/>
              <a:gd name="T61" fmla="*/ 206 h 266"/>
              <a:gd name="T62" fmla="*/ 98 w 266"/>
              <a:gd name="T63" fmla="*/ 232 h 266"/>
              <a:gd name="T64" fmla="*/ 148 w 266"/>
              <a:gd name="T65" fmla="*/ 206 h 266"/>
              <a:gd name="T66" fmla="*/ 109 w 266"/>
              <a:gd name="T67" fmla="*/ 253 h 266"/>
              <a:gd name="T68" fmla="*/ 204 w 266"/>
              <a:gd name="T69" fmla="*/ 158 h 266"/>
              <a:gd name="T70" fmla="*/ 115 w 266"/>
              <a:gd name="T71" fmla="*/ 266 h 266"/>
              <a:gd name="T72" fmla="*/ 266 w 266"/>
              <a:gd name="T73" fmla="*/ 116 h 266"/>
              <a:gd name="T74" fmla="*/ 144 w 266"/>
              <a:gd name="T75" fmla="*/ 266 h 266"/>
              <a:gd name="T76" fmla="*/ 133 w 266"/>
              <a:gd name="T77" fmla="*/ 266 h 266"/>
              <a:gd name="T78" fmla="*/ 232 w 266"/>
              <a:gd name="T79" fmla="*/ 168 h 266"/>
              <a:gd name="T80" fmla="*/ 184 w 266"/>
              <a:gd name="T81" fmla="*/ 227 h 266"/>
              <a:gd name="T82" fmla="*/ 166 w 266"/>
              <a:gd name="T83" fmla="*/ 233 h 266"/>
              <a:gd name="T84" fmla="*/ 197 w 266"/>
              <a:gd name="T85" fmla="*/ 232 h 266"/>
              <a:gd name="T86" fmla="*/ 239 w 266"/>
              <a:gd name="T87" fmla="*/ 209 h 266"/>
              <a:gd name="T88" fmla="*/ 266 w 266"/>
              <a:gd name="T89" fmla="*/ 133 h 266"/>
              <a:gd name="T90" fmla="*/ 237 w 266"/>
              <a:gd name="T91" fmla="*/ 162 h 266"/>
              <a:gd name="T92" fmla="*/ 239 w 266"/>
              <a:gd name="T93" fmla="*/ 104 h 266"/>
              <a:gd name="T94" fmla="*/ 208 w 266"/>
              <a:gd name="T95" fmla="*/ 127 h 266"/>
              <a:gd name="T96" fmla="*/ 234 w 266"/>
              <a:gd name="T97" fmla="*/ 101 h 266"/>
              <a:gd name="T98" fmla="*/ 229 w 266"/>
              <a:gd name="T99" fmla="*/ 76 h 266"/>
              <a:gd name="T100" fmla="*/ 228 w 266"/>
              <a:gd name="T101" fmla="*/ 88 h 266"/>
              <a:gd name="T102" fmla="*/ 239 w 266"/>
              <a:gd name="T103" fmla="*/ 50 h 266"/>
              <a:gd name="T104" fmla="*/ 238 w 266"/>
              <a:gd name="T105" fmla="*/ 60 h 266"/>
              <a:gd name="T106" fmla="*/ 192 w 266"/>
              <a:gd name="T107" fmla="*/ 87 h 266"/>
              <a:gd name="T108" fmla="*/ 177 w 266"/>
              <a:gd name="T109" fmla="*/ 72 h 266"/>
              <a:gd name="T110" fmla="*/ 172 w 266"/>
              <a:gd name="T111" fmla="*/ 69 h 266"/>
              <a:gd name="T112" fmla="*/ 213 w 266"/>
              <a:gd name="T113" fmla="*/ 26 h 2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266" h="266">
                <a:moveTo>
                  <a:pt x="179" y="38"/>
                </a:moveTo>
                <a:cubicBezTo>
                  <a:pt x="175" y="37"/>
                  <a:pt x="175" y="37"/>
                  <a:pt x="175" y="37"/>
                </a:cubicBezTo>
                <a:cubicBezTo>
                  <a:pt x="151" y="60"/>
                  <a:pt x="151" y="60"/>
                  <a:pt x="151" y="60"/>
                </a:cubicBezTo>
                <a:cubicBezTo>
                  <a:pt x="154" y="61"/>
                  <a:pt x="157" y="62"/>
                  <a:pt x="160" y="63"/>
                </a:cubicBezTo>
                <a:cubicBezTo>
                  <a:pt x="184" y="39"/>
                  <a:pt x="184" y="39"/>
                  <a:pt x="184" y="39"/>
                </a:cubicBezTo>
                <a:cubicBezTo>
                  <a:pt x="183" y="39"/>
                  <a:pt x="183" y="39"/>
                  <a:pt x="183" y="39"/>
                </a:cubicBezTo>
                <a:cubicBezTo>
                  <a:pt x="182" y="39"/>
                  <a:pt x="180" y="39"/>
                  <a:pt x="179" y="38"/>
                </a:cubicBezTo>
                <a:cubicBezTo>
                  <a:pt x="179" y="38"/>
                  <a:pt x="179" y="38"/>
                  <a:pt x="179" y="38"/>
                </a:cubicBezTo>
                <a:close/>
                <a:moveTo>
                  <a:pt x="170" y="34"/>
                </a:moveTo>
                <a:cubicBezTo>
                  <a:pt x="145" y="59"/>
                  <a:pt x="145" y="59"/>
                  <a:pt x="145" y="59"/>
                </a:cubicBezTo>
                <a:cubicBezTo>
                  <a:pt x="142" y="58"/>
                  <a:pt x="138" y="58"/>
                  <a:pt x="135" y="58"/>
                </a:cubicBezTo>
                <a:cubicBezTo>
                  <a:pt x="163" y="30"/>
                  <a:pt x="163" y="30"/>
                  <a:pt x="163" y="30"/>
                </a:cubicBezTo>
                <a:cubicBezTo>
                  <a:pt x="163" y="30"/>
                  <a:pt x="164" y="31"/>
                  <a:pt x="164" y="31"/>
                </a:cubicBezTo>
                <a:cubicBezTo>
                  <a:pt x="165" y="32"/>
                  <a:pt x="166" y="33"/>
                  <a:pt x="168" y="34"/>
                </a:cubicBezTo>
                <a:cubicBezTo>
                  <a:pt x="168" y="34"/>
                  <a:pt x="168" y="34"/>
                  <a:pt x="168" y="34"/>
                </a:cubicBezTo>
                <a:cubicBezTo>
                  <a:pt x="170" y="34"/>
                  <a:pt x="170" y="34"/>
                  <a:pt x="170" y="34"/>
                </a:cubicBezTo>
                <a:close/>
                <a:moveTo>
                  <a:pt x="161" y="24"/>
                </a:moveTo>
                <a:cubicBezTo>
                  <a:pt x="127" y="58"/>
                  <a:pt x="127" y="58"/>
                  <a:pt x="127" y="58"/>
                </a:cubicBezTo>
                <a:cubicBezTo>
                  <a:pt x="122" y="59"/>
                  <a:pt x="118" y="59"/>
                  <a:pt x="114" y="61"/>
                </a:cubicBezTo>
                <a:cubicBezTo>
                  <a:pt x="158" y="16"/>
                  <a:pt x="158" y="16"/>
                  <a:pt x="158" y="16"/>
                </a:cubicBezTo>
                <a:cubicBezTo>
                  <a:pt x="161" y="24"/>
                  <a:pt x="161" y="24"/>
                  <a:pt x="161" y="24"/>
                </a:cubicBezTo>
                <a:close/>
                <a:moveTo>
                  <a:pt x="156" y="10"/>
                </a:moveTo>
                <a:cubicBezTo>
                  <a:pt x="101" y="65"/>
                  <a:pt x="101" y="65"/>
                  <a:pt x="101" y="65"/>
                </a:cubicBezTo>
                <a:cubicBezTo>
                  <a:pt x="93" y="69"/>
                  <a:pt x="86" y="74"/>
                  <a:pt x="80" y="80"/>
                </a:cubicBezTo>
                <a:cubicBezTo>
                  <a:pt x="74" y="86"/>
                  <a:pt x="69" y="93"/>
                  <a:pt x="66" y="101"/>
                </a:cubicBezTo>
                <a:cubicBezTo>
                  <a:pt x="10" y="156"/>
                  <a:pt x="10" y="156"/>
                  <a:pt x="10" y="156"/>
                </a:cubicBezTo>
                <a:cubicBezTo>
                  <a:pt x="3" y="154"/>
                  <a:pt x="3" y="154"/>
                  <a:pt x="3" y="154"/>
                </a:cubicBezTo>
                <a:cubicBezTo>
                  <a:pt x="3" y="154"/>
                  <a:pt x="3" y="153"/>
                  <a:pt x="2" y="153"/>
                </a:cubicBezTo>
                <a:cubicBezTo>
                  <a:pt x="154" y="2"/>
                  <a:pt x="154" y="2"/>
                  <a:pt x="154" y="2"/>
                </a:cubicBezTo>
                <a:cubicBezTo>
                  <a:pt x="154" y="2"/>
                  <a:pt x="154" y="3"/>
                  <a:pt x="154" y="3"/>
                </a:cubicBezTo>
                <a:cubicBezTo>
                  <a:pt x="154" y="3"/>
                  <a:pt x="154" y="3"/>
                  <a:pt x="154" y="3"/>
                </a:cubicBezTo>
                <a:cubicBezTo>
                  <a:pt x="156" y="10"/>
                  <a:pt x="156" y="10"/>
                  <a:pt x="156" y="10"/>
                </a:cubicBezTo>
                <a:close/>
                <a:moveTo>
                  <a:pt x="148" y="0"/>
                </a:moveTo>
                <a:cubicBezTo>
                  <a:pt x="137" y="0"/>
                  <a:pt x="137" y="0"/>
                  <a:pt x="137" y="0"/>
                </a:cubicBezTo>
                <a:cubicBezTo>
                  <a:pt x="0" y="137"/>
                  <a:pt x="0" y="137"/>
                  <a:pt x="0" y="137"/>
                </a:cubicBezTo>
                <a:cubicBezTo>
                  <a:pt x="0" y="148"/>
                  <a:pt x="0" y="148"/>
                  <a:pt x="0" y="148"/>
                </a:cubicBezTo>
                <a:cubicBezTo>
                  <a:pt x="148" y="0"/>
                  <a:pt x="148" y="0"/>
                  <a:pt x="148" y="0"/>
                </a:cubicBezTo>
                <a:close/>
                <a:moveTo>
                  <a:pt x="129" y="0"/>
                </a:moveTo>
                <a:cubicBezTo>
                  <a:pt x="118" y="0"/>
                  <a:pt x="118" y="0"/>
                  <a:pt x="118" y="0"/>
                </a:cubicBezTo>
                <a:cubicBezTo>
                  <a:pt x="111" y="7"/>
                  <a:pt x="111" y="7"/>
                  <a:pt x="111" y="7"/>
                </a:cubicBezTo>
                <a:cubicBezTo>
                  <a:pt x="106" y="23"/>
                  <a:pt x="106" y="23"/>
                  <a:pt x="106" y="23"/>
                </a:cubicBezTo>
                <a:cubicBezTo>
                  <a:pt x="129" y="0"/>
                  <a:pt x="129" y="0"/>
                  <a:pt x="129" y="0"/>
                </a:cubicBezTo>
                <a:close/>
                <a:moveTo>
                  <a:pt x="93" y="36"/>
                </a:moveTo>
                <a:cubicBezTo>
                  <a:pt x="88" y="38"/>
                  <a:pt x="88" y="38"/>
                  <a:pt x="88" y="38"/>
                </a:cubicBezTo>
                <a:cubicBezTo>
                  <a:pt x="88" y="38"/>
                  <a:pt x="88" y="38"/>
                  <a:pt x="88" y="38"/>
                </a:cubicBezTo>
                <a:cubicBezTo>
                  <a:pt x="88" y="38"/>
                  <a:pt x="88" y="38"/>
                  <a:pt x="88" y="38"/>
                </a:cubicBezTo>
                <a:cubicBezTo>
                  <a:pt x="86" y="39"/>
                  <a:pt x="85" y="39"/>
                  <a:pt x="83" y="39"/>
                </a:cubicBezTo>
                <a:cubicBezTo>
                  <a:pt x="82" y="39"/>
                  <a:pt x="81" y="39"/>
                  <a:pt x="80" y="38"/>
                </a:cubicBezTo>
                <a:cubicBezTo>
                  <a:pt x="39" y="79"/>
                  <a:pt x="39" y="79"/>
                  <a:pt x="39" y="79"/>
                </a:cubicBezTo>
                <a:cubicBezTo>
                  <a:pt x="39" y="80"/>
                  <a:pt x="39" y="82"/>
                  <a:pt x="39" y="83"/>
                </a:cubicBezTo>
                <a:cubicBezTo>
                  <a:pt x="39" y="84"/>
                  <a:pt x="39" y="86"/>
                  <a:pt x="38" y="87"/>
                </a:cubicBezTo>
                <a:cubicBezTo>
                  <a:pt x="36" y="93"/>
                  <a:pt x="36" y="93"/>
                  <a:pt x="36" y="93"/>
                </a:cubicBezTo>
                <a:cubicBezTo>
                  <a:pt x="93" y="36"/>
                  <a:pt x="93" y="36"/>
                  <a:pt x="93" y="36"/>
                </a:cubicBezTo>
                <a:close/>
                <a:moveTo>
                  <a:pt x="75" y="36"/>
                </a:moveTo>
                <a:cubicBezTo>
                  <a:pt x="67" y="32"/>
                  <a:pt x="67" y="32"/>
                  <a:pt x="67" y="32"/>
                </a:cubicBezTo>
                <a:cubicBezTo>
                  <a:pt x="32" y="67"/>
                  <a:pt x="32" y="67"/>
                  <a:pt x="32" y="67"/>
                </a:cubicBezTo>
                <a:cubicBezTo>
                  <a:pt x="36" y="74"/>
                  <a:pt x="36" y="74"/>
                  <a:pt x="36" y="74"/>
                </a:cubicBezTo>
                <a:cubicBezTo>
                  <a:pt x="75" y="36"/>
                  <a:pt x="75" y="36"/>
                  <a:pt x="75" y="36"/>
                </a:cubicBezTo>
                <a:close/>
                <a:moveTo>
                  <a:pt x="62" y="29"/>
                </a:moveTo>
                <a:cubicBezTo>
                  <a:pt x="56" y="26"/>
                  <a:pt x="56" y="26"/>
                  <a:pt x="56" y="26"/>
                </a:cubicBezTo>
                <a:cubicBezTo>
                  <a:pt x="56" y="26"/>
                  <a:pt x="55" y="26"/>
                  <a:pt x="55" y="26"/>
                </a:cubicBezTo>
                <a:cubicBezTo>
                  <a:pt x="26" y="54"/>
                  <a:pt x="26" y="54"/>
                  <a:pt x="26" y="54"/>
                </a:cubicBezTo>
                <a:cubicBezTo>
                  <a:pt x="26" y="55"/>
                  <a:pt x="26" y="55"/>
                  <a:pt x="27" y="56"/>
                </a:cubicBezTo>
                <a:cubicBezTo>
                  <a:pt x="30" y="62"/>
                  <a:pt x="30" y="62"/>
                  <a:pt x="30" y="62"/>
                </a:cubicBezTo>
                <a:cubicBezTo>
                  <a:pt x="62" y="29"/>
                  <a:pt x="62" y="29"/>
                  <a:pt x="62" y="29"/>
                </a:cubicBezTo>
                <a:close/>
                <a:moveTo>
                  <a:pt x="24" y="105"/>
                </a:moveTo>
                <a:cubicBezTo>
                  <a:pt x="7" y="111"/>
                  <a:pt x="7" y="111"/>
                  <a:pt x="7" y="111"/>
                </a:cubicBezTo>
                <a:cubicBezTo>
                  <a:pt x="0" y="118"/>
                  <a:pt x="0" y="118"/>
                  <a:pt x="0" y="118"/>
                </a:cubicBezTo>
                <a:cubicBezTo>
                  <a:pt x="0" y="129"/>
                  <a:pt x="0" y="129"/>
                  <a:pt x="0" y="129"/>
                </a:cubicBezTo>
                <a:cubicBezTo>
                  <a:pt x="24" y="105"/>
                  <a:pt x="24" y="105"/>
                  <a:pt x="24" y="105"/>
                </a:cubicBezTo>
                <a:close/>
                <a:moveTo>
                  <a:pt x="16" y="158"/>
                </a:moveTo>
                <a:cubicBezTo>
                  <a:pt x="25" y="161"/>
                  <a:pt x="25" y="161"/>
                  <a:pt x="25" y="161"/>
                </a:cubicBezTo>
                <a:cubicBezTo>
                  <a:pt x="59" y="127"/>
                  <a:pt x="59" y="127"/>
                  <a:pt x="59" y="127"/>
                </a:cubicBezTo>
                <a:cubicBezTo>
                  <a:pt x="59" y="122"/>
                  <a:pt x="60" y="117"/>
                  <a:pt x="61" y="113"/>
                </a:cubicBezTo>
                <a:cubicBezTo>
                  <a:pt x="16" y="158"/>
                  <a:pt x="16" y="158"/>
                  <a:pt x="16" y="158"/>
                </a:cubicBezTo>
                <a:close/>
                <a:moveTo>
                  <a:pt x="30" y="163"/>
                </a:moveTo>
                <a:cubicBezTo>
                  <a:pt x="31" y="163"/>
                  <a:pt x="31" y="163"/>
                  <a:pt x="31" y="164"/>
                </a:cubicBezTo>
                <a:cubicBezTo>
                  <a:pt x="32" y="165"/>
                  <a:pt x="33" y="166"/>
                  <a:pt x="34" y="168"/>
                </a:cubicBezTo>
                <a:cubicBezTo>
                  <a:pt x="35" y="169"/>
                  <a:pt x="35" y="169"/>
                  <a:pt x="35" y="169"/>
                </a:cubicBezTo>
                <a:cubicBezTo>
                  <a:pt x="59" y="145"/>
                  <a:pt x="59" y="145"/>
                  <a:pt x="59" y="145"/>
                </a:cubicBezTo>
                <a:cubicBezTo>
                  <a:pt x="59" y="141"/>
                  <a:pt x="59" y="138"/>
                  <a:pt x="58" y="134"/>
                </a:cubicBezTo>
                <a:cubicBezTo>
                  <a:pt x="30" y="163"/>
                  <a:pt x="30" y="163"/>
                  <a:pt x="30" y="163"/>
                </a:cubicBezTo>
                <a:close/>
                <a:moveTo>
                  <a:pt x="37" y="175"/>
                </a:moveTo>
                <a:cubicBezTo>
                  <a:pt x="38" y="178"/>
                  <a:pt x="38" y="178"/>
                  <a:pt x="38" y="178"/>
                </a:cubicBezTo>
                <a:cubicBezTo>
                  <a:pt x="39" y="180"/>
                  <a:pt x="39" y="181"/>
                  <a:pt x="39" y="183"/>
                </a:cubicBezTo>
                <a:cubicBezTo>
                  <a:pt x="39" y="183"/>
                  <a:pt x="39" y="183"/>
                  <a:pt x="39" y="183"/>
                </a:cubicBezTo>
                <a:cubicBezTo>
                  <a:pt x="63" y="159"/>
                  <a:pt x="63" y="159"/>
                  <a:pt x="63" y="159"/>
                </a:cubicBezTo>
                <a:cubicBezTo>
                  <a:pt x="62" y="157"/>
                  <a:pt x="61" y="154"/>
                  <a:pt x="61" y="151"/>
                </a:cubicBezTo>
                <a:cubicBezTo>
                  <a:pt x="37" y="175"/>
                  <a:pt x="37" y="175"/>
                  <a:pt x="37" y="175"/>
                </a:cubicBezTo>
                <a:close/>
                <a:moveTo>
                  <a:pt x="33" y="198"/>
                </a:moveTo>
                <a:cubicBezTo>
                  <a:pt x="66" y="165"/>
                  <a:pt x="66" y="165"/>
                  <a:pt x="66" y="165"/>
                </a:cubicBezTo>
                <a:cubicBezTo>
                  <a:pt x="67" y="167"/>
                  <a:pt x="68" y="170"/>
                  <a:pt x="69" y="172"/>
                </a:cubicBezTo>
                <a:cubicBezTo>
                  <a:pt x="27" y="215"/>
                  <a:pt x="27" y="215"/>
                  <a:pt x="27" y="215"/>
                </a:cubicBezTo>
                <a:cubicBezTo>
                  <a:pt x="26" y="214"/>
                  <a:pt x="26" y="213"/>
                  <a:pt x="26" y="213"/>
                </a:cubicBezTo>
                <a:cubicBezTo>
                  <a:pt x="26" y="212"/>
                  <a:pt x="26" y="211"/>
                  <a:pt x="27" y="210"/>
                </a:cubicBezTo>
                <a:cubicBezTo>
                  <a:pt x="33" y="198"/>
                  <a:pt x="33" y="198"/>
                  <a:pt x="33" y="198"/>
                </a:cubicBezTo>
                <a:close/>
                <a:moveTo>
                  <a:pt x="31" y="219"/>
                </a:moveTo>
                <a:cubicBezTo>
                  <a:pt x="73" y="177"/>
                  <a:pt x="73" y="177"/>
                  <a:pt x="73" y="177"/>
                </a:cubicBezTo>
                <a:cubicBezTo>
                  <a:pt x="74" y="179"/>
                  <a:pt x="76" y="181"/>
                  <a:pt x="78" y="183"/>
                </a:cubicBezTo>
                <a:cubicBezTo>
                  <a:pt x="36" y="224"/>
                  <a:pt x="36" y="224"/>
                  <a:pt x="36" y="224"/>
                </a:cubicBezTo>
                <a:cubicBezTo>
                  <a:pt x="31" y="219"/>
                  <a:pt x="31" y="219"/>
                  <a:pt x="31" y="219"/>
                </a:cubicBezTo>
                <a:close/>
                <a:moveTo>
                  <a:pt x="40" y="228"/>
                </a:moveTo>
                <a:cubicBezTo>
                  <a:pt x="46" y="233"/>
                  <a:pt x="46" y="233"/>
                  <a:pt x="46" y="233"/>
                </a:cubicBezTo>
                <a:cubicBezTo>
                  <a:pt x="87" y="192"/>
                  <a:pt x="87" y="192"/>
                  <a:pt x="87" y="192"/>
                </a:cubicBezTo>
                <a:cubicBezTo>
                  <a:pt x="85" y="190"/>
                  <a:pt x="83" y="188"/>
                  <a:pt x="81" y="187"/>
                </a:cubicBezTo>
                <a:cubicBezTo>
                  <a:pt x="40" y="228"/>
                  <a:pt x="40" y="228"/>
                  <a:pt x="40" y="228"/>
                </a:cubicBezTo>
                <a:close/>
                <a:moveTo>
                  <a:pt x="49" y="237"/>
                </a:moveTo>
                <a:cubicBezTo>
                  <a:pt x="51" y="239"/>
                  <a:pt x="51" y="239"/>
                  <a:pt x="51" y="239"/>
                </a:cubicBezTo>
                <a:cubicBezTo>
                  <a:pt x="51" y="239"/>
                  <a:pt x="52" y="240"/>
                  <a:pt x="53" y="240"/>
                </a:cubicBezTo>
                <a:cubicBezTo>
                  <a:pt x="54" y="240"/>
                  <a:pt x="55" y="240"/>
                  <a:pt x="56" y="239"/>
                </a:cubicBezTo>
                <a:cubicBezTo>
                  <a:pt x="61" y="237"/>
                  <a:pt x="61" y="237"/>
                  <a:pt x="61" y="237"/>
                </a:cubicBezTo>
                <a:cubicBezTo>
                  <a:pt x="99" y="199"/>
                  <a:pt x="99" y="199"/>
                  <a:pt x="99" y="199"/>
                </a:cubicBezTo>
                <a:cubicBezTo>
                  <a:pt x="96" y="198"/>
                  <a:pt x="94" y="197"/>
                  <a:pt x="92" y="195"/>
                </a:cubicBezTo>
                <a:cubicBezTo>
                  <a:pt x="49" y="237"/>
                  <a:pt x="49" y="237"/>
                  <a:pt x="49" y="237"/>
                </a:cubicBezTo>
                <a:close/>
                <a:moveTo>
                  <a:pt x="76" y="229"/>
                </a:moveTo>
                <a:cubicBezTo>
                  <a:pt x="79" y="228"/>
                  <a:pt x="79" y="228"/>
                  <a:pt x="79" y="228"/>
                </a:cubicBezTo>
                <a:cubicBezTo>
                  <a:pt x="80" y="227"/>
                  <a:pt x="81" y="227"/>
                  <a:pt x="83" y="227"/>
                </a:cubicBezTo>
                <a:cubicBezTo>
                  <a:pt x="85" y="227"/>
                  <a:pt x="86" y="227"/>
                  <a:pt x="88" y="228"/>
                </a:cubicBezTo>
                <a:cubicBezTo>
                  <a:pt x="89" y="228"/>
                  <a:pt x="89" y="228"/>
                  <a:pt x="89" y="228"/>
                </a:cubicBezTo>
                <a:cubicBezTo>
                  <a:pt x="112" y="205"/>
                  <a:pt x="112" y="205"/>
                  <a:pt x="112" y="205"/>
                </a:cubicBezTo>
                <a:cubicBezTo>
                  <a:pt x="109" y="204"/>
                  <a:pt x="106" y="203"/>
                  <a:pt x="104" y="202"/>
                </a:cubicBezTo>
                <a:cubicBezTo>
                  <a:pt x="76" y="229"/>
                  <a:pt x="76" y="229"/>
                  <a:pt x="76" y="229"/>
                </a:cubicBezTo>
                <a:close/>
                <a:moveTo>
                  <a:pt x="94" y="230"/>
                </a:moveTo>
                <a:cubicBezTo>
                  <a:pt x="118" y="206"/>
                  <a:pt x="118" y="206"/>
                  <a:pt x="118" y="206"/>
                </a:cubicBezTo>
                <a:cubicBezTo>
                  <a:pt x="121" y="207"/>
                  <a:pt x="125" y="207"/>
                  <a:pt x="128" y="207"/>
                </a:cubicBezTo>
                <a:cubicBezTo>
                  <a:pt x="101" y="234"/>
                  <a:pt x="101" y="234"/>
                  <a:pt x="101" y="234"/>
                </a:cubicBezTo>
                <a:cubicBezTo>
                  <a:pt x="101" y="233"/>
                  <a:pt x="100" y="232"/>
                  <a:pt x="98" y="232"/>
                </a:cubicBezTo>
                <a:cubicBezTo>
                  <a:pt x="98" y="232"/>
                  <a:pt x="98" y="232"/>
                  <a:pt x="98" y="232"/>
                </a:cubicBezTo>
                <a:cubicBezTo>
                  <a:pt x="94" y="230"/>
                  <a:pt x="94" y="230"/>
                  <a:pt x="94" y="230"/>
                </a:cubicBezTo>
                <a:close/>
                <a:moveTo>
                  <a:pt x="105" y="238"/>
                </a:moveTo>
                <a:cubicBezTo>
                  <a:pt x="135" y="208"/>
                  <a:pt x="135" y="208"/>
                  <a:pt x="135" y="208"/>
                </a:cubicBezTo>
                <a:cubicBezTo>
                  <a:pt x="140" y="207"/>
                  <a:pt x="144" y="207"/>
                  <a:pt x="148" y="206"/>
                </a:cubicBezTo>
                <a:cubicBezTo>
                  <a:pt x="107" y="247"/>
                  <a:pt x="107" y="247"/>
                  <a:pt x="107" y="247"/>
                </a:cubicBezTo>
                <a:cubicBezTo>
                  <a:pt x="105" y="239"/>
                  <a:pt x="105" y="239"/>
                  <a:pt x="105" y="239"/>
                </a:cubicBezTo>
                <a:cubicBezTo>
                  <a:pt x="105" y="238"/>
                  <a:pt x="105" y="238"/>
                  <a:pt x="105" y="238"/>
                </a:cubicBezTo>
                <a:close/>
                <a:moveTo>
                  <a:pt x="109" y="253"/>
                </a:moveTo>
                <a:cubicBezTo>
                  <a:pt x="112" y="261"/>
                  <a:pt x="112" y="261"/>
                  <a:pt x="112" y="261"/>
                </a:cubicBezTo>
                <a:cubicBezTo>
                  <a:pt x="261" y="111"/>
                  <a:pt x="261" y="111"/>
                  <a:pt x="261" y="111"/>
                </a:cubicBezTo>
                <a:cubicBezTo>
                  <a:pt x="253" y="109"/>
                  <a:pt x="253" y="109"/>
                  <a:pt x="253" y="109"/>
                </a:cubicBezTo>
                <a:cubicBezTo>
                  <a:pt x="204" y="158"/>
                  <a:pt x="204" y="158"/>
                  <a:pt x="204" y="158"/>
                </a:cubicBezTo>
                <a:cubicBezTo>
                  <a:pt x="200" y="169"/>
                  <a:pt x="194" y="178"/>
                  <a:pt x="186" y="186"/>
                </a:cubicBezTo>
                <a:cubicBezTo>
                  <a:pt x="178" y="193"/>
                  <a:pt x="169" y="199"/>
                  <a:pt x="159" y="203"/>
                </a:cubicBezTo>
                <a:cubicBezTo>
                  <a:pt x="109" y="253"/>
                  <a:pt x="109" y="253"/>
                  <a:pt x="109" y="253"/>
                </a:cubicBezTo>
                <a:close/>
                <a:moveTo>
                  <a:pt x="115" y="266"/>
                </a:moveTo>
                <a:cubicBezTo>
                  <a:pt x="115" y="266"/>
                  <a:pt x="116" y="266"/>
                  <a:pt x="117" y="266"/>
                </a:cubicBezTo>
                <a:cubicBezTo>
                  <a:pt x="126" y="266"/>
                  <a:pt x="126" y="266"/>
                  <a:pt x="126" y="266"/>
                </a:cubicBezTo>
                <a:cubicBezTo>
                  <a:pt x="266" y="125"/>
                  <a:pt x="266" y="125"/>
                  <a:pt x="266" y="125"/>
                </a:cubicBezTo>
                <a:cubicBezTo>
                  <a:pt x="266" y="116"/>
                  <a:pt x="266" y="116"/>
                  <a:pt x="266" y="116"/>
                </a:cubicBezTo>
                <a:cubicBezTo>
                  <a:pt x="266" y="116"/>
                  <a:pt x="266" y="115"/>
                  <a:pt x="266" y="115"/>
                </a:cubicBezTo>
                <a:cubicBezTo>
                  <a:pt x="115" y="266"/>
                  <a:pt x="115" y="266"/>
                  <a:pt x="115" y="266"/>
                </a:cubicBezTo>
                <a:close/>
                <a:moveTo>
                  <a:pt x="133" y="266"/>
                </a:moveTo>
                <a:cubicBezTo>
                  <a:pt x="144" y="266"/>
                  <a:pt x="144" y="266"/>
                  <a:pt x="144" y="266"/>
                </a:cubicBezTo>
                <a:cubicBezTo>
                  <a:pt x="157" y="253"/>
                  <a:pt x="157" y="253"/>
                  <a:pt x="157" y="253"/>
                </a:cubicBezTo>
                <a:cubicBezTo>
                  <a:pt x="162" y="239"/>
                  <a:pt x="162" y="239"/>
                  <a:pt x="162" y="239"/>
                </a:cubicBezTo>
                <a:cubicBezTo>
                  <a:pt x="162" y="238"/>
                  <a:pt x="162" y="237"/>
                  <a:pt x="163" y="236"/>
                </a:cubicBezTo>
                <a:cubicBezTo>
                  <a:pt x="133" y="266"/>
                  <a:pt x="133" y="266"/>
                  <a:pt x="133" y="266"/>
                </a:cubicBezTo>
                <a:close/>
                <a:moveTo>
                  <a:pt x="166" y="233"/>
                </a:moveTo>
                <a:cubicBezTo>
                  <a:pt x="233" y="166"/>
                  <a:pt x="233" y="166"/>
                  <a:pt x="233" y="166"/>
                </a:cubicBezTo>
                <a:cubicBezTo>
                  <a:pt x="233" y="167"/>
                  <a:pt x="233" y="167"/>
                  <a:pt x="232" y="168"/>
                </a:cubicBezTo>
                <a:cubicBezTo>
                  <a:pt x="232" y="168"/>
                  <a:pt x="232" y="168"/>
                  <a:pt x="232" y="168"/>
                </a:cubicBezTo>
                <a:cubicBezTo>
                  <a:pt x="228" y="178"/>
                  <a:pt x="228" y="178"/>
                  <a:pt x="228" y="178"/>
                </a:cubicBezTo>
                <a:cubicBezTo>
                  <a:pt x="227" y="180"/>
                  <a:pt x="227" y="181"/>
                  <a:pt x="227" y="183"/>
                </a:cubicBezTo>
                <a:cubicBezTo>
                  <a:pt x="227" y="183"/>
                  <a:pt x="227" y="183"/>
                  <a:pt x="227" y="183"/>
                </a:cubicBezTo>
                <a:cubicBezTo>
                  <a:pt x="184" y="227"/>
                  <a:pt x="184" y="227"/>
                  <a:pt x="184" y="227"/>
                </a:cubicBezTo>
                <a:cubicBezTo>
                  <a:pt x="183" y="227"/>
                  <a:pt x="183" y="227"/>
                  <a:pt x="183" y="227"/>
                </a:cubicBezTo>
                <a:cubicBezTo>
                  <a:pt x="182" y="227"/>
                  <a:pt x="180" y="227"/>
                  <a:pt x="179" y="228"/>
                </a:cubicBezTo>
                <a:cubicBezTo>
                  <a:pt x="168" y="232"/>
                  <a:pt x="168" y="232"/>
                  <a:pt x="168" y="232"/>
                </a:cubicBezTo>
                <a:cubicBezTo>
                  <a:pt x="167" y="232"/>
                  <a:pt x="167" y="232"/>
                  <a:pt x="166" y="233"/>
                </a:cubicBezTo>
                <a:close/>
                <a:moveTo>
                  <a:pt x="189" y="229"/>
                </a:moveTo>
                <a:cubicBezTo>
                  <a:pt x="229" y="189"/>
                  <a:pt x="229" y="189"/>
                  <a:pt x="229" y="189"/>
                </a:cubicBezTo>
                <a:cubicBezTo>
                  <a:pt x="233" y="196"/>
                  <a:pt x="233" y="196"/>
                  <a:pt x="233" y="196"/>
                </a:cubicBezTo>
                <a:cubicBezTo>
                  <a:pt x="197" y="232"/>
                  <a:pt x="197" y="232"/>
                  <a:pt x="197" y="232"/>
                </a:cubicBezTo>
                <a:cubicBezTo>
                  <a:pt x="189" y="229"/>
                  <a:pt x="189" y="229"/>
                  <a:pt x="189" y="229"/>
                </a:cubicBezTo>
                <a:close/>
                <a:moveTo>
                  <a:pt x="202" y="235"/>
                </a:moveTo>
                <a:cubicBezTo>
                  <a:pt x="235" y="201"/>
                  <a:pt x="235" y="201"/>
                  <a:pt x="235" y="201"/>
                </a:cubicBezTo>
                <a:cubicBezTo>
                  <a:pt x="239" y="209"/>
                  <a:pt x="239" y="209"/>
                  <a:pt x="239" y="209"/>
                </a:cubicBezTo>
                <a:cubicBezTo>
                  <a:pt x="209" y="239"/>
                  <a:pt x="209" y="239"/>
                  <a:pt x="209" y="239"/>
                </a:cubicBezTo>
                <a:cubicBezTo>
                  <a:pt x="202" y="235"/>
                  <a:pt x="202" y="235"/>
                  <a:pt x="202" y="235"/>
                </a:cubicBezTo>
                <a:close/>
                <a:moveTo>
                  <a:pt x="237" y="162"/>
                </a:moveTo>
                <a:cubicBezTo>
                  <a:pt x="266" y="133"/>
                  <a:pt x="266" y="133"/>
                  <a:pt x="266" y="133"/>
                </a:cubicBezTo>
                <a:cubicBezTo>
                  <a:pt x="266" y="144"/>
                  <a:pt x="266" y="144"/>
                  <a:pt x="266" y="144"/>
                </a:cubicBezTo>
                <a:cubicBezTo>
                  <a:pt x="253" y="157"/>
                  <a:pt x="253" y="157"/>
                  <a:pt x="253" y="157"/>
                </a:cubicBezTo>
                <a:cubicBezTo>
                  <a:pt x="239" y="161"/>
                  <a:pt x="239" y="161"/>
                  <a:pt x="239" y="161"/>
                </a:cubicBezTo>
                <a:cubicBezTo>
                  <a:pt x="238" y="162"/>
                  <a:pt x="238" y="162"/>
                  <a:pt x="237" y="162"/>
                </a:cubicBezTo>
                <a:close/>
                <a:moveTo>
                  <a:pt x="247" y="107"/>
                </a:moveTo>
                <a:cubicBezTo>
                  <a:pt x="207" y="147"/>
                  <a:pt x="207" y="147"/>
                  <a:pt x="207" y="147"/>
                </a:cubicBezTo>
                <a:cubicBezTo>
                  <a:pt x="207" y="143"/>
                  <a:pt x="208" y="139"/>
                  <a:pt x="208" y="135"/>
                </a:cubicBezTo>
                <a:cubicBezTo>
                  <a:pt x="239" y="104"/>
                  <a:pt x="239" y="104"/>
                  <a:pt x="239" y="104"/>
                </a:cubicBezTo>
                <a:cubicBezTo>
                  <a:pt x="239" y="104"/>
                  <a:pt x="239" y="104"/>
                  <a:pt x="239" y="104"/>
                </a:cubicBezTo>
                <a:cubicBezTo>
                  <a:pt x="247" y="107"/>
                  <a:pt x="247" y="107"/>
                  <a:pt x="247" y="107"/>
                </a:cubicBezTo>
                <a:close/>
                <a:moveTo>
                  <a:pt x="234" y="101"/>
                </a:moveTo>
                <a:cubicBezTo>
                  <a:pt x="208" y="127"/>
                  <a:pt x="208" y="127"/>
                  <a:pt x="208" y="127"/>
                </a:cubicBezTo>
                <a:cubicBezTo>
                  <a:pt x="208" y="124"/>
                  <a:pt x="207" y="121"/>
                  <a:pt x="206" y="118"/>
                </a:cubicBezTo>
                <a:cubicBezTo>
                  <a:pt x="231" y="94"/>
                  <a:pt x="231" y="94"/>
                  <a:pt x="231" y="94"/>
                </a:cubicBezTo>
                <a:cubicBezTo>
                  <a:pt x="232" y="98"/>
                  <a:pt x="232" y="98"/>
                  <a:pt x="232" y="98"/>
                </a:cubicBezTo>
                <a:cubicBezTo>
                  <a:pt x="233" y="99"/>
                  <a:pt x="233" y="100"/>
                  <a:pt x="234" y="101"/>
                </a:cubicBezTo>
                <a:close/>
                <a:moveTo>
                  <a:pt x="228" y="88"/>
                </a:moveTo>
                <a:cubicBezTo>
                  <a:pt x="205" y="112"/>
                  <a:pt x="205" y="112"/>
                  <a:pt x="205" y="112"/>
                </a:cubicBezTo>
                <a:cubicBezTo>
                  <a:pt x="204" y="109"/>
                  <a:pt x="203" y="106"/>
                  <a:pt x="202" y="103"/>
                </a:cubicBezTo>
                <a:cubicBezTo>
                  <a:pt x="229" y="76"/>
                  <a:pt x="229" y="76"/>
                  <a:pt x="229" y="76"/>
                </a:cubicBezTo>
                <a:cubicBezTo>
                  <a:pt x="228" y="78"/>
                  <a:pt x="228" y="78"/>
                  <a:pt x="228" y="78"/>
                </a:cubicBezTo>
                <a:cubicBezTo>
                  <a:pt x="228" y="80"/>
                  <a:pt x="227" y="81"/>
                  <a:pt x="227" y="83"/>
                </a:cubicBezTo>
                <a:cubicBezTo>
                  <a:pt x="227" y="84"/>
                  <a:pt x="227" y="86"/>
                  <a:pt x="228" y="87"/>
                </a:cubicBezTo>
                <a:cubicBezTo>
                  <a:pt x="228" y="88"/>
                  <a:pt x="228" y="88"/>
                  <a:pt x="228" y="88"/>
                </a:cubicBezTo>
                <a:close/>
                <a:moveTo>
                  <a:pt x="238" y="60"/>
                </a:moveTo>
                <a:cubicBezTo>
                  <a:pt x="240" y="56"/>
                  <a:pt x="240" y="56"/>
                  <a:pt x="240" y="56"/>
                </a:cubicBezTo>
                <a:cubicBezTo>
                  <a:pt x="240" y="55"/>
                  <a:pt x="240" y="54"/>
                  <a:pt x="240" y="53"/>
                </a:cubicBezTo>
                <a:cubicBezTo>
                  <a:pt x="240" y="52"/>
                  <a:pt x="240" y="51"/>
                  <a:pt x="239" y="50"/>
                </a:cubicBezTo>
                <a:cubicBezTo>
                  <a:pt x="238" y="49"/>
                  <a:pt x="238" y="49"/>
                  <a:pt x="238" y="49"/>
                </a:cubicBezTo>
                <a:cubicBezTo>
                  <a:pt x="195" y="91"/>
                  <a:pt x="195" y="91"/>
                  <a:pt x="195" y="91"/>
                </a:cubicBezTo>
                <a:cubicBezTo>
                  <a:pt x="197" y="94"/>
                  <a:pt x="198" y="96"/>
                  <a:pt x="199" y="98"/>
                </a:cubicBezTo>
                <a:cubicBezTo>
                  <a:pt x="238" y="60"/>
                  <a:pt x="238" y="60"/>
                  <a:pt x="238" y="60"/>
                </a:cubicBezTo>
                <a:close/>
                <a:moveTo>
                  <a:pt x="234" y="45"/>
                </a:moveTo>
                <a:cubicBezTo>
                  <a:pt x="228" y="40"/>
                  <a:pt x="228" y="40"/>
                  <a:pt x="228" y="40"/>
                </a:cubicBezTo>
                <a:cubicBezTo>
                  <a:pt x="187" y="81"/>
                  <a:pt x="187" y="81"/>
                  <a:pt x="187" y="81"/>
                </a:cubicBezTo>
                <a:cubicBezTo>
                  <a:pt x="189" y="83"/>
                  <a:pt x="191" y="85"/>
                  <a:pt x="192" y="87"/>
                </a:cubicBezTo>
                <a:cubicBezTo>
                  <a:pt x="234" y="45"/>
                  <a:pt x="234" y="45"/>
                  <a:pt x="234" y="45"/>
                </a:cubicBezTo>
                <a:close/>
                <a:moveTo>
                  <a:pt x="224" y="36"/>
                </a:moveTo>
                <a:cubicBezTo>
                  <a:pt x="183" y="77"/>
                  <a:pt x="183" y="77"/>
                  <a:pt x="183" y="77"/>
                </a:cubicBezTo>
                <a:cubicBezTo>
                  <a:pt x="181" y="75"/>
                  <a:pt x="179" y="74"/>
                  <a:pt x="177" y="72"/>
                </a:cubicBezTo>
                <a:cubicBezTo>
                  <a:pt x="219" y="30"/>
                  <a:pt x="219" y="30"/>
                  <a:pt x="219" y="30"/>
                </a:cubicBezTo>
                <a:cubicBezTo>
                  <a:pt x="224" y="36"/>
                  <a:pt x="224" y="36"/>
                  <a:pt x="224" y="36"/>
                </a:cubicBezTo>
                <a:close/>
                <a:moveTo>
                  <a:pt x="215" y="26"/>
                </a:moveTo>
                <a:cubicBezTo>
                  <a:pt x="172" y="69"/>
                  <a:pt x="172" y="69"/>
                  <a:pt x="172" y="69"/>
                </a:cubicBezTo>
                <a:cubicBezTo>
                  <a:pt x="170" y="68"/>
                  <a:pt x="168" y="66"/>
                  <a:pt x="165" y="65"/>
                </a:cubicBezTo>
                <a:cubicBezTo>
                  <a:pt x="198" y="32"/>
                  <a:pt x="198" y="32"/>
                  <a:pt x="198" y="32"/>
                </a:cubicBezTo>
                <a:cubicBezTo>
                  <a:pt x="210" y="26"/>
                  <a:pt x="210" y="26"/>
                  <a:pt x="210" y="26"/>
                </a:cubicBezTo>
                <a:cubicBezTo>
                  <a:pt x="211" y="26"/>
                  <a:pt x="212" y="26"/>
                  <a:pt x="213" y="26"/>
                </a:cubicBezTo>
                <a:cubicBezTo>
                  <a:pt x="214" y="26"/>
                  <a:pt x="214" y="26"/>
                  <a:pt x="215" y="26"/>
                </a:cubicBez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" name="Freeform 10"/>
          <p:cNvSpPr>
            <a:spLocks noEditPoints="1"/>
          </p:cNvSpPr>
          <p:nvPr/>
        </p:nvSpPr>
        <p:spPr bwMode="auto">
          <a:xfrm>
            <a:off x="4079876" y="2601914"/>
            <a:ext cx="650875" cy="650875"/>
          </a:xfrm>
          <a:custGeom>
            <a:avLst/>
            <a:gdLst>
              <a:gd name="T0" fmla="*/ 69 w 137"/>
              <a:gd name="T1" fmla="*/ 137 h 137"/>
              <a:gd name="T2" fmla="*/ 137 w 137"/>
              <a:gd name="T3" fmla="*/ 69 h 137"/>
              <a:gd name="T4" fmla="*/ 59 w 137"/>
              <a:gd name="T5" fmla="*/ 137 h 137"/>
              <a:gd name="T6" fmla="*/ 77 w 137"/>
              <a:gd name="T7" fmla="*/ 137 h 137"/>
              <a:gd name="T8" fmla="*/ 133 w 137"/>
              <a:gd name="T9" fmla="*/ 92 h 137"/>
              <a:gd name="T10" fmla="*/ 77 w 137"/>
              <a:gd name="T11" fmla="*/ 137 h 137"/>
              <a:gd name="T12" fmla="*/ 124 w 137"/>
              <a:gd name="T13" fmla="*/ 109 h 137"/>
              <a:gd name="T14" fmla="*/ 108 w 137"/>
              <a:gd name="T15" fmla="*/ 124 h 137"/>
              <a:gd name="T16" fmla="*/ 52 w 137"/>
              <a:gd name="T17" fmla="*/ 135 h 137"/>
              <a:gd name="T18" fmla="*/ 78 w 137"/>
              <a:gd name="T19" fmla="*/ 98 h 137"/>
              <a:gd name="T20" fmla="*/ 90 w 137"/>
              <a:gd name="T21" fmla="*/ 91 h 137"/>
              <a:gd name="T22" fmla="*/ 132 w 137"/>
              <a:gd name="T23" fmla="*/ 44 h 137"/>
              <a:gd name="T24" fmla="*/ 130 w 137"/>
              <a:gd name="T25" fmla="*/ 39 h 137"/>
              <a:gd name="T26" fmla="*/ 99 w 137"/>
              <a:gd name="T27" fmla="*/ 69 h 137"/>
              <a:gd name="T28" fmla="*/ 126 w 137"/>
              <a:gd name="T29" fmla="*/ 32 h 137"/>
              <a:gd name="T30" fmla="*/ 123 w 137"/>
              <a:gd name="T31" fmla="*/ 27 h 137"/>
              <a:gd name="T32" fmla="*/ 91 w 137"/>
              <a:gd name="T33" fmla="*/ 48 h 137"/>
              <a:gd name="T34" fmla="*/ 123 w 137"/>
              <a:gd name="T35" fmla="*/ 27 h 137"/>
              <a:gd name="T36" fmla="*/ 108 w 137"/>
              <a:gd name="T37" fmla="*/ 13 h 137"/>
              <a:gd name="T38" fmla="*/ 87 w 137"/>
              <a:gd name="T39" fmla="*/ 44 h 137"/>
              <a:gd name="T40" fmla="*/ 103 w 137"/>
              <a:gd name="T41" fmla="*/ 10 h 137"/>
              <a:gd name="T42" fmla="*/ 63 w 137"/>
              <a:gd name="T43" fmla="*/ 38 h 137"/>
              <a:gd name="T44" fmla="*/ 74 w 137"/>
              <a:gd name="T45" fmla="*/ 38 h 137"/>
              <a:gd name="T46" fmla="*/ 90 w 137"/>
              <a:gd name="T47" fmla="*/ 4 h 137"/>
              <a:gd name="T48" fmla="*/ 46 w 137"/>
              <a:gd name="T49" fmla="*/ 47 h 137"/>
              <a:gd name="T50" fmla="*/ 46 w 137"/>
              <a:gd name="T51" fmla="*/ 47 h 137"/>
              <a:gd name="T52" fmla="*/ 3 w 137"/>
              <a:gd name="T53" fmla="*/ 91 h 137"/>
              <a:gd name="T54" fmla="*/ 81 w 137"/>
              <a:gd name="T55" fmla="*/ 2 h 137"/>
              <a:gd name="T56" fmla="*/ 74 w 137"/>
              <a:gd name="T57" fmla="*/ 1 h 137"/>
              <a:gd name="T58" fmla="*/ 0 w 137"/>
              <a:gd name="T59" fmla="*/ 69 h 137"/>
              <a:gd name="T60" fmla="*/ 63 w 137"/>
              <a:gd name="T61" fmla="*/ 0 h 137"/>
              <a:gd name="T62" fmla="*/ 74 w 137"/>
              <a:gd name="T63" fmla="*/ 1 h 137"/>
              <a:gd name="T64" fmla="*/ 38 w 137"/>
              <a:gd name="T65" fmla="*/ 7 h 137"/>
              <a:gd name="T66" fmla="*/ 1 w 137"/>
              <a:gd name="T67" fmla="*/ 55 h 137"/>
              <a:gd name="T68" fmla="*/ 5 w 137"/>
              <a:gd name="T69" fmla="*/ 96 h 137"/>
              <a:gd name="T70" fmla="*/ 38 w 137"/>
              <a:gd name="T71" fmla="*/ 75 h 137"/>
              <a:gd name="T72" fmla="*/ 37 w 137"/>
              <a:gd name="T73" fmla="*/ 64 h 137"/>
              <a:gd name="T74" fmla="*/ 12 w 137"/>
              <a:gd name="T75" fmla="*/ 108 h 137"/>
              <a:gd name="T76" fmla="*/ 43 w 137"/>
              <a:gd name="T77" fmla="*/ 88 h 137"/>
              <a:gd name="T78" fmla="*/ 12 w 137"/>
              <a:gd name="T79" fmla="*/ 108 h 137"/>
              <a:gd name="T80" fmla="*/ 27 w 137"/>
              <a:gd name="T81" fmla="*/ 123 h 137"/>
              <a:gd name="T82" fmla="*/ 47 w 137"/>
              <a:gd name="T83" fmla="*/ 92 h 137"/>
              <a:gd name="T84" fmla="*/ 31 w 137"/>
              <a:gd name="T85" fmla="*/ 127 h 137"/>
              <a:gd name="T86" fmla="*/ 68 w 137"/>
              <a:gd name="T87" fmla="*/ 100 h 137"/>
              <a:gd name="T88" fmla="*/ 38 w 137"/>
              <a:gd name="T89" fmla="*/ 130 h 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37" h="137">
                <a:moveTo>
                  <a:pt x="68" y="137"/>
                </a:moveTo>
                <a:cubicBezTo>
                  <a:pt x="69" y="137"/>
                  <a:pt x="69" y="137"/>
                  <a:pt x="69" y="137"/>
                </a:cubicBezTo>
                <a:cubicBezTo>
                  <a:pt x="137" y="70"/>
                  <a:pt x="137" y="70"/>
                  <a:pt x="137" y="70"/>
                </a:cubicBezTo>
                <a:cubicBezTo>
                  <a:pt x="137" y="69"/>
                  <a:pt x="137" y="69"/>
                  <a:pt x="137" y="69"/>
                </a:cubicBezTo>
                <a:cubicBezTo>
                  <a:pt x="137" y="66"/>
                  <a:pt x="136" y="62"/>
                  <a:pt x="136" y="59"/>
                </a:cubicBezTo>
                <a:cubicBezTo>
                  <a:pt x="59" y="137"/>
                  <a:pt x="59" y="137"/>
                  <a:pt x="59" y="137"/>
                </a:cubicBezTo>
                <a:cubicBezTo>
                  <a:pt x="62" y="137"/>
                  <a:pt x="65" y="137"/>
                  <a:pt x="68" y="137"/>
                </a:cubicBezTo>
                <a:close/>
                <a:moveTo>
                  <a:pt x="77" y="137"/>
                </a:moveTo>
                <a:cubicBezTo>
                  <a:pt x="136" y="78"/>
                  <a:pt x="136" y="78"/>
                  <a:pt x="136" y="78"/>
                </a:cubicBezTo>
                <a:cubicBezTo>
                  <a:pt x="135" y="83"/>
                  <a:pt x="134" y="88"/>
                  <a:pt x="133" y="92"/>
                </a:cubicBezTo>
                <a:cubicBezTo>
                  <a:pt x="92" y="133"/>
                  <a:pt x="92" y="133"/>
                  <a:pt x="92" y="133"/>
                </a:cubicBezTo>
                <a:cubicBezTo>
                  <a:pt x="87" y="135"/>
                  <a:pt x="82" y="136"/>
                  <a:pt x="77" y="137"/>
                </a:cubicBezTo>
                <a:close/>
                <a:moveTo>
                  <a:pt x="108" y="124"/>
                </a:moveTo>
                <a:cubicBezTo>
                  <a:pt x="124" y="109"/>
                  <a:pt x="124" y="109"/>
                  <a:pt x="124" y="109"/>
                </a:cubicBezTo>
                <a:cubicBezTo>
                  <a:pt x="122" y="112"/>
                  <a:pt x="119" y="115"/>
                  <a:pt x="117" y="117"/>
                </a:cubicBezTo>
                <a:cubicBezTo>
                  <a:pt x="114" y="120"/>
                  <a:pt x="111" y="122"/>
                  <a:pt x="108" y="124"/>
                </a:cubicBezTo>
                <a:close/>
                <a:moveTo>
                  <a:pt x="135" y="53"/>
                </a:moveTo>
                <a:cubicBezTo>
                  <a:pt x="52" y="135"/>
                  <a:pt x="52" y="135"/>
                  <a:pt x="52" y="135"/>
                </a:cubicBezTo>
                <a:cubicBezTo>
                  <a:pt x="49" y="135"/>
                  <a:pt x="46" y="134"/>
                  <a:pt x="44" y="133"/>
                </a:cubicBezTo>
                <a:cubicBezTo>
                  <a:pt x="78" y="98"/>
                  <a:pt x="78" y="98"/>
                  <a:pt x="78" y="98"/>
                </a:cubicBezTo>
                <a:cubicBezTo>
                  <a:pt x="83" y="97"/>
                  <a:pt x="87" y="94"/>
                  <a:pt x="90" y="91"/>
                </a:cubicBezTo>
                <a:cubicBezTo>
                  <a:pt x="90" y="91"/>
                  <a:pt x="90" y="91"/>
                  <a:pt x="90" y="91"/>
                </a:cubicBezTo>
                <a:cubicBezTo>
                  <a:pt x="94" y="87"/>
                  <a:pt x="96" y="83"/>
                  <a:pt x="98" y="79"/>
                </a:cubicBezTo>
                <a:cubicBezTo>
                  <a:pt x="132" y="44"/>
                  <a:pt x="132" y="44"/>
                  <a:pt x="132" y="44"/>
                </a:cubicBezTo>
                <a:cubicBezTo>
                  <a:pt x="133" y="47"/>
                  <a:pt x="134" y="50"/>
                  <a:pt x="135" y="53"/>
                </a:cubicBezTo>
                <a:close/>
                <a:moveTo>
                  <a:pt x="130" y="39"/>
                </a:moveTo>
                <a:cubicBezTo>
                  <a:pt x="99" y="69"/>
                  <a:pt x="99" y="69"/>
                  <a:pt x="99" y="69"/>
                </a:cubicBezTo>
                <a:cubicBezTo>
                  <a:pt x="99" y="69"/>
                  <a:pt x="99" y="69"/>
                  <a:pt x="99" y="69"/>
                </a:cubicBezTo>
                <a:cubicBezTo>
                  <a:pt x="99" y="66"/>
                  <a:pt x="99" y="63"/>
                  <a:pt x="98" y="60"/>
                </a:cubicBezTo>
                <a:cubicBezTo>
                  <a:pt x="126" y="32"/>
                  <a:pt x="126" y="32"/>
                  <a:pt x="126" y="32"/>
                </a:cubicBezTo>
                <a:cubicBezTo>
                  <a:pt x="127" y="34"/>
                  <a:pt x="129" y="36"/>
                  <a:pt x="130" y="39"/>
                </a:cubicBezTo>
                <a:close/>
                <a:moveTo>
                  <a:pt x="123" y="27"/>
                </a:moveTo>
                <a:cubicBezTo>
                  <a:pt x="121" y="25"/>
                  <a:pt x="119" y="23"/>
                  <a:pt x="118" y="21"/>
                </a:cubicBezTo>
                <a:cubicBezTo>
                  <a:pt x="91" y="48"/>
                  <a:pt x="91" y="48"/>
                  <a:pt x="91" y="48"/>
                </a:cubicBezTo>
                <a:cubicBezTo>
                  <a:pt x="93" y="50"/>
                  <a:pt x="94" y="52"/>
                  <a:pt x="96" y="54"/>
                </a:cubicBezTo>
                <a:cubicBezTo>
                  <a:pt x="123" y="27"/>
                  <a:pt x="123" y="27"/>
                  <a:pt x="123" y="27"/>
                </a:cubicBezTo>
                <a:close/>
                <a:moveTo>
                  <a:pt x="114" y="18"/>
                </a:moveTo>
                <a:cubicBezTo>
                  <a:pt x="112" y="16"/>
                  <a:pt x="110" y="14"/>
                  <a:pt x="108" y="13"/>
                </a:cubicBezTo>
                <a:cubicBezTo>
                  <a:pt x="80" y="40"/>
                  <a:pt x="80" y="40"/>
                  <a:pt x="80" y="40"/>
                </a:cubicBezTo>
                <a:cubicBezTo>
                  <a:pt x="83" y="41"/>
                  <a:pt x="85" y="42"/>
                  <a:pt x="87" y="44"/>
                </a:cubicBezTo>
                <a:cubicBezTo>
                  <a:pt x="114" y="18"/>
                  <a:pt x="114" y="18"/>
                  <a:pt x="114" y="18"/>
                </a:cubicBezTo>
                <a:close/>
                <a:moveTo>
                  <a:pt x="103" y="10"/>
                </a:moveTo>
                <a:cubicBezTo>
                  <a:pt x="100" y="8"/>
                  <a:pt x="98" y="7"/>
                  <a:pt x="95" y="6"/>
                </a:cubicBezTo>
                <a:cubicBezTo>
                  <a:pt x="63" y="38"/>
                  <a:pt x="63" y="38"/>
                  <a:pt x="63" y="38"/>
                </a:cubicBezTo>
                <a:cubicBezTo>
                  <a:pt x="65" y="38"/>
                  <a:pt x="67" y="38"/>
                  <a:pt x="68" y="38"/>
                </a:cubicBezTo>
                <a:cubicBezTo>
                  <a:pt x="70" y="38"/>
                  <a:pt x="72" y="38"/>
                  <a:pt x="74" y="38"/>
                </a:cubicBezTo>
                <a:cubicBezTo>
                  <a:pt x="103" y="10"/>
                  <a:pt x="103" y="10"/>
                  <a:pt x="103" y="10"/>
                </a:cubicBezTo>
                <a:close/>
                <a:moveTo>
                  <a:pt x="90" y="4"/>
                </a:moveTo>
                <a:cubicBezTo>
                  <a:pt x="51" y="43"/>
                  <a:pt x="51" y="43"/>
                  <a:pt x="51" y="43"/>
                </a:cubicBezTo>
                <a:cubicBezTo>
                  <a:pt x="49" y="44"/>
                  <a:pt x="48" y="45"/>
                  <a:pt x="46" y="47"/>
                </a:cubicBezTo>
                <a:cubicBezTo>
                  <a:pt x="46" y="47"/>
                  <a:pt x="46" y="47"/>
                  <a:pt x="46" y="47"/>
                </a:cubicBezTo>
                <a:cubicBezTo>
                  <a:pt x="46" y="47"/>
                  <a:pt x="46" y="47"/>
                  <a:pt x="46" y="47"/>
                </a:cubicBezTo>
                <a:cubicBezTo>
                  <a:pt x="45" y="48"/>
                  <a:pt x="44" y="50"/>
                  <a:pt x="42" y="51"/>
                </a:cubicBezTo>
                <a:cubicBezTo>
                  <a:pt x="3" y="91"/>
                  <a:pt x="3" y="91"/>
                  <a:pt x="3" y="91"/>
                </a:cubicBezTo>
                <a:cubicBezTo>
                  <a:pt x="2" y="88"/>
                  <a:pt x="1" y="85"/>
                  <a:pt x="1" y="82"/>
                </a:cubicBezTo>
                <a:cubicBezTo>
                  <a:pt x="81" y="2"/>
                  <a:pt x="81" y="2"/>
                  <a:pt x="81" y="2"/>
                </a:cubicBezTo>
                <a:cubicBezTo>
                  <a:pt x="84" y="2"/>
                  <a:pt x="87" y="3"/>
                  <a:pt x="90" y="4"/>
                </a:cubicBezTo>
                <a:close/>
                <a:moveTo>
                  <a:pt x="74" y="1"/>
                </a:moveTo>
                <a:cubicBezTo>
                  <a:pt x="0" y="75"/>
                  <a:pt x="0" y="75"/>
                  <a:pt x="0" y="75"/>
                </a:cubicBezTo>
                <a:cubicBezTo>
                  <a:pt x="0" y="73"/>
                  <a:pt x="0" y="71"/>
                  <a:pt x="0" y="69"/>
                </a:cubicBezTo>
                <a:cubicBezTo>
                  <a:pt x="0" y="67"/>
                  <a:pt x="0" y="66"/>
                  <a:pt x="0" y="64"/>
                </a:cubicBezTo>
                <a:cubicBezTo>
                  <a:pt x="63" y="0"/>
                  <a:pt x="63" y="0"/>
                  <a:pt x="63" y="0"/>
                </a:cubicBezTo>
                <a:cubicBezTo>
                  <a:pt x="65" y="0"/>
                  <a:pt x="67" y="0"/>
                  <a:pt x="68" y="0"/>
                </a:cubicBezTo>
                <a:cubicBezTo>
                  <a:pt x="70" y="0"/>
                  <a:pt x="72" y="0"/>
                  <a:pt x="74" y="1"/>
                </a:cubicBezTo>
                <a:close/>
                <a:moveTo>
                  <a:pt x="55" y="2"/>
                </a:moveTo>
                <a:cubicBezTo>
                  <a:pt x="49" y="3"/>
                  <a:pt x="43" y="5"/>
                  <a:pt x="38" y="7"/>
                </a:cubicBezTo>
                <a:cubicBezTo>
                  <a:pt x="7" y="38"/>
                  <a:pt x="7" y="38"/>
                  <a:pt x="7" y="38"/>
                </a:cubicBezTo>
                <a:cubicBezTo>
                  <a:pt x="4" y="44"/>
                  <a:pt x="2" y="49"/>
                  <a:pt x="1" y="55"/>
                </a:cubicBezTo>
                <a:cubicBezTo>
                  <a:pt x="55" y="2"/>
                  <a:pt x="55" y="2"/>
                  <a:pt x="55" y="2"/>
                </a:cubicBezTo>
                <a:close/>
                <a:moveTo>
                  <a:pt x="5" y="96"/>
                </a:moveTo>
                <a:cubicBezTo>
                  <a:pt x="6" y="99"/>
                  <a:pt x="8" y="101"/>
                  <a:pt x="9" y="103"/>
                </a:cubicBezTo>
                <a:cubicBezTo>
                  <a:pt x="38" y="75"/>
                  <a:pt x="38" y="75"/>
                  <a:pt x="38" y="75"/>
                </a:cubicBezTo>
                <a:cubicBezTo>
                  <a:pt x="37" y="73"/>
                  <a:pt x="37" y="71"/>
                  <a:pt x="37" y="69"/>
                </a:cubicBezTo>
                <a:cubicBezTo>
                  <a:pt x="37" y="67"/>
                  <a:pt x="37" y="66"/>
                  <a:pt x="37" y="64"/>
                </a:cubicBezTo>
                <a:cubicBezTo>
                  <a:pt x="5" y="96"/>
                  <a:pt x="5" y="96"/>
                  <a:pt x="5" y="96"/>
                </a:cubicBezTo>
                <a:close/>
                <a:moveTo>
                  <a:pt x="12" y="108"/>
                </a:moveTo>
                <a:cubicBezTo>
                  <a:pt x="14" y="110"/>
                  <a:pt x="15" y="112"/>
                  <a:pt x="17" y="114"/>
                </a:cubicBezTo>
                <a:cubicBezTo>
                  <a:pt x="43" y="88"/>
                  <a:pt x="43" y="88"/>
                  <a:pt x="43" y="88"/>
                </a:cubicBezTo>
                <a:cubicBezTo>
                  <a:pt x="42" y="86"/>
                  <a:pt x="40" y="83"/>
                  <a:pt x="39" y="81"/>
                </a:cubicBezTo>
                <a:cubicBezTo>
                  <a:pt x="12" y="108"/>
                  <a:pt x="12" y="108"/>
                  <a:pt x="12" y="108"/>
                </a:cubicBezTo>
                <a:close/>
                <a:moveTo>
                  <a:pt x="21" y="118"/>
                </a:moveTo>
                <a:cubicBezTo>
                  <a:pt x="23" y="120"/>
                  <a:pt x="25" y="122"/>
                  <a:pt x="27" y="123"/>
                </a:cubicBezTo>
                <a:cubicBezTo>
                  <a:pt x="54" y="96"/>
                  <a:pt x="54" y="96"/>
                  <a:pt x="54" y="96"/>
                </a:cubicBezTo>
                <a:cubicBezTo>
                  <a:pt x="51" y="95"/>
                  <a:pt x="49" y="94"/>
                  <a:pt x="47" y="92"/>
                </a:cubicBezTo>
                <a:cubicBezTo>
                  <a:pt x="21" y="118"/>
                  <a:pt x="21" y="118"/>
                  <a:pt x="21" y="118"/>
                </a:cubicBezTo>
                <a:close/>
                <a:moveTo>
                  <a:pt x="31" y="127"/>
                </a:moveTo>
                <a:cubicBezTo>
                  <a:pt x="59" y="99"/>
                  <a:pt x="59" y="99"/>
                  <a:pt x="59" y="99"/>
                </a:cubicBezTo>
                <a:cubicBezTo>
                  <a:pt x="62" y="99"/>
                  <a:pt x="65" y="100"/>
                  <a:pt x="68" y="100"/>
                </a:cubicBezTo>
                <a:cubicBezTo>
                  <a:pt x="69" y="100"/>
                  <a:pt x="69" y="100"/>
                  <a:pt x="69" y="100"/>
                </a:cubicBezTo>
                <a:cubicBezTo>
                  <a:pt x="38" y="130"/>
                  <a:pt x="38" y="130"/>
                  <a:pt x="38" y="130"/>
                </a:cubicBezTo>
                <a:cubicBezTo>
                  <a:pt x="36" y="129"/>
                  <a:pt x="33" y="128"/>
                  <a:pt x="31" y="127"/>
                </a:cubicBezTo>
                <a:close/>
              </a:path>
            </a:pathLst>
          </a:custGeom>
          <a:solidFill>
            <a:srgbClr val="40B4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" name="Freeform 11"/>
          <p:cNvSpPr>
            <a:spLocks noEditPoints="1"/>
          </p:cNvSpPr>
          <p:nvPr/>
        </p:nvSpPr>
        <p:spPr bwMode="auto">
          <a:xfrm>
            <a:off x="3743326" y="2265364"/>
            <a:ext cx="1323975" cy="1323975"/>
          </a:xfrm>
          <a:custGeom>
            <a:avLst/>
            <a:gdLst>
              <a:gd name="T0" fmla="*/ 189 w 279"/>
              <a:gd name="T1" fmla="*/ 40 h 279"/>
              <a:gd name="T2" fmla="*/ 226 w 279"/>
              <a:gd name="T3" fmla="*/ 30 h 279"/>
              <a:gd name="T4" fmla="*/ 240 w 279"/>
              <a:gd name="T5" fmla="*/ 88 h 279"/>
              <a:gd name="T6" fmla="*/ 247 w 279"/>
              <a:gd name="T7" fmla="*/ 105 h 279"/>
              <a:gd name="T8" fmla="*/ 279 w 279"/>
              <a:gd name="T9" fmla="*/ 156 h 279"/>
              <a:gd name="T10" fmla="*/ 247 w 279"/>
              <a:gd name="T11" fmla="*/ 174 h 279"/>
              <a:gd name="T12" fmla="*/ 239 w 279"/>
              <a:gd name="T13" fmla="*/ 190 h 279"/>
              <a:gd name="T14" fmla="*/ 226 w 279"/>
              <a:gd name="T15" fmla="*/ 250 h 279"/>
              <a:gd name="T16" fmla="*/ 187 w 279"/>
              <a:gd name="T17" fmla="*/ 240 h 279"/>
              <a:gd name="T18" fmla="*/ 166 w 279"/>
              <a:gd name="T19" fmla="*/ 272 h 279"/>
              <a:gd name="T20" fmla="*/ 116 w 279"/>
              <a:gd name="T21" fmla="*/ 277 h 279"/>
              <a:gd name="T22" fmla="*/ 102 w 279"/>
              <a:gd name="T23" fmla="*/ 245 h 279"/>
              <a:gd name="T24" fmla="*/ 65 w 279"/>
              <a:gd name="T25" fmla="*/ 252 h 279"/>
              <a:gd name="T26" fmla="*/ 26 w 279"/>
              <a:gd name="T27" fmla="*/ 221 h 279"/>
              <a:gd name="T28" fmla="*/ 34 w 279"/>
              <a:gd name="T29" fmla="*/ 177 h 279"/>
              <a:gd name="T30" fmla="*/ 2 w 279"/>
              <a:gd name="T31" fmla="*/ 162 h 279"/>
              <a:gd name="T32" fmla="*/ 2 w 279"/>
              <a:gd name="T33" fmla="*/ 117 h 279"/>
              <a:gd name="T34" fmla="*/ 34 w 279"/>
              <a:gd name="T35" fmla="*/ 103 h 279"/>
              <a:gd name="T36" fmla="*/ 26 w 279"/>
              <a:gd name="T37" fmla="*/ 59 h 279"/>
              <a:gd name="T38" fmla="*/ 65 w 279"/>
              <a:gd name="T39" fmla="*/ 28 h 279"/>
              <a:gd name="T40" fmla="*/ 102 w 279"/>
              <a:gd name="T41" fmla="*/ 35 h 279"/>
              <a:gd name="T42" fmla="*/ 112 w 279"/>
              <a:gd name="T43" fmla="*/ 8 h 279"/>
              <a:gd name="T44" fmla="*/ 156 w 279"/>
              <a:gd name="T45" fmla="*/ 0 h 279"/>
              <a:gd name="T46" fmla="*/ 175 w 279"/>
              <a:gd name="T47" fmla="*/ 34 h 279"/>
              <a:gd name="T48" fmla="*/ 208 w 279"/>
              <a:gd name="T49" fmla="*/ 140 h 279"/>
              <a:gd name="T50" fmla="*/ 91 w 279"/>
              <a:gd name="T51" fmla="*/ 188 h 279"/>
              <a:gd name="T52" fmla="*/ 139 w 279"/>
              <a:gd name="T53" fmla="*/ 65 h 279"/>
              <a:gd name="T54" fmla="*/ 192 w 279"/>
              <a:gd name="T55" fmla="*/ 193 h 279"/>
              <a:gd name="T56" fmla="*/ 168 w 279"/>
              <a:gd name="T57" fmla="*/ 34 h 279"/>
              <a:gd name="T58" fmla="*/ 123 w 279"/>
              <a:gd name="T59" fmla="*/ 7 h 279"/>
              <a:gd name="T60" fmla="*/ 111 w 279"/>
              <a:gd name="T61" fmla="*/ 34 h 279"/>
              <a:gd name="T62" fmla="*/ 94 w 279"/>
              <a:gd name="T63" fmla="*/ 45 h 279"/>
              <a:gd name="T64" fmla="*/ 59 w 279"/>
              <a:gd name="T65" fmla="*/ 33 h 279"/>
              <a:gd name="T66" fmla="*/ 32 w 279"/>
              <a:gd name="T67" fmla="*/ 60 h 279"/>
              <a:gd name="T68" fmla="*/ 40 w 279"/>
              <a:gd name="T69" fmla="*/ 105 h 279"/>
              <a:gd name="T70" fmla="*/ 9 w 279"/>
              <a:gd name="T71" fmla="*/ 119 h 279"/>
              <a:gd name="T72" fmla="*/ 7 w 279"/>
              <a:gd name="T73" fmla="*/ 159 h 279"/>
              <a:gd name="T74" fmla="*/ 40 w 279"/>
              <a:gd name="T75" fmla="*/ 175 h 279"/>
              <a:gd name="T76" fmla="*/ 32 w 279"/>
              <a:gd name="T77" fmla="*/ 220 h 279"/>
              <a:gd name="T78" fmla="*/ 62 w 279"/>
              <a:gd name="T79" fmla="*/ 246 h 279"/>
              <a:gd name="T80" fmla="*/ 104 w 279"/>
              <a:gd name="T81" fmla="*/ 239 h 279"/>
              <a:gd name="T82" fmla="*/ 120 w 279"/>
              <a:gd name="T83" fmla="*/ 272 h 279"/>
              <a:gd name="T84" fmla="*/ 160 w 279"/>
              <a:gd name="T85" fmla="*/ 270 h 279"/>
              <a:gd name="T86" fmla="*/ 189 w 279"/>
              <a:gd name="T87" fmla="*/ 234 h 279"/>
              <a:gd name="T88" fmla="*/ 245 w 279"/>
              <a:gd name="T89" fmla="*/ 222 h 279"/>
              <a:gd name="T90" fmla="*/ 234 w 279"/>
              <a:gd name="T91" fmla="*/ 185 h 279"/>
              <a:gd name="T92" fmla="*/ 269 w 279"/>
              <a:gd name="T93" fmla="*/ 161 h 279"/>
              <a:gd name="T94" fmla="*/ 271 w 279"/>
              <a:gd name="T95" fmla="*/ 121 h 279"/>
              <a:gd name="T96" fmla="*/ 241 w 279"/>
              <a:gd name="T97" fmla="*/ 109 h 279"/>
              <a:gd name="T98" fmla="*/ 246 w 279"/>
              <a:gd name="T99" fmla="*/ 63 h 279"/>
              <a:gd name="T100" fmla="*/ 219 w 279"/>
              <a:gd name="T101" fmla="*/ 33 h 279"/>
              <a:gd name="T102" fmla="*/ 185 w 279"/>
              <a:gd name="T103" fmla="*/ 45 h 279"/>
              <a:gd name="T104" fmla="*/ 117 w 279"/>
              <a:gd name="T105" fmla="*/ 118 h 279"/>
              <a:gd name="T106" fmla="*/ 117 w 279"/>
              <a:gd name="T107" fmla="*/ 162 h 279"/>
              <a:gd name="T108" fmla="*/ 161 w 279"/>
              <a:gd name="T109" fmla="*/ 118 h 279"/>
              <a:gd name="T110" fmla="*/ 122 w 279"/>
              <a:gd name="T111" fmla="*/ 122 h 279"/>
              <a:gd name="T112" fmla="*/ 157 w 279"/>
              <a:gd name="T113" fmla="*/ 15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279" h="279">
                <a:moveTo>
                  <a:pt x="176" y="35"/>
                </a:moveTo>
                <a:cubicBezTo>
                  <a:pt x="187" y="39"/>
                  <a:pt x="187" y="39"/>
                  <a:pt x="187" y="39"/>
                </a:cubicBezTo>
                <a:cubicBezTo>
                  <a:pt x="187" y="39"/>
                  <a:pt x="187" y="39"/>
                  <a:pt x="187" y="39"/>
                </a:cubicBezTo>
                <a:cubicBezTo>
                  <a:pt x="187" y="39"/>
                  <a:pt x="187" y="39"/>
                  <a:pt x="187" y="39"/>
                </a:cubicBezTo>
                <a:cubicBezTo>
                  <a:pt x="188" y="40"/>
                  <a:pt x="188" y="40"/>
                  <a:pt x="189" y="40"/>
                </a:cubicBezTo>
                <a:cubicBezTo>
                  <a:pt x="190" y="40"/>
                  <a:pt x="190" y="40"/>
                  <a:pt x="191" y="39"/>
                </a:cubicBezTo>
                <a:cubicBezTo>
                  <a:pt x="213" y="28"/>
                  <a:pt x="213" y="28"/>
                  <a:pt x="213" y="28"/>
                </a:cubicBezTo>
                <a:cubicBezTo>
                  <a:pt x="215" y="27"/>
                  <a:pt x="218" y="26"/>
                  <a:pt x="220" y="27"/>
                </a:cubicBezTo>
                <a:cubicBezTo>
                  <a:pt x="222" y="27"/>
                  <a:pt x="224" y="28"/>
                  <a:pt x="226" y="30"/>
                </a:cubicBezTo>
                <a:cubicBezTo>
                  <a:pt x="226" y="30"/>
                  <a:pt x="226" y="30"/>
                  <a:pt x="226" y="30"/>
                </a:cubicBezTo>
                <a:cubicBezTo>
                  <a:pt x="226" y="30"/>
                  <a:pt x="226" y="30"/>
                  <a:pt x="226" y="30"/>
                </a:cubicBezTo>
                <a:cubicBezTo>
                  <a:pt x="249" y="53"/>
                  <a:pt x="249" y="53"/>
                  <a:pt x="249" y="53"/>
                </a:cubicBezTo>
                <a:cubicBezTo>
                  <a:pt x="251" y="55"/>
                  <a:pt x="252" y="57"/>
                  <a:pt x="252" y="59"/>
                </a:cubicBezTo>
                <a:cubicBezTo>
                  <a:pt x="253" y="61"/>
                  <a:pt x="252" y="64"/>
                  <a:pt x="251" y="66"/>
                </a:cubicBezTo>
                <a:cubicBezTo>
                  <a:pt x="240" y="88"/>
                  <a:pt x="240" y="88"/>
                  <a:pt x="240" y="88"/>
                </a:cubicBezTo>
                <a:cubicBezTo>
                  <a:pt x="239" y="89"/>
                  <a:pt x="239" y="89"/>
                  <a:pt x="239" y="90"/>
                </a:cubicBezTo>
                <a:cubicBezTo>
                  <a:pt x="239" y="91"/>
                  <a:pt x="239" y="91"/>
                  <a:pt x="240" y="92"/>
                </a:cubicBezTo>
                <a:cubicBezTo>
                  <a:pt x="244" y="103"/>
                  <a:pt x="244" y="103"/>
                  <a:pt x="244" y="103"/>
                </a:cubicBezTo>
                <a:cubicBezTo>
                  <a:pt x="244" y="103"/>
                  <a:pt x="245" y="104"/>
                  <a:pt x="245" y="104"/>
                </a:cubicBezTo>
                <a:cubicBezTo>
                  <a:pt x="246" y="105"/>
                  <a:pt x="246" y="105"/>
                  <a:pt x="247" y="105"/>
                </a:cubicBezTo>
                <a:cubicBezTo>
                  <a:pt x="271" y="113"/>
                  <a:pt x="271" y="113"/>
                  <a:pt x="271" y="113"/>
                </a:cubicBezTo>
                <a:cubicBezTo>
                  <a:pt x="273" y="114"/>
                  <a:pt x="275" y="115"/>
                  <a:pt x="276" y="117"/>
                </a:cubicBezTo>
                <a:cubicBezTo>
                  <a:pt x="276" y="117"/>
                  <a:pt x="276" y="117"/>
                  <a:pt x="276" y="117"/>
                </a:cubicBezTo>
                <a:cubicBezTo>
                  <a:pt x="278" y="119"/>
                  <a:pt x="279" y="121"/>
                  <a:pt x="279" y="123"/>
                </a:cubicBezTo>
                <a:cubicBezTo>
                  <a:pt x="279" y="156"/>
                  <a:pt x="279" y="156"/>
                  <a:pt x="279" y="156"/>
                </a:cubicBezTo>
                <a:cubicBezTo>
                  <a:pt x="279" y="159"/>
                  <a:pt x="278" y="161"/>
                  <a:pt x="276" y="163"/>
                </a:cubicBezTo>
                <a:cubicBezTo>
                  <a:pt x="276" y="163"/>
                  <a:pt x="276" y="163"/>
                  <a:pt x="276" y="163"/>
                </a:cubicBezTo>
                <a:cubicBezTo>
                  <a:pt x="276" y="163"/>
                  <a:pt x="276" y="163"/>
                  <a:pt x="276" y="163"/>
                </a:cubicBezTo>
                <a:cubicBezTo>
                  <a:pt x="275" y="165"/>
                  <a:pt x="273" y="166"/>
                  <a:pt x="271" y="167"/>
                </a:cubicBezTo>
                <a:cubicBezTo>
                  <a:pt x="247" y="174"/>
                  <a:pt x="247" y="174"/>
                  <a:pt x="247" y="174"/>
                </a:cubicBezTo>
                <a:cubicBezTo>
                  <a:pt x="246" y="175"/>
                  <a:pt x="246" y="175"/>
                  <a:pt x="245" y="175"/>
                </a:cubicBezTo>
                <a:cubicBezTo>
                  <a:pt x="245" y="176"/>
                  <a:pt x="244" y="176"/>
                  <a:pt x="244" y="177"/>
                </a:cubicBezTo>
                <a:cubicBezTo>
                  <a:pt x="244" y="177"/>
                  <a:pt x="244" y="177"/>
                  <a:pt x="244" y="177"/>
                </a:cubicBezTo>
                <a:cubicBezTo>
                  <a:pt x="240" y="188"/>
                  <a:pt x="240" y="188"/>
                  <a:pt x="240" y="188"/>
                </a:cubicBezTo>
                <a:cubicBezTo>
                  <a:pt x="239" y="188"/>
                  <a:pt x="239" y="189"/>
                  <a:pt x="239" y="190"/>
                </a:cubicBezTo>
                <a:cubicBezTo>
                  <a:pt x="239" y="190"/>
                  <a:pt x="239" y="191"/>
                  <a:pt x="240" y="192"/>
                </a:cubicBezTo>
                <a:cubicBezTo>
                  <a:pt x="251" y="214"/>
                  <a:pt x="251" y="214"/>
                  <a:pt x="251" y="214"/>
                </a:cubicBezTo>
                <a:cubicBezTo>
                  <a:pt x="252" y="216"/>
                  <a:pt x="253" y="218"/>
                  <a:pt x="252" y="221"/>
                </a:cubicBezTo>
                <a:cubicBezTo>
                  <a:pt x="252" y="223"/>
                  <a:pt x="251" y="225"/>
                  <a:pt x="249" y="227"/>
                </a:cubicBezTo>
                <a:cubicBezTo>
                  <a:pt x="226" y="250"/>
                  <a:pt x="226" y="250"/>
                  <a:pt x="226" y="250"/>
                </a:cubicBezTo>
                <a:cubicBezTo>
                  <a:pt x="224" y="252"/>
                  <a:pt x="222" y="253"/>
                  <a:pt x="220" y="253"/>
                </a:cubicBezTo>
                <a:cubicBezTo>
                  <a:pt x="218" y="253"/>
                  <a:pt x="215" y="253"/>
                  <a:pt x="213" y="252"/>
                </a:cubicBezTo>
                <a:cubicBezTo>
                  <a:pt x="191" y="240"/>
                  <a:pt x="191" y="240"/>
                  <a:pt x="191" y="240"/>
                </a:cubicBezTo>
                <a:cubicBezTo>
                  <a:pt x="190" y="240"/>
                  <a:pt x="190" y="240"/>
                  <a:pt x="189" y="240"/>
                </a:cubicBezTo>
                <a:cubicBezTo>
                  <a:pt x="188" y="240"/>
                  <a:pt x="188" y="240"/>
                  <a:pt x="187" y="240"/>
                </a:cubicBezTo>
                <a:cubicBezTo>
                  <a:pt x="176" y="245"/>
                  <a:pt x="176" y="245"/>
                  <a:pt x="176" y="245"/>
                </a:cubicBezTo>
                <a:cubicBezTo>
                  <a:pt x="176" y="245"/>
                  <a:pt x="175" y="245"/>
                  <a:pt x="175" y="246"/>
                </a:cubicBezTo>
                <a:cubicBezTo>
                  <a:pt x="174" y="246"/>
                  <a:pt x="174" y="247"/>
                  <a:pt x="174" y="248"/>
                </a:cubicBezTo>
                <a:cubicBezTo>
                  <a:pt x="166" y="272"/>
                  <a:pt x="166" y="272"/>
                  <a:pt x="166" y="272"/>
                </a:cubicBezTo>
                <a:cubicBezTo>
                  <a:pt x="166" y="272"/>
                  <a:pt x="166" y="272"/>
                  <a:pt x="166" y="272"/>
                </a:cubicBezTo>
                <a:cubicBezTo>
                  <a:pt x="166" y="272"/>
                  <a:pt x="166" y="272"/>
                  <a:pt x="166" y="272"/>
                </a:cubicBezTo>
                <a:cubicBezTo>
                  <a:pt x="165" y="274"/>
                  <a:pt x="164" y="276"/>
                  <a:pt x="162" y="277"/>
                </a:cubicBezTo>
                <a:cubicBezTo>
                  <a:pt x="160" y="278"/>
                  <a:pt x="158" y="279"/>
                  <a:pt x="156" y="279"/>
                </a:cubicBezTo>
                <a:cubicBezTo>
                  <a:pt x="123" y="279"/>
                  <a:pt x="123" y="279"/>
                  <a:pt x="123" y="279"/>
                </a:cubicBezTo>
                <a:cubicBezTo>
                  <a:pt x="120" y="279"/>
                  <a:pt x="118" y="278"/>
                  <a:pt x="116" y="277"/>
                </a:cubicBezTo>
                <a:cubicBezTo>
                  <a:pt x="114" y="276"/>
                  <a:pt x="113" y="274"/>
                  <a:pt x="112" y="272"/>
                </a:cubicBezTo>
                <a:cubicBezTo>
                  <a:pt x="112" y="271"/>
                  <a:pt x="112" y="271"/>
                  <a:pt x="112" y="271"/>
                </a:cubicBezTo>
                <a:cubicBezTo>
                  <a:pt x="105" y="248"/>
                  <a:pt x="105" y="248"/>
                  <a:pt x="105" y="248"/>
                </a:cubicBezTo>
                <a:cubicBezTo>
                  <a:pt x="104" y="247"/>
                  <a:pt x="104" y="246"/>
                  <a:pt x="104" y="246"/>
                </a:cubicBezTo>
                <a:cubicBezTo>
                  <a:pt x="103" y="245"/>
                  <a:pt x="103" y="245"/>
                  <a:pt x="102" y="245"/>
                </a:cubicBezTo>
                <a:cubicBezTo>
                  <a:pt x="102" y="245"/>
                  <a:pt x="102" y="245"/>
                  <a:pt x="102" y="245"/>
                </a:cubicBezTo>
                <a:cubicBezTo>
                  <a:pt x="91" y="240"/>
                  <a:pt x="91" y="240"/>
                  <a:pt x="91" y="240"/>
                </a:cubicBezTo>
                <a:cubicBezTo>
                  <a:pt x="91" y="240"/>
                  <a:pt x="90" y="240"/>
                  <a:pt x="89" y="240"/>
                </a:cubicBezTo>
                <a:cubicBezTo>
                  <a:pt x="89" y="240"/>
                  <a:pt x="88" y="240"/>
                  <a:pt x="87" y="240"/>
                </a:cubicBezTo>
                <a:cubicBezTo>
                  <a:pt x="65" y="252"/>
                  <a:pt x="65" y="252"/>
                  <a:pt x="65" y="252"/>
                </a:cubicBezTo>
                <a:cubicBezTo>
                  <a:pt x="63" y="253"/>
                  <a:pt x="61" y="253"/>
                  <a:pt x="58" y="253"/>
                </a:cubicBezTo>
                <a:cubicBezTo>
                  <a:pt x="56" y="253"/>
                  <a:pt x="54" y="252"/>
                  <a:pt x="52" y="250"/>
                </a:cubicBezTo>
                <a:cubicBezTo>
                  <a:pt x="29" y="227"/>
                  <a:pt x="29" y="227"/>
                  <a:pt x="29" y="227"/>
                </a:cubicBezTo>
                <a:cubicBezTo>
                  <a:pt x="29" y="227"/>
                  <a:pt x="29" y="227"/>
                  <a:pt x="29" y="227"/>
                </a:cubicBezTo>
                <a:cubicBezTo>
                  <a:pt x="27" y="225"/>
                  <a:pt x="26" y="223"/>
                  <a:pt x="26" y="221"/>
                </a:cubicBezTo>
                <a:cubicBezTo>
                  <a:pt x="26" y="218"/>
                  <a:pt x="26" y="216"/>
                  <a:pt x="27" y="214"/>
                </a:cubicBezTo>
                <a:cubicBezTo>
                  <a:pt x="39" y="192"/>
                  <a:pt x="39" y="192"/>
                  <a:pt x="39" y="192"/>
                </a:cubicBezTo>
                <a:cubicBezTo>
                  <a:pt x="39" y="191"/>
                  <a:pt x="39" y="190"/>
                  <a:pt x="39" y="190"/>
                </a:cubicBezTo>
                <a:cubicBezTo>
                  <a:pt x="39" y="189"/>
                  <a:pt x="39" y="188"/>
                  <a:pt x="39" y="188"/>
                </a:cubicBezTo>
                <a:cubicBezTo>
                  <a:pt x="34" y="177"/>
                  <a:pt x="34" y="177"/>
                  <a:pt x="34" y="177"/>
                </a:cubicBezTo>
                <a:cubicBezTo>
                  <a:pt x="34" y="176"/>
                  <a:pt x="34" y="176"/>
                  <a:pt x="33" y="175"/>
                </a:cubicBezTo>
                <a:cubicBezTo>
                  <a:pt x="33" y="175"/>
                  <a:pt x="32" y="175"/>
                  <a:pt x="31" y="174"/>
                </a:cubicBezTo>
                <a:cubicBezTo>
                  <a:pt x="7" y="167"/>
                  <a:pt x="7" y="167"/>
                  <a:pt x="7" y="167"/>
                </a:cubicBezTo>
                <a:cubicBezTo>
                  <a:pt x="5" y="166"/>
                  <a:pt x="3" y="165"/>
                  <a:pt x="2" y="163"/>
                </a:cubicBezTo>
                <a:cubicBezTo>
                  <a:pt x="2" y="162"/>
                  <a:pt x="2" y="162"/>
                  <a:pt x="2" y="162"/>
                </a:cubicBezTo>
                <a:cubicBezTo>
                  <a:pt x="1" y="161"/>
                  <a:pt x="0" y="159"/>
                  <a:pt x="0" y="156"/>
                </a:cubicBezTo>
                <a:cubicBezTo>
                  <a:pt x="0" y="123"/>
                  <a:pt x="0" y="123"/>
                  <a:pt x="0" y="123"/>
                </a:cubicBezTo>
                <a:cubicBezTo>
                  <a:pt x="0" y="121"/>
                  <a:pt x="1" y="119"/>
                  <a:pt x="2" y="117"/>
                </a:cubicBezTo>
                <a:cubicBezTo>
                  <a:pt x="2" y="117"/>
                  <a:pt x="2" y="117"/>
                  <a:pt x="2" y="117"/>
                </a:cubicBezTo>
                <a:cubicBezTo>
                  <a:pt x="2" y="117"/>
                  <a:pt x="2" y="117"/>
                  <a:pt x="2" y="117"/>
                </a:cubicBezTo>
                <a:cubicBezTo>
                  <a:pt x="3" y="115"/>
                  <a:pt x="5" y="114"/>
                  <a:pt x="7" y="113"/>
                </a:cubicBezTo>
                <a:cubicBezTo>
                  <a:pt x="31" y="105"/>
                  <a:pt x="31" y="105"/>
                  <a:pt x="31" y="105"/>
                </a:cubicBezTo>
                <a:cubicBezTo>
                  <a:pt x="31" y="105"/>
                  <a:pt x="31" y="105"/>
                  <a:pt x="31" y="105"/>
                </a:cubicBezTo>
                <a:cubicBezTo>
                  <a:pt x="32" y="105"/>
                  <a:pt x="33" y="105"/>
                  <a:pt x="33" y="104"/>
                </a:cubicBezTo>
                <a:cubicBezTo>
                  <a:pt x="34" y="104"/>
                  <a:pt x="34" y="103"/>
                  <a:pt x="34" y="103"/>
                </a:cubicBezTo>
                <a:cubicBezTo>
                  <a:pt x="39" y="92"/>
                  <a:pt x="39" y="92"/>
                  <a:pt x="39" y="92"/>
                </a:cubicBezTo>
                <a:cubicBezTo>
                  <a:pt x="39" y="91"/>
                  <a:pt x="39" y="91"/>
                  <a:pt x="39" y="90"/>
                </a:cubicBezTo>
                <a:cubicBezTo>
                  <a:pt x="39" y="89"/>
                  <a:pt x="39" y="89"/>
                  <a:pt x="39" y="88"/>
                </a:cubicBezTo>
                <a:cubicBezTo>
                  <a:pt x="27" y="66"/>
                  <a:pt x="27" y="66"/>
                  <a:pt x="27" y="66"/>
                </a:cubicBezTo>
                <a:cubicBezTo>
                  <a:pt x="26" y="64"/>
                  <a:pt x="26" y="61"/>
                  <a:pt x="26" y="59"/>
                </a:cubicBezTo>
                <a:cubicBezTo>
                  <a:pt x="26" y="57"/>
                  <a:pt x="27" y="55"/>
                  <a:pt x="29" y="53"/>
                </a:cubicBezTo>
                <a:cubicBezTo>
                  <a:pt x="29" y="53"/>
                  <a:pt x="29" y="53"/>
                  <a:pt x="29" y="53"/>
                </a:cubicBezTo>
                <a:cubicBezTo>
                  <a:pt x="52" y="30"/>
                  <a:pt x="52" y="30"/>
                  <a:pt x="52" y="30"/>
                </a:cubicBezTo>
                <a:cubicBezTo>
                  <a:pt x="54" y="28"/>
                  <a:pt x="56" y="27"/>
                  <a:pt x="58" y="27"/>
                </a:cubicBezTo>
                <a:cubicBezTo>
                  <a:pt x="61" y="26"/>
                  <a:pt x="63" y="27"/>
                  <a:pt x="65" y="28"/>
                </a:cubicBezTo>
                <a:cubicBezTo>
                  <a:pt x="87" y="39"/>
                  <a:pt x="87" y="39"/>
                  <a:pt x="87" y="39"/>
                </a:cubicBezTo>
                <a:cubicBezTo>
                  <a:pt x="88" y="40"/>
                  <a:pt x="89" y="40"/>
                  <a:pt x="89" y="40"/>
                </a:cubicBezTo>
                <a:cubicBezTo>
                  <a:pt x="90" y="40"/>
                  <a:pt x="91" y="40"/>
                  <a:pt x="91" y="39"/>
                </a:cubicBezTo>
                <a:cubicBezTo>
                  <a:pt x="91" y="39"/>
                  <a:pt x="91" y="39"/>
                  <a:pt x="91" y="39"/>
                </a:cubicBezTo>
                <a:cubicBezTo>
                  <a:pt x="102" y="35"/>
                  <a:pt x="102" y="35"/>
                  <a:pt x="102" y="35"/>
                </a:cubicBezTo>
                <a:cubicBezTo>
                  <a:pt x="102" y="35"/>
                  <a:pt x="102" y="35"/>
                  <a:pt x="102" y="35"/>
                </a:cubicBezTo>
                <a:cubicBezTo>
                  <a:pt x="103" y="35"/>
                  <a:pt x="103" y="34"/>
                  <a:pt x="104" y="34"/>
                </a:cubicBezTo>
                <a:cubicBezTo>
                  <a:pt x="104" y="33"/>
                  <a:pt x="104" y="33"/>
                  <a:pt x="105" y="32"/>
                </a:cubicBezTo>
                <a:cubicBezTo>
                  <a:pt x="105" y="32"/>
                  <a:pt x="105" y="32"/>
                  <a:pt x="105" y="32"/>
                </a:cubicBezTo>
                <a:cubicBezTo>
                  <a:pt x="112" y="8"/>
                  <a:pt x="112" y="8"/>
                  <a:pt x="112" y="8"/>
                </a:cubicBezTo>
                <a:cubicBezTo>
                  <a:pt x="112" y="8"/>
                  <a:pt x="112" y="8"/>
                  <a:pt x="112" y="8"/>
                </a:cubicBezTo>
                <a:cubicBezTo>
                  <a:pt x="112" y="8"/>
                  <a:pt x="112" y="8"/>
                  <a:pt x="112" y="8"/>
                </a:cubicBezTo>
                <a:cubicBezTo>
                  <a:pt x="113" y="6"/>
                  <a:pt x="114" y="4"/>
                  <a:pt x="116" y="3"/>
                </a:cubicBezTo>
                <a:cubicBezTo>
                  <a:pt x="118" y="1"/>
                  <a:pt x="120" y="0"/>
                  <a:pt x="123" y="0"/>
                </a:cubicBezTo>
                <a:cubicBezTo>
                  <a:pt x="156" y="0"/>
                  <a:pt x="156" y="0"/>
                  <a:pt x="156" y="0"/>
                </a:cubicBezTo>
                <a:cubicBezTo>
                  <a:pt x="158" y="0"/>
                  <a:pt x="160" y="1"/>
                  <a:pt x="162" y="3"/>
                </a:cubicBezTo>
                <a:cubicBezTo>
                  <a:pt x="164" y="4"/>
                  <a:pt x="165" y="6"/>
                  <a:pt x="166" y="8"/>
                </a:cubicBezTo>
                <a:cubicBezTo>
                  <a:pt x="166" y="8"/>
                  <a:pt x="166" y="8"/>
                  <a:pt x="166" y="8"/>
                </a:cubicBezTo>
                <a:cubicBezTo>
                  <a:pt x="174" y="32"/>
                  <a:pt x="174" y="32"/>
                  <a:pt x="174" y="32"/>
                </a:cubicBezTo>
                <a:cubicBezTo>
                  <a:pt x="174" y="33"/>
                  <a:pt x="174" y="33"/>
                  <a:pt x="175" y="34"/>
                </a:cubicBezTo>
                <a:cubicBezTo>
                  <a:pt x="175" y="34"/>
                  <a:pt x="176" y="35"/>
                  <a:pt x="176" y="35"/>
                </a:cubicBezTo>
                <a:cubicBezTo>
                  <a:pt x="176" y="35"/>
                  <a:pt x="176" y="35"/>
                  <a:pt x="176" y="35"/>
                </a:cubicBezTo>
                <a:close/>
                <a:moveTo>
                  <a:pt x="139" y="208"/>
                </a:moveTo>
                <a:cubicBezTo>
                  <a:pt x="158" y="208"/>
                  <a:pt x="175" y="201"/>
                  <a:pt x="188" y="188"/>
                </a:cubicBezTo>
                <a:cubicBezTo>
                  <a:pt x="200" y="176"/>
                  <a:pt x="208" y="159"/>
                  <a:pt x="208" y="140"/>
                </a:cubicBezTo>
                <a:cubicBezTo>
                  <a:pt x="208" y="121"/>
                  <a:pt x="200" y="104"/>
                  <a:pt x="188" y="91"/>
                </a:cubicBezTo>
                <a:cubicBezTo>
                  <a:pt x="175" y="79"/>
                  <a:pt x="158" y="71"/>
                  <a:pt x="139" y="71"/>
                </a:cubicBezTo>
                <a:cubicBezTo>
                  <a:pt x="120" y="71"/>
                  <a:pt x="103" y="79"/>
                  <a:pt x="91" y="91"/>
                </a:cubicBezTo>
                <a:cubicBezTo>
                  <a:pt x="78" y="104"/>
                  <a:pt x="71" y="121"/>
                  <a:pt x="71" y="140"/>
                </a:cubicBezTo>
                <a:cubicBezTo>
                  <a:pt x="71" y="159"/>
                  <a:pt x="78" y="176"/>
                  <a:pt x="91" y="188"/>
                </a:cubicBezTo>
                <a:cubicBezTo>
                  <a:pt x="103" y="201"/>
                  <a:pt x="120" y="208"/>
                  <a:pt x="139" y="208"/>
                </a:cubicBezTo>
                <a:close/>
                <a:moveTo>
                  <a:pt x="192" y="193"/>
                </a:moveTo>
                <a:cubicBezTo>
                  <a:pt x="206" y="179"/>
                  <a:pt x="214" y="160"/>
                  <a:pt x="214" y="140"/>
                </a:cubicBezTo>
                <a:cubicBezTo>
                  <a:pt x="214" y="119"/>
                  <a:pt x="206" y="100"/>
                  <a:pt x="192" y="87"/>
                </a:cubicBezTo>
                <a:cubicBezTo>
                  <a:pt x="179" y="73"/>
                  <a:pt x="160" y="65"/>
                  <a:pt x="139" y="65"/>
                </a:cubicBezTo>
                <a:cubicBezTo>
                  <a:pt x="119" y="65"/>
                  <a:pt x="100" y="73"/>
                  <a:pt x="86" y="87"/>
                </a:cubicBezTo>
                <a:cubicBezTo>
                  <a:pt x="73" y="100"/>
                  <a:pt x="64" y="119"/>
                  <a:pt x="64" y="140"/>
                </a:cubicBezTo>
                <a:cubicBezTo>
                  <a:pt x="64" y="160"/>
                  <a:pt x="73" y="179"/>
                  <a:pt x="86" y="193"/>
                </a:cubicBezTo>
                <a:cubicBezTo>
                  <a:pt x="100" y="206"/>
                  <a:pt x="119" y="215"/>
                  <a:pt x="139" y="215"/>
                </a:cubicBezTo>
                <a:cubicBezTo>
                  <a:pt x="160" y="215"/>
                  <a:pt x="179" y="206"/>
                  <a:pt x="192" y="193"/>
                </a:cubicBezTo>
                <a:close/>
                <a:moveTo>
                  <a:pt x="185" y="45"/>
                </a:moveTo>
                <a:cubicBezTo>
                  <a:pt x="174" y="41"/>
                  <a:pt x="174" y="41"/>
                  <a:pt x="174" y="41"/>
                </a:cubicBezTo>
                <a:cubicBezTo>
                  <a:pt x="174" y="41"/>
                  <a:pt x="174" y="41"/>
                  <a:pt x="174" y="41"/>
                </a:cubicBezTo>
                <a:cubicBezTo>
                  <a:pt x="172" y="40"/>
                  <a:pt x="171" y="39"/>
                  <a:pt x="170" y="38"/>
                </a:cubicBezTo>
                <a:cubicBezTo>
                  <a:pt x="169" y="37"/>
                  <a:pt x="168" y="35"/>
                  <a:pt x="168" y="34"/>
                </a:cubicBezTo>
                <a:cubicBezTo>
                  <a:pt x="160" y="10"/>
                  <a:pt x="160" y="10"/>
                  <a:pt x="160" y="10"/>
                </a:cubicBezTo>
                <a:cubicBezTo>
                  <a:pt x="160" y="10"/>
                  <a:pt x="160" y="10"/>
                  <a:pt x="160" y="10"/>
                </a:cubicBezTo>
                <a:cubicBezTo>
                  <a:pt x="160" y="9"/>
                  <a:pt x="159" y="8"/>
                  <a:pt x="158" y="8"/>
                </a:cubicBezTo>
                <a:cubicBezTo>
                  <a:pt x="158" y="7"/>
                  <a:pt x="157" y="7"/>
                  <a:pt x="156" y="7"/>
                </a:cubicBezTo>
                <a:cubicBezTo>
                  <a:pt x="123" y="7"/>
                  <a:pt x="123" y="7"/>
                  <a:pt x="123" y="7"/>
                </a:cubicBezTo>
                <a:cubicBezTo>
                  <a:pt x="122" y="7"/>
                  <a:pt x="121" y="7"/>
                  <a:pt x="120" y="8"/>
                </a:cubicBezTo>
                <a:cubicBezTo>
                  <a:pt x="119" y="8"/>
                  <a:pt x="119" y="9"/>
                  <a:pt x="118" y="10"/>
                </a:cubicBezTo>
                <a:cubicBezTo>
                  <a:pt x="118" y="10"/>
                  <a:pt x="118" y="10"/>
                  <a:pt x="118" y="10"/>
                </a:cubicBezTo>
                <a:cubicBezTo>
                  <a:pt x="111" y="34"/>
                  <a:pt x="111" y="34"/>
                  <a:pt x="111" y="34"/>
                </a:cubicBezTo>
                <a:cubicBezTo>
                  <a:pt x="111" y="34"/>
                  <a:pt x="111" y="34"/>
                  <a:pt x="111" y="34"/>
                </a:cubicBezTo>
                <a:cubicBezTo>
                  <a:pt x="110" y="35"/>
                  <a:pt x="109" y="37"/>
                  <a:pt x="108" y="38"/>
                </a:cubicBezTo>
                <a:cubicBezTo>
                  <a:pt x="107" y="39"/>
                  <a:pt x="106" y="40"/>
                  <a:pt x="105" y="41"/>
                </a:cubicBezTo>
                <a:cubicBezTo>
                  <a:pt x="104" y="41"/>
                  <a:pt x="104" y="41"/>
                  <a:pt x="104" y="41"/>
                </a:cubicBezTo>
                <a:cubicBezTo>
                  <a:pt x="94" y="45"/>
                  <a:pt x="94" y="45"/>
                  <a:pt x="94" y="45"/>
                </a:cubicBezTo>
                <a:cubicBezTo>
                  <a:pt x="94" y="45"/>
                  <a:pt x="94" y="45"/>
                  <a:pt x="94" y="45"/>
                </a:cubicBezTo>
                <a:cubicBezTo>
                  <a:pt x="94" y="45"/>
                  <a:pt x="94" y="45"/>
                  <a:pt x="94" y="45"/>
                </a:cubicBezTo>
                <a:cubicBezTo>
                  <a:pt x="92" y="46"/>
                  <a:pt x="91" y="46"/>
                  <a:pt x="89" y="46"/>
                </a:cubicBezTo>
                <a:cubicBezTo>
                  <a:pt x="87" y="46"/>
                  <a:pt x="86" y="45"/>
                  <a:pt x="85" y="45"/>
                </a:cubicBezTo>
                <a:cubicBezTo>
                  <a:pt x="62" y="33"/>
                  <a:pt x="62" y="33"/>
                  <a:pt x="62" y="33"/>
                </a:cubicBezTo>
                <a:cubicBezTo>
                  <a:pt x="61" y="33"/>
                  <a:pt x="60" y="33"/>
                  <a:pt x="59" y="33"/>
                </a:cubicBezTo>
                <a:cubicBezTo>
                  <a:pt x="58" y="33"/>
                  <a:pt x="57" y="33"/>
                  <a:pt x="57" y="34"/>
                </a:cubicBezTo>
                <a:cubicBezTo>
                  <a:pt x="33" y="57"/>
                  <a:pt x="33" y="57"/>
                  <a:pt x="33" y="57"/>
                </a:cubicBezTo>
                <a:cubicBezTo>
                  <a:pt x="33" y="57"/>
                  <a:pt x="33" y="57"/>
                  <a:pt x="33" y="57"/>
                </a:cubicBezTo>
                <a:cubicBezTo>
                  <a:pt x="33" y="57"/>
                  <a:pt x="33" y="57"/>
                  <a:pt x="33" y="57"/>
                </a:cubicBezTo>
                <a:cubicBezTo>
                  <a:pt x="33" y="58"/>
                  <a:pt x="32" y="59"/>
                  <a:pt x="32" y="60"/>
                </a:cubicBezTo>
                <a:cubicBezTo>
                  <a:pt x="32" y="61"/>
                  <a:pt x="32" y="62"/>
                  <a:pt x="33" y="63"/>
                </a:cubicBezTo>
                <a:cubicBezTo>
                  <a:pt x="44" y="85"/>
                  <a:pt x="44" y="85"/>
                  <a:pt x="44" y="85"/>
                </a:cubicBezTo>
                <a:cubicBezTo>
                  <a:pt x="45" y="87"/>
                  <a:pt x="45" y="88"/>
                  <a:pt x="45" y="90"/>
                </a:cubicBezTo>
                <a:cubicBezTo>
                  <a:pt x="45" y="91"/>
                  <a:pt x="45" y="93"/>
                  <a:pt x="44" y="94"/>
                </a:cubicBezTo>
                <a:cubicBezTo>
                  <a:pt x="40" y="105"/>
                  <a:pt x="40" y="105"/>
                  <a:pt x="40" y="105"/>
                </a:cubicBezTo>
                <a:cubicBezTo>
                  <a:pt x="39" y="107"/>
                  <a:pt x="38" y="108"/>
                  <a:pt x="37" y="109"/>
                </a:cubicBezTo>
                <a:cubicBezTo>
                  <a:pt x="36" y="110"/>
                  <a:pt x="35" y="111"/>
                  <a:pt x="33" y="111"/>
                </a:cubicBezTo>
                <a:cubicBezTo>
                  <a:pt x="33" y="111"/>
                  <a:pt x="33" y="111"/>
                  <a:pt x="33" y="111"/>
                </a:cubicBezTo>
                <a:cubicBezTo>
                  <a:pt x="33" y="111"/>
                  <a:pt x="33" y="111"/>
                  <a:pt x="33" y="111"/>
                </a:cubicBezTo>
                <a:cubicBezTo>
                  <a:pt x="9" y="119"/>
                  <a:pt x="9" y="119"/>
                  <a:pt x="9" y="119"/>
                </a:cubicBezTo>
                <a:cubicBezTo>
                  <a:pt x="8" y="119"/>
                  <a:pt x="7" y="120"/>
                  <a:pt x="7" y="121"/>
                </a:cubicBezTo>
                <a:cubicBezTo>
                  <a:pt x="7" y="121"/>
                  <a:pt x="7" y="121"/>
                  <a:pt x="7" y="121"/>
                </a:cubicBezTo>
                <a:cubicBezTo>
                  <a:pt x="6" y="121"/>
                  <a:pt x="6" y="122"/>
                  <a:pt x="6" y="123"/>
                </a:cubicBezTo>
                <a:cubicBezTo>
                  <a:pt x="6" y="156"/>
                  <a:pt x="6" y="156"/>
                  <a:pt x="6" y="156"/>
                </a:cubicBezTo>
                <a:cubicBezTo>
                  <a:pt x="6" y="157"/>
                  <a:pt x="6" y="158"/>
                  <a:pt x="7" y="159"/>
                </a:cubicBezTo>
                <a:cubicBezTo>
                  <a:pt x="7" y="159"/>
                  <a:pt x="7" y="159"/>
                  <a:pt x="7" y="159"/>
                </a:cubicBezTo>
                <a:cubicBezTo>
                  <a:pt x="7" y="160"/>
                  <a:pt x="8" y="160"/>
                  <a:pt x="9" y="161"/>
                </a:cubicBezTo>
                <a:cubicBezTo>
                  <a:pt x="33" y="168"/>
                  <a:pt x="33" y="168"/>
                  <a:pt x="33" y="168"/>
                </a:cubicBezTo>
                <a:cubicBezTo>
                  <a:pt x="35" y="169"/>
                  <a:pt x="36" y="170"/>
                  <a:pt x="37" y="171"/>
                </a:cubicBezTo>
                <a:cubicBezTo>
                  <a:pt x="38" y="172"/>
                  <a:pt x="39" y="173"/>
                  <a:pt x="40" y="175"/>
                </a:cubicBezTo>
                <a:cubicBezTo>
                  <a:pt x="44" y="185"/>
                  <a:pt x="44" y="185"/>
                  <a:pt x="44" y="185"/>
                </a:cubicBezTo>
                <a:cubicBezTo>
                  <a:pt x="45" y="187"/>
                  <a:pt x="45" y="188"/>
                  <a:pt x="45" y="190"/>
                </a:cubicBezTo>
                <a:cubicBezTo>
                  <a:pt x="45" y="192"/>
                  <a:pt x="45" y="193"/>
                  <a:pt x="44" y="194"/>
                </a:cubicBezTo>
                <a:cubicBezTo>
                  <a:pt x="33" y="217"/>
                  <a:pt x="33" y="217"/>
                  <a:pt x="33" y="217"/>
                </a:cubicBezTo>
                <a:cubicBezTo>
                  <a:pt x="32" y="218"/>
                  <a:pt x="32" y="219"/>
                  <a:pt x="32" y="220"/>
                </a:cubicBezTo>
                <a:cubicBezTo>
                  <a:pt x="32" y="221"/>
                  <a:pt x="33" y="221"/>
                  <a:pt x="33" y="222"/>
                </a:cubicBezTo>
                <a:cubicBezTo>
                  <a:pt x="33" y="222"/>
                  <a:pt x="33" y="222"/>
                  <a:pt x="33" y="222"/>
                </a:cubicBezTo>
                <a:cubicBezTo>
                  <a:pt x="57" y="246"/>
                  <a:pt x="57" y="246"/>
                  <a:pt x="57" y="246"/>
                </a:cubicBezTo>
                <a:cubicBezTo>
                  <a:pt x="57" y="246"/>
                  <a:pt x="58" y="247"/>
                  <a:pt x="59" y="247"/>
                </a:cubicBezTo>
                <a:cubicBezTo>
                  <a:pt x="60" y="247"/>
                  <a:pt x="61" y="247"/>
                  <a:pt x="62" y="246"/>
                </a:cubicBezTo>
                <a:cubicBezTo>
                  <a:pt x="85" y="235"/>
                  <a:pt x="85" y="235"/>
                  <a:pt x="85" y="235"/>
                </a:cubicBezTo>
                <a:cubicBezTo>
                  <a:pt x="86" y="234"/>
                  <a:pt x="87" y="234"/>
                  <a:pt x="89" y="234"/>
                </a:cubicBezTo>
                <a:cubicBezTo>
                  <a:pt x="91" y="234"/>
                  <a:pt x="92" y="234"/>
                  <a:pt x="94" y="235"/>
                </a:cubicBezTo>
                <a:cubicBezTo>
                  <a:pt x="104" y="239"/>
                  <a:pt x="104" y="239"/>
                  <a:pt x="104" y="239"/>
                </a:cubicBezTo>
                <a:cubicBezTo>
                  <a:pt x="104" y="239"/>
                  <a:pt x="104" y="239"/>
                  <a:pt x="104" y="239"/>
                </a:cubicBezTo>
                <a:cubicBezTo>
                  <a:pt x="106" y="240"/>
                  <a:pt x="107" y="241"/>
                  <a:pt x="108" y="242"/>
                </a:cubicBezTo>
                <a:cubicBezTo>
                  <a:pt x="109" y="243"/>
                  <a:pt x="110" y="244"/>
                  <a:pt x="111" y="246"/>
                </a:cubicBezTo>
                <a:cubicBezTo>
                  <a:pt x="118" y="270"/>
                  <a:pt x="118" y="270"/>
                  <a:pt x="118" y="270"/>
                </a:cubicBezTo>
                <a:cubicBezTo>
                  <a:pt x="118" y="270"/>
                  <a:pt x="118" y="270"/>
                  <a:pt x="118" y="270"/>
                </a:cubicBezTo>
                <a:cubicBezTo>
                  <a:pt x="119" y="271"/>
                  <a:pt x="119" y="272"/>
                  <a:pt x="120" y="272"/>
                </a:cubicBezTo>
                <a:cubicBezTo>
                  <a:pt x="121" y="273"/>
                  <a:pt x="122" y="273"/>
                  <a:pt x="123" y="273"/>
                </a:cubicBezTo>
                <a:cubicBezTo>
                  <a:pt x="156" y="273"/>
                  <a:pt x="156" y="273"/>
                  <a:pt x="156" y="273"/>
                </a:cubicBezTo>
                <a:cubicBezTo>
                  <a:pt x="157" y="273"/>
                  <a:pt x="158" y="273"/>
                  <a:pt x="158" y="272"/>
                </a:cubicBezTo>
                <a:cubicBezTo>
                  <a:pt x="159" y="272"/>
                  <a:pt x="160" y="271"/>
                  <a:pt x="160" y="270"/>
                </a:cubicBezTo>
                <a:cubicBezTo>
                  <a:pt x="160" y="270"/>
                  <a:pt x="160" y="270"/>
                  <a:pt x="160" y="270"/>
                </a:cubicBezTo>
                <a:cubicBezTo>
                  <a:pt x="168" y="246"/>
                  <a:pt x="168" y="246"/>
                  <a:pt x="168" y="246"/>
                </a:cubicBezTo>
                <a:cubicBezTo>
                  <a:pt x="168" y="244"/>
                  <a:pt x="169" y="243"/>
                  <a:pt x="170" y="242"/>
                </a:cubicBezTo>
                <a:cubicBezTo>
                  <a:pt x="171" y="241"/>
                  <a:pt x="172" y="240"/>
                  <a:pt x="174" y="239"/>
                </a:cubicBezTo>
                <a:cubicBezTo>
                  <a:pt x="185" y="235"/>
                  <a:pt x="185" y="235"/>
                  <a:pt x="185" y="235"/>
                </a:cubicBezTo>
                <a:cubicBezTo>
                  <a:pt x="186" y="234"/>
                  <a:pt x="188" y="234"/>
                  <a:pt x="189" y="234"/>
                </a:cubicBezTo>
                <a:cubicBezTo>
                  <a:pt x="191" y="234"/>
                  <a:pt x="192" y="234"/>
                  <a:pt x="194" y="235"/>
                </a:cubicBezTo>
                <a:cubicBezTo>
                  <a:pt x="216" y="246"/>
                  <a:pt x="216" y="246"/>
                  <a:pt x="216" y="246"/>
                </a:cubicBezTo>
                <a:cubicBezTo>
                  <a:pt x="217" y="247"/>
                  <a:pt x="218" y="247"/>
                  <a:pt x="219" y="247"/>
                </a:cubicBezTo>
                <a:cubicBezTo>
                  <a:pt x="220" y="247"/>
                  <a:pt x="221" y="246"/>
                  <a:pt x="222" y="246"/>
                </a:cubicBezTo>
                <a:cubicBezTo>
                  <a:pt x="245" y="222"/>
                  <a:pt x="245" y="222"/>
                  <a:pt x="245" y="222"/>
                </a:cubicBezTo>
                <a:cubicBezTo>
                  <a:pt x="246" y="222"/>
                  <a:pt x="246" y="221"/>
                  <a:pt x="246" y="220"/>
                </a:cubicBezTo>
                <a:cubicBezTo>
                  <a:pt x="246" y="219"/>
                  <a:pt x="246" y="218"/>
                  <a:pt x="246" y="217"/>
                </a:cubicBezTo>
                <a:cubicBezTo>
                  <a:pt x="234" y="194"/>
                  <a:pt x="234" y="194"/>
                  <a:pt x="234" y="194"/>
                </a:cubicBezTo>
                <a:cubicBezTo>
                  <a:pt x="234" y="193"/>
                  <a:pt x="233" y="192"/>
                  <a:pt x="233" y="190"/>
                </a:cubicBezTo>
                <a:cubicBezTo>
                  <a:pt x="233" y="188"/>
                  <a:pt x="233" y="187"/>
                  <a:pt x="234" y="185"/>
                </a:cubicBezTo>
                <a:cubicBezTo>
                  <a:pt x="238" y="175"/>
                  <a:pt x="238" y="175"/>
                  <a:pt x="238" y="175"/>
                </a:cubicBezTo>
                <a:cubicBezTo>
                  <a:pt x="238" y="175"/>
                  <a:pt x="238" y="175"/>
                  <a:pt x="238" y="175"/>
                </a:cubicBezTo>
                <a:cubicBezTo>
                  <a:pt x="239" y="173"/>
                  <a:pt x="240" y="172"/>
                  <a:pt x="241" y="171"/>
                </a:cubicBezTo>
                <a:cubicBezTo>
                  <a:pt x="242" y="170"/>
                  <a:pt x="244" y="169"/>
                  <a:pt x="245" y="168"/>
                </a:cubicBezTo>
                <a:cubicBezTo>
                  <a:pt x="269" y="161"/>
                  <a:pt x="269" y="161"/>
                  <a:pt x="269" y="161"/>
                </a:cubicBezTo>
                <a:cubicBezTo>
                  <a:pt x="270" y="160"/>
                  <a:pt x="271" y="160"/>
                  <a:pt x="271" y="159"/>
                </a:cubicBezTo>
                <a:cubicBezTo>
                  <a:pt x="271" y="159"/>
                  <a:pt x="271" y="159"/>
                  <a:pt x="271" y="159"/>
                </a:cubicBezTo>
                <a:cubicBezTo>
                  <a:pt x="272" y="158"/>
                  <a:pt x="272" y="157"/>
                  <a:pt x="272" y="156"/>
                </a:cubicBezTo>
                <a:cubicBezTo>
                  <a:pt x="272" y="123"/>
                  <a:pt x="272" y="123"/>
                  <a:pt x="272" y="123"/>
                </a:cubicBezTo>
                <a:cubicBezTo>
                  <a:pt x="272" y="122"/>
                  <a:pt x="272" y="121"/>
                  <a:pt x="271" y="121"/>
                </a:cubicBezTo>
                <a:cubicBezTo>
                  <a:pt x="271" y="121"/>
                  <a:pt x="271" y="121"/>
                  <a:pt x="271" y="121"/>
                </a:cubicBezTo>
                <a:cubicBezTo>
                  <a:pt x="271" y="121"/>
                  <a:pt x="271" y="121"/>
                  <a:pt x="271" y="121"/>
                </a:cubicBezTo>
                <a:cubicBezTo>
                  <a:pt x="271" y="120"/>
                  <a:pt x="270" y="119"/>
                  <a:pt x="269" y="119"/>
                </a:cubicBezTo>
                <a:cubicBezTo>
                  <a:pt x="245" y="111"/>
                  <a:pt x="245" y="111"/>
                  <a:pt x="245" y="111"/>
                </a:cubicBezTo>
                <a:cubicBezTo>
                  <a:pt x="244" y="111"/>
                  <a:pt x="242" y="110"/>
                  <a:pt x="241" y="109"/>
                </a:cubicBezTo>
                <a:cubicBezTo>
                  <a:pt x="240" y="108"/>
                  <a:pt x="239" y="107"/>
                  <a:pt x="238" y="105"/>
                </a:cubicBezTo>
                <a:cubicBezTo>
                  <a:pt x="234" y="94"/>
                  <a:pt x="234" y="94"/>
                  <a:pt x="234" y="94"/>
                </a:cubicBezTo>
                <a:cubicBezTo>
                  <a:pt x="233" y="93"/>
                  <a:pt x="233" y="91"/>
                  <a:pt x="233" y="90"/>
                </a:cubicBezTo>
                <a:cubicBezTo>
                  <a:pt x="233" y="88"/>
                  <a:pt x="234" y="87"/>
                  <a:pt x="234" y="85"/>
                </a:cubicBezTo>
                <a:cubicBezTo>
                  <a:pt x="246" y="63"/>
                  <a:pt x="246" y="63"/>
                  <a:pt x="246" y="63"/>
                </a:cubicBezTo>
                <a:cubicBezTo>
                  <a:pt x="246" y="62"/>
                  <a:pt x="246" y="61"/>
                  <a:pt x="246" y="60"/>
                </a:cubicBezTo>
                <a:cubicBezTo>
                  <a:pt x="246" y="59"/>
                  <a:pt x="246" y="58"/>
                  <a:pt x="245" y="57"/>
                </a:cubicBezTo>
                <a:cubicBezTo>
                  <a:pt x="222" y="34"/>
                  <a:pt x="222" y="34"/>
                  <a:pt x="222" y="34"/>
                </a:cubicBezTo>
                <a:cubicBezTo>
                  <a:pt x="222" y="34"/>
                  <a:pt x="222" y="34"/>
                  <a:pt x="222" y="34"/>
                </a:cubicBezTo>
                <a:cubicBezTo>
                  <a:pt x="221" y="33"/>
                  <a:pt x="220" y="33"/>
                  <a:pt x="219" y="33"/>
                </a:cubicBezTo>
                <a:cubicBezTo>
                  <a:pt x="218" y="33"/>
                  <a:pt x="217" y="33"/>
                  <a:pt x="216" y="33"/>
                </a:cubicBezTo>
                <a:cubicBezTo>
                  <a:pt x="194" y="45"/>
                  <a:pt x="194" y="45"/>
                  <a:pt x="194" y="45"/>
                </a:cubicBezTo>
                <a:cubicBezTo>
                  <a:pt x="192" y="45"/>
                  <a:pt x="191" y="46"/>
                  <a:pt x="189" y="46"/>
                </a:cubicBezTo>
                <a:cubicBezTo>
                  <a:pt x="188" y="46"/>
                  <a:pt x="186" y="46"/>
                  <a:pt x="185" y="45"/>
                </a:cubicBezTo>
                <a:cubicBezTo>
                  <a:pt x="185" y="45"/>
                  <a:pt x="185" y="45"/>
                  <a:pt x="185" y="45"/>
                </a:cubicBezTo>
                <a:close/>
                <a:moveTo>
                  <a:pt x="166" y="8"/>
                </a:moveTo>
                <a:cubicBezTo>
                  <a:pt x="164" y="12"/>
                  <a:pt x="164" y="12"/>
                  <a:pt x="164" y="12"/>
                </a:cubicBezTo>
                <a:cubicBezTo>
                  <a:pt x="166" y="11"/>
                  <a:pt x="166" y="10"/>
                  <a:pt x="166" y="8"/>
                </a:cubicBezTo>
                <a:close/>
                <a:moveTo>
                  <a:pt x="139" y="109"/>
                </a:moveTo>
                <a:cubicBezTo>
                  <a:pt x="131" y="109"/>
                  <a:pt x="123" y="112"/>
                  <a:pt x="117" y="118"/>
                </a:cubicBezTo>
                <a:cubicBezTo>
                  <a:pt x="117" y="118"/>
                  <a:pt x="117" y="118"/>
                  <a:pt x="117" y="118"/>
                </a:cubicBezTo>
                <a:cubicBezTo>
                  <a:pt x="117" y="118"/>
                  <a:pt x="117" y="118"/>
                  <a:pt x="117" y="118"/>
                </a:cubicBezTo>
                <a:cubicBezTo>
                  <a:pt x="112" y="123"/>
                  <a:pt x="108" y="131"/>
                  <a:pt x="108" y="140"/>
                </a:cubicBezTo>
                <a:cubicBezTo>
                  <a:pt x="108" y="148"/>
                  <a:pt x="111" y="156"/>
                  <a:pt x="117" y="162"/>
                </a:cubicBezTo>
                <a:cubicBezTo>
                  <a:pt x="117" y="162"/>
                  <a:pt x="117" y="162"/>
                  <a:pt x="117" y="162"/>
                </a:cubicBezTo>
                <a:cubicBezTo>
                  <a:pt x="123" y="167"/>
                  <a:pt x="131" y="171"/>
                  <a:pt x="139" y="171"/>
                </a:cubicBezTo>
                <a:cubicBezTo>
                  <a:pt x="148" y="171"/>
                  <a:pt x="155" y="168"/>
                  <a:pt x="161" y="162"/>
                </a:cubicBezTo>
                <a:cubicBezTo>
                  <a:pt x="161" y="162"/>
                  <a:pt x="161" y="162"/>
                  <a:pt x="161" y="162"/>
                </a:cubicBezTo>
                <a:cubicBezTo>
                  <a:pt x="167" y="156"/>
                  <a:pt x="170" y="148"/>
                  <a:pt x="170" y="140"/>
                </a:cubicBezTo>
                <a:cubicBezTo>
                  <a:pt x="170" y="131"/>
                  <a:pt x="167" y="123"/>
                  <a:pt x="161" y="118"/>
                </a:cubicBezTo>
                <a:cubicBezTo>
                  <a:pt x="156" y="112"/>
                  <a:pt x="148" y="109"/>
                  <a:pt x="139" y="109"/>
                </a:cubicBezTo>
                <a:close/>
                <a:moveTo>
                  <a:pt x="157" y="122"/>
                </a:moveTo>
                <a:cubicBezTo>
                  <a:pt x="152" y="118"/>
                  <a:pt x="146" y="115"/>
                  <a:pt x="139" y="115"/>
                </a:cubicBezTo>
                <a:cubicBezTo>
                  <a:pt x="132" y="115"/>
                  <a:pt x="126" y="118"/>
                  <a:pt x="122" y="122"/>
                </a:cubicBezTo>
                <a:cubicBezTo>
                  <a:pt x="122" y="122"/>
                  <a:pt x="122" y="122"/>
                  <a:pt x="122" y="122"/>
                </a:cubicBezTo>
                <a:cubicBezTo>
                  <a:pt x="117" y="127"/>
                  <a:pt x="114" y="133"/>
                  <a:pt x="114" y="140"/>
                </a:cubicBezTo>
                <a:cubicBezTo>
                  <a:pt x="114" y="147"/>
                  <a:pt x="117" y="153"/>
                  <a:pt x="121" y="157"/>
                </a:cubicBezTo>
                <a:cubicBezTo>
                  <a:pt x="122" y="157"/>
                  <a:pt x="122" y="157"/>
                  <a:pt x="122" y="157"/>
                </a:cubicBezTo>
                <a:cubicBezTo>
                  <a:pt x="126" y="162"/>
                  <a:pt x="132" y="165"/>
                  <a:pt x="139" y="165"/>
                </a:cubicBezTo>
                <a:cubicBezTo>
                  <a:pt x="146" y="165"/>
                  <a:pt x="152" y="162"/>
                  <a:pt x="157" y="158"/>
                </a:cubicBezTo>
                <a:cubicBezTo>
                  <a:pt x="157" y="157"/>
                  <a:pt x="157" y="157"/>
                  <a:pt x="157" y="157"/>
                </a:cubicBezTo>
                <a:cubicBezTo>
                  <a:pt x="161" y="153"/>
                  <a:pt x="164" y="147"/>
                  <a:pt x="164" y="140"/>
                </a:cubicBezTo>
                <a:cubicBezTo>
                  <a:pt x="164" y="133"/>
                  <a:pt x="161" y="127"/>
                  <a:pt x="157" y="122"/>
                </a:cubicBezTo>
                <a:close/>
              </a:path>
            </a:pathLst>
          </a:custGeom>
          <a:solidFill>
            <a:srgbClr val="403E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" name="Freeform 12"/>
          <p:cNvSpPr>
            <a:spLocks noEditPoints="1"/>
          </p:cNvSpPr>
          <p:nvPr/>
        </p:nvSpPr>
        <p:spPr bwMode="auto">
          <a:xfrm>
            <a:off x="2268538" y="4319589"/>
            <a:ext cx="639763" cy="155575"/>
          </a:xfrm>
          <a:custGeom>
            <a:avLst/>
            <a:gdLst>
              <a:gd name="T0" fmla="*/ 135 w 135"/>
              <a:gd name="T1" fmla="*/ 32 h 33"/>
              <a:gd name="T2" fmla="*/ 135 w 135"/>
              <a:gd name="T3" fmla="*/ 33 h 33"/>
              <a:gd name="T4" fmla="*/ 129 w 135"/>
              <a:gd name="T5" fmla="*/ 33 h 33"/>
              <a:gd name="T6" fmla="*/ 135 w 135"/>
              <a:gd name="T7" fmla="*/ 19 h 33"/>
              <a:gd name="T8" fmla="*/ 135 w 135"/>
              <a:gd name="T9" fmla="*/ 13 h 33"/>
              <a:gd name="T10" fmla="*/ 107 w 135"/>
              <a:gd name="T11" fmla="*/ 33 h 33"/>
              <a:gd name="T12" fmla="*/ 135 w 135"/>
              <a:gd name="T13" fmla="*/ 9 h 33"/>
              <a:gd name="T14" fmla="*/ 133 w 135"/>
              <a:gd name="T15" fmla="*/ 2 h 33"/>
              <a:gd name="T16" fmla="*/ 93 w 135"/>
              <a:gd name="T17" fmla="*/ 33 h 33"/>
              <a:gd name="T18" fmla="*/ 133 w 135"/>
              <a:gd name="T19" fmla="*/ 2 h 33"/>
              <a:gd name="T20" fmla="*/ 113 w 135"/>
              <a:gd name="T21" fmla="*/ 0 h 33"/>
              <a:gd name="T22" fmla="*/ 88 w 135"/>
              <a:gd name="T23" fmla="*/ 33 h 33"/>
              <a:gd name="T24" fmla="*/ 108 w 135"/>
              <a:gd name="T25" fmla="*/ 0 h 33"/>
              <a:gd name="T26" fmla="*/ 66 w 135"/>
              <a:gd name="T27" fmla="*/ 33 h 33"/>
              <a:gd name="T28" fmla="*/ 108 w 135"/>
              <a:gd name="T29" fmla="*/ 0 h 33"/>
              <a:gd name="T30" fmla="*/ 60 w 135"/>
              <a:gd name="T31" fmla="*/ 33 h 33"/>
              <a:gd name="T32" fmla="*/ 86 w 135"/>
              <a:gd name="T33" fmla="*/ 0 h 33"/>
              <a:gd name="T34" fmla="*/ 80 w 135"/>
              <a:gd name="T35" fmla="*/ 0 h 33"/>
              <a:gd name="T36" fmla="*/ 38 w 135"/>
              <a:gd name="T37" fmla="*/ 33 h 33"/>
              <a:gd name="T38" fmla="*/ 80 w 135"/>
              <a:gd name="T39" fmla="*/ 0 h 33"/>
              <a:gd name="T40" fmla="*/ 33 w 135"/>
              <a:gd name="T41" fmla="*/ 33 h 33"/>
              <a:gd name="T42" fmla="*/ 58 w 135"/>
              <a:gd name="T43" fmla="*/ 0 h 33"/>
              <a:gd name="T44" fmla="*/ 53 w 135"/>
              <a:gd name="T45" fmla="*/ 0 h 33"/>
              <a:gd name="T46" fmla="*/ 11 w 135"/>
              <a:gd name="T47" fmla="*/ 33 h 33"/>
              <a:gd name="T48" fmla="*/ 53 w 135"/>
              <a:gd name="T49" fmla="*/ 0 h 33"/>
              <a:gd name="T50" fmla="*/ 37 w 135"/>
              <a:gd name="T51" fmla="*/ 0 h 33"/>
              <a:gd name="T52" fmla="*/ 0 w 135"/>
              <a:gd name="T53" fmla="*/ 30 h 33"/>
              <a:gd name="T54" fmla="*/ 5 w 135"/>
              <a:gd name="T55" fmla="*/ 33 h 33"/>
              <a:gd name="T56" fmla="*/ 25 w 135"/>
              <a:gd name="T57" fmla="*/ 0 h 33"/>
              <a:gd name="T58" fmla="*/ 0 w 135"/>
              <a:gd name="T59" fmla="*/ 17 h 33"/>
              <a:gd name="T60" fmla="*/ 25 w 135"/>
              <a:gd name="T61" fmla="*/ 0 h 33"/>
              <a:gd name="T62" fmla="*/ 0 w 135"/>
              <a:gd name="T63" fmla="*/ 11 h 33"/>
              <a:gd name="T64" fmla="*/ 3 w 135"/>
              <a:gd name="T65" fmla="*/ 2 h 33"/>
              <a:gd name="T66" fmla="*/ 9 w 135"/>
              <a:gd name="T67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35" h="33">
                <a:moveTo>
                  <a:pt x="135" y="33"/>
                </a:moveTo>
                <a:cubicBezTo>
                  <a:pt x="135" y="32"/>
                  <a:pt x="135" y="32"/>
                  <a:pt x="135" y="32"/>
                </a:cubicBezTo>
                <a:cubicBezTo>
                  <a:pt x="134" y="33"/>
                  <a:pt x="134" y="33"/>
                  <a:pt x="134" y="33"/>
                </a:cubicBezTo>
                <a:cubicBezTo>
                  <a:pt x="135" y="33"/>
                  <a:pt x="135" y="33"/>
                  <a:pt x="135" y="33"/>
                </a:cubicBezTo>
                <a:close/>
                <a:moveTo>
                  <a:pt x="135" y="27"/>
                </a:moveTo>
                <a:cubicBezTo>
                  <a:pt x="129" y="33"/>
                  <a:pt x="129" y="33"/>
                  <a:pt x="129" y="33"/>
                </a:cubicBezTo>
                <a:cubicBezTo>
                  <a:pt x="121" y="33"/>
                  <a:pt x="121" y="33"/>
                  <a:pt x="121" y="33"/>
                </a:cubicBezTo>
                <a:cubicBezTo>
                  <a:pt x="135" y="19"/>
                  <a:pt x="135" y="19"/>
                  <a:pt x="135" y="19"/>
                </a:cubicBezTo>
                <a:cubicBezTo>
                  <a:pt x="135" y="27"/>
                  <a:pt x="135" y="27"/>
                  <a:pt x="135" y="27"/>
                </a:cubicBezTo>
                <a:close/>
                <a:moveTo>
                  <a:pt x="135" y="13"/>
                </a:moveTo>
                <a:cubicBezTo>
                  <a:pt x="115" y="33"/>
                  <a:pt x="115" y="33"/>
                  <a:pt x="115" y="33"/>
                </a:cubicBezTo>
                <a:cubicBezTo>
                  <a:pt x="107" y="33"/>
                  <a:pt x="107" y="33"/>
                  <a:pt x="107" y="33"/>
                </a:cubicBezTo>
                <a:cubicBezTo>
                  <a:pt x="135" y="6"/>
                  <a:pt x="135" y="6"/>
                  <a:pt x="135" y="6"/>
                </a:cubicBezTo>
                <a:cubicBezTo>
                  <a:pt x="135" y="7"/>
                  <a:pt x="135" y="8"/>
                  <a:pt x="135" y="9"/>
                </a:cubicBezTo>
                <a:cubicBezTo>
                  <a:pt x="135" y="13"/>
                  <a:pt x="135" y="13"/>
                  <a:pt x="135" y="13"/>
                </a:cubicBezTo>
                <a:close/>
                <a:moveTo>
                  <a:pt x="133" y="2"/>
                </a:moveTo>
                <a:cubicBezTo>
                  <a:pt x="131" y="1"/>
                  <a:pt x="129" y="0"/>
                  <a:pt x="127" y="0"/>
                </a:cubicBezTo>
                <a:cubicBezTo>
                  <a:pt x="93" y="33"/>
                  <a:pt x="93" y="33"/>
                  <a:pt x="93" y="33"/>
                </a:cubicBezTo>
                <a:cubicBezTo>
                  <a:pt x="101" y="33"/>
                  <a:pt x="101" y="33"/>
                  <a:pt x="101" y="33"/>
                </a:cubicBezTo>
                <a:cubicBezTo>
                  <a:pt x="133" y="2"/>
                  <a:pt x="133" y="2"/>
                  <a:pt x="133" y="2"/>
                </a:cubicBezTo>
                <a:close/>
                <a:moveTo>
                  <a:pt x="121" y="0"/>
                </a:moveTo>
                <a:cubicBezTo>
                  <a:pt x="113" y="0"/>
                  <a:pt x="113" y="0"/>
                  <a:pt x="113" y="0"/>
                </a:cubicBezTo>
                <a:cubicBezTo>
                  <a:pt x="80" y="33"/>
                  <a:pt x="80" y="33"/>
                  <a:pt x="80" y="33"/>
                </a:cubicBezTo>
                <a:cubicBezTo>
                  <a:pt x="88" y="33"/>
                  <a:pt x="88" y="33"/>
                  <a:pt x="88" y="33"/>
                </a:cubicBezTo>
                <a:cubicBezTo>
                  <a:pt x="121" y="0"/>
                  <a:pt x="121" y="0"/>
                  <a:pt x="121" y="0"/>
                </a:cubicBezTo>
                <a:close/>
                <a:moveTo>
                  <a:pt x="108" y="0"/>
                </a:moveTo>
                <a:cubicBezTo>
                  <a:pt x="99" y="0"/>
                  <a:pt x="99" y="0"/>
                  <a:pt x="99" y="0"/>
                </a:cubicBezTo>
                <a:cubicBezTo>
                  <a:pt x="66" y="33"/>
                  <a:pt x="66" y="33"/>
                  <a:pt x="66" y="33"/>
                </a:cubicBezTo>
                <a:cubicBezTo>
                  <a:pt x="74" y="33"/>
                  <a:pt x="74" y="33"/>
                  <a:pt x="74" y="33"/>
                </a:cubicBezTo>
                <a:cubicBezTo>
                  <a:pt x="108" y="0"/>
                  <a:pt x="108" y="0"/>
                  <a:pt x="108" y="0"/>
                </a:cubicBezTo>
                <a:close/>
                <a:moveTo>
                  <a:pt x="94" y="0"/>
                </a:moveTo>
                <a:cubicBezTo>
                  <a:pt x="60" y="33"/>
                  <a:pt x="60" y="33"/>
                  <a:pt x="60" y="33"/>
                </a:cubicBezTo>
                <a:cubicBezTo>
                  <a:pt x="52" y="33"/>
                  <a:pt x="52" y="33"/>
                  <a:pt x="52" y="33"/>
                </a:cubicBezTo>
                <a:cubicBezTo>
                  <a:pt x="86" y="0"/>
                  <a:pt x="86" y="0"/>
                  <a:pt x="86" y="0"/>
                </a:cubicBezTo>
                <a:cubicBezTo>
                  <a:pt x="94" y="0"/>
                  <a:pt x="94" y="0"/>
                  <a:pt x="94" y="0"/>
                </a:cubicBezTo>
                <a:close/>
                <a:moveTo>
                  <a:pt x="80" y="0"/>
                </a:moveTo>
                <a:cubicBezTo>
                  <a:pt x="46" y="33"/>
                  <a:pt x="46" y="33"/>
                  <a:pt x="46" y="33"/>
                </a:cubicBezTo>
                <a:cubicBezTo>
                  <a:pt x="38" y="33"/>
                  <a:pt x="38" y="33"/>
                  <a:pt x="38" y="33"/>
                </a:cubicBezTo>
                <a:cubicBezTo>
                  <a:pt x="72" y="0"/>
                  <a:pt x="72" y="0"/>
                  <a:pt x="72" y="0"/>
                </a:cubicBezTo>
                <a:cubicBezTo>
                  <a:pt x="80" y="0"/>
                  <a:pt x="80" y="0"/>
                  <a:pt x="80" y="0"/>
                </a:cubicBezTo>
                <a:close/>
                <a:moveTo>
                  <a:pt x="66" y="0"/>
                </a:moveTo>
                <a:cubicBezTo>
                  <a:pt x="33" y="33"/>
                  <a:pt x="33" y="33"/>
                  <a:pt x="33" y="33"/>
                </a:cubicBezTo>
                <a:cubicBezTo>
                  <a:pt x="25" y="33"/>
                  <a:pt x="25" y="33"/>
                  <a:pt x="25" y="33"/>
                </a:cubicBezTo>
                <a:cubicBezTo>
                  <a:pt x="58" y="0"/>
                  <a:pt x="58" y="0"/>
                  <a:pt x="58" y="0"/>
                </a:cubicBezTo>
                <a:cubicBezTo>
                  <a:pt x="66" y="0"/>
                  <a:pt x="66" y="0"/>
                  <a:pt x="66" y="0"/>
                </a:cubicBezTo>
                <a:close/>
                <a:moveTo>
                  <a:pt x="53" y="0"/>
                </a:moveTo>
                <a:cubicBezTo>
                  <a:pt x="45" y="0"/>
                  <a:pt x="45" y="0"/>
                  <a:pt x="45" y="0"/>
                </a:cubicBezTo>
                <a:cubicBezTo>
                  <a:pt x="11" y="33"/>
                  <a:pt x="11" y="33"/>
                  <a:pt x="11" y="33"/>
                </a:cubicBezTo>
                <a:cubicBezTo>
                  <a:pt x="19" y="33"/>
                  <a:pt x="19" y="33"/>
                  <a:pt x="19" y="33"/>
                </a:cubicBezTo>
                <a:cubicBezTo>
                  <a:pt x="53" y="0"/>
                  <a:pt x="53" y="0"/>
                  <a:pt x="53" y="0"/>
                </a:cubicBezTo>
                <a:close/>
                <a:moveTo>
                  <a:pt x="39" y="0"/>
                </a:moveTo>
                <a:cubicBezTo>
                  <a:pt x="37" y="0"/>
                  <a:pt x="37" y="0"/>
                  <a:pt x="37" y="0"/>
                </a:cubicBezTo>
                <a:cubicBezTo>
                  <a:pt x="31" y="0"/>
                  <a:pt x="31" y="0"/>
                  <a:pt x="31" y="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3"/>
                  <a:pt x="0" y="33"/>
                  <a:pt x="0" y="33"/>
                </a:cubicBezTo>
                <a:cubicBezTo>
                  <a:pt x="5" y="33"/>
                  <a:pt x="5" y="33"/>
                  <a:pt x="5" y="33"/>
                </a:cubicBezTo>
                <a:cubicBezTo>
                  <a:pt x="39" y="0"/>
                  <a:pt x="39" y="0"/>
                  <a:pt x="39" y="0"/>
                </a:cubicBezTo>
                <a:close/>
                <a:moveTo>
                  <a:pt x="25" y="0"/>
                </a:moveTo>
                <a:cubicBezTo>
                  <a:pt x="17" y="0"/>
                  <a:pt x="17" y="0"/>
                  <a:pt x="17" y="0"/>
                </a:cubicBezTo>
                <a:cubicBezTo>
                  <a:pt x="0" y="17"/>
                  <a:pt x="0" y="17"/>
                  <a:pt x="0" y="17"/>
                </a:cubicBezTo>
                <a:cubicBezTo>
                  <a:pt x="0" y="25"/>
                  <a:pt x="0" y="25"/>
                  <a:pt x="0" y="25"/>
                </a:cubicBezTo>
                <a:cubicBezTo>
                  <a:pt x="25" y="0"/>
                  <a:pt x="25" y="0"/>
                  <a:pt x="25" y="0"/>
                </a:cubicBezTo>
                <a:close/>
                <a:moveTo>
                  <a:pt x="11" y="0"/>
                </a:moveTo>
                <a:cubicBezTo>
                  <a:pt x="0" y="11"/>
                  <a:pt x="0" y="11"/>
                  <a:pt x="0" y="11"/>
                </a:cubicBezTo>
                <a:cubicBezTo>
                  <a:pt x="0" y="9"/>
                  <a:pt x="0" y="9"/>
                  <a:pt x="0" y="9"/>
                </a:cubicBezTo>
                <a:cubicBezTo>
                  <a:pt x="0" y="6"/>
                  <a:pt x="1" y="4"/>
                  <a:pt x="3" y="2"/>
                </a:cubicBezTo>
                <a:cubicBezTo>
                  <a:pt x="3" y="2"/>
                  <a:pt x="3" y="2"/>
                  <a:pt x="3" y="2"/>
                </a:cubicBezTo>
                <a:cubicBezTo>
                  <a:pt x="4" y="1"/>
                  <a:pt x="7" y="0"/>
                  <a:pt x="9" y="0"/>
                </a:cubicBezTo>
                <a:lnTo>
                  <a:pt x="11" y="0"/>
                </a:lnTo>
                <a:close/>
              </a:path>
            </a:pathLst>
          </a:custGeom>
          <a:solidFill>
            <a:srgbClr val="40B4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" name="Freeform 13"/>
          <p:cNvSpPr>
            <a:spLocks noEditPoints="1"/>
          </p:cNvSpPr>
          <p:nvPr/>
        </p:nvSpPr>
        <p:spPr bwMode="auto">
          <a:xfrm>
            <a:off x="2452688" y="4071939"/>
            <a:ext cx="646113" cy="161925"/>
          </a:xfrm>
          <a:custGeom>
            <a:avLst/>
            <a:gdLst>
              <a:gd name="T0" fmla="*/ 4 w 136"/>
              <a:gd name="T1" fmla="*/ 34 h 34"/>
              <a:gd name="T2" fmla="*/ 30 w 136"/>
              <a:gd name="T3" fmla="*/ 0 h 34"/>
              <a:gd name="T4" fmla="*/ 0 w 136"/>
              <a:gd name="T5" fmla="*/ 34 h 34"/>
              <a:gd name="T6" fmla="*/ 44 w 136"/>
              <a:gd name="T7" fmla="*/ 0 h 34"/>
              <a:gd name="T8" fmla="*/ 18 w 136"/>
              <a:gd name="T9" fmla="*/ 34 h 34"/>
              <a:gd name="T10" fmla="*/ 24 w 136"/>
              <a:gd name="T11" fmla="*/ 34 h 34"/>
              <a:gd name="T12" fmla="*/ 65 w 136"/>
              <a:gd name="T13" fmla="*/ 0 h 34"/>
              <a:gd name="T14" fmla="*/ 24 w 136"/>
              <a:gd name="T15" fmla="*/ 34 h 34"/>
              <a:gd name="T16" fmla="*/ 71 w 136"/>
              <a:gd name="T17" fmla="*/ 0 h 34"/>
              <a:gd name="T18" fmla="*/ 45 w 136"/>
              <a:gd name="T19" fmla="*/ 34 h 34"/>
              <a:gd name="T20" fmla="*/ 51 w 136"/>
              <a:gd name="T21" fmla="*/ 34 h 34"/>
              <a:gd name="T22" fmla="*/ 93 w 136"/>
              <a:gd name="T23" fmla="*/ 0 h 34"/>
              <a:gd name="T24" fmla="*/ 51 w 136"/>
              <a:gd name="T25" fmla="*/ 34 h 34"/>
              <a:gd name="T26" fmla="*/ 73 w 136"/>
              <a:gd name="T27" fmla="*/ 34 h 34"/>
              <a:gd name="T28" fmla="*/ 99 w 136"/>
              <a:gd name="T29" fmla="*/ 0 h 34"/>
              <a:gd name="T30" fmla="*/ 79 w 136"/>
              <a:gd name="T31" fmla="*/ 34 h 34"/>
              <a:gd name="T32" fmla="*/ 120 w 136"/>
              <a:gd name="T33" fmla="*/ 0 h 34"/>
              <a:gd name="T34" fmla="*/ 79 w 136"/>
              <a:gd name="T35" fmla="*/ 34 h 34"/>
              <a:gd name="T36" fmla="*/ 126 w 136"/>
              <a:gd name="T37" fmla="*/ 0 h 34"/>
              <a:gd name="T38" fmla="*/ 132 w 136"/>
              <a:gd name="T39" fmla="*/ 2 h 34"/>
              <a:gd name="T40" fmla="*/ 92 w 136"/>
              <a:gd name="T41" fmla="*/ 34 h 34"/>
              <a:gd name="T42" fmla="*/ 135 w 136"/>
              <a:gd name="T43" fmla="*/ 5 h 34"/>
              <a:gd name="T44" fmla="*/ 136 w 136"/>
              <a:gd name="T45" fmla="*/ 12 h 34"/>
              <a:gd name="T46" fmla="*/ 106 w 136"/>
              <a:gd name="T47" fmla="*/ 34 h 34"/>
              <a:gd name="T48" fmla="*/ 136 w 136"/>
              <a:gd name="T49" fmla="*/ 18 h 34"/>
              <a:gd name="T50" fmla="*/ 128 w 136"/>
              <a:gd name="T51" fmla="*/ 34 h 34"/>
              <a:gd name="T52" fmla="*/ 133 w 136"/>
              <a:gd name="T53" fmla="*/ 34 h 34"/>
              <a:gd name="T54" fmla="*/ 136 w 136"/>
              <a:gd name="T55" fmla="*/ 31 h 34"/>
              <a:gd name="T56" fmla="*/ 24 w 136"/>
              <a:gd name="T57" fmla="*/ 0 h 34"/>
              <a:gd name="T58" fmla="*/ 0 w 136"/>
              <a:gd name="T59" fmla="*/ 16 h 34"/>
              <a:gd name="T60" fmla="*/ 24 w 136"/>
              <a:gd name="T61" fmla="*/ 0 h 34"/>
              <a:gd name="T62" fmla="*/ 0 w 136"/>
              <a:gd name="T63" fmla="*/ 10 h 34"/>
              <a:gd name="T64" fmla="*/ 3 w 136"/>
              <a:gd name="T65" fmla="*/ 3 h 34"/>
              <a:gd name="T66" fmla="*/ 9 w 136"/>
              <a:gd name="T67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36" h="34">
                <a:moveTo>
                  <a:pt x="0" y="34"/>
                </a:moveTo>
                <a:cubicBezTo>
                  <a:pt x="4" y="34"/>
                  <a:pt x="4" y="34"/>
                  <a:pt x="4" y="34"/>
                </a:cubicBezTo>
                <a:cubicBezTo>
                  <a:pt x="38" y="0"/>
                  <a:pt x="38" y="0"/>
                  <a:pt x="38" y="0"/>
                </a:cubicBezTo>
                <a:cubicBezTo>
                  <a:pt x="30" y="0"/>
                  <a:pt x="30" y="0"/>
                  <a:pt x="30" y="0"/>
                </a:cubicBezTo>
                <a:cubicBezTo>
                  <a:pt x="0" y="29"/>
                  <a:pt x="0" y="29"/>
                  <a:pt x="0" y="29"/>
                </a:cubicBezTo>
                <a:cubicBezTo>
                  <a:pt x="0" y="34"/>
                  <a:pt x="0" y="34"/>
                  <a:pt x="0" y="34"/>
                </a:cubicBezTo>
                <a:close/>
                <a:moveTo>
                  <a:pt x="10" y="34"/>
                </a:moveTo>
                <a:cubicBezTo>
                  <a:pt x="44" y="0"/>
                  <a:pt x="44" y="0"/>
                  <a:pt x="44" y="0"/>
                </a:cubicBezTo>
                <a:cubicBezTo>
                  <a:pt x="52" y="0"/>
                  <a:pt x="52" y="0"/>
                  <a:pt x="52" y="0"/>
                </a:cubicBezTo>
                <a:cubicBezTo>
                  <a:pt x="18" y="34"/>
                  <a:pt x="18" y="34"/>
                  <a:pt x="18" y="34"/>
                </a:cubicBezTo>
                <a:cubicBezTo>
                  <a:pt x="10" y="34"/>
                  <a:pt x="10" y="34"/>
                  <a:pt x="10" y="34"/>
                </a:cubicBezTo>
                <a:close/>
                <a:moveTo>
                  <a:pt x="24" y="34"/>
                </a:moveTo>
                <a:cubicBezTo>
                  <a:pt x="57" y="0"/>
                  <a:pt x="57" y="0"/>
                  <a:pt x="57" y="0"/>
                </a:cubicBezTo>
                <a:cubicBezTo>
                  <a:pt x="65" y="0"/>
                  <a:pt x="65" y="0"/>
                  <a:pt x="65" y="0"/>
                </a:cubicBezTo>
                <a:cubicBezTo>
                  <a:pt x="32" y="34"/>
                  <a:pt x="32" y="34"/>
                  <a:pt x="32" y="34"/>
                </a:cubicBezTo>
                <a:cubicBezTo>
                  <a:pt x="24" y="34"/>
                  <a:pt x="24" y="34"/>
                  <a:pt x="24" y="34"/>
                </a:cubicBezTo>
                <a:close/>
                <a:moveTo>
                  <a:pt x="37" y="34"/>
                </a:moveTo>
                <a:cubicBezTo>
                  <a:pt x="71" y="0"/>
                  <a:pt x="71" y="0"/>
                  <a:pt x="71" y="0"/>
                </a:cubicBezTo>
                <a:cubicBezTo>
                  <a:pt x="79" y="0"/>
                  <a:pt x="79" y="0"/>
                  <a:pt x="79" y="0"/>
                </a:cubicBezTo>
                <a:cubicBezTo>
                  <a:pt x="45" y="34"/>
                  <a:pt x="45" y="34"/>
                  <a:pt x="45" y="34"/>
                </a:cubicBezTo>
                <a:cubicBezTo>
                  <a:pt x="37" y="34"/>
                  <a:pt x="37" y="34"/>
                  <a:pt x="37" y="34"/>
                </a:cubicBezTo>
                <a:close/>
                <a:moveTo>
                  <a:pt x="51" y="34"/>
                </a:moveTo>
                <a:cubicBezTo>
                  <a:pt x="59" y="34"/>
                  <a:pt x="59" y="34"/>
                  <a:pt x="59" y="34"/>
                </a:cubicBezTo>
                <a:cubicBezTo>
                  <a:pt x="93" y="0"/>
                  <a:pt x="93" y="0"/>
                  <a:pt x="93" y="0"/>
                </a:cubicBezTo>
                <a:cubicBezTo>
                  <a:pt x="85" y="0"/>
                  <a:pt x="85" y="0"/>
                  <a:pt x="85" y="0"/>
                </a:cubicBezTo>
                <a:cubicBezTo>
                  <a:pt x="51" y="34"/>
                  <a:pt x="51" y="34"/>
                  <a:pt x="51" y="34"/>
                </a:cubicBezTo>
                <a:close/>
                <a:moveTo>
                  <a:pt x="65" y="34"/>
                </a:moveTo>
                <a:cubicBezTo>
                  <a:pt x="73" y="34"/>
                  <a:pt x="73" y="34"/>
                  <a:pt x="73" y="34"/>
                </a:cubicBezTo>
                <a:cubicBezTo>
                  <a:pt x="107" y="0"/>
                  <a:pt x="107" y="0"/>
                  <a:pt x="107" y="0"/>
                </a:cubicBezTo>
                <a:cubicBezTo>
                  <a:pt x="99" y="0"/>
                  <a:pt x="99" y="0"/>
                  <a:pt x="99" y="0"/>
                </a:cubicBezTo>
                <a:cubicBezTo>
                  <a:pt x="65" y="34"/>
                  <a:pt x="65" y="34"/>
                  <a:pt x="65" y="34"/>
                </a:cubicBezTo>
                <a:close/>
                <a:moveTo>
                  <a:pt x="79" y="34"/>
                </a:moveTo>
                <a:cubicBezTo>
                  <a:pt x="87" y="34"/>
                  <a:pt x="87" y="34"/>
                  <a:pt x="87" y="34"/>
                </a:cubicBezTo>
                <a:cubicBezTo>
                  <a:pt x="120" y="0"/>
                  <a:pt x="120" y="0"/>
                  <a:pt x="120" y="0"/>
                </a:cubicBezTo>
                <a:cubicBezTo>
                  <a:pt x="112" y="0"/>
                  <a:pt x="112" y="0"/>
                  <a:pt x="112" y="0"/>
                </a:cubicBezTo>
                <a:cubicBezTo>
                  <a:pt x="79" y="34"/>
                  <a:pt x="79" y="34"/>
                  <a:pt x="79" y="34"/>
                </a:cubicBezTo>
                <a:close/>
                <a:moveTo>
                  <a:pt x="92" y="34"/>
                </a:moveTo>
                <a:cubicBezTo>
                  <a:pt x="126" y="0"/>
                  <a:pt x="126" y="0"/>
                  <a:pt x="126" y="0"/>
                </a:cubicBezTo>
                <a:cubicBezTo>
                  <a:pt x="126" y="0"/>
                  <a:pt x="126" y="0"/>
                  <a:pt x="126" y="0"/>
                </a:cubicBezTo>
                <a:cubicBezTo>
                  <a:pt x="129" y="0"/>
                  <a:pt x="131" y="1"/>
                  <a:pt x="132" y="2"/>
                </a:cubicBezTo>
                <a:cubicBezTo>
                  <a:pt x="100" y="34"/>
                  <a:pt x="100" y="34"/>
                  <a:pt x="100" y="34"/>
                </a:cubicBezTo>
                <a:cubicBezTo>
                  <a:pt x="92" y="34"/>
                  <a:pt x="92" y="34"/>
                  <a:pt x="92" y="34"/>
                </a:cubicBezTo>
                <a:close/>
                <a:moveTo>
                  <a:pt x="106" y="34"/>
                </a:moveTo>
                <a:cubicBezTo>
                  <a:pt x="135" y="5"/>
                  <a:pt x="135" y="5"/>
                  <a:pt x="135" y="5"/>
                </a:cubicBezTo>
                <a:cubicBezTo>
                  <a:pt x="135" y="6"/>
                  <a:pt x="136" y="8"/>
                  <a:pt x="136" y="9"/>
                </a:cubicBezTo>
                <a:cubicBezTo>
                  <a:pt x="136" y="12"/>
                  <a:pt x="136" y="12"/>
                  <a:pt x="136" y="12"/>
                </a:cubicBezTo>
                <a:cubicBezTo>
                  <a:pt x="114" y="34"/>
                  <a:pt x="114" y="34"/>
                  <a:pt x="114" y="34"/>
                </a:cubicBezTo>
                <a:cubicBezTo>
                  <a:pt x="106" y="34"/>
                  <a:pt x="106" y="34"/>
                  <a:pt x="106" y="34"/>
                </a:cubicBezTo>
                <a:close/>
                <a:moveTo>
                  <a:pt x="120" y="34"/>
                </a:moveTo>
                <a:cubicBezTo>
                  <a:pt x="136" y="18"/>
                  <a:pt x="136" y="18"/>
                  <a:pt x="136" y="18"/>
                </a:cubicBezTo>
                <a:cubicBezTo>
                  <a:pt x="136" y="26"/>
                  <a:pt x="136" y="26"/>
                  <a:pt x="136" y="26"/>
                </a:cubicBezTo>
                <a:cubicBezTo>
                  <a:pt x="128" y="34"/>
                  <a:pt x="128" y="34"/>
                  <a:pt x="128" y="34"/>
                </a:cubicBezTo>
                <a:cubicBezTo>
                  <a:pt x="120" y="34"/>
                  <a:pt x="120" y="34"/>
                  <a:pt x="120" y="34"/>
                </a:cubicBezTo>
                <a:close/>
                <a:moveTo>
                  <a:pt x="133" y="34"/>
                </a:moveTo>
                <a:cubicBezTo>
                  <a:pt x="136" y="34"/>
                  <a:pt x="136" y="34"/>
                  <a:pt x="136" y="34"/>
                </a:cubicBezTo>
                <a:cubicBezTo>
                  <a:pt x="136" y="31"/>
                  <a:pt x="136" y="31"/>
                  <a:pt x="136" y="31"/>
                </a:cubicBezTo>
                <a:cubicBezTo>
                  <a:pt x="133" y="34"/>
                  <a:pt x="133" y="34"/>
                  <a:pt x="133" y="34"/>
                </a:cubicBezTo>
                <a:close/>
                <a:moveTo>
                  <a:pt x="24" y="0"/>
                </a:moveTo>
                <a:cubicBezTo>
                  <a:pt x="0" y="24"/>
                  <a:pt x="0" y="24"/>
                  <a:pt x="0" y="24"/>
                </a:cubicBezTo>
                <a:cubicBezTo>
                  <a:pt x="0" y="16"/>
                  <a:pt x="0" y="16"/>
                  <a:pt x="0" y="16"/>
                </a:cubicBezTo>
                <a:cubicBezTo>
                  <a:pt x="16" y="0"/>
                  <a:pt x="16" y="0"/>
                  <a:pt x="16" y="0"/>
                </a:cubicBezTo>
                <a:cubicBezTo>
                  <a:pt x="24" y="0"/>
                  <a:pt x="24" y="0"/>
                  <a:pt x="24" y="0"/>
                </a:cubicBezTo>
                <a:close/>
                <a:moveTo>
                  <a:pt x="10" y="0"/>
                </a:moveTo>
                <a:cubicBezTo>
                  <a:pt x="0" y="10"/>
                  <a:pt x="0" y="10"/>
                  <a:pt x="0" y="10"/>
                </a:cubicBezTo>
                <a:cubicBezTo>
                  <a:pt x="0" y="9"/>
                  <a:pt x="0" y="9"/>
                  <a:pt x="0" y="9"/>
                </a:cubicBezTo>
                <a:cubicBezTo>
                  <a:pt x="0" y="7"/>
                  <a:pt x="1" y="4"/>
                  <a:pt x="3" y="3"/>
                </a:cubicBezTo>
                <a:cubicBezTo>
                  <a:pt x="3" y="3"/>
                  <a:pt x="3" y="3"/>
                  <a:pt x="3" y="3"/>
                </a:cubicBezTo>
                <a:cubicBezTo>
                  <a:pt x="5" y="1"/>
                  <a:pt x="7" y="0"/>
                  <a:pt x="9" y="0"/>
                </a:cubicBezTo>
                <a:lnTo>
                  <a:pt x="10" y="0"/>
                </a:lnTo>
                <a:close/>
              </a:path>
            </a:pathLst>
          </a:custGeom>
          <a:solidFill>
            <a:srgbClr val="40B4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" name="Freeform 14"/>
          <p:cNvSpPr>
            <a:spLocks noEditPoints="1"/>
          </p:cNvSpPr>
          <p:nvPr/>
        </p:nvSpPr>
        <p:spPr bwMode="auto">
          <a:xfrm>
            <a:off x="2452688" y="4252914"/>
            <a:ext cx="646113" cy="427038"/>
          </a:xfrm>
          <a:custGeom>
            <a:avLst/>
            <a:gdLst>
              <a:gd name="T0" fmla="*/ 129 w 136"/>
              <a:gd name="T1" fmla="*/ 0 h 90"/>
              <a:gd name="T2" fmla="*/ 101 w 136"/>
              <a:gd name="T3" fmla="*/ 36 h 90"/>
              <a:gd name="T4" fmla="*/ 136 w 136"/>
              <a:gd name="T5" fmla="*/ 0 h 90"/>
              <a:gd name="T6" fmla="*/ 101 w 136"/>
              <a:gd name="T7" fmla="*/ 22 h 90"/>
              <a:gd name="T8" fmla="*/ 115 w 136"/>
              <a:gd name="T9" fmla="*/ 0 h 90"/>
              <a:gd name="T10" fmla="*/ 110 w 136"/>
              <a:gd name="T11" fmla="*/ 0 h 90"/>
              <a:gd name="T12" fmla="*/ 92 w 136"/>
              <a:gd name="T13" fmla="*/ 10 h 90"/>
              <a:gd name="T14" fmla="*/ 110 w 136"/>
              <a:gd name="T15" fmla="*/ 0 h 90"/>
              <a:gd name="T16" fmla="*/ 88 w 136"/>
              <a:gd name="T17" fmla="*/ 0 h 90"/>
              <a:gd name="T18" fmla="*/ 87 w 136"/>
              <a:gd name="T19" fmla="*/ 9 h 90"/>
              <a:gd name="T20" fmla="*/ 82 w 136"/>
              <a:gd name="T21" fmla="*/ 0 h 90"/>
              <a:gd name="T22" fmla="*/ 65 w 136"/>
              <a:gd name="T23" fmla="*/ 9 h 90"/>
              <a:gd name="T24" fmla="*/ 82 w 136"/>
              <a:gd name="T25" fmla="*/ 0 h 90"/>
              <a:gd name="T26" fmla="*/ 60 w 136"/>
              <a:gd name="T27" fmla="*/ 0 h 90"/>
              <a:gd name="T28" fmla="*/ 59 w 136"/>
              <a:gd name="T29" fmla="*/ 9 h 90"/>
              <a:gd name="T30" fmla="*/ 55 w 136"/>
              <a:gd name="T31" fmla="*/ 0 h 90"/>
              <a:gd name="T32" fmla="*/ 38 w 136"/>
              <a:gd name="T33" fmla="*/ 9 h 90"/>
              <a:gd name="T34" fmla="*/ 55 w 136"/>
              <a:gd name="T35" fmla="*/ 0 h 90"/>
              <a:gd name="T36" fmla="*/ 33 w 136"/>
              <a:gd name="T37" fmla="*/ 0 h 90"/>
              <a:gd name="T38" fmla="*/ 32 w 136"/>
              <a:gd name="T39" fmla="*/ 9 h 90"/>
              <a:gd name="T40" fmla="*/ 27 w 136"/>
              <a:gd name="T41" fmla="*/ 0 h 90"/>
              <a:gd name="T42" fmla="*/ 10 w 136"/>
              <a:gd name="T43" fmla="*/ 9 h 90"/>
              <a:gd name="T44" fmla="*/ 27 w 136"/>
              <a:gd name="T45" fmla="*/ 0 h 90"/>
              <a:gd name="T46" fmla="*/ 5 w 136"/>
              <a:gd name="T47" fmla="*/ 0 h 90"/>
              <a:gd name="T48" fmla="*/ 0 w 136"/>
              <a:gd name="T49" fmla="*/ 9 h 90"/>
              <a:gd name="T50" fmla="*/ 13 w 136"/>
              <a:gd name="T51" fmla="*/ 0 h 90"/>
              <a:gd name="T52" fmla="*/ 136 w 136"/>
              <a:gd name="T53" fmla="*/ 7 h 90"/>
              <a:gd name="T54" fmla="*/ 101 w 136"/>
              <a:gd name="T55" fmla="*/ 50 h 90"/>
              <a:gd name="T56" fmla="*/ 101 w 136"/>
              <a:gd name="T57" fmla="*/ 50 h 90"/>
              <a:gd name="T58" fmla="*/ 101 w 136"/>
              <a:gd name="T59" fmla="*/ 42 h 90"/>
              <a:gd name="T60" fmla="*/ 136 w 136"/>
              <a:gd name="T61" fmla="*/ 21 h 90"/>
              <a:gd name="T62" fmla="*/ 101 w 136"/>
              <a:gd name="T63" fmla="*/ 64 h 90"/>
              <a:gd name="T64" fmla="*/ 101 w 136"/>
              <a:gd name="T65" fmla="*/ 69 h 90"/>
              <a:gd name="T66" fmla="*/ 136 w 136"/>
              <a:gd name="T67" fmla="*/ 43 h 90"/>
              <a:gd name="T68" fmla="*/ 101 w 136"/>
              <a:gd name="T69" fmla="*/ 69 h 90"/>
              <a:gd name="T70" fmla="*/ 101 w 136"/>
              <a:gd name="T71" fmla="*/ 90 h 90"/>
              <a:gd name="T72" fmla="*/ 136 w 136"/>
              <a:gd name="T73" fmla="*/ 57 h 90"/>
              <a:gd name="T74" fmla="*/ 101 w 136"/>
              <a:gd name="T75" fmla="*/ 83 h 90"/>
              <a:gd name="T76" fmla="*/ 116 w 136"/>
              <a:gd name="T77" fmla="*/ 90 h 90"/>
              <a:gd name="T78" fmla="*/ 136 w 136"/>
              <a:gd name="T79" fmla="*/ 62 h 90"/>
              <a:gd name="T80" fmla="*/ 121 w 136"/>
              <a:gd name="T81" fmla="*/ 90 h 90"/>
              <a:gd name="T82" fmla="*/ 130 w 136"/>
              <a:gd name="T83" fmla="*/ 89 h 90"/>
              <a:gd name="T84" fmla="*/ 136 w 136"/>
              <a:gd name="T85" fmla="*/ 81 h 90"/>
              <a:gd name="T86" fmla="*/ 121 w 136"/>
              <a:gd name="T87" fmla="*/ 90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36" h="90">
                <a:moveTo>
                  <a:pt x="136" y="0"/>
                </a:moveTo>
                <a:cubicBezTo>
                  <a:pt x="129" y="0"/>
                  <a:pt x="129" y="0"/>
                  <a:pt x="129" y="0"/>
                </a:cubicBezTo>
                <a:cubicBezTo>
                  <a:pt x="101" y="28"/>
                  <a:pt x="101" y="28"/>
                  <a:pt x="101" y="28"/>
                </a:cubicBezTo>
                <a:cubicBezTo>
                  <a:pt x="101" y="36"/>
                  <a:pt x="101" y="36"/>
                  <a:pt x="101" y="36"/>
                </a:cubicBezTo>
                <a:cubicBezTo>
                  <a:pt x="136" y="2"/>
                  <a:pt x="136" y="2"/>
                  <a:pt x="136" y="2"/>
                </a:cubicBezTo>
                <a:cubicBezTo>
                  <a:pt x="136" y="0"/>
                  <a:pt x="136" y="0"/>
                  <a:pt x="136" y="0"/>
                </a:cubicBezTo>
                <a:close/>
                <a:moveTo>
                  <a:pt x="123" y="0"/>
                </a:moveTo>
                <a:cubicBezTo>
                  <a:pt x="101" y="22"/>
                  <a:pt x="101" y="22"/>
                  <a:pt x="101" y="22"/>
                </a:cubicBezTo>
                <a:cubicBezTo>
                  <a:pt x="101" y="20"/>
                  <a:pt x="100" y="18"/>
                  <a:pt x="99" y="16"/>
                </a:cubicBezTo>
                <a:cubicBezTo>
                  <a:pt x="115" y="0"/>
                  <a:pt x="115" y="0"/>
                  <a:pt x="115" y="0"/>
                </a:cubicBezTo>
                <a:cubicBezTo>
                  <a:pt x="123" y="0"/>
                  <a:pt x="123" y="0"/>
                  <a:pt x="123" y="0"/>
                </a:cubicBezTo>
                <a:close/>
                <a:moveTo>
                  <a:pt x="110" y="0"/>
                </a:moveTo>
                <a:cubicBezTo>
                  <a:pt x="97" y="13"/>
                  <a:pt x="97" y="13"/>
                  <a:pt x="97" y="13"/>
                </a:cubicBezTo>
                <a:cubicBezTo>
                  <a:pt x="95" y="12"/>
                  <a:pt x="94" y="11"/>
                  <a:pt x="92" y="10"/>
                </a:cubicBezTo>
                <a:cubicBezTo>
                  <a:pt x="101" y="0"/>
                  <a:pt x="101" y="0"/>
                  <a:pt x="101" y="0"/>
                </a:cubicBezTo>
                <a:cubicBezTo>
                  <a:pt x="110" y="0"/>
                  <a:pt x="110" y="0"/>
                  <a:pt x="110" y="0"/>
                </a:cubicBezTo>
                <a:close/>
                <a:moveTo>
                  <a:pt x="96" y="0"/>
                </a:moveTo>
                <a:cubicBezTo>
                  <a:pt x="88" y="0"/>
                  <a:pt x="88" y="0"/>
                  <a:pt x="88" y="0"/>
                </a:cubicBezTo>
                <a:cubicBezTo>
                  <a:pt x="79" y="9"/>
                  <a:pt x="79" y="9"/>
                  <a:pt x="79" y="9"/>
                </a:cubicBezTo>
                <a:cubicBezTo>
                  <a:pt x="87" y="9"/>
                  <a:pt x="87" y="9"/>
                  <a:pt x="87" y="9"/>
                </a:cubicBezTo>
                <a:cubicBezTo>
                  <a:pt x="96" y="0"/>
                  <a:pt x="96" y="0"/>
                  <a:pt x="96" y="0"/>
                </a:cubicBezTo>
                <a:close/>
                <a:moveTo>
                  <a:pt x="82" y="0"/>
                </a:moveTo>
                <a:cubicBezTo>
                  <a:pt x="73" y="9"/>
                  <a:pt x="73" y="9"/>
                  <a:pt x="73" y="9"/>
                </a:cubicBezTo>
                <a:cubicBezTo>
                  <a:pt x="65" y="9"/>
                  <a:pt x="65" y="9"/>
                  <a:pt x="65" y="9"/>
                </a:cubicBezTo>
                <a:cubicBezTo>
                  <a:pt x="74" y="0"/>
                  <a:pt x="74" y="0"/>
                  <a:pt x="74" y="0"/>
                </a:cubicBezTo>
                <a:cubicBezTo>
                  <a:pt x="82" y="0"/>
                  <a:pt x="82" y="0"/>
                  <a:pt x="82" y="0"/>
                </a:cubicBezTo>
                <a:close/>
                <a:moveTo>
                  <a:pt x="68" y="0"/>
                </a:moveTo>
                <a:cubicBezTo>
                  <a:pt x="60" y="0"/>
                  <a:pt x="60" y="0"/>
                  <a:pt x="60" y="0"/>
                </a:cubicBezTo>
                <a:cubicBezTo>
                  <a:pt x="51" y="9"/>
                  <a:pt x="51" y="9"/>
                  <a:pt x="51" y="9"/>
                </a:cubicBezTo>
                <a:cubicBezTo>
                  <a:pt x="59" y="9"/>
                  <a:pt x="59" y="9"/>
                  <a:pt x="59" y="9"/>
                </a:cubicBezTo>
                <a:cubicBezTo>
                  <a:pt x="68" y="0"/>
                  <a:pt x="68" y="0"/>
                  <a:pt x="68" y="0"/>
                </a:cubicBezTo>
                <a:close/>
                <a:moveTo>
                  <a:pt x="55" y="0"/>
                </a:moveTo>
                <a:cubicBezTo>
                  <a:pt x="46" y="9"/>
                  <a:pt x="46" y="9"/>
                  <a:pt x="46" y="9"/>
                </a:cubicBezTo>
                <a:cubicBezTo>
                  <a:pt x="38" y="9"/>
                  <a:pt x="38" y="9"/>
                  <a:pt x="38" y="9"/>
                </a:cubicBezTo>
                <a:cubicBezTo>
                  <a:pt x="47" y="0"/>
                  <a:pt x="47" y="0"/>
                  <a:pt x="47" y="0"/>
                </a:cubicBezTo>
                <a:cubicBezTo>
                  <a:pt x="55" y="0"/>
                  <a:pt x="55" y="0"/>
                  <a:pt x="55" y="0"/>
                </a:cubicBezTo>
                <a:close/>
                <a:moveTo>
                  <a:pt x="41" y="0"/>
                </a:moveTo>
                <a:cubicBezTo>
                  <a:pt x="33" y="0"/>
                  <a:pt x="33" y="0"/>
                  <a:pt x="33" y="0"/>
                </a:cubicBezTo>
                <a:cubicBezTo>
                  <a:pt x="24" y="9"/>
                  <a:pt x="24" y="9"/>
                  <a:pt x="24" y="9"/>
                </a:cubicBezTo>
                <a:cubicBezTo>
                  <a:pt x="32" y="9"/>
                  <a:pt x="32" y="9"/>
                  <a:pt x="32" y="9"/>
                </a:cubicBezTo>
                <a:cubicBezTo>
                  <a:pt x="41" y="0"/>
                  <a:pt x="41" y="0"/>
                  <a:pt x="41" y="0"/>
                </a:cubicBezTo>
                <a:close/>
                <a:moveTo>
                  <a:pt x="27" y="0"/>
                </a:moveTo>
                <a:cubicBezTo>
                  <a:pt x="18" y="9"/>
                  <a:pt x="18" y="9"/>
                  <a:pt x="18" y="9"/>
                </a:cubicBezTo>
                <a:cubicBezTo>
                  <a:pt x="10" y="9"/>
                  <a:pt x="10" y="9"/>
                  <a:pt x="10" y="9"/>
                </a:cubicBezTo>
                <a:cubicBezTo>
                  <a:pt x="19" y="0"/>
                  <a:pt x="19" y="0"/>
                  <a:pt x="19" y="0"/>
                </a:cubicBezTo>
                <a:cubicBezTo>
                  <a:pt x="27" y="0"/>
                  <a:pt x="27" y="0"/>
                  <a:pt x="27" y="0"/>
                </a:cubicBezTo>
                <a:close/>
                <a:moveTo>
                  <a:pt x="13" y="0"/>
                </a:moveTo>
                <a:cubicBezTo>
                  <a:pt x="5" y="0"/>
                  <a:pt x="5" y="0"/>
                  <a:pt x="5" y="0"/>
                </a:cubicBezTo>
                <a:cubicBezTo>
                  <a:pt x="0" y="5"/>
                  <a:pt x="0" y="5"/>
                  <a:pt x="0" y="5"/>
                </a:cubicBezTo>
                <a:cubicBezTo>
                  <a:pt x="0" y="9"/>
                  <a:pt x="0" y="9"/>
                  <a:pt x="0" y="9"/>
                </a:cubicBezTo>
                <a:cubicBezTo>
                  <a:pt x="4" y="9"/>
                  <a:pt x="4" y="9"/>
                  <a:pt x="4" y="9"/>
                </a:cubicBezTo>
                <a:cubicBezTo>
                  <a:pt x="13" y="0"/>
                  <a:pt x="13" y="0"/>
                  <a:pt x="13" y="0"/>
                </a:cubicBezTo>
                <a:close/>
                <a:moveTo>
                  <a:pt x="101" y="42"/>
                </a:moveTo>
                <a:cubicBezTo>
                  <a:pt x="136" y="7"/>
                  <a:pt x="136" y="7"/>
                  <a:pt x="136" y="7"/>
                </a:cubicBezTo>
                <a:cubicBezTo>
                  <a:pt x="136" y="15"/>
                  <a:pt x="136" y="15"/>
                  <a:pt x="136" y="15"/>
                </a:cubicBezTo>
                <a:cubicBezTo>
                  <a:pt x="101" y="50"/>
                  <a:pt x="101" y="50"/>
                  <a:pt x="101" y="50"/>
                </a:cubicBezTo>
                <a:cubicBezTo>
                  <a:pt x="101" y="50"/>
                  <a:pt x="101" y="50"/>
                  <a:pt x="101" y="50"/>
                </a:cubicBezTo>
                <a:cubicBezTo>
                  <a:pt x="101" y="50"/>
                  <a:pt x="101" y="50"/>
                  <a:pt x="101" y="50"/>
                </a:cubicBezTo>
                <a:cubicBezTo>
                  <a:pt x="101" y="50"/>
                  <a:pt x="101" y="50"/>
                  <a:pt x="101" y="50"/>
                </a:cubicBezTo>
                <a:cubicBezTo>
                  <a:pt x="101" y="42"/>
                  <a:pt x="101" y="42"/>
                  <a:pt x="101" y="42"/>
                </a:cubicBezTo>
                <a:close/>
                <a:moveTo>
                  <a:pt x="101" y="56"/>
                </a:moveTo>
                <a:cubicBezTo>
                  <a:pt x="136" y="21"/>
                  <a:pt x="136" y="21"/>
                  <a:pt x="136" y="21"/>
                </a:cubicBezTo>
                <a:cubicBezTo>
                  <a:pt x="136" y="29"/>
                  <a:pt x="136" y="29"/>
                  <a:pt x="136" y="29"/>
                </a:cubicBezTo>
                <a:cubicBezTo>
                  <a:pt x="101" y="64"/>
                  <a:pt x="101" y="64"/>
                  <a:pt x="101" y="64"/>
                </a:cubicBezTo>
                <a:cubicBezTo>
                  <a:pt x="101" y="56"/>
                  <a:pt x="101" y="56"/>
                  <a:pt x="101" y="56"/>
                </a:cubicBezTo>
                <a:close/>
                <a:moveTo>
                  <a:pt x="101" y="69"/>
                </a:moveTo>
                <a:cubicBezTo>
                  <a:pt x="136" y="35"/>
                  <a:pt x="136" y="35"/>
                  <a:pt x="136" y="35"/>
                </a:cubicBezTo>
                <a:cubicBezTo>
                  <a:pt x="136" y="43"/>
                  <a:pt x="136" y="43"/>
                  <a:pt x="136" y="43"/>
                </a:cubicBezTo>
                <a:cubicBezTo>
                  <a:pt x="101" y="77"/>
                  <a:pt x="101" y="77"/>
                  <a:pt x="101" y="77"/>
                </a:cubicBezTo>
                <a:cubicBezTo>
                  <a:pt x="101" y="69"/>
                  <a:pt x="101" y="69"/>
                  <a:pt x="101" y="69"/>
                </a:cubicBezTo>
                <a:close/>
                <a:moveTo>
                  <a:pt x="101" y="83"/>
                </a:moveTo>
                <a:cubicBezTo>
                  <a:pt x="101" y="90"/>
                  <a:pt x="101" y="90"/>
                  <a:pt x="101" y="90"/>
                </a:cubicBezTo>
                <a:cubicBezTo>
                  <a:pt x="102" y="90"/>
                  <a:pt x="102" y="90"/>
                  <a:pt x="102" y="90"/>
                </a:cubicBezTo>
                <a:cubicBezTo>
                  <a:pt x="136" y="57"/>
                  <a:pt x="136" y="57"/>
                  <a:pt x="136" y="57"/>
                </a:cubicBezTo>
                <a:cubicBezTo>
                  <a:pt x="136" y="48"/>
                  <a:pt x="136" y="48"/>
                  <a:pt x="136" y="48"/>
                </a:cubicBezTo>
                <a:cubicBezTo>
                  <a:pt x="101" y="83"/>
                  <a:pt x="101" y="83"/>
                  <a:pt x="101" y="83"/>
                </a:cubicBezTo>
                <a:close/>
                <a:moveTo>
                  <a:pt x="108" y="90"/>
                </a:moveTo>
                <a:cubicBezTo>
                  <a:pt x="116" y="90"/>
                  <a:pt x="116" y="90"/>
                  <a:pt x="116" y="90"/>
                </a:cubicBezTo>
                <a:cubicBezTo>
                  <a:pt x="136" y="70"/>
                  <a:pt x="136" y="70"/>
                  <a:pt x="136" y="70"/>
                </a:cubicBezTo>
                <a:cubicBezTo>
                  <a:pt x="136" y="62"/>
                  <a:pt x="136" y="62"/>
                  <a:pt x="136" y="62"/>
                </a:cubicBezTo>
                <a:cubicBezTo>
                  <a:pt x="108" y="90"/>
                  <a:pt x="108" y="90"/>
                  <a:pt x="108" y="90"/>
                </a:cubicBezTo>
                <a:close/>
                <a:moveTo>
                  <a:pt x="121" y="90"/>
                </a:moveTo>
                <a:cubicBezTo>
                  <a:pt x="126" y="90"/>
                  <a:pt x="126" y="90"/>
                  <a:pt x="126" y="90"/>
                </a:cubicBezTo>
                <a:cubicBezTo>
                  <a:pt x="128" y="90"/>
                  <a:pt x="129" y="90"/>
                  <a:pt x="130" y="89"/>
                </a:cubicBezTo>
                <a:cubicBezTo>
                  <a:pt x="135" y="85"/>
                  <a:pt x="135" y="85"/>
                  <a:pt x="135" y="85"/>
                </a:cubicBezTo>
                <a:cubicBezTo>
                  <a:pt x="135" y="84"/>
                  <a:pt x="136" y="82"/>
                  <a:pt x="136" y="81"/>
                </a:cubicBezTo>
                <a:cubicBezTo>
                  <a:pt x="136" y="76"/>
                  <a:pt x="136" y="76"/>
                  <a:pt x="136" y="76"/>
                </a:cubicBezTo>
                <a:lnTo>
                  <a:pt x="121" y="90"/>
                </a:lnTo>
                <a:close/>
              </a:path>
            </a:pathLst>
          </a:cu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" name="Freeform 15"/>
          <p:cNvSpPr>
            <a:spLocks noEditPoints="1"/>
          </p:cNvSpPr>
          <p:nvPr/>
        </p:nvSpPr>
        <p:spPr bwMode="auto">
          <a:xfrm>
            <a:off x="2268538" y="4498976"/>
            <a:ext cx="639763" cy="427038"/>
          </a:xfrm>
          <a:custGeom>
            <a:avLst/>
            <a:gdLst>
              <a:gd name="T0" fmla="*/ 21 w 135"/>
              <a:gd name="T1" fmla="*/ 90 h 90"/>
              <a:gd name="T2" fmla="*/ 102 w 135"/>
              <a:gd name="T3" fmla="*/ 0 h 90"/>
              <a:gd name="T4" fmla="*/ 26 w 135"/>
              <a:gd name="T5" fmla="*/ 90 h 90"/>
              <a:gd name="T6" fmla="*/ 124 w 135"/>
              <a:gd name="T7" fmla="*/ 0 h 90"/>
              <a:gd name="T8" fmla="*/ 26 w 135"/>
              <a:gd name="T9" fmla="*/ 90 h 90"/>
              <a:gd name="T10" fmla="*/ 130 w 135"/>
              <a:gd name="T11" fmla="*/ 0 h 90"/>
              <a:gd name="T12" fmla="*/ 135 w 135"/>
              <a:gd name="T13" fmla="*/ 2 h 90"/>
              <a:gd name="T14" fmla="*/ 40 w 135"/>
              <a:gd name="T15" fmla="*/ 90 h 90"/>
              <a:gd name="T16" fmla="*/ 135 w 135"/>
              <a:gd name="T17" fmla="*/ 8 h 90"/>
              <a:gd name="T18" fmla="*/ 62 w 135"/>
              <a:gd name="T19" fmla="*/ 90 h 90"/>
              <a:gd name="T20" fmla="*/ 67 w 135"/>
              <a:gd name="T21" fmla="*/ 90 h 90"/>
              <a:gd name="T22" fmla="*/ 135 w 135"/>
              <a:gd name="T23" fmla="*/ 30 h 90"/>
              <a:gd name="T24" fmla="*/ 67 w 135"/>
              <a:gd name="T25" fmla="*/ 90 h 90"/>
              <a:gd name="T26" fmla="*/ 135 w 135"/>
              <a:gd name="T27" fmla="*/ 36 h 90"/>
              <a:gd name="T28" fmla="*/ 135 w 135"/>
              <a:gd name="T29" fmla="*/ 44 h 90"/>
              <a:gd name="T30" fmla="*/ 81 w 135"/>
              <a:gd name="T31" fmla="*/ 90 h 90"/>
              <a:gd name="T32" fmla="*/ 135 w 135"/>
              <a:gd name="T33" fmla="*/ 49 h 90"/>
              <a:gd name="T34" fmla="*/ 103 w 135"/>
              <a:gd name="T35" fmla="*/ 90 h 90"/>
              <a:gd name="T36" fmla="*/ 109 w 135"/>
              <a:gd name="T37" fmla="*/ 90 h 90"/>
              <a:gd name="T38" fmla="*/ 135 w 135"/>
              <a:gd name="T39" fmla="*/ 71 h 90"/>
              <a:gd name="T40" fmla="*/ 109 w 135"/>
              <a:gd name="T41" fmla="*/ 90 h 90"/>
              <a:gd name="T42" fmla="*/ 126 w 135"/>
              <a:gd name="T43" fmla="*/ 90 h 90"/>
              <a:gd name="T44" fmla="*/ 133 w 135"/>
              <a:gd name="T45" fmla="*/ 87 h 90"/>
              <a:gd name="T46" fmla="*/ 135 w 135"/>
              <a:gd name="T47" fmla="*/ 77 h 90"/>
              <a:gd name="T48" fmla="*/ 97 w 135"/>
              <a:gd name="T49" fmla="*/ 0 h 90"/>
              <a:gd name="T50" fmla="*/ 3 w 135"/>
              <a:gd name="T51" fmla="*/ 87 h 90"/>
              <a:gd name="T52" fmla="*/ 89 w 135"/>
              <a:gd name="T53" fmla="*/ 0 h 90"/>
              <a:gd name="T54" fmla="*/ 83 w 135"/>
              <a:gd name="T55" fmla="*/ 0 h 90"/>
              <a:gd name="T56" fmla="*/ 0 w 135"/>
              <a:gd name="T57" fmla="*/ 81 h 90"/>
              <a:gd name="T58" fmla="*/ 75 w 135"/>
              <a:gd name="T59" fmla="*/ 0 h 90"/>
              <a:gd name="T60" fmla="*/ 69 w 135"/>
              <a:gd name="T61" fmla="*/ 0 h 90"/>
              <a:gd name="T62" fmla="*/ 0 w 135"/>
              <a:gd name="T63" fmla="*/ 61 h 90"/>
              <a:gd name="T64" fmla="*/ 69 w 135"/>
              <a:gd name="T65" fmla="*/ 0 h 90"/>
              <a:gd name="T66" fmla="*/ 0 w 135"/>
              <a:gd name="T67" fmla="*/ 55 h 90"/>
              <a:gd name="T68" fmla="*/ 47 w 135"/>
              <a:gd name="T69" fmla="*/ 0 h 90"/>
              <a:gd name="T70" fmla="*/ 42 w 135"/>
              <a:gd name="T71" fmla="*/ 0 h 90"/>
              <a:gd name="T72" fmla="*/ 0 w 135"/>
              <a:gd name="T73" fmla="*/ 34 h 90"/>
              <a:gd name="T74" fmla="*/ 42 w 135"/>
              <a:gd name="T75" fmla="*/ 0 h 90"/>
              <a:gd name="T76" fmla="*/ 0 w 135"/>
              <a:gd name="T77" fmla="*/ 28 h 90"/>
              <a:gd name="T78" fmla="*/ 20 w 135"/>
              <a:gd name="T79" fmla="*/ 0 h 90"/>
              <a:gd name="T80" fmla="*/ 14 w 135"/>
              <a:gd name="T81" fmla="*/ 0 h 90"/>
              <a:gd name="T82" fmla="*/ 0 w 135"/>
              <a:gd name="T83" fmla="*/ 6 h 90"/>
              <a:gd name="T84" fmla="*/ 14 w 135"/>
              <a:gd name="T85" fmla="*/ 0 h 90"/>
              <a:gd name="T86" fmla="*/ 0 w 135"/>
              <a:gd name="T87" fmla="*/ 0 h 90"/>
              <a:gd name="T88" fmla="*/ 1 w 135"/>
              <a:gd name="T89" fmla="*/ 0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35" h="90">
                <a:moveTo>
                  <a:pt x="13" y="90"/>
                </a:moveTo>
                <a:cubicBezTo>
                  <a:pt x="21" y="90"/>
                  <a:pt x="21" y="90"/>
                  <a:pt x="21" y="90"/>
                </a:cubicBezTo>
                <a:cubicBezTo>
                  <a:pt x="111" y="0"/>
                  <a:pt x="111" y="0"/>
                  <a:pt x="111" y="0"/>
                </a:cubicBezTo>
                <a:cubicBezTo>
                  <a:pt x="102" y="0"/>
                  <a:pt x="102" y="0"/>
                  <a:pt x="102" y="0"/>
                </a:cubicBezTo>
                <a:cubicBezTo>
                  <a:pt x="13" y="90"/>
                  <a:pt x="13" y="90"/>
                  <a:pt x="13" y="90"/>
                </a:cubicBezTo>
                <a:close/>
                <a:moveTo>
                  <a:pt x="26" y="90"/>
                </a:moveTo>
                <a:cubicBezTo>
                  <a:pt x="116" y="0"/>
                  <a:pt x="116" y="0"/>
                  <a:pt x="116" y="0"/>
                </a:cubicBezTo>
                <a:cubicBezTo>
                  <a:pt x="124" y="0"/>
                  <a:pt x="124" y="0"/>
                  <a:pt x="124" y="0"/>
                </a:cubicBezTo>
                <a:cubicBezTo>
                  <a:pt x="34" y="90"/>
                  <a:pt x="34" y="90"/>
                  <a:pt x="34" y="90"/>
                </a:cubicBezTo>
                <a:cubicBezTo>
                  <a:pt x="26" y="90"/>
                  <a:pt x="26" y="90"/>
                  <a:pt x="26" y="90"/>
                </a:cubicBezTo>
                <a:close/>
                <a:moveTo>
                  <a:pt x="40" y="90"/>
                </a:moveTo>
                <a:cubicBezTo>
                  <a:pt x="130" y="0"/>
                  <a:pt x="130" y="0"/>
                  <a:pt x="130" y="0"/>
                </a:cubicBezTo>
                <a:cubicBezTo>
                  <a:pt x="135" y="0"/>
                  <a:pt x="135" y="0"/>
                  <a:pt x="135" y="0"/>
                </a:cubicBezTo>
                <a:cubicBezTo>
                  <a:pt x="135" y="2"/>
                  <a:pt x="135" y="2"/>
                  <a:pt x="135" y="2"/>
                </a:cubicBezTo>
                <a:cubicBezTo>
                  <a:pt x="48" y="90"/>
                  <a:pt x="48" y="90"/>
                  <a:pt x="48" y="90"/>
                </a:cubicBezTo>
                <a:cubicBezTo>
                  <a:pt x="40" y="90"/>
                  <a:pt x="40" y="90"/>
                  <a:pt x="40" y="90"/>
                </a:cubicBezTo>
                <a:close/>
                <a:moveTo>
                  <a:pt x="54" y="90"/>
                </a:moveTo>
                <a:cubicBezTo>
                  <a:pt x="135" y="8"/>
                  <a:pt x="135" y="8"/>
                  <a:pt x="135" y="8"/>
                </a:cubicBezTo>
                <a:cubicBezTo>
                  <a:pt x="135" y="16"/>
                  <a:pt x="135" y="16"/>
                  <a:pt x="135" y="16"/>
                </a:cubicBezTo>
                <a:cubicBezTo>
                  <a:pt x="62" y="90"/>
                  <a:pt x="62" y="90"/>
                  <a:pt x="62" y="90"/>
                </a:cubicBezTo>
                <a:cubicBezTo>
                  <a:pt x="54" y="90"/>
                  <a:pt x="54" y="90"/>
                  <a:pt x="54" y="90"/>
                </a:cubicBezTo>
                <a:close/>
                <a:moveTo>
                  <a:pt x="67" y="90"/>
                </a:moveTo>
                <a:cubicBezTo>
                  <a:pt x="135" y="22"/>
                  <a:pt x="135" y="22"/>
                  <a:pt x="135" y="22"/>
                </a:cubicBezTo>
                <a:cubicBezTo>
                  <a:pt x="135" y="30"/>
                  <a:pt x="135" y="30"/>
                  <a:pt x="135" y="30"/>
                </a:cubicBezTo>
                <a:cubicBezTo>
                  <a:pt x="76" y="90"/>
                  <a:pt x="76" y="90"/>
                  <a:pt x="76" y="90"/>
                </a:cubicBezTo>
                <a:cubicBezTo>
                  <a:pt x="67" y="90"/>
                  <a:pt x="67" y="90"/>
                  <a:pt x="67" y="90"/>
                </a:cubicBezTo>
                <a:close/>
                <a:moveTo>
                  <a:pt x="81" y="90"/>
                </a:moveTo>
                <a:cubicBezTo>
                  <a:pt x="135" y="36"/>
                  <a:pt x="135" y="36"/>
                  <a:pt x="135" y="36"/>
                </a:cubicBezTo>
                <a:cubicBezTo>
                  <a:pt x="135" y="40"/>
                  <a:pt x="135" y="40"/>
                  <a:pt x="135" y="40"/>
                </a:cubicBezTo>
                <a:cubicBezTo>
                  <a:pt x="135" y="44"/>
                  <a:pt x="135" y="44"/>
                  <a:pt x="135" y="44"/>
                </a:cubicBezTo>
                <a:cubicBezTo>
                  <a:pt x="89" y="90"/>
                  <a:pt x="89" y="90"/>
                  <a:pt x="89" y="90"/>
                </a:cubicBezTo>
                <a:cubicBezTo>
                  <a:pt x="81" y="90"/>
                  <a:pt x="81" y="90"/>
                  <a:pt x="81" y="90"/>
                </a:cubicBezTo>
                <a:close/>
                <a:moveTo>
                  <a:pt x="95" y="90"/>
                </a:moveTo>
                <a:cubicBezTo>
                  <a:pt x="135" y="49"/>
                  <a:pt x="135" y="49"/>
                  <a:pt x="135" y="49"/>
                </a:cubicBezTo>
                <a:cubicBezTo>
                  <a:pt x="135" y="57"/>
                  <a:pt x="135" y="57"/>
                  <a:pt x="135" y="57"/>
                </a:cubicBezTo>
                <a:cubicBezTo>
                  <a:pt x="103" y="90"/>
                  <a:pt x="103" y="90"/>
                  <a:pt x="103" y="90"/>
                </a:cubicBezTo>
                <a:cubicBezTo>
                  <a:pt x="95" y="90"/>
                  <a:pt x="95" y="90"/>
                  <a:pt x="95" y="90"/>
                </a:cubicBezTo>
                <a:close/>
                <a:moveTo>
                  <a:pt x="109" y="90"/>
                </a:moveTo>
                <a:cubicBezTo>
                  <a:pt x="135" y="63"/>
                  <a:pt x="135" y="63"/>
                  <a:pt x="135" y="63"/>
                </a:cubicBezTo>
                <a:cubicBezTo>
                  <a:pt x="135" y="71"/>
                  <a:pt x="135" y="71"/>
                  <a:pt x="135" y="71"/>
                </a:cubicBezTo>
                <a:cubicBezTo>
                  <a:pt x="117" y="90"/>
                  <a:pt x="117" y="90"/>
                  <a:pt x="117" y="90"/>
                </a:cubicBezTo>
                <a:cubicBezTo>
                  <a:pt x="109" y="90"/>
                  <a:pt x="109" y="90"/>
                  <a:pt x="109" y="90"/>
                </a:cubicBezTo>
                <a:close/>
                <a:moveTo>
                  <a:pt x="122" y="90"/>
                </a:moveTo>
                <a:cubicBezTo>
                  <a:pt x="126" y="90"/>
                  <a:pt x="126" y="90"/>
                  <a:pt x="126" y="90"/>
                </a:cubicBezTo>
                <a:cubicBezTo>
                  <a:pt x="129" y="90"/>
                  <a:pt x="131" y="89"/>
                  <a:pt x="133" y="87"/>
                </a:cubicBezTo>
                <a:cubicBezTo>
                  <a:pt x="133" y="87"/>
                  <a:pt x="133" y="87"/>
                  <a:pt x="133" y="87"/>
                </a:cubicBezTo>
                <a:cubicBezTo>
                  <a:pt x="134" y="85"/>
                  <a:pt x="135" y="83"/>
                  <a:pt x="135" y="81"/>
                </a:cubicBezTo>
                <a:cubicBezTo>
                  <a:pt x="135" y="77"/>
                  <a:pt x="135" y="77"/>
                  <a:pt x="135" y="77"/>
                </a:cubicBezTo>
                <a:cubicBezTo>
                  <a:pt x="122" y="90"/>
                  <a:pt x="122" y="90"/>
                  <a:pt x="122" y="90"/>
                </a:cubicBezTo>
                <a:close/>
                <a:moveTo>
                  <a:pt x="97" y="0"/>
                </a:moveTo>
                <a:cubicBezTo>
                  <a:pt x="7" y="90"/>
                  <a:pt x="7" y="90"/>
                  <a:pt x="7" y="90"/>
                </a:cubicBezTo>
                <a:cubicBezTo>
                  <a:pt x="5" y="89"/>
                  <a:pt x="4" y="88"/>
                  <a:pt x="3" y="87"/>
                </a:cubicBezTo>
                <a:cubicBezTo>
                  <a:pt x="3" y="87"/>
                  <a:pt x="2" y="87"/>
                  <a:pt x="2" y="86"/>
                </a:cubicBezTo>
                <a:cubicBezTo>
                  <a:pt x="89" y="0"/>
                  <a:pt x="89" y="0"/>
                  <a:pt x="89" y="0"/>
                </a:cubicBezTo>
                <a:cubicBezTo>
                  <a:pt x="97" y="0"/>
                  <a:pt x="97" y="0"/>
                  <a:pt x="97" y="0"/>
                </a:cubicBezTo>
                <a:close/>
                <a:moveTo>
                  <a:pt x="83" y="0"/>
                </a:moveTo>
                <a:cubicBezTo>
                  <a:pt x="0" y="83"/>
                  <a:pt x="0" y="83"/>
                  <a:pt x="0" y="83"/>
                </a:cubicBezTo>
                <a:cubicBezTo>
                  <a:pt x="0" y="82"/>
                  <a:pt x="0" y="81"/>
                  <a:pt x="0" y="81"/>
                </a:cubicBezTo>
                <a:cubicBezTo>
                  <a:pt x="0" y="75"/>
                  <a:pt x="0" y="75"/>
                  <a:pt x="0" y="75"/>
                </a:cubicBezTo>
                <a:cubicBezTo>
                  <a:pt x="75" y="0"/>
                  <a:pt x="75" y="0"/>
                  <a:pt x="75" y="0"/>
                </a:cubicBezTo>
                <a:cubicBezTo>
                  <a:pt x="83" y="0"/>
                  <a:pt x="83" y="0"/>
                  <a:pt x="83" y="0"/>
                </a:cubicBezTo>
                <a:close/>
                <a:moveTo>
                  <a:pt x="69" y="0"/>
                </a:moveTo>
                <a:cubicBezTo>
                  <a:pt x="0" y="69"/>
                  <a:pt x="0" y="69"/>
                  <a:pt x="0" y="69"/>
                </a:cubicBezTo>
                <a:cubicBezTo>
                  <a:pt x="0" y="61"/>
                  <a:pt x="0" y="61"/>
                  <a:pt x="0" y="61"/>
                </a:cubicBezTo>
                <a:cubicBezTo>
                  <a:pt x="61" y="0"/>
                  <a:pt x="61" y="0"/>
                  <a:pt x="61" y="0"/>
                </a:cubicBezTo>
                <a:cubicBezTo>
                  <a:pt x="69" y="0"/>
                  <a:pt x="69" y="0"/>
                  <a:pt x="69" y="0"/>
                </a:cubicBezTo>
                <a:close/>
                <a:moveTo>
                  <a:pt x="56" y="0"/>
                </a:moveTo>
                <a:cubicBezTo>
                  <a:pt x="0" y="55"/>
                  <a:pt x="0" y="55"/>
                  <a:pt x="0" y="55"/>
                </a:cubicBezTo>
                <a:cubicBezTo>
                  <a:pt x="0" y="47"/>
                  <a:pt x="0" y="47"/>
                  <a:pt x="0" y="47"/>
                </a:cubicBezTo>
                <a:cubicBezTo>
                  <a:pt x="47" y="0"/>
                  <a:pt x="47" y="0"/>
                  <a:pt x="47" y="0"/>
                </a:cubicBezTo>
                <a:cubicBezTo>
                  <a:pt x="56" y="0"/>
                  <a:pt x="56" y="0"/>
                  <a:pt x="56" y="0"/>
                </a:cubicBezTo>
                <a:close/>
                <a:moveTo>
                  <a:pt x="42" y="0"/>
                </a:moveTo>
                <a:cubicBezTo>
                  <a:pt x="0" y="42"/>
                  <a:pt x="0" y="42"/>
                  <a:pt x="0" y="42"/>
                </a:cubicBezTo>
                <a:cubicBezTo>
                  <a:pt x="0" y="34"/>
                  <a:pt x="0" y="34"/>
                  <a:pt x="0" y="34"/>
                </a:cubicBezTo>
                <a:cubicBezTo>
                  <a:pt x="34" y="0"/>
                  <a:pt x="34" y="0"/>
                  <a:pt x="34" y="0"/>
                </a:cubicBezTo>
                <a:cubicBezTo>
                  <a:pt x="42" y="0"/>
                  <a:pt x="42" y="0"/>
                  <a:pt x="42" y="0"/>
                </a:cubicBezTo>
                <a:close/>
                <a:moveTo>
                  <a:pt x="28" y="0"/>
                </a:moveTo>
                <a:cubicBezTo>
                  <a:pt x="0" y="28"/>
                  <a:pt x="0" y="28"/>
                  <a:pt x="0" y="28"/>
                </a:cubicBezTo>
                <a:cubicBezTo>
                  <a:pt x="0" y="20"/>
                  <a:pt x="0" y="20"/>
                  <a:pt x="0" y="20"/>
                </a:cubicBezTo>
                <a:cubicBezTo>
                  <a:pt x="20" y="0"/>
                  <a:pt x="20" y="0"/>
                  <a:pt x="20" y="0"/>
                </a:cubicBezTo>
                <a:cubicBezTo>
                  <a:pt x="28" y="0"/>
                  <a:pt x="28" y="0"/>
                  <a:pt x="28" y="0"/>
                </a:cubicBezTo>
                <a:close/>
                <a:moveTo>
                  <a:pt x="14" y="0"/>
                </a:moveTo>
                <a:cubicBezTo>
                  <a:pt x="0" y="14"/>
                  <a:pt x="0" y="14"/>
                  <a:pt x="0" y="14"/>
                </a:cubicBezTo>
                <a:cubicBezTo>
                  <a:pt x="0" y="6"/>
                  <a:pt x="0" y="6"/>
                  <a:pt x="0" y="6"/>
                </a:cubicBezTo>
                <a:cubicBezTo>
                  <a:pt x="6" y="0"/>
                  <a:pt x="6" y="0"/>
                  <a:pt x="6" y="0"/>
                </a:cubicBezTo>
                <a:cubicBezTo>
                  <a:pt x="14" y="0"/>
                  <a:pt x="14" y="0"/>
                  <a:pt x="14" y="0"/>
                </a:cubicBezTo>
                <a:close/>
                <a:moveTo>
                  <a:pt x="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lnTo>
                  <a:pt x="1" y="0"/>
                </a:lnTo>
                <a:close/>
              </a:path>
            </a:pathLst>
          </a:cu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8" name="Freeform 16"/>
          <p:cNvSpPr>
            <a:spLocks noEditPoints="1"/>
          </p:cNvSpPr>
          <p:nvPr/>
        </p:nvSpPr>
        <p:spPr bwMode="auto">
          <a:xfrm>
            <a:off x="2249488" y="4048126"/>
            <a:ext cx="868363" cy="896938"/>
          </a:xfrm>
          <a:custGeom>
            <a:avLst/>
            <a:gdLst>
              <a:gd name="T0" fmla="*/ 130 w 183"/>
              <a:gd name="T1" fmla="*/ 185 h 189"/>
              <a:gd name="T2" fmla="*/ 137 w 183"/>
              <a:gd name="T3" fmla="*/ 182 h 189"/>
              <a:gd name="T4" fmla="*/ 139 w 183"/>
              <a:gd name="T5" fmla="*/ 135 h 189"/>
              <a:gd name="T6" fmla="*/ 4 w 183"/>
              <a:gd name="T7" fmla="*/ 95 h 189"/>
              <a:gd name="T8" fmla="*/ 7 w 183"/>
              <a:gd name="T9" fmla="*/ 182 h 189"/>
              <a:gd name="T10" fmla="*/ 179 w 183"/>
              <a:gd name="T11" fmla="*/ 43 h 189"/>
              <a:gd name="T12" fmla="*/ 176 w 183"/>
              <a:gd name="T13" fmla="*/ 130 h 189"/>
              <a:gd name="T14" fmla="*/ 169 w 183"/>
              <a:gd name="T15" fmla="*/ 133 h 189"/>
              <a:gd name="T16" fmla="*/ 144 w 183"/>
              <a:gd name="T17" fmla="*/ 93 h 189"/>
              <a:gd name="T18" fmla="*/ 144 w 183"/>
              <a:gd name="T19" fmla="*/ 93 h 189"/>
              <a:gd name="T20" fmla="*/ 140 w 183"/>
              <a:gd name="T21" fmla="*/ 56 h 189"/>
              <a:gd name="T22" fmla="*/ 43 w 183"/>
              <a:gd name="T23" fmla="*/ 52 h 189"/>
              <a:gd name="T24" fmla="*/ 179 w 183"/>
              <a:gd name="T25" fmla="*/ 43 h 189"/>
              <a:gd name="T26" fmla="*/ 179 w 183"/>
              <a:gd name="T27" fmla="*/ 39 h 189"/>
              <a:gd name="T28" fmla="*/ 176 w 183"/>
              <a:gd name="T29" fmla="*/ 8 h 189"/>
              <a:gd name="T30" fmla="*/ 52 w 183"/>
              <a:gd name="T31" fmla="*/ 5 h 189"/>
              <a:gd name="T32" fmla="*/ 46 w 183"/>
              <a:gd name="T33" fmla="*/ 8 h 189"/>
              <a:gd name="T34" fmla="*/ 43 w 183"/>
              <a:gd name="T35" fmla="*/ 39 h 189"/>
              <a:gd name="T36" fmla="*/ 39 w 183"/>
              <a:gd name="T37" fmla="*/ 41 h 189"/>
              <a:gd name="T38" fmla="*/ 43 w 183"/>
              <a:gd name="T39" fmla="*/ 4 h 189"/>
              <a:gd name="T40" fmla="*/ 43 w 183"/>
              <a:gd name="T41" fmla="*/ 4 h 189"/>
              <a:gd name="T42" fmla="*/ 52 w 183"/>
              <a:gd name="T43" fmla="*/ 0 h 189"/>
              <a:gd name="T44" fmla="*/ 179 w 183"/>
              <a:gd name="T45" fmla="*/ 4 h 189"/>
              <a:gd name="T46" fmla="*/ 183 w 183"/>
              <a:gd name="T47" fmla="*/ 41 h 189"/>
              <a:gd name="T48" fmla="*/ 179 w 183"/>
              <a:gd name="T49" fmla="*/ 134 h 189"/>
              <a:gd name="T50" fmla="*/ 169 w 183"/>
              <a:gd name="T51" fmla="*/ 138 h 189"/>
              <a:gd name="T52" fmla="*/ 144 w 183"/>
              <a:gd name="T53" fmla="*/ 176 h 189"/>
              <a:gd name="T54" fmla="*/ 140 w 183"/>
              <a:gd name="T55" fmla="*/ 185 h 189"/>
              <a:gd name="T56" fmla="*/ 13 w 183"/>
              <a:gd name="T57" fmla="*/ 189 h 189"/>
              <a:gd name="T58" fmla="*/ 0 w 183"/>
              <a:gd name="T59" fmla="*/ 176 h 189"/>
              <a:gd name="T60" fmla="*/ 0 w 183"/>
              <a:gd name="T61" fmla="*/ 66 h 189"/>
              <a:gd name="T62" fmla="*/ 4 w 183"/>
              <a:gd name="T63" fmla="*/ 56 h 189"/>
              <a:gd name="T64" fmla="*/ 4 w 183"/>
              <a:gd name="T65" fmla="*/ 56 h 189"/>
              <a:gd name="T66" fmla="*/ 39 w 183"/>
              <a:gd name="T67" fmla="*/ 52 h 189"/>
              <a:gd name="T68" fmla="*/ 139 w 183"/>
              <a:gd name="T69" fmla="*/ 66 h 189"/>
              <a:gd name="T70" fmla="*/ 130 w 183"/>
              <a:gd name="T71" fmla="*/ 57 h 189"/>
              <a:gd name="T72" fmla="*/ 13 w 183"/>
              <a:gd name="T73" fmla="*/ 57 h 189"/>
              <a:gd name="T74" fmla="*/ 7 w 183"/>
              <a:gd name="T75" fmla="*/ 59 h 189"/>
              <a:gd name="T76" fmla="*/ 4 w 183"/>
              <a:gd name="T77" fmla="*/ 90 h 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83" h="189">
                <a:moveTo>
                  <a:pt x="13" y="185"/>
                </a:moveTo>
                <a:cubicBezTo>
                  <a:pt x="130" y="185"/>
                  <a:pt x="130" y="185"/>
                  <a:pt x="130" y="185"/>
                </a:cubicBezTo>
                <a:cubicBezTo>
                  <a:pt x="133" y="185"/>
                  <a:pt x="135" y="184"/>
                  <a:pt x="137" y="182"/>
                </a:cubicBezTo>
                <a:cubicBezTo>
                  <a:pt x="137" y="182"/>
                  <a:pt x="137" y="182"/>
                  <a:pt x="137" y="182"/>
                </a:cubicBezTo>
                <a:cubicBezTo>
                  <a:pt x="138" y="180"/>
                  <a:pt x="139" y="178"/>
                  <a:pt x="139" y="176"/>
                </a:cubicBezTo>
                <a:cubicBezTo>
                  <a:pt x="139" y="135"/>
                  <a:pt x="139" y="135"/>
                  <a:pt x="139" y="135"/>
                </a:cubicBezTo>
                <a:cubicBezTo>
                  <a:pt x="139" y="95"/>
                  <a:pt x="139" y="95"/>
                  <a:pt x="139" y="95"/>
                </a:cubicBezTo>
                <a:cubicBezTo>
                  <a:pt x="4" y="95"/>
                  <a:pt x="4" y="95"/>
                  <a:pt x="4" y="95"/>
                </a:cubicBezTo>
                <a:cubicBezTo>
                  <a:pt x="4" y="176"/>
                  <a:pt x="4" y="176"/>
                  <a:pt x="4" y="176"/>
                </a:cubicBezTo>
                <a:cubicBezTo>
                  <a:pt x="4" y="178"/>
                  <a:pt x="5" y="180"/>
                  <a:pt x="7" y="182"/>
                </a:cubicBezTo>
                <a:cubicBezTo>
                  <a:pt x="8" y="184"/>
                  <a:pt x="11" y="185"/>
                  <a:pt x="13" y="185"/>
                </a:cubicBezTo>
                <a:close/>
                <a:moveTo>
                  <a:pt x="179" y="43"/>
                </a:moveTo>
                <a:cubicBezTo>
                  <a:pt x="179" y="124"/>
                  <a:pt x="179" y="124"/>
                  <a:pt x="179" y="124"/>
                </a:cubicBezTo>
                <a:cubicBezTo>
                  <a:pt x="179" y="126"/>
                  <a:pt x="178" y="129"/>
                  <a:pt x="176" y="130"/>
                </a:cubicBezTo>
                <a:cubicBezTo>
                  <a:pt x="176" y="130"/>
                  <a:pt x="176" y="130"/>
                  <a:pt x="176" y="130"/>
                </a:cubicBezTo>
                <a:cubicBezTo>
                  <a:pt x="174" y="132"/>
                  <a:pt x="172" y="133"/>
                  <a:pt x="169" y="133"/>
                </a:cubicBezTo>
                <a:cubicBezTo>
                  <a:pt x="144" y="133"/>
                  <a:pt x="144" y="133"/>
                  <a:pt x="144" y="133"/>
                </a:cubicBezTo>
                <a:cubicBezTo>
                  <a:pt x="144" y="93"/>
                  <a:pt x="144" y="93"/>
                  <a:pt x="144" y="93"/>
                </a:cubicBezTo>
                <a:cubicBezTo>
                  <a:pt x="144" y="93"/>
                  <a:pt x="144" y="93"/>
                  <a:pt x="144" y="93"/>
                </a:cubicBezTo>
                <a:cubicBezTo>
                  <a:pt x="144" y="93"/>
                  <a:pt x="144" y="93"/>
                  <a:pt x="144" y="93"/>
                </a:cubicBezTo>
                <a:cubicBezTo>
                  <a:pt x="144" y="66"/>
                  <a:pt x="144" y="66"/>
                  <a:pt x="144" y="66"/>
                </a:cubicBezTo>
                <a:cubicBezTo>
                  <a:pt x="144" y="62"/>
                  <a:pt x="142" y="59"/>
                  <a:pt x="140" y="56"/>
                </a:cubicBezTo>
                <a:cubicBezTo>
                  <a:pt x="137" y="54"/>
                  <a:pt x="134" y="52"/>
                  <a:pt x="130" y="52"/>
                </a:cubicBezTo>
                <a:cubicBezTo>
                  <a:pt x="43" y="52"/>
                  <a:pt x="43" y="52"/>
                  <a:pt x="43" y="52"/>
                </a:cubicBezTo>
                <a:cubicBezTo>
                  <a:pt x="43" y="43"/>
                  <a:pt x="43" y="43"/>
                  <a:pt x="43" y="43"/>
                </a:cubicBezTo>
                <a:cubicBezTo>
                  <a:pt x="179" y="43"/>
                  <a:pt x="179" y="43"/>
                  <a:pt x="179" y="43"/>
                </a:cubicBezTo>
                <a:close/>
                <a:moveTo>
                  <a:pt x="43" y="39"/>
                </a:moveTo>
                <a:cubicBezTo>
                  <a:pt x="179" y="39"/>
                  <a:pt x="179" y="39"/>
                  <a:pt x="179" y="39"/>
                </a:cubicBezTo>
                <a:cubicBezTo>
                  <a:pt x="179" y="14"/>
                  <a:pt x="179" y="14"/>
                  <a:pt x="179" y="14"/>
                </a:cubicBezTo>
                <a:cubicBezTo>
                  <a:pt x="179" y="12"/>
                  <a:pt x="178" y="9"/>
                  <a:pt x="176" y="8"/>
                </a:cubicBezTo>
                <a:cubicBezTo>
                  <a:pt x="174" y="6"/>
                  <a:pt x="172" y="5"/>
                  <a:pt x="169" y="5"/>
                </a:cubicBezTo>
                <a:cubicBezTo>
                  <a:pt x="52" y="5"/>
                  <a:pt x="52" y="5"/>
                  <a:pt x="52" y="5"/>
                </a:cubicBezTo>
                <a:cubicBezTo>
                  <a:pt x="50" y="5"/>
                  <a:pt x="48" y="6"/>
                  <a:pt x="46" y="8"/>
                </a:cubicBezTo>
                <a:cubicBezTo>
                  <a:pt x="46" y="8"/>
                  <a:pt x="46" y="8"/>
                  <a:pt x="46" y="8"/>
                </a:cubicBezTo>
                <a:cubicBezTo>
                  <a:pt x="44" y="9"/>
                  <a:pt x="43" y="12"/>
                  <a:pt x="43" y="14"/>
                </a:cubicBezTo>
                <a:cubicBezTo>
                  <a:pt x="43" y="39"/>
                  <a:pt x="43" y="39"/>
                  <a:pt x="43" y="39"/>
                </a:cubicBezTo>
                <a:close/>
                <a:moveTo>
                  <a:pt x="39" y="52"/>
                </a:moveTo>
                <a:cubicBezTo>
                  <a:pt x="39" y="41"/>
                  <a:pt x="39" y="41"/>
                  <a:pt x="39" y="41"/>
                </a:cubicBezTo>
                <a:cubicBezTo>
                  <a:pt x="39" y="14"/>
                  <a:pt x="39" y="14"/>
                  <a:pt x="39" y="14"/>
                </a:cubicBezTo>
                <a:cubicBezTo>
                  <a:pt x="39" y="10"/>
                  <a:pt x="40" y="7"/>
                  <a:pt x="43" y="4"/>
                </a:cubicBezTo>
                <a:cubicBezTo>
                  <a:pt x="43" y="4"/>
                  <a:pt x="43" y="4"/>
                  <a:pt x="43" y="4"/>
                </a:cubicBezTo>
                <a:cubicBezTo>
                  <a:pt x="43" y="4"/>
                  <a:pt x="43" y="4"/>
                  <a:pt x="43" y="4"/>
                </a:cubicBezTo>
                <a:cubicBezTo>
                  <a:pt x="43" y="4"/>
                  <a:pt x="43" y="4"/>
                  <a:pt x="43" y="4"/>
                </a:cubicBezTo>
                <a:cubicBezTo>
                  <a:pt x="45" y="2"/>
                  <a:pt x="49" y="0"/>
                  <a:pt x="52" y="0"/>
                </a:cubicBezTo>
                <a:cubicBezTo>
                  <a:pt x="169" y="0"/>
                  <a:pt x="169" y="0"/>
                  <a:pt x="169" y="0"/>
                </a:cubicBezTo>
                <a:cubicBezTo>
                  <a:pt x="173" y="0"/>
                  <a:pt x="177" y="2"/>
                  <a:pt x="179" y="4"/>
                </a:cubicBezTo>
                <a:cubicBezTo>
                  <a:pt x="182" y="7"/>
                  <a:pt x="183" y="10"/>
                  <a:pt x="183" y="14"/>
                </a:cubicBezTo>
                <a:cubicBezTo>
                  <a:pt x="183" y="41"/>
                  <a:pt x="183" y="41"/>
                  <a:pt x="183" y="41"/>
                </a:cubicBezTo>
                <a:cubicBezTo>
                  <a:pt x="183" y="124"/>
                  <a:pt x="183" y="124"/>
                  <a:pt x="183" y="124"/>
                </a:cubicBezTo>
                <a:cubicBezTo>
                  <a:pt x="183" y="128"/>
                  <a:pt x="182" y="131"/>
                  <a:pt x="179" y="134"/>
                </a:cubicBezTo>
                <a:cubicBezTo>
                  <a:pt x="179" y="134"/>
                  <a:pt x="179" y="134"/>
                  <a:pt x="179" y="134"/>
                </a:cubicBezTo>
                <a:cubicBezTo>
                  <a:pt x="177" y="136"/>
                  <a:pt x="173" y="138"/>
                  <a:pt x="169" y="138"/>
                </a:cubicBezTo>
                <a:cubicBezTo>
                  <a:pt x="144" y="138"/>
                  <a:pt x="144" y="138"/>
                  <a:pt x="144" y="138"/>
                </a:cubicBezTo>
                <a:cubicBezTo>
                  <a:pt x="144" y="176"/>
                  <a:pt x="144" y="176"/>
                  <a:pt x="144" y="176"/>
                </a:cubicBezTo>
                <a:cubicBezTo>
                  <a:pt x="144" y="179"/>
                  <a:pt x="142" y="183"/>
                  <a:pt x="140" y="185"/>
                </a:cubicBezTo>
                <a:cubicBezTo>
                  <a:pt x="140" y="185"/>
                  <a:pt x="140" y="185"/>
                  <a:pt x="140" y="185"/>
                </a:cubicBezTo>
                <a:cubicBezTo>
                  <a:pt x="137" y="188"/>
                  <a:pt x="134" y="189"/>
                  <a:pt x="130" y="189"/>
                </a:cubicBezTo>
                <a:cubicBezTo>
                  <a:pt x="13" y="189"/>
                  <a:pt x="13" y="189"/>
                  <a:pt x="13" y="189"/>
                </a:cubicBezTo>
                <a:cubicBezTo>
                  <a:pt x="9" y="189"/>
                  <a:pt x="6" y="188"/>
                  <a:pt x="4" y="185"/>
                </a:cubicBezTo>
                <a:cubicBezTo>
                  <a:pt x="1" y="183"/>
                  <a:pt x="0" y="179"/>
                  <a:pt x="0" y="176"/>
                </a:cubicBezTo>
                <a:cubicBezTo>
                  <a:pt x="0" y="93"/>
                  <a:pt x="0" y="93"/>
                  <a:pt x="0" y="93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62"/>
                  <a:pt x="1" y="59"/>
                  <a:pt x="4" y="56"/>
                </a:cubicBezTo>
                <a:cubicBezTo>
                  <a:pt x="4" y="56"/>
                  <a:pt x="4" y="56"/>
                  <a:pt x="4" y="56"/>
                </a:cubicBezTo>
                <a:cubicBezTo>
                  <a:pt x="4" y="56"/>
                  <a:pt x="4" y="56"/>
                  <a:pt x="4" y="56"/>
                </a:cubicBezTo>
                <a:cubicBezTo>
                  <a:pt x="4" y="56"/>
                  <a:pt x="4" y="56"/>
                  <a:pt x="4" y="56"/>
                </a:cubicBezTo>
                <a:cubicBezTo>
                  <a:pt x="6" y="54"/>
                  <a:pt x="9" y="52"/>
                  <a:pt x="13" y="52"/>
                </a:cubicBezTo>
                <a:cubicBezTo>
                  <a:pt x="39" y="52"/>
                  <a:pt x="39" y="52"/>
                  <a:pt x="39" y="52"/>
                </a:cubicBezTo>
                <a:close/>
                <a:moveTo>
                  <a:pt x="139" y="90"/>
                </a:moveTo>
                <a:cubicBezTo>
                  <a:pt x="139" y="66"/>
                  <a:pt x="139" y="66"/>
                  <a:pt x="139" y="66"/>
                </a:cubicBezTo>
                <a:cubicBezTo>
                  <a:pt x="139" y="63"/>
                  <a:pt x="138" y="61"/>
                  <a:pt x="137" y="59"/>
                </a:cubicBezTo>
                <a:cubicBezTo>
                  <a:pt x="135" y="58"/>
                  <a:pt x="133" y="57"/>
                  <a:pt x="130" y="57"/>
                </a:cubicBezTo>
                <a:cubicBezTo>
                  <a:pt x="41" y="57"/>
                  <a:pt x="41" y="57"/>
                  <a:pt x="41" y="57"/>
                </a:cubicBezTo>
                <a:cubicBezTo>
                  <a:pt x="13" y="57"/>
                  <a:pt x="13" y="57"/>
                  <a:pt x="13" y="57"/>
                </a:cubicBezTo>
                <a:cubicBezTo>
                  <a:pt x="11" y="57"/>
                  <a:pt x="8" y="58"/>
                  <a:pt x="7" y="59"/>
                </a:cubicBezTo>
                <a:cubicBezTo>
                  <a:pt x="7" y="59"/>
                  <a:pt x="7" y="59"/>
                  <a:pt x="7" y="59"/>
                </a:cubicBezTo>
                <a:cubicBezTo>
                  <a:pt x="5" y="61"/>
                  <a:pt x="4" y="63"/>
                  <a:pt x="4" y="66"/>
                </a:cubicBezTo>
                <a:cubicBezTo>
                  <a:pt x="4" y="90"/>
                  <a:pt x="4" y="90"/>
                  <a:pt x="4" y="90"/>
                </a:cubicBezTo>
                <a:lnTo>
                  <a:pt x="139" y="90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9" name="Freeform 17"/>
          <p:cNvSpPr>
            <a:spLocks noEditPoints="1"/>
          </p:cNvSpPr>
          <p:nvPr/>
        </p:nvSpPr>
        <p:spPr bwMode="auto">
          <a:xfrm>
            <a:off x="2273301" y="3271839"/>
            <a:ext cx="825500" cy="582613"/>
          </a:xfrm>
          <a:custGeom>
            <a:avLst/>
            <a:gdLst>
              <a:gd name="T0" fmla="*/ 139 w 174"/>
              <a:gd name="T1" fmla="*/ 34 h 123"/>
              <a:gd name="T2" fmla="*/ 144 w 174"/>
              <a:gd name="T3" fmla="*/ 21 h 123"/>
              <a:gd name="T4" fmla="*/ 144 w 174"/>
              <a:gd name="T5" fmla="*/ 21 h 123"/>
              <a:gd name="T6" fmla="*/ 128 w 174"/>
              <a:gd name="T7" fmla="*/ 24 h 123"/>
              <a:gd name="T8" fmla="*/ 115 w 174"/>
              <a:gd name="T9" fmla="*/ 18 h 123"/>
              <a:gd name="T10" fmla="*/ 116 w 174"/>
              <a:gd name="T11" fmla="*/ 5 h 123"/>
              <a:gd name="T12" fmla="*/ 112 w 174"/>
              <a:gd name="T13" fmla="*/ 3 h 123"/>
              <a:gd name="T14" fmla="*/ 112 w 174"/>
              <a:gd name="T15" fmla="*/ 3 h 123"/>
              <a:gd name="T16" fmla="*/ 87 w 174"/>
              <a:gd name="T17" fmla="*/ 12 h 123"/>
              <a:gd name="T18" fmla="*/ 90 w 174"/>
              <a:gd name="T19" fmla="*/ 12 h 123"/>
              <a:gd name="T20" fmla="*/ 69 w 174"/>
              <a:gd name="T21" fmla="*/ 14 h 123"/>
              <a:gd name="T22" fmla="*/ 78 w 174"/>
              <a:gd name="T23" fmla="*/ 0 h 123"/>
              <a:gd name="T24" fmla="*/ 78 w 174"/>
              <a:gd name="T25" fmla="*/ 0 h 123"/>
              <a:gd name="T26" fmla="*/ 51 w 174"/>
              <a:gd name="T27" fmla="*/ 7 h 123"/>
              <a:gd name="T28" fmla="*/ 14 w 174"/>
              <a:gd name="T29" fmla="*/ 40 h 123"/>
              <a:gd name="T30" fmla="*/ 17 w 174"/>
              <a:gd name="T31" fmla="*/ 61 h 123"/>
              <a:gd name="T32" fmla="*/ 15 w 174"/>
              <a:gd name="T33" fmla="*/ 68 h 123"/>
              <a:gd name="T34" fmla="*/ 0 w 174"/>
              <a:gd name="T35" fmla="*/ 83 h 123"/>
              <a:gd name="T36" fmla="*/ 13 w 174"/>
              <a:gd name="T37" fmla="*/ 88 h 123"/>
              <a:gd name="T38" fmla="*/ 0 w 174"/>
              <a:gd name="T39" fmla="*/ 95 h 123"/>
              <a:gd name="T40" fmla="*/ 0 w 174"/>
              <a:gd name="T41" fmla="*/ 115 h 123"/>
              <a:gd name="T42" fmla="*/ 1 w 174"/>
              <a:gd name="T43" fmla="*/ 119 h 123"/>
              <a:gd name="T44" fmla="*/ 15 w 174"/>
              <a:gd name="T45" fmla="*/ 110 h 123"/>
              <a:gd name="T46" fmla="*/ 10 w 174"/>
              <a:gd name="T47" fmla="*/ 123 h 123"/>
              <a:gd name="T48" fmla="*/ 10 w 174"/>
              <a:gd name="T49" fmla="*/ 123 h 123"/>
              <a:gd name="T50" fmla="*/ 29 w 174"/>
              <a:gd name="T51" fmla="*/ 123 h 123"/>
              <a:gd name="T52" fmla="*/ 54 w 174"/>
              <a:gd name="T53" fmla="*/ 110 h 123"/>
              <a:gd name="T54" fmla="*/ 60 w 174"/>
              <a:gd name="T55" fmla="*/ 110 h 123"/>
              <a:gd name="T56" fmla="*/ 59 w 174"/>
              <a:gd name="T57" fmla="*/ 123 h 123"/>
              <a:gd name="T58" fmla="*/ 59 w 174"/>
              <a:gd name="T59" fmla="*/ 123 h 123"/>
              <a:gd name="T60" fmla="*/ 79 w 174"/>
              <a:gd name="T61" fmla="*/ 123 h 123"/>
              <a:gd name="T62" fmla="*/ 104 w 174"/>
              <a:gd name="T63" fmla="*/ 110 h 123"/>
              <a:gd name="T64" fmla="*/ 109 w 174"/>
              <a:gd name="T65" fmla="*/ 110 h 123"/>
              <a:gd name="T66" fmla="*/ 108 w 174"/>
              <a:gd name="T67" fmla="*/ 123 h 123"/>
              <a:gd name="T68" fmla="*/ 108 w 174"/>
              <a:gd name="T69" fmla="*/ 123 h 123"/>
              <a:gd name="T70" fmla="*/ 128 w 174"/>
              <a:gd name="T71" fmla="*/ 123 h 123"/>
              <a:gd name="T72" fmla="*/ 153 w 174"/>
              <a:gd name="T73" fmla="*/ 110 h 123"/>
              <a:gd name="T74" fmla="*/ 158 w 174"/>
              <a:gd name="T75" fmla="*/ 110 h 123"/>
              <a:gd name="T76" fmla="*/ 174 w 174"/>
              <a:gd name="T77" fmla="*/ 94 h 123"/>
              <a:gd name="T78" fmla="*/ 157 w 174"/>
              <a:gd name="T79" fmla="*/ 123 h 123"/>
              <a:gd name="T80" fmla="*/ 174 w 174"/>
              <a:gd name="T81" fmla="*/ 107 h 123"/>
              <a:gd name="T82" fmla="*/ 173 w 174"/>
              <a:gd name="T83" fmla="*/ 82 h 123"/>
              <a:gd name="T84" fmla="*/ 173 w 174"/>
              <a:gd name="T85" fmla="*/ 77 h 123"/>
              <a:gd name="T86" fmla="*/ 161 w 174"/>
              <a:gd name="T87" fmla="*/ 86 h 123"/>
              <a:gd name="T88" fmla="*/ 171 w 174"/>
              <a:gd name="T89" fmla="*/ 67 h 123"/>
              <a:gd name="T90" fmla="*/ 171 w 174"/>
              <a:gd name="T91" fmla="*/ 67 h 123"/>
              <a:gd name="T92" fmla="*/ 167 w 174"/>
              <a:gd name="T93" fmla="*/ 52 h 123"/>
              <a:gd name="T94" fmla="*/ 153 w 174"/>
              <a:gd name="T95" fmla="*/ 53 h 123"/>
              <a:gd name="T96" fmla="*/ 151 w 174"/>
              <a:gd name="T97" fmla="*/ 50 h 123"/>
              <a:gd name="T98" fmla="*/ 156 w 174"/>
              <a:gd name="T99" fmla="*/ 33 h 123"/>
              <a:gd name="T100" fmla="*/ 156 w 174"/>
              <a:gd name="T101" fmla="*/ 33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74" h="123">
                <a:moveTo>
                  <a:pt x="148" y="25"/>
                </a:moveTo>
                <a:cubicBezTo>
                  <a:pt x="148" y="24"/>
                  <a:pt x="147" y="24"/>
                  <a:pt x="146" y="23"/>
                </a:cubicBezTo>
                <a:cubicBezTo>
                  <a:pt x="137" y="32"/>
                  <a:pt x="137" y="32"/>
                  <a:pt x="137" y="32"/>
                </a:cubicBezTo>
                <a:cubicBezTo>
                  <a:pt x="138" y="33"/>
                  <a:pt x="139" y="33"/>
                  <a:pt x="139" y="34"/>
                </a:cubicBezTo>
                <a:cubicBezTo>
                  <a:pt x="140" y="34"/>
                  <a:pt x="140" y="35"/>
                  <a:pt x="141" y="36"/>
                </a:cubicBezTo>
                <a:cubicBezTo>
                  <a:pt x="150" y="27"/>
                  <a:pt x="150" y="27"/>
                  <a:pt x="150" y="27"/>
                </a:cubicBezTo>
                <a:cubicBezTo>
                  <a:pt x="149" y="26"/>
                  <a:pt x="149" y="26"/>
                  <a:pt x="148" y="25"/>
                </a:cubicBezTo>
                <a:close/>
                <a:moveTo>
                  <a:pt x="144" y="21"/>
                </a:moveTo>
                <a:cubicBezTo>
                  <a:pt x="135" y="30"/>
                  <a:pt x="135" y="30"/>
                  <a:pt x="135" y="30"/>
                </a:cubicBezTo>
                <a:cubicBezTo>
                  <a:pt x="133" y="29"/>
                  <a:pt x="132" y="28"/>
                  <a:pt x="131" y="26"/>
                </a:cubicBezTo>
                <a:cubicBezTo>
                  <a:pt x="140" y="18"/>
                  <a:pt x="140" y="18"/>
                  <a:pt x="140" y="18"/>
                </a:cubicBezTo>
                <a:cubicBezTo>
                  <a:pt x="141" y="19"/>
                  <a:pt x="142" y="20"/>
                  <a:pt x="144" y="21"/>
                </a:cubicBezTo>
                <a:close/>
                <a:moveTo>
                  <a:pt x="137" y="15"/>
                </a:moveTo>
                <a:cubicBezTo>
                  <a:pt x="135" y="14"/>
                  <a:pt x="134" y="13"/>
                  <a:pt x="132" y="12"/>
                </a:cubicBezTo>
                <a:cubicBezTo>
                  <a:pt x="123" y="22"/>
                  <a:pt x="123" y="22"/>
                  <a:pt x="123" y="22"/>
                </a:cubicBezTo>
                <a:cubicBezTo>
                  <a:pt x="125" y="23"/>
                  <a:pt x="126" y="23"/>
                  <a:pt x="128" y="24"/>
                </a:cubicBezTo>
                <a:cubicBezTo>
                  <a:pt x="137" y="15"/>
                  <a:pt x="137" y="15"/>
                  <a:pt x="137" y="15"/>
                </a:cubicBezTo>
                <a:close/>
                <a:moveTo>
                  <a:pt x="129" y="11"/>
                </a:moveTo>
                <a:cubicBezTo>
                  <a:pt x="120" y="20"/>
                  <a:pt x="120" y="20"/>
                  <a:pt x="120" y="20"/>
                </a:cubicBezTo>
                <a:cubicBezTo>
                  <a:pt x="118" y="19"/>
                  <a:pt x="116" y="18"/>
                  <a:pt x="115" y="18"/>
                </a:cubicBezTo>
                <a:cubicBezTo>
                  <a:pt x="124" y="8"/>
                  <a:pt x="124" y="8"/>
                  <a:pt x="124" y="8"/>
                </a:cubicBezTo>
                <a:cubicBezTo>
                  <a:pt x="126" y="9"/>
                  <a:pt x="128" y="10"/>
                  <a:pt x="129" y="11"/>
                </a:cubicBezTo>
                <a:close/>
                <a:moveTo>
                  <a:pt x="121" y="7"/>
                </a:moveTo>
                <a:cubicBezTo>
                  <a:pt x="119" y="6"/>
                  <a:pt x="117" y="5"/>
                  <a:pt x="116" y="5"/>
                </a:cubicBezTo>
                <a:cubicBezTo>
                  <a:pt x="106" y="15"/>
                  <a:pt x="106" y="15"/>
                  <a:pt x="106" y="15"/>
                </a:cubicBezTo>
                <a:cubicBezTo>
                  <a:pt x="107" y="15"/>
                  <a:pt x="109" y="16"/>
                  <a:pt x="111" y="16"/>
                </a:cubicBezTo>
                <a:cubicBezTo>
                  <a:pt x="121" y="7"/>
                  <a:pt x="121" y="7"/>
                  <a:pt x="121" y="7"/>
                </a:cubicBezTo>
                <a:close/>
                <a:moveTo>
                  <a:pt x="112" y="3"/>
                </a:moveTo>
                <a:cubicBezTo>
                  <a:pt x="101" y="14"/>
                  <a:pt x="101" y="14"/>
                  <a:pt x="101" y="14"/>
                </a:cubicBezTo>
                <a:cubicBezTo>
                  <a:pt x="99" y="13"/>
                  <a:pt x="97" y="13"/>
                  <a:pt x="95" y="13"/>
                </a:cubicBezTo>
                <a:cubicBezTo>
                  <a:pt x="106" y="2"/>
                  <a:pt x="106" y="2"/>
                  <a:pt x="106" y="2"/>
                </a:cubicBezTo>
                <a:cubicBezTo>
                  <a:pt x="108" y="2"/>
                  <a:pt x="110" y="3"/>
                  <a:pt x="112" y="3"/>
                </a:cubicBezTo>
                <a:close/>
                <a:moveTo>
                  <a:pt x="102" y="1"/>
                </a:moveTo>
                <a:cubicBezTo>
                  <a:pt x="100" y="1"/>
                  <a:pt x="98" y="0"/>
                  <a:pt x="95" y="0"/>
                </a:cubicBezTo>
                <a:cubicBezTo>
                  <a:pt x="83" y="12"/>
                  <a:pt x="83" y="12"/>
                  <a:pt x="83" y="12"/>
                </a:cubicBezTo>
                <a:cubicBezTo>
                  <a:pt x="84" y="12"/>
                  <a:pt x="86" y="12"/>
                  <a:pt x="87" y="12"/>
                </a:cubicBezTo>
                <a:cubicBezTo>
                  <a:pt x="87" y="12"/>
                  <a:pt x="87" y="12"/>
                  <a:pt x="87" y="12"/>
                </a:cubicBezTo>
                <a:cubicBezTo>
                  <a:pt x="87" y="12"/>
                  <a:pt x="87" y="12"/>
                  <a:pt x="87" y="12"/>
                </a:cubicBezTo>
                <a:cubicBezTo>
                  <a:pt x="87" y="12"/>
                  <a:pt x="87" y="12"/>
                  <a:pt x="87" y="12"/>
                </a:cubicBezTo>
                <a:cubicBezTo>
                  <a:pt x="88" y="12"/>
                  <a:pt x="89" y="12"/>
                  <a:pt x="90" y="12"/>
                </a:cubicBezTo>
                <a:cubicBezTo>
                  <a:pt x="102" y="1"/>
                  <a:pt x="102" y="1"/>
                  <a:pt x="102" y="1"/>
                </a:cubicBezTo>
                <a:close/>
                <a:moveTo>
                  <a:pt x="91" y="0"/>
                </a:moveTo>
                <a:cubicBezTo>
                  <a:pt x="78" y="13"/>
                  <a:pt x="78" y="13"/>
                  <a:pt x="78" y="13"/>
                </a:cubicBezTo>
                <a:cubicBezTo>
                  <a:pt x="75" y="13"/>
                  <a:pt x="72" y="14"/>
                  <a:pt x="69" y="14"/>
                </a:cubicBezTo>
                <a:cubicBezTo>
                  <a:pt x="83" y="0"/>
                  <a:pt x="83" y="0"/>
                  <a:pt x="83" y="0"/>
                </a:cubicBezTo>
                <a:cubicBezTo>
                  <a:pt x="85" y="0"/>
                  <a:pt x="86" y="0"/>
                  <a:pt x="87" y="0"/>
                </a:cubicBezTo>
                <a:cubicBezTo>
                  <a:pt x="88" y="0"/>
                  <a:pt x="89" y="0"/>
                  <a:pt x="91" y="0"/>
                </a:cubicBezTo>
                <a:close/>
                <a:moveTo>
                  <a:pt x="78" y="0"/>
                </a:moveTo>
                <a:cubicBezTo>
                  <a:pt x="75" y="0"/>
                  <a:pt x="72" y="1"/>
                  <a:pt x="69" y="1"/>
                </a:cubicBezTo>
                <a:cubicBezTo>
                  <a:pt x="47" y="24"/>
                  <a:pt x="47" y="24"/>
                  <a:pt x="47" y="24"/>
                </a:cubicBezTo>
                <a:cubicBezTo>
                  <a:pt x="51" y="21"/>
                  <a:pt x="56" y="19"/>
                  <a:pt x="61" y="17"/>
                </a:cubicBezTo>
                <a:cubicBezTo>
                  <a:pt x="78" y="0"/>
                  <a:pt x="78" y="0"/>
                  <a:pt x="78" y="0"/>
                </a:cubicBezTo>
                <a:close/>
                <a:moveTo>
                  <a:pt x="63" y="3"/>
                </a:moveTo>
                <a:cubicBezTo>
                  <a:pt x="4" y="62"/>
                  <a:pt x="4" y="62"/>
                  <a:pt x="4" y="62"/>
                </a:cubicBezTo>
                <a:cubicBezTo>
                  <a:pt x="5" y="58"/>
                  <a:pt x="6" y="54"/>
                  <a:pt x="8" y="51"/>
                </a:cubicBezTo>
                <a:cubicBezTo>
                  <a:pt x="51" y="7"/>
                  <a:pt x="51" y="7"/>
                  <a:pt x="51" y="7"/>
                </a:cubicBezTo>
                <a:cubicBezTo>
                  <a:pt x="55" y="6"/>
                  <a:pt x="59" y="4"/>
                  <a:pt x="63" y="3"/>
                </a:cubicBezTo>
                <a:close/>
                <a:moveTo>
                  <a:pt x="40" y="13"/>
                </a:moveTo>
                <a:cubicBezTo>
                  <a:pt x="35" y="17"/>
                  <a:pt x="30" y="21"/>
                  <a:pt x="26" y="25"/>
                </a:cubicBezTo>
                <a:cubicBezTo>
                  <a:pt x="21" y="29"/>
                  <a:pt x="17" y="34"/>
                  <a:pt x="14" y="40"/>
                </a:cubicBezTo>
                <a:cubicBezTo>
                  <a:pt x="40" y="13"/>
                  <a:pt x="40" y="13"/>
                  <a:pt x="40" y="13"/>
                </a:cubicBezTo>
                <a:close/>
                <a:moveTo>
                  <a:pt x="2" y="69"/>
                </a:moveTo>
                <a:cubicBezTo>
                  <a:pt x="1" y="72"/>
                  <a:pt x="1" y="75"/>
                  <a:pt x="1" y="77"/>
                </a:cubicBezTo>
                <a:cubicBezTo>
                  <a:pt x="17" y="61"/>
                  <a:pt x="17" y="61"/>
                  <a:pt x="17" y="61"/>
                </a:cubicBezTo>
                <a:cubicBezTo>
                  <a:pt x="19" y="56"/>
                  <a:pt x="22" y="51"/>
                  <a:pt x="25" y="46"/>
                </a:cubicBezTo>
                <a:cubicBezTo>
                  <a:pt x="2" y="69"/>
                  <a:pt x="2" y="69"/>
                  <a:pt x="2" y="69"/>
                </a:cubicBezTo>
                <a:close/>
                <a:moveTo>
                  <a:pt x="0" y="83"/>
                </a:moveTo>
                <a:cubicBezTo>
                  <a:pt x="15" y="68"/>
                  <a:pt x="15" y="68"/>
                  <a:pt x="15" y="68"/>
                </a:cubicBezTo>
                <a:cubicBezTo>
                  <a:pt x="14" y="71"/>
                  <a:pt x="14" y="74"/>
                  <a:pt x="13" y="77"/>
                </a:cubicBezTo>
                <a:cubicBezTo>
                  <a:pt x="0" y="90"/>
                  <a:pt x="0" y="90"/>
                  <a:pt x="0" y="90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85"/>
                  <a:pt x="0" y="84"/>
                  <a:pt x="0" y="83"/>
                </a:cubicBezTo>
                <a:close/>
                <a:moveTo>
                  <a:pt x="0" y="95"/>
                </a:moveTo>
                <a:cubicBezTo>
                  <a:pt x="0" y="102"/>
                  <a:pt x="0" y="102"/>
                  <a:pt x="0" y="102"/>
                </a:cubicBezTo>
                <a:cubicBezTo>
                  <a:pt x="13" y="90"/>
                  <a:pt x="13" y="90"/>
                  <a:pt x="13" y="90"/>
                </a:cubicBezTo>
                <a:cubicBezTo>
                  <a:pt x="13" y="88"/>
                  <a:pt x="13" y="88"/>
                  <a:pt x="13" y="88"/>
                </a:cubicBezTo>
                <a:cubicBezTo>
                  <a:pt x="13" y="87"/>
                  <a:pt x="13" y="87"/>
                  <a:pt x="13" y="87"/>
                </a:cubicBezTo>
                <a:cubicBezTo>
                  <a:pt x="13" y="86"/>
                  <a:pt x="13" y="86"/>
                  <a:pt x="13" y="85"/>
                </a:cubicBezTo>
                <a:cubicBezTo>
                  <a:pt x="13" y="84"/>
                  <a:pt x="13" y="84"/>
                  <a:pt x="13" y="83"/>
                </a:cubicBezTo>
                <a:cubicBezTo>
                  <a:pt x="0" y="95"/>
                  <a:pt x="0" y="95"/>
                  <a:pt x="0" y="95"/>
                </a:cubicBezTo>
                <a:close/>
                <a:moveTo>
                  <a:pt x="0" y="108"/>
                </a:moveTo>
                <a:cubicBezTo>
                  <a:pt x="13" y="95"/>
                  <a:pt x="13" y="95"/>
                  <a:pt x="13" y="95"/>
                </a:cubicBezTo>
                <a:cubicBezTo>
                  <a:pt x="13" y="102"/>
                  <a:pt x="13" y="102"/>
                  <a:pt x="13" y="102"/>
                </a:cubicBezTo>
                <a:cubicBezTo>
                  <a:pt x="0" y="115"/>
                  <a:pt x="0" y="115"/>
                  <a:pt x="0" y="115"/>
                </a:cubicBezTo>
                <a:cubicBezTo>
                  <a:pt x="0" y="115"/>
                  <a:pt x="0" y="115"/>
                  <a:pt x="0" y="115"/>
                </a:cubicBezTo>
                <a:cubicBezTo>
                  <a:pt x="0" y="108"/>
                  <a:pt x="0" y="108"/>
                  <a:pt x="0" y="108"/>
                </a:cubicBezTo>
                <a:cubicBezTo>
                  <a:pt x="0" y="108"/>
                  <a:pt x="0" y="108"/>
                  <a:pt x="0" y="108"/>
                </a:cubicBezTo>
                <a:close/>
                <a:moveTo>
                  <a:pt x="1" y="119"/>
                </a:moveTo>
                <a:cubicBezTo>
                  <a:pt x="2" y="119"/>
                  <a:pt x="2" y="120"/>
                  <a:pt x="3" y="120"/>
                </a:cubicBezTo>
                <a:cubicBezTo>
                  <a:pt x="3" y="121"/>
                  <a:pt x="4" y="122"/>
                  <a:pt x="5" y="122"/>
                </a:cubicBezTo>
                <a:cubicBezTo>
                  <a:pt x="18" y="110"/>
                  <a:pt x="18" y="110"/>
                  <a:pt x="18" y="110"/>
                </a:cubicBezTo>
                <a:cubicBezTo>
                  <a:pt x="15" y="110"/>
                  <a:pt x="15" y="110"/>
                  <a:pt x="15" y="110"/>
                </a:cubicBezTo>
                <a:cubicBezTo>
                  <a:pt x="14" y="110"/>
                  <a:pt x="13" y="109"/>
                  <a:pt x="13" y="108"/>
                </a:cubicBezTo>
                <a:cubicBezTo>
                  <a:pt x="13" y="107"/>
                  <a:pt x="13" y="107"/>
                  <a:pt x="13" y="107"/>
                </a:cubicBezTo>
                <a:cubicBezTo>
                  <a:pt x="1" y="119"/>
                  <a:pt x="1" y="119"/>
                  <a:pt x="1" y="119"/>
                </a:cubicBezTo>
                <a:close/>
                <a:moveTo>
                  <a:pt x="10" y="123"/>
                </a:moveTo>
                <a:cubicBezTo>
                  <a:pt x="17" y="123"/>
                  <a:pt x="17" y="123"/>
                  <a:pt x="17" y="123"/>
                </a:cubicBezTo>
                <a:cubicBezTo>
                  <a:pt x="30" y="110"/>
                  <a:pt x="30" y="110"/>
                  <a:pt x="30" y="110"/>
                </a:cubicBezTo>
                <a:cubicBezTo>
                  <a:pt x="23" y="110"/>
                  <a:pt x="23" y="110"/>
                  <a:pt x="23" y="110"/>
                </a:cubicBezTo>
                <a:cubicBezTo>
                  <a:pt x="10" y="123"/>
                  <a:pt x="10" y="123"/>
                  <a:pt x="10" y="123"/>
                </a:cubicBezTo>
                <a:close/>
                <a:moveTo>
                  <a:pt x="22" y="123"/>
                </a:moveTo>
                <a:cubicBezTo>
                  <a:pt x="35" y="110"/>
                  <a:pt x="35" y="110"/>
                  <a:pt x="35" y="110"/>
                </a:cubicBezTo>
                <a:cubicBezTo>
                  <a:pt x="42" y="110"/>
                  <a:pt x="42" y="110"/>
                  <a:pt x="42" y="110"/>
                </a:cubicBezTo>
                <a:cubicBezTo>
                  <a:pt x="29" y="123"/>
                  <a:pt x="29" y="123"/>
                  <a:pt x="29" y="123"/>
                </a:cubicBezTo>
                <a:cubicBezTo>
                  <a:pt x="22" y="123"/>
                  <a:pt x="22" y="123"/>
                  <a:pt x="22" y="123"/>
                </a:cubicBezTo>
                <a:close/>
                <a:moveTo>
                  <a:pt x="34" y="123"/>
                </a:moveTo>
                <a:cubicBezTo>
                  <a:pt x="42" y="123"/>
                  <a:pt x="42" y="123"/>
                  <a:pt x="42" y="123"/>
                </a:cubicBezTo>
                <a:cubicBezTo>
                  <a:pt x="54" y="110"/>
                  <a:pt x="54" y="110"/>
                  <a:pt x="54" y="110"/>
                </a:cubicBezTo>
                <a:cubicBezTo>
                  <a:pt x="47" y="110"/>
                  <a:pt x="47" y="110"/>
                  <a:pt x="47" y="110"/>
                </a:cubicBezTo>
                <a:cubicBezTo>
                  <a:pt x="34" y="123"/>
                  <a:pt x="34" y="123"/>
                  <a:pt x="34" y="123"/>
                </a:cubicBezTo>
                <a:close/>
                <a:moveTo>
                  <a:pt x="47" y="123"/>
                </a:moveTo>
                <a:cubicBezTo>
                  <a:pt x="60" y="110"/>
                  <a:pt x="60" y="110"/>
                  <a:pt x="60" y="110"/>
                </a:cubicBezTo>
                <a:cubicBezTo>
                  <a:pt x="67" y="110"/>
                  <a:pt x="67" y="110"/>
                  <a:pt x="67" y="110"/>
                </a:cubicBezTo>
                <a:cubicBezTo>
                  <a:pt x="54" y="123"/>
                  <a:pt x="54" y="123"/>
                  <a:pt x="54" y="123"/>
                </a:cubicBezTo>
                <a:cubicBezTo>
                  <a:pt x="47" y="123"/>
                  <a:pt x="47" y="123"/>
                  <a:pt x="47" y="123"/>
                </a:cubicBezTo>
                <a:close/>
                <a:moveTo>
                  <a:pt x="59" y="123"/>
                </a:moveTo>
                <a:cubicBezTo>
                  <a:pt x="66" y="123"/>
                  <a:pt x="66" y="123"/>
                  <a:pt x="66" y="123"/>
                </a:cubicBezTo>
                <a:cubicBezTo>
                  <a:pt x="79" y="110"/>
                  <a:pt x="79" y="110"/>
                  <a:pt x="79" y="110"/>
                </a:cubicBezTo>
                <a:cubicBezTo>
                  <a:pt x="72" y="110"/>
                  <a:pt x="72" y="110"/>
                  <a:pt x="72" y="110"/>
                </a:cubicBezTo>
                <a:cubicBezTo>
                  <a:pt x="59" y="123"/>
                  <a:pt x="59" y="123"/>
                  <a:pt x="59" y="123"/>
                </a:cubicBezTo>
                <a:close/>
                <a:moveTo>
                  <a:pt x="71" y="123"/>
                </a:moveTo>
                <a:cubicBezTo>
                  <a:pt x="84" y="110"/>
                  <a:pt x="84" y="110"/>
                  <a:pt x="84" y="110"/>
                </a:cubicBezTo>
                <a:cubicBezTo>
                  <a:pt x="91" y="110"/>
                  <a:pt x="91" y="110"/>
                  <a:pt x="91" y="110"/>
                </a:cubicBezTo>
                <a:cubicBezTo>
                  <a:pt x="79" y="123"/>
                  <a:pt x="79" y="123"/>
                  <a:pt x="79" y="123"/>
                </a:cubicBezTo>
                <a:cubicBezTo>
                  <a:pt x="71" y="123"/>
                  <a:pt x="71" y="123"/>
                  <a:pt x="71" y="123"/>
                </a:cubicBezTo>
                <a:close/>
                <a:moveTo>
                  <a:pt x="84" y="123"/>
                </a:moveTo>
                <a:cubicBezTo>
                  <a:pt x="91" y="123"/>
                  <a:pt x="91" y="123"/>
                  <a:pt x="91" y="123"/>
                </a:cubicBezTo>
                <a:cubicBezTo>
                  <a:pt x="104" y="110"/>
                  <a:pt x="104" y="110"/>
                  <a:pt x="104" y="110"/>
                </a:cubicBezTo>
                <a:cubicBezTo>
                  <a:pt x="96" y="110"/>
                  <a:pt x="96" y="110"/>
                  <a:pt x="96" y="110"/>
                </a:cubicBezTo>
                <a:cubicBezTo>
                  <a:pt x="84" y="123"/>
                  <a:pt x="84" y="123"/>
                  <a:pt x="84" y="123"/>
                </a:cubicBezTo>
                <a:close/>
                <a:moveTo>
                  <a:pt x="96" y="123"/>
                </a:moveTo>
                <a:cubicBezTo>
                  <a:pt x="109" y="110"/>
                  <a:pt x="109" y="110"/>
                  <a:pt x="109" y="110"/>
                </a:cubicBezTo>
                <a:cubicBezTo>
                  <a:pt x="116" y="110"/>
                  <a:pt x="116" y="110"/>
                  <a:pt x="116" y="110"/>
                </a:cubicBezTo>
                <a:cubicBezTo>
                  <a:pt x="103" y="123"/>
                  <a:pt x="103" y="123"/>
                  <a:pt x="103" y="123"/>
                </a:cubicBezTo>
                <a:cubicBezTo>
                  <a:pt x="96" y="123"/>
                  <a:pt x="96" y="123"/>
                  <a:pt x="96" y="123"/>
                </a:cubicBezTo>
                <a:close/>
                <a:moveTo>
                  <a:pt x="108" y="123"/>
                </a:moveTo>
                <a:cubicBezTo>
                  <a:pt x="115" y="123"/>
                  <a:pt x="115" y="123"/>
                  <a:pt x="115" y="123"/>
                </a:cubicBezTo>
                <a:cubicBezTo>
                  <a:pt x="128" y="110"/>
                  <a:pt x="128" y="110"/>
                  <a:pt x="128" y="110"/>
                </a:cubicBezTo>
                <a:cubicBezTo>
                  <a:pt x="121" y="110"/>
                  <a:pt x="121" y="110"/>
                  <a:pt x="121" y="110"/>
                </a:cubicBezTo>
                <a:cubicBezTo>
                  <a:pt x="108" y="123"/>
                  <a:pt x="108" y="123"/>
                  <a:pt x="108" y="123"/>
                </a:cubicBezTo>
                <a:close/>
                <a:moveTo>
                  <a:pt x="120" y="123"/>
                </a:moveTo>
                <a:cubicBezTo>
                  <a:pt x="133" y="110"/>
                  <a:pt x="133" y="110"/>
                  <a:pt x="133" y="110"/>
                </a:cubicBezTo>
                <a:cubicBezTo>
                  <a:pt x="141" y="110"/>
                  <a:pt x="141" y="110"/>
                  <a:pt x="141" y="110"/>
                </a:cubicBezTo>
                <a:cubicBezTo>
                  <a:pt x="128" y="123"/>
                  <a:pt x="128" y="123"/>
                  <a:pt x="128" y="123"/>
                </a:cubicBezTo>
                <a:cubicBezTo>
                  <a:pt x="120" y="123"/>
                  <a:pt x="120" y="123"/>
                  <a:pt x="120" y="123"/>
                </a:cubicBezTo>
                <a:close/>
                <a:moveTo>
                  <a:pt x="133" y="123"/>
                </a:moveTo>
                <a:cubicBezTo>
                  <a:pt x="140" y="123"/>
                  <a:pt x="140" y="123"/>
                  <a:pt x="140" y="123"/>
                </a:cubicBezTo>
                <a:cubicBezTo>
                  <a:pt x="153" y="110"/>
                  <a:pt x="153" y="110"/>
                  <a:pt x="153" y="110"/>
                </a:cubicBezTo>
                <a:cubicBezTo>
                  <a:pt x="146" y="110"/>
                  <a:pt x="146" y="110"/>
                  <a:pt x="146" y="110"/>
                </a:cubicBezTo>
                <a:cubicBezTo>
                  <a:pt x="133" y="123"/>
                  <a:pt x="133" y="123"/>
                  <a:pt x="133" y="123"/>
                </a:cubicBezTo>
                <a:close/>
                <a:moveTo>
                  <a:pt x="145" y="123"/>
                </a:moveTo>
                <a:cubicBezTo>
                  <a:pt x="158" y="110"/>
                  <a:pt x="158" y="110"/>
                  <a:pt x="158" y="110"/>
                </a:cubicBezTo>
                <a:cubicBezTo>
                  <a:pt x="159" y="110"/>
                  <a:pt x="159" y="110"/>
                  <a:pt x="159" y="110"/>
                </a:cubicBezTo>
                <a:cubicBezTo>
                  <a:pt x="160" y="110"/>
                  <a:pt x="161" y="109"/>
                  <a:pt x="161" y="108"/>
                </a:cubicBezTo>
                <a:cubicBezTo>
                  <a:pt x="161" y="107"/>
                  <a:pt x="161" y="107"/>
                  <a:pt x="161" y="107"/>
                </a:cubicBezTo>
                <a:cubicBezTo>
                  <a:pt x="174" y="94"/>
                  <a:pt x="174" y="94"/>
                  <a:pt x="174" y="94"/>
                </a:cubicBezTo>
                <a:cubicBezTo>
                  <a:pt x="174" y="102"/>
                  <a:pt x="174" y="102"/>
                  <a:pt x="174" y="102"/>
                </a:cubicBezTo>
                <a:cubicBezTo>
                  <a:pt x="152" y="123"/>
                  <a:pt x="152" y="123"/>
                  <a:pt x="152" y="123"/>
                </a:cubicBezTo>
                <a:cubicBezTo>
                  <a:pt x="145" y="123"/>
                  <a:pt x="145" y="123"/>
                  <a:pt x="145" y="123"/>
                </a:cubicBezTo>
                <a:close/>
                <a:moveTo>
                  <a:pt x="157" y="123"/>
                </a:moveTo>
                <a:cubicBezTo>
                  <a:pt x="165" y="123"/>
                  <a:pt x="165" y="123"/>
                  <a:pt x="165" y="123"/>
                </a:cubicBezTo>
                <a:cubicBezTo>
                  <a:pt x="174" y="114"/>
                  <a:pt x="174" y="114"/>
                  <a:pt x="174" y="114"/>
                </a:cubicBezTo>
                <a:cubicBezTo>
                  <a:pt x="174" y="108"/>
                  <a:pt x="174" y="108"/>
                  <a:pt x="174" y="108"/>
                </a:cubicBezTo>
                <a:cubicBezTo>
                  <a:pt x="174" y="107"/>
                  <a:pt x="174" y="107"/>
                  <a:pt x="174" y="107"/>
                </a:cubicBezTo>
                <a:cubicBezTo>
                  <a:pt x="157" y="123"/>
                  <a:pt x="157" y="123"/>
                  <a:pt x="157" y="123"/>
                </a:cubicBezTo>
                <a:close/>
                <a:moveTo>
                  <a:pt x="174" y="89"/>
                </a:moveTo>
                <a:cubicBezTo>
                  <a:pt x="174" y="86"/>
                  <a:pt x="174" y="86"/>
                  <a:pt x="174" y="86"/>
                </a:cubicBezTo>
                <a:cubicBezTo>
                  <a:pt x="174" y="85"/>
                  <a:pt x="173" y="83"/>
                  <a:pt x="173" y="82"/>
                </a:cubicBezTo>
                <a:cubicBezTo>
                  <a:pt x="161" y="95"/>
                  <a:pt x="161" y="95"/>
                  <a:pt x="161" y="95"/>
                </a:cubicBezTo>
                <a:cubicBezTo>
                  <a:pt x="161" y="102"/>
                  <a:pt x="161" y="102"/>
                  <a:pt x="161" y="102"/>
                </a:cubicBezTo>
                <a:cubicBezTo>
                  <a:pt x="174" y="89"/>
                  <a:pt x="174" y="89"/>
                  <a:pt x="174" y="89"/>
                </a:cubicBezTo>
                <a:close/>
                <a:moveTo>
                  <a:pt x="173" y="77"/>
                </a:moveTo>
                <a:cubicBezTo>
                  <a:pt x="161" y="90"/>
                  <a:pt x="161" y="90"/>
                  <a:pt x="161" y="90"/>
                </a:cubicBezTo>
                <a:cubicBezTo>
                  <a:pt x="161" y="88"/>
                  <a:pt x="161" y="88"/>
                  <a:pt x="161" y="88"/>
                </a:cubicBezTo>
                <a:cubicBezTo>
                  <a:pt x="161" y="87"/>
                  <a:pt x="161" y="87"/>
                  <a:pt x="161" y="87"/>
                </a:cubicBezTo>
                <a:cubicBezTo>
                  <a:pt x="161" y="86"/>
                  <a:pt x="161" y="86"/>
                  <a:pt x="161" y="86"/>
                </a:cubicBezTo>
                <a:cubicBezTo>
                  <a:pt x="161" y="84"/>
                  <a:pt x="161" y="83"/>
                  <a:pt x="161" y="82"/>
                </a:cubicBezTo>
                <a:cubicBezTo>
                  <a:pt x="172" y="71"/>
                  <a:pt x="172" y="71"/>
                  <a:pt x="172" y="71"/>
                </a:cubicBezTo>
                <a:cubicBezTo>
                  <a:pt x="173" y="73"/>
                  <a:pt x="173" y="75"/>
                  <a:pt x="173" y="77"/>
                </a:cubicBezTo>
                <a:close/>
                <a:moveTo>
                  <a:pt x="171" y="67"/>
                </a:moveTo>
                <a:cubicBezTo>
                  <a:pt x="171" y="65"/>
                  <a:pt x="170" y="63"/>
                  <a:pt x="170" y="61"/>
                </a:cubicBezTo>
                <a:cubicBezTo>
                  <a:pt x="159" y="71"/>
                  <a:pt x="159" y="71"/>
                  <a:pt x="159" y="71"/>
                </a:cubicBezTo>
                <a:cubicBezTo>
                  <a:pt x="160" y="74"/>
                  <a:pt x="160" y="76"/>
                  <a:pt x="160" y="78"/>
                </a:cubicBezTo>
                <a:cubicBezTo>
                  <a:pt x="171" y="67"/>
                  <a:pt x="171" y="67"/>
                  <a:pt x="171" y="67"/>
                </a:cubicBezTo>
                <a:close/>
                <a:moveTo>
                  <a:pt x="169" y="57"/>
                </a:moveTo>
                <a:cubicBezTo>
                  <a:pt x="158" y="67"/>
                  <a:pt x="158" y="67"/>
                  <a:pt x="158" y="67"/>
                </a:cubicBezTo>
                <a:cubicBezTo>
                  <a:pt x="158" y="65"/>
                  <a:pt x="157" y="64"/>
                  <a:pt x="157" y="62"/>
                </a:cubicBezTo>
                <a:cubicBezTo>
                  <a:pt x="167" y="52"/>
                  <a:pt x="167" y="52"/>
                  <a:pt x="167" y="52"/>
                </a:cubicBezTo>
                <a:cubicBezTo>
                  <a:pt x="167" y="54"/>
                  <a:pt x="168" y="56"/>
                  <a:pt x="169" y="57"/>
                </a:cubicBezTo>
                <a:close/>
                <a:moveTo>
                  <a:pt x="165" y="49"/>
                </a:moveTo>
                <a:cubicBezTo>
                  <a:pt x="164" y="47"/>
                  <a:pt x="163" y="45"/>
                  <a:pt x="162" y="44"/>
                </a:cubicBezTo>
                <a:cubicBezTo>
                  <a:pt x="153" y="53"/>
                  <a:pt x="153" y="53"/>
                  <a:pt x="153" y="53"/>
                </a:cubicBezTo>
                <a:cubicBezTo>
                  <a:pt x="154" y="55"/>
                  <a:pt x="155" y="56"/>
                  <a:pt x="155" y="58"/>
                </a:cubicBezTo>
                <a:cubicBezTo>
                  <a:pt x="165" y="49"/>
                  <a:pt x="165" y="49"/>
                  <a:pt x="165" y="49"/>
                </a:cubicBezTo>
                <a:close/>
                <a:moveTo>
                  <a:pt x="161" y="41"/>
                </a:moveTo>
                <a:cubicBezTo>
                  <a:pt x="151" y="50"/>
                  <a:pt x="151" y="50"/>
                  <a:pt x="151" y="50"/>
                </a:cubicBezTo>
                <a:cubicBezTo>
                  <a:pt x="151" y="48"/>
                  <a:pt x="150" y="47"/>
                  <a:pt x="149" y="45"/>
                </a:cubicBezTo>
                <a:cubicBezTo>
                  <a:pt x="158" y="36"/>
                  <a:pt x="158" y="36"/>
                  <a:pt x="158" y="36"/>
                </a:cubicBezTo>
                <a:cubicBezTo>
                  <a:pt x="159" y="38"/>
                  <a:pt x="160" y="39"/>
                  <a:pt x="161" y="41"/>
                </a:cubicBezTo>
                <a:close/>
                <a:moveTo>
                  <a:pt x="156" y="33"/>
                </a:moveTo>
                <a:cubicBezTo>
                  <a:pt x="147" y="42"/>
                  <a:pt x="147" y="42"/>
                  <a:pt x="147" y="42"/>
                </a:cubicBezTo>
                <a:cubicBezTo>
                  <a:pt x="146" y="41"/>
                  <a:pt x="144" y="40"/>
                  <a:pt x="143" y="38"/>
                </a:cubicBezTo>
                <a:cubicBezTo>
                  <a:pt x="152" y="29"/>
                  <a:pt x="152" y="29"/>
                  <a:pt x="152" y="29"/>
                </a:cubicBezTo>
                <a:cubicBezTo>
                  <a:pt x="153" y="31"/>
                  <a:pt x="154" y="32"/>
                  <a:pt x="156" y="33"/>
                </a:cubicBezTo>
                <a:close/>
              </a:path>
            </a:pathLst>
          </a:custGeom>
          <a:solidFill>
            <a:srgbClr val="40B4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0" name="Freeform 18"/>
          <p:cNvSpPr>
            <a:spLocks noEditPoints="1"/>
          </p:cNvSpPr>
          <p:nvPr/>
        </p:nvSpPr>
        <p:spPr bwMode="auto">
          <a:xfrm>
            <a:off x="2614613" y="3565526"/>
            <a:ext cx="312738" cy="169863"/>
          </a:xfrm>
          <a:custGeom>
            <a:avLst/>
            <a:gdLst>
              <a:gd name="T0" fmla="*/ 20 w 66"/>
              <a:gd name="T1" fmla="*/ 35 h 36"/>
              <a:gd name="T2" fmla="*/ 15 w 66"/>
              <a:gd name="T3" fmla="*/ 36 h 36"/>
              <a:gd name="T4" fmla="*/ 12 w 66"/>
              <a:gd name="T5" fmla="*/ 36 h 36"/>
              <a:gd name="T6" fmla="*/ 31 w 66"/>
              <a:gd name="T7" fmla="*/ 16 h 36"/>
              <a:gd name="T8" fmla="*/ 46 w 66"/>
              <a:gd name="T9" fmla="*/ 9 h 36"/>
              <a:gd name="T10" fmla="*/ 46 w 66"/>
              <a:gd name="T11" fmla="*/ 9 h 36"/>
              <a:gd name="T12" fmla="*/ 37 w 66"/>
              <a:gd name="T13" fmla="*/ 18 h 36"/>
              <a:gd name="T14" fmla="*/ 24 w 66"/>
              <a:gd name="T15" fmla="*/ 25 h 36"/>
              <a:gd name="T16" fmla="*/ 24 w 66"/>
              <a:gd name="T17" fmla="*/ 27 h 36"/>
              <a:gd name="T18" fmla="*/ 23 w 66"/>
              <a:gd name="T19" fmla="*/ 32 h 36"/>
              <a:gd name="T20" fmla="*/ 20 w 66"/>
              <a:gd name="T21" fmla="*/ 35 h 36"/>
              <a:gd name="T22" fmla="*/ 9 w 66"/>
              <a:gd name="T23" fmla="*/ 34 h 36"/>
              <a:gd name="T24" fmla="*/ 22 w 66"/>
              <a:gd name="T25" fmla="*/ 21 h 36"/>
              <a:gd name="T26" fmla="*/ 22 w 66"/>
              <a:gd name="T27" fmla="*/ 20 h 36"/>
              <a:gd name="T28" fmla="*/ 18 w 66"/>
              <a:gd name="T29" fmla="*/ 18 h 36"/>
              <a:gd name="T30" fmla="*/ 0 w 66"/>
              <a:gd name="T31" fmla="*/ 35 h 36"/>
              <a:gd name="T32" fmla="*/ 2 w 66"/>
              <a:gd name="T33" fmla="*/ 36 h 36"/>
              <a:gd name="T34" fmla="*/ 7 w 66"/>
              <a:gd name="T35" fmla="*/ 33 h 36"/>
              <a:gd name="T36" fmla="*/ 8 w 66"/>
              <a:gd name="T37" fmla="*/ 34 h 36"/>
              <a:gd name="T38" fmla="*/ 9 w 66"/>
              <a:gd name="T39" fmla="*/ 34 h 36"/>
              <a:gd name="T40" fmla="*/ 6 w 66"/>
              <a:gd name="T41" fmla="*/ 25 h 36"/>
              <a:gd name="T42" fmla="*/ 13 w 66"/>
              <a:gd name="T43" fmla="*/ 18 h 36"/>
              <a:gd name="T44" fmla="*/ 8 w 66"/>
              <a:gd name="T45" fmla="*/ 20 h 36"/>
              <a:gd name="T46" fmla="*/ 6 w 66"/>
              <a:gd name="T47" fmla="*/ 25 h 36"/>
              <a:gd name="T48" fmla="*/ 56 w 66"/>
              <a:gd name="T49" fmla="*/ 4 h 36"/>
              <a:gd name="T50" fmla="*/ 63 w 66"/>
              <a:gd name="T51" fmla="*/ 0 h 36"/>
              <a:gd name="T52" fmla="*/ 66 w 66"/>
              <a:gd name="T53" fmla="*/ 1 h 36"/>
              <a:gd name="T54" fmla="*/ 66 w 66"/>
              <a:gd name="T55" fmla="*/ 1 h 36"/>
              <a:gd name="T56" fmla="*/ 62 w 66"/>
              <a:gd name="T57" fmla="*/ 6 h 36"/>
              <a:gd name="T58" fmla="*/ 48 w 66"/>
              <a:gd name="T59" fmla="*/ 13 h 36"/>
              <a:gd name="T60" fmla="*/ 47 w 66"/>
              <a:gd name="T61" fmla="*/ 13 h 36"/>
              <a:gd name="T62" fmla="*/ 56 w 66"/>
              <a:gd name="T63" fmla="*/ 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6" h="36">
                <a:moveTo>
                  <a:pt x="20" y="35"/>
                </a:moveTo>
                <a:cubicBezTo>
                  <a:pt x="19" y="36"/>
                  <a:pt x="17" y="36"/>
                  <a:pt x="15" y="36"/>
                </a:cubicBezTo>
                <a:cubicBezTo>
                  <a:pt x="14" y="36"/>
                  <a:pt x="13" y="36"/>
                  <a:pt x="12" y="36"/>
                </a:cubicBezTo>
                <a:cubicBezTo>
                  <a:pt x="31" y="16"/>
                  <a:pt x="31" y="16"/>
                  <a:pt x="31" y="16"/>
                </a:cubicBezTo>
                <a:cubicBezTo>
                  <a:pt x="46" y="9"/>
                  <a:pt x="46" y="9"/>
                  <a:pt x="46" y="9"/>
                </a:cubicBezTo>
                <a:cubicBezTo>
                  <a:pt x="46" y="9"/>
                  <a:pt x="46" y="9"/>
                  <a:pt x="46" y="9"/>
                </a:cubicBezTo>
                <a:cubicBezTo>
                  <a:pt x="37" y="18"/>
                  <a:pt x="37" y="18"/>
                  <a:pt x="37" y="18"/>
                </a:cubicBezTo>
                <a:cubicBezTo>
                  <a:pt x="24" y="25"/>
                  <a:pt x="24" y="25"/>
                  <a:pt x="24" y="25"/>
                </a:cubicBezTo>
                <a:cubicBezTo>
                  <a:pt x="24" y="25"/>
                  <a:pt x="24" y="26"/>
                  <a:pt x="24" y="27"/>
                </a:cubicBezTo>
                <a:cubicBezTo>
                  <a:pt x="24" y="29"/>
                  <a:pt x="24" y="31"/>
                  <a:pt x="23" y="32"/>
                </a:cubicBezTo>
                <a:cubicBezTo>
                  <a:pt x="20" y="35"/>
                  <a:pt x="20" y="35"/>
                  <a:pt x="20" y="35"/>
                </a:cubicBezTo>
                <a:close/>
                <a:moveTo>
                  <a:pt x="9" y="34"/>
                </a:moveTo>
                <a:cubicBezTo>
                  <a:pt x="22" y="21"/>
                  <a:pt x="22" y="21"/>
                  <a:pt x="22" y="21"/>
                </a:cubicBezTo>
                <a:cubicBezTo>
                  <a:pt x="22" y="20"/>
                  <a:pt x="22" y="20"/>
                  <a:pt x="22" y="20"/>
                </a:cubicBezTo>
                <a:cubicBezTo>
                  <a:pt x="20" y="19"/>
                  <a:pt x="19" y="18"/>
                  <a:pt x="18" y="18"/>
                </a:cubicBezTo>
                <a:cubicBezTo>
                  <a:pt x="0" y="35"/>
                  <a:pt x="0" y="35"/>
                  <a:pt x="0" y="35"/>
                </a:cubicBezTo>
                <a:cubicBezTo>
                  <a:pt x="1" y="36"/>
                  <a:pt x="1" y="36"/>
                  <a:pt x="2" y="36"/>
                </a:cubicBezTo>
                <a:cubicBezTo>
                  <a:pt x="7" y="33"/>
                  <a:pt x="7" y="33"/>
                  <a:pt x="7" y="33"/>
                </a:cubicBezTo>
                <a:cubicBezTo>
                  <a:pt x="8" y="33"/>
                  <a:pt x="8" y="33"/>
                  <a:pt x="8" y="34"/>
                </a:cubicBezTo>
                <a:cubicBezTo>
                  <a:pt x="9" y="34"/>
                  <a:pt x="9" y="34"/>
                  <a:pt x="9" y="34"/>
                </a:cubicBezTo>
                <a:close/>
                <a:moveTo>
                  <a:pt x="6" y="25"/>
                </a:moveTo>
                <a:cubicBezTo>
                  <a:pt x="13" y="18"/>
                  <a:pt x="13" y="18"/>
                  <a:pt x="13" y="18"/>
                </a:cubicBezTo>
                <a:cubicBezTo>
                  <a:pt x="11" y="18"/>
                  <a:pt x="9" y="19"/>
                  <a:pt x="8" y="20"/>
                </a:cubicBezTo>
                <a:cubicBezTo>
                  <a:pt x="7" y="21"/>
                  <a:pt x="6" y="23"/>
                  <a:pt x="6" y="25"/>
                </a:cubicBezTo>
                <a:close/>
                <a:moveTo>
                  <a:pt x="56" y="4"/>
                </a:moveTo>
                <a:cubicBezTo>
                  <a:pt x="63" y="0"/>
                  <a:pt x="63" y="0"/>
                  <a:pt x="63" y="0"/>
                </a:cubicBezTo>
                <a:cubicBezTo>
                  <a:pt x="64" y="0"/>
                  <a:pt x="65" y="0"/>
                  <a:pt x="66" y="1"/>
                </a:cubicBezTo>
                <a:cubicBezTo>
                  <a:pt x="66" y="1"/>
                  <a:pt x="66" y="1"/>
                  <a:pt x="66" y="1"/>
                </a:cubicBezTo>
                <a:cubicBezTo>
                  <a:pt x="62" y="6"/>
                  <a:pt x="62" y="6"/>
                  <a:pt x="62" y="6"/>
                </a:cubicBezTo>
                <a:cubicBezTo>
                  <a:pt x="48" y="13"/>
                  <a:pt x="48" y="13"/>
                  <a:pt x="48" y="13"/>
                </a:cubicBezTo>
                <a:cubicBezTo>
                  <a:pt x="47" y="13"/>
                  <a:pt x="47" y="13"/>
                  <a:pt x="47" y="13"/>
                </a:cubicBezTo>
                <a:lnTo>
                  <a:pt x="56" y="4"/>
                </a:lnTo>
                <a:close/>
              </a:path>
            </a:pathLst>
          </a:custGeom>
          <a:solidFill>
            <a:srgbClr val="40B4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1" name="Freeform 19"/>
          <p:cNvSpPr>
            <a:spLocks noEditPoints="1"/>
          </p:cNvSpPr>
          <p:nvPr/>
        </p:nvSpPr>
        <p:spPr bwMode="auto">
          <a:xfrm>
            <a:off x="2657476" y="3665539"/>
            <a:ext cx="52388" cy="50800"/>
          </a:xfrm>
          <a:custGeom>
            <a:avLst/>
            <a:gdLst>
              <a:gd name="T0" fmla="*/ 6 w 11"/>
              <a:gd name="T1" fmla="*/ 11 h 11"/>
              <a:gd name="T2" fmla="*/ 10 w 11"/>
              <a:gd name="T3" fmla="*/ 10 h 11"/>
              <a:gd name="T4" fmla="*/ 11 w 11"/>
              <a:gd name="T5" fmla="*/ 6 h 11"/>
              <a:gd name="T6" fmla="*/ 6 w 11"/>
              <a:gd name="T7" fmla="*/ 11 h 11"/>
              <a:gd name="T8" fmla="*/ 10 w 11"/>
              <a:gd name="T9" fmla="*/ 3 h 11"/>
              <a:gd name="T10" fmla="*/ 2 w 11"/>
              <a:gd name="T11" fmla="*/ 10 h 11"/>
              <a:gd name="T12" fmla="*/ 2 w 11"/>
              <a:gd name="T13" fmla="*/ 10 h 11"/>
              <a:gd name="T14" fmla="*/ 0 w 11"/>
              <a:gd name="T15" fmla="*/ 6 h 11"/>
              <a:gd name="T16" fmla="*/ 1 w 11"/>
              <a:gd name="T17" fmla="*/ 5 h 11"/>
              <a:gd name="T18" fmla="*/ 5 w 11"/>
              <a:gd name="T19" fmla="*/ 1 h 11"/>
              <a:gd name="T20" fmla="*/ 6 w 11"/>
              <a:gd name="T21" fmla="*/ 0 h 11"/>
              <a:gd name="T22" fmla="*/ 10 w 11"/>
              <a:gd name="T23" fmla="*/ 2 h 11"/>
              <a:gd name="T24" fmla="*/ 10 w 11"/>
              <a:gd name="T25" fmla="*/ 3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" h="11">
                <a:moveTo>
                  <a:pt x="6" y="11"/>
                </a:moveTo>
                <a:cubicBezTo>
                  <a:pt x="8" y="11"/>
                  <a:pt x="9" y="11"/>
                  <a:pt x="10" y="10"/>
                </a:cubicBezTo>
                <a:cubicBezTo>
                  <a:pt x="11" y="9"/>
                  <a:pt x="11" y="8"/>
                  <a:pt x="11" y="6"/>
                </a:cubicBezTo>
                <a:cubicBezTo>
                  <a:pt x="6" y="11"/>
                  <a:pt x="6" y="11"/>
                  <a:pt x="6" y="11"/>
                </a:cubicBezTo>
                <a:close/>
                <a:moveTo>
                  <a:pt x="10" y="3"/>
                </a:moveTo>
                <a:cubicBezTo>
                  <a:pt x="2" y="10"/>
                  <a:pt x="2" y="10"/>
                  <a:pt x="2" y="10"/>
                </a:cubicBezTo>
                <a:cubicBezTo>
                  <a:pt x="2" y="10"/>
                  <a:pt x="2" y="10"/>
                  <a:pt x="2" y="10"/>
                </a:cubicBezTo>
                <a:cubicBezTo>
                  <a:pt x="1" y="9"/>
                  <a:pt x="0" y="7"/>
                  <a:pt x="0" y="6"/>
                </a:cubicBezTo>
                <a:cubicBezTo>
                  <a:pt x="0" y="6"/>
                  <a:pt x="0" y="5"/>
                  <a:pt x="1" y="5"/>
                </a:cubicBezTo>
                <a:cubicBezTo>
                  <a:pt x="5" y="1"/>
                  <a:pt x="5" y="1"/>
                  <a:pt x="5" y="1"/>
                </a:cubicBezTo>
                <a:cubicBezTo>
                  <a:pt x="5" y="1"/>
                  <a:pt x="5" y="0"/>
                  <a:pt x="6" y="0"/>
                </a:cubicBezTo>
                <a:cubicBezTo>
                  <a:pt x="7" y="0"/>
                  <a:pt x="9" y="1"/>
                  <a:pt x="10" y="2"/>
                </a:cubicBezTo>
                <a:cubicBezTo>
                  <a:pt x="10" y="2"/>
                  <a:pt x="10" y="2"/>
                  <a:pt x="10" y="3"/>
                </a:cubicBezTo>
                <a:close/>
              </a:path>
            </a:pathLst>
          </a:custGeom>
          <a:solidFill>
            <a:srgbClr val="40B4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2" name="Freeform 20"/>
          <p:cNvSpPr>
            <a:spLocks noEditPoints="1"/>
          </p:cNvSpPr>
          <p:nvPr/>
        </p:nvSpPr>
        <p:spPr bwMode="auto">
          <a:xfrm>
            <a:off x="2354263" y="3346451"/>
            <a:ext cx="663575" cy="427038"/>
          </a:xfrm>
          <a:custGeom>
            <a:avLst/>
            <a:gdLst>
              <a:gd name="T0" fmla="*/ 140 w 140"/>
              <a:gd name="T1" fmla="*/ 83 h 90"/>
              <a:gd name="T2" fmla="*/ 140 w 140"/>
              <a:gd name="T3" fmla="*/ 90 h 90"/>
              <a:gd name="T4" fmla="*/ 128 w 140"/>
              <a:gd name="T5" fmla="*/ 90 h 90"/>
              <a:gd name="T6" fmla="*/ 138 w 140"/>
              <a:gd name="T7" fmla="*/ 73 h 90"/>
              <a:gd name="T8" fmla="*/ 140 w 140"/>
              <a:gd name="T9" fmla="*/ 78 h 90"/>
              <a:gd name="T10" fmla="*/ 125 w 140"/>
              <a:gd name="T11" fmla="*/ 73 h 90"/>
              <a:gd name="T12" fmla="*/ 115 w 140"/>
              <a:gd name="T13" fmla="*/ 90 h 90"/>
              <a:gd name="T14" fmla="*/ 121 w 140"/>
              <a:gd name="T15" fmla="*/ 71 h 90"/>
              <a:gd name="T16" fmla="*/ 96 w 140"/>
              <a:gd name="T17" fmla="*/ 90 h 90"/>
              <a:gd name="T18" fmla="*/ 138 w 140"/>
              <a:gd name="T19" fmla="*/ 55 h 90"/>
              <a:gd name="T20" fmla="*/ 123 w 140"/>
              <a:gd name="T21" fmla="*/ 69 h 90"/>
              <a:gd name="T22" fmla="*/ 121 w 140"/>
              <a:gd name="T23" fmla="*/ 71 h 90"/>
              <a:gd name="T24" fmla="*/ 133 w 140"/>
              <a:gd name="T25" fmla="*/ 69 h 90"/>
              <a:gd name="T26" fmla="*/ 140 w 140"/>
              <a:gd name="T27" fmla="*/ 65 h 90"/>
              <a:gd name="T28" fmla="*/ 129 w 140"/>
              <a:gd name="T29" fmla="*/ 69 h 90"/>
              <a:gd name="T30" fmla="*/ 91 w 140"/>
              <a:gd name="T31" fmla="*/ 90 h 90"/>
              <a:gd name="T32" fmla="*/ 133 w 140"/>
              <a:gd name="T33" fmla="*/ 40 h 90"/>
              <a:gd name="T34" fmla="*/ 131 w 140"/>
              <a:gd name="T35" fmla="*/ 37 h 90"/>
              <a:gd name="T36" fmla="*/ 71 w 140"/>
              <a:gd name="T37" fmla="*/ 90 h 90"/>
              <a:gd name="T38" fmla="*/ 131 w 140"/>
              <a:gd name="T39" fmla="*/ 37 h 90"/>
              <a:gd name="T40" fmla="*/ 123 w 140"/>
              <a:gd name="T41" fmla="*/ 25 h 90"/>
              <a:gd name="T42" fmla="*/ 66 w 140"/>
              <a:gd name="T43" fmla="*/ 90 h 90"/>
              <a:gd name="T44" fmla="*/ 121 w 140"/>
              <a:gd name="T45" fmla="*/ 23 h 90"/>
              <a:gd name="T46" fmla="*/ 117 w 140"/>
              <a:gd name="T47" fmla="*/ 19 h 90"/>
              <a:gd name="T48" fmla="*/ 54 w 140"/>
              <a:gd name="T49" fmla="*/ 90 h 90"/>
              <a:gd name="T50" fmla="*/ 115 w 140"/>
              <a:gd name="T51" fmla="*/ 17 h 90"/>
              <a:gd name="T52" fmla="*/ 34 w 140"/>
              <a:gd name="T53" fmla="*/ 90 h 90"/>
              <a:gd name="T54" fmla="*/ 115 w 140"/>
              <a:gd name="T55" fmla="*/ 17 h 90"/>
              <a:gd name="T56" fmla="*/ 103 w 140"/>
              <a:gd name="T57" fmla="*/ 9 h 90"/>
              <a:gd name="T58" fmla="*/ 29 w 140"/>
              <a:gd name="T59" fmla="*/ 90 h 90"/>
              <a:gd name="T60" fmla="*/ 100 w 140"/>
              <a:gd name="T61" fmla="*/ 7 h 90"/>
              <a:gd name="T62" fmla="*/ 10 w 140"/>
              <a:gd name="T63" fmla="*/ 90 h 90"/>
              <a:gd name="T64" fmla="*/ 100 w 140"/>
              <a:gd name="T65" fmla="*/ 7 h 90"/>
              <a:gd name="T66" fmla="*/ 85 w 140"/>
              <a:gd name="T67" fmla="*/ 2 h 90"/>
              <a:gd name="T68" fmla="*/ 72 w 140"/>
              <a:gd name="T69" fmla="*/ 17 h 90"/>
              <a:gd name="T70" fmla="*/ 69 w 140"/>
              <a:gd name="T71" fmla="*/ 19 h 90"/>
              <a:gd name="T72" fmla="*/ 18 w 140"/>
              <a:gd name="T73" fmla="*/ 71 h 90"/>
              <a:gd name="T74" fmla="*/ 15 w 140"/>
              <a:gd name="T75" fmla="*/ 73 h 90"/>
              <a:gd name="T76" fmla="*/ 0 w 140"/>
              <a:gd name="T77" fmla="*/ 90 h 90"/>
              <a:gd name="T78" fmla="*/ 91 w 140"/>
              <a:gd name="T79" fmla="*/ 4 h 90"/>
              <a:gd name="T80" fmla="*/ 72 w 140"/>
              <a:gd name="T81" fmla="*/ 10 h 90"/>
              <a:gd name="T82" fmla="*/ 72 w 140"/>
              <a:gd name="T83" fmla="*/ 3 h 90"/>
              <a:gd name="T84" fmla="*/ 81 w 140"/>
              <a:gd name="T85" fmla="*/ 1 h 90"/>
              <a:gd name="T86" fmla="*/ 14 w 140"/>
              <a:gd name="T87" fmla="*/ 68 h 90"/>
              <a:gd name="T88" fmla="*/ 6 w 140"/>
              <a:gd name="T89" fmla="*/ 68 h 90"/>
              <a:gd name="T90" fmla="*/ 68 w 140"/>
              <a:gd name="T91" fmla="*/ 8 h 90"/>
              <a:gd name="T92" fmla="*/ 68 w 140"/>
              <a:gd name="T93" fmla="*/ 2 h 90"/>
              <a:gd name="T94" fmla="*/ 0 w 140"/>
              <a:gd name="T95" fmla="*/ 68 h 90"/>
              <a:gd name="T96" fmla="*/ 62 w 140"/>
              <a:gd name="T97" fmla="*/ 1 h 90"/>
              <a:gd name="T98" fmla="*/ 68 w 140"/>
              <a:gd name="T99" fmla="*/ 2 h 90"/>
              <a:gd name="T100" fmla="*/ 1 w 140"/>
              <a:gd name="T101" fmla="*/ 56 h 90"/>
              <a:gd name="T102" fmla="*/ 45 w 140"/>
              <a:gd name="T103" fmla="*/ 5 h 90"/>
              <a:gd name="T104" fmla="*/ 36 w 140"/>
              <a:gd name="T105" fmla="*/ 9 h 90"/>
              <a:gd name="T106" fmla="*/ 9 w 140"/>
              <a:gd name="T107" fmla="*/ 37 h 90"/>
              <a:gd name="T108" fmla="*/ 10 w 140"/>
              <a:gd name="T109" fmla="*/ 73 h 90"/>
              <a:gd name="T110" fmla="*/ 0 w 140"/>
              <a:gd name="T111" fmla="*/ 75 h 90"/>
              <a:gd name="T112" fmla="*/ 7 w 140"/>
              <a:gd name="T113" fmla="*/ 73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40" h="90">
                <a:moveTo>
                  <a:pt x="140" y="90"/>
                </a:moveTo>
                <a:cubicBezTo>
                  <a:pt x="140" y="83"/>
                  <a:pt x="140" y="83"/>
                  <a:pt x="140" y="83"/>
                </a:cubicBezTo>
                <a:cubicBezTo>
                  <a:pt x="133" y="90"/>
                  <a:pt x="133" y="90"/>
                  <a:pt x="133" y="90"/>
                </a:cubicBezTo>
                <a:cubicBezTo>
                  <a:pt x="140" y="90"/>
                  <a:pt x="140" y="90"/>
                  <a:pt x="140" y="90"/>
                </a:cubicBezTo>
                <a:close/>
                <a:moveTo>
                  <a:pt x="140" y="78"/>
                </a:moveTo>
                <a:cubicBezTo>
                  <a:pt x="128" y="90"/>
                  <a:pt x="128" y="90"/>
                  <a:pt x="128" y="90"/>
                </a:cubicBezTo>
                <a:cubicBezTo>
                  <a:pt x="121" y="90"/>
                  <a:pt x="121" y="90"/>
                  <a:pt x="121" y="90"/>
                </a:cubicBezTo>
                <a:cubicBezTo>
                  <a:pt x="138" y="73"/>
                  <a:pt x="138" y="73"/>
                  <a:pt x="138" y="73"/>
                </a:cubicBezTo>
                <a:cubicBezTo>
                  <a:pt x="140" y="73"/>
                  <a:pt x="140" y="73"/>
                  <a:pt x="140" y="73"/>
                </a:cubicBezTo>
                <a:cubicBezTo>
                  <a:pt x="140" y="78"/>
                  <a:pt x="140" y="78"/>
                  <a:pt x="140" y="78"/>
                </a:cubicBezTo>
                <a:close/>
                <a:moveTo>
                  <a:pt x="133" y="73"/>
                </a:moveTo>
                <a:cubicBezTo>
                  <a:pt x="125" y="73"/>
                  <a:pt x="125" y="73"/>
                  <a:pt x="125" y="73"/>
                </a:cubicBezTo>
                <a:cubicBezTo>
                  <a:pt x="108" y="90"/>
                  <a:pt x="108" y="90"/>
                  <a:pt x="108" y="90"/>
                </a:cubicBezTo>
                <a:cubicBezTo>
                  <a:pt x="115" y="90"/>
                  <a:pt x="115" y="90"/>
                  <a:pt x="115" y="90"/>
                </a:cubicBezTo>
                <a:cubicBezTo>
                  <a:pt x="133" y="73"/>
                  <a:pt x="133" y="73"/>
                  <a:pt x="133" y="73"/>
                </a:cubicBezTo>
                <a:close/>
                <a:moveTo>
                  <a:pt x="121" y="71"/>
                </a:moveTo>
                <a:cubicBezTo>
                  <a:pt x="103" y="90"/>
                  <a:pt x="103" y="90"/>
                  <a:pt x="103" y="90"/>
                </a:cubicBezTo>
                <a:cubicBezTo>
                  <a:pt x="96" y="90"/>
                  <a:pt x="96" y="90"/>
                  <a:pt x="96" y="90"/>
                </a:cubicBezTo>
                <a:cubicBezTo>
                  <a:pt x="137" y="49"/>
                  <a:pt x="137" y="49"/>
                  <a:pt x="137" y="49"/>
                </a:cubicBezTo>
                <a:cubicBezTo>
                  <a:pt x="137" y="51"/>
                  <a:pt x="138" y="53"/>
                  <a:pt x="138" y="55"/>
                </a:cubicBezTo>
                <a:cubicBezTo>
                  <a:pt x="124" y="69"/>
                  <a:pt x="124" y="69"/>
                  <a:pt x="124" y="69"/>
                </a:cubicBezTo>
                <a:cubicBezTo>
                  <a:pt x="123" y="69"/>
                  <a:pt x="123" y="69"/>
                  <a:pt x="123" y="69"/>
                </a:cubicBezTo>
                <a:cubicBezTo>
                  <a:pt x="122" y="69"/>
                  <a:pt x="121" y="69"/>
                  <a:pt x="121" y="71"/>
                </a:cubicBezTo>
                <a:cubicBezTo>
                  <a:pt x="121" y="71"/>
                  <a:pt x="121" y="71"/>
                  <a:pt x="121" y="71"/>
                </a:cubicBezTo>
                <a:close/>
                <a:moveTo>
                  <a:pt x="129" y="69"/>
                </a:moveTo>
                <a:cubicBezTo>
                  <a:pt x="133" y="69"/>
                  <a:pt x="133" y="69"/>
                  <a:pt x="133" y="69"/>
                </a:cubicBezTo>
                <a:cubicBezTo>
                  <a:pt x="137" y="69"/>
                  <a:pt x="137" y="69"/>
                  <a:pt x="137" y="69"/>
                </a:cubicBezTo>
                <a:cubicBezTo>
                  <a:pt x="140" y="65"/>
                  <a:pt x="140" y="65"/>
                  <a:pt x="140" y="65"/>
                </a:cubicBezTo>
                <a:cubicBezTo>
                  <a:pt x="140" y="63"/>
                  <a:pt x="139" y="61"/>
                  <a:pt x="139" y="59"/>
                </a:cubicBezTo>
                <a:cubicBezTo>
                  <a:pt x="129" y="69"/>
                  <a:pt x="129" y="69"/>
                  <a:pt x="129" y="69"/>
                </a:cubicBezTo>
                <a:close/>
                <a:moveTo>
                  <a:pt x="135" y="45"/>
                </a:moveTo>
                <a:cubicBezTo>
                  <a:pt x="91" y="90"/>
                  <a:pt x="91" y="90"/>
                  <a:pt x="91" y="90"/>
                </a:cubicBezTo>
                <a:cubicBezTo>
                  <a:pt x="84" y="90"/>
                  <a:pt x="84" y="90"/>
                  <a:pt x="84" y="90"/>
                </a:cubicBezTo>
                <a:cubicBezTo>
                  <a:pt x="133" y="40"/>
                  <a:pt x="133" y="40"/>
                  <a:pt x="133" y="40"/>
                </a:cubicBezTo>
                <a:cubicBezTo>
                  <a:pt x="134" y="42"/>
                  <a:pt x="135" y="44"/>
                  <a:pt x="135" y="45"/>
                </a:cubicBezTo>
                <a:close/>
                <a:moveTo>
                  <a:pt x="131" y="37"/>
                </a:moveTo>
                <a:cubicBezTo>
                  <a:pt x="131" y="35"/>
                  <a:pt x="130" y="34"/>
                  <a:pt x="129" y="32"/>
                </a:cubicBezTo>
                <a:cubicBezTo>
                  <a:pt x="71" y="90"/>
                  <a:pt x="71" y="90"/>
                  <a:pt x="71" y="90"/>
                </a:cubicBezTo>
                <a:cubicBezTo>
                  <a:pt x="79" y="90"/>
                  <a:pt x="79" y="90"/>
                  <a:pt x="79" y="90"/>
                </a:cubicBezTo>
                <a:cubicBezTo>
                  <a:pt x="131" y="37"/>
                  <a:pt x="131" y="37"/>
                  <a:pt x="131" y="37"/>
                </a:cubicBezTo>
                <a:close/>
                <a:moveTo>
                  <a:pt x="127" y="29"/>
                </a:moveTo>
                <a:cubicBezTo>
                  <a:pt x="126" y="28"/>
                  <a:pt x="125" y="27"/>
                  <a:pt x="123" y="25"/>
                </a:cubicBezTo>
                <a:cubicBezTo>
                  <a:pt x="59" y="90"/>
                  <a:pt x="59" y="90"/>
                  <a:pt x="59" y="90"/>
                </a:cubicBezTo>
                <a:cubicBezTo>
                  <a:pt x="66" y="90"/>
                  <a:pt x="66" y="90"/>
                  <a:pt x="66" y="90"/>
                </a:cubicBezTo>
                <a:cubicBezTo>
                  <a:pt x="127" y="29"/>
                  <a:pt x="127" y="29"/>
                  <a:pt x="127" y="29"/>
                </a:cubicBezTo>
                <a:close/>
                <a:moveTo>
                  <a:pt x="121" y="23"/>
                </a:moveTo>
                <a:cubicBezTo>
                  <a:pt x="120" y="22"/>
                  <a:pt x="120" y="21"/>
                  <a:pt x="119" y="21"/>
                </a:cubicBezTo>
                <a:cubicBezTo>
                  <a:pt x="119" y="20"/>
                  <a:pt x="118" y="20"/>
                  <a:pt x="117" y="19"/>
                </a:cubicBezTo>
                <a:cubicBezTo>
                  <a:pt x="47" y="90"/>
                  <a:pt x="47" y="90"/>
                  <a:pt x="47" y="90"/>
                </a:cubicBezTo>
                <a:cubicBezTo>
                  <a:pt x="54" y="90"/>
                  <a:pt x="54" y="90"/>
                  <a:pt x="54" y="90"/>
                </a:cubicBezTo>
                <a:cubicBezTo>
                  <a:pt x="121" y="23"/>
                  <a:pt x="121" y="23"/>
                  <a:pt x="121" y="23"/>
                </a:cubicBezTo>
                <a:close/>
                <a:moveTo>
                  <a:pt x="115" y="17"/>
                </a:moveTo>
                <a:cubicBezTo>
                  <a:pt x="42" y="90"/>
                  <a:pt x="42" y="90"/>
                  <a:pt x="42" y="90"/>
                </a:cubicBezTo>
                <a:cubicBezTo>
                  <a:pt x="34" y="90"/>
                  <a:pt x="34" y="90"/>
                  <a:pt x="34" y="90"/>
                </a:cubicBezTo>
                <a:cubicBezTo>
                  <a:pt x="111" y="13"/>
                  <a:pt x="111" y="13"/>
                  <a:pt x="111" y="13"/>
                </a:cubicBezTo>
                <a:cubicBezTo>
                  <a:pt x="112" y="14"/>
                  <a:pt x="113" y="15"/>
                  <a:pt x="115" y="17"/>
                </a:cubicBezTo>
                <a:close/>
                <a:moveTo>
                  <a:pt x="108" y="11"/>
                </a:moveTo>
                <a:cubicBezTo>
                  <a:pt x="106" y="10"/>
                  <a:pt x="105" y="10"/>
                  <a:pt x="103" y="9"/>
                </a:cubicBezTo>
                <a:cubicBezTo>
                  <a:pt x="22" y="90"/>
                  <a:pt x="22" y="90"/>
                  <a:pt x="22" y="90"/>
                </a:cubicBezTo>
                <a:cubicBezTo>
                  <a:pt x="29" y="90"/>
                  <a:pt x="29" y="90"/>
                  <a:pt x="29" y="90"/>
                </a:cubicBezTo>
                <a:cubicBezTo>
                  <a:pt x="108" y="11"/>
                  <a:pt x="108" y="11"/>
                  <a:pt x="108" y="11"/>
                </a:cubicBezTo>
                <a:close/>
                <a:moveTo>
                  <a:pt x="100" y="7"/>
                </a:moveTo>
                <a:cubicBezTo>
                  <a:pt x="98" y="6"/>
                  <a:pt x="96" y="5"/>
                  <a:pt x="95" y="5"/>
                </a:cubicBezTo>
                <a:cubicBezTo>
                  <a:pt x="10" y="90"/>
                  <a:pt x="10" y="90"/>
                  <a:pt x="10" y="90"/>
                </a:cubicBezTo>
                <a:cubicBezTo>
                  <a:pt x="17" y="90"/>
                  <a:pt x="17" y="90"/>
                  <a:pt x="17" y="90"/>
                </a:cubicBezTo>
                <a:cubicBezTo>
                  <a:pt x="100" y="7"/>
                  <a:pt x="100" y="7"/>
                  <a:pt x="100" y="7"/>
                </a:cubicBezTo>
                <a:close/>
                <a:moveTo>
                  <a:pt x="91" y="4"/>
                </a:moveTo>
                <a:cubicBezTo>
                  <a:pt x="89" y="3"/>
                  <a:pt x="87" y="2"/>
                  <a:pt x="85" y="2"/>
                </a:cubicBezTo>
                <a:cubicBezTo>
                  <a:pt x="72" y="15"/>
                  <a:pt x="72" y="15"/>
                  <a:pt x="72" y="15"/>
                </a:cubicBezTo>
                <a:cubicBezTo>
                  <a:pt x="72" y="17"/>
                  <a:pt x="72" y="17"/>
                  <a:pt x="72" y="17"/>
                </a:cubicBezTo>
                <a:cubicBezTo>
                  <a:pt x="72" y="18"/>
                  <a:pt x="71" y="19"/>
                  <a:pt x="70" y="19"/>
                </a:cubicBezTo>
                <a:cubicBezTo>
                  <a:pt x="69" y="19"/>
                  <a:pt x="69" y="19"/>
                  <a:pt x="69" y="19"/>
                </a:cubicBezTo>
                <a:cubicBezTo>
                  <a:pt x="18" y="69"/>
                  <a:pt x="18" y="69"/>
                  <a:pt x="18" y="69"/>
                </a:cubicBezTo>
                <a:cubicBezTo>
                  <a:pt x="18" y="70"/>
                  <a:pt x="18" y="70"/>
                  <a:pt x="18" y="71"/>
                </a:cubicBezTo>
                <a:cubicBezTo>
                  <a:pt x="18" y="72"/>
                  <a:pt x="18" y="73"/>
                  <a:pt x="16" y="73"/>
                </a:cubicBezTo>
                <a:cubicBezTo>
                  <a:pt x="15" y="73"/>
                  <a:pt x="15" y="73"/>
                  <a:pt x="15" y="73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90"/>
                  <a:pt x="0" y="90"/>
                  <a:pt x="0" y="90"/>
                </a:cubicBezTo>
                <a:cubicBezTo>
                  <a:pt x="5" y="90"/>
                  <a:pt x="5" y="90"/>
                  <a:pt x="5" y="90"/>
                </a:cubicBezTo>
                <a:cubicBezTo>
                  <a:pt x="91" y="4"/>
                  <a:pt x="91" y="4"/>
                  <a:pt x="91" y="4"/>
                </a:cubicBezTo>
                <a:close/>
                <a:moveTo>
                  <a:pt x="81" y="1"/>
                </a:moveTo>
                <a:cubicBezTo>
                  <a:pt x="72" y="10"/>
                  <a:pt x="72" y="10"/>
                  <a:pt x="72" y="10"/>
                </a:cubicBezTo>
                <a:cubicBezTo>
                  <a:pt x="72" y="8"/>
                  <a:pt x="72" y="8"/>
                  <a:pt x="72" y="8"/>
                </a:cubicBezTo>
                <a:cubicBezTo>
                  <a:pt x="72" y="3"/>
                  <a:pt x="72" y="3"/>
                  <a:pt x="72" y="3"/>
                </a:cubicBezTo>
                <a:cubicBezTo>
                  <a:pt x="74" y="0"/>
                  <a:pt x="74" y="0"/>
                  <a:pt x="74" y="0"/>
                </a:cubicBezTo>
                <a:cubicBezTo>
                  <a:pt x="77" y="1"/>
                  <a:pt x="79" y="1"/>
                  <a:pt x="81" y="1"/>
                </a:cubicBezTo>
                <a:close/>
                <a:moveTo>
                  <a:pt x="68" y="14"/>
                </a:moveTo>
                <a:cubicBezTo>
                  <a:pt x="14" y="68"/>
                  <a:pt x="14" y="68"/>
                  <a:pt x="14" y="68"/>
                </a:cubicBezTo>
                <a:cubicBezTo>
                  <a:pt x="7" y="68"/>
                  <a:pt x="7" y="68"/>
                  <a:pt x="7" y="68"/>
                </a:cubicBezTo>
                <a:cubicBezTo>
                  <a:pt x="6" y="68"/>
                  <a:pt x="6" y="68"/>
                  <a:pt x="6" y="68"/>
                </a:cubicBezTo>
                <a:cubicBezTo>
                  <a:pt x="68" y="7"/>
                  <a:pt x="68" y="7"/>
                  <a:pt x="68" y="7"/>
                </a:cubicBezTo>
                <a:cubicBezTo>
                  <a:pt x="68" y="8"/>
                  <a:pt x="68" y="8"/>
                  <a:pt x="68" y="8"/>
                </a:cubicBezTo>
                <a:cubicBezTo>
                  <a:pt x="68" y="14"/>
                  <a:pt x="68" y="14"/>
                  <a:pt x="68" y="14"/>
                </a:cubicBezTo>
                <a:close/>
                <a:moveTo>
                  <a:pt x="68" y="2"/>
                </a:moveTo>
                <a:cubicBezTo>
                  <a:pt x="1" y="68"/>
                  <a:pt x="1" y="68"/>
                  <a:pt x="1" y="68"/>
                </a:cubicBezTo>
                <a:cubicBezTo>
                  <a:pt x="0" y="68"/>
                  <a:pt x="0" y="68"/>
                  <a:pt x="0" y="68"/>
                </a:cubicBezTo>
                <a:cubicBezTo>
                  <a:pt x="0" y="66"/>
                  <a:pt x="0" y="64"/>
                  <a:pt x="0" y="62"/>
                </a:cubicBezTo>
                <a:cubicBezTo>
                  <a:pt x="62" y="1"/>
                  <a:pt x="62" y="1"/>
                  <a:pt x="62" y="1"/>
                </a:cubicBezTo>
                <a:cubicBezTo>
                  <a:pt x="64" y="1"/>
                  <a:pt x="66" y="0"/>
                  <a:pt x="68" y="0"/>
                </a:cubicBezTo>
                <a:cubicBezTo>
                  <a:pt x="68" y="2"/>
                  <a:pt x="68" y="2"/>
                  <a:pt x="68" y="2"/>
                </a:cubicBezTo>
                <a:close/>
                <a:moveTo>
                  <a:pt x="56" y="2"/>
                </a:moveTo>
                <a:cubicBezTo>
                  <a:pt x="1" y="56"/>
                  <a:pt x="1" y="56"/>
                  <a:pt x="1" y="56"/>
                </a:cubicBezTo>
                <a:cubicBezTo>
                  <a:pt x="2" y="53"/>
                  <a:pt x="3" y="49"/>
                  <a:pt x="4" y="46"/>
                </a:cubicBezTo>
                <a:cubicBezTo>
                  <a:pt x="45" y="5"/>
                  <a:pt x="45" y="5"/>
                  <a:pt x="45" y="5"/>
                </a:cubicBezTo>
                <a:cubicBezTo>
                  <a:pt x="49" y="3"/>
                  <a:pt x="52" y="3"/>
                  <a:pt x="56" y="2"/>
                </a:cubicBezTo>
                <a:close/>
                <a:moveTo>
                  <a:pt x="36" y="9"/>
                </a:moveTo>
                <a:cubicBezTo>
                  <a:pt x="30" y="12"/>
                  <a:pt x="25" y="16"/>
                  <a:pt x="20" y="21"/>
                </a:cubicBezTo>
                <a:cubicBezTo>
                  <a:pt x="16" y="25"/>
                  <a:pt x="12" y="31"/>
                  <a:pt x="9" y="37"/>
                </a:cubicBezTo>
                <a:cubicBezTo>
                  <a:pt x="36" y="9"/>
                  <a:pt x="36" y="9"/>
                  <a:pt x="36" y="9"/>
                </a:cubicBezTo>
                <a:close/>
                <a:moveTo>
                  <a:pt x="10" y="73"/>
                </a:moveTo>
                <a:cubicBezTo>
                  <a:pt x="0" y="82"/>
                  <a:pt x="0" y="82"/>
                  <a:pt x="0" y="82"/>
                </a:cubicBezTo>
                <a:cubicBezTo>
                  <a:pt x="0" y="75"/>
                  <a:pt x="0" y="75"/>
                  <a:pt x="0" y="75"/>
                </a:cubicBezTo>
                <a:cubicBezTo>
                  <a:pt x="2" y="73"/>
                  <a:pt x="2" y="73"/>
                  <a:pt x="2" y="73"/>
                </a:cubicBezTo>
                <a:cubicBezTo>
                  <a:pt x="7" y="73"/>
                  <a:pt x="7" y="73"/>
                  <a:pt x="7" y="73"/>
                </a:cubicBezTo>
                <a:lnTo>
                  <a:pt x="10" y="73"/>
                </a:lnTo>
                <a:close/>
              </a:path>
            </a:pathLst>
          </a:cu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3" name="Freeform 21"/>
          <p:cNvSpPr>
            <a:spLocks noEditPoints="1"/>
          </p:cNvSpPr>
          <p:nvPr/>
        </p:nvSpPr>
        <p:spPr bwMode="auto">
          <a:xfrm>
            <a:off x="2254251" y="3252789"/>
            <a:ext cx="863600" cy="620713"/>
          </a:xfrm>
          <a:custGeom>
            <a:avLst/>
            <a:gdLst>
              <a:gd name="T0" fmla="*/ 161 w 182"/>
              <a:gd name="T1" fmla="*/ 93 h 131"/>
              <a:gd name="T2" fmla="*/ 144 w 182"/>
              <a:gd name="T3" fmla="*/ 93 h 131"/>
              <a:gd name="T4" fmla="*/ 144 w 182"/>
              <a:gd name="T5" fmla="*/ 89 h 131"/>
              <a:gd name="T6" fmla="*/ 161 w 182"/>
              <a:gd name="T7" fmla="*/ 89 h 131"/>
              <a:gd name="T8" fmla="*/ 93 w 182"/>
              <a:gd name="T9" fmla="*/ 20 h 131"/>
              <a:gd name="T10" fmla="*/ 93 w 182"/>
              <a:gd name="T11" fmla="*/ 37 h 131"/>
              <a:gd name="T12" fmla="*/ 89 w 182"/>
              <a:gd name="T13" fmla="*/ 37 h 131"/>
              <a:gd name="T14" fmla="*/ 89 w 182"/>
              <a:gd name="T15" fmla="*/ 20 h 131"/>
              <a:gd name="T16" fmla="*/ 21 w 182"/>
              <a:gd name="T17" fmla="*/ 88 h 131"/>
              <a:gd name="T18" fmla="*/ 37 w 182"/>
              <a:gd name="T19" fmla="*/ 88 h 131"/>
              <a:gd name="T20" fmla="*/ 37 w 182"/>
              <a:gd name="T21" fmla="*/ 93 h 131"/>
              <a:gd name="T22" fmla="*/ 21 w 182"/>
              <a:gd name="T23" fmla="*/ 93 h 131"/>
              <a:gd name="T24" fmla="*/ 161 w 182"/>
              <a:gd name="T25" fmla="*/ 110 h 131"/>
              <a:gd name="T26" fmla="*/ 87 w 182"/>
              <a:gd name="T27" fmla="*/ 97 h 131"/>
              <a:gd name="T28" fmla="*/ 87 w 182"/>
              <a:gd name="T29" fmla="*/ 89 h 131"/>
              <a:gd name="T30" fmla="*/ 95 w 182"/>
              <a:gd name="T31" fmla="*/ 89 h 131"/>
              <a:gd name="T32" fmla="*/ 95 w 182"/>
              <a:gd name="T33" fmla="*/ 97 h 131"/>
              <a:gd name="T34" fmla="*/ 98 w 182"/>
              <a:gd name="T35" fmla="*/ 100 h 131"/>
              <a:gd name="T36" fmla="*/ 84 w 182"/>
              <a:gd name="T37" fmla="*/ 100 h 131"/>
              <a:gd name="T38" fmla="*/ 78 w 182"/>
              <a:gd name="T39" fmla="*/ 102 h 131"/>
              <a:gd name="T40" fmla="*/ 76 w 182"/>
              <a:gd name="T41" fmla="*/ 98 h 131"/>
              <a:gd name="T42" fmla="*/ 81 w 182"/>
              <a:gd name="T43" fmla="*/ 93 h 131"/>
              <a:gd name="T44" fmla="*/ 91 w 182"/>
              <a:gd name="T45" fmla="*/ 83 h 131"/>
              <a:gd name="T46" fmla="*/ 98 w 182"/>
              <a:gd name="T47" fmla="*/ 87 h 131"/>
              <a:gd name="T48" fmla="*/ 139 w 182"/>
              <a:gd name="T49" fmla="*/ 66 h 131"/>
              <a:gd name="T50" fmla="*/ 141 w 182"/>
              <a:gd name="T51" fmla="*/ 70 h 131"/>
              <a:gd name="T52" fmla="*/ 100 w 182"/>
              <a:gd name="T53" fmla="*/ 91 h 131"/>
              <a:gd name="T54" fmla="*/ 98 w 182"/>
              <a:gd name="T55" fmla="*/ 100 h 131"/>
              <a:gd name="T56" fmla="*/ 17 w 182"/>
              <a:gd name="T57" fmla="*/ 91 h 131"/>
              <a:gd name="T58" fmla="*/ 39 w 182"/>
              <a:gd name="T59" fmla="*/ 38 h 131"/>
              <a:gd name="T60" fmla="*/ 91 w 182"/>
              <a:gd name="T61" fmla="*/ 16 h 131"/>
              <a:gd name="T62" fmla="*/ 91 w 182"/>
              <a:gd name="T63" fmla="*/ 16 h 131"/>
              <a:gd name="T64" fmla="*/ 165 w 182"/>
              <a:gd name="T65" fmla="*/ 90 h 131"/>
              <a:gd name="T66" fmla="*/ 165 w 182"/>
              <a:gd name="T67" fmla="*/ 92 h 131"/>
              <a:gd name="T68" fmla="*/ 163 w 182"/>
              <a:gd name="T69" fmla="*/ 114 h 131"/>
              <a:gd name="T70" fmla="*/ 17 w 182"/>
              <a:gd name="T71" fmla="*/ 112 h 131"/>
              <a:gd name="T72" fmla="*/ 91 w 182"/>
              <a:gd name="T73" fmla="*/ 0 h 131"/>
              <a:gd name="T74" fmla="*/ 182 w 182"/>
              <a:gd name="T75" fmla="*/ 90 h 131"/>
              <a:gd name="T76" fmla="*/ 182 w 182"/>
              <a:gd name="T77" fmla="*/ 119 h 131"/>
              <a:gd name="T78" fmla="*/ 178 w 182"/>
              <a:gd name="T79" fmla="*/ 127 h 131"/>
              <a:gd name="T80" fmla="*/ 178 w 182"/>
              <a:gd name="T81" fmla="*/ 127 h 131"/>
              <a:gd name="T82" fmla="*/ 12 w 182"/>
              <a:gd name="T83" fmla="*/ 131 h 131"/>
              <a:gd name="T84" fmla="*/ 0 w 182"/>
              <a:gd name="T85" fmla="*/ 119 h 131"/>
              <a:gd name="T86" fmla="*/ 0 w 182"/>
              <a:gd name="T87" fmla="*/ 90 h 131"/>
              <a:gd name="T88" fmla="*/ 91 w 182"/>
              <a:gd name="T89" fmla="*/ 0 h 131"/>
              <a:gd name="T90" fmla="*/ 178 w 182"/>
              <a:gd name="T91" fmla="*/ 90 h 131"/>
              <a:gd name="T92" fmla="*/ 178 w 182"/>
              <a:gd name="T93" fmla="*/ 119 h 131"/>
              <a:gd name="T94" fmla="*/ 175 w 182"/>
              <a:gd name="T95" fmla="*/ 124 h 131"/>
              <a:gd name="T96" fmla="*/ 12 w 182"/>
              <a:gd name="T97" fmla="*/ 127 h 131"/>
              <a:gd name="T98" fmla="*/ 4 w 182"/>
              <a:gd name="T99" fmla="*/ 119 h 131"/>
              <a:gd name="T100" fmla="*/ 4 w 182"/>
              <a:gd name="T101" fmla="*/ 90 h 131"/>
              <a:gd name="T102" fmla="*/ 91 w 182"/>
              <a:gd name="T103" fmla="*/ 4 h 1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82" h="131">
                <a:moveTo>
                  <a:pt x="161" y="110"/>
                </a:moveTo>
                <a:cubicBezTo>
                  <a:pt x="161" y="93"/>
                  <a:pt x="161" y="93"/>
                  <a:pt x="161" y="93"/>
                </a:cubicBezTo>
                <a:cubicBezTo>
                  <a:pt x="154" y="93"/>
                  <a:pt x="154" y="93"/>
                  <a:pt x="154" y="93"/>
                </a:cubicBezTo>
                <a:cubicBezTo>
                  <a:pt x="144" y="93"/>
                  <a:pt x="144" y="93"/>
                  <a:pt x="144" y="93"/>
                </a:cubicBezTo>
                <a:cubicBezTo>
                  <a:pt x="143" y="93"/>
                  <a:pt x="142" y="92"/>
                  <a:pt x="142" y="91"/>
                </a:cubicBezTo>
                <a:cubicBezTo>
                  <a:pt x="142" y="89"/>
                  <a:pt x="143" y="89"/>
                  <a:pt x="144" y="89"/>
                </a:cubicBezTo>
                <a:cubicBezTo>
                  <a:pt x="154" y="89"/>
                  <a:pt x="154" y="89"/>
                  <a:pt x="154" y="89"/>
                </a:cubicBezTo>
                <a:cubicBezTo>
                  <a:pt x="161" y="89"/>
                  <a:pt x="161" y="89"/>
                  <a:pt x="161" y="89"/>
                </a:cubicBezTo>
                <a:cubicBezTo>
                  <a:pt x="160" y="70"/>
                  <a:pt x="153" y="53"/>
                  <a:pt x="140" y="41"/>
                </a:cubicBezTo>
                <a:cubicBezTo>
                  <a:pt x="128" y="29"/>
                  <a:pt x="111" y="21"/>
                  <a:pt x="93" y="20"/>
                </a:cubicBezTo>
                <a:cubicBezTo>
                  <a:pt x="93" y="28"/>
                  <a:pt x="93" y="28"/>
                  <a:pt x="93" y="28"/>
                </a:cubicBezTo>
                <a:cubicBezTo>
                  <a:pt x="93" y="37"/>
                  <a:pt x="93" y="37"/>
                  <a:pt x="93" y="37"/>
                </a:cubicBezTo>
                <a:cubicBezTo>
                  <a:pt x="93" y="38"/>
                  <a:pt x="92" y="39"/>
                  <a:pt x="91" y="39"/>
                </a:cubicBezTo>
                <a:cubicBezTo>
                  <a:pt x="90" y="39"/>
                  <a:pt x="89" y="38"/>
                  <a:pt x="89" y="37"/>
                </a:cubicBezTo>
                <a:cubicBezTo>
                  <a:pt x="89" y="28"/>
                  <a:pt x="89" y="28"/>
                  <a:pt x="89" y="28"/>
                </a:cubicBezTo>
                <a:cubicBezTo>
                  <a:pt x="89" y="20"/>
                  <a:pt x="89" y="20"/>
                  <a:pt x="89" y="20"/>
                </a:cubicBezTo>
                <a:cubicBezTo>
                  <a:pt x="70" y="21"/>
                  <a:pt x="54" y="29"/>
                  <a:pt x="41" y="41"/>
                </a:cubicBezTo>
                <a:cubicBezTo>
                  <a:pt x="29" y="53"/>
                  <a:pt x="21" y="70"/>
                  <a:pt x="21" y="88"/>
                </a:cubicBezTo>
                <a:cubicBezTo>
                  <a:pt x="28" y="88"/>
                  <a:pt x="28" y="88"/>
                  <a:pt x="28" y="88"/>
                </a:cubicBezTo>
                <a:cubicBezTo>
                  <a:pt x="37" y="88"/>
                  <a:pt x="37" y="88"/>
                  <a:pt x="37" y="88"/>
                </a:cubicBezTo>
                <a:cubicBezTo>
                  <a:pt x="39" y="88"/>
                  <a:pt x="39" y="89"/>
                  <a:pt x="39" y="91"/>
                </a:cubicBezTo>
                <a:cubicBezTo>
                  <a:pt x="39" y="92"/>
                  <a:pt x="39" y="93"/>
                  <a:pt x="37" y="93"/>
                </a:cubicBezTo>
                <a:cubicBezTo>
                  <a:pt x="28" y="93"/>
                  <a:pt x="28" y="93"/>
                  <a:pt x="28" y="93"/>
                </a:cubicBezTo>
                <a:cubicBezTo>
                  <a:pt x="21" y="93"/>
                  <a:pt x="21" y="93"/>
                  <a:pt x="21" y="93"/>
                </a:cubicBezTo>
                <a:cubicBezTo>
                  <a:pt x="21" y="110"/>
                  <a:pt x="21" y="110"/>
                  <a:pt x="21" y="110"/>
                </a:cubicBezTo>
                <a:cubicBezTo>
                  <a:pt x="161" y="110"/>
                  <a:pt x="161" y="110"/>
                  <a:pt x="161" y="110"/>
                </a:cubicBezTo>
                <a:close/>
                <a:moveTo>
                  <a:pt x="91" y="98"/>
                </a:moveTo>
                <a:cubicBezTo>
                  <a:pt x="89" y="98"/>
                  <a:pt x="88" y="98"/>
                  <a:pt x="87" y="97"/>
                </a:cubicBezTo>
                <a:cubicBezTo>
                  <a:pt x="86" y="96"/>
                  <a:pt x="85" y="94"/>
                  <a:pt x="85" y="93"/>
                </a:cubicBezTo>
                <a:cubicBezTo>
                  <a:pt x="85" y="91"/>
                  <a:pt x="86" y="90"/>
                  <a:pt x="87" y="89"/>
                </a:cubicBezTo>
                <a:cubicBezTo>
                  <a:pt x="88" y="88"/>
                  <a:pt x="89" y="87"/>
                  <a:pt x="91" y="87"/>
                </a:cubicBezTo>
                <a:cubicBezTo>
                  <a:pt x="92" y="87"/>
                  <a:pt x="94" y="88"/>
                  <a:pt x="95" y="89"/>
                </a:cubicBezTo>
                <a:cubicBezTo>
                  <a:pt x="96" y="90"/>
                  <a:pt x="96" y="91"/>
                  <a:pt x="96" y="93"/>
                </a:cubicBezTo>
                <a:cubicBezTo>
                  <a:pt x="96" y="94"/>
                  <a:pt x="96" y="96"/>
                  <a:pt x="95" y="97"/>
                </a:cubicBezTo>
                <a:cubicBezTo>
                  <a:pt x="94" y="98"/>
                  <a:pt x="92" y="98"/>
                  <a:pt x="91" y="98"/>
                </a:cubicBezTo>
                <a:close/>
                <a:moveTo>
                  <a:pt x="98" y="100"/>
                </a:moveTo>
                <a:cubicBezTo>
                  <a:pt x="96" y="101"/>
                  <a:pt x="93" y="102"/>
                  <a:pt x="91" y="102"/>
                </a:cubicBezTo>
                <a:cubicBezTo>
                  <a:pt x="88" y="102"/>
                  <a:pt x="86" y="101"/>
                  <a:pt x="84" y="100"/>
                </a:cubicBezTo>
                <a:cubicBezTo>
                  <a:pt x="84" y="99"/>
                  <a:pt x="84" y="99"/>
                  <a:pt x="83" y="99"/>
                </a:cubicBezTo>
                <a:cubicBezTo>
                  <a:pt x="78" y="102"/>
                  <a:pt x="78" y="102"/>
                  <a:pt x="78" y="102"/>
                </a:cubicBezTo>
                <a:cubicBezTo>
                  <a:pt x="77" y="102"/>
                  <a:pt x="76" y="102"/>
                  <a:pt x="75" y="101"/>
                </a:cubicBezTo>
                <a:cubicBezTo>
                  <a:pt x="75" y="100"/>
                  <a:pt x="75" y="98"/>
                  <a:pt x="76" y="98"/>
                </a:cubicBezTo>
                <a:cubicBezTo>
                  <a:pt x="82" y="95"/>
                  <a:pt x="82" y="95"/>
                  <a:pt x="82" y="95"/>
                </a:cubicBezTo>
                <a:cubicBezTo>
                  <a:pt x="81" y="95"/>
                  <a:pt x="81" y="94"/>
                  <a:pt x="81" y="93"/>
                </a:cubicBezTo>
                <a:cubicBezTo>
                  <a:pt x="81" y="90"/>
                  <a:pt x="82" y="88"/>
                  <a:pt x="84" y="86"/>
                </a:cubicBezTo>
                <a:cubicBezTo>
                  <a:pt x="86" y="84"/>
                  <a:pt x="88" y="83"/>
                  <a:pt x="91" y="83"/>
                </a:cubicBezTo>
                <a:cubicBezTo>
                  <a:pt x="93" y="83"/>
                  <a:pt x="96" y="84"/>
                  <a:pt x="98" y="86"/>
                </a:cubicBezTo>
                <a:cubicBezTo>
                  <a:pt x="98" y="86"/>
                  <a:pt x="98" y="87"/>
                  <a:pt x="98" y="87"/>
                </a:cubicBezTo>
                <a:cubicBezTo>
                  <a:pt x="122" y="75"/>
                  <a:pt x="122" y="75"/>
                  <a:pt x="122" y="75"/>
                </a:cubicBezTo>
                <a:cubicBezTo>
                  <a:pt x="139" y="66"/>
                  <a:pt x="139" y="66"/>
                  <a:pt x="139" y="66"/>
                </a:cubicBezTo>
                <a:cubicBezTo>
                  <a:pt x="140" y="66"/>
                  <a:pt x="141" y="66"/>
                  <a:pt x="142" y="67"/>
                </a:cubicBezTo>
                <a:cubicBezTo>
                  <a:pt x="142" y="68"/>
                  <a:pt x="142" y="69"/>
                  <a:pt x="141" y="70"/>
                </a:cubicBezTo>
                <a:cubicBezTo>
                  <a:pt x="124" y="79"/>
                  <a:pt x="124" y="79"/>
                  <a:pt x="124" y="79"/>
                </a:cubicBezTo>
                <a:cubicBezTo>
                  <a:pt x="100" y="91"/>
                  <a:pt x="100" y="91"/>
                  <a:pt x="100" y="91"/>
                </a:cubicBezTo>
                <a:cubicBezTo>
                  <a:pt x="100" y="91"/>
                  <a:pt x="100" y="92"/>
                  <a:pt x="100" y="93"/>
                </a:cubicBezTo>
                <a:cubicBezTo>
                  <a:pt x="100" y="96"/>
                  <a:pt x="99" y="98"/>
                  <a:pt x="98" y="100"/>
                </a:cubicBezTo>
                <a:close/>
                <a:moveTo>
                  <a:pt x="17" y="92"/>
                </a:moveTo>
                <a:cubicBezTo>
                  <a:pt x="17" y="91"/>
                  <a:pt x="17" y="91"/>
                  <a:pt x="17" y="91"/>
                </a:cubicBezTo>
                <a:cubicBezTo>
                  <a:pt x="17" y="90"/>
                  <a:pt x="17" y="90"/>
                  <a:pt x="17" y="89"/>
                </a:cubicBezTo>
                <a:cubicBezTo>
                  <a:pt x="17" y="69"/>
                  <a:pt x="25" y="51"/>
                  <a:pt x="39" y="38"/>
                </a:cubicBezTo>
                <a:cubicBezTo>
                  <a:pt x="52" y="25"/>
                  <a:pt x="70" y="16"/>
                  <a:pt x="91" y="16"/>
                </a:cubicBezTo>
                <a:cubicBezTo>
                  <a:pt x="91" y="16"/>
                  <a:pt x="91" y="16"/>
                  <a:pt x="91" y="16"/>
                </a:cubicBezTo>
                <a:cubicBezTo>
                  <a:pt x="91" y="16"/>
                  <a:pt x="91" y="16"/>
                  <a:pt x="91" y="16"/>
                </a:cubicBezTo>
                <a:cubicBezTo>
                  <a:pt x="91" y="16"/>
                  <a:pt x="91" y="16"/>
                  <a:pt x="91" y="16"/>
                </a:cubicBezTo>
                <a:cubicBezTo>
                  <a:pt x="111" y="16"/>
                  <a:pt x="130" y="25"/>
                  <a:pt x="143" y="38"/>
                </a:cubicBezTo>
                <a:cubicBezTo>
                  <a:pt x="156" y="51"/>
                  <a:pt x="165" y="69"/>
                  <a:pt x="165" y="90"/>
                </a:cubicBezTo>
                <a:cubicBezTo>
                  <a:pt x="165" y="90"/>
                  <a:pt x="165" y="90"/>
                  <a:pt x="165" y="91"/>
                </a:cubicBezTo>
                <a:cubicBezTo>
                  <a:pt x="165" y="91"/>
                  <a:pt x="165" y="91"/>
                  <a:pt x="165" y="92"/>
                </a:cubicBezTo>
                <a:cubicBezTo>
                  <a:pt x="165" y="112"/>
                  <a:pt x="165" y="112"/>
                  <a:pt x="165" y="112"/>
                </a:cubicBezTo>
                <a:cubicBezTo>
                  <a:pt x="165" y="113"/>
                  <a:pt x="164" y="114"/>
                  <a:pt x="163" y="114"/>
                </a:cubicBezTo>
                <a:cubicBezTo>
                  <a:pt x="19" y="114"/>
                  <a:pt x="19" y="114"/>
                  <a:pt x="19" y="114"/>
                </a:cubicBezTo>
                <a:cubicBezTo>
                  <a:pt x="18" y="114"/>
                  <a:pt x="17" y="113"/>
                  <a:pt x="17" y="112"/>
                </a:cubicBezTo>
                <a:cubicBezTo>
                  <a:pt x="17" y="92"/>
                  <a:pt x="17" y="92"/>
                  <a:pt x="17" y="92"/>
                </a:cubicBezTo>
                <a:close/>
                <a:moveTo>
                  <a:pt x="91" y="0"/>
                </a:moveTo>
                <a:cubicBezTo>
                  <a:pt x="116" y="0"/>
                  <a:pt x="139" y="10"/>
                  <a:pt x="155" y="26"/>
                </a:cubicBezTo>
                <a:cubicBezTo>
                  <a:pt x="171" y="43"/>
                  <a:pt x="182" y="65"/>
                  <a:pt x="182" y="90"/>
                </a:cubicBezTo>
                <a:cubicBezTo>
                  <a:pt x="182" y="112"/>
                  <a:pt x="182" y="112"/>
                  <a:pt x="182" y="112"/>
                </a:cubicBezTo>
                <a:cubicBezTo>
                  <a:pt x="182" y="119"/>
                  <a:pt x="182" y="119"/>
                  <a:pt x="182" y="119"/>
                </a:cubicBezTo>
                <a:cubicBezTo>
                  <a:pt x="182" y="122"/>
                  <a:pt x="180" y="125"/>
                  <a:pt x="178" y="127"/>
                </a:cubicBezTo>
                <a:cubicBezTo>
                  <a:pt x="178" y="127"/>
                  <a:pt x="178" y="127"/>
                  <a:pt x="178" y="127"/>
                </a:cubicBezTo>
                <a:cubicBezTo>
                  <a:pt x="178" y="127"/>
                  <a:pt x="178" y="127"/>
                  <a:pt x="178" y="127"/>
                </a:cubicBezTo>
                <a:cubicBezTo>
                  <a:pt x="178" y="127"/>
                  <a:pt x="178" y="127"/>
                  <a:pt x="178" y="127"/>
                </a:cubicBezTo>
                <a:cubicBezTo>
                  <a:pt x="176" y="129"/>
                  <a:pt x="173" y="131"/>
                  <a:pt x="169" y="131"/>
                </a:cubicBezTo>
                <a:cubicBezTo>
                  <a:pt x="12" y="131"/>
                  <a:pt x="12" y="131"/>
                  <a:pt x="12" y="131"/>
                </a:cubicBezTo>
                <a:cubicBezTo>
                  <a:pt x="9" y="131"/>
                  <a:pt x="6" y="129"/>
                  <a:pt x="4" y="127"/>
                </a:cubicBezTo>
                <a:cubicBezTo>
                  <a:pt x="2" y="125"/>
                  <a:pt x="0" y="122"/>
                  <a:pt x="0" y="119"/>
                </a:cubicBezTo>
                <a:cubicBezTo>
                  <a:pt x="0" y="112"/>
                  <a:pt x="0" y="112"/>
                  <a:pt x="0" y="112"/>
                </a:cubicBezTo>
                <a:cubicBezTo>
                  <a:pt x="0" y="90"/>
                  <a:pt x="0" y="90"/>
                  <a:pt x="0" y="90"/>
                </a:cubicBezTo>
                <a:cubicBezTo>
                  <a:pt x="0" y="65"/>
                  <a:pt x="10" y="43"/>
                  <a:pt x="27" y="26"/>
                </a:cubicBezTo>
                <a:cubicBezTo>
                  <a:pt x="43" y="10"/>
                  <a:pt x="66" y="0"/>
                  <a:pt x="91" y="0"/>
                </a:cubicBezTo>
                <a:close/>
                <a:moveTo>
                  <a:pt x="152" y="29"/>
                </a:moveTo>
                <a:cubicBezTo>
                  <a:pt x="168" y="45"/>
                  <a:pt x="178" y="66"/>
                  <a:pt x="178" y="90"/>
                </a:cubicBezTo>
                <a:cubicBezTo>
                  <a:pt x="178" y="112"/>
                  <a:pt x="178" y="112"/>
                  <a:pt x="178" y="112"/>
                </a:cubicBezTo>
                <a:cubicBezTo>
                  <a:pt x="178" y="119"/>
                  <a:pt x="178" y="119"/>
                  <a:pt x="178" y="119"/>
                </a:cubicBezTo>
                <a:cubicBezTo>
                  <a:pt x="178" y="121"/>
                  <a:pt x="177" y="123"/>
                  <a:pt x="175" y="124"/>
                </a:cubicBezTo>
                <a:cubicBezTo>
                  <a:pt x="175" y="124"/>
                  <a:pt x="175" y="124"/>
                  <a:pt x="175" y="124"/>
                </a:cubicBezTo>
                <a:cubicBezTo>
                  <a:pt x="174" y="126"/>
                  <a:pt x="172" y="127"/>
                  <a:pt x="169" y="127"/>
                </a:cubicBezTo>
                <a:cubicBezTo>
                  <a:pt x="12" y="127"/>
                  <a:pt x="12" y="127"/>
                  <a:pt x="12" y="127"/>
                </a:cubicBezTo>
                <a:cubicBezTo>
                  <a:pt x="10" y="127"/>
                  <a:pt x="8" y="126"/>
                  <a:pt x="7" y="124"/>
                </a:cubicBezTo>
                <a:cubicBezTo>
                  <a:pt x="5" y="123"/>
                  <a:pt x="4" y="121"/>
                  <a:pt x="4" y="119"/>
                </a:cubicBezTo>
                <a:cubicBezTo>
                  <a:pt x="4" y="112"/>
                  <a:pt x="4" y="112"/>
                  <a:pt x="4" y="112"/>
                </a:cubicBezTo>
                <a:cubicBezTo>
                  <a:pt x="4" y="90"/>
                  <a:pt x="4" y="90"/>
                  <a:pt x="4" y="90"/>
                </a:cubicBezTo>
                <a:cubicBezTo>
                  <a:pt x="4" y="66"/>
                  <a:pt x="14" y="45"/>
                  <a:pt x="30" y="29"/>
                </a:cubicBezTo>
                <a:cubicBezTo>
                  <a:pt x="45" y="13"/>
                  <a:pt x="67" y="4"/>
                  <a:pt x="91" y="4"/>
                </a:cubicBezTo>
                <a:cubicBezTo>
                  <a:pt x="115" y="4"/>
                  <a:pt x="136" y="13"/>
                  <a:pt x="152" y="29"/>
                </a:cubicBezTo>
                <a:close/>
              </a:path>
            </a:pathLst>
          </a:custGeom>
          <a:solidFill>
            <a:srgbClr val="403E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4" name="Freeform 22"/>
          <p:cNvSpPr>
            <a:spLocks noEditPoints="1"/>
          </p:cNvSpPr>
          <p:nvPr/>
        </p:nvSpPr>
        <p:spPr bwMode="auto">
          <a:xfrm>
            <a:off x="3373438" y="800101"/>
            <a:ext cx="138113" cy="204788"/>
          </a:xfrm>
          <a:custGeom>
            <a:avLst/>
            <a:gdLst>
              <a:gd name="T0" fmla="*/ 29 w 29"/>
              <a:gd name="T1" fmla="*/ 43 h 43"/>
              <a:gd name="T2" fmla="*/ 29 w 29"/>
              <a:gd name="T3" fmla="*/ 43 h 43"/>
              <a:gd name="T4" fmla="*/ 28 w 29"/>
              <a:gd name="T5" fmla="*/ 43 h 43"/>
              <a:gd name="T6" fmla="*/ 29 w 29"/>
              <a:gd name="T7" fmla="*/ 43 h 43"/>
              <a:gd name="T8" fmla="*/ 29 w 29"/>
              <a:gd name="T9" fmla="*/ 39 h 43"/>
              <a:gd name="T10" fmla="*/ 25 w 29"/>
              <a:gd name="T11" fmla="*/ 43 h 43"/>
              <a:gd name="T12" fmla="*/ 20 w 29"/>
              <a:gd name="T13" fmla="*/ 43 h 43"/>
              <a:gd name="T14" fmla="*/ 29 w 29"/>
              <a:gd name="T15" fmla="*/ 34 h 43"/>
              <a:gd name="T16" fmla="*/ 29 w 29"/>
              <a:gd name="T17" fmla="*/ 39 h 43"/>
              <a:gd name="T18" fmla="*/ 29 w 29"/>
              <a:gd name="T19" fmla="*/ 31 h 43"/>
              <a:gd name="T20" fmla="*/ 16 w 29"/>
              <a:gd name="T21" fmla="*/ 43 h 43"/>
              <a:gd name="T22" fmla="*/ 11 w 29"/>
              <a:gd name="T23" fmla="*/ 43 h 43"/>
              <a:gd name="T24" fmla="*/ 29 w 29"/>
              <a:gd name="T25" fmla="*/ 25 h 43"/>
              <a:gd name="T26" fmla="*/ 29 w 29"/>
              <a:gd name="T27" fmla="*/ 31 h 43"/>
              <a:gd name="T28" fmla="*/ 29 w 29"/>
              <a:gd name="T29" fmla="*/ 22 h 43"/>
              <a:gd name="T30" fmla="*/ 7 w 29"/>
              <a:gd name="T31" fmla="*/ 43 h 43"/>
              <a:gd name="T32" fmla="*/ 2 w 29"/>
              <a:gd name="T33" fmla="*/ 43 h 43"/>
              <a:gd name="T34" fmla="*/ 29 w 29"/>
              <a:gd name="T35" fmla="*/ 17 h 43"/>
              <a:gd name="T36" fmla="*/ 29 w 29"/>
              <a:gd name="T37" fmla="*/ 22 h 43"/>
              <a:gd name="T38" fmla="*/ 29 w 29"/>
              <a:gd name="T39" fmla="*/ 13 h 43"/>
              <a:gd name="T40" fmla="*/ 29 w 29"/>
              <a:gd name="T41" fmla="*/ 8 h 43"/>
              <a:gd name="T42" fmla="*/ 0 w 29"/>
              <a:gd name="T43" fmla="*/ 37 h 43"/>
              <a:gd name="T44" fmla="*/ 0 w 29"/>
              <a:gd name="T45" fmla="*/ 42 h 43"/>
              <a:gd name="T46" fmla="*/ 29 w 29"/>
              <a:gd name="T47" fmla="*/ 13 h 43"/>
              <a:gd name="T48" fmla="*/ 29 w 29"/>
              <a:gd name="T49" fmla="*/ 4 h 43"/>
              <a:gd name="T50" fmla="*/ 29 w 29"/>
              <a:gd name="T51" fmla="*/ 3 h 43"/>
              <a:gd name="T52" fmla="*/ 29 w 29"/>
              <a:gd name="T53" fmla="*/ 3 h 43"/>
              <a:gd name="T54" fmla="*/ 28 w 29"/>
              <a:gd name="T55" fmla="*/ 1 h 43"/>
              <a:gd name="T56" fmla="*/ 28 w 29"/>
              <a:gd name="T57" fmla="*/ 1 h 43"/>
              <a:gd name="T58" fmla="*/ 28 w 29"/>
              <a:gd name="T59" fmla="*/ 1 h 43"/>
              <a:gd name="T60" fmla="*/ 0 w 29"/>
              <a:gd name="T61" fmla="*/ 28 h 43"/>
              <a:gd name="T62" fmla="*/ 0 w 29"/>
              <a:gd name="T63" fmla="*/ 33 h 43"/>
              <a:gd name="T64" fmla="*/ 29 w 29"/>
              <a:gd name="T65" fmla="*/ 4 h 43"/>
              <a:gd name="T66" fmla="*/ 24 w 29"/>
              <a:gd name="T67" fmla="*/ 0 h 43"/>
              <a:gd name="T68" fmla="*/ 19 w 29"/>
              <a:gd name="T69" fmla="*/ 0 h 43"/>
              <a:gd name="T70" fmla="*/ 0 w 29"/>
              <a:gd name="T71" fmla="*/ 19 h 43"/>
              <a:gd name="T72" fmla="*/ 0 w 29"/>
              <a:gd name="T73" fmla="*/ 24 h 43"/>
              <a:gd name="T74" fmla="*/ 24 w 29"/>
              <a:gd name="T75" fmla="*/ 0 h 43"/>
              <a:gd name="T76" fmla="*/ 15 w 29"/>
              <a:gd name="T77" fmla="*/ 0 h 43"/>
              <a:gd name="T78" fmla="*/ 0 w 29"/>
              <a:gd name="T79" fmla="*/ 15 h 43"/>
              <a:gd name="T80" fmla="*/ 0 w 29"/>
              <a:gd name="T81" fmla="*/ 10 h 43"/>
              <a:gd name="T82" fmla="*/ 10 w 29"/>
              <a:gd name="T83" fmla="*/ 0 h 43"/>
              <a:gd name="T84" fmla="*/ 15 w 29"/>
              <a:gd name="T85" fmla="*/ 0 h 43"/>
              <a:gd name="T86" fmla="*/ 7 w 29"/>
              <a:gd name="T87" fmla="*/ 0 h 43"/>
              <a:gd name="T88" fmla="*/ 0 w 29"/>
              <a:gd name="T89" fmla="*/ 7 h 43"/>
              <a:gd name="T90" fmla="*/ 0 w 29"/>
              <a:gd name="T91" fmla="*/ 3 h 43"/>
              <a:gd name="T92" fmla="*/ 1 w 29"/>
              <a:gd name="T93" fmla="*/ 1 h 43"/>
              <a:gd name="T94" fmla="*/ 1 w 29"/>
              <a:gd name="T95" fmla="*/ 1 h 43"/>
              <a:gd name="T96" fmla="*/ 3 w 29"/>
              <a:gd name="T97" fmla="*/ 0 h 43"/>
              <a:gd name="T98" fmla="*/ 7 w 29"/>
              <a:gd name="T99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9" h="43">
                <a:moveTo>
                  <a:pt x="29" y="43"/>
                </a:moveTo>
                <a:cubicBezTo>
                  <a:pt x="29" y="43"/>
                  <a:pt x="29" y="43"/>
                  <a:pt x="29" y="43"/>
                </a:cubicBezTo>
                <a:cubicBezTo>
                  <a:pt x="28" y="43"/>
                  <a:pt x="28" y="43"/>
                  <a:pt x="28" y="43"/>
                </a:cubicBezTo>
                <a:cubicBezTo>
                  <a:pt x="29" y="43"/>
                  <a:pt x="29" y="43"/>
                  <a:pt x="29" y="43"/>
                </a:cubicBezTo>
                <a:close/>
                <a:moveTo>
                  <a:pt x="29" y="39"/>
                </a:moveTo>
                <a:cubicBezTo>
                  <a:pt x="25" y="43"/>
                  <a:pt x="25" y="43"/>
                  <a:pt x="25" y="43"/>
                </a:cubicBezTo>
                <a:cubicBezTo>
                  <a:pt x="20" y="43"/>
                  <a:pt x="20" y="43"/>
                  <a:pt x="20" y="43"/>
                </a:cubicBezTo>
                <a:cubicBezTo>
                  <a:pt x="29" y="34"/>
                  <a:pt x="29" y="34"/>
                  <a:pt x="29" y="34"/>
                </a:cubicBezTo>
                <a:cubicBezTo>
                  <a:pt x="29" y="39"/>
                  <a:pt x="29" y="39"/>
                  <a:pt x="29" y="39"/>
                </a:cubicBezTo>
                <a:close/>
                <a:moveTo>
                  <a:pt x="29" y="31"/>
                </a:moveTo>
                <a:cubicBezTo>
                  <a:pt x="16" y="43"/>
                  <a:pt x="16" y="43"/>
                  <a:pt x="16" y="43"/>
                </a:cubicBezTo>
                <a:cubicBezTo>
                  <a:pt x="11" y="43"/>
                  <a:pt x="11" y="43"/>
                  <a:pt x="11" y="43"/>
                </a:cubicBezTo>
                <a:cubicBezTo>
                  <a:pt x="29" y="25"/>
                  <a:pt x="29" y="25"/>
                  <a:pt x="29" y="25"/>
                </a:cubicBezTo>
                <a:cubicBezTo>
                  <a:pt x="29" y="31"/>
                  <a:pt x="29" y="31"/>
                  <a:pt x="29" y="31"/>
                </a:cubicBezTo>
                <a:close/>
                <a:moveTo>
                  <a:pt x="29" y="22"/>
                </a:moveTo>
                <a:cubicBezTo>
                  <a:pt x="7" y="43"/>
                  <a:pt x="7" y="43"/>
                  <a:pt x="7" y="43"/>
                </a:cubicBezTo>
                <a:cubicBezTo>
                  <a:pt x="2" y="43"/>
                  <a:pt x="2" y="43"/>
                  <a:pt x="2" y="43"/>
                </a:cubicBezTo>
                <a:cubicBezTo>
                  <a:pt x="29" y="17"/>
                  <a:pt x="29" y="17"/>
                  <a:pt x="29" y="17"/>
                </a:cubicBezTo>
                <a:cubicBezTo>
                  <a:pt x="29" y="22"/>
                  <a:pt x="29" y="22"/>
                  <a:pt x="29" y="22"/>
                </a:cubicBezTo>
                <a:close/>
                <a:moveTo>
                  <a:pt x="29" y="13"/>
                </a:moveTo>
                <a:cubicBezTo>
                  <a:pt x="29" y="8"/>
                  <a:pt x="29" y="8"/>
                  <a:pt x="29" y="8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42"/>
                  <a:pt x="0" y="42"/>
                  <a:pt x="0" y="42"/>
                </a:cubicBezTo>
                <a:cubicBezTo>
                  <a:pt x="29" y="13"/>
                  <a:pt x="29" y="13"/>
                  <a:pt x="29" y="13"/>
                </a:cubicBezTo>
                <a:close/>
                <a:moveTo>
                  <a:pt x="29" y="4"/>
                </a:moveTo>
                <a:cubicBezTo>
                  <a:pt x="29" y="3"/>
                  <a:pt x="29" y="3"/>
                  <a:pt x="29" y="3"/>
                </a:cubicBezTo>
                <a:cubicBezTo>
                  <a:pt x="29" y="3"/>
                  <a:pt x="29" y="3"/>
                  <a:pt x="29" y="3"/>
                </a:cubicBezTo>
                <a:cubicBezTo>
                  <a:pt x="29" y="2"/>
                  <a:pt x="29" y="1"/>
                  <a:pt x="28" y="1"/>
                </a:cubicBezTo>
                <a:cubicBezTo>
                  <a:pt x="28" y="1"/>
                  <a:pt x="28" y="1"/>
                  <a:pt x="28" y="1"/>
                </a:cubicBezTo>
                <a:cubicBezTo>
                  <a:pt x="28" y="1"/>
                  <a:pt x="28" y="1"/>
                  <a:pt x="28" y="1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33"/>
                  <a:pt x="0" y="33"/>
                  <a:pt x="0" y="33"/>
                </a:cubicBezTo>
                <a:cubicBezTo>
                  <a:pt x="29" y="4"/>
                  <a:pt x="29" y="4"/>
                  <a:pt x="29" y="4"/>
                </a:cubicBezTo>
                <a:close/>
                <a:moveTo>
                  <a:pt x="24" y="0"/>
                </a:moveTo>
                <a:cubicBezTo>
                  <a:pt x="19" y="0"/>
                  <a:pt x="19" y="0"/>
                  <a:pt x="19" y="0"/>
                </a:cubicBezTo>
                <a:cubicBezTo>
                  <a:pt x="0" y="19"/>
                  <a:pt x="0" y="19"/>
                  <a:pt x="0" y="19"/>
                </a:cubicBezTo>
                <a:cubicBezTo>
                  <a:pt x="0" y="24"/>
                  <a:pt x="0" y="24"/>
                  <a:pt x="0" y="24"/>
                </a:cubicBezTo>
                <a:cubicBezTo>
                  <a:pt x="24" y="0"/>
                  <a:pt x="24" y="0"/>
                  <a:pt x="24" y="0"/>
                </a:cubicBezTo>
                <a:close/>
                <a:moveTo>
                  <a:pt x="15" y="0"/>
                </a:moveTo>
                <a:cubicBezTo>
                  <a:pt x="0" y="15"/>
                  <a:pt x="0" y="15"/>
                  <a:pt x="0" y="15"/>
                </a:cubicBezTo>
                <a:cubicBezTo>
                  <a:pt x="0" y="10"/>
                  <a:pt x="0" y="10"/>
                  <a:pt x="0" y="10"/>
                </a:cubicBezTo>
                <a:cubicBezTo>
                  <a:pt x="10" y="0"/>
                  <a:pt x="10" y="0"/>
                  <a:pt x="10" y="0"/>
                </a:cubicBezTo>
                <a:cubicBezTo>
                  <a:pt x="15" y="0"/>
                  <a:pt x="15" y="0"/>
                  <a:pt x="15" y="0"/>
                </a:cubicBezTo>
                <a:close/>
                <a:moveTo>
                  <a:pt x="7" y="0"/>
                </a:moveTo>
                <a:cubicBezTo>
                  <a:pt x="0" y="7"/>
                  <a:pt x="0" y="7"/>
                  <a:pt x="0" y="7"/>
                </a:cubicBezTo>
                <a:cubicBezTo>
                  <a:pt x="0" y="3"/>
                  <a:pt x="0" y="3"/>
                  <a:pt x="0" y="3"/>
                </a:cubicBezTo>
                <a:cubicBezTo>
                  <a:pt x="0" y="2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2" y="0"/>
                  <a:pt x="3" y="0"/>
                </a:cubicBezTo>
                <a:lnTo>
                  <a:pt x="7" y="0"/>
                </a:lnTo>
                <a:close/>
              </a:path>
            </a:pathLst>
          </a:cu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5" name="Freeform 23"/>
          <p:cNvSpPr>
            <a:spLocks noEditPoints="1"/>
          </p:cNvSpPr>
          <p:nvPr/>
        </p:nvSpPr>
        <p:spPr bwMode="auto">
          <a:xfrm>
            <a:off x="3316288" y="1019176"/>
            <a:ext cx="550863" cy="52388"/>
          </a:xfrm>
          <a:custGeom>
            <a:avLst/>
            <a:gdLst>
              <a:gd name="T0" fmla="*/ 320 w 347"/>
              <a:gd name="T1" fmla="*/ 0 h 33"/>
              <a:gd name="T2" fmla="*/ 305 w 347"/>
              <a:gd name="T3" fmla="*/ 33 h 33"/>
              <a:gd name="T4" fmla="*/ 338 w 347"/>
              <a:gd name="T5" fmla="*/ 0 h 33"/>
              <a:gd name="T6" fmla="*/ 278 w 347"/>
              <a:gd name="T7" fmla="*/ 33 h 33"/>
              <a:gd name="T8" fmla="*/ 296 w 347"/>
              <a:gd name="T9" fmla="*/ 0 h 33"/>
              <a:gd name="T10" fmla="*/ 311 w 347"/>
              <a:gd name="T11" fmla="*/ 0 h 33"/>
              <a:gd name="T12" fmla="*/ 269 w 347"/>
              <a:gd name="T13" fmla="*/ 0 h 33"/>
              <a:gd name="T14" fmla="*/ 254 w 347"/>
              <a:gd name="T15" fmla="*/ 33 h 33"/>
              <a:gd name="T16" fmla="*/ 284 w 347"/>
              <a:gd name="T17" fmla="*/ 0 h 33"/>
              <a:gd name="T18" fmla="*/ 227 w 347"/>
              <a:gd name="T19" fmla="*/ 33 h 33"/>
              <a:gd name="T20" fmla="*/ 242 w 347"/>
              <a:gd name="T21" fmla="*/ 0 h 33"/>
              <a:gd name="T22" fmla="*/ 257 w 347"/>
              <a:gd name="T23" fmla="*/ 0 h 33"/>
              <a:gd name="T24" fmla="*/ 221 w 347"/>
              <a:gd name="T25" fmla="*/ 0 h 33"/>
              <a:gd name="T26" fmla="*/ 221 w 347"/>
              <a:gd name="T27" fmla="*/ 0 h 33"/>
              <a:gd name="T28" fmla="*/ 185 w 347"/>
              <a:gd name="T29" fmla="*/ 33 h 33"/>
              <a:gd name="T30" fmla="*/ 233 w 347"/>
              <a:gd name="T31" fmla="*/ 0 h 33"/>
              <a:gd name="T32" fmla="*/ 206 w 347"/>
              <a:gd name="T33" fmla="*/ 0 h 33"/>
              <a:gd name="T34" fmla="*/ 159 w 347"/>
              <a:gd name="T35" fmla="*/ 33 h 33"/>
              <a:gd name="T36" fmla="*/ 206 w 347"/>
              <a:gd name="T37" fmla="*/ 0 h 33"/>
              <a:gd name="T38" fmla="*/ 179 w 347"/>
              <a:gd name="T39" fmla="*/ 0 h 33"/>
              <a:gd name="T40" fmla="*/ 135 w 347"/>
              <a:gd name="T41" fmla="*/ 33 h 33"/>
              <a:gd name="T42" fmla="*/ 179 w 347"/>
              <a:gd name="T43" fmla="*/ 0 h 33"/>
              <a:gd name="T44" fmla="*/ 153 w 347"/>
              <a:gd name="T45" fmla="*/ 0 h 33"/>
              <a:gd name="T46" fmla="*/ 108 w 347"/>
              <a:gd name="T47" fmla="*/ 33 h 33"/>
              <a:gd name="T48" fmla="*/ 153 w 347"/>
              <a:gd name="T49" fmla="*/ 0 h 33"/>
              <a:gd name="T50" fmla="*/ 129 w 347"/>
              <a:gd name="T51" fmla="*/ 0 h 33"/>
              <a:gd name="T52" fmla="*/ 114 w 347"/>
              <a:gd name="T53" fmla="*/ 0 h 33"/>
              <a:gd name="T54" fmla="*/ 96 w 347"/>
              <a:gd name="T55" fmla="*/ 33 h 33"/>
              <a:gd name="T56" fmla="*/ 129 w 347"/>
              <a:gd name="T57" fmla="*/ 0 h 33"/>
              <a:gd name="T58" fmla="*/ 69 w 347"/>
              <a:gd name="T59" fmla="*/ 33 h 33"/>
              <a:gd name="T60" fmla="*/ 87 w 347"/>
              <a:gd name="T61" fmla="*/ 0 h 33"/>
              <a:gd name="T62" fmla="*/ 102 w 347"/>
              <a:gd name="T63" fmla="*/ 0 h 33"/>
              <a:gd name="T64" fmla="*/ 60 w 347"/>
              <a:gd name="T65" fmla="*/ 0 h 33"/>
              <a:gd name="T66" fmla="*/ 45 w 347"/>
              <a:gd name="T67" fmla="*/ 33 h 33"/>
              <a:gd name="T68" fmla="*/ 75 w 347"/>
              <a:gd name="T69" fmla="*/ 0 h 33"/>
              <a:gd name="T70" fmla="*/ 18 w 347"/>
              <a:gd name="T71" fmla="*/ 33 h 33"/>
              <a:gd name="T72" fmla="*/ 33 w 347"/>
              <a:gd name="T73" fmla="*/ 0 h 33"/>
              <a:gd name="T74" fmla="*/ 51 w 347"/>
              <a:gd name="T75" fmla="*/ 0 h 33"/>
              <a:gd name="T76" fmla="*/ 9 w 347"/>
              <a:gd name="T77" fmla="*/ 0 h 33"/>
              <a:gd name="T78" fmla="*/ 0 w 347"/>
              <a:gd name="T79" fmla="*/ 24 h 33"/>
              <a:gd name="T80" fmla="*/ 24 w 347"/>
              <a:gd name="T81" fmla="*/ 0 h 33"/>
              <a:gd name="T82" fmla="*/ 347 w 347"/>
              <a:gd name="T83" fmla="*/ 0 h 33"/>
              <a:gd name="T84" fmla="*/ 332 w 347"/>
              <a:gd name="T85" fmla="*/ 33 h 33"/>
              <a:gd name="T86" fmla="*/ 317 w 347"/>
              <a:gd name="T87" fmla="*/ 33 h 33"/>
              <a:gd name="T88" fmla="*/ 347 w 347"/>
              <a:gd name="T89" fmla="*/ 33 h 33"/>
              <a:gd name="T90" fmla="*/ 341 w 347"/>
              <a:gd name="T91" fmla="*/ 33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347" h="33">
                <a:moveTo>
                  <a:pt x="338" y="0"/>
                </a:moveTo>
                <a:lnTo>
                  <a:pt x="320" y="0"/>
                </a:lnTo>
                <a:lnTo>
                  <a:pt x="290" y="33"/>
                </a:lnTo>
                <a:lnTo>
                  <a:pt x="305" y="33"/>
                </a:lnTo>
                <a:lnTo>
                  <a:pt x="338" y="0"/>
                </a:lnTo>
                <a:lnTo>
                  <a:pt x="338" y="0"/>
                </a:lnTo>
                <a:close/>
                <a:moveTo>
                  <a:pt x="311" y="0"/>
                </a:moveTo>
                <a:lnTo>
                  <a:pt x="278" y="33"/>
                </a:lnTo>
                <a:lnTo>
                  <a:pt x="263" y="33"/>
                </a:lnTo>
                <a:lnTo>
                  <a:pt x="296" y="0"/>
                </a:lnTo>
                <a:lnTo>
                  <a:pt x="311" y="0"/>
                </a:lnTo>
                <a:lnTo>
                  <a:pt x="311" y="0"/>
                </a:lnTo>
                <a:close/>
                <a:moveTo>
                  <a:pt x="284" y="0"/>
                </a:moveTo>
                <a:lnTo>
                  <a:pt x="269" y="0"/>
                </a:lnTo>
                <a:lnTo>
                  <a:pt x="239" y="33"/>
                </a:lnTo>
                <a:lnTo>
                  <a:pt x="254" y="33"/>
                </a:lnTo>
                <a:lnTo>
                  <a:pt x="284" y="0"/>
                </a:lnTo>
                <a:lnTo>
                  <a:pt x="284" y="0"/>
                </a:lnTo>
                <a:close/>
                <a:moveTo>
                  <a:pt x="257" y="0"/>
                </a:moveTo>
                <a:lnTo>
                  <a:pt x="227" y="33"/>
                </a:lnTo>
                <a:lnTo>
                  <a:pt x="212" y="33"/>
                </a:lnTo>
                <a:lnTo>
                  <a:pt x="242" y="0"/>
                </a:lnTo>
                <a:lnTo>
                  <a:pt x="257" y="0"/>
                </a:lnTo>
                <a:lnTo>
                  <a:pt x="257" y="0"/>
                </a:lnTo>
                <a:close/>
                <a:moveTo>
                  <a:pt x="233" y="0"/>
                </a:moveTo>
                <a:lnTo>
                  <a:pt x="221" y="0"/>
                </a:lnTo>
                <a:lnTo>
                  <a:pt x="221" y="0"/>
                </a:lnTo>
                <a:lnTo>
                  <a:pt x="221" y="0"/>
                </a:lnTo>
                <a:lnTo>
                  <a:pt x="218" y="0"/>
                </a:lnTo>
                <a:lnTo>
                  <a:pt x="185" y="33"/>
                </a:lnTo>
                <a:lnTo>
                  <a:pt x="200" y="33"/>
                </a:lnTo>
                <a:lnTo>
                  <a:pt x="233" y="0"/>
                </a:lnTo>
                <a:lnTo>
                  <a:pt x="233" y="0"/>
                </a:lnTo>
                <a:close/>
                <a:moveTo>
                  <a:pt x="206" y="0"/>
                </a:moveTo>
                <a:lnTo>
                  <a:pt x="173" y="33"/>
                </a:lnTo>
                <a:lnTo>
                  <a:pt x="159" y="33"/>
                </a:lnTo>
                <a:lnTo>
                  <a:pt x="191" y="0"/>
                </a:lnTo>
                <a:lnTo>
                  <a:pt x="206" y="0"/>
                </a:lnTo>
                <a:lnTo>
                  <a:pt x="206" y="0"/>
                </a:lnTo>
                <a:close/>
                <a:moveTo>
                  <a:pt x="179" y="0"/>
                </a:moveTo>
                <a:lnTo>
                  <a:pt x="164" y="0"/>
                </a:lnTo>
                <a:lnTo>
                  <a:pt x="135" y="33"/>
                </a:lnTo>
                <a:lnTo>
                  <a:pt x="150" y="33"/>
                </a:lnTo>
                <a:lnTo>
                  <a:pt x="179" y="0"/>
                </a:lnTo>
                <a:lnTo>
                  <a:pt x="179" y="0"/>
                </a:lnTo>
                <a:close/>
                <a:moveTo>
                  <a:pt x="153" y="0"/>
                </a:moveTo>
                <a:lnTo>
                  <a:pt x="123" y="33"/>
                </a:lnTo>
                <a:lnTo>
                  <a:pt x="108" y="33"/>
                </a:lnTo>
                <a:lnTo>
                  <a:pt x="138" y="0"/>
                </a:lnTo>
                <a:lnTo>
                  <a:pt x="153" y="0"/>
                </a:lnTo>
                <a:lnTo>
                  <a:pt x="153" y="0"/>
                </a:lnTo>
                <a:close/>
                <a:moveTo>
                  <a:pt x="129" y="0"/>
                </a:moveTo>
                <a:lnTo>
                  <a:pt x="126" y="0"/>
                </a:lnTo>
                <a:lnTo>
                  <a:pt x="114" y="0"/>
                </a:lnTo>
                <a:lnTo>
                  <a:pt x="81" y="33"/>
                </a:lnTo>
                <a:lnTo>
                  <a:pt x="96" y="33"/>
                </a:lnTo>
                <a:lnTo>
                  <a:pt x="129" y="0"/>
                </a:lnTo>
                <a:lnTo>
                  <a:pt x="129" y="0"/>
                </a:lnTo>
                <a:close/>
                <a:moveTo>
                  <a:pt x="102" y="0"/>
                </a:moveTo>
                <a:lnTo>
                  <a:pt x="69" y="33"/>
                </a:lnTo>
                <a:lnTo>
                  <a:pt x="54" y="33"/>
                </a:lnTo>
                <a:lnTo>
                  <a:pt x="87" y="0"/>
                </a:lnTo>
                <a:lnTo>
                  <a:pt x="102" y="0"/>
                </a:lnTo>
                <a:lnTo>
                  <a:pt x="102" y="0"/>
                </a:lnTo>
                <a:close/>
                <a:moveTo>
                  <a:pt x="75" y="0"/>
                </a:moveTo>
                <a:lnTo>
                  <a:pt x="60" y="0"/>
                </a:lnTo>
                <a:lnTo>
                  <a:pt x="30" y="33"/>
                </a:lnTo>
                <a:lnTo>
                  <a:pt x="45" y="33"/>
                </a:lnTo>
                <a:lnTo>
                  <a:pt x="75" y="0"/>
                </a:lnTo>
                <a:lnTo>
                  <a:pt x="75" y="0"/>
                </a:lnTo>
                <a:close/>
                <a:moveTo>
                  <a:pt x="51" y="0"/>
                </a:moveTo>
                <a:lnTo>
                  <a:pt x="18" y="33"/>
                </a:lnTo>
                <a:lnTo>
                  <a:pt x="3" y="33"/>
                </a:lnTo>
                <a:lnTo>
                  <a:pt x="33" y="0"/>
                </a:lnTo>
                <a:lnTo>
                  <a:pt x="51" y="0"/>
                </a:lnTo>
                <a:lnTo>
                  <a:pt x="51" y="0"/>
                </a:lnTo>
                <a:close/>
                <a:moveTo>
                  <a:pt x="24" y="0"/>
                </a:moveTo>
                <a:lnTo>
                  <a:pt x="9" y="0"/>
                </a:lnTo>
                <a:lnTo>
                  <a:pt x="0" y="9"/>
                </a:lnTo>
                <a:lnTo>
                  <a:pt x="0" y="24"/>
                </a:lnTo>
                <a:lnTo>
                  <a:pt x="24" y="0"/>
                </a:lnTo>
                <a:lnTo>
                  <a:pt x="24" y="0"/>
                </a:lnTo>
                <a:close/>
                <a:moveTo>
                  <a:pt x="317" y="33"/>
                </a:moveTo>
                <a:lnTo>
                  <a:pt x="347" y="0"/>
                </a:lnTo>
                <a:lnTo>
                  <a:pt x="347" y="18"/>
                </a:lnTo>
                <a:lnTo>
                  <a:pt x="332" y="33"/>
                </a:lnTo>
                <a:lnTo>
                  <a:pt x="317" y="33"/>
                </a:lnTo>
                <a:lnTo>
                  <a:pt x="317" y="33"/>
                </a:lnTo>
                <a:close/>
                <a:moveTo>
                  <a:pt x="341" y="33"/>
                </a:moveTo>
                <a:lnTo>
                  <a:pt x="347" y="33"/>
                </a:lnTo>
                <a:lnTo>
                  <a:pt x="347" y="27"/>
                </a:lnTo>
                <a:lnTo>
                  <a:pt x="341" y="33"/>
                </a:ln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6" name="Freeform 24"/>
          <p:cNvSpPr>
            <a:spLocks noEditPoints="1"/>
          </p:cNvSpPr>
          <p:nvPr/>
        </p:nvSpPr>
        <p:spPr bwMode="auto">
          <a:xfrm>
            <a:off x="3671888" y="706439"/>
            <a:ext cx="138113" cy="298450"/>
          </a:xfrm>
          <a:custGeom>
            <a:avLst/>
            <a:gdLst>
              <a:gd name="T0" fmla="*/ 0 w 29"/>
              <a:gd name="T1" fmla="*/ 63 h 63"/>
              <a:gd name="T2" fmla="*/ 6 w 29"/>
              <a:gd name="T3" fmla="*/ 63 h 63"/>
              <a:gd name="T4" fmla="*/ 29 w 29"/>
              <a:gd name="T5" fmla="*/ 40 h 63"/>
              <a:gd name="T6" fmla="*/ 29 w 29"/>
              <a:gd name="T7" fmla="*/ 35 h 63"/>
              <a:gd name="T8" fmla="*/ 0 w 29"/>
              <a:gd name="T9" fmla="*/ 63 h 63"/>
              <a:gd name="T10" fmla="*/ 9 w 29"/>
              <a:gd name="T11" fmla="*/ 63 h 63"/>
              <a:gd name="T12" fmla="*/ 29 w 29"/>
              <a:gd name="T13" fmla="*/ 44 h 63"/>
              <a:gd name="T14" fmla="*/ 29 w 29"/>
              <a:gd name="T15" fmla="*/ 49 h 63"/>
              <a:gd name="T16" fmla="*/ 14 w 29"/>
              <a:gd name="T17" fmla="*/ 63 h 63"/>
              <a:gd name="T18" fmla="*/ 9 w 29"/>
              <a:gd name="T19" fmla="*/ 63 h 63"/>
              <a:gd name="T20" fmla="*/ 18 w 29"/>
              <a:gd name="T21" fmla="*/ 63 h 63"/>
              <a:gd name="T22" fmla="*/ 29 w 29"/>
              <a:gd name="T23" fmla="*/ 52 h 63"/>
              <a:gd name="T24" fmla="*/ 29 w 29"/>
              <a:gd name="T25" fmla="*/ 57 h 63"/>
              <a:gd name="T26" fmla="*/ 23 w 29"/>
              <a:gd name="T27" fmla="*/ 63 h 63"/>
              <a:gd name="T28" fmla="*/ 18 w 29"/>
              <a:gd name="T29" fmla="*/ 63 h 63"/>
              <a:gd name="T30" fmla="*/ 27 w 29"/>
              <a:gd name="T31" fmla="*/ 63 h 63"/>
              <a:gd name="T32" fmla="*/ 29 w 29"/>
              <a:gd name="T33" fmla="*/ 61 h 63"/>
              <a:gd name="T34" fmla="*/ 29 w 29"/>
              <a:gd name="T35" fmla="*/ 63 h 63"/>
              <a:gd name="T36" fmla="*/ 27 w 29"/>
              <a:gd name="T37" fmla="*/ 63 h 63"/>
              <a:gd name="T38" fmla="*/ 29 w 29"/>
              <a:gd name="T39" fmla="*/ 31 h 63"/>
              <a:gd name="T40" fmla="*/ 0 w 29"/>
              <a:gd name="T41" fmla="*/ 60 h 63"/>
              <a:gd name="T42" fmla="*/ 0 w 29"/>
              <a:gd name="T43" fmla="*/ 55 h 63"/>
              <a:gd name="T44" fmla="*/ 29 w 29"/>
              <a:gd name="T45" fmla="*/ 26 h 63"/>
              <a:gd name="T46" fmla="*/ 29 w 29"/>
              <a:gd name="T47" fmla="*/ 31 h 63"/>
              <a:gd name="T48" fmla="*/ 29 w 29"/>
              <a:gd name="T49" fmla="*/ 22 h 63"/>
              <a:gd name="T50" fmla="*/ 0 w 29"/>
              <a:gd name="T51" fmla="*/ 51 h 63"/>
              <a:gd name="T52" fmla="*/ 0 w 29"/>
              <a:gd name="T53" fmla="*/ 46 h 63"/>
              <a:gd name="T54" fmla="*/ 29 w 29"/>
              <a:gd name="T55" fmla="*/ 17 h 63"/>
              <a:gd name="T56" fmla="*/ 29 w 29"/>
              <a:gd name="T57" fmla="*/ 22 h 63"/>
              <a:gd name="T58" fmla="*/ 29 w 29"/>
              <a:gd name="T59" fmla="*/ 14 h 63"/>
              <a:gd name="T60" fmla="*/ 0 w 29"/>
              <a:gd name="T61" fmla="*/ 42 h 63"/>
              <a:gd name="T62" fmla="*/ 0 w 29"/>
              <a:gd name="T63" fmla="*/ 37 h 63"/>
              <a:gd name="T64" fmla="*/ 29 w 29"/>
              <a:gd name="T65" fmla="*/ 9 h 63"/>
              <a:gd name="T66" fmla="*/ 29 w 29"/>
              <a:gd name="T67" fmla="*/ 14 h 63"/>
              <a:gd name="T68" fmla="*/ 29 w 29"/>
              <a:gd name="T69" fmla="*/ 5 h 63"/>
              <a:gd name="T70" fmla="*/ 29 w 29"/>
              <a:gd name="T71" fmla="*/ 2 h 63"/>
              <a:gd name="T72" fmla="*/ 28 w 29"/>
              <a:gd name="T73" fmla="*/ 0 h 63"/>
              <a:gd name="T74" fmla="*/ 28 w 29"/>
              <a:gd name="T75" fmla="*/ 0 h 63"/>
              <a:gd name="T76" fmla="*/ 0 w 29"/>
              <a:gd name="T77" fmla="*/ 28 h 63"/>
              <a:gd name="T78" fmla="*/ 0 w 29"/>
              <a:gd name="T79" fmla="*/ 34 h 63"/>
              <a:gd name="T80" fmla="*/ 29 w 29"/>
              <a:gd name="T81" fmla="*/ 5 h 63"/>
              <a:gd name="T82" fmla="*/ 26 w 29"/>
              <a:gd name="T83" fmla="*/ 0 h 63"/>
              <a:gd name="T84" fmla="*/ 20 w 29"/>
              <a:gd name="T85" fmla="*/ 0 h 63"/>
              <a:gd name="T86" fmla="*/ 0 w 29"/>
              <a:gd name="T87" fmla="*/ 20 h 63"/>
              <a:gd name="T88" fmla="*/ 0 w 29"/>
              <a:gd name="T89" fmla="*/ 25 h 63"/>
              <a:gd name="T90" fmla="*/ 26 w 29"/>
              <a:gd name="T91" fmla="*/ 0 h 63"/>
              <a:gd name="T92" fmla="*/ 17 w 29"/>
              <a:gd name="T93" fmla="*/ 0 h 63"/>
              <a:gd name="T94" fmla="*/ 12 w 29"/>
              <a:gd name="T95" fmla="*/ 0 h 63"/>
              <a:gd name="T96" fmla="*/ 0 w 29"/>
              <a:gd name="T97" fmla="*/ 11 h 63"/>
              <a:gd name="T98" fmla="*/ 0 w 29"/>
              <a:gd name="T99" fmla="*/ 16 h 63"/>
              <a:gd name="T100" fmla="*/ 17 w 29"/>
              <a:gd name="T101" fmla="*/ 0 h 63"/>
              <a:gd name="T102" fmla="*/ 8 w 29"/>
              <a:gd name="T103" fmla="*/ 0 h 63"/>
              <a:gd name="T104" fmla="*/ 0 w 29"/>
              <a:gd name="T105" fmla="*/ 7 h 63"/>
              <a:gd name="T106" fmla="*/ 0 w 29"/>
              <a:gd name="T107" fmla="*/ 2 h 63"/>
              <a:gd name="T108" fmla="*/ 3 w 29"/>
              <a:gd name="T109" fmla="*/ 0 h 63"/>
              <a:gd name="T110" fmla="*/ 8 w 29"/>
              <a:gd name="T111" fmla="*/ 0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9" h="63">
                <a:moveTo>
                  <a:pt x="0" y="63"/>
                </a:moveTo>
                <a:cubicBezTo>
                  <a:pt x="6" y="63"/>
                  <a:pt x="6" y="63"/>
                  <a:pt x="6" y="63"/>
                </a:cubicBezTo>
                <a:cubicBezTo>
                  <a:pt x="29" y="40"/>
                  <a:pt x="29" y="40"/>
                  <a:pt x="29" y="40"/>
                </a:cubicBezTo>
                <a:cubicBezTo>
                  <a:pt x="29" y="35"/>
                  <a:pt x="29" y="35"/>
                  <a:pt x="29" y="35"/>
                </a:cubicBezTo>
                <a:cubicBezTo>
                  <a:pt x="0" y="63"/>
                  <a:pt x="0" y="63"/>
                  <a:pt x="0" y="63"/>
                </a:cubicBezTo>
                <a:close/>
                <a:moveTo>
                  <a:pt x="9" y="63"/>
                </a:moveTo>
                <a:cubicBezTo>
                  <a:pt x="29" y="44"/>
                  <a:pt x="29" y="44"/>
                  <a:pt x="29" y="44"/>
                </a:cubicBezTo>
                <a:cubicBezTo>
                  <a:pt x="29" y="49"/>
                  <a:pt x="29" y="49"/>
                  <a:pt x="29" y="49"/>
                </a:cubicBezTo>
                <a:cubicBezTo>
                  <a:pt x="14" y="63"/>
                  <a:pt x="14" y="63"/>
                  <a:pt x="14" y="63"/>
                </a:cubicBezTo>
                <a:cubicBezTo>
                  <a:pt x="9" y="63"/>
                  <a:pt x="9" y="63"/>
                  <a:pt x="9" y="63"/>
                </a:cubicBezTo>
                <a:close/>
                <a:moveTo>
                  <a:pt x="18" y="63"/>
                </a:moveTo>
                <a:cubicBezTo>
                  <a:pt x="29" y="52"/>
                  <a:pt x="29" y="52"/>
                  <a:pt x="29" y="52"/>
                </a:cubicBezTo>
                <a:cubicBezTo>
                  <a:pt x="29" y="57"/>
                  <a:pt x="29" y="57"/>
                  <a:pt x="29" y="57"/>
                </a:cubicBezTo>
                <a:cubicBezTo>
                  <a:pt x="23" y="63"/>
                  <a:pt x="23" y="63"/>
                  <a:pt x="23" y="63"/>
                </a:cubicBezTo>
                <a:cubicBezTo>
                  <a:pt x="18" y="63"/>
                  <a:pt x="18" y="63"/>
                  <a:pt x="18" y="63"/>
                </a:cubicBezTo>
                <a:close/>
                <a:moveTo>
                  <a:pt x="27" y="63"/>
                </a:moveTo>
                <a:cubicBezTo>
                  <a:pt x="29" y="61"/>
                  <a:pt x="29" y="61"/>
                  <a:pt x="29" y="61"/>
                </a:cubicBezTo>
                <a:cubicBezTo>
                  <a:pt x="29" y="63"/>
                  <a:pt x="29" y="63"/>
                  <a:pt x="29" y="63"/>
                </a:cubicBezTo>
                <a:cubicBezTo>
                  <a:pt x="27" y="63"/>
                  <a:pt x="27" y="63"/>
                  <a:pt x="27" y="63"/>
                </a:cubicBezTo>
                <a:close/>
                <a:moveTo>
                  <a:pt x="29" y="31"/>
                </a:moveTo>
                <a:cubicBezTo>
                  <a:pt x="0" y="60"/>
                  <a:pt x="0" y="60"/>
                  <a:pt x="0" y="60"/>
                </a:cubicBezTo>
                <a:cubicBezTo>
                  <a:pt x="0" y="55"/>
                  <a:pt x="0" y="55"/>
                  <a:pt x="0" y="55"/>
                </a:cubicBezTo>
                <a:cubicBezTo>
                  <a:pt x="29" y="26"/>
                  <a:pt x="29" y="26"/>
                  <a:pt x="29" y="26"/>
                </a:cubicBezTo>
                <a:cubicBezTo>
                  <a:pt x="29" y="31"/>
                  <a:pt x="29" y="31"/>
                  <a:pt x="29" y="31"/>
                </a:cubicBezTo>
                <a:close/>
                <a:moveTo>
                  <a:pt x="29" y="22"/>
                </a:moveTo>
                <a:cubicBezTo>
                  <a:pt x="0" y="51"/>
                  <a:pt x="0" y="51"/>
                  <a:pt x="0" y="51"/>
                </a:cubicBezTo>
                <a:cubicBezTo>
                  <a:pt x="0" y="46"/>
                  <a:pt x="0" y="46"/>
                  <a:pt x="0" y="46"/>
                </a:cubicBezTo>
                <a:cubicBezTo>
                  <a:pt x="29" y="17"/>
                  <a:pt x="29" y="17"/>
                  <a:pt x="29" y="17"/>
                </a:cubicBezTo>
                <a:cubicBezTo>
                  <a:pt x="29" y="22"/>
                  <a:pt x="29" y="22"/>
                  <a:pt x="29" y="22"/>
                </a:cubicBezTo>
                <a:close/>
                <a:moveTo>
                  <a:pt x="29" y="14"/>
                </a:moveTo>
                <a:cubicBezTo>
                  <a:pt x="0" y="42"/>
                  <a:pt x="0" y="42"/>
                  <a:pt x="0" y="42"/>
                </a:cubicBezTo>
                <a:cubicBezTo>
                  <a:pt x="0" y="37"/>
                  <a:pt x="0" y="37"/>
                  <a:pt x="0" y="37"/>
                </a:cubicBezTo>
                <a:cubicBezTo>
                  <a:pt x="29" y="9"/>
                  <a:pt x="29" y="9"/>
                  <a:pt x="29" y="9"/>
                </a:cubicBezTo>
                <a:cubicBezTo>
                  <a:pt x="29" y="14"/>
                  <a:pt x="29" y="14"/>
                  <a:pt x="29" y="14"/>
                </a:cubicBezTo>
                <a:close/>
                <a:moveTo>
                  <a:pt x="29" y="5"/>
                </a:moveTo>
                <a:cubicBezTo>
                  <a:pt x="29" y="2"/>
                  <a:pt x="29" y="2"/>
                  <a:pt x="29" y="2"/>
                </a:cubicBezTo>
                <a:cubicBezTo>
                  <a:pt x="29" y="1"/>
                  <a:pt x="29" y="1"/>
                  <a:pt x="28" y="0"/>
                </a:cubicBezTo>
                <a:cubicBezTo>
                  <a:pt x="28" y="0"/>
                  <a:pt x="28" y="0"/>
                  <a:pt x="28" y="0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34"/>
                  <a:pt x="0" y="34"/>
                  <a:pt x="0" y="34"/>
                </a:cubicBezTo>
                <a:cubicBezTo>
                  <a:pt x="29" y="5"/>
                  <a:pt x="29" y="5"/>
                  <a:pt x="29" y="5"/>
                </a:cubicBezTo>
                <a:close/>
                <a:moveTo>
                  <a:pt x="26" y="0"/>
                </a:moveTo>
                <a:cubicBezTo>
                  <a:pt x="20" y="0"/>
                  <a:pt x="20" y="0"/>
                  <a:pt x="20" y="0"/>
                </a:cubicBezTo>
                <a:cubicBezTo>
                  <a:pt x="0" y="20"/>
                  <a:pt x="0" y="20"/>
                  <a:pt x="0" y="20"/>
                </a:cubicBezTo>
                <a:cubicBezTo>
                  <a:pt x="0" y="25"/>
                  <a:pt x="0" y="25"/>
                  <a:pt x="0" y="25"/>
                </a:cubicBezTo>
                <a:cubicBezTo>
                  <a:pt x="26" y="0"/>
                  <a:pt x="26" y="0"/>
                  <a:pt x="26" y="0"/>
                </a:cubicBezTo>
                <a:close/>
                <a:moveTo>
                  <a:pt x="17" y="0"/>
                </a:moveTo>
                <a:cubicBezTo>
                  <a:pt x="12" y="0"/>
                  <a:pt x="12" y="0"/>
                  <a:pt x="12" y="0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16"/>
                  <a:pt x="0" y="16"/>
                  <a:pt x="0" y="16"/>
                </a:cubicBezTo>
                <a:cubicBezTo>
                  <a:pt x="17" y="0"/>
                  <a:pt x="17" y="0"/>
                  <a:pt x="17" y="0"/>
                </a:cubicBezTo>
                <a:close/>
                <a:moveTo>
                  <a:pt x="8" y="0"/>
                </a:moveTo>
                <a:cubicBezTo>
                  <a:pt x="0" y="7"/>
                  <a:pt x="0" y="7"/>
                  <a:pt x="0" y="7"/>
                </a:cubicBezTo>
                <a:cubicBezTo>
                  <a:pt x="0" y="2"/>
                  <a:pt x="0" y="2"/>
                  <a:pt x="0" y="2"/>
                </a:cubicBezTo>
                <a:cubicBezTo>
                  <a:pt x="3" y="0"/>
                  <a:pt x="3" y="0"/>
                  <a:pt x="3" y="0"/>
                </a:cubicBezTo>
                <a:lnTo>
                  <a:pt x="8" y="0"/>
                </a:lnTo>
                <a:close/>
              </a:path>
            </a:pathLst>
          </a:custGeom>
          <a:solidFill>
            <a:srgbClr val="91A2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7" name="Freeform 25"/>
          <p:cNvSpPr>
            <a:spLocks noEditPoints="1"/>
          </p:cNvSpPr>
          <p:nvPr/>
        </p:nvSpPr>
        <p:spPr bwMode="auto">
          <a:xfrm>
            <a:off x="3525838" y="534989"/>
            <a:ext cx="136525" cy="469900"/>
          </a:xfrm>
          <a:custGeom>
            <a:avLst/>
            <a:gdLst>
              <a:gd name="T0" fmla="*/ 29 w 29"/>
              <a:gd name="T1" fmla="*/ 94 h 99"/>
              <a:gd name="T2" fmla="*/ 28 w 29"/>
              <a:gd name="T3" fmla="*/ 99 h 99"/>
              <a:gd name="T4" fmla="*/ 29 w 29"/>
              <a:gd name="T5" fmla="*/ 90 h 99"/>
              <a:gd name="T6" fmla="*/ 14 w 29"/>
              <a:gd name="T7" fmla="*/ 99 h 99"/>
              <a:gd name="T8" fmla="*/ 29 w 29"/>
              <a:gd name="T9" fmla="*/ 90 h 99"/>
              <a:gd name="T10" fmla="*/ 10 w 29"/>
              <a:gd name="T11" fmla="*/ 99 h 99"/>
              <a:gd name="T12" fmla="*/ 29 w 29"/>
              <a:gd name="T13" fmla="*/ 76 h 99"/>
              <a:gd name="T14" fmla="*/ 29 w 29"/>
              <a:gd name="T15" fmla="*/ 73 h 99"/>
              <a:gd name="T16" fmla="*/ 0 w 29"/>
              <a:gd name="T17" fmla="*/ 99 h 99"/>
              <a:gd name="T18" fmla="*/ 29 w 29"/>
              <a:gd name="T19" fmla="*/ 67 h 99"/>
              <a:gd name="T20" fmla="*/ 29 w 29"/>
              <a:gd name="T21" fmla="*/ 64 h 99"/>
              <a:gd name="T22" fmla="*/ 0 w 29"/>
              <a:gd name="T23" fmla="*/ 87 h 99"/>
              <a:gd name="T24" fmla="*/ 29 w 29"/>
              <a:gd name="T25" fmla="*/ 64 h 99"/>
              <a:gd name="T26" fmla="*/ 29 w 29"/>
              <a:gd name="T27" fmla="*/ 50 h 99"/>
              <a:gd name="T28" fmla="*/ 0 w 29"/>
              <a:gd name="T29" fmla="*/ 84 h 99"/>
              <a:gd name="T30" fmla="*/ 29 w 29"/>
              <a:gd name="T31" fmla="*/ 46 h 99"/>
              <a:gd name="T32" fmla="*/ 0 w 29"/>
              <a:gd name="T33" fmla="*/ 70 h 99"/>
              <a:gd name="T34" fmla="*/ 29 w 29"/>
              <a:gd name="T35" fmla="*/ 46 h 99"/>
              <a:gd name="T36" fmla="*/ 0 w 29"/>
              <a:gd name="T37" fmla="*/ 66 h 99"/>
              <a:gd name="T38" fmla="*/ 29 w 29"/>
              <a:gd name="T39" fmla="*/ 32 h 99"/>
              <a:gd name="T40" fmla="*/ 29 w 29"/>
              <a:gd name="T41" fmla="*/ 29 h 99"/>
              <a:gd name="T42" fmla="*/ 0 w 29"/>
              <a:gd name="T43" fmla="*/ 52 h 99"/>
              <a:gd name="T44" fmla="*/ 29 w 29"/>
              <a:gd name="T45" fmla="*/ 29 h 99"/>
              <a:gd name="T46" fmla="*/ 0 w 29"/>
              <a:gd name="T47" fmla="*/ 49 h 99"/>
              <a:gd name="T48" fmla="*/ 29 w 29"/>
              <a:gd name="T49" fmla="*/ 15 h 99"/>
              <a:gd name="T50" fmla="*/ 29 w 29"/>
              <a:gd name="T51" fmla="*/ 11 h 99"/>
              <a:gd name="T52" fmla="*/ 0 w 29"/>
              <a:gd name="T53" fmla="*/ 35 h 99"/>
              <a:gd name="T54" fmla="*/ 29 w 29"/>
              <a:gd name="T55" fmla="*/ 11 h 99"/>
              <a:gd name="T56" fmla="*/ 29 w 29"/>
              <a:gd name="T57" fmla="*/ 2 h 99"/>
              <a:gd name="T58" fmla="*/ 26 w 29"/>
              <a:gd name="T59" fmla="*/ 0 h 99"/>
              <a:gd name="T60" fmla="*/ 0 w 29"/>
              <a:gd name="T61" fmla="*/ 26 h 99"/>
              <a:gd name="T62" fmla="*/ 29 w 29"/>
              <a:gd name="T63" fmla="*/ 3 h 99"/>
              <a:gd name="T64" fmla="*/ 17 w 29"/>
              <a:gd name="T65" fmla="*/ 0 h 99"/>
              <a:gd name="T66" fmla="*/ 0 w 29"/>
              <a:gd name="T67" fmla="*/ 22 h 99"/>
              <a:gd name="T68" fmla="*/ 13 w 29"/>
              <a:gd name="T69" fmla="*/ 0 h 99"/>
              <a:gd name="T70" fmla="*/ 0 w 29"/>
              <a:gd name="T71" fmla="*/ 9 h 99"/>
              <a:gd name="T72" fmla="*/ 13 w 29"/>
              <a:gd name="T73" fmla="*/ 0 h 99"/>
              <a:gd name="T74" fmla="*/ 0 w 29"/>
              <a:gd name="T75" fmla="*/ 5 h 99"/>
              <a:gd name="T76" fmla="*/ 1 w 29"/>
              <a:gd name="T77" fmla="*/ 1 h 99"/>
              <a:gd name="T78" fmla="*/ 2 w 29"/>
              <a:gd name="T79" fmla="*/ 0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29" h="99">
                <a:moveTo>
                  <a:pt x="29" y="99"/>
                </a:moveTo>
                <a:cubicBezTo>
                  <a:pt x="29" y="94"/>
                  <a:pt x="29" y="94"/>
                  <a:pt x="29" y="94"/>
                </a:cubicBezTo>
                <a:cubicBezTo>
                  <a:pt x="23" y="99"/>
                  <a:pt x="23" y="99"/>
                  <a:pt x="23" y="99"/>
                </a:cubicBezTo>
                <a:cubicBezTo>
                  <a:pt x="28" y="99"/>
                  <a:pt x="28" y="99"/>
                  <a:pt x="28" y="99"/>
                </a:cubicBezTo>
                <a:cubicBezTo>
                  <a:pt x="29" y="99"/>
                  <a:pt x="29" y="99"/>
                  <a:pt x="29" y="99"/>
                </a:cubicBezTo>
                <a:close/>
                <a:moveTo>
                  <a:pt x="29" y="90"/>
                </a:moveTo>
                <a:cubicBezTo>
                  <a:pt x="19" y="99"/>
                  <a:pt x="19" y="99"/>
                  <a:pt x="19" y="99"/>
                </a:cubicBezTo>
                <a:cubicBezTo>
                  <a:pt x="14" y="99"/>
                  <a:pt x="14" y="99"/>
                  <a:pt x="14" y="99"/>
                </a:cubicBezTo>
                <a:cubicBezTo>
                  <a:pt x="29" y="85"/>
                  <a:pt x="29" y="85"/>
                  <a:pt x="29" y="85"/>
                </a:cubicBezTo>
                <a:cubicBezTo>
                  <a:pt x="29" y="90"/>
                  <a:pt x="29" y="90"/>
                  <a:pt x="29" y="90"/>
                </a:cubicBezTo>
                <a:close/>
                <a:moveTo>
                  <a:pt x="29" y="81"/>
                </a:moveTo>
                <a:cubicBezTo>
                  <a:pt x="10" y="99"/>
                  <a:pt x="10" y="99"/>
                  <a:pt x="10" y="99"/>
                </a:cubicBezTo>
                <a:cubicBezTo>
                  <a:pt x="5" y="99"/>
                  <a:pt x="5" y="99"/>
                  <a:pt x="5" y="99"/>
                </a:cubicBezTo>
                <a:cubicBezTo>
                  <a:pt x="29" y="76"/>
                  <a:pt x="29" y="76"/>
                  <a:pt x="29" y="76"/>
                </a:cubicBezTo>
                <a:cubicBezTo>
                  <a:pt x="29" y="81"/>
                  <a:pt x="29" y="81"/>
                  <a:pt x="29" y="81"/>
                </a:cubicBezTo>
                <a:close/>
                <a:moveTo>
                  <a:pt x="29" y="73"/>
                </a:moveTo>
                <a:cubicBezTo>
                  <a:pt x="2" y="99"/>
                  <a:pt x="2" y="99"/>
                  <a:pt x="2" y="99"/>
                </a:cubicBezTo>
                <a:cubicBezTo>
                  <a:pt x="0" y="99"/>
                  <a:pt x="0" y="99"/>
                  <a:pt x="0" y="99"/>
                </a:cubicBezTo>
                <a:cubicBezTo>
                  <a:pt x="0" y="96"/>
                  <a:pt x="0" y="96"/>
                  <a:pt x="0" y="96"/>
                </a:cubicBezTo>
                <a:cubicBezTo>
                  <a:pt x="29" y="67"/>
                  <a:pt x="29" y="67"/>
                  <a:pt x="29" y="67"/>
                </a:cubicBezTo>
                <a:cubicBezTo>
                  <a:pt x="29" y="73"/>
                  <a:pt x="29" y="73"/>
                  <a:pt x="29" y="73"/>
                </a:cubicBezTo>
                <a:close/>
                <a:moveTo>
                  <a:pt x="29" y="64"/>
                </a:moveTo>
                <a:cubicBezTo>
                  <a:pt x="29" y="59"/>
                  <a:pt x="29" y="59"/>
                  <a:pt x="29" y="59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92"/>
                  <a:pt x="0" y="92"/>
                  <a:pt x="0" y="92"/>
                </a:cubicBezTo>
                <a:cubicBezTo>
                  <a:pt x="29" y="64"/>
                  <a:pt x="29" y="64"/>
                  <a:pt x="29" y="64"/>
                </a:cubicBezTo>
                <a:close/>
                <a:moveTo>
                  <a:pt x="29" y="55"/>
                </a:moveTo>
                <a:cubicBezTo>
                  <a:pt x="29" y="50"/>
                  <a:pt x="29" y="50"/>
                  <a:pt x="29" y="50"/>
                </a:cubicBezTo>
                <a:cubicBezTo>
                  <a:pt x="0" y="79"/>
                  <a:pt x="0" y="79"/>
                  <a:pt x="0" y="79"/>
                </a:cubicBezTo>
                <a:cubicBezTo>
                  <a:pt x="0" y="84"/>
                  <a:pt x="0" y="84"/>
                  <a:pt x="0" y="84"/>
                </a:cubicBezTo>
                <a:cubicBezTo>
                  <a:pt x="29" y="55"/>
                  <a:pt x="29" y="55"/>
                  <a:pt x="29" y="55"/>
                </a:cubicBezTo>
                <a:close/>
                <a:moveTo>
                  <a:pt x="29" y="46"/>
                </a:moveTo>
                <a:cubicBezTo>
                  <a:pt x="29" y="41"/>
                  <a:pt x="29" y="41"/>
                  <a:pt x="29" y="41"/>
                </a:cubicBezTo>
                <a:cubicBezTo>
                  <a:pt x="0" y="70"/>
                  <a:pt x="0" y="70"/>
                  <a:pt x="0" y="70"/>
                </a:cubicBezTo>
                <a:cubicBezTo>
                  <a:pt x="0" y="75"/>
                  <a:pt x="0" y="75"/>
                  <a:pt x="0" y="75"/>
                </a:cubicBezTo>
                <a:cubicBezTo>
                  <a:pt x="29" y="46"/>
                  <a:pt x="29" y="46"/>
                  <a:pt x="29" y="46"/>
                </a:cubicBezTo>
                <a:close/>
                <a:moveTo>
                  <a:pt x="29" y="38"/>
                </a:moveTo>
                <a:cubicBezTo>
                  <a:pt x="0" y="66"/>
                  <a:pt x="0" y="66"/>
                  <a:pt x="0" y="66"/>
                </a:cubicBezTo>
                <a:cubicBezTo>
                  <a:pt x="0" y="61"/>
                  <a:pt x="0" y="61"/>
                  <a:pt x="0" y="61"/>
                </a:cubicBezTo>
                <a:cubicBezTo>
                  <a:pt x="29" y="32"/>
                  <a:pt x="29" y="32"/>
                  <a:pt x="29" y="32"/>
                </a:cubicBezTo>
                <a:cubicBezTo>
                  <a:pt x="29" y="38"/>
                  <a:pt x="29" y="38"/>
                  <a:pt x="29" y="38"/>
                </a:cubicBezTo>
                <a:close/>
                <a:moveTo>
                  <a:pt x="29" y="29"/>
                </a:moveTo>
                <a:cubicBezTo>
                  <a:pt x="0" y="57"/>
                  <a:pt x="0" y="57"/>
                  <a:pt x="0" y="57"/>
                </a:cubicBezTo>
                <a:cubicBezTo>
                  <a:pt x="0" y="52"/>
                  <a:pt x="0" y="52"/>
                  <a:pt x="0" y="52"/>
                </a:cubicBezTo>
                <a:cubicBezTo>
                  <a:pt x="29" y="24"/>
                  <a:pt x="29" y="24"/>
                  <a:pt x="29" y="24"/>
                </a:cubicBezTo>
                <a:cubicBezTo>
                  <a:pt x="29" y="29"/>
                  <a:pt x="29" y="29"/>
                  <a:pt x="29" y="29"/>
                </a:cubicBezTo>
                <a:close/>
                <a:moveTo>
                  <a:pt x="29" y="20"/>
                </a:moveTo>
                <a:cubicBezTo>
                  <a:pt x="0" y="49"/>
                  <a:pt x="0" y="49"/>
                  <a:pt x="0" y="49"/>
                </a:cubicBezTo>
                <a:cubicBezTo>
                  <a:pt x="0" y="44"/>
                  <a:pt x="0" y="44"/>
                  <a:pt x="0" y="44"/>
                </a:cubicBezTo>
                <a:cubicBezTo>
                  <a:pt x="29" y="15"/>
                  <a:pt x="29" y="15"/>
                  <a:pt x="29" y="15"/>
                </a:cubicBezTo>
                <a:cubicBezTo>
                  <a:pt x="29" y="20"/>
                  <a:pt x="29" y="20"/>
                  <a:pt x="29" y="20"/>
                </a:cubicBezTo>
                <a:close/>
                <a:moveTo>
                  <a:pt x="29" y="11"/>
                </a:moveTo>
                <a:cubicBezTo>
                  <a:pt x="29" y="6"/>
                  <a:pt x="29" y="6"/>
                  <a:pt x="29" y="6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40"/>
                  <a:pt x="0" y="40"/>
                  <a:pt x="0" y="40"/>
                </a:cubicBezTo>
                <a:cubicBezTo>
                  <a:pt x="29" y="11"/>
                  <a:pt x="29" y="11"/>
                  <a:pt x="29" y="11"/>
                </a:cubicBezTo>
                <a:close/>
                <a:moveTo>
                  <a:pt x="29" y="3"/>
                </a:moveTo>
                <a:cubicBezTo>
                  <a:pt x="29" y="2"/>
                  <a:pt x="29" y="2"/>
                  <a:pt x="29" y="2"/>
                </a:cubicBezTo>
                <a:cubicBezTo>
                  <a:pt x="29" y="2"/>
                  <a:pt x="28" y="1"/>
                  <a:pt x="28" y="1"/>
                </a:cubicBezTo>
                <a:cubicBezTo>
                  <a:pt x="27" y="0"/>
                  <a:pt x="27" y="0"/>
                  <a:pt x="26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0" y="26"/>
                  <a:pt x="0" y="26"/>
                  <a:pt x="0" y="26"/>
                </a:cubicBezTo>
                <a:cubicBezTo>
                  <a:pt x="0" y="31"/>
                  <a:pt x="0" y="31"/>
                  <a:pt x="0" y="31"/>
                </a:cubicBezTo>
                <a:cubicBezTo>
                  <a:pt x="29" y="3"/>
                  <a:pt x="29" y="3"/>
                  <a:pt x="29" y="3"/>
                </a:cubicBezTo>
                <a:close/>
                <a:moveTo>
                  <a:pt x="22" y="0"/>
                </a:moveTo>
                <a:cubicBezTo>
                  <a:pt x="17" y="0"/>
                  <a:pt x="17" y="0"/>
                  <a:pt x="17" y="0"/>
                </a:cubicBezTo>
                <a:cubicBezTo>
                  <a:pt x="0" y="17"/>
                  <a:pt x="0" y="17"/>
                  <a:pt x="0" y="17"/>
                </a:cubicBezTo>
                <a:cubicBezTo>
                  <a:pt x="0" y="22"/>
                  <a:pt x="0" y="22"/>
                  <a:pt x="0" y="22"/>
                </a:cubicBezTo>
                <a:cubicBezTo>
                  <a:pt x="22" y="0"/>
                  <a:pt x="22" y="0"/>
                  <a:pt x="22" y="0"/>
                </a:cubicBezTo>
                <a:close/>
                <a:moveTo>
                  <a:pt x="13" y="0"/>
                </a:moveTo>
                <a:cubicBezTo>
                  <a:pt x="0" y="14"/>
                  <a:pt x="0" y="14"/>
                  <a:pt x="0" y="14"/>
                </a:cubicBezTo>
                <a:cubicBezTo>
                  <a:pt x="0" y="9"/>
                  <a:pt x="0" y="9"/>
                  <a:pt x="0" y="9"/>
                </a:cubicBezTo>
                <a:cubicBezTo>
                  <a:pt x="8" y="0"/>
                  <a:pt x="8" y="0"/>
                  <a:pt x="8" y="0"/>
                </a:cubicBezTo>
                <a:cubicBezTo>
                  <a:pt x="13" y="0"/>
                  <a:pt x="13" y="0"/>
                  <a:pt x="13" y="0"/>
                </a:cubicBezTo>
                <a:close/>
                <a:moveTo>
                  <a:pt x="5" y="0"/>
                </a:moveTo>
                <a:cubicBezTo>
                  <a:pt x="0" y="5"/>
                  <a:pt x="0" y="5"/>
                  <a:pt x="0" y="5"/>
                </a:cubicBez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1" y="0"/>
                  <a:pt x="1" y="0"/>
                  <a:pt x="2" y="0"/>
                </a:cubicBezTo>
                <a:lnTo>
                  <a:pt x="5" y="0"/>
                </a:lnTo>
                <a:close/>
              </a:path>
            </a:pathLst>
          </a:custGeom>
          <a:solidFill>
            <a:srgbClr val="F24B3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8" name="Freeform 26"/>
          <p:cNvSpPr>
            <a:spLocks noEditPoints="1"/>
          </p:cNvSpPr>
          <p:nvPr/>
        </p:nvSpPr>
        <p:spPr bwMode="auto">
          <a:xfrm>
            <a:off x="3302001" y="520701"/>
            <a:ext cx="579438" cy="565150"/>
          </a:xfrm>
          <a:custGeom>
            <a:avLst/>
            <a:gdLst>
              <a:gd name="T0" fmla="*/ 76 w 122"/>
              <a:gd name="T1" fmla="*/ 41 h 119"/>
              <a:gd name="T2" fmla="*/ 75 w 122"/>
              <a:gd name="T3" fmla="*/ 4 h 119"/>
              <a:gd name="T4" fmla="*/ 49 w 122"/>
              <a:gd name="T5" fmla="*/ 3 h 119"/>
              <a:gd name="T6" fmla="*/ 48 w 122"/>
              <a:gd name="T7" fmla="*/ 4 h 119"/>
              <a:gd name="T8" fmla="*/ 47 w 122"/>
              <a:gd name="T9" fmla="*/ 62 h 119"/>
              <a:gd name="T10" fmla="*/ 76 w 122"/>
              <a:gd name="T11" fmla="*/ 102 h 119"/>
              <a:gd name="T12" fmla="*/ 12 w 122"/>
              <a:gd name="T13" fmla="*/ 102 h 119"/>
              <a:gd name="T14" fmla="*/ 14 w 122"/>
              <a:gd name="T15" fmla="*/ 58 h 119"/>
              <a:gd name="T16" fmla="*/ 14 w 122"/>
              <a:gd name="T17" fmla="*/ 58 h 119"/>
              <a:gd name="T18" fmla="*/ 42 w 122"/>
              <a:gd name="T19" fmla="*/ 57 h 119"/>
              <a:gd name="T20" fmla="*/ 44 w 122"/>
              <a:gd name="T21" fmla="*/ 5 h 119"/>
              <a:gd name="T22" fmla="*/ 45 w 122"/>
              <a:gd name="T23" fmla="*/ 2 h 119"/>
              <a:gd name="T24" fmla="*/ 49 w 122"/>
              <a:gd name="T25" fmla="*/ 0 h 119"/>
              <a:gd name="T26" fmla="*/ 77 w 122"/>
              <a:gd name="T27" fmla="*/ 2 h 119"/>
              <a:gd name="T28" fmla="*/ 78 w 122"/>
              <a:gd name="T29" fmla="*/ 36 h 119"/>
              <a:gd name="T30" fmla="*/ 105 w 122"/>
              <a:gd name="T31" fmla="*/ 36 h 119"/>
              <a:gd name="T32" fmla="*/ 109 w 122"/>
              <a:gd name="T33" fmla="*/ 37 h 119"/>
              <a:gd name="T34" fmla="*/ 110 w 122"/>
              <a:gd name="T35" fmla="*/ 102 h 119"/>
              <a:gd name="T36" fmla="*/ 122 w 122"/>
              <a:gd name="T37" fmla="*/ 104 h 119"/>
              <a:gd name="T38" fmla="*/ 121 w 122"/>
              <a:gd name="T39" fmla="*/ 119 h 119"/>
              <a:gd name="T40" fmla="*/ 0 w 122"/>
              <a:gd name="T41" fmla="*/ 117 h 119"/>
              <a:gd name="T42" fmla="*/ 2 w 122"/>
              <a:gd name="T43" fmla="*/ 102 h 119"/>
              <a:gd name="T44" fmla="*/ 107 w 122"/>
              <a:gd name="T45" fmla="*/ 102 h 119"/>
              <a:gd name="T46" fmla="*/ 106 w 122"/>
              <a:gd name="T47" fmla="*/ 39 h 119"/>
              <a:gd name="T48" fmla="*/ 105 w 122"/>
              <a:gd name="T49" fmla="*/ 39 h 119"/>
              <a:gd name="T50" fmla="*/ 79 w 122"/>
              <a:gd name="T51" fmla="*/ 39 h 119"/>
              <a:gd name="T52" fmla="*/ 78 w 122"/>
              <a:gd name="T53" fmla="*/ 41 h 119"/>
              <a:gd name="T54" fmla="*/ 119 w 122"/>
              <a:gd name="T55" fmla="*/ 105 h 119"/>
              <a:gd name="T56" fmla="*/ 109 w 122"/>
              <a:gd name="T57" fmla="*/ 105 h 119"/>
              <a:gd name="T58" fmla="*/ 77 w 122"/>
              <a:gd name="T59" fmla="*/ 105 h 119"/>
              <a:gd name="T60" fmla="*/ 45 w 122"/>
              <a:gd name="T61" fmla="*/ 105 h 119"/>
              <a:gd name="T62" fmla="*/ 3 w 122"/>
              <a:gd name="T63" fmla="*/ 105 h 119"/>
              <a:gd name="T64" fmla="*/ 119 w 122"/>
              <a:gd name="T65" fmla="*/ 116 h 119"/>
              <a:gd name="T66" fmla="*/ 44 w 122"/>
              <a:gd name="T67" fmla="*/ 102 h 119"/>
              <a:gd name="T68" fmla="*/ 44 w 122"/>
              <a:gd name="T69" fmla="*/ 62 h 119"/>
              <a:gd name="T70" fmla="*/ 43 w 122"/>
              <a:gd name="T71" fmla="*/ 60 h 119"/>
              <a:gd name="T72" fmla="*/ 18 w 122"/>
              <a:gd name="T73" fmla="*/ 59 h 119"/>
              <a:gd name="T74" fmla="*/ 16 w 122"/>
              <a:gd name="T75" fmla="*/ 60 h 119"/>
              <a:gd name="T76" fmla="*/ 15 w 122"/>
              <a:gd name="T77" fmla="*/ 102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22" h="119">
                <a:moveTo>
                  <a:pt x="76" y="102"/>
                </a:moveTo>
                <a:cubicBezTo>
                  <a:pt x="76" y="41"/>
                  <a:pt x="76" y="41"/>
                  <a:pt x="76" y="41"/>
                </a:cubicBezTo>
                <a:cubicBezTo>
                  <a:pt x="76" y="5"/>
                  <a:pt x="76" y="5"/>
                  <a:pt x="76" y="5"/>
                </a:cubicBezTo>
                <a:cubicBezTo>
                  <a:pt x="76" y="5"/>
                  <a:pt x="75" y="4"/>
                  <a:pt x="75" y="4"/>
                </a:cubicBezTo>
                <a:cubicBezTo>
                  <a:pt x="74" y="3"/>
                  <a:pt x="74" y="3"/>
                  <a:pt x="73" y="3"/>
                </a:cubicBezTo>
                <a:cubicBezTo>
                  <a:pt x="49" y="3"/>
                  <a:pt x="49" y="3"/>
                  <a:pt x="49" y="3"/>
                </a:cubicBezTo>
                <a:cubicBezTo>
                  <a:pt x="48" y="3"/>
                  <a:pt x="48" y="3"/>
                  <a:pt x="48" y="4"/>
                </a:cubicBezTo>
                <a:cubicBezTo>
                  <a:pt x="48" y="4"/>
                  <a:pt x="48" y="4"/>
                  <a:pt x="48" y="4"/>
                </a:cubicBezTo>
                <a:cubicBezTo>
                  <a:pt x="47" y="4"/>
                  <a:pt x="47" y="5"/>
                  <a:pt x="47" y="5"/>
                </a:cubicBezTo>
                <a:cubicBezTo>
                  <a:pt x="47" y="62"/>
                  <a:pt x="47" y="62"/>
                  <a:pt x="47" y="62"/>
                </a:cubicBezTo>
                <a:cubicBezTo>
                  <a:pt x="47" y="102"/>
                  <a:pt x="47" y="102"/>
                  <a:pt x="47" y="102"/>
                </a:cubicBezTo>
                <a:cubicBezTo>
                  <a:pt x="76" y="102"/>
                  <a:pt x="76" y="102"/>
                  <a:pt x="76" y="102"/>
                </a:cubicBezTo>
                <a:close/>
                <a:moveTo>
                  <a:pt x="2" y="102"/>
                </a:moveTo>
                <a:cubicBezTo>
                  <a:pt x="12" y="102"/>
                  <a:pt x="12" y="102"/>
                  <a:pt x="12" y="102"/>
                </a:cubicBezTo>
                <a:cubicBezTo>
                  <a:pt x="12" y="62"/>
                  <a:pt x="12" y="62"/>
                  <a:pt x="12" y="62"/>
                </a:cubicBezTo>
                <a:cubicBezTo>
                  <a:pt x="12" y="60"/>
                  <a:pt x="13" y="59"/>
                  <a:pt x="14" y="58"/>
                </a:cubicBezTo>
                <a:cubicBezTo>
                  <a:pt x="14" y="58"/>
                  <a:pt x="14" y="58"/>
                  <a:pt x="14" y="58"/>
                </a:cubicBezTo>
                <a:cubicBezTo>
                  <a:pt x="14" y="58"/>
                  <a:pt x="14" y="58"/>
                  <a:pt x="14" y="58"/>
                </a:cubicBezTo>
                <a:cubicBezTo>
                  <a:pt x="15" y="57"/>
                  <a:pt x="16" y="57"/>
                  <a:pt x="18" y="57"/>
                </a:cubicBezTo>
                <a:cubicBezTo>
                  <a:pt x="42" y="57"/>
                  <a:pt x="42" y="57"/>
                  <a:pt x="42" y="57"/>
                </a:cubicBezTo>
                <a:cubicBezTo>
                  <a:pt x="43" y="57"/>
                  <a:pt x="43" y="57"/>
                  <a:pt x="44" y="57"/>
                </a:cubicBezTo>
                <a:cubicBezTo>
                  <a:pt x="44" y="5"/>
                  <a:pt x="44" y="5"/>
                  <a:pt x="44" y="5"/>
                </a:cubicBezTo>
                <a:cubicBezTo>
                  <a:pt x="44" y="4"/>
                  <a:pt x="45" y="3"/>
                  <a:pt x="45" y="2"/>
                </a:cubicBezTo>
                <a:cubicBezTo>
                  <a:pt x="45" y="2"/>
                  <a:pt x="45" y="2"/>
                  <a:pt x="45" y="2"/>
                </a:cubicBezTo>
                <a:cubicBezTo>
                  <a:pt x="45" y="2"/>
                  <a:pt x="45" y="2"/>
                  <a:pt x="45" y="2"/>
                </a:cubicBezTo>
                <a:cubicBezTo>
                  <a:pt x="46" y="1"/>
                  <a:pt x="48" y="0"/>
                  <a:pt x="49" y="0"/>
                </a:cubicBezTo>
                <a:cubicBezTo>
                  <a:pt x="73" y="0"/>
                  <a:pt x="73" y="0"/>
                  <a:pt x="73" y="0"/>
                </a:cubicBezTo>
                <a:cubicBezTo>
                  <a:pt x="75" y="0"/>
                  <a:pt x="76" y="1"/>
                  <a:pt x="77" y="2"/>
                </a:cubicBezTo>
                <a:cubicBezTo>
                  <a:pt x="78" y="3"/>
                  <a:pt x="78" y="4"/>
                  <a:pt x="78" y="5"/>
                </a:cubicBezTo>
                <a:cubicBezTo>
                  <a:pt x="78" y="36"/>
                  <a:pt x="78" y="36"/>
                  <a:pt x="78" y="36"/>
                </a:cubicBezTo>
                <a:cubicBezTo>
                  <a:pt x="79" y="36"/>
                  <a:pt x="80" y="36"/>
                  <a:pt x="81" y="36"/>
                </a:cubicBezTo>
                <a:cubicBezTo>
                  <a:pt x="105" y="36"/>
                  <a:pt x="105" y="36"/>
                  <a:pt x="105" y="36"/>
                </a:cubicBezTo>
                <a:cubicBezTo>
                  <a:pt x="106" y="36"/>
                  <a:pt x="108" y="36"/>
                  <a:pt x="108" y="37"/>
                </a:cubicBezTo>
                <a:cubicBezTo>
                  <a:pt x="109" y="37"/>
                  <a:pt x="109" y="37"/>
                  <a:pt x="109" y="37"/>
                </a:cubicBezTo>
                <a:cubicBezTo>
                  <a:pt x="109" y="38"/>
                  <a:pt x="110" y="40"/>
                  <a:pt x="110" y="41"/>
                </a:cubicBezTo>
                <a:cubicBezTo>
                  <a:pt x="110" y="102"/>
                  <a:pt x="110" y="102"/>
                  <a:pt x="110" y="102"/>
                </a:cubicBezTo>
                <a:cubicBezTo>
                  <a:pt x="121" y="102"/>
                  <a:pt x="121" y="102"/>
                  <a:pt x="121" y="102"/>
                </a:cubicBezTo>
                <a:cubicBezTo>
                  <a:pt x="121" y="102"/>
                  <a:pt x="122" y="103"/>
                  <a:pt x="122" y="104"/>
                </a:cubicBezTo>
                <a:cubicBezTo>
                  <a:pt x="122" y="117"/>
                  <a:pt x="122" y="117"/>
                  <a:pt x="122" y="117"/>
                </a:cubicBezTo>
                <a:cubicBezTo>
                  <a:pt x="122" y="118"/>
                  <a:pt x="121" y="119"/>
                  <a:pt x="121" y="119"/>
                </a:cubicBezTo>
                <a:cubicBezTo>
                  <a:pt x="2" y="119"/>
                  <a:pt x="2" y="119"/>
                  <a:pt x="2" y="119"/>
                </a:cubicBezTo>
                <a:cubicBezTo>
                  <a:pt x="1" y="119"/>
                  <a:pt x="0" y="118"/>
                  <a:pt x="0" y="117"/>
                </a:cubicBezTo>
                <a:cubicBezTo>
                  <a:pt x="0" y="104"/>
                  <a:pt x="0" y="104"/>
                  <a:pt x="0" y="104"/>
                </a:cubicBezTo>
                <a:cubicBezTo>
                  <a:pt x="0" y="103"/>
                  <a:pt x="1" y="102"/>
                  <a:pt x="2" y="102"/>
                </a:cubicBezTo>
                <a:close/>
                <a:moveTo>
                  <a:pt x="78" y="102"/>
                </a:moveTo>
                <a:cubicBezTo>
                  <a:pt x="107" y="102"/>
                  <a:pt x="107" y="102"/>
                  <a:pt x="107" y="102"/>
                </a:cubicBezTo>
                <a:cubicBezTo>
                  <a:pt x="107" y="41"/>
                  <a:pt x="107" y="41"/>
                  <a:pt x="107" y="41"/>
                </a:cubicBezTo>
                <a:cubicBezTo>
                  <a:pt x="107" y="40"/>
                  <a:pt x="107" y="40"/>
                  <a:pt x="106" y="39"/>
                </a:cubicBezTo>
                <a:cubicBezTo>
                  <a:pt x="106" y="39"/>
                  <a:pt x="106" y="39"/>
                  <a:pt x="106" y="39"/>
                </a:cubicBezTo>
                <a:cubicBezTo>
                  <a:pt x="106" y="39"/>
                  <a:pt x="105" y="39"/>
                  <a:pt x="105" y="39"/>
                </a:cubicBezTo>
                <a:cubicBezTo>
                  <a:pt x="81" y="39"/>
                  <a:pt x="81" y="39"/>
                  <a:pt x="81" y="39"/>
                </a:cubicBezTo>
                <a:cubicBezTo>
                  <a:pt x="80" y="39"/>
                  <a:pt x="79" y="39"/>
                  <a:pt x="79" y="39"/>
                </a:cubicBezTo>
                <a:cubicBezTo>
                  <a:pt x="79" y="40"/>
                  <a:pt x="78" y="40"/>
                  <a:pt x="78" y="41"/>
                </a:cubicBezTo>
                <a:cubicBezTo>
                  <a:pt x="78" y="41"/>
                  <a:pt x="78" y="41"/>
                  <a:pt x="78" y="41"/>
                </a:cubicBezTo>
                <a:cubicBezTo>
                  <a:pt x="78" y="102"/>
                  <a:pt x="78" y="102"/>
                  <a:pt x="78" y="102"/>
                </a:cubicBezTo>
                <a:close/>
                <a:moveTo>
                  <a:pt x="119" y="105"/>
                </a:moveTo>
                <a:cubicBezTo>
                  <a:pt x="109" y="105"/>
                  <a:pt x="109" y="105"/>
                  <a:pt x="109" y="105"/>
                </a:cubicBezTo>
                <a:cubicBezTo>
                  <a:pt x="109" y="105"/>
                  <a:pt x="109" y="105"/>
                  <a:pt x="109" y="105"/>
                </a:cubicBezTo>
                <a:cubicBezTo>
                  <a:pt x="77" y="105"/>
                  <a:pt x="77" y="105"/>
                  <a:pt x="77" y="105"/>
                </a:cubicBezTo>
                <a:cubicBezTo>
                  <a:pt x="77" y="105"/>
                  <a:pt x="77" y="105"/>
                  <a:pt x="77" y="105"/>
                </a:cubicBezTo>
                <a:cubicBezTo>
                  <a:pt x="77" y="105"/>
                  <a:pt x="77" y="105"/>
                  <a:pt x="77" y="105"/>
                </a:cubicBezTo>
                <a:cubicBezTo>
                  <a:pt x="45" y="105"/>
                  <a:pt x="45" y="105"/>
                  <a:pt x="45" y="105"/>
                </a:cubicBezTo>
                <a:cubicBezTo>
                  <a:pt x="14" y="105"/>
                  <a:pt x="14" y="105"/>
                  <a:pt x="14" y="105"/>
                </a:cubicBezTo>
                <a:cubicBezTo>
                  <a:pt x="3" y="105"/>
                  <a:pt x="3" y="105"/>
                  <a:pt x="3" y="105"/>
                </a:cubicBezTo>
                <a:cubicBezTo>
                  <a:pt x="3" y="116"/>
                  <a:pt x="3" y="116"/>
                  <a:pt x="3" y="116"/>
                </a:cubicBezTo>
                <a:cubicBezTo>
                  <a:pt x="119" y="116"/>
                  <a:pt x="119" y="116"/>
                  <a:pt x="119" y="116"/>
                </a:cubicBezTo>
                <a:cubicBezTo>
                  <a:pt x="119" y="105"/>
                  <a:pt x="119" y="105"/>
                  <a:pt x="119" y="105"/>
                </a:cubicBezTo>
                <a:close/>
                <a:moveTo>
                  <a:pt x="44" y="102"/>
                </a:moveTo>
                <a:cubicBezTo>
                  <a:pt x="44" y="62"/>
                  <a:pt x="44" y="62"/>
                  <a:pt x="44" y="62"/>
                </a:cubicBezTo>
                <a:cubicBezTo>
                  <a:pt x="44" y="62"/>
                  <a:pt x="44" y="62"/>
                  <a:pt x="44" y="62"/>
                </a:cubicBezTo>
                <a:cubicBezTo>
                  <a:pt x="44" y="61"/>
                  <a:pt x="44" y="60"/>
                  <a:pt x="43" y="60"/>
                </a:cubicBezTo>
                <a:cubicBezTo>
                  <a:pt x="43" y="60"/>
                  <a:pt x="43" y="60"/>
                  <a:pt x="43" y="60"/>
                </a:cubicBezTo>
                <a:cubicBezTo>
                  <a:pt x="43" y="60"/>
                  <a:pt x="42" y="59"/>
                  <a:pt x="42" y="59"/>
                </a:cubicBezTo>
                <a:cubicBezTo>
                  <a:pt x="18" y="59"/>
                  <a:pt x="18" y="59"/>
                  <a:pt x="18" y="59"/>
                </a:cubicBezTo>
                <a:cubicBezTo>
                  <a:pt x="17" y="59"/>
                  <a:pt x="16" y="60"/>
                  <a:pt x="16" y="60"/>
                </a:cubicBezTo>
                <a:cubicBezTo>
                  <a:pt x="16" y="60"/>
                  <a:pt x="16" y="60"/>
                  <a:pt x="16" y="60"/>
                </a:cubicBezTo>
                <a:cubicBezTo>
                  <a:pt x="16" y="60"/>
                  <a:pt x="15" y="61"/>
                  <a:pt x="15" y="62"/>
                </a:cubicBezTo>
                <a:cubicBezTo>
                  <a:pt x="15" y="102"/>
                  <a:pt x="15" y="102"/>
                  <a:pt x="15" y="102"/>
                </a:cubicBezTo>
                <a:lnTo>
                  <a:pt x="44" y="102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9" name="Freeform 27"/>
          <p:cNvSpPr>
            <a:spLocks noEditPoints="1"/>
          </p:cNvSpPr>
          <p:nvPr/>
        </p:nvSpPr>
        <p:spPr bwMode="auto">
          <a:xfrm>
            <a:off x="6210301" y="2085976"/>
            <a:ext cx="122238" cy="184150"/>
          </a:xfrm>
          <a:custGeom>
            <a:avLst/>
            <a:gdLst>
              <a:gd name="T0" fmla="*/ 77 w 77"/>
              <a:gd name="T1" fmla="*/ 60 h 116"/>
              <a:gd name="T2" fmla="*/ 71 w 77"/>
              <a:gd name="T3" fmla="*/ 54 h 116"/>
              <a:gd name="T4" fmla="*/ 15 w 77"/>
              <a:gd name="T5" fmla="*/ 110 h 116"/>
              <a:gd name="T6" fmla="*/ 62 w 77"/>
              <a:gd name="T7" fmla="*/ 75 h 116"/>
              <a:gd name="T8" fmla="*/ 77 w 77"/>
              <a:gd name="T9" fmla="*/ 60 h 116"/>
              <a:gd name="T10" fmla="*/ 77 w 77"/>
              <a:gd name="T11" fmla="*/ 60 h 116"/>
              <a:gd name="T12" fmla="*/ 68 w 77"/>
              <a:gd name="T13" fmla="*/ 51 h 116"/>
              <a:gd name="T14" fmla="*/ 0 w 77"/>
              <a:gd name="T15" fmla="*/ 116 h 116"/>
              <a:gd name="T16" fmla="*/ 0 w 77"/>
              <a:gd name="T17" fmla="*/ 107 h 116"/>
              <a:gd name="T18" fmla="*/ 62 w 77"/>
              <a:gd name="T19" fmla="*/ 45 h 116"/>
              <a:gd name="T20" fmla="*/ 68 w 77"/>
              <a:gd name="T21" fmla="*/ 51 h 116"/>
              <a:gd name="T22" fmla="*/ 68 w 77"/>
              <a:gd name="T23" fmla="*/ 51 h 116"/>
              <a:gd name="T24" fmla="*/ 56 w 77"/>
              <a:gd name="T25" fmla="*/ 42 h 116"/>
              <a:gd name="T26" fmla="*/ 0 w 77"/>
              <a:gd name="T27" fmla="*/ 98 h 116"/>
              <a:gd name="T28" fmla="*/ 0 w 77"/>
              <a:gd name="T29" fmla="*/ 86 h 116"/>
              <a:gd name="T30" fmla="*/ 50 w 77"/>
              <a:gd name="T31" fmla="*/ 36 h 116"/>
              <a:gd name="T32" fmla="*/ 56 w 77"/>
              <a:gd name="T33" fmla="*/ 42 h 116"/>
              <a:gd name="T34" fmla="*/ 56 w 77"/>
              <a:gd name="T35" fmla="*/ 42 h 116"/>
              <a:gd name="T36" fmla="*/ 44 w 77"/>
              <a:gd name="T37" fmla="*/ 33 h 116"/>
              <a:gd name="T38" fmla="*/ 0 w 77"/>
              <a:gd name="T39" fmla="*/ 80 h 116"/>
              <a:gd name="T40" fmla="*/ 0 w 77"/>
              <a:gd name="T41" fmla="*/ 69 h 116"/>
              <a:gd name="T42" fmla="*/ 39 w 77"/>
              <a:gd name="T43" fmla="*/ 30 h 116"/>
              <a:gd name="T44" fmla="*/ 44 w 77"/>
              <a:gd name="T45" fmla="*/ 33 h 116"/>
              <a:gd name="T46" fmla="*/ 44 w 77"/>
              <a:gd name="T47" fmla="*/ 33 h 116"/>
              <a:gd name="T48" fmla="*/ 36 w 77"/>
              <a:gd name="T49" fmla="*/ 24 h 116"/>
              <a:gd name="T50" fmla="*/ 0 w 77"/>
              <a:gd name="T51" fmla="*/ 60 h 116"/>
              <a:gd name="T52" fmla="*/ 0 w 77"/>
              <a:gd name="T53" fmla="*/ 48 h 116"/>
              <a:gd name="T54" fmla="*/ 30 w 77"/>
              <a:gd name="T55" fmla="*/ 21 h 116"/>
              <a:gd name="T56" fmla="*/ 36 w 77"/>
              <a:gd name="T57" fmla="*/ 24 h 116"/>
              <a:gd name="T58" fmla="*/ 36 w 77"/>
              <a:gd name="T59" fmla="*/ 24 h 116"/>
              <a:gd name="T60" fmla="*/ 24 w 77"/>
              <a:gd name="T61" fmla="*/ 18 h 116"/>
              <a:gd name="T62" fmla="*/ 18 w 77"/>
              <a:gd name="T63" fmla="*/ 12 h 116"/>
              <a:gd name="T64" fmla="*/ 0 w 77"/>
              <a:gd name="T65" fmla="*/ 30 h 116"/>
              <a:gd name="T66" fmla="*/ 0 w 77"/>
              <a:gd name="T67" fmla="*/ 42 h 116"/>
              <a:gd name="T68" fmla="*/ 24 w 77"/>
              <a:gd name="T69" fmla="*/ 18 h 116"/>
              <a:gd name="T70" fmla="*/ 24 w 77"/>
              <a:gd name="T71" fmla="*/ 18 h 116"/>
              <a:gd name="T72" fmla="*/ 12 w 77"/>
              <a:gd name="T73" fmla="*/ 9 h 116"/>
              <a:gd name="T74" fmla="*/ 6 w 77"/>
              <a:gd name="T75" fmla="*/ 3 h 116"/>
              <a:gd name="T76" fmla="*/ 0 w 77"/>
              <a:gd name="T77" fmla="*/ 9 h 116"/>
              <a:gd name="T78" fmla="*/ 0 w 77"/>
              <a:gd name="T79" fmla="*/ 21 h 116"/>
              <a:gd name="T80" fmla="*/ 12 w 77"/>
              <a:gd name="T81" fmla="*/ 9 h 116"/>
              <a:gd name="T82" fmla="*/ 12 w 77"/>
              <a:gd name="T83" fmla="*/ 9 h 116"/>
              <a:gd name="T84" fmla="*/ 3 w 77"/>
              <a:gd name="T85" fmla="*/ 0 h 116"/>
              <a:gd name="T86" fmla="*/ 0 w 77"/>
              <a:gd name="T87" fmla="*/ 0 h 116"/>
              <a:gd name="T88" fmla="*/ 0 w 77"/>
              <a:gd name="T89" fmla="*/ 3 h 116"/>
              <a:gd name="T90" fmla="*/ 3 w 77"/>
              <a:gd name="T91" fmla="*/ 0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77" h="116">
                <a:moveTo>
                  <a:pt x="77" y="60"/>
                </a:moveTo>
                <a:lnTo>
                  <a:pt x="71" y="54"/>
                </a:lnTo>
                <a:lnTo>
                  <a:pt x="15" y="110"/>
                </a:lnTo>
                <a:lnTo>
                  <a:pt x="62" y="75"/>
                </a:lnTo>
                <a:lnTo>
                  <a:pt x="77" y="60"/>
                </a:lnTo>
                <a:lnTo>
                  <a:pt x="77" y="60"/>
                </a:lnTo>
                <a:close/>
                <a:moveTo>
                  <a:pt x="68" y="51"/>
                </a:moveTo>
                <a:lnTo>
                  <a:pt x="0" y="116"/>
                </a:lnTo>
                <a:lnTo>
                  <a:pt x="0" y="107"/>
                </a:lnTo>
                <a:lnTo>
                  <a:pt x="62" y="45"/>
                </a:lnTo>
                <a:lnTo>
                  <a:pt x="68" y="51"/>
                </a:lnTo>
                <a:lnTo>
                  <a:pt x="68" y="51"/>
                </a:lnTo>
                <a:close/>
                <a:moveTo>
                  <a:pt x="56" y="42"/>
                </a:moveTo>
                <a:lnTo>
                  <a:pt x="0" y="98"/>
                </a:lnTo>
                <a:lnTo>
                  <a:pt x="0" y="86"/>
                </a:lnTo>
                <a:lnTo>
                  <a:pt x="50" y="36"/>
                </a:lnTo>
                <a:lnTo>
                  <a:pt x="56" y="42"/>
                </a:lnTo>
                <a:lnTo>
                  <a:pt x="56" y="42"/>
                </a:lnTo>
                <a:close/>
                <a:moveTo>
                  <a:pt x="44" y="33"/>
                </a:moveTo>
                <a:lnTo>
                  <a:pt x="0" y="80"/>
                </a:lnTo>
                <a:lnTo>
                  <a:pt x="0" y="69"/>
                </a:lnTo>
                <a:lnTo>
                  <a:pt x="39" y="30"/>
                </a:lnTo>
                <a:lnTo>
                  <a:pt x="44" y="33"/>
                </a:lnTo>
                <a:lnTo>
                  <a:pt x="44" y="33"/>
                </a:lnTo>
                <a:close/>
                <a:moveTo>
                  <a:pt x="36" y="24"/>
                </a:moveTo>
                <a:lnTo>
                  <a:pt x="0" y="60"/>
                </a:lnTo>
                <a:lnTo>
                  <a:pt x="0" y="48"/>
                </a:lnTo>
                <a:lnTo>
                  <a:pt x="30" y="21"/>
                </a:lnTo>
                <a:lnTo>
                  <a:pt x="36" y="24"/>
                </a:lnTo>
                <a:lnTo>
                  <a:pt x="36" y="24"/>
                </a:lnTo>
                <a:close/>
                <a:moveTo>
                  <a:pt x="24" y="18"/>
                </a:moveTo>
                <a:lnTo>
                  <a:pt x="18" y="12"/>
                </a:lnTo>
                <a:lnTo>
                  <a:pt x="0" y="30"/>
                </a:lnTo>
                <a:lnTo>
                  <a:pt x="0" y="42"/>
                </a:lnTo>
                <a:lnTo>
                  <a:pt x="24" y="18"/>
                </a:lnTo>
                <a:lnTo>
                  <a:pt x="24" y="18"/>
                </a:lnTo>
                <a:close/>
                <a:moveTo>
                  <a:pt x="12" y="9"/>
                </a:moveTo>
                <a:lnTo>
                  <a:pt x="6" y="3"/>
                </a:lnTo>
                <a:lnTo>
                  <a:pt x="0" y="9"/>
                </a:lnTo>
                <a:lnTo>
                  <a:pt x="0" y="21"/>
                </a:lnTo>
                <a:lnTo>
                  <a:pt x="12" y="9"/>
                </a:lnTo>
                <a:lnTo>
                  <a:pt x="12" y="9"/>
                </a:lnTo>
                <a:close/>
                <a:moveTo>
                  <a:pt x="3" y="0"/>
                </a:moveTo>
                <a:lnTo>
                  <a:pt x="0" y="0"/>
                </a:lnTo>
                <a:lnTo>
                  <a:pt x="0" y="3"/>
                </a:lnTo>
                <a:lnTo>
                  <a:pt x="3" y="0"/>
                </a:lnTo>
                <a:close/>
              </a:path>
            </a:pathLst>
          </a:cu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0" name="Freeform 28"/>
          <p:cNvSpPr>
            <a:spLocks noEditPoints="1"/>
          </p:cNvSpPr>
          <p:nvPr/>
        </p:nvSpPr>
        <p:spPr bwMode="auto">
          <a:xfrm>
            <a:off x="6210301" y="2190751"/>
            <a:ext cx="446088" cy="117475"/>
          </a:xfrm>
          <a:custGeom>
            <a:avLst/>
            <a:gdLst>
              <a:gd name="T0" fmla="*/ 65 w 94"/>
              <a:gd name="T1" fmla="*/ 1 h 25"/>
              <a:gd name="T2" fmla="*/ 44 w 94"/>
              <a:gd name="T3" fmla="*/ 25 h 25"/>
              <a:gd name="T4" fmla="*/ 66 w 94"/>
              <a:gd name="T5" fmla="*/ 0 h 25"/>
              <a:gd name="T6" fmla="*/ 37 w 94"/>
              <a:gd name="T7" fmla="*/ 25 h 25"/>
              <a:gd name="T8" fmla="*/ 47 w 94"/>
              <a:gd name="T9" fmla="*/ 12 h 25"/>
              <a:gd name="T10" fmla="*/ 52 w 94"/>
              <a:gd name="T11" fmla="*/ 10 h 25"/>
              <a:gd name="T12" fmla="*/ 45 w 94"/>
              <a:gd name="T13" fmla="*/ 11 h 25"/>
              <a:gd name="T14" fmla="*/ 27 w 94"/>
              <a:gd name="T15" fmla="*/ 25 h 25"/>
              <a:gd name="T16" fmla="*/ 43 w 94"/>
              <a:gd name="T17" fmla="*/ 10 h 25"/>
              <a:gd name="T18" fmla="*/ 41 w 94"/>
              <a:gd name="T19" fmla="*/ 9 h 25"/>
              <a:gd name="T20" fmla="*/ 21 w 94"/>
              <a:gd name="T21" fmla="*/ 25 h 25"/>
              <a:gd name="T22" fmla="*/ 41 w 94"/>
              <a:gd name="T23" fmla="*/ 9 h 25"/>
              <a:gd name="T24" fmla="*/ 35 w 94"/>
              <a:gd name="T25" fmla="*/ 4 h 25"/>
              <a:gd name="T26" fmla="*/ 18 w 94"/>
              <a:gd name="T27" fmla="*/ 25 h 25"/>
              <a:gd name="T28" fmla="*/ 34 w 94"/>
              <a:gd name="T29" fmla="*/ 3 h 25"/>
              <a:gd name="T30" fmla="*/ 8 w 94"/>
              <a:gd name="T31" fmla="*/ 25 h 25"/>
              <a:gd name="T32" fmla="*/ 34 w 94"/>
              <a:gd name="T33" fmla="*/ 3 h 25"/>
              <a:gd name="T34" fmla="*/ 29 w 94"/>
              <a:gd name="T35" fmla="*/ 0 h 25"/>
              <a:gd name="T36" fmla="*/ 2 w 94"/>
              <a:gd name="T37" fmla="*/ 24 h 25"/>
              <a:gd name="T38" fmla="*/ 30 w 94"/>
              <a:gd name="T39" fmla="*/ 0 h 25"/>
              <a:gd name="T40" fmla="*/ 1 w 94"/>
              <a:gd name="T41" fmla="*/ 23 h 25"/>
              <a:gd name="T42" fmla="*/ 10 w 94"/>
              <a:gd name="T43" fmla="*/ 14 h 25"/>
              <a:gd name="T44" fmla="*/ 70 w 94"/>
              <a:gd name="T45" fmla="*/ 2 h 25"/>
              <a:gd name="T46" fmla="*/ 50 w 94"/>
              <a:gd name="T47" fmla="*/ 25 h 25"/>
              <a:gd name="T48" fmla="*/ 53 w 94"/>
              <a:gd name="T49" fmla="*/ 25 h 25"/>
              <a:gd name="T50" fmla="*/ 75 w 94"/>
              <a:gd name="T51" fmla="*/ 7 h 25"/>
              <a:gd name="T52" fmla="*/ 53 w 94"/>
              <a:gd name="T53" fmla="*/ 25 h 25"/>
              <a:gd name="T54" fmla="*/ 77 w 94"/>
              <a:gd name="T55" fmla="*/ 8 h 25"/>
              <a:gd name="T56" fmla="*/ 63 w 94"/>
              <a:gd name="T57" fmla="*/ 25 h 25"/>
              <a:gd name="T58" fmla="*/ 66 w 94"/>
              <a:gd name="T59" fmla="*/ 25 h 25"/>
              <a:gd name="T60" fmla="*/ 83 w 94"/>
              <a:gd name="T61" fmla="*/ 12 h 25"/>
              <a:gd name="T62" fmla="*/ 66 w 94"/>
              <a:gd name="T63" fmla="*/ 25 h 25"/>
              <a:gd name="T64" fmla="*/ 76 w 94"/>
              <a:gd name="T65" fmla="*/ 25 h 25"/>
              <a:gd name="T66" fmla="*/ 84 w 94"/>
              <a:gd name="T67" fmla="*/ 13 h 25"/>
              <a:gd name="T68" fmla="*/ 79 w 94"/>
              <a:gd name="T69" fmla="*/ 25 h 25"/>
              <a:gd name="T70" fmla="*/ 90 w 94"/>
              <a:gd name="T71" fmla="*/ 18 h 25"/>
              <a:gd name="T72" fmla="*/ 79 w 94"/>
              <a:gd name="T73" fmla="*/ 25 h 25"/>
              <a:gd name="T74" fmla="*/ 92 w 94"/>
              <a:gd name="T75" fmla="*/ 19 h 25"/>
              <a:gd name="T76" fmla="*/ 89 w 94"/>
              <a:gd name="T77" fmla="*/ 25 h 25"/>
              <a:gd name="T78" fmla="*/ 92 w 94"/>
              <a:gd name="T79" fmla="*/ 25 h 25"/>
              <a:gd name="T80" fmla="*/ 93 w 94"/>
              <a:gd name="T81" fmla="*/ 24 h 25"/>
              <a:gd name="T82" fmla="*/ 94 w 94"/>
              <a:gd name="T83" fmla="*/ 22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94" h="25">
                <a:moveTo>
                  <a:pt x="66" y="0"/>
                </a:moveTo>
                <a:cubicBezTo>
                  <a:pt x="65" y="1"/>
                  <a:pt x="65" y="1"/>
                  <a:pt x="65" y="1"/>
                </a:cubicBezTo>
                <a:cubicBezTo>
                  <a:pt x="40" y="25"/>
                  <a:pt x="40" y="25"/>
                  <a:pt x="40" y="25"/>
                </a:cubicBezTo>
                <a:cubicBezTo>
                  <a:pt x="44" y="25"/>
                  <a:pt x="44" y="25"/>
                  <a:pt x="44" y="25"/>
                </a:cubicBezTo>
                <a:cubicBezTo>
                  <a:pt x="68" y="1"/>
                  <a:pt x="68" y="1"/>
                  <a:pt x="68" y="1"/>
                </a:cubicBezTo>
                <a:cubicBezTo>
                  <a:pt x="66" y="0"/>
                  <a:pt x="66" y="0"/>
                  <a:pt x="66" y="0"/>
                </a:cubicBezTo>
                <a:close/>
                <a:moveTo>
                  <a:pt x="54" y="9"/>
                </a:moveTo>
                <a:cubicBezTo>
                  <a:pt x="37" y="25"/>
                  <a:pt x="37" y="25"/>
                  <a:pt x="37" y="25"/>
                </a:cubicBezTo>
                <a:cubicBezTo>
                  <a:pt x="34" y="25"/>
                  <a:pt x="34" y="25"/>
                  <a:pt x="34" y="25"/>
                </a:cubicBezTo>
                <a:cubicBezTo>
                  <a:pt x="47" y="12"/>
                  <a:pt x="47" y="12"/>
                  <a:pt x="47" y="12"/>
                </a:cubicBezTo>
                <a:cubicBezTo>
                  <a:pt x="48" y="12"/>
                  <a:pt x="48" y="12"/>
                  <a:pt x="48" y="12"/>
                </a:cubicBezTo>
                <a:cubicBezTo>
                  <a:pt x="49" y="12"/>
                  <a:pt x="51" y="11"/>
                  <a:pt x="52" y="10"/>
                </a:cubicBezTo>
                <a:cubicBezTo>
                  <a:pt x="54" y="9"/>
                  <a:pt x="54" y="9"/>
                  <a:pt x="54" y="9"/>
                </a:cubicBezTo>
                <a:close/>
                <a:moveTo>
                  <a:pt x="45" y="11"/>
                </a:moveTo>
                <a:cubicBezTo>
                  <a:pt x="31" y="25"/>
                  <a:pt x="31" y="25"/>
                  <a:pt x="31" y="25"/>
                </a:cubicBezTo>
                <a:cubicBezTo>
                  <a:pt x="27" y="25"/>
                  <a:pt x="27" y="25"/>
                  <a:pt x="27" y="25"/>
                </a:cubicBezTo>
                <a:cubicBezTo>
                  <a:pt x="43" y="10"/>
                  <a:pt x="43" y="10"/>
                  <a:pt x="43" y="10"/>
                </a:cubicBezTo>
                <a:cubicBezTo>
                  <a:pt x="43" y="10"/>
                  <a:pt x="43" y="10"/>
                  <a:pt x="43" y="10"/>
                </a:cubicBezTo>
                <a:cubicBezTo>
                  <a:pt x="44" y="11"/>
                  <a:pt x="44" y="11"/>
                  <a:pt x="45" y="11"/>
                </a:cubicBezTo>
                <a:close/>
                <a:moveTo>
                  <a:pt x="41" y="9"/>
                </a:moveTo>
                <a:cubicBezTo>
                  <a:pt x="24" y="25"/>
                  <a:pt x="24" y="25"/>
                  <a:pt x="24" y="25"/>
                </a:cubicBezTo>
                <a:cubicBezTo>
                  <a:pt x="21" y="25"/>
                  <a:pt x="21" y="25"/>
                  <a:pt x="21" y="25"/>
                </a:cubicBezTo>
                <a:cubicBezTo>
                  <a:pt x="39" y="7"/>
                  <a:pt x="39" y="7"/>
                  <a:pt x="39" y="7"/>
                </a:cubicBezTo>
                <a:cubicBezTo>
                  <a:pt x="41" y="9"/>
                  <a:pt x="41" y="9"/>
                  <a:pt x="41" y="9"/>
                </a:cubicBezTo>
                <a:close/>
                <a:moveTo>
                  <a:pt x="37" y="6"/>
                </a:moveTo>
                <a:cubicBezTo>
                  <a:pt x="35" y="4"/>
                  <a:pt x="35" y="4"/>
                  <a:pt x="35" y="4"/>
                </a:cubicBezTo>
                <a:cubicBezTo>
                  <a:pt x="14" y="25"/>
                  <a:pt x="14" y="25"/>
                  <a:pt x="14" y="25"/>
                </a:cubicBezTo>
                <a:cubicBezTo>
                  <a:pt x="18" y="25"/>
                  <a:pt x="18" y="25"/>
                  <a:pt x="18" y="25"/>
                </a:cubicBezTo>
                <a:cubicBezTo>
                  <a:pt x="37" y="6"/>
                  <a:pt x="37" y="6"/>
                  <a:pt x="37" y="6"/>
                </a:cubicBezTo>
                <a:close/>
                <a:moveTo>
                  <a:pt x="34" y="3"/>
                </a:moveTo>
                <a:cubicBezTo>
                  <a:pt x="32" y="1"/>
                  <a:pt x="32" y="1"/>
                  <a:pt x="32" y="1"/>
                </a:cubicBezTo>
                <a:cubicBezTo>
                  <a:pt x="8" y="25"/>
                  <a:pt x="8" y="25"/>
                  <a:pt x="8" y="25"/>
                </a:cubicBezTo>
                <a:cubicBezTo>
                  <a:pt x="12" y="25"/>
                  <a:pt x="12" y="25"/>
                  <a:pt x="12" y="25"/>
                </a:cubicBezTo>
                <a:cubicBezTo>
                  <a:pt x="34" y="3"/>
                  <a:pt x="34" y="3"/>
                  <a:pt x="34" y="3"/>
                </a:cubicBezTo>
                <a:close/>
                <a:moveTo>
                  <a:pt x="30" y="0"/>
                </a:moveTo>
                <a:cubicBezTo>
                  <a:pt x="29" y="0"/>
                  <a:pt x="29" y="0"/>
                  <a:pt x="29" y="0"/>
                </a:cubicBezTo>
                <a:cubicBezTo>
                  <a:pt x="21" y="6"/>
                  <a:pt x="21" y="6"/>
                  <a:pt x="21" y="6"/>
                </a:cubicBezTo>
                <a:cubicBezTo>
                  <a:pt x="2" y="24"/>
                  <a:pt x="2" y="24"/>
                  <a:pt x="2" y="24"/>
                </a:cubicBezTo>
                <a:cubicBezTo>
                  <a:pt x="3" y="25"/>
                  <a:pt x="4" y="25"/>
                  <a:pt x="5" y="25"/>
                </a:cubicBezTo>
                <a:cubicBezTo>
                  <a:pt x="30" y="0"/>
                  <a:pt x="30" y="0"/>
                  <a:pt x="30" y="0"/>
                </a:cubicBezTo>
                <a:close/>
                <a:moveTo>
                  <a:pt x="10" y="14"/>
                </a:moveTo>
                <a:cubicBezTo>
                  <a:pt x="1" y="23"/>
                  <a:pt x="1" y="23"/>
                  <a:pt x="1" y="23"/>
                </a:cubicBezTo>
                <a:cubicBezTo>
                  <a:pt x="1" y="22"/>
                  <a:pt x="0" y="22"/>
                  <a:pt x="0" y="21"/>
                </a:cubicBezTo>
                <a:cubicBezTo>
                  <a:pt x="10" y="14"/>
                  <a:pt x="10" y="14"/>
                  <a:pt x="10" y="14"/>
                </a:cubicBezTo>
                <a:close/>
                <a:moveTo>
                  <a:pt x="46" y="25"/>
                </a:moveTo>
                <a:cubicBezTo>
                  <a:pt x="70" y="2"/>
                  <a:pt x="70" y="2"/>
                  <a:pt x="70" y="2"/>
                </a:cubicBezTo>
                <a:cubicBezTo>
                  <a:pt x="72" y="4"/>
                  <a:pt x="72" y="4"/>
                  <a:pt x="72" y="4"/>
                </a:cubicBezTo>
                <a:cubicBezTo>
                  <a:pt x="50" y="25"/>
                  <a:pt x="50" y="25"/>
                  <a:pt x="50" y="25"/>
                </a:cubicBezTo>
                <a:cubicBezTo>
                  <a:pt x="46" y="25"/>
                  <a:pt x="46" y="25"/>
                  <a:pt x="46" y="25"/>
                </a:cubicBezTo>
                <a:close/>
                <a:moveTo>
                  <a:pt x="53" y="25"/>
                </a:moveTo>
                <a:cubicBezTo>
                  <a:pt x="73" y="5"/>
                  <a:pt x="73" y="5"/>
                  <a:pt x="73" y="5"/>
                </a:cubicBezTo>
                <a:cubicBezTo>
                  <a:pt x="75" y="7"/>
                  <a:pt x="75" y="7"/>
                  <a:pt x="75" y="7"/>
                </a:cubicBezTo>
                <a:cubicBezTo>
                  <a:pt x="57" y="25"/>
                  <a:pt x="57" y="25"/>
                  <a:pt x="57" y="25"/>
                </a:cubicBezTo>
                <a:cubicBezTo>
                  <a:pt x="53" y="25"/>
                  <a:pt x="53" y="25"/>
                  <a:pt x="53" y="25"/>
                </a:cubicBezTo>
                <a:close/>
                <a:moveTo>
                  <a:pt x="59" y="25"/>
                </a:moveTo>
                <a:cubicBezTo>
                  <a:pt x="77" y="8"/>
                  <a:pt x="77" y="8"/>
                  <a:pt x="77" y="8"/>
                </a:cubicBezTo>
                <a:cubicBezTo>
                  <a:pt x="79" y="9"/>
                  <a:pt x="79" y="9"/>
                  <a:pt x="79" y="9"/>
                </a:cubicBezTo>
                <a:cubicBezTo>
                  <a:pt x="63" y="25"/>
                  <a:pt x="63" y="25"/>
                  <a:pt x="63" y="25"/>
                </a:cubicBezTo>
                <a:cubicBezTo>
                  <a:pt x="59" y="25"/>
                  <a:pt x="59" y="25"/>
                  <a:pt x="59" y="25"/>
                </a:cubicBezTo>
                <a:close/>
                <a:moveTo>
                  <a:pt x="66" y="25"/>
                </a:moveTo>
                <a:cubicBezTo>
                  <a:pt x="81" y="11"/>
                  <a:pt x="81" y="11"/>
                  <a:pt x="81" y="11"/>
                </a:cubicBezTo>
                <a:cubicBezTo>
                  <a:pt x="83" y="12"/>
                  <a:pt x="83" y="12"/>
                  <a:pt x="83" y="12"/>
                </a:cubicBezTo>
                <a:cubicBezTo>
                  <a:pt x="70" y="25"/>
                  <a:pt x="70" y="25"/>
                  <a:pt x="70" y="25"/>
                </a:cubicBezTo>
                <a:cubicBezTo>
                  <a:pt x="66" y="25"/>
                  <a:pt x="66" y="25"/>
                  <a:pt x="66" y="25"/>
                </a:cubicBezTo>
                <a:close/>
                <a:moveTo>
                  <a:pt x="72" y="25"/>
                </a:moveTo>
                <a:cubicBezTo>
                  <a:pt x="76" y="25"/>
                  <a:pt x="76" y="25"/>
                  <a:pt x="76" y="25"/>
                </a:cubicBezTo>
                <a:cubicBezTo>
                  <a:pt x="86" y="15"/>
                  <a:pt x="86" y="15"/>
                  <a:pt x="86" y="15"/>
                </a:cubicBezTo>
                <a:cubicBezTo>
                  <a:pt x="84" y="13"/>
                  <a:pt x="84" y="13"/>
                  <a:pt x="84" y="13"/>
                </a:cubicBezTo>
                <a:cubicBezTo>
                  <a:pt x="72" y="25"/>
                  <a:pt x="72" y="25"/>
                  <a:pt x="72" y="25"/>
                </a:cubicBezTo>
                <a:close/>
                <a:moveTo>
                  <a:pt x="79" y="25"/>
                </a:moveTo>
                <a:cubicBezTo>
                  <a:pt x="82" y="25"/>
                  <a:pt x="82" y="25"/>
                  <a:pt x="82" y="25"/>
                </a:cubicBezTo>
                <a:cubicBezTo>
                  <a:pt x="90" y="18"/>
                  <a:pt x="90" y="18"/>
                  <a:pt x="90" y="18"/>
                </a:cubicBezTo>
                <a:cubicBezTo>
                  <a:pt x="88" y="16"/>
                  <a:pt x="88" y="16"/>
                  <a:pt x="88" y="16"/>
                </a:cubicBezTo>
                <a:cubicBezTo>
                  <a:pt x="79" y="25"/>
                  <a:pt x="79" y="25"/>
                  <a:pt x="79" y="25"/>
                </a:cubicBezTo>
                <a:close/>
                <a:moveTo>
                  <a:pt x="85" y="25"/>
                </a:moveTo>
                <a:cubicBezTo>
                  <a:pt x="92" y="19"/>
                  <a:pt x="92" y="19"/>
                  <a:pt x="92" y="19"/>
                </a:cubicBezTo>
                <a:cubicBezTo>
                  <a:pt x="94" y="20"/>
                  <a:pt x="94" y="20"/>
                  <a:pt x="94" y="20"/>
                </a:cubicBezTo>
                <a:cubicBezTo>
                  <a:pt x="89" y="25"/>
                  <a:pt x="89" y="25"/>
                  <a:pt x="89" y="25"/>
                </a:cubicBezTo>
                <a:cubicBezTo>
                  <a:pt x="85" y="25"/>
                  <a:pt x="85" y="25"/>
                  <a:pt x="85" y="25"/>
                </a:cubicBezTo>
                <a:close/>
                <a:moveTo>
                  <a:pt x="92" y="25"/>
                </a:moveTo>
                <a:cubicBezTo>
                  <a:pt x="93" y="24"/>
                  <a:pt x="93" y="24"/>
                  <a:pt x="93" y="24"/>
                </a:cubicBezTo>
                <a:cubicBezTo>
                  <a:pt x="93" y="24"/>
                  <a:pt x="93" y="24"/>
                  <a:pt x="93" y="24"/>
                </a:cubicBezTo>
                <a:cubicBezTo>
                  <a:pt x="93" y="24"/>
                  <a:pt x="93" y="24"/>
                  <a:pt x="93" y="24"/>
                </a:cubicBezTo>
                <a:cubicBezTo>
                  <a:pt x="94" y="23"/>
                  <a:pt x="94" y="23"/>
                  <a:pt x="94" y="22"/>
                </a:cubicBezTo>
                <a:lnTo>
                  <a:pt x="92" y="25"/>
                </a:lnTo>
                <a:close/>
              </a:path>
            </a:pathLst>
          </a:cu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1" name="Freeform 29"/>
          <p:cNvSpPr>
            <a:spLocks noEditPoints="1"/>
          </p:cNvSpPr>
          <p:nvPr/>
        </p:nvSpPr>
        <p:spPr bwMode="auto">
          <a:xfrm>
            <a:off x="6532563" y="2085976"/>
            <a:ext cx="128588" cy="193675"/>
          </a:xfrm>
          <a:custGeom>
            <a:avLst/>
            <a:gdLst>
              <a:gd name="T0" fmla="*/ 81 w 81"/>
              <a:gd name="T1" fmla="*/ 0 h 122"/>
              <a:gd name="T2" fmla="*/ 69 w 81"/>
              <a:gd name="T3" fmla="*/ 9 h 122"/>
              <a:gd name="T4" fmla="*/ 9 w 81"/>
              <a:gd name="T5" fmla="*/ 69 h 122"/>
              <a:gd name="T6" fmla="*/ 15 w 81"/>
              <a:gd name="T7" fmla="*/ 72 h 122"/>
              <a:gd name="T8" fmla="*/ 81 w 81"/>
              <a:gd name="T9" fmla="*/ 6 h 122"/>
              <a:gd name="T10" fmla="*/ 81 w 81"/>
              <a:gd name="T11" fmla="*/ 0 h 122"/>
              <a:gd name="T12" fmla="*/ 81 w 81"/>
              <a:gd name="T13" fmla="*/ 0 h 122"/>
              <a:gd name="T14" fmla="*/ 36 w 81"/>
              <a:gd name="T15" fmla="*/ 33 h 122"/>
              <a:gd name="T16" fmla="*/ 6 w 81"/>
              <a:gd name="T17" fmla="*/ 66 h 122"/>
              <a:gd name="T18" fmla="*/ 0 w 81"/>
              <a:gd name="T19" fmla="*/ 60 h 122"/>
              <a:gd name="T20" fmla="*/ 36 w 81"/>
              <a:gd name="T21" fmla="*/ 33 h 122"/>
              <a:gd name="T22" fmla="*/ 36 w 81"/>
              <a:gd name="T23" fmla="*/ 33 h 122"/>
              <a:gd name="T24" fmla="*/ 21 w 81"/>
              <a:gd name="T25" fmla="*/ 75 h 122"/>
              <a:gd name="T26" fmla="*/ 81 w 81"/>
              <a:gd name="T27" fmla="*/ 15 h 122"/>
              <a:gd name="T28" fmla="*/ 81 w 81"/>
              <a:gd name="T29" fmla="*/ 27 h 122"/>
              <a:gd name="T30" fmla="*/ 27 w 81"/>
              <a:gd name="T31" fmla="*/ 80 h 122"/>
              <a:gd name="T32" fmla="*/ 21 w 81"/>
              <a:gd name="T33" fmla="*/ 75 h 122"/>
              <a:gd name="T34" fmla="*/ 21 w 81"/>
              <a:gd name="T35" fmla="*/ 75 h 122"/>
              <a:gd name="T36" fmla="*/ 30 w 81"/>
              <a:gd name="T37" fmla="*/ 83 h 122"/>
              <a:gd name="T38" fmla="*/ 81 w 81"/>
              <a:gd name="T39" fmla="*/ 36 h 122"/>
              <a:gd name="T40" fmla="*/ 81 w 81"/>
              <a:gd name="T41" fmla="*/ 45 h 122"/>
              <a:gd name="T42" fmla="*/ 39 w 81"/>
              <a:gd name="T43" fmla="*/ 89 h 122"/>
              <a:gd name="T44" fmla="*/ 30 w 81"/>
              <a:gd name="T45" fmla="*/ 83 h 122"/>
              <a:gd name="T46" fmla="*/ 30 w 81"/>
              <a:gd name="T47" fmla="*/ 83 h 122"/>
              <a:gd name="T48" fmla="*/ 42 w 81"/>
              <a:gd name="T49" fmla="*/ 92 h 122"/>
              <a:gd name="T50" fmla="*/ 81 w 81"/>
              <a:gd name="T51" fmla="*/ 54 h 122"/>
              <a:gd name="T52" fmla="*/ 81 w 81"/>
              <a:gd name="T53" fmla="*/ 66 h 122"/>
              <a:gd name="T54" fmla="*/ 48 w 81"/>
              <a:gd name="T55" fmla="*/ 98 h 122"/>
              <a:gd name="T56" fmla="*/ 42 w 81"/>
              <a:gd name="T57" fmla="*/ 92 h 122"/>
              <a:gd name="T58" fmla="*/ 42 w 81"/>
              <a:gd name="T59" fmla="*/ 92 h 122"/>
              <a:gd name="T60" fmla="*/ 54 w 81"/>
              <a:gd name="T61" fmla="*/ 101 h 122"/>
              <a:gd name="T62" fmla="*/ 60 w 81"/>
              <a:gd name="T63" fmla="*/ 104 h 122"/>
              <a:gd name="T64" fmla="*/ 81 w 81"/>
              <a:gd name="T65" fmla="*/ 83 h 122"/>
              <a:gd name="T66" fmla="*/ 81 w 81"/>
              <a:gd name="T67" fmla="*/ 72 h 122"/>
              <a:gd name="T68" fmla="*/ 54 w 81"/>
              <a:gd name="T69" fmla="*/ 101 h 122"/>
              <a:gd name="T70" fmla="*/ 54 w 81"/>
              <a:gd name="T71" fmla="*/ 101 h 122"/>
              <a:gd name="T72" fmla="*/ 63 w 81"/>
              <a:gd name="T73" fmla="*/ 110 h 122"/>
              <a:gd name="T74" fmla="*/ 72 w 81"/>
              <a:gd name="T75" fmla="*/ 113 h 122"/>
              <a:gd name="T76" fmla="*/ 81 w 81"/>
              <a:gd name="T77" fmla="*/ 104 h 122"/>
              <a:gd name="T78" fmla="*/ 81 w 81"/>
              <a:gd name="T79" fmla="*/ 92 h 122"/>
              <a:gd name="T80" fmla="*/ 63 w 81"/>
              <a:gd name="T81" fmla="*/ 110 h 122"/>
              <a:gd name="T82" fmla="*/ 63 w 81"/>
              <a:gd name="T83" fmla="*/ 110 h 122"/>
              <a:gd name="T84" fmla="*/ 75 w 81"/>
              <a:gd name="T85" fmla="*/ 116 h 122"/>
              <a:gd name="T86" fmla="*/ 81 w 81"/>
              <a:gd name="T87" fmla="*/ 110 h 122"/>
              <a:gd name="T88" fmla="*/ 81 w 81"/>
              <a:gd name="T89" fmla="*/ 122 h 122"/>
              <a:gd name="T90" fmla="*/ 75 w 81"/>
              <a:gd name="T91" fmla="*/ 116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81" h="122">
                <a:moveTo>
                  <a:pt x="81" y="0"/>
                </a:moveTo>
                <a:lnTo>
                  <a:pt x="69" y="9"/>
                </a:lnTo>
                <a:lnTo>
                  <a:pt x="9" y="69"/>
                </a:lnTo>
                <a:lnTo>
                  <a:pt x="15" y="72"/>
                </a:lnTo>
                <a:lnTo>
                  <a:pt x="81" y="6"/>
                </a:lnTo>
                <a:lnTo>
                  <a:pt x="81" y="0"/>
                </a:lnTo>
                <a:lnTo>
                  <a:pt x="81" y="0"/>
                </a:lnTo>
                <a:close/>
                <a:moveTo>
                  <a:pt x="36" y="33"/>
                </a:moveTo>
                <a:lnTo>
                  <a:pt x="6" y="66"/>
                </a:lnTo>
                <a:lnTo>
                  <a:pt x="0" y="60"/>
                </a:lnTo>
                <a:lnTo>
                  <a:pt x="36" y="33"/>
                </a:lnTo>
                <a:lnTo>
                  <a:pt x="36" y="33"/>
                </a:lnTo>
                <a:close/>
                <a:moveTo>
                  <a:pt x="21" y="75"/>
                </a:moveTo>
                <a:lnTo>
                  <a:pt x="81" y="15"/>
                </a:lnTo>
                <a:lnTo>
                  <a:pt x="81" y="27"/>
                </a:lnTo>
                <a:lnTo>
                  <a:pt x="27" y="80"/>
                </a:lnTo>
                <a:lnTo>
                  <a:pt x="21" y="75"/>
                </a:lnTo>
                <a:lnTo>
                  <a:pt x="21" y="75"/>
                </a:lnTo>
                <a:close/>
                <a:moveTo>
                  <a:pt x="30" y="83"/>
                </a:moveTo>
                <a:lnTo>
                  <a:pt x="81" y="36"/>
                </a:lnTo>
                <a:lnTo>
                  <a:pt x="81" y="45"/>
                </a:lnTo>
                <a:lnTo>
                  <a:pt x="39" y="89"/>
                </a:lnTo>
                <a:lnTo>
                  <a:pt x="30" y="83"/>
                </a:lnTo>
                <a:lnTo>
                  <a:pt x="30" y="83"/>
                </a:lnTo>
                <a:close/>
                <a:moveTo>
                  <a:pt x="42" y="92"/>
                </a:moveTo>
                <a:lnTo>
                  <a:pt x="81" y="54"/>
                </a:lnTo>
                <a:lnTo>
                  <a:pt x="81" y="66"/>
                </a:lnTo>
                <a:lnTo>
                  <a:pt x="48" y="98"/>
                </a:lnTo>
                <a:lnTo>
                  <a:pt x="42" y="92"/>
                </a:lnTo>
                <a:lnTo>
                  <a:pt x="42" y="92"/>
                </a:lnTo>
                <a:close/>
                <a:moveTo>
                  <a:pt x="54" y="101"/>
                </a:moveTo>
                <a:lnTo>
                  <a:pt x="60" y="104"/>
                </a:lnTo>
                <a:lnTo>
                  <a:pt x="81" y="83"/>
                </a:lnTo>
                <a:lnTo>
                  <a:pt x="81" y="72"/>
                </a:lnTo>
                <a:lnTo>
                  <a:pt x="54" y="101"/>
                </a:lnTo>
                <a:lnTo>
                  <a:pt x="54" y="101"/>
                </a:lnTo>
                <a:close/>
                <a:moveTo>
                  <a:pt x="63" y="110"/>
                </a:moveTo>
                <a:lnTo>
                  <a:pt x="72" y="113"/>
                </a:lnTo>
                <a:lnTo>
                  <a:pt x="81" y="104"/>
                </a:lnTo>
                <a:lnTo>
                  <a:pt x="81" y="92"/>
                </a:lnTo>
                <a:lnTo>
                  <a:pt x="63" y="110"/>
                </a:lnTo>
                <a:lnTo>
                  <a:pt x="63" y="110"/>
                </a:lnTo>
                <a:close/>
                <a:moveTo>
                  <a:pt x="75" y="116"/>
                </a:moveTo>
                <a:lnTo>
                  <a:pt x="81" y="110"/>
                </a:lnTo>
                <a:lnTo>
                  <a:pt x="81" y="122"/>
                </a:lnTo>
                <a:lnTo>
                  <a:pt x="75" y="116"/>
                </a:lnTo>
                <a:close/>
              </a:path>
            </a:pathLst>
          </a:cu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2" name="Freeform 30"/>
          <p:cNvSpPr>
            <a:spLocks noEditPoints="1"/>
          </p:cNvSpPr>
          <p:nvPr/>
        </p:nvSpPr>
        <p:spPr bwMode="auto">
          <a:xfrm>
            <a:off x="6210301" y="2024064"/>
            <a:ext cx="450850" cy="207963"/>
          </a:xfrm>
          <a:custGeom>
            <a:avLst/>
            <a:gdLst>
              <a:gd name="T0" fmla="*/ 2 w 95"/>
              <a:gd name="T1" fmla="*/ 12 h 44"/>
              <a:gd name="T2" fmla="*/ 10 w 95"/>
              <a:gd name="T3" fmla="*/ 0 h 44"/>
              <a:gd name="T4" fmla="*/ 4 w 95"/>
              <a:gd name="T5" fmla="*/ 13 h 44"/>
              <a:gd name="T6" fmla="*/ 20 w 95"/>
              <a:gd name="T7" fmla="*/ 0 h 44"/>
              <a:gd name="T8" fmla="*/ 4 w 95"/>
              <a:gd name="T9" fmla="*/ 13 h 44"/>
              <a:gd name="T10" fmla="*/ 23 w 95"/>
              <a:gd name="T11" fmla="*/ 0 h 44"/>
              <a:gd name="T12" fmla="*/ 10 w 95"/>
              <a:gd name="T13" fmla="*/ 17 h 44"/>
              <a:gd name="T14" fmla="*/ 11 w 95"/>
              <a:gd name="T15" fmla="*/ 18 h 44"/>
              <a:gd name="T16" fmla="*/ 33 w 95"/>
              <a:gd name="T17" fmla="*/ 0 h 44"/>
              <a:gd name="T18" fmla="*/ 11 w 95"/>
              <a:gd name="T19" fmla="*/ 18 h 44"/>
              <a:gd name="T20" fmla="*/ 17 w 95"/>
              <a:gd name="T21" fmla="*/ 23 h 44"/>
              <a:gd name="T22" fmla="*/ 36 w 95"/>
              <a:gd name="T23" fmla="*/ 0 h 44"/>
              <a:gd name="T24" fmla="*/ 18 w 95"/>
              <a:gd name="T25" fmla="*/ 24 h 44"/>
              <a:gd name="T26" fmla="*/ 46 w 95"/>
              <a:gd name="T27" fmla="*/ 0 h 44"/>
              <a:gd name="T28" fmla="*/ 18 w 95"/>
              <a:gd name="T29" fmla="*/ 24 h 44"/>
              <a:gd name="T30" fmla="*/ 24 w 95"/>
              <a:gd name="T31" fmla="*/ 28 h 44"/>
              <a:gd name="T32" fmla="*/ 49 w 95"/>
              <a:gd name="T33" fmla="*/ 0 h 44"/>
              <a:gd name="T34" fmla="*/ 26 w 95"/>
              <a:gd name="T35" fmla="*/ 29 h 44"/>
              <a:gd name="T36" fmla="*/ 59 w 95"/>
              <a:gd name="T37" fmla="*/ 0 h 44"/>
              <a:gd name="T38" fmla="*/ 26 w 95"/>
              <a:gd name="T39" fmla="*/ 29 h 44"/>
              <a:gd name="T40" fmla="*/ 30 w 95"/>
              <a:gd name="T41" fmla="*/ 32 h 44"/>
              <a:gd name="T42" fmla="*/ 32 w 95"/>
              <a:gd name="T43" fmla="*/ 34 h 44"/>
              <a:gd name="T44" fmla="*/ 62 w 95"/>
              <a:gd name="T45" fmla="*/ 0 h 44"/>
              <a:gd name="T46" fmla="*/ 33 w 95"/>
              <a:gd name="T47" fmla="*/ 35 h 44"/>
              <a:gd name="T48" fmla="*/ 72 w 95"/>
              <a:gd name="T49" fmla="*/ 0 h 44"/>
              <a:gd name="T50" fmla="*/ 33 w 95"/>
              <a:gd name="T51" fmla="*/ 35 h 44"/>
              <a:gd name="T52" fmla="*/ 75 w 95"/>
              <a:gd name="T53" fmla="*/ 0 h 44"/>
              <a:gd name="T54" fmla="*/ 39 w 95"/>
              <a:gd name="T55" fmla="*/ 39 h 44"/>
              <a:gd name="T56" fmla="*/ 40 w 95"/>
              <a:gd name="T57" fmla="*/ 40 h 44"/>
              <a:gd name="T58" fmla="*/ 85 w 95"/>
              <a:gd name="T59" fmla="*/ 0 h 44"/>
              <a:gd name="T60" fmla="*/ 40 w 95"/>
              <a:gd name="T61" fmla="*/ 40 h 44"/>
              <a:gd name="T62" fmla="*/ 87 w 95"/>
              <a:gd name="T63" fmla="*/ 0 h 44"/>
              <a:gd name="T64" fmla="*/ 91 w 95"/>
              <a:gd name="T65" fmla="*/ 0 h 44"/>
              <a:gd name="T66" fmla="*/ 44 w 95"/>
              <a:gd name="T67" fmla="*/ 43 h 44"/>
              <a:gd name="T68" fmla="*/ 50 w 95"/>
              <a:gd name="T69" fmla="*/ 44 h 44"/>
              <a:gd name="T70" fmla="*/ 93 w 95"/>
              <a:gd name="T71" fmla="*/ 1 h 44"/>
              <a:gd name="T72" fmla="*/ 95 w 95"/>
              <a:gd name="T73" fmla="*/ 3 h 44"/>
              <a:gd name="T74" fmla="*/ 51 w 95"/>
              <a:gd name="T75" fmla="*/ 43 h 44"/>
              <a:gd name="T76" fmla="*/ 76 w 95"/>
              <a:gd name="T77" fmla="*/ 25 h 44"/>
              <a:gd name="T78" fmla="*/ 95 w 95"/>
              <a:gd name="T79" fmla="*/ 9 h 44"/>
              <a:gd name="T80" fmla="*/ 95 w 95"/>
              <a:gd name="T81" fmla="*/ 5 h 44"/>
              <a:gd name="T82" fmla="*/ 8 w 95"/>
              <a:gd name="T83" fmla="*/ 0 h 44"/>
              <a:gd name="T84" fmla="*/ 0 w 95"/>
              <a:gd name="T85" fmla="*/ 5 h 44"/>
              <a:gd name="T86" fmla="*/ 3 w 95"/>
              <a:gd name="T87" fmla="*/ 0 h 44"/>
              <a:gd name="T88" fmla="*/ 8 w 95"/>
              <a:gd name="T89" fmla="*/ 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95" h="44">
                <a:moveTo>
                  <a:pt x="0" y="10"/>
                </a:moveTo>
                <a:cubicBezTo>
                  <a:pt x="2" y="12"/>
                  <a:pt x="2" y="12"/>
                  <a:pt x="2" y="12"/>
                </a:cubicBezTo>
                <a:cubicBezTo>
                  <a:pt x="14" y="0"/>
                  <a:pt x="14" y="0"/>
                  <a:pt x="14" y="0"/>
                </a:cubicBezTo>
                <a:cubicBezTo>
                  <a:pt x="10" y="0"/>
                  <a:pt x="10" y="0"/>
                  <a:pt x="10" y="0"/>
                </a:cubicBezTo>
                <a:cubicBezTo>
                  <a:pt x="0" y="10"/>
                  <a:pt x="0" y="10"/>
                  <a:pt x="0" y="10"/>
                </a:cubicBezTo>
                <a:close/>
                <a:moveTo>
                  <a:pt x="4" y="13"/>
                </a:moveTo>
                <a:cubicBezTo>
                  <a:pt x="17" y="0"/>
                  <a:pt x="17" y="0"/>
                  <a:pt x="17" y="0"/>
                </a:cubicBezTo>
                <a:cubicBezTo>
                  <a:pt x="20" y="0"/>
                  <a:pt x="20" y="0"/>
                  <a:pt x="20" y="0"/>
                </a:cubicBezTo>
                <a:cubicBezTo>
                  <a:pt x="6" y="14"/>
                  <a:pt x="6" y="14"/>
                  <a:pt x="6" y="14"/>
                </a:cubicBezTo>
                <a:cubicBezTo>
                  <a:pt x="4" y="13"/>
                  <a:pt x="4" y="13"/>
                  <a:pt x="4" y="13"/>
                </a:cubicBezTo>
                <a:close/>
                <a:moveTo>
                  <a:pt x="7" y="16"/>
                </a:moveTo>
                <a:cubicBezTo>
                  <a:pt x="23" y="0"/>
                  <a:pt x="23" y="0"/>
                  <a:pt x="23" y="0"/>
                </a:cubicBezTo>
                <a:cubicBezTo>
                  <a:pt x="27" y="0"/>
                  <a:pt x="27" y="0"/>
                  <a:pt x="27" y="0"/>
                </a:cubicBezTo>
                <a:cubicBezTo>
                  <a:pt x="10" y="17"/>
                  <a:pt x="10" y="17"/>
                  <a:pt x="10" y="17"/>
                </a:cubicBezTo>
                <a:cubicBezTo>
                  <a:pt x="7" y="16"/>
                  <a:pt x="7" y="16"/>
                  <a:pt x="7" y="16"/>
                </a:cubicBezTo>
                <a:close/>
                <a:moveTo>
                  <a:pt x="11" y="18"/>
                </a:moveTo>
                <a:cubicBezTo>
                  <a:pt x="30" y="0"/>
                  <a:pt x="30" y="0"/>
                  <a:pt x="30" y="0"/>
                </a:cubicBezTo>
                <a:cubicBezTo>
                  <a:pt x="33" y="0"/>
                  <a:pt x="33" y="0"/>
                  <a:pt x="33" y="0"/>
                </a:cubicBezTo>
                <a:cubicBezTo>
                  <a:pt x="13" y="20"/>
                  <a:pt x="13" y="20"/>
                  <a:pt x="13" y="20"/>
                </a:cubicBezTo>
                <a:cubicBezTo>
                  <a:pt x="11" y="18"/>
                  <a:pt x="11" y="18"/>
                  <a:pt x="11" y="18"/>
                </a:cubicBezTo>
                <a:close/>
                <a:moveTo>
                  <a:pt x="15" y="21"/>
                </a:moveTo>
                <a:cubicBezTo>
                  <a:pt x="17" y="23"/>
                  <a:pt x="17" y="23"/>
                  <a:pt x="17" y="23"/>
                </a:cubicBezTo>
                <a:cubicBezTo>
                  <a:pt x="40" y="0"/>
                  <a:pt x="40" y="0"/>
                  <a:pt x="40" y="0"/>
                </a:cubicBezTo>
                <a:cubicBezTo>
                  <a:pt x="36" y="0"/>
                  <a:pt x="36" y="0"/>
                  <a:pt x="36" y="0"/>
                </a:cubicBezTo>
                <a:cubicBezTo>
                  <a:pt x="15" y="21"/>
                  <a:pt x="15" y="21"/>
                  <a:pt x="15" y="21"/>
                </a:cubicBezTo>
                <a:close/>
                <a:moveTo>
                  <a:pt x="18" y="24"/>
                </a:moveTo>
                <a:cubicBezTo>
                  <a:pt x="21" y="25"/>
                  <a:pt x="21" y="25"/>
                  <a:pt x="21" y="25"/>
                </a:cubicBezTo>
                <a:cubicBezTo>
                  <a:pt x="46" y="0"/>
                  <a:pt x="46" y="0"/>
                  <a:pt x="46" y="0"/>
                </a:cubicBezTo>
                <a:cubicBezTo>
                  <a:pt x="42" y="0"/>
                  <a:pt x="42" y="0"/>
                  <a:pt x="42" y="0"/>
                </a:cubicBezTo>
                <a:cubicBezTo>
                  <a:pt x="18" y="24"/>
                  <a:pt x="18" y="24"/>
                  <a:pt x="18" y="24"/>
                </a:cubicBezTo>
                <a:close/>
                <a:moveTo>
                  <a:pt x="22" y="27"/>
                </a:moveTo>
                <a:cubicBezTo>
                  <a:pt x="24" y="28"/>
                  <a:pt x="24" y="28"/>
                  <a:pt x="24" y="28"/>
                </a:cubicBezTo>
                <a:cubicBezTo>
                  <a:pt x="53" y="0"/>
                  <a:pt x="53" y="0"/>
                  <a:pt x="53" y="0"/>
                </a:cubicBezTo>
                <a:cubicBezTo>
                  <a:pt x="49" y="0"/>
                  <a:pt x="49" y="0"/>
                  <a:pt x="49" y="0"/>
                </a:cubicBezTo>
                <a:cubicBezTo>
                  <a:pt x="22" y="27"/>
                  <a:pt x="22" y="27"/>
                  <a:pt x="22" y="27"/>
                </a:cubicBezTo>
                <a:close/>
                <a:moveTo>
                  <a:pt x="26" y="29"/>
                </a:moveTo>
                <a:cubicBezTo>
                  <a:pt x="28" y="31"/>
                  <a:pt x="28" y="31"/>
                  <a:pt x="28" y="31"/>
                </a:cubicBezTo>
                <a:cubicBezTo>
                  <a:pt x="59" y="0"/>
                  <a:pt x="59" y="0"/>
                  <a:pt x="59" y="0"/>
                </a:cubicBezTo>
                <a:cubicBezTo>
                  <a:pt x="55" y="0"/>
                  <a:pt x="55" y="0"/>
                  <a:pt x="55" y="0"/>
                </a:cubicBezTo>
                <a:cubicBezTo>
                  <a:pt x="26" y="29"/>
                  <a:pt x="26" y="29"/>
                  <a:pt x="26" y="29"/>
                </a:cubicBezTo>
                <a:close/>
                <a:moveTo>
                  <a:pt x="29" y="32"/>
                </a:moveTo>
                <a:cubicBezTo>
                  <a:pt x="30" y="32"/>
                  <a:pt x="30" y="32"/>
                  <a:pt x="30" y="32"/>
                </a:cubicBezTo>
                <a:cubicBezTo>
                  <a:pt x="30" y="32"/>
                  <a:pt x="30" y="32"/>
                  <a:pt x="30" y="32"/>
                </a:cubicBezTo>
                <a:cubicBezTo>
                  <a:pt x="32" y="34"/>
                  <a:pt x="32" y="34"/>
                  <a:pt x="32" y="34"/>
                </a:cubicBezTo>
                <a:cubicBezTo>
                  <a:pt x="66" y="0"/>
                  <a:pt x="66" y="0"/>
                  <a:pt x="66" y="0"/>
                </a:cubicBezTo>
                <a:cubicBezTo>
                  <a:pt x="62" y="0"/>
                  <a:pt x="62" y="0"/>
                  <a:pt x="62" y="0"/>
                </a:cubicBezTo>
                <a:cubicBezTo>
                  <a:pt x="29" y="32"/>
                  <a:pt x="29" y="32"/>
                  <a:pt x="29" y="32"/>
                </a:cubicBezTo>
                <a:close/>
                <a:moveTo>
                  <a:pt x="33" y="35"/>
                </a:moveTo>
                <a:cubicBezTo>
                  <a:pt x="35" y="37"/>
                  <a:pt x="35" y="37"/>
                  <a:pt x="35" y="37"/>
                </a:cubicBezTo>
                <a:cubicBezTo>
                  <a:pt x="72" y="0"/>
                  <a:pt x="72" y="0"/>
                  <a:pt x="72" y="0"/>
                </a:cubicBezTo>
                <a:cubicBezTo>
                  <a:pt x="68" y="0"/>
                  <a:pt x="68" y="0"/>
                  <a:pt x="68" y="0"/>
                </a:cubicBezTo>
                <a:cubicBezTo>
                  <a:pt x="33" y="35"/>
                  <a:pt x="33" y="35"/>
                  <a:pt x="33" y="35"/>
                </a:cubicBezTo>
                <a:close/>
                <a:moveTo>
                  <a:pt x="37" y="38"/>
                </a:moveTo>
                <a:cubicBezTo>
                  <a:pt x="75" y="0"/>
                  <a:pt x="75" y="0"/>
                  <a:pt x="75" y="0"/>
                </a:cubicBezTo>
                <a:cubicBezTo>
                  <a:pt x="78" y="0"/>
                  <a:pt x="78" y="0"/>
                  <a:pt x="78" y="0"/>
                </a:cubicBezTo>
                <a:cubicBezTo>
                  <a:pt x="39" y="39"/>
                  <a:pt x="39" y="39"/>
                  <a:pt x="39" y="39"/>
                </a:cubicBezTo>
                <a:cubicBezTo>
                  <a:pt x="37" y="38"/>
                  <a:pt x="37" y="38"/>
                  <a:pt x="37" y="38"/>
                </a:cubicBezTo>
                <a:close/>
                <a:moveTo>
                  <a:pt x="40" y="40"/>
                </a:moveTo>
                <a:cubicBezTo>
                  <a:pt x="81" y="0"/>
                  <a:pt x="81" y="0"/>
                  <a:pt x="81" y="0"/>
                </a:cubicBezTo>
                <a:cubicBezTo>
                  <a:pt x="85" y="0"/>
                  <a:pt x="85" y="0"/>
                  <a:pt x="85" y="0"/>
                </a:cubicBezTo>
                <a:cubicBezTo>
                  <a:pt x="43" y="42"/>
                  <a:pt x="43" y="42"/>
                  <a:pt x="43" y="42"/>
                </a:cubicBezTo>
                <a:cubicBezTo>
                  <a:pt x="40" y="40"/>
                  <a:pt x="40" y="40"/>
                  <a:pt x="40" y="40"/>
                </a:cubicBezTo>
                <a:close/>
                <a:moveTo>
                  <a:pt x="44" y="43"/>
                </a:moveTo>
                <a:cubicBezTo>
                  <a:pt x="87" y="0"/>
                  <a:pt x="87" y="0"/>
                  <a:pt x="87" y="0"/>
                </a:cubicBezTo>
                <a:cubicBezTo>
                  <a:pt x="90" y="0"/>
                  <a:pt x="90" y="0"/>
                  <a:pt x="90" y="0"/>
                </a:cubicBezTo>
                <a:cubicBezTo>
                  <a:pt x="90" y="0"/>
                  <a:pt x="91" y="0"/>
                  <a:pt x="91" y="0"/>
                </a:cubicBezTo>
                <a:cubicBezTo>
                  <a:pt x="47" y="44"/>
                  <a:pt x="47" y="44"/>
                  <a:pt x="47" y="44"/>
                </a:cubicBezTo>
                <a:cubicBezTo>
                  <a:pt x="46" y="44"/>
                  <a:pt x="45" y="44"/>
                  <a:pt x="44" y="43"/>
                </a:cubicBezTo>
                <a:cubicBezTo>
                  <a:pt x="44" y="43"/>
                  <a:pt x="44" y="43"/>
                  <a:pt x="44" y="43"/>
                </a:cubicBezTo>
                <a:close/>
                <a:moveTo>
                  <a:pt x="50" y="44"/>
                </a:moveTo>
                <a:cubicBezTo>
                  <a:pt x="93" y="1"/>
                  <a:pt x="93" y="1"/>
                  <a:pt x="93" y="1"/>
                </a:cubicBezTo>
                <a:cubicBezTo>
                  <a:pt x="93" y="1"/>
                  <a:pt x="93" y="1"/>
                  <a:pt x="93" y="1"/>
                </a:cubicBezTo>
                <a:cubicBezTo>
                  <a:pt x="93" y="1"/>
                  <a:pt x="93" y="1"/>
                  <a:pt x="93" y="1"/>
                </a:cubicBezTo>
                <a:cubicBezTo>
                  <a:pt x="94" y="2"/>
                  <a:pt x="94" y="2"/>
                  <a:pt x="95" y="3"/>
                </a:cubicBezTo>
                <a:cubicBezTo>
                  <a:pt x="65" y="33"/>
                  <a:pt x="65" y="33"/>
                  <a:pt x="65" y="33"/>
                </a:cubicBezTo>
                <a:cubicBezTo>
                  <a:pt x="51" y="43"/>
                  <a:pt x="51" y="43"/>
                  <a:pt x="51" y="43"/>
                </a:cubicBezTo>
                <a:cubicBezTo>
                  <a:pt x="50" y="44"/>
                  <a:pt x="50" y="44"/>
                  <a:pt x="50" y="44"/>
                </a:cubicBezTo>
                <a:close/>
                <a:moveTo>
                  <a:pt x="76" y="25"/>
                </a:moveTo>
                <a:cubicBezTo>
                  <a:pt x="91" y="13"/>
                  <a:pt x="91" y="13"/>
                  <a:pt x="91" y="13"/>
                </a:cubicBezTo>
                <a:cubicBezTo>
                  <a:pt x="95" y="9"/>
                  <a:pt x="95" y="9"/>
                  <a:pt x="95" y="9"/>
                </a:cubicBezTo>
                <a:cubicBezTo>
                  <a:pt x="95" y="5"/>
                  <a:pt x="95" y="5"/>
                  <a:pt x="95" y="5"/>
                </a:cubicBezTo>
                <a:cubicBezTo>
                  <a:pt x="95" y="5"/>
                  <a:pt x="95" y="5"/>
                  <a:pt x="95" y="5"/>
                </a:cubicBezTo>
                <a:cubicBezTo>
                  <a:pt x="76" y="25"/>
                  <a:pt x="76" y="25"/>
                  <a:pt x="76" y="25"/>
                </a:cubicBezTo>
                <a:close/>
                <a:moveTo>
                  <a:pt x="8" y="0"/>
                </a:moveTo>
                <a:cubicBezTo>
                  <a:pt x="0" y="7"/>
                  <a:pt x="0" y="7"/>
                  <a:pt x="0" y="7"/>
                </a:cubicBezTo>
                <a:cubicBezTo>
                  <a:pt x="0" y="5"/>
                  <a:pt x="0" y="5"/>
                  <a:pt x="0" y="5"/>
                </a:cubicBezTo>
                <a:cubicBezTo>
                  <a:pt x="0" y="4"/>
                  <a:pt x="0" y="4"/>
                  <a:pt x="1" y="3"/>
                </a:cubicBezTo>
                <a:cubicBezTo>
                  <a:pt x="3" y="0"/>
                  <a:pt x="3" y="0"/>
                  <a:pt x="3" y="0"/>
                </a:cubicBezTo>
                <a:cubicBezTo>
                  <a:pt x="4" y="0"/>
                  <a:pt x="5" y="0"/>
                  <a:pt x="5" y="0"/>
                </a:cubicBezTo>
                <a:lnTo>
                  <a:pt x="8" y="0"/>
                </a:ln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3" name="Freeform 31"/>
          <p:cNvSpPr>
            <a:spLocks noEditPoints="1"/>
          </p:cNvSpPr>
          <p:nvPr/>
        </p:nvSpPr>
        <p:spPr bwMode="auto">
          <a:xfrm>
            <a:off x="6200776" y="2014539"/>
            <a:ext cx="468313" cy="303213"/>
          </a:xfrm>
          <a:custGeom>
            <a:avLst/>
            <a:gdLst>
              <a:gd name="T0" fmla="*/ 97 w 99"/>
              <a:gd name="T1" fmla="*/ 58 h 64"/>
              <a:gd name="T2" fmla="*/ 68 w 99"/>
              <a:gd name="T3" fmla="*/ 37 h 64"/>
              <a:gd name="T4" fmla="*/ 53 w 99"/>
              <a:gd name="T5" fmla="*/ 48 h 64"/>
              <a:gd name="T6" fmla="*/ 50 w 99"/>
              <a:gd name="T7" fmla="*/ 49 h 64"/>
              <a:gd name="T8" fmla="*/ 46 w 99"/>
              <a:gd name="T9" fmla="*/ 48 h 64"/>
              <a:gd name="T10" fmla="*/ 31 w 99"/>
              <a:gd name="T11" fmla="*/ 37 h 64"/>
              <a:gd name="T12" fmla="*/ 2 w 99"/>
              <a:gd name="T13" fmla="*/ 58 h 64"/>
              <a:gd name="T14" fmla="*/ 3 w 99"/>
              <a:gd name="T15" fmla="*/ 61 h 64"/>
              <a:gd name="T16" fmla="*/ 6 w 99"/>
              <a:gd name="T17" fmla="*/ 62 h 64"/>
              <a:gd name="T18" fmla="*/ 93 w 99"/>
              <a:gd name="T19" fmla="*/ 62 h 64"/>
              <a:gd name="T20" fmla="*/ 96 w 99"/>
              <a:gd name="T21" fmla="*/ 61 h 64"/>
              <a:gd name="T22" fmla="*/ 96 w 99"/>
              <a:gd name="T23" fmla="*/ 61 h 64"/>
              <a:gd name="T24" fmla="*/ 97 w 99"/>
              <a:gd name="T25" fmla="*/ 58 h 64"/>
              <a:gd name="T26" fmla="*/ 67 w 99"/>
              <a:gd name="T27" fmla="*/ 34 h 64"/>
              <a:gd name="T28" fmla="*/ 52 w 99"/>
              <a:gd name="T29" fmla="*/ 46 h 64"/>
              <a:gd name="T30" fmla="*/ 50 w 99"/>
              <a:gd name="T31" fmla="*/ 47 h 64"/>
              <a:gd name="T32" fmla="*/ 47 w 99"/>
              <a:gd name="T33" fmla="*/ 46 h 64"/>
              <a:gd name="T34" fmla="*/ 32 w 99"/>
              <a:gd name="T35" fmla="*/ 34 h 64"/>
              <a:gd name="T36" fmla="*/ 32 w 99"/>
              <a:gd name="T37" fmla="*/ 34 h 64"/>
              <a:gd name="T38" fmla="*/ 2 w 99"/>
              <a:gd name="T39" fmla="*/ 12 h 64"/>
              <a:gd name="T40" fmla="*/ 2 w 99"/>
              <a:gd name="T41" fmla="*/ 6 h 64"/>
              <a:gd name="T42" fmla="*/ 3 w 99"/>
              <a:gd name="T43" fmla="*/ 3 h 64"/>
              <a:gd name="T44" fmla="*/ 6 w 99"/>
              <a:gd name="T45" fmla="*/ 2 h 64"/>
              <a:gd name="T46" fmla="*/ 93 w 99"/>
              <a:gd name="T47" fmla="*/ 2 h 64"/>
              <a:gd name="T48" fmla="*/ 96 w 99"/>
              <a:gd name="T49" fmla="*/ 3 h 64"/>
              <a:gd name="T50" fmla="*/ 96 w 99"/>
              <a:gd name="T51" fmla="*/ 3 h 64"/>
              <a:gd name="T52" fmla="*/ 97 w 99"/>
              <a:gd name="T53" fmla="*/ 6 h 64"/>
              <a:gd name="T54" fmla="*/ 97 w 99"/>
              <a:gd name="T55" fmla="*/ 12 h 64"/>
              <a:gd name="T56" fmla="*/ 67 w 99"/>
              <a:gd name="T57" fmla="*/ 34 h 64"/>
              <a:gd name="T58" fmla="*/ 67 w 99"/>
              <a:gd name="T59" fmla="*/ 34 h 64"/>
              <a:gd name="T60" fmla="*/ 70 w 99"/>
              <a:gd name="T61" fmla="*/ 35 h 64"/>
              <a:gd name="T62" fmla="*/ 97 w 99"/>
              <a:gd name="T63" fmla="*/ 15 h 64"/>
              <a:gd name="T64" fmla="*/ 97 w 99"/>
              <a:gd name="T65" fmla="*/ 56 h 64"/>
              <a:gd name="T66" fmla="*/ 70 w 99"/>
              <a:gd name="T67" fmla="*/ 35 h 64"/>
              <a:gd name="T68" fmla="*/ 2 w 99"/>
              <a:gd name="T69" fmla="*/ 15 h 64"/>
              <a:gd name="T70" fmla="*/ 29 w 99"/>
              <a:gd name="T71" fmla="*/ 35 h 64"/>
              <a:gd name="T72" fmla="*/ 2 w 99"/>
              <a:gd name="T73" fmla="*/ 56 h 64"/>
              <a:gd name="T74" fmla="*/ 2 w 99"/>
              <a:gd name="T75" fmla="*/ 15 h 64"/>
              <a:gd name="T76" fmla="*/ 6 w 99"/>
              <a:gd name="T77" fmla="*/ 0 h 64"/>
              <a:gd name="T78" fmla="*/ 93 w 99"/>
              <a:gd name="T79" fmla="*/ 0 h 64"/>
              <a:gd name="T80" fmla="*/ 97 w 99"/>
              <a:gd name="T81" fmla="*/ 2 h 64"/>
              <a:gd name="T82" fmla="*/ 97 w 99"/>
              <a:gd name="T83" fmla="*/ 2 h 64"/>
              <a:gd name="T84" fmla="*/ 99 w 99"/>
              <a:gd name="T85" fmla="*/ 6 h 64"/>
              <a:gd name="T86" fmla="*/ 99 w 99"/>
              <a:gd name="T87" fmla="*/ 58 h 64"/>
              <a:gd name="T88" fmla="*/ 97 w 99"/>
              <a:gd name="T89" fmla="*/ 63 h 64"/>
              <a:gd name="T90" fmla="*/ 97 w 99"/>
              <a:gd name="T91" fmla="*/ 63 h 64"/>
              <a:gd name="T92" fmla="*/ 93 w 99"/>
              <a:gd name="T93" fmla="*/ 64 h 64"/>
              <a:gd name="T94" fmla="*/ 6 w 99"/>
              <a:gd name="T95" fmla="*/ 64 h 64"/>
              <a:gd name="T96" fmla="*/ 2 w 99"/>
              <a:gd name="T97" fmla="*/ 63 h 64"/>
              <a:gd name="T98" fmla="*/ 0 w 99"/>
              <a:gd name="T99" fmla="*/ 58 h 64"/>
              <a:gd name="T100" fmla="*/ 0 w 99"/>
              <a:gd name="T101" fmla="*/ 6 h 64"/>
              <a:gd name="T102" fmla="*/ 2 w 99"/>
              <a:gd name="T103" fmla="*/ 2 h 64"/>
              <a:gd name="T104" fmla="*/ 6 w 99"/>
              <a:gd name="T105" fmla="*/ 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99" h="64">
                <a:moveTo>
                  <a:pt x="97" y="58"/>
                </a:moveTo>
                <a:cubicBezTo>
                  <a:pt x="68" y="37"/>
                  <a:pt x="68" y="37"/>
                  <a:pt x="68" y="37"/>
                </a:cubicBezTo>
                <a:cubicBezTo>
                  <a:pt x="53" y="48"/>
                  <a:pt x="53" y="48"/>
                  <a:pt x="53" y="48"/>
                </a:cubicBezTo>
                <a:cubicBezTo>
                  <a:pt x="52" y="48"/>
                  <a:pt x="51" y="49"/>
                  <a:pt x="50" y="49"/>
                </a:cubicBezTo>
                <a:cubicBezTo>
                  <a:pt x="48" y="49"/>
                  <a:pt x="47" y="48"/>
                  <a:pt x="46" y="48"/>
                </a:cubicBezTo>
                <a:cubicBezTo>
                  <a:pt x="31" y="37"/>
                  <a:pt x="31" y="37"/>
                  <a:pt x="31" y="37"/>
                </a:cubicBezTo>
                <a:cubicBezTo>
                  <a:pt x="2" y="58"/>
                  <a:pt x="2" y="58"/>
                  <a:pt x="2" y="58"/>
                </a:cubicBezTo>
                <a:cubicBezTo>
                  <a:pt x="2" y="59"/>
                  <a:pt x="3" y="60"/>
                  <a:pt x="3" y="61"/>
                </a:cubicBezTo>
                <a:cubicBezTo>
                  <a:pt x="4" y="62"/>
                  <a:pt x="5" y="62"/>
                  <a:pt x="6" y="62"/>
                </a:cubicBezTo>
                <a:cubicBezTo>
                  <a:pt x="93" y="62"/>
                  <a:pt x="93" y="62"/>
                  <a:pt x="93" y="62"/>
                </a:cubicBezTo>
                <a:cubicBezTo>
                  <a:pt x="94" y="62"/>
                  <a:pt x="95" y="62"/>
                  <a:pt x="96" y="61"/>
                </a:cubicBezTo>
                <a:cubicBezTo>
                  <a:pt x="96" y="61"/>
                  <a:pt x="96" y="61"/>
                  <a:pt x="96" y="61"/>
                </a:cubicBezTo>
                <a:cubicBezTo>
                  <a:pt x="96" y="60"/>
                  <a:pt x="97" y="59"/>
                  <a:pt x="97" y="58"/>
                </a:cubicBezTo>
                <a:close/>
                <a:moveTo>
                  <a:pt x="67" y="34"/>
                </a:moveTo>
                <a:cubicBezTo>
                  <a:pt x="52" y="46"/>
                  <a:pt x="52" y="46"/>
                  <a:pt x="52" y="46"/>
                </a:cubicBezTo>
                <a:cubicBezTo>
                  <a:pt x="51" y="46"/>
                  <a:pt x="50" y="47"/>
                  <a:pt x="50" y="47"/>
                </a:cubicBezTo>
                <a:cubicBezTo>
                  <a:pt x="49" y="47"/>
                  <a:pt x="48" y="47"/>
                  <a:pt x="47" y="46"/>
                </a:cubicBezTo>
                <a:cubicBezTo>
                  <a:pt x="32" y="34"/>
                  <a:pt x="32" y="34"/>
                  <a:pt x="32" y="34"/>
                </a:cubicBezTo>
                <a:cubicBezTo>
                  <a:pt x="32" y="34"/>
                  <a:pt x="32" y="34"/>
                  <a:pt x="32" y="34"/>
                </a:cubicBezTo>
                <a:cubicBezTo>
                  <a:pt x="2" y="12"/>
                  <a:pt x="2" y="12"/>
                  <a:pt x="2" y="12"/>
                </a:cubicBezTo>
                <a:cubicBezTo>
                  <a:pt x="2" y="6"/>
                  <a:pt x="2" y="6"/>
                  <a:pt x="2" y="6"/>
                </a:cubicBezTo>
                <a:cubicBezTo>
                  <a:pt x="2" y="5"/>
                  <a:pt x="3" y="4"/>
                  <a:pt x="3" y="3"/>
                </a:cubicBezTo>
                <a:cubicBezTo>
                  <a:pt x="4" y="2"/>
                  <a:pt x="5" y="2"/>
                  <a:pt x="6" y="2"/>
                </a:cubicBezTo>
                <a:cubicBezTo>
                  <a:pt x="93" y="2"/>
                  <a:pt x="93" y="2"/>
                  <a:pt x="93" y="2"/>
                </a:cubicBezTo>
                <a:cubicBezTo>
                  <a:pt x="94" y="2"/>
                  <a:pt x="95" y="2"/>
                  <a:pt x="96" y="3"/>
                </a:cubicBezTo>
                <a:cubicBezTo>
                  <a:pt x="96" y="3"/>
                  <a:pt x="96" y="3"/>
                  <a:pt x="96" y="3"/>
                </a:cubicBezTo>
                <a:cubicBezTo>
                  <a:pt x="97" y="4"/>
                  <a:pt x="97" y="5"/>
                  <a:pt x="97" y="6"/>
                </a:cubicBezTo>
                <a:cubicBezTo>
                  <a:pt x="97" y="12"/>
                  <a:pt x="97" y="12"/>
                  <a:pt x="97" y="12"/>
                </a:cubicBezTo>
                <a:cubicBezTo>
                  <a:pt x="67" y="34"/>
                  <a:pt x="67" y="34"/>
                  <a:pt x="67" y="34"/>
                </a:cubicBezTo>
                <a:cubicBezTo>
                  <a:pt x="67" y="34"/>
                  <a:pt x="67" y="34"/>
                  <a:pt x="67" y="34"/>
                </a:cubicBezTo>
                <a:close/>
                <a:moveTo>
                  <a:pt x="70" y="35"/>
                </a:moveTo>
                <a:cubicBezTo>
                  <a:pt x="97" y="15"/>
                  <a:pt x="97" y="15"/>
                  <a:pt x="97" y="15"/>
                </a:cubicBezTo>
                <a:cubicBezTo>
                  <a:pt x="97" y="56"/>
                  <a:pt x="97" y="56"/>
                  <a:pt x="97" y="56"/>
                </a:cubicBezTo>
                <a:cubicBezTo>
                  <a:pt x="70" y="35"/>
                  <a:pt x="70" y="35"/>
                  <a:pt x="70" y="35"/>
                </a:cubicBezTo>
                <a:close/>
                <a:moveTo>
                  <a:pt x="2" y="15"/>
                </a:moveTo>
                <a:cubicBezTo>
                  <a:pt x="29" y="35"/>
                  <a:pt x="29" y="35"/>
                  <a:pt x="29" y="35"/>
                </a:cubicBezTo>
                <a:cubicBezTo>
                  <a:pt x="2" y="56"/>
                  <a:pt x="2" y="56"/>
                  <a:pt x="2" y="56"/>
                </a:cubicBezTo>
                <a:cubicBezTo>
                  <a:pt x="2" y="15"/>
                  <a:pt x="2" y="15"/>
                  <a:pt x="2" y="15"/>
                </a:cubicBezTo>
                <a:close/>
                <a:moveTo>
                  <a:pt x="6" y="0"/>
                </a:moveTo>
                <a:cubicBezTo>
                  <a:pt x="93" y="0"/>
                  <a:pt x="93" y="0"/>
                  <a:pt x="93" y="0"/>
                </a:cubicBezTo>
                <a:cubicBezTo>
                  <a:pt x="95" y="0"/>
                  <a:pt x="96" y="0"/>
                  <a:pt x="97" y="2"/>
                </a:cubicBezTo>
                <a:cubicBezTo>
                  <a:pt x="97" y="2"/>
                  <a:pt x="97" y="2"/>
                  <a:pt x="97" y="2"/>
                </a:cubicBezTo>
                <a:cubicBezTo>
                  <a:pt x="98" y="3"/>
                  <a:pt x="99" y="4"/>
                  <a:pt x="99" y="6"/>
                </a:cubicBezTo>
                <a:cubicBezTo>
                  <a:pt x="99" y="58"/>
                  <a:pt x="99" y="58"/>
                  <a:pt x="99" y="58"/>
                </a:cubicBezTo>
                <a:cubicBezTo>
                  <a:pt x="99" y="60"/>
                  <a:pt x="98" y="61"/>
                  <a:pt x="97" y="63"/>
                </a:cubicBezTo>
                <a:cubicBezTo>
                  <a:pt x="97" y="63"/>
                  <a:pt x="97" y="63"/>
                  <a:pt x="97" y="63"/>
                </a:cubicBezTo>
                <a:cubicBezTo>
                  <a:pt x="96" y="64"/>
                  <a:pt x="95" y="64"/>
                  <a:pt x="93" y="64"/>
                </a:cubicBezTo>
                <a:cubicBezTo>
                  <a:pt x="6" y="64"/>
                  <a:pt x="6" y="64"/>
                  <a:pt x="6" y="64"/>
                </a:cubicBezTo>
                <a:cubicBezTo>
                  <a:pt x="5" y="64"/>
                  <a:pt x="3" y="64"/>
                  <a:pt x="2" y="63"/>
                </a:cubicBezTo>
                <a:cubicBezTo>
                  <a:pt x="1" y="61"/>
                  <a:pt x="0" y="60"/>
                  <a:pt x="0" y="58"/>
                </a:cubicBezTo>
                <a:cubicBezTo>
                  <a:pt x="0" y="6"/>
                  <a:pt x="0" y="6"/>
                  <a:pt x="0" y="6"/>
                </a:cubicBezTo>
                <a:cubicBezTo>
                  <a:pt x="0" y="4"/>
                  <a:pt x="1" y="3"/>
                  <a:pt x="2" y="2"/>
                </a:cubicBezTo>
                <a:cubicBezTo>
                  <a:pt x="3" y="0"/>
                  <a:pt x="5" y="0"/>
                  <a:pt x="6" y="0"/>
                </a:cubicBezTo>
                <a:close/>
              </a:path>
            </a:pathLst>
          </a:custGeom>
          <a:solidFill>
            <a:srgbClr val="403E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4" name="Freeform 32"/>
          <p:cNvSpPr>
            <a:spLocks noEditPoints="1"/>
          </p:cNvSpPr>
          <p:nvPr/>
        </p:nvSpPr>
        <p:spPr bwMode="auto">
          <a:xfrm>
            <a:off x="5194301" y="4508501"/>
            <a:ext cx="450850" cy="427038"/>
          </a:xfrm>
          <a:custGeom>
            <a:avLst/>
            <a:gdLst>
              <a:gd name="T0" fmla="*/ 27 w 95"/>
              <a:gd name="T1" fmla="*/ 31 h 90"/>
              <a:gd name="T2" fmla="*/ 14 w 95"/>
              <a:gd name="T3" fmla="*/ 48 h 90"/>
              <a:gd name="T4" fmla="*/ 51 w 95"/>
              <a:gd name="T5" fmla="*/ 7 h 90"/>
              <a:gd name="T6" fmla="*/ 34 w 95"/>
              <a:gd name="T7" fmla="*/ 28 h 90"/>
              <a:gd name="T8" fmla="*/ 30 w 95"/>
              <a:gd name="T9" fmla="*/ 30 h 90"/>
              <a:gd name="T10" fmla="*/ 30 w 95"/>
              <a:gd name="T11" fmla="*/ 30 h 90"/>
              <a:gd name="T12" fmla="*/ 10 w 95"/>
              <a:gd name="T13" fmla="*/ 45 h 90"/>
              <a:gd name="T14" fmla="*/ 19 w 95"/>
              <a:gd name="T15" fmla="*/ 31 h 90"/>
              <a:gd name="T16" fmla="*/ 15 w 95"/>
              <a:gd name="T17" fmla="*/ 32 h 90"/>
              <a:gd name="T18" fmla="*/ 4 w 95"/>
              <a:gd name="T19" fmla="*/ 39 h 90"/>
              <a:gd name="T20" fmla="*/ 15 w 95"/>
              <a:gd name="T21" fmla="*/ 32 h 90"/>
              <a:gd name="T22" fmla="*/ 2 w 95"/>
              <a:gd name="T23" fmla="*/ 33 h 90"/>
              <a:gd name="T24" fmla="*/ 0 w 95"/>
              <a:gd name="T25" fmla="*/ 34 h 90"/>
              <a:gd name="T26" fmla="*/ 0 w 95"/>
              <a:gd name="T27" fmla="*/ 35 h 90"/>
              <a:gd name="T28" fmla="*/ 2 w 95"/>
              <a:gd name="T29" fmla="*/ 37 h 90"/>
              <a:gd name="T30" fmla="*/ 16 w 95"/>
              <a:gd name="T31" fmla="*/ 50 h 90"/>
              <a:gd name="T32" fmla="*/ 55 w 95"/>
              <a:gd name="T33" fmla="*/ 15 h 90"/>
              <a:gd name="T34" fmla="*/ 16 w 95"/>
              <a:gd name="T35" fmla="*/ 50 h 90"/>
              <a:gd name="T36" fmla="*/ 56 w 95"/>
              <a:gd name="T37" fmla="*/ 17 h 90"/>
              <a:gd name="T38" fmla="*/ 23 w 95"/>
              <a:gd name="T39" fmla="*/ 56 h 90"/>
              <a:gd name="T40" fmla="*/ 20 w 95"/>
              <a:gd name="T41" fmla="*/ 53 h 90"/>
              <a:gd name="T42" fmla="*/ 58 w 95"/>
              <a:gd name="T43" fmla="*/ 23 h 90"/>
              <a:gd name="T44" fmla="*/ 23 w 95"/>
              <a:gd name="T45" fmla="*/ 63 h 90"/>
              <a:gd name="T46" fmla="*/ 24 w 95"/>
              <a:gd name="T47" fmla="*/ 60 h 90"/>
              <a:gd name="T48" fmla="*/ 22 w 95"/>
              <a:gd name="T49" fmla="*/ 67 h 90"/>
              <a:gd name="T50" fmla="*/ 62 w 95"/>
              <a:gd name="T51" fmla="*/ 29 h 90"/>
              <a:gd name="T52" fmla="*/ 21 w 95"/>
              <a:gd name="T53" fmla="*/ 73 h 90"/>
              <a:gd name="T54" fmla="*/ 20 w 95"/>
              <a:gd name="T55" fmla="*/ 77 h 90"/>
              <a:gd name="T56" fmla="*/ 71 w 95"/>
              <a:gd name="T57" fmla="*/ 31 h 90"/>
              <a:gd name="T58" fmla="*/ 20 w 95"/>
              <a:gd name="T59" fmla="*/ 77 h 90"/>
              <a:gd name="T60" fmla="*/ 74 w 95"/>
              <a:gd name="T61" fmla="*/ 31 h 90"/>
              <a:gd name="T62" fmla="*/ 20 w 95"/>
              <a:gd name="T63" fmla="*/ 90 h 90"/>
              <a:gd name="T64" fmla="*/ 18 w 95"/>
              <a:gd name="T65" fmla="*/ 90 h 90"/>
              <a:gd name="T66" fmla="*/ 18 w 95"/>
              <a:gd name="T67" fmla="*/ 90 h 90"/>
              <a:gd name="T68" fmla="*/ 18 w 95"/>
              <a:gd name="T69" fmla="*/ 88 h 90"/>
              <a:gd name="T70" fmla="*/ 27 w 95"/>
              <a:gd name="T71" fmla="*/ 86 h 90"/>
              <a:gd name="T72" fmla="*/ 85 w 95"/>
              <a:gd name="T73" fmla="*/ 32 h 90"/>
              <a:gd name="T74" fmla="*/ 27 w 95"/>
              <a:gd name="T75" fmla="*/ 86 h 90"/>
              <a:gd name="T76" fmla="*/ 88 w 95"/>
              <a:gd name="T77" fmla="*/ 33 h 90"/>
              <a:gd name="T78" fmla="*/ 50 w 95"/>
              <a:gd name="T79" fmla="*/ 75 h 90"/>
              <a:gd name="T80" fmla="*/ 47 w 95"/>
              <a:gd name="T81" fmla="*/ 74 h 90"/>
              <a:gd name="T82" fmla="*/ 52 w 95"/>
              <a:gd name="T83" fmla="*/ 76 h 90"/>
              <a:gd name="T84" fmla="*/ 71 w 95"/>
              <a:gd name="T85" fmla="*/ 62 h 90"/>
              <a:gd name="T86" fmla="*/ 71 w 95"/>
              <a:gd name="T87" fmla="*/ 57 h 90"/>
              <a:gd name="T88" fmla="*/ 57 w 95"/>
              <a:gd name="T89" fmla="*/ 79 h 90"/>
              <a:gd name="T90" fmla="*/ 73 w 95"/>
              <a:gd name="T91" fmla="*/ 68 h 90"/>
              <a:gd name="T92" fmla="*/ 57 w 95"/>
              <a:gd name="T93" fmla="*/ 79 h 90"/>
              <a:gd name="T94" fmla="*/ 65 w 95"/>
              <a:gd name="T95" fmla="*/ 84 h 90"/>
              <a:gd name="T96" fmla="*/ 73 w 95"/>
              <a:gd name="T97" fmla="*/ 71 h 90"/>
              <a:gd name="T98" fmla="*/ 67 w 95"/>
              <a:gd name="T99" fmla="*/ 85 h 90"/>
              <a:gd name="T100" fmla="*/ 76 w 95"/>
              <a:gd name="T101" fmla="*/ 81 h 90"/>
              <a:gd name="T102" fmla="*/ 67 w 95"/>
              <a:gd name="T103" fmla="*/ 85 h 90"/>
              <a:gd name="T104" fmla="*/ 74 w 95"/>
              <a:gd name="T105" fmla="*/ 90 h 90"/>
              <a:gd name="T106" fmla="*/ 77 w 95"/>
              <a:gd name="T107" fmla="*/ 87 h 90"/>
              <a:gd name="T108" fmla="*/ 72 w 95"/>
              <a:gd name="T109" fmla="*/ 88 h 90"/>
              <a:gd name="T110" fmla="*/ 94 w 95"/>
              <a:gd name="T111" fmla="*/ 36 h 90"/>
              <a:gd name="T112" fmla="*/ 94 w 95"/>
              <a:gd name="T113" fmla="*/ 34 h 90"/>
              <a:gd name="T114" fmla="*/ 94 w 95"/>
              <a:gd name="T115" fmla="*/ 34 h 90"/>
              <a:gd name="T116" fmla="*/ 50 w 95"/>
              <a:gd name="T117" fmla="*/ 4 h 90"/>
              <a:gd name="T118" fmla="*/ 43 w 95"/>
              <a:gd name="T119" fmla="*/ 7 h 90"/>
              <a:gd name="T120" fmla="*/ 49 w 95"/>
              <a:gd name="T121" fmla="*/ 1 h 90"/>
              <a:gd name="T122" fmla="*/ 47 w 95"/>
              <a:gd name="T123" fmla="*/ 0 h 90"/>
              <a:gd name="T124" fmla="*/ 46 w 95"/>
              <a:gd name="T125" fmla="*/ 1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95" h="90">
                <a:moveTo>
                  <a:pt x="30" y="30"/>
                </a:moveTo>
                <a:cubicBezTo>
                  <a:pt x="27" y="31"/>
                  <a:pt x="27" y="31"/>
                  <a:pt x="27" y="31"/>
                </a:cubicBezTo>
                <a:cubicBezTo>
                  <a:pt x="12" y="46"/>
                  <a:pt x="12" y="46"/>
                  <a:pt x="12" y="46"/>
                </a:cubicBezTo>
                <a:cubicBezTo>
                  <a:pt x="14" y="48"/>
                  <a:pt x="14" y="48"/>
                  <a:pt x="14" y="48"/>
                </a:cubicBezTo>
                <a:cubicBezTo>
                  <a:pt x="53" y="10"/>
                  <a:pt x="53" y="10"/>
                  <a:pt x="53" y="10"/>
                </a:cubicBezTo>
                <a:cubicBezTo>
                  <a:pt x="51" y="7"/>
                  <a:pt x="51" y="7"/>
                  <a:pt x="51" y="7"/>
                </a:cubicBezTo>
                <a:cubicBezTo>
                  <a:pt x="37" y="21"/>
                  <a:pt x="37" y="21"/>
                  <a:pt x="37" y="21"/>
                </a:cubicBezTo>
                <a:cubicBezTo>
                  <a:pt x="34" y="28"/>
                  <a:pt x="34" y="28"/>
                  <a:pt x="34" y="28"/>
                </a:cubicBezTo>
                <a:cubicBezTo>
                  <a:pt x="34" y="28"/>
                  <a:pt x="33" y="29"/>
                  <a:pt x="33" y="29"/>
                </a:cubicBezTo>
                <a:cubicBezTo>
                  <a:pt x="32" y="30"/>
                  <a:pt x="31" y="30"/>
                  <a:pt x="30" y="30"/>
                </a:cubicBezTo>
                <a:cubicBezTo>
                  <a:pt x="30" y="30"/>
                  <a:pt x="30" y="30"/>
                  <a:pt x="30" y="30"/>
                </a:cubicBezTo>
                <a:cubicBezTo>
                  <a:pt x="30" y="30"/>
                  <a:pt x="30" y="30"/>
                  <a:pt x="30" y="30"/>
                </a:cubicBezTo>
                <a:close/>
                <a:moveTo>
                  <a:pt x="24" y="31"/>
                </a:moveTo>
                <a:cubicBezTo>
                  <a:pt x="10" y="45"/>
                  <a:pt x="10" y="45"/>
                  <a:pt x="10" y="45"/>
                </a:cubicBezTo>
                <a:cubicBezTo>
                  <a:pt x="8" y="42"/>
                  <a:pt x="8" y="42"/>
                  <a:pt x="8" y="42"/>
                </a:cubicBezTo>
                <a:cubicBezTo>
                  <a:pt x="19" y="31"/>
                  <a:pt x="19" y="31"/>
                  <a:pt x="19" y="31"/>
                </a:cubicBezTo>
                <a:cubicBezTo>
                  <a:pt x="24" y="31"/>
                  <a:pt x="24" y="31"/>
                  <a:pt x="24" y="31"/>
                </a:cubicBezTo>
                <a:close/>
                <a:moveTo>
                  <a:pt x="15" y="32"/>
                </a:moveTo>
                <a:cubicBezTo>
                  <a:pt x="6" y="41"/>
                  <a:pt x="6" y="41"/>
                  <a:pt x="6" y="41"/>
                </a:cubicBezTo>
                <a:cubicBezTo>
                  <a:pt x="4" y="39"/>
                  <a:pt x="4" y="39"/>
                  <a:pt x="4" y="39"/>
                </a:cubicBezTo>
                <a:cubicBezTo>
                  <a:pt x="10" y="32"/>
                  <a:pt x="10" y="32"/>
                  <a:pt x="10" y="32"/>
                </a:cubicBezTo>
                <a:cubicBezTo>
                  <a:pt x="15" y="32"/>
                  <a:pt x="15" y="32"/>
                  <a:pt x="15" y="32"/>
                </a:cubicBezTo>
                <a:close/>
                <a:moveTo>
                  <a:pt x="7" y="33"/>
                </a:moveTo>
                <a:cubicBezTo>
                  <a:pt x="2" y="33"/>
                  <a:pt x="2" y="33"/>
                  <a:pt x="2" y="33"/>
                </a:cubicBezTo>
                <a:cubicBezTo>
                  <a:pt x="2" y="33"/>
                  <a:pt x="2" y="33"/>
                  <a:pt x="1" y="33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36"/>
                  <a:pt x="1" y="36"/>
                  <a:pt x="1" y="36"/>
                </a:cubicBezTo>
                <a:cubicBezTo>
                  <a:pt x="2" y="37"/>
                  <a:pt x="2" y="37"/>
                  <a:pt x="2" y="37"/>
                </a:cubicBezTo>
                <a:cubicBezTo>
                  <a:pt x="7" y="33"/>
                  <a:pt x="7" y="33"/>
                  <a:pt x="7" y="33"/>
                </a:cubicBezTo>
                <a:close/>
                <a:moveTo>
                  <a:pt x="16" y="50"/>
                </a:moveTo>
                <a:cubicBezTo>
                  <a:pt x="54" y="12"/>
                  <a:pt x="54" y="12"/>
                  <a:pt x="54" y="12"/>
                </a:cubicBezTo>
                <a:cubicBezTo>
                  <a:pt x="55" y="15"/>
                  <a:pt x="55" y="15"/>
                  <a:pt x="55" y="15"/>
                </a:cubicBezTo>
                <a:cubicBezTo>
                  <a:pt x="19" y="52"/>
                  <a:pt x="19" y="52"/>
                  <a:pt x="19" y="52"/>
                </a:cubicBezTo>
                <a:cubicBezTo>
                  <a:pt x="16" y="50"/>
                  <a:pt x="16" y="50"/>
                  <a:pt x="16" y="50"/>
                </a:cubicBezTo>
                <a:close/>
                <a:moveTo>
                  <a:pt x="20" y="53"/>
                </a:moveTo>
                <a:cubicBezTo>
                  <a:pt x="56" y="17"/>
                  <a:pt x="56" y="17"/>
                  <a:pt x="56" y="17"/>
                </a:cubicBezTo>
                <a:cubicBezTo>
                  <a:pt x="58" y="21"/>
                  <a:pt x="58" y="21"/>
                  <a:pt x="58" y="21"/>
                </a:cubicBezTo>
                <a:cubicBezTo>
                  <a:pt x="23" y="56"/>
                  <a:pt x="23" y="56"/>
                  <a:pt x="23" y="56"/>
                </a:cubicBezTo>
                <a:cubicBezTo>
                  <a:pt x="22" y="55"/>
                  <a:pt x="22" y="55"/>
                  <a:pt x="22" y="55"/>
                </a:cubicBezTo>
                <a:cubicBezTo>
                  <a:pt x="20" y="53"/>
                  <a:pt x="20" y="53"/>
                  <a:pt x="20" y="53"/>
                </a:cubicBezTo>
                <a:close/>
                <a:moveTo>
                  <a:pt x="24" y="58"/>
                </a:moveTo>
                <a:cubicBezTo>
                  <a:pt x="58" y="23"/>
                  <a:pt x="58" y="23"/>
                  <a:pt x="58" y="23"/>
                </a:cubicBezTo>
                <a:cubicBezTo>
                  <a:pt x="60" y="26"/>
                  <a:pt x="60" y="26"/>
                  <a:pt x="60" y="26"/>
                </a:cubicBezTo>
                <a:cubicBezTo>
                  <a:pt x="23" y="63"/>
                  <a:pt x="23" y="63"/>
                  <a:pt x="23" y="63"/>
                </a:cubicBezTo>
                <a:cubicBezTo>
                  <a:pt x="24" y="60"/>
                  <a:pt x="24" y="60"/>
                  <a:pt x="24" y="60"/>
                </a:cubicBezTo>
                <a:cubicBezTo>
                  <a:pt x="24" y="60"/>
                  <a:pt x="24" y="60"/>
                  <a:pt x="24" y="60"/>
                </a:cubicBezTo>
                <a:cubicBezTo>
                  <a:pt x="24" y="59"/>
                  <a:pt x="24" y="58"/>
                  <a:pt x="24" y="58"/>
                </a:cubicBezTo>
                <a:close/>
                <a:moveTo>
                  <a:pt x="22" y="67"/>
                </a:moveTo>
                <a:cubicBezTo>
                  <a:pt x="61" y="28"/>
                  <a:pt x="61" y="28"/>
                  <a:pt x="61" y="28"/>
                </a:cubicBezTo>
                <a:cubicBezTo>
                  <a:pt x="61" y="29"/>
                  <a:pt x="62" y="29"/>
                  <a:pt x="62" y="29"/>
                </a:cubicBezTo>
                <a:cubicBezTo>
                  <a:pt x="62" y="30"/>
                  <a:pt x="63" y="30"/>
                  <a:pt x="64" y="30"/>
                </a:cubicBezTo>
                <a:cubicBezTo>
                  <a:pt x="21" y="73"/>
                  <a:pt x="21" y="73"/>
                  <a:pt x="21" y="73"/>
                </a:cubicBezTo>
                <a:cubicBezTo>
                  <a:pt x="22" y="67"/>
                  <a:pt x="22" y="67"/>
                  <a:pt x="22" y="67"/>
                </a:cubicBezTo>
                <a:close/>
                <a:moveTo>
                  <a:pt x="20" y="77"/>
                </a:moveTo>
                <a:cubicBezTo>
                  <a:pt x="67" y="31"/>
                  <a:pt x="67" y="31"/>
                  <a:pt x="67" y="31"/>
                </a:cubicBezTo>
                <a:cubicBezTo>
                  <a:pt x="71" y="31"/>
                  <a:pt x="71" y="31"/>
                  <a:pt x="71" y="31"/>
                </a:cubicBezTo>
                <a:cubicBezTo>
                  <a:pt x="19" y="83"/>
                  <a:pt x="19" y="83"/>
                  <a:pt x="19" y="83"/>
                </a:cubicBezTo>
                <a:cubicBezTo>
                  <a:pt x="20" y="77"/>
                  <a:pt x="20" y="77"/>
                  <a:pt x="20" y="77"/>
                </a:cubicBezTo>
                <a:close/>
                <a:moveTo>
                  <a:pt x="18" y="87"/>
                </a:moveTo>
                <a:cubicBezTo>
                  <a:pt x="74" y="31"/>
                  <a:pt x="74" y="31"/>
                  <a:pt x="74" y="31"/>
                </a:cubicBezTo>
                <a:cubicBezTo>
                  <a:pt x="78" y="32"/>
                  <a:pt x="78" y="32"/>
                  <a:pt x="78" y="32"/>
                </a:cubicBezTo>
                <a:cubicBezTo>
                  <a:pt x="20" y="90"/>
                  <a:pt x="20" y="90"/>
                  <a:pt x="20" y="90"/>
                </a:cubicBezTo>
                <a:cubicBezTo>
                  <a:pt x="19" y="90"/>
                  <a:pt x="19" y="90"/>
                  <a:pt x="19" y="90"/>
                </a:cubicBezTo>
                <a:cubicBezTo>
                  <a:pt x="19" y="90"/>
                  <a:pt x="19" y="90"/>
                  <a:pt x="18" y="90"/>
                </a:cubicBezTo>
                <a:cubicBezTo>
                  <a:pt x="18" y="90"/>
                  <a:pt x="18" y="90"/>
                  <a:pt x="18" y="90"/>
                </a:cubicBezTo>
                <a:cubicBezTo>
                  <a:pt x="18" y="90"/>
                  <a:pt x="18" y="90"/>
                  <a:pt x="18" y="90"/>
                </a:cubicBezTo>
                <a:cubicBezTo>
                  <a:pt x="18" y="89"/>
                  <a:pt x="18" y="89"/>
                  <a:pt x="18" y="89"/>
                </a:cubicBezTo>
                <a:cubicBezTo>
                  <a:pt x="17" y="88"/>
                  <a:pt x="17" y="88"/>
                  <a:pt x="18" y="88"/>
                </a:cubicBezTo>
                <a:cubicBezTo>
                  <a:pt x="18" y="87"/>
                  <a:pt x="18" y="87"/>
                  <a:pt x="18" y="87"/>
                </a:cubicBezTo>
                <a:close/>
                <a:moveTo>
                  <a:pt x="27" y="86"/>
                </a:moveTo>
                <a:cubicBezTo>
                  <a:pt x="81" y="32"/>
                  <a:pt x="81" y="32"/>
                  <a:pt x="81" y="32"/>
                </a:cubicBezTo>
                <a:cubicBezTo>
                  <a:pt x="85" y="32"/>
                  <a:pt x="85" y="32"/>
                  <a:pt x="85" y="32"/>
                </a:cubicBezTo>
                <a:cubicBezTo>
                  <a:pt x="38" y="79"/>
                  <a:pt x="38" y="79"/>
                  <a:pt x="38" y="79"/>
                </a:cubicBezTo>
                <a:cubicBezTo>
                  <a:pt x="27" y="86"/>
                  <a:pt x="27" y="86"/>
                  <a:pt x="27" y="86"/>
                </a:cubicBezTo>
                <a:close/>
                <a:moveTo>
                  <a:pt x="46" y="75"/>
                </a:moveTo>
                <a:cubicBezTo>
                  <a:pt x="88" y="33"/>
                  <a:pt x="88" y="33"/>
                  <a:pt x="88" y="33"/>
                </a:cubicBezTo>
                <a:cubicBezTo>
                  <a:pt x="92" y="33"/>
                  <a:pt x="92" y="33"/>
                  <a:pt x="92" y="33"/>
                </a:cubicBezTo>
                <a:cubicBezTo>
                  <a:pt x="50" y="75"/>
                  <a:pt x="50" y="75"/>
                  <a:pt x="50" y="75"/>
                </a:cubicBezTo>
                <a:cubicBezTo>
                  <a:pt x="50" y="75"/>
                  <a:pt x="50" y="75"/>
                  <a:pt x="50" y="75"/>
                </a:cubicBezTo>
                <a:cubicBezTo>
                  <a:pt x="49" y="75"/>
                  <a:pt x="48" y="74"/>
                  <a:pt x="47" y="74"/>
                </a:cubicBezTo>
                <a:cubicBezTo>
                  <a:pt x="47" y="74"/>
                  <a:pt x="46" y="75"/>
                  <a:pt x="46" y="75"/>
                </a:cubicBezTo>
                <a:close/>
                <a:moveTo>
                  <a:pt x="52" y="76"/>
                </a:moveTo>
                <a:cubicBezTo>
                  <a:pt x="55" y="78"/>
                  <a:pt x="55" y="78"/>
                  <a:pt x="55" y="78"/>
                </a:cubicBezTo>
                <a:cubicBezTo>
                  <a:pt x="71" y="62"/>
                  <a:pt x="71" y="62"/>
                  <a:pt x="71" y="62"/>
                </a:cubicBezTo>
                <a:cubicBezTo>
                  <a:pt x="71" y="60"/>
                  <a:pt x="71" y="60"/>
                  <a:pt x="71" y="60"/>
                </a:cubicBezTo>
                <a:cubicBezTo>
                  <a:pt x="71" y="59"/>
                  <a:pt x="71" y="58"/>
                  <a:pt x="71" y="57"/>
                </a:cubicBezTo>
                <a:cubicBezTo>
                  <a:pt x="52" y="76"/>
                  <a:pt x="52" y="76"/>
                  <a:pt x="52" y="76"/>
                </a:cubicBezTo>
                <a:close/>
                <a:moveTo>
                  <a:pt x="57" y="79"/>
                </a:moveTo>
                <a:cubicBezTo>
                  <a:pt x="60" y="81"/>
                  <a:pt x="60" y="81"/>
                  <a:pt x="60" y="81"/>
                </a:cubicBezTo>
                <a:cubicBezTo>
                  <a:pt x="73" y="68"/>
                  <a:pt x="73" y="68"/>
                  <a:pt x="73" y="68"/>
                </a:cubicBezTo>
                <a:cubicBezTo>
                  <a:pt x="72" y="64"/>
                  <a:pt x="72" y="64"/>
                  <a:pt x="72" y="64"/>
                </a:cubicBezTo>
                <a:cubicBezTo>
                  <a:pt x="57" y="79"/>
                  <a:pt x="57" y="79"/>
                  <a:pt x="57" y="79"/>
                </a:cubicBezTo>
                <a:close/>
                <a:moveTo>
                  <a:pt x="62" y="82"/>
                </a:moveTo>
                <a:cubicBezTo>
                  <a:pt x="65" y="84"/>
                  <a:pt x="65" y="84"/>
                  <a:pt x="65" y="84"/>
                </a:cubicBezTo>
                <a:cubicBezTo>
                  <a:pt x="74" y="74"/>
                  <a:pt x="74" y="74"/>
                  <a:pt x="74" y="74"/>
                </a:cubicBezTo>
                <a:cubicBezTo>
                  <a:pt x="73" y="71"/>
                  <a:pt x="73" y="71"/>
                  <a:pt x="73" y="71"/>
                </a:cubicBezTo>
                <a:cubicBezTo>
                  <a:pt x="62" y="82"/>
                  <a:pt x="62" y="82"/>
                  <a:pt x="62" y="82"/>
                </a:cubicBezTo>
                <a:close/>
                <a:moveTo>
                  <a:pt x="67" y="85"/>
                </a:moveTo>
                <a:cubicBezTo>
                  <a:pt x="70" y="87"/>
                  <a:pt x="70" y="87"/>
                  <a:pt x="70" y="87"/>
                </a:cubicBezTo>
                <a:cubicBezTo>
                  <a:pt x="76" y="81"/>
                  <a:pt x="76" y="81"/>
                  <a:pt x="76" y="81"/>
                </a:cubicBezTo>
                <a:cubicBezTo>
                  <a:pt x="75" y="77"/>
                  <a:pt x="75" y="77"/>
                  <a:pt x="75" y="77"/>
                </a:cubicBezTo>
                <a:cubicBezTo>
                  <a:pt x="67" y="85"/>
                  <a:pt x="67" y="85"/>
                  <a:pt x="67" y="85"/>
                </a:cubicBezTo>
                <a:close/>
                <a:moveTo>
                  <a:pt x="72" y="88"/>
                </a:moveTo>
                <a:cubicBezTo>
                  <a:pt x="74" y="90"/>
                  <a:pt x="74" y="90"/>
                  <a:pt x="74" y="90"/>
                </a:cubicBezTo>
                <a:cubicBezTo>
                  <a:pt x="74" y="90"/>
                  <a:pt x="74" y="90"/>
                  <a:pt x="74" y="90"/>
                </a:cubicBezTo>
                <a:cubicBezTo>
                  <a:pt x="77" y="87"/>
                  <a:pt x="77" y="87"/>
                  <a:pt x="77" y="87"/>
                </a:cubicBezTo>
                <a:cubicBezTo>
                  <a:pt x="76" y="83"/>
                  <a:pt x="76" y="83"/>
                  <a:pt x="76" y="83"/>
                </a:cubicBezTo>
                <a:cubicBezTo>
                  <a:pt x="72" y="88"/>
                  <a:pt x="72" y="88"/>
                  <a:pt x="72" y="88"/>
                </a:cubicBezTo>
                <a:close/>
                <a:moveTo>
                  <a:pt x="78" y="50"/>
                </a:moveTo>
                <a:cubicBezTo>
                  <a:pt x="94" y="36"/>
                  <a:pt x="94" y="36"/>
                  <a:pt x="94" y="36"/>
                </a:cubicBezTo>
                <a:cubicBezTo>
                  <a:pt x="94" y="36"/>
                  <a:pt x="94" y="36"/>
                  <a:pt x="94" y="35"/>
                </a:cubicBezTo>
                <a:cubicBezTo>
                  <a:pt x="95" y="35"/>
                  <a:pt x="95" y="35"/>
                  <a:pt x="94" y="34"/>
                </a:cubicBezTo>
                <a:cubicBezTo>
                  <a:pt x="94" y="34"/>
                  <a:pt x="94" y="34"/>
                  <a:pt x="94" y="34"/>
                </a:cubicBezTo>
                <a:cubicBezTo>
                  <a:pt x="94" y="34"/>
                  <a:pt x="94" y="34"/>
                  <a:pt x="94" y="34"/>
                </a:cubicBezTo>
                <a:cubicBezTo>
                  <a:pt x="78" y="50"/>
                  <a:pt x="78" y="50"/>
                  <a:pt x="78" y="50"/>
                </a:cubicBezTo>
                <a:close/>
                <a:moveTo>
                  <a:pt x="50" y="4"/>
                </a:moveTo>
                <a:cubicBezTo>
                  <a:pt x="40" y="15"/>
                  <a:pt x="40" y="15"/>
                  <a:pt x="40" y="15"/>
                </a:cubicBezTo>
                <a:cubicBezTo>
                  <a:pt x="43" y="7"/>
                  <a:pt x="43" y="7"/>
                  <a:pt x="43" y="7"/>
                </a:cubicBezTo>
                <a:cubicBezTo>
                  <a:pt x="49" y="1"/>
                  <a:pt x="49" y="1"/>
                  <a:pt x="49" y="1"/>
                </a:cubicBezTo>
                <a:cubicBezTo>
                  <a:pt x="49" y="1"/>
                  <a:pt x="49" y="1"/>
                  <a:pt x="49" y="1"/>
                </a:cubicBezTo>
                <a:cubicBezTo>
                  <a:pt x="50" y="4"/>
                  <a:pt x="50" y="4"/>
                  <a:pt x="50" y="4"/>
                </a:cubicBezTo>
                <a:close/>
                <a:moveTo>
                  <a:pt x="47" y="0"/>
                </a:moveTo>
                <a:cubicBezTo>
                  <a:pt x="47" y="0"/>
                  <a:pt x="46" y="0"/>
                  <a:pt x="46" y="0"/>
                </a:cubicBezTo>
                <a:cubicBezTo>
                  <a:pt x="46" y="1"/>
                  <a:pt x="46" y="1"/>
                  <a:pt x="46" y="1"/>
                </a:cubicBezTo>
                <a:lnTo>
                  <a:pt x="47" y="0"/>
                </a:lnTo>
                <a:close/>
              </a:path>
            </a:pathLst>
          </a:custGeom>
          <a:solidFill>
            <a:srgbClr val="FFC02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5" name="Freeform 33"/>
          <p:cNvSpPr>
            <a:spLocks noEditPoints="1"/>
          </p:cNvSpPr>
          <p:nvPr/>
        </p:nvSpPr>
        <p:spPr bwMode="auto">
          <a:xfrm>
            <a:off x="5184776" y="4498976"/>
            <a:ext cx="469900" cy="450850"/>
          </a:xfrm>
          <a:custGeom>
            <a:avLst/>
            <a:gdLst>
              <a:gd name="T0" fmla="*/ 32 w 99"/>
              <a:gd name="T1" fmla="*/ 30 h 95"/>
              <a:gd name="T2" fmla="*/ 33 w 99"/>
              <a:gd name="T3" fmla="*/ 29 h 95"/>
              <a:gd name="T4" fmla="*/ 45 w 99"/>
              <a:gd name="T5" fmla="*/ 2 h 95"/>
              <a:gd name="T6" fmla="*/ 49 w 99"/>
              <a:gd name="T7" fmla="*/ 0 h 95"/>
              <a:gd name="T8" fmla="*/ 54 w 99"/>
              <a:gd name="T9" fmla="*/ 2 h 95"/>
              <a:gd name="T10" fmla="*/ 66 w 99"/>
              <a:gd name="T11" fmla="*/ 29 h 95"/>
              <a:gd name="T12" fmla="*/ 95 w 99"/>
              <a:gd name="T13" fmla="*/ 32 h 95"/>
              <a:gd name="T14" fmla="*/ 99 w 99"/>
              <a:gd name="T15" fmla="*/ 36 h 95"/>
              <a:gd name="T16" fmla="*/ 99 w 99"/>
              <a:gd name="T17" fmla="*/ 38 h 95"/>
              <a:gd name="T18" fmla="*/ 76 w 99"/>
              <a:gd name="T19" fmla="*/ 59 h 95"/>
              <a:gd name="T20" fmla="*/ 75 w 99"/>
              <a:gd name="T21" fmla="*/ 61 h 95"/>
              <a:gd name="T22" fmla="*/ 82 w 99"/>
              <a:gd name="T23" fmla="*/ 92 h 95"/>
              <a:gd name="T24" fmla="*/ 77 w 99"/>
              <a:gd name="T25" fmla="*/ 95 h 95"/>
              <a:gd name="T26" fmla="*/ 50 w 99"/>
              <a:gd name="T27" fmla="*/ 79 h 95"/>
              <a:gd name="T28" fmla="*/ 48 w 99"/>
              <a:gd name="T29" fmla="*/ 79 h 95"/>
              <a:gd name="T30" fmla="*/ 21 w 99"/>
              <a:gd name="T31" fmla="*/ 95 h 95"/>
              <a:gd name="T32" fmla="*/ 19 w 99"/>
              <a:gd name="T33" fmla="*/ 94 h 95"/>
              <a:gd name="T34" fmla="*/ 17 w 99"/>
              <a:gd name="T35" fmla="*/ 89 h 95"/>
              <a:gd name="T36" fmla="*/ 23 w 99"/>
              <a:gd name="T37" fmla="*/ 61 h 95"/>
              <a:gd name="T38" fmla="*/ 23 w 99"/>
              <a:gd name="T39" fmla="*/ 60 h 95"/>
              <a:gd name="T40" fmla="*/ 1 w 99"/>
              <a:gd name="T41" fmla="*/ 40 h 95"/>
              <a:gd name="T42" fmla="*/ 0 w 99"/>
              <a:gd name="T43" fmla="*/ 35 h 95"/>
              <a:gd name="T44" fmla="*/ 1 w 99"/>
              <a:gd name="T45" fmla="*/ 33 h 95"/>
              <a:gd name="T46" fmla="*/ 32 w 99"/>
              <a:gd name="T47" fmla="*/ 32 h 95"/>
              <a:gd name="T48" fmla="*/ 3 w 99"/>
              <a:gd name="T49" fmla="*/ 35 h 95"/>
              <a:gd name="T50" fmla="*/ 2 w 99"/>
              <a:gd name="T51" fmla="*/ 36 h 95"/>
              <a:gd name="T52" fmla="*/ 3 w 99"/>
              <a:gd name="T53" fmla="*/ 38 h 95"/>
              <a:gd name="T54" fmla="*/ 26 w 99"/>
              <a:gd name="T55" fmla="*/ 59 h 95"/>
              <a:gd name="T56" fmla="*/ 26 w 99"/>
              <a:gd name="T57" fmla="*/ 59 h 95"/>
              <a:gd name="T58" fmla="*/ 26 w 99"/>
              <a:gd name="T59" fmla="*/ 62 h 95"/>
              <a:gd name="T60" fmla="*/ 20 w 99"/>
              <a:gd name="T61" fmla="*/ 91 h 95"/>
              <a:gd name="T62" fmla="*/ 20 w 99"/>
              <a:gd name="T63" fmla="*/ 92 h 95"/>
              <a:gd name="T64" fmla="*/ 21 w 99"/>
              <a:gd name="T65" fmla="*/ 92 h 95"/>
              <a:gd name="T66" fmla="*/ 47 w 99"/>
              <a:gd name="T67" fmla="*/ 77 h 95"/>
              <a:gd name="T68" fmla="*/ 52 w 99"/>
              <a:gd name="T69" fmla="*/ 77 h 95"/>
              <a:gd name="T70" fmla="*/ 77 w 99"/>
              <a:gd name="T71" fmla="*/ 92 h 95"/>
              <a:gd name="T72" fmla="*/ 79 w 99"/>
              <a:gd name="T73" fmla="*/ 91 h 95"/>
              <a:gd name="T74" fmla="*/ 73 w 99"/>
              <a:gd name="T75" fmla="*/ 62 h 95"/>
              <a:gd name="T76" fmla="*/ 74 w 99"/>
              <a:gd name="T77" fmla="*/ 57 h 95"/>
              <a:gd name="T78" fmla="*/ 96 w 99"/>
              <a:gd name="T79" fmla="*/ 37 h 95"/>
              <a:gd name="T80" fmla="*/ 96 w 99"/>
              <a:gd name="T81" fmla="*/ 36 h 95"/>
              <a:gd name="T82" fmla="*/ 95 w 99"/>
              <a:gd name="T83" fmla="*/ 35 h 95"/>
              <a:gd name="T84" fmla="*/ 64 w 99"/>
              <a:gd name="T85" fmla="*/ 31 h 95"/>
              <a:gd name="T86" fmla="*/ 51 w 99"/>
              <a:gd name="T87" fmla="*/ 3 h 95"/>
              <a:gd name="T88" fmla="*/ 49 w 99"/>
              <a:gd name="T89" fmla="*/ 2 h 95"/>
              <a:gd name="T90" fmla="*/ 48 w 99"/>
              <a:gd name="T91" fmla="*/ 3 h 95"/>
              <a:gd name="T92" fmla="*/ 35 w 99"/>
              <a:gd name="T93" fmla="*/ 31 h 95"/>
              <a:gd name="T94" fmla="*/ 32 w 99"/>
              <a:gd name="T95" fmla="*/ 32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99" h="95">
                <a:moveTo>
                  <a:pt x="4" y="32"/>
                </a:moveTo>
                <a:cubicBezTo>
                  <a:pt x="32" y="30"/>
                  <a:pt x="32" y="30"/>
                  <a:pt x="32" y="30"/>
                </a:cubicBezTo>
                <a:cubicBezTo>
                  <a:pt x="32" y="30"/>
                  <a:pt x="32" y="30"/>
                  <a:pt x="32" y="30"/>
                </a:cubicBezTo>
                <a:cubicBezTo>
                  <a:pt x="33" y="30"/>
                  <a:pt x="33" y="30"/>
                  <a:pt x="33" y="29"/>
                </a:cubicBezTo>
                <a:cubicBezTo>
                  <a:pt x="34" y="29"/>
                  <a:pt x="34" y="29"/>
                  <a:pt x="34" y="29"/>
                </a:cubicBezTo>
                <a:cubicBezTo>
                  <a:pt x="45" y="2"/>
                  <a:pt x="45" y="2"/>
                  <a:pt x="45" y="2"/>
                </a:cubicBezTo>
                <a:cubicBezTo>
                  <a:pt x="46" y="1"/>
                  <a:pt x="46" y="1"/>
                  <a:pt x="47" y="0"/>
                </a:cubicBezTo>
                <a:cubicBezTo>
                  <a:pt x="48" y="0"/>
                  <a:pt x="48" y="0"/>
                  <a:pt x="49" y="0"/>
                </a:cubicBezTo>
                <a:cubicBezTo>
                  <a:pt x="50" y="0"/>
                  <a:pt x="51" y="0"/>
                  <a:pt x="52" y="0"/>
                </a:cubicBezTo>
                <a:cubicBezTo>
                  <a:pt x="53" y="1"/>
                  <a:pt x="53" y="1"/>
                  <a:pt x="54" y="2"/>
                </a:cubicBezTo>
                <a:cubicBezTo>
                  <a:pt x="65" y="29"/>
                  <a:pt x="65" y="29"/>
                  <a:pt x="65" y="29"/>
                </a:cubicBezTo>
                <a:cubicBezTo>
                  <a:pt x="65" y="29"/>
                  <a:pt x="65" y="29"/>
                  <a:pt x="66" y="29"/>
                </a:cubicBezTo>
                <a:cubicBezTo>
                  <a:pt x="66" y="30"/>
                  <a:pt x="66" y="30"/>
                  <a:pt x="67" y="30"/>
                </a:cubicBezTo>
                <a:cubicBezTo>
                  <a:pt x="95" y="32"/>
                  <a:pt x="95" y="32"/>
                  <a:pt x="95" y="32"/>
                </a:cubicBezTo>
                <a:cubicBezTo>
                  <a:pt x="96" y="32"/>
                  <a:pt x="97" y="33"/>
                  <a:pt x="97" y="33"/>
                </a:cubicBezTo>
                <a:cubicBezTo>
                  <a:pt x="98" y="34"/>
                  <a:pt x="99" y="35"/>
                  <a:pt x="99" y="36"/>
                </a:cubicBezTo>
                <a:cubicBezTo>
                  <a:pt x="99" y="36"/>
                  <a:pt x="99" y="36"/>
                  <a:pt x="99" y="36"/>
                </a:cubicBezTo>
                <a:cubicBezTo>
                  <a:pt x="99" y="36"/>
                  <a:pt x="99" y="37"/>
                  <a:pt x="99" y="38"/>
                </a:cubicBezTo>
                <a:cubicBezTo>
                  <a:pt x="99" y="39"/>
                  <a:pt x="98" y="40"/>
                  <a:pt x="98" y="40"/>
                </a:cubicBezTo>
                <a:cubicBezTo>
                  <a:pt x="76" y="59"/>
                  <a:pt x="76" y="59"/>
                  <a:pt x="76" y="59"/>
                </a:cubicBezTo>
                <a:cubicBezTo>
                  <a:pt x="76" y="59"/>
                  <a:pt x="76" y="60"/>
                  <a:pt x="75" y="60"/>
                </a:cubicBezTo>
                <a:cubicBezTo>
                  <a:pt x="75" y="60"/>
                  <a:pt x="75" y="61"/>
                  <a:pt x="75" y="61"/>
                </a:cubicBezTo>
                <a:cubicBezTo>
                  <a:pt x="82" y="89"/>
                  <a:pt x="82" y="89"/>
                  <a:pt x="82" y="89"/>
                </a:cubicBezTo>
                <a:cubicBezTo>
                  <a:pt x="82" y="90"/>
                  <a:pt x="82" y="91"/>
                  <a:pt x="82" y="92"/>
                </a:cubicBezTo>
                <a:cubicBezTo>
                  <a:pt x="81" y="92"/>
                  <a:pt x="81" y="93"/>
                  <a:pt x="80" y="94"/>
                </a:cubicBezTo>
                <a:cubicBezTo>
                  <a:pt x="79" y="94"/>
                  <a:pt x="78" y="95"/>
                  <a:pt x="77" y="95"/>
                </a:cubicBezTo>
                <a:cubicBezTo>
                  <a:pt x="77" y="95"/>
                  <a:pt x="76" y="94"/>
                  <a:pt x="75" y="94"/>
                </a:cubicBezTo>
                <a:cubicBezTo>
                  <a:pt x="50" y="79"/>
                  <a:pt x="50" y="79"/>
                  <a:pt x="50" y="79"/>
                </a:cubicBezTo>
                <a:cubicBezTo>
                  <a:pt x="50" y="79"/>
                  <a:pt x="50" y="79"/>
                  <a:pt x="49" y="79"/>
                </a:cubicBezTo>
                <a:cubicBezTo>
                  <a:pt x="49" y="79"/>
                  <a:pt x="49" y="79"/>
                  <a:pt x="48" y="79"/>
                </a:cubicBezTo>
                <a:cubicBezTo>
                  <a:pt x="24" y="94"/>
                  <a:pt x="24" y="94"/>
                  <a:pt x="24" y="94"/>
                </a:cubicBezTo>
                <a:cubicBezTo>
                  <a:pt x="23" y="94"/>
                  <a:pt x="22" y="95"/>
                  <a:pt x="21" y="95"/>
                </a:cubicBezTo>
                <a:cubicBezTo>
                  <a:pt x="20" y="95"/>
                  <a:pt x="20" y="94"/>
                  <a:pt x="19" y="94"/>
                </a:cubicBezTo>
                <a:cubicBezTo>
                  <a:pt x="19" y="94"/>
                  <a:pt x="19" y="94"/>
                  <a:pt x="19" y="94"/>
                </a:cubicBezTo>
                <a:cubicBezTo>
                  <a:pt x="18" y="93"/>
                  <a:pt x="17" y="92"/>
                  <a:pt x="17" y="92"/>
                </a:cubicBezTo>
                <a:cubicBezTo>
                  <a:pt x="17" y="91"/>
                  <a:pt x="17" y="90"/>
                  <a:pt x="17" y="89"/>
                </a:cubicBezTo>
                <a:cubicBezTo>
                  <a:pt x="23" y="61"/>
                  <a:pt x="23" y="61"/>
                  <a:pt x="23" y="61"/>
                </a:cubicBezTo>
                <a:cubicBezTo>
                  <a:pt x="23" y="61"/>
                  <a:pt x="23" y="61"/>
                  <a:pt x="23" y="61"/>
                </a:cubicBezTo>
                <a:cubicBezTo>
                  <a:pt x="23" y="61"/>
                  <a:pt x="23" y="60"/>
                  <a:pt x="23" y="60"/>
                </a:cubicBezTo>
                <a:cubicBezTo>
                  <a:pt x="23" y="60"/>
                  <a:pt x="23" y="60"/>
                  <a:pt x="23" y="60"/>
                </a:cubicBezTo>
                <a:cubicBezTo>
                  <a:pt x="23" y="60"/>
                  <a:pt x="23" y="59"/>
                  <a:pt x="23" y="59"/>
                </a:cubicBezTo>
                <a:cubicBezTo>
                  <a:pt x="1" y="40"/>
                  <a:pt x="1" y="40"/>
                  <a:pt x="1" y="40"/>
                </a:cubicBezTo>
                <a:cubicBezTo>
                  <a:pt x="1" y="40"/>
                  <a:pt x="0" y="39"/>
                  <a:pt x="0" y="38"/>
                </a:cubicBezTo>
                <a:cubicBezTo>
                  <a:pt x="0" y="37"/>
                  <a:pt x="0" y="36"/>
                  <a:pt x="0" y="35"/>
                </a:cubicBezTo>
                <a:cubicBezTo>
                  <a:pt x="0" y="35"/>
                  <a:pt x="1" y="34"/>
                  <a:pt x="1" y="33"/>
                </a:cubicBezTo>
                <a:cubicBezTo>
                  <a:pt x="1" y="33"/>
                  <a:pt x="1" y="33"/>
                  <a:pt x="1" y="33"/>
                </a:cubicBezTo>
                <a:cubicBezTo>
                  <a:pt x="2" y="33"/>
                  <a:pt x="3" y="32"/>
                  <a:pt x="4" y="32"/>
                </a:cubicBezTo>
                <a:close/>
                <a:moveTo>
                  <a:pt x="32" y="32"/>
                </a:moveTo>
                <a:cubicBezTo>
                  <a:pt x="4" y="35"/>
                  <a:pt x="4" y="35"/>
                  <a:pt x="4" y="35"/>
                </a:cubicBezTo>
                <a:cubicBezTo>
                  <a:pt x="4" y="35"/>
                  <a:pt x="3" y="35"/>
                  <a:pt x="3" y="35"/>
                </a:cubicBezTo>
                <a:cubicBezTo>
                  <a:pt x="3" y="35"/>
                  <a:pt x="3" y="35"/>
                  <a:pt x="3" y="35"/>
                </a:cubicBezTo>
                <a:cubicBezTo>
                  <a:pt x="3" y="36"/>
                  <a:pt x="2" y="36"/>
                  <a:pt x="2" y="36"/>
                </a:cubicBezTo>
                <a:cubicBezTo>
                  <a:pt x="2" y="37"/>
                  <a:pt x="2" y="37"/>
                  <a:pt x="2" y="37"/>
                </a:cubicBezTo>
                <a:cubicBezTo>
                  <a:pt x="2" y="38"/>
                  <a:pt x="3" y="38"/>
                  <a:pt x="3" y="38"/>
                </a:cubicBezTo>
                <a:cubicBezTo>
                  <a:pt x="24" y="57"/>
                  <a:pt x="24" y="57"/>
                  <a:pt x="24" y="57"/>
                </a:cubicBezTo>
                <a:cubicBezTo>
                  <a:pt x="25" y="58"/>
                  <a:pt x="25" y="59"/>
                  <a:pt x="26" y="59"/>
                </a:cubicBezTo>
                <a:cubicBezTo>
                  <a:pt x="26" y="59"/>
                  <a:pt x="26" y="59"/>
                  <a:pt x="26" y="59"/>
                </a:cubicBezTo>
                <a:cubicBezTo>
                  <a:pt x="26" y="59"/>
                  <a:pt x="26" y="59"/>
                  <a:pt x="26" y="59"/>
                </a:cubicBezTo>
                <a:cubicBezTo>
                  <a:pt x="26" y="60"/>
                  <a:pt x="26" y="61"/>
                  <a:pt x="26" y="62"/>
                </a:cubicBezTo>
                <a:cubicBezTo>
                  <a:pt x="26" y="62"/>
                  <a:pt x="26" y="62"/>
                  <a:pt x="26" y="62"/>
                </a:cubicBezTo>
                <a:cubicBezTo>
                  <a:pt x="20" y="90"/>
                  <a:pt x="20" y="90"/>
                  <a:pt x="20" y="90"/>
                </a:cubicBezTo>
                <a:cubicBezTo>
                  <a:pt x="19" y="90"/>
                  <a:pt x="19" y="90"/>
                  <a:pt x="20" y="91"/>
                </a:cubicBezTo>
                <a:cubicBezTo>
                  <a:pt x="20" y="91"/>
                  <a:pt x="20" y="91"/>
                  <a:pt x="20" y="92"/>
                </a:cubicBezTo>
                <a:cubicBezTo>
                  <a:pt x="20" y="92"/>
                  <a:pt x="20" y="92"/>
                  <a:pt x="20" y="92"/>
                </a:cubicBezTo>
                <a:cubicBezTo>
                  <a:pt x="20" y="92"/>
                  <a:pt x="20" y="92"/>
                  <a:pt x="20" y="92"/>
                </a:cubicBezTo>
                <a:cubicBezTo>
                  <a:pt x="21" y="92"/>
                  <a:pt x="21" y="92"/>
                  <a:pt x="21" y="92"/>
                </a:cubicBezTo>
                <a:cubicBezTo>
                  <a:pt x="22" y="92"/>
                  <a:pt x="22" y="92"/>
                  <a:pt x="22" y="92"/>
                </a:cubicBezTo>
                <a:cubicBezTo>
                  <a:pt x="47" y="77"/>
                  <a:pt x="47" y="77"/>
                  <a:pt x="47" y="77"/>
                </a:cubicBezTo>
                <a:cubicBezTo>
                  <a:pt x="48" y="77"/>
                  <a:pt x="49" y="76"/>
                  <a:pt x="49" y="76"/>
                </a:cubicBezTo>
                <a:cubicBezTo>
                  <a:pt x="50" y="76"/>
                  <a:pt x="51" y="77"/>
                  <a:pt x="52" y="77"/>
                </a:cubicBezTo>
                <a:cubicBezTo>
                  <a:pt x="76" y="92"/>
                  <a:pt x="76" y="92"/>
                  <a:pt x="76" y="92"/>
                </a:cubicBezTo>
                <a:cubicBezTo>
                  <a:pt x="77" y="92"/>
                  <a:pt x="77" y="92"/>
                  <a:pt x="77" y="92"/>
                </a:cubicBezTo>
                <a:cubicBezTo>
                  <a:pt x="78" y="92"/>
                  <a:pt x="78" y="92"/>
                  <a:pt x="78" y="92"/>
                </a:cubicBezTo>
                <a:cubicBezTo>
                  <a:pt x="79" y="91"/>
                  <a:pt x="79" y="91"/>
                  <a:pt x="79" y="91"/>
                </a:cubicBezTo>
                <a:cubicBezTo>
                  <a:pt x="79" y="90"/>
                  <a:pt x="79" y="90"/>
                  <a:pt x="79" y="90"/>
                </a:cubicBezTo>
                <a:cubicBezTo>
                  <a:pt x="73" y="62"/>
                  <a:pt x="73" y="62"/>
                  <a:pt x="73" y="62"/>
                </a:cubicBezTo>
                <a:cubicBezTo>
                  <a:pt x="73" y="61"/>
                  <a:pt x="73" y="60"/>
                  <a:pt x="73" y="59"/>
                </a:cubicBezTo>
                <a:cubicBezTo>
                  <a:pt x="73" y="59"/>
                  <a:pt x="74" y="58"/>
                  <a:pt x="74" y="57"/>
                </a:cubicBezTo>
                <a:cubicBezTo>
                  <a:pt x="96" y="38"/>
                  <a:pt x="96" y="38"/>
                  <a:pt x="96" y="38"/>
                </a:cubicBezTo>
                <a:cubicBezTo>
                  <a:pt x="96" y="38"/>
                  <a:pt x="96" y="38"/>
                  <a:pt x="96" y="37"/>
                </a:cubicBezTo>
                <a:cubicBezTo>
                  <a:pt x="97" y="37"/>
                  <a:pt x="97" y="37"/>
                  <a:pt x="96" y="36"/>
                </a:cubicBezTo>
                <a:cubicBezTo>
                  <a:pt x="96" y="36"/>
                  <a:pt x="96" y="36"/>
                  <a:pt x="96" y="36"/>
                </a:cubicBezTo>
                <a:cubicBezTo>
                  <a:pt x="96" y="36"/>
                  <a:pt x="96" y="36"/>
                  <a:pt x="96" y="35"/>
                </a:cubicBezTo>
                <a:cubicBezTo>
                  <a:pt x="95" y="35"/>
                  <a:pt x="95" y="35"/>
                  <a:pt x="95" y="35"/>
                </a:cubicBezTo>
                <a:cubicBezTo>
                  <a:pt x="66" y="32"/>
                  <a:pt x="66" y="32"/>
                  <a:pt x="66" y="32"/>
                </a:cubicBezTo>
                <a:cubicBezTo>
                  <a:pt x="65" y="32"/>
                  <a:pt x="65" y="32"/>
                  <a:pt x="64" y="31"/>
                </a:cubicBezTo>
                <a:cubicBezTo>
                  <a:pt x="63" y="31"/>
                  <a:pt x="63" y="30"/>
                  <a:pt x="63" y="30"/>
                </a:cubicBezTo>
                <a:cubicBezTo>
                  <a:pt x="51" y="3"/>
                  <a:pt x="51" y="3"/>
                  <a:pt x="51" y="3"/>
                </a:cubicBezTo>
                <a:cubicBezTo>
                  <a:pt x="51" y="3"/>
                  <a:pt x="51" y="3"/>
                  <a:pt x="50" y="2"/>
                </a:cubicBezTo>
                <a:cubicBezTo>
                  <a:pt x="50" y="2"/>
                  <a:pt x="50" y="2"/>
                  <a:pt x="49" y="2"/>
                </a:cubicBezTo>
                <a:cubicBezTo>
                  <a:pt x="49" y="2"/>
                  <a:pt x="49" y="2"/>
                  <a:pt x="48" y="2"/>
                </a:cubicBezTo>
                <a:cubicBezTo>
                  <a:pt x="48" y="3"/>
                  <a:pt x="48" y="3"/>
                  <a:pt x="48" y="3"/>
                </a:cubicBezTo>
                <a:cubicBezTo>
                  <a:pt x="36" y="30"/>
                  <a:pt x="36" y="30"/>
                  <a:pt x="36" y="30"/>
                </a:cubicBezTo>
                <a:cubicBezTo>
                  <a:pt x="36" y="30"/>
                  <a:pt x="35" y="31"/>
                  <a:pt x="35" y="31"/>
                </a:cubicBezTo>
                <a:cubicBezTo>
                  <a:pt x="34" y="32"/>
                  <a:pt x="33" y="32"/>
                  <a:pt x="32" y="32"/>
                </a:cubicBezTo>
                <a:cubicBezTo>
                  <a:pt x="32" y="32"/>
                  <a:pt x="32" y="32"/>
                  <a:pt x="32" y="32"/>
                </a:cubicBezTo>
                <a:close/>
              </a:path>
            </a:pathLst>
          </a:custGeom>
          <a:solidFill>
            <a:srgbClr val="403E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6" name="Freeform 34"/>
          <p:cNvSpPr>
            <a:spLocks noEditPoints="1"/>
          </p:cNvSpPr>
          <p:nvPr/>
        </p:nvSpPr>
        <p:spPr bwMode="auto">
          <a:xfrm>
            <a:off x="5270501" y="3257551"/>
            <a:ext cx="906463" cy="601663"/>
          </a:xfrm>
          <a:custGeom>
            <a:avLst/>
            <a:gdLst>
              <a:gd name="T0" fmla="*/ 122 w 191"/>
              <a:gd name="T1" fmla="*/ 9 h 127"/>
              <a:gd name="T2" fmla="*/ 21 w 191"/>
              <a:gd name="T3" fmla="*/ 17 h 127"/>
              <a:gd name="T4" fmla="*/ 115 w 191"/>
              <a:gd name="T5" fmla="*/ 14 h 127"/>
              <a:gd name="T6" fmla="*/ 134 w 191"/>
              <a:gd name="T7" fmla="*/ 1 h 127"/>
              <a:gd name="T8" fmla="*/ 64 w 191"/>
              <a:gd name="T9" fmla="*/ 0 h 127"/>
              <a:gd name="T10" fmla="*/ 47 w 191"/>
              <a:gd name="T11" fmla="*/ 3 h 127"/>
              <a:gd name="T12" fmla="*/ 15 w 191"/>
              <a:gd name="T13" fmla="*/ 23 h 127"/>
              <a:gd name="T14" fmla="*/ 52 w 191"/>
              <a:gd name="T15" fmla="*/ 32 h 127"/>
              <a:gd name="T16" fmla="*/ 64 w 191"/>
              <a:gd name="T17" fmla="*/ 30 h 127"/>
              <a:gd name="T18" fmla="*/ 108 w 191"/>
              <a:gd name="T19" fmla="*/ 23 h 127"/>
              <a:gd name="T20" fmla="*/ 6 w 191"/>
              <a:gd name="T21" fmla="*/ 38 h 127"/>
              <a:gd name="T22" fmla="*/ 3 w 191"/>
              <a:gd name="T23" fmla="*/ 46 h 127"/>
              <a:gd name="T24" fmla="*/ 39 w 191"/>
              <a:gd name="T25" fmla="*/ 40 h 127"/>
              <a:gd name="T26" fmla="*/ 42 w 191"/>
              <a:gd name="T27" fmla="*/ 38 h 127"/>
              <a:gd name="T28" fmla="*/ 1 w 191"/>
              <a:gd name="T29" fmla="*/ 52 h 127"/>
              <a:gd name="T30" fmla="*/ 30 w 191"/>
              <a:gd name="T31" fmla="*/ 61 h 127"/>
              <a:gd name="T32" fmla="*/ 1 w 191"/>
              <a:gd name="T33" fmla="*/ 52 h 127"/>
              <a:gd name="T34" fmla="*/ 1 w 191"/>
              <a:gd name="T35" fmla="*/ 75 h 127"/>
              <a:gd name="T36" fmla="*/ 30 w 191"/>
              <a:gd name="T37" fmla="*/ 67 h 127"/>
              <a:gd name="T38" fmla="*/ 3 w 191"/>
              <a:gd name="T39" fmla="*/ 81 h 127"/>
              <a:gd name="T40" fmla="*/ 6 w 191"/>
              <a:gd name="T41" fmla="*/ 90 h 127"/>
              <a:gd name="T42" fmla="*/ 39 w 191"/>
              <a:gd name="T43" fmla="*/ 88 h 127"/>
              <a:gd name="T44" fmla="*/ 3 w 191"/>
              <a:gd name="T45" fmla="*/ 81 h 127"/>
              <a:gd name="T46" fmla="*/ 15 w 191"/>
              <a:gd name="T47" fmla="*/ 104 h 127"/>
              <a:gd name="T48" fmla="*/ 179 w 191"/>
              <a:gd name="T49" fmla="*/ 101 h 127"/>
              <a:gd name="T50" fmla="*/ 140 w 191"/>
              <a:gd name="T51" fmla="*/ 96 h 127"/>
              <a:gd name="T52" fmla="*/ 64 w 191"/>
              <a:gd name="T53" fmla="*/ 98 h 127"/>
              <a:gd name="T54" fmla="*/ 9 w 191"/>
              <a:gd name="T55" fmla="*/ 96 h 127"/>
              <a:gd name="T56" fmla="*/ 32 w 191"/>
              <a:gd name="T57" fmla="*/ 119 h 127"/>
              <a:gd name="T58" fmla="*/ 171 w 191"/>
              <a:gd name="T59" fmla="*/ 110 h 127"/>
              <a:gd name="T60" fmla="*/ 46 w 191"/>
              <a:gd name="T61" fmla="*/ 125 h 127"/>
              <a:gd name="T62" fmla="*/ 64 w 191"/>
              <a:gd name="T63" fmla="*/ 127 h 127"/>
              <a:gd name="T64" fmla="*/ 127 w 191"/>
              <a:gd name="T65" fmla="*/ 127 h 127"/>
              <a:gd name="T66" fmla="*/ 46 w 191"/>
              <a:gd name="T67" fmla="*/ 125 h 127"/>
              <a:gd name="T68" fmla="*/ 186 w 191"/>
              <a:gd name="T69" fmla="*/ 88 h 127"/>
              <a:gd name="T70" fmla="*/ 157 w 191"/>
              <a:gd name="T71" fmla="*/ 81 h 127"/>
              <a:gd name="T72" fmla="*/ 150 w 191"/>
              <a:gd name="T73" fmla="*/ 90 h 127"/>
              <a:gd name="T74" fmla="*/ 190 w 191"/>
              <a:gd name="T75" fmla="*/ 75 h 127"/>
              <a:gd name="T76" fmla="*/ 161 w 191"/>
              <a:gd name="T77" fmla="*/ 67 h 127"/>
              <a:gd name="T78" fmla="*/ 190 w 191"/>
              <a:gd name="T79" fmla="*/ 75 h 127"/>
              <a:gd name="T80" fmla="*/ 190 w 191"/>
              <a:gd name="T81" fmla="*/ 52 h 127"/>
              <a:gd name="T82" fmla="*/ 161 w 191"/>
              <a:gd name="T83" fmla="*/ 61 h 127"/>
              <a:gd name="T84" fmla="*/ 188 w 191"/>
              <a:gd name="T85" fmla="*/ 46 h 127"/>
              <a:gd name="T86" fmla="*/ 157 w 191"/>
              <a:gd name="T87" fmla="*/ 38 h 127"/>
              <a:gd name="T88" fmla="*/ 152 w 191"/>
              <a:gd name="T89" fmla="*/ 40 h 127"/>
              <a:gd name="T90" fmla="*/ 188 w 191"/>
              <a:gd name="T91" fmla="*/ 46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91" h="127">
                <a:moveTo>
                  <a:pt x="115" y="14"/>
                </a:moveTo>
                <a:cubicBezTo>
                  <a:pt x="117" y="12"/>
                  <a:pt x="119" y="10"/>
                  <a:pt x="122" y="9"/>
                </a:cubicBezTo>
                <a:cubicBezTo>
                  <a:pt x="33" y="9"/>
                  <a:pt x="33" y="9"/>
                  <a:pt x="33" y="9"/>
                </a:cubicBezTo>
                <a:cubicBezTo>
                  <a:pt x="28" y="11"/>
                  <a:pt x="25" y="14"/>
                  <a:pt x="21" y="17"/>
                </a:cubicBezTo>
                <a:cubicBezTo>
                  <a:pt x="113" y="17"/>
                  <a:pt x="113" y="17"/>
                  <a:pt x="113" y="17"/>
                </a:cubicBezTo>
                <a:cubicBezTo>
                  <a:pt x="113" y="16"/>
                  <a:pt x="114" y="15"/>
                  <a:pt x="115" y="14"/>
                </a:cubicBezTo>
                <a:close/>
                <a:moveTo>
                  <a:pt x="131" y="3"/>
                </a:moveTo>
                <a:cubicBezTo>
                  <a:pt x="132" y="2"/>
                  <a:pt x="133" y="1"/>
                  <a:pt x="134" y="1"/>
                </a:cubicBezTo>
                <a:cubicBezTo>
                  <a:pt x="132" y="1"/>
                  <a:pt x="130" y="1"/>
                  <a:pt x="127" y="1"/>
                </a:cubicBezTo>
                <a:cubicBezTo>
                  <a:pt x="64" y="0"/>
                  <a:pt x="64" y="0"/>
                  <a:pt x="64" y="0"/>
                </a:cubicBezTo>
                <a:cubicBezTo>
                  <a:pt x="64" y="0"/>
                  <a:pt x="64" y="0"/>
                  <a:pt x="64" y="0"/>
                </a:cubicBezTo>
                <a:cubicBezTo>
                  <a:pt x="58" y="0"/>
                  <a:pt x="53" y="1"/>
                  <a:pt x="47" y="3"/>
                </a:cubicBezTo>
                <a:cubicBezTo>
                  <a:pt x="131" y="3"/>
                  <a:pt x="131" y="3"/>
                  <a:pt x="131" y="3"/>
                </a:cubicBezTo>
                <a:close/>
                <a:moveTo>
                  <a:pt x="15" y="23"/>
                </a:moveTo>
                <a:cubicBezTo>
                  <a:pt x="13" y="26"/>
                  <a:pt x="11" y="29"/>
                  <a:pt x="9" y="32"/>
                </a:cubicBezTo>
                <a:cubicBezTo>
                  <a:pt x="52" y="32"/>
                  <a:pt x="52" y="32"/>
                  <a:pt x="52" y="32"/>
                </a:cubicBezTo>
                <a:cubicBezTo>
                  <a:pt x="56" y="30"/>
                  <a:pt x="60" y="30"/>
                  <a:pt x="64" y="30"/>
                </a:cubicBezTo>
                <a:cubicBezTo>
                  <a:pt x="64" y="30"/>
                  <a:pt x="64" y="30"/>
                  <a:pt x="64" y="30"/>
                </a:cubicBezTo>
                <a:cubicBezTo>
                  <a:pt x="104" y="30"/>
                  <a:pt x="104" y="30"/>
                  <a:pt x="104" y="30"/>
                </a:cubicBezTo>
                <a:cubicBezTo>
                  <a:pt x="105" y="27"/>
                  <a:pt x="106" y="25"/>
                  <a:pt x="108" y="23"/>
                </a:cubicBezTo>
                <a:cubicBezTo>
                  <a:pt x="15" y="23"/>
                  <a:pt x="15" y="23"/>
                  <a:pt x="15" y="23"/>
                </a:cubicBezTo>
                <a:close/>
                <a:moveTo>
                  <a:pt x="6" y="38"/>
                </a:moveTo>
                <a:cubicBezTo>
                  <a:pt x="5" y="40"/>
                  <a:pt x="5" y="40"/>
                  <a:pt x="5" y="40"/>
                </a:cubicBezTo>
                <a:cubicBezTo>
                  <a:pt x="4" y="42"/>
                  <a:pt x="3" y="44"/>
                  <a:pt x="3" y="46"/>
                </a:cubicBezTo>
                <a:cubicBezTo>
                  <a:pt x="34" y="46"/>
                  <a:pt x="34" y="46"/>
                  <a:pt x="34" y="46"/>
                </a:cubicBezTo>
                <a:cubicBezTo>
                  <a:pt x="36" y="44"/>
                  <a:pt x="38" y="42"/>
                  <a:pt x="39" y="40"/>
                </a:cubicBezTo>
                <a:cubicBezTo>
                  <a:pt x="39" y="40"/>
                  <a:pt x="39" y="40"/>
                  <a:pt x="39" y="40"/>
                </a:cubicBezTo>
                <a:cubicBezTo>
                  <a:pt x="40" y="39"/>
                  <a:pt x="41" y="38"/>
                  <a:pt x="42" y="38"/>
                </a:cubicBezTo>
                <a:cubicBezTo>
                  <a:pt x="6" y="38"/>
                  <a:pt x="6" y="38"/>
                  <a:pt x="6" y="38"/>
                </a:cubicBezTo>
                <a:close/>
                <a:moveTo>
                  <a:pt x="1" y="52"/>
                </a:moveTo>
                <a:cubicBezTo>
                  <a:pt x="1" y="55"/>
                  <a:pt x="0" y="58"/>
                  <a:pt x="0" y="61"/>
                </a:cubicBezTo>
                <a:cubicBezTo>
                  <a:pt x="30" y="61"/>
                  <a:pt x="30" y="61"/>
                  <a:pt x="30" y="61"/>
                </a:cubicBezTo>
                <a:cubicBezTo>
                  <a:pt x="30" y="58"/>
                  <a:pt x="31" y="55"/>
                  <a:pt x="32" y="52"/>
                </a:cubicBezTo>
                <a:cubicBezTo>
                  <a:pt x="1" y="52"/>
                  <a:pt x="1" y="52"/>
                  <a:pt x="1" y="52"/>
                </a:cubicBezTo>
                <a:close/>
                <a:moveTo>
                  <a:pt x="0" y="67"/>
                </a:moveTo>
                <a:cubicBezTo>
                  <a:pt x="0" y="69"/>
                  <a:pt x="1" y="72"/>
                  <a:pt x="1" y="75"/>
                </a:cubicBezTo>
                <a:cubicBezTo>
                  <a:pt x="31" y="75"/>
                  <a:pt x="31" y="75"/>
                  <a:pt x="31" y="75"/>
                </a:cubicBezTo>
                <a:cubicBezTo>
                  <a:pt x="30" y="72"/>
                  <a:pt x="30" y="70"/>
                  <a:pt x="30" y="67"/>
                </a:cubicBezTo>
                <a:cubicBezTo>
                  <a:pt x="0" y="67"/>
                  <a:pt x="0" y="67"/>
                  <a:pt x="0" y="67"/>
                </a:cubicBezTo>
                <a:close/>
                <a:moveTo>
                  <a:pt x="3" y="81"/>
                </a:moveTo>
                <a:cubicBezTo>
                  <a:pt x="3" y="83"/>
                  <a:pt x="4" y="86"/>
                  <a:pt x="5" y="88"/>
                </a:cubicBezTo>
                <a:cubicBezTo>
                  <a:pt x="6" y="90"/>
                  <a:pt x="6" y="90"/>
                  <a:pt x="6" y="90"/>
                </a:cubicBezTo>
                <a:cubicBezTo>
                  <a:pt x="41" y="90"/>
                  <a:pt x="41" y="90"/>
                  <a:pt x="41" y="90"/>
                </a:cubicBezTo>
                <a:cubicBezTo>
                  <a:pt x="41" y="89"/>
                  <a:pt x="40" y="89"/>
                  <a:pt x="39" y="88"/>
                </a:cubicBezTo>
                <a:cubicBezTo>
                  <a:pt x="37" y="86"/>
                  <a:pt x="36" y="84"/>
                  <a:pt x="34" y="81"/>
                </a:cubicBezTo>
                <a:cubicBezTo>
                  <a:pt x="3" y="81"/>
                  <a:pt x="3" y="81"/>
                  <a:pt x="3" y="81"/>
                </a:cubicBezTo>
                <a:close/>
                <a:moveTo>
                  <a:pt x="9" y="96"/>
                </a:moveTo>
                <a:cubicBezTo>
                  <a:pt x="11" y="99"/>
                  <a:pt x="13" y="101"/>
                  <a:pt x="15" y="104"/>
                </a:cubicBezTo>
                <a:cubicBezTo>
                  <a:pt x="176" y="104"/>
                  <a:pt x="176" y="104"/>
                  <a:pt x="176" y="104"/>
                </a:cubicBezTo>
                <a:cubicBezTo>
                  <a:pt x="177" y="103"/>
                  <a:pt x="178" y="102"/>
                  <a:pt x="179" y="101"/>
                </a:cubicBezTo>
                <a:cubicBezTo>
                  <a:pt x="180" y="99"/>
                  <a:pt x="181" y="98"/>
                  <a:pt x="182" y="96"/>
                </a:cubicBezTo>
                <a:cubicBezTo>
                  <a:pt x="140" y="96"/>
                  <a:pt x="140" y="96"/>
                  <a:pt x="140" y="96"/>
                </a:cubicBezTo>
                <a:cubicBezTo>
                  <a:pt x="136" y="97"/>
                  <a:pt x="132" y="98"/>
                  <a:pt x="127" y="98"/>
                </a:cubicBezTo>
                <a:cubicBezTo>
                  <a:pt x="64" y="98"/>
                  <a:pt x="64" y="98"/>
                  <a:pt x="64" y="98"/>
                </a:cubicBezTo>
                <a:cubicBezTo>
                  <a:pt x="59" y="98"/>
                  <a:pt x="55" y="97"/>
                  <a:pt x="51" y="96"/>
                </a:cubicBezTo>
                <a:cubicBezTo>
                  <a:pt x="9" y="96"/>
                  <a:pt x="9" y="96"/>
                  <a:pt x="9" y="96"/>
                </a:cubicBezTo>
                <a:close/>
                <a:moveTo>
                  <a:pt x="20" y="110"/>
                </a:moveTo>
                <a:cubicBezTo>
                  <a:pt x="24" y="113"/>
                  <a:pt x="28" y="116"/>
                  <a:pt x="32" y="119"/>
                </a:cubicBezTo>
                <a:cubicBezTo>
                  <a:pt x="159" y="119"/>
                  <a:pt x="159" y="119"/>
                  <a:pt x="159" y="119"/>
                </a:cubicBezTo>
                <a:cubicBezTo>
                  <a:pt x="163" y="116"/>
                  <a:pt x="167" y="113"/>
                  <a:pt x="171" y="110"/>
                </a:cubicBezTo>
                <a:cubicBezTo>
                  <a:pt x="20" y="110"/>
                  <a:pt x="20" y="110"/>
                  <a:pt x="20" y="110"/>
                </a:cubicBezTo>
                <a:close/>
                <a:moveTo>
                  <a:pt x="46" y="125"/>
                </a:moveTo>
                <a:cubicBezTo>
                  <a:pt x="51" y="126"/>
                  <a:pt x="57" y="127"/>
                  <a:pt x="63" y="127"/>
                </a:cubicBezTo>
                <a:cubicBezTo>
                  <a:pt x="64" y="127"/>
                  <a:pt x="64" y="127"/>
                  <a:pt x="64" y="127"/>
                </a:cubicBezTo>
                <a:cubicBezTo>
                  <a:pt x="127" y="127"/>
                  <a:pt x="127" y="127"/>
                  <a:pt x="127" y="127"/>
                </a:cubicBezTo>
                <a:cubicBezTo>
                  <a:pt x="127" y="127"/>
                  <a:pt x="127" y="127"/>
                  <a:pt x="127" y="127"/>
                </a:cubicBezTo>
                <a:cubicBezTo>
                  <a:pt x="134" y="127"/>
                  <a:pt x="140" y="126"/>
                  <a:pt x="145" y="125"/>
                </a:cubicBezTo>
                <a:cubicBezTo>
                  <a:pt x="46" y="125"/>
                  <a:pt x="46" y="125"/>
                  <a:pt x="46" y="125"/>
                </a:cubicBezTo>
                <a:close/>
                <a:moveTo>
                  <a:pt x="185" y="90"/>
                </a:moveTo>
                <a:cubicBezTo>
                  <a:pt x="186" y="88"/>
                  <a:pt x="186" y="88"/>
                  <a:pt x="186" y="88"/>
                </a:cubicBezTo>
                <a:cubicBezTo>
                  <a:pt x="187" y="86"/>
                  <a:pt x="188" y="83"/>
                  <a:pt x="188" y="81"/>
                </a:cubicBezTo>
                <a:cubicBezTo>
                  <a:pt x="157" y="81"/>
                  <a:pt x="157" y="81"/>
                  <a:pt x="157" y="81"/>
                </a:cubicBezTo>
                <a:cubicBezTo>
                  <a:pt x="155" y="84"/>
                  <a:pt x="154" y="86"/>
                  <a:pt x="152" y="88"/>
                </a:cubicBezTo>
                <a:cubicBezTo>
                  <a:pt x="151" y="89"/>
                  <a:pt x="150" y="89"/>
                  <a:pt x="150" y="90"/>
                </a:cubicBezTo>
                <a:cubicBezTo>
                  <a:pt x="185" y="90"/>
                  <a:pt x="185" y="90"/>
                  <a:pt x="185" y="90"/>
                </a:cubicBezTo>
                <a:close/>
                <a:moveTo>
                  <a:pt x="190" y="75"/>
                </a:moveTo>
                <a:cubicBezTo>
                  <a:pt x="190" y="72"/>
                  <a:pt x="191" y="69"/>
                  <a:pt x="191" y="67"/>
                </a:cubicBezTo>
                <a:cubicBezTo>
                  <a:pt x="161" y="67"/>
                  <a:pt x="161" y="67"/>
                  <a:pt x="161" y="67"/>
                </a:cubicBezTo>
                <a:cubicBezTo>
                  <a:pt x="161" y="70"/>
                  <a:pt x="161" y="72"/>
                  <a:pt x="160" y="75"/>
                </a:cubicBezTo>
                <a:cubicBezTo>
                  <a:pt x="190" y="75"/>
                  <a:pt x="190" y="75"/>
                  <a:pt x="190" y="75"/>
                </a:cubicBezTo>
                <a:close/>
                <a:moveTo>
                  <a:pt x="191" y="61"/>
                </a:moveTo>
                <a:cubicBezTo>
                  <a:pt x="191" y="58"/>
                  <a:pt x="190" y="55"/>
                  <a:pt x="190" y="52"/>
                </a:cubicBezTo>
                <a:cubicBezTo>
                  <a:pt x="159" y="52"/>
                  <a:pt x="159" y="52"/>
                  <a:pt x="159" y="52"/>
                </a:cubicBezTo>
                <a:cubicBezTo>
                  <a:pt x="160" y="55"/>
                  <a:pt x="161" y="58"/>
                  <a:pt x="161" y="61"/>
                </a:cubicBezTo>
                <a:cubicBezTo>
                  <a:pt x="191" y="61"/>
                  <a:pt x="191" y="61"/>
                  <a:pt x="191" y="61"/>
                </a:cubicBezTo>
                <a:close/>
                <a:moveTo>
                  <a:pt x="188" y="46"/>
                </a:moveTo>
                <a:cubicBezTo>
                  <a:pt x="187" y="43"/>
                  <a:pt x="186" y="40"/>
                  <a:pt x="185" y="38"/>
                </a:cubicBezTo>
                <a:cubicBezTo>
                  <a:pt x="157" y="38"/>
                  <a:pt x="157" y="38"/>
                  <a:pt x="157" y="38"/>
                </a:cubicBezTo>
                <a:cubicBezTo>
                  <a:pt x="156" y="38"/>
                  <a:pt x="156" y="38"/>
                  <a:pt x="156" y="38"/>
                </a:cubicBezTo>
                <a:cubicBezTo>
                  <a:pt x="155" y="38"/>
                  <a:pt x="153" y="39"/>
                  <a:pt x="152" y="40"/>
                </a:cubicBezTo>
                <a:cubicBezTo>
                  <a:pt x="154" y="42"/>
                  <a:pt x="155" y="44"/>
                  <a:pt x="157" y="46"/>
                </a:cubicBezTo>
                <a:lnTo>
                  <a:pt x="188" y="46"/>
                </a:ln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7" name="Freeform 35"/>
          <p:cNvSpPr>
            <a:spLocks noEditPoints="1"/>
          </p:cNvSpPr>
          <p:nvPr/>
        </p:nvSpPr>
        <p:spPr bwMode="auto">
          <a:xfrm>
            <a:off x="5754688" y="3257551"/>
            <a:ext cx="901700" cy="601663"/>
          </a:xfrm>
          <a:custGeom>
            <a:avLst/>
            <a:gdLst>
              <a:gd name="T0" fmla="*/ 69 w 190"/>
              <a:gd name="T1" fmla="*/ 119 h 127"/>
              <a:gd name="T2" fmla="*/ 170 w 190"/>
              <a:gd name="T3" fmla="*/ 110 h 127"/>
              <a:gd name="T4" fmla="*/ 75 w 190"/>
              <a:gd name="T5" fmla="*/ 113 h 127"/>
              <a:gd name="T6" fmla="*/ 56 w 190"/>
              <a:gd name="T7" fmla="*/ 127 h 127"/>
              <a:gd name="T8" fmla="*/ 126 w 190"/>
              <a:gd name="T9" fmla="*/ 127 h 127"/>
              <a:gd name="T10" fmla="*/ 145 w 190"/>
              <a:gd name="T11" fmla="*/ 125 h 127"/>
              <a:gd name="T12" fmla="*/ 175 w 190"/>
              <a:gd name="T13" fmla="*/ 104 h 127"/>
              <a:gd name="T14" fmla="*/ 139 w 190"/>
              <a:gd name="T15" fmla="*/ 96 h 127"/>
              <a:gd name="T16" fmla="*/ 127 w 190"/>
              <a:gd name="T17" fmla="*/ 98 h 127"/>
              <a:gd name="T18" fmla="*/ 83 w 190"/>
              <a:gd name="T19" fmla="*/ 104 h 127"/>
              <a:gd name="T20" fmla="*/ 184 w 190"/>
              <a:gd name="T21" fmla="*/ 90 h 127"/>
              <a:gd name="T22" fmla="*/ 188 w 190"/>
              <a:gd name="T23" fmla="*/ 81 h 127"/>
              <a:gd name="T24" fmla="*/ 151 w 190"/>
              <a:gd name="T25" fmla="*/ 88 h 127"/>
              <a:gd name="T26" fmla="*/ 149 w 190"/>
              <a:gd name="T27" fmla="*/ 90 h 127"/>
              <a:gd name="T28" fmla="*/ 189 w 190"/>
              <a:gd name="T29" fmla="*/ 75 h 127"/>
              <a:gd name="T30" fmla="*/ 161 w 190"/>
              <a:gd name="T31" fmla="*/ 67 h 127"/>
              <a:gd name="T32" fmla="*/ 189 w 190"/>
              <a:gd name="T33" fmla="*/ 75 h 127"/>
              <a:gd name="T34" fmla="*/ 189 w 190"/>
              <a:gd name="T35" fmla="*/ 52 h 127"/>
              <a:gd name="T36" fmla="*/ 161 w 190"/>
              <a:gd name="T37" fmla="*/ 61 h 127"/>
              <a:gd name="T38" fmla="*/ 187 w 190"/>
              <a:gd name="T39" fmla="*/ 46 h 127"/>
              <a:gd name="T40" fmla="*/ 184 w 190"/>
              <a:gd name="T41" fmla="*/ 38 h 127"/>
              <a:gd name="T42" fmla="*/ 151 w 190"/>
              <a:gd name="T43" fmla="*/ 40 h 127"/>
              <a:gd name="T44" fmla="*/ 187 w 190"/>
              <a:gd name="T45" fmla="*/ 46 h 127"/>
              <a:gd name="T46" fmla="*/ 175 w 190"/>
              <a:gd name="T47" fmla="*/ 23 h 127"/>
              <a:gd name="T48" fmla="*/ 12 w 190"/>
              <a:gd name="T49" fmla="*/ 26 h 127"/>
              <a:gd name="T50" fmla="*/ 51 w 190"/>
              <a:gd name="T51" fmla="*/ 32 h 127"/>
              <a:gd name="T52" fmla="*/ 127 w 190"/>
              <a:gd name="T53" fmla="*/ 30 h 127"/>
              <a:gd name="T54" fmla="*/ 181 w 190"/>
              <a:gd name="T55" fmla="*/ 32 h 127"/>
              <a:gd name="T56" fmla="*/ 158 w 190"/>
              <a:gd name="T57" fmla="*/ 9 h 127"/>
              <a:gd name="T58" fmla="*/ 20 w 190"/>
              <a:gd name="T59" fmla="*/ 17 h 127"/>
              <a:gd name="T60" fmla="*/ 143 w 190"/>
              <a:gd name="T61" fmla="*/ 3 h 127"/>
              <a:gd name="T62" fmla="*/ 127 w 190"/>
              <a:gd name="T63" fmla="*/ 0 h 127"/>
              <a:gd name="T64" fmla="*/ 63 w 190"/>
              <a:gd name="T65" fmla="*/ 0 h 127"/>
              <a:gd name="T66" fmla="*/ 143 w 190"/>
              <a:gd name="T67" fmla="*/ 3 h 127"/>
              <a:gd name="T68" fmla="*/ 4 w 190"/>
              <a:gd name="T69" fmla="*/ 40 h 127"/>
              <a:gd name="T70" fmla="*/ 34 w 190"/>
              <a:gd name="T71" fmla="*/ 46 h 127"/>
              <a:gd name="T72" fmla="*/ 41 w 190"/>
              <a:gd name="T73" fmla="*/ 38 h 127"/>
              <a:gd name="T74" fmla="*/ 1 w 190"/>
              <a:gd name="T75" fmla="*/ 52 h 127"/>
              <a:gd name="T76" fmla="*/ 29 w 190"/>
              <a:gd name="T77" fmla="*/ 61 h 127"/>
              <a:gd name="T78" fmla="*/ 1 w 190"/>
              <a:gd name="T79" fmla="*/ 52 h 127"/>
              <a:gd name="T80" fmla="*/ 0 w 190"/>
              <a:gd name="T81" fmla="*/ 75 h 127"/>
              <a:gd name="T82" fmla="*/ 29 w 190"/>
              <a:gd name="T83" fmla="*/ 67 h 127"/>
              <a:gd name="T84" fmla="*/ 2 w 190"/>
              <a:gd name="T85" fmla="*/ 81 h 127"/>
              <a:gd name="T86" fmla="*/ 35 w 190"/>
              <a:gd name="T87" fmla="*/ 90 h 127"/>
              <a:gd name="T88" fmla="*/ 33 w 190"/>
              <a:gd name="T89" fmla="*/ 81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90" h="127">
                <a:moveTo>
                  <a:pt x="75" y="113"/>
                </a:moveTo>
                <a:cubicBezTo>
                  <a:pt x="73" y="115"/>
                  <a:pt x="71" y="117"/>
                  <a:pt x="69" y="119"/>
                </a:cubicBezTo>
                <a:cubicBezTo>
                  <a:pt x="158" y="119"/>
                  <a:pt x="158" y="119"/>
                  <a:pt x="158" y="119"/>
                </a:cubicBezTo>
                <a:cubicBezTo>
                  <a:pt x="163" y="116"/>
                  <a:pt x="166" y="113"/>
                  <a:pt x="170" y="110"/>
                </a:cubicBezTo>
                <a:cubicBezTo>
                  <a:pt x="78" y="110"/>
                  <a:pt x="78" y="110"/>
                  <a:pt x="78" y="110"/>
                </a:cubicBezTo>
                <a:cubicBezTo>
                  <a:pt x="77" y="111"/>
                  <a:pt x="76" y="112"/>
                  <a:pt x="75" y="113"/>
                </a:cubicBezTo>
                <a:close/>
                <a:moveTo>
                  <a:pt x="61" y="125"/>
                </a:moveTo>
                <a:cubicBezTo>
                  <a:pt x="59" y="125"/>
                  <a:pt x="58" y="126"/>
                  <a:pt x="56" y="127"/>
                </a:cubicBezTo>
                <a:cubicBezTo>
                  <a:pt x="58" y="127"/>
                  <a:pt x="61" y="127"/>
                  <a:pt x="63" y="127"/>
                </a:cubicBezTo>
                <a:cubicBezTo>
                  <a:pt x="126" y="127"/>
                  <a:pt x="126" y="127"/>
                  <a:pt x="126" y="127"/>
                </a:cubicBezTo>
                <a:cubicBezTo>
                  <a:pt x="127" y="127"/>
                  <a:pt x="127" y="127"/>
                  <a:pt x="127" y="127"/>
                </a:cubicBezTo>
                <a:cubicBezTo>
                  <a:pt x="133" y="127"/>
                  <a:pt x="139" y="126"/>
                  <a:pt x="145" y="125"/>
                </a:cubicBezTo>
                <a:cubicBezTo>
                  <a:pt x="61" y="125"/>
                  <a:pt x="61" y="125"/>
                  <a:pt x="61" y="125"/>
                </a:cubicBezTo>
                <a:close/>
                <a:moveTo>
                  <a:pt x="175" y="104"/>
                </a:moveTo>
                <a:cubicBezTo>
                  <a:pt x="178" y="101"/>
                  <a:pt x="180" y="99"/>
                  <a:pt x="181" y="96"/>
                </a:cubicBezTo>
                <a:cubicBezTo>
                  <a:pt x="139" y="96"/>
                  <a:pt x="139" y="96"/>
                  <a:pt x="139" y="96"/>
                </a:cubicBezTo>
                <a:cubicBezTo>
                  <a:pt x="135" y="97"/>
                  <a:pt x="131" y="98"/>
                  <a:pt x="127" y="98"/>
                </a:cubicBezTo>
                <a:cubicBezTo>
                  <a:pt x="127" y="98"/>
                  <a:pt x="127" y="98"/>
                  <a:pt x="127" y="98"/>
                </a:cubicBezTo>
                <a:cubicBezTo>
                  <a:pt x="87" y="98"/>
                  <a:pt x="87" y="98"/>
                  <a:pt x="87" y="98"/>
                </a:cubicBezTo>
                <a:cubicBezTo>
                  <a:pt x="86" y="100"/>
                  <a:pt x="84" y="102"/>
                  <a:pt x="83" y="104"/>
                </a:cubicBezTo>
                <a:cubicBezTo>
                  <a:pt x="175" y="104"/>
                  <a:pt x="175" y="104"/>
                  <a:pt x="175" y="104"/>
                </a:cubicBezTo>
                <a:close/>
                <a:moveTo>
                  <a:pt x="184" y="90"/>
                </a:moveTo>
                <a:cubicBezTo>
                  <a:pt x="185" y="88"/>
                  <a:pt x="185" y="88"/>
                  <a:pt x="185" y="88"/>
                </a:cubicBezTo>
                <a:cubicBezTo>
                  <a:pt x="186" y="86"/>
                  <a:pt x="187" y="83"/>
                  <a:pt x="188" y="81"/>
                </a:cubicBezTo>
                <a:cubicBezTo>
                  <a:pt x="156" y="81"/>
                  <a:pt x="156" y="81"/>
                  <a:pt x="156" y="81"/>
                </a:cubicBezTo>
                <a:cubicBezTo>
                  <a:pt x="155" y="84"/>
                  <a:pt x="153" y="86"/>
                  <a:pt x="151" y="88"/>
                </a:cubicBezTo>
                <a:cubicBezTo>
                  <a:pt x="151" y="88"/>
                  <a:pt x="151" y="88"/>
                  <a:pt x="151" y="88"/>
                </a:cubicBezTo>
                <a:cubicBezTo>
                  <a:pt x="150" y="89"/>
                  <a:pt x="150" y="89"/>
                  <a:pt x="149" y="90"/>
                </a:cubicBezTo>
                <a:cubicBezTo>
                  <a:pt x="184" y="90"/>
                  <a:pt x="184" y="90"/>
                  <a:pt x="184" y="90"/>
                </a:cubicBezTo>
                <a:close/>
                <a:moveTo>
                  <a:pt x="189" y="75"/>
                </a:moveTo>
                <a:cubicBezTo>
                  <a:pt x="189" y="72"/>
                  <a:pt x="190" y="69"/>
                  <a:pt x="190" y="67"/>
                </a:cubicBezTo>
                <a:cubicBezTo>
                  <a:pt x="161" y="67"/>
                  <a:pt x="161" y="67"/>
                  <a:pt x="161" y="67"/>
                </a:cubicBezTo>
                <a:cubicBezTo>
                  <a:pt x="160" y="70"/>
                  <a:pt x="160" y="72"/>
                  <a:pt x="159" y="75"/>
                </a:cubicBezTo>
                <a:cubicBezTo>
                  <a:pt x="189" y="75"/>
                  <a:pt x="189" y="75"/>
                  <a:pt x="189" y="75"/>
                </a:cubicBezTo>
                <a:close/>
                <a:moveTo>
                  <a:pt x="190" y="61"/>
                </a:moveTo>
                <a:cubicBezTo>
                  <a:pt x="190" y="58"/>
                  <a:pt x="189" y="55"/>
                  <a:pt x="189" y="52"/>
                </a:cubicBezTo>
                <a:cubicBezTo>
                  <a:pt x="159" y="52"/>
                  <a:pt x="159" y="52"/>
                  <a:pt x="159" y="52"/>
                </a:cubicBezTo>
                <a:cubicBezTo>
                  <a:pt x="160" y="55"/>
                  <a:pt x="160" y="58"/>
                  <a:pt x="161" y="61"/>
                </a:cubicBezTo>
                <a:cubicBezTo>
                  <a:pt x="190" y="61"/>
                  <a:pt x="190" y="61"/>
                  <a:pt x="190" y="61"/>
                </a:cubicBezTo>
                <a:close/>
                <a:moveTo>
                  <a:pt x="187" y="46"/>
                </a:moveTo>
                <a:cubicBezTo>
                  <a:pt x="187" y="44"/>
                  <a:pt x="186" y="42"/>
                  <a:pt x="185" y="40"/>
                </a:cubicBezTo>
                <a:cubicBezTo>
                  <a:pt x="184" y="38"/>
                  <a:pt x="184" y="38"/>
                  <a:pt x="184" y="38"/>
                </a:cubicBezTo>
                <a:cubicBezTo>
                  <a:pt x="148" y="38"/>
                  <a:pt x="148" y="38"/>
                  <a:pt x="148" y="38"/>
                </a:cubicBezTo>
                <a:cubicBezTo>
                  <a:pt x="149" y="38"/>
                  <a:pt x="150" y="39"/>
                  <a:pt x="151" y="40"/>
                </a:cubicBezTo>
                <a:cubicBezTo>
                  <a:pt x="153" y="42"/>
                  <a:pt x="154" y="44"/>
                  <a:pt x="156" y="46"/>
                </a:cubicBezTo>
                <a:cubicBezTo>
                  <a:pt x="187" y="46"/>
                  <a:pt x="187" y="46"/>
                  <a:pt x="187" y="46"/>
                </a:cubicBezTo>
                <a:close/>
                <a:moveTo>
                  <a:pt x="181" y="32"/>
                </a:moveTo>
                <a:cubicBezTo>
                  <a:pt x="179" y="29"/>
                  <a:pt x="177" y="26"/>
                  <a:pt x="175" y="23"/>
                </a:cubicBezTo>
                <a:cubicBezTo>
                  <a:pt x="14" y="23"/>
                  <a:pt x="14" y="23"/>
                  <a:pt x="14" y="23"/>
                </a:cubicBezTo>
                <a:cubicBezTo>
                  <a:pt x="13" y="24"/>
                  <a:pt x="13" y="25"/>
                  <a:pt x="12" y="26"/>
                </a:cubicBezTo>
                <a:cubicBezTo>
                  <a:pt x="11" y="28"/>
                  <a:pt x="9" y="30"/>
                  <a:pt x="8" y="32"/>
                </a:cubicBezTo>
                <a:cubicBezTo>
                  <a:pt x="51" y="32"/>
                  <a:pt x="51" y="32"/>
                  <a:pt x="51" y="32"/>
                </a:cubicBezTo>
                <a:cubicBezTo>
                  <a:pt x="55" y="30"/>
                  <a:pt x="59" y="30"/>
                  <a:pt x="63" y="30"/>
                </a:cubicBezTo>
                <a:cubicBezTo>
                  <a:pt x="127" y="30"/>
                  <a:pt x="127" y="30"/>
                  <a:pt x="127" y="30"/>
                </a:cubicBezTo>
                <a:cubicBezTo>
                  <a:pt x="131" y="30"/>
                  <a:pt x="135" y="30"/>
                  <a:pt x="138" y="32"/>
                </a:cubicBezTo>
                <a:cubicBezTo>
                  <a:pt x="181" y="32"/>
                  <a:pt x="181" y="32"/>
                  <a:pt x="181" y="32"/>
                </a:cubicBezTo>
                <a:close/>
                <a:moveTo>
                  <a:pt x="169" y="17"/>
                </a:moveTo>
                <a:cubicBezTo>
                  <a:pt x="166" y="14"/>
                  <a:pt x="162" y="11"/>
                  <a:pt x="158" y="9"/>
                </a:cubicBezTo>
                <a:cubicBezTo>
                  <a:pt x="32" y="9"/>
                  <a:pt x="32" y="9"/>
                  <a:pt x="32" y="9"/>
                </a:cubicBezTo>
                <a:cubicBezTo>
                  <a:pt x="28" y="11"/>
                  <a:pt x="24" y="14"/>
                  <a:pt x="20" y="17"/>
                </a:cubicBezTo>
                <a:cubicBezTo>
                  <a:pt x="169" y="17"/>
                  <a:pt x="169" y="17"/>
                  <a:pt x="169" y="17"/>
                </a:cubicBezTo>
                <a:close/>
                <a:moveTo>
                  <a:pt x="143" y="3"/>
                </a:moveTo>
                <a:cubicBezTo>
                  <a:pt x="138" y="1"/>
                  <a:pt x="132" y="0"/>
                  <a:pt x="127" y="0"/>
                </a:cubicBezTo>
                <a:cubicBezTo>
                  <a:pt x="127" y="0"/>
                  <a:pt x="127" y="0"/>
                  <a:pt x="127" y="0"/>
                </a:cubicBezTo>
                <a:cubicBezTo>
                  <a:pt x="63" y="0"/>
                  <a:pt x="63" y="0"/>
                  <a:pt x="63" y="0"/>
                </a:cubicBezTo>
                <a:cubicBezTo>
                  <a:pt x="63" y="0"/>
                  <a:pt x="63" y="0"/>
                  <a:pt x="63" y="0"/>
                </a:cubicBezTo>
                <a:cubicBezTo>
                  <a:pt x="57" y="0"/>
                  <a:pt x="52" y="1"/>
                  <a:pt x="47" y="3"/>
                </a:cubicBezTo>
                <a:cubicBezTo>
                  <a:pt x="143" y="3"/>
                  <a:pt x="143" y="3"/>
                  <a:pt x="143" y="3"/>
                </a:cubicBezTo>
                <a:close/>
                <a:moveTo>
                  <a:pt x="5" y="38"/>
                </a:moveTo>
                <a:cubicBezTo>
                  <a:pt x="4" y="40"/>
                  <a:pt x="4" y="40"/>
                  <a:pt x="4" y="40"/>
                </a:cubicBezTo>
                <a:cubicBezTo>
                  <a:pt x="3" y="42"/>
                  <a:pt x="3" y="44"/>
                  <a:pt x="2" y="46"/>
                </a:cubicBezTo>
                <a:cubicBezTo>
                  <a:pt x="34" y="46"/>
                  <a:pt x="34" y="46"/>
                  <a:pt x="34" y="46"/>
                </a:cubicBezTo>
                <a:cubicBezTo>
                  <a:pt x="35" y="44"/>
                  <a:pt x="37" y="42"/>
                  <a:pt x="39" y="40"/>
                </a:cubicBezTo>
                <a:cubicBezTo>
                  <a:pt x="39" y="39"/>
                  <a:pt x="40" y="38"/>
                  <a:pt x="41" y="38"/>
                </a:cubicBezTo>
                <a:cubicBezTo>
                  <a:pt x="5" y="38"/>
                  <a:pt x="5" y="38"/>
                  <a:pt x="5" y="38"/>
                </a:cubicBezTo>
                <a:close/>
                <a:moveTo>
                  <a:pt x="1" y="52"/>
                </a:moveTo>
                <a:cubicBezTo>
                  <a:pt x="0" y="55"/>
                  <a:pt x="0" y="58"/>
                  <a:pt x="0" y="61"/>
                </a:cubicBezTo>
                <a:cubicBezTo>
                  <a:pt x="29" y="61"/>
                  <a:pt x="29" y="61"/>
                  <a:pt x="29" y="61"/>
                </a:cubicBezTo>
                <a:cubicBezTo>
                  <a:pt x="29" y="58"/>
                  <a:pt x="30" y="55"/>
                  <a:pt x="31" y="52"/>
                </a:cubicBezTo>
                <a:cubicBezTo>
                  <a:pt x="1" y="52"/>
                  <a:pt x="1" y="52"/>
                  <a:pt x="1" y="52"/>
                </a:cubicBezTo>
                <a:close/>
                <a:moveTo>
                  <a:pt x="0" y="67"/>
                </a:moveTo>
                <a:cubicBezTo>
                  <a:pt x="0" y="69"/>
                  <a:pt x="0" y="72"/>
                  <a:pt x="0" y="75"/>
                </a:cubicBezTo>
                <a:cubicBezTo>
                  <a:pt x="31" y="75"/>
                  <a:pt x="31" y="75"/>
                  <a:pt x="31" y="75"/>
                </a:cubicBezTo>
                <a:cubicBezTo>
                  <a:pt x="30" y="72"/>
                  <a:pt x="29" y="70"/>
                  <a:pt x="29" y="67"/>
                </a:cubicBezTo>
                <a:cubicBezTo>
                  <a:pt x="0" y="67"/>
                  <a:pt x="0" y="67"/>
                  <a:pt x="0" y="67"/>
                </a:cubicBezTo>
                <a:close/>
                <a:moveTo>
                  <a:pt x="2" y="81"/>
                </a:moveTo>
                <a:cubicBezTo>
                  <a:pt x="3" y="84"/>
                  <a:pt x="4" y="87"/>
                  <a:pt x="5" y="90"/>
                </a:cubicBezTo>
                <a:cubicBezTo>
                  <a:pt x="35" y="90"/>
                  <a:pt x="35" y="90"/>
                  <a:pt x="35" y="90"/>
                </a:cubicBezTo>
                <a:cubicBezTo>
                  <a:pt x="36" y="89"/>
                  <a:pt x="37" y="89"/>
                  <a:pt x="39" y="88"/>
                </a:cubicBezTo>
                <a:cubicBezTo>
                  <a:pt x="37" y="86"/>
                  <a:pt x="35" y="84"/>
                  <a:pt x="33" y="81"/>
                </a:cubicBezTo>
                <a:lnTo>
                  <a:pt x="2" y="81"/>
                </a:ln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8" name="Freeform 36"/>
          <p:cNvSpPr>
            <a:spLocks noEditPoints="1"/>
          </p:cNvSpPr>
          <p:nvPr/>
        </p:nvSpPr>
        <p:spPr bwMode="auto">
          <a:xfrm>
            <a:off x="5237163" y="3228976"/>
            <a:ext cx="1450975" cy="663575"/>
          </a:xfrm>
          <a:custGeom>
            <a:avLst/>
            <a:gdLst>
              <a:gd name="T0" fmla="*/ 51 w 306"/>
              <a:gd name="T1" fmla="*/ 51 h 140"/>
              <a:gd name="T2" fmla="*/ 45 w 306"/>
              <a:gd name="T3" fmla="*/ 80 h 140"/>
              <a:gd name="T4" fmla="*/ 60 w 306"/>
              <a:gd name="T5" fmla="*/ 95 h 140"/>
              <a:gd name="T6" fmla="*/ 102 w 306"/>
              <a:gd name="T7" fmla="*/ 70 h 140"/>
              <a:gd name="T8" fmla="*/ 71 w 306"/>
              <a:gd name="T9" fmla="*/ 42 h 140"/>
              <a:gd name="T10" fmla="*/ 160 w 306"/>
              <a:gd name="T11" fmla="*/ 80 h 140"/>
              <a:gd name="T12" fmla="*/ 154 w 306"/>
              <a:gd name="T13" fmla="*/ 51 h 140"/>
              <a:gd name="T14" fmla="*/ 144 w 306"/>
              <a:gd name="T15" fmla="*/ 70 h 140"/>
              <a:gd name="T16" fmla="*/ 153 w 306"/>
              <a:gd name="T17" fmla="*/ 90 h 140"/>
              <a:gd name="T18" fmla="*/ 199 w 306"/>
              <a:gd name="T19" fmla="*/ 97 h 140"/>
              <a:gd name="T20" fmla="*/ 236 w 306"/>
              <a:gd name="T21" fmla="*/ 97 h 140"/>
              <a:gd name="T22" fmla="*/ 261 w 306"/>
              <a:gd name="T23" fmla="*/ 80 h 140"/>
              <a:gd name="T24" fmla="*/ 255 w 306"/>
              <a:gd name="T25" fmla="*/ 50 h 140"/>
              <a:gd name="T26" fmla="*/ 236 w 306"/>
              <a:gd name="T27" fmla="*/ 42 h 140"/>
              <a:gd name="T28" fmla="*/ 196 w 306"/>
              <a:gd name="T29" fmla="*/ 104 h 140"/>
              <a:gd name="T30" fmla="*/ 260 w 306"/>
              <a:gd name="T31" fmla="*/ 94 h 140"/>
              <a:gd name="T32" fmla="*/ 270 w 306"/>
              <a:gd name="T33" fmla="*/ 70 h 140"/>
              <a:gd name="T34" fmla="*/ 249 w 306"/>
              <a:gd name="T35" fmla="*/ 38 h 140"/>
              <a:gd name="T36" fmla="*/ 159 w 306"/>
              <a:gd name="T37" fmla="*/ 38 h 140"/>
              <a:gd name="T38" fmla="*/ 138 w 306"/>
              <a:gd name="T39" fmla="*/ 70 h 140"/>
              <a:gd name="T40" fmla="*/ 148 w 306"/>
              <a:gd name="T41" fmla="*/ 94 h 140"/>
              <a:gd name="T42" fmla="*/ 115 w 306"/>
              <a:gd name="T43" fmla="*/ 97 h 140"/>
              <a:gd name="T44" fmla="*/ 116 w 306"/>
              <a:gd name="T45" fmla="*/ 41 h 140"/>
              <a:gd name="T46" fmla="*/ 148 w 306"/>
              <a:gd name="T47" fmla="*/ 11 h 140"/>
              <a:gd name="T48" fmla="*/ 236 w 306"/>
              <a:gd name="T49" fmla="*/ 6 h 140"/>
              <a:gd name="T50" fmla="*/ 294 w 306"/>
              <a:gd name="T51" fmla="*/ 46 h 140"/>
              <a:gd name="T52" fmla="*/ 280 w 306"/>
              <a:gd name="T53" fmla="*/ 115 h 140"/>
              <a:gd name="T54" fmla="*/ 172 w 306"/>
              <a:gd name="T55" fmla="*/ 133 h 140"/>
              <a:gd name="T56" fmla="*/ 176 w 306"/>
              <a:gd name="T57" fmla="*/ 126 h 140"/>
              <a:gd name="T58" fmla="*/ 177 w 306"/>
              <a:gd name="T59" fmla="*/ 126 h 140"/>
              <a:gd name="T60" fmla="*/ 153 w 306"/>
              <a:gd name="T61" fmla="*/ 137 h 140"/>
              <a:gd name="T62" fmla="*/ 71 w 306"/>
              <a:gd name="T63" fmla="*/ 140 h 140"/>
              <a:gd name="T64" fmla="*/ 21 w 306"/>
              <a:gd name="T65" fmla="*/ 119 h 140"/>
              <a:gd name="T66" fmla="*/ 21 w 306"/>
              <a:gd name="T67" fmla="*/ 20 h 140"/>
              <a:gd name="T68" fmla="*/ 71 w 306"/>
              <a:gd name="T69" fmla="*/ 0 h 140"/>
              <a:gd name="T70" fmla="*/ 172 w 306"/>
              <a:gd name="T71" fmla="*/ 0 h 140"/>
              <a:gd name="T72" fmla="*/ 236 w 306"/>
              <a:gd name="T73" fmla="*/ 0 h 140"/>
              <a:gd name="T74" fmla="*/ 300 w 306"/>
              <a:gd name="T75" fmla="*/ 43 h 140"/>
              <a:gd name="T76" fmla="*/ 285 w 306"/>
              <a:gd name="T77" fmla="*/ 119 h 140"/>
              <a:gd name="T78" fmla="*/ 172 w 306"/>
              <a:gd name="T79" fmla="*/ 140 h 140"/>
              <a:gd name="T80" fmla="*/ 115 w 306"/>
              <a:gd name="T81" fmla="*/ 28 h 140"/>
              <a:gd name="T82" fmla="*/ 58 w 306"/>
              <a:gd name="T83" fmla="*/ 38 h 140"/>
              <a:gd name="T84" fmla="*/ 36 w 306"/>
              <a:gd name="T85" fmla="*/ 70 h 140"/>
              <a:gd name="T86" fmla="*/ 58 w 306"/>
              <a:gd name="T87" fmla="*/ 101 h 140"/>
              <a:gd name="T88" fmla="*/ 147 w 306"/>
              <a:gd name="T89" fmla="*/ 101 h 140"/>
              <a:gd name="T90" fmla="*/ 169 w 306"/>
              <a:gd name="T91" fmla="*/ 70 h 140"/>
              <a:gd name="T92" fmla="*/ 166 w 306"/>
              <a:gd name="T93" fmla="*/ 57 h 140"/>
              <a:gd name="T94" fmla="*/ 172 w 306"/>
              <a:gd name="T95" fmla="*/ 42 h 140"/>
              <a:gd name="T96" fmla="*/ 193 w 306"/>
              <a:gd name="T97" fmla="*/ 94 h 140"/>
              <a:gd name="T98" fmla="*/ 179 w 306"/>
              <a:gd name="T99" fmla="*/ 115 h 140"/>
              <a:gd name="T100" fmla="*/ 71 w 306"/>
              <a:gd name="T101" fmla="*/ 133 h 140"/>
              <a:gd name="T102" fmla="*/ 26 w 306"/>
              <a:gd name="T103" fmla="*/ 115 h 140"/>
              <a:gd name="T104" fmla="*/ 26 w 306"/>
              <a:gd name="T105" fmla="*/ 25 h 140"/>
              <a:gd name="T106" fmla="*/ 71 w 306"/>
              <a:gd name="T107" fmla="*/ 6 h 140"/>
              <a:gd name="T108" fmla="*/ 130 w 306"/>
              <a:gd name="T109" fmla="*/ 13 h 140"/>
              <a:gd name="T110" fmla="*/ 130 w 306"/>
              <a:gd name="T111" fmla="*/ 14 h 140"/>
              <a:gd name="T112" fmla="*/ 122 w 306"/>
              <a:gd name="T113" fmla="*/ 20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306" h="140">
                <a:moveTo>
                  <a:pt x="71" y="42"/>
                </a:moveTo>
                <a:cubicBezTo>
                  <a:pt x="67" y="42"/>
                  <a:pt x="63" y="43"/>
                  <a:pt x="60" y="45"/>
                </a:cubicBezTo>
                <a:cubicBezTo>
                  <a:pt x="57" y="46"/>
                  <a:pt x="54" y="48"/>
                  <a:pt x="51" y="51"/>
                </a:cubicBezTo>
                <a:cubicBezTo>
                  <a:pt x="51" y="51"/>
                  <a:pt x="51" y="51"/>
                  <a:pt x="51" y="51"/>
                </a:cubicBezTo>
                <a:cubicBezTo>
                  <a:pt x="49" y="53"/>
                  <a:pt x="47" y="56"/>
                  <a:pt x="45" y="59"/>
                </a:cubicBezTo>
                <a:cubicBezTo>
                  <a:pt x="44" y="63"/>
                  <a:pt x="43" y="66"/>
                  <a:pt x="43" y="70"/>
                </a:cubicBezTo>
                <a:cubicBezTo>
                  <a:pt x="43" y="70"/>
                  <a:pt x="43" y="70"/>
                  <a:pt x="43" y="70"/>
                </a:cubicBezTo>
                <a:cubicBezTo>
                  <a:pt x="43" y="74"/>
                  <a:pt x="44" y="77"/>
                  <a:pt x="45" y="80"/>
                </a:cubicBezTo>
                <a:cubicBezTo>
                  <a:pt x="47" y="84"/>
                  <a:pt x="49" y="87"/>
                  <a:pt x="51" y="89"/>
                </a:cubicBezTo>
                <a:cubicBezTo>
                  <a:pt x="54" y="92"/>
                  <a:pt x="57" y="94"/>
                  <a:pt x="60" y="95"/>
                </a:cubicBezTo>
                <a:cubicBezTo>
                  <a:pt x="60" y="95"/>
                  <a:pt x="60" y="95"/>
                  <a:pt x="60" y="95"/>
                </a:cubicBezTo>
                <a:cubicBezTo>
                  <a:pt x="60" y="95"/>
                  <a:pt x="60" y="95"/>
                  <a:pt x="60" y="95"/>
                </a:cubicBezTo>
                <a:cubicBezTo>
                  <a:pt x="63" y="97"/>
                  <a:pt x="67" y="97"/>
                  <a:pt x="71" y="97"/>
                </a:cubicBezTo>
                <a:cubicBezTo>
                  <a:pt x="107" y="97"/>
                  <a:pt x="107" y="97"/>
                  <a:pt x="107" y="97"/>
                </a:cubicBezTo>
                <a:cubicBezTo>
                  <a:pt x="106" y="94"/>
                  <a:pt x="105" y="90"/>
                  <a:pt x="104" y="87"/>
                </a:cubicBezTo>
                <a:cubicBezTo>
                  <a:pt x="102" y="81"/>
                  <a:pt x="102" y="76"/>
                  <a:pt x="102" y="70"/>
                </a:cubicBezTo>
                <a:cubicBezTo>
                  <a:pt x="102" y="60"/>
                  <a:pt x="104" y="51"/>
                  <a:pt x="107" y="43"/>
                </a:cubicBezTo>
                <a:cubicBezTo>
                  <a:pt x="107" y="42"/>
                  <a:pt x="107" y="42"/>
                  <a:pt x="107" y="42"/>
                </a:cubicBezTo>
                <a:cubicBezTo>
                  <a:pt x="71" y="42"/>
                  <a:pt x="71" y="42"/>
                  <a:pt x="71" y="42"/>
                </a:cubicBezTo>
                <a:cubicBezTo>
                  <a:pt x="71" y="42"/>
                  <a:pt x="71" y="42"/>
                  <a:pt x="71" y="42"/>
                </a:cubicBezTo>
                <a:cubicBezTo>
                  <a:pt x="71" y="42"/>
                  <a:pt x="71" y="42"/>
                  <a:pt x="71" y="42"/>
                </a:cubicBezTo>
                <a:close/>
                <a:moveTo>
                  <a:pt x="153" y="90"/>
                </a:moveTo>
                <a:cubicBezTo>
                  <a:pt x="154" y="89"/>
                  <a:pt x="154" y="89"/>
                  <a:pt x="154" y="89"/>
                </a:cubicBezTo>
                <a:cubicBezTo>
                  <a:pt x="156" y="87"/>
                  <a:pt x="158" y="84"/>
                  <a:pt x="160" y="80"/>
                </a:cubicBezTo>
                <a:cubicBezTo>
                  <a:pt x="161" y="77"/>
                  <a:pt x="162" y="74"/>
                  <a:pt x="162" y="70"/>
                </a:cubicBezTo>
                <a:cubicBezTo>
                  <a:pt x="162" y="70"/>
                  <a:pt x="162" y="70"/>
                  <a:pt x="162" y="70"/>
                </a:cubicBezTo>
                <a:cubicBezTo>
                  <a:pt x="162" y="66"/>
                  <a:pt x="161" y="63"/>
                  <a:pt x="160" y="59"/>
                </a:cubicBezTo>
                <a:cubicBezTo>
                  <a:pt x="158" y="56"/>
                  <a:pt x="156" y="53"/>
                  <a:pt x="154" y="51"/>
                </a:cubicBezTo>
                <a:cubicBezTo>
                  <a:pt x="153" y="50"/>
                  <a:pt x="153" y="50"/>
                  <a:pt x="153" y="50"/>
                </a:cubicBezTo>
                <a:cubicBezTo>
                  <a:pt x="153" y="50"/>
                  <a:pt x="153" y="50"/>
                  <a:pt x="153" y="50"/>
                </a:cubicBezTo>
                <a:cubicBezTo>
                  <a:pt x="150" y="53"/>
                  <a:pt x="148" y="56"/>
                  <a:pt x="147" y="59"/>
                </a:cubicBezTo>
                <a:cubicBezTo>
                  <a:pt x="145" y="63"/>
                  <a:pt x="144" y="66"/>
                  <a:pt x="144" y="70"/>
                </a:cubicBezTo>
                <a:cubicBezTo>
                  <a:pt x="144" y="70"/>
                  <a:pt x="144" y="70"/>
                  <a:pt x="144" y="70"/>
                </a:cubicBezTo>
                <a:cubicBezTo>
                  <a:pt x="144" y="73"/>
                  <a:pt x="145" y="77"/>
                  <a:pt x="147" y="80"/>
                </a:cubicBezTo>
                <a:cubicBezTo>
                  <a:pt x="148" y="84"/>
                  <a:pt x="150" y="87"/>
                  <a:pt x="153" y="89"/>
                </a:cubicBezTo>
                <a:cubicBezTo>
                  <a:pt x="153" y="90"/>
                  <a:pt x="153" y="90"/>
                  <a:pt x="153" y="90"/>
                </a:cubicBezTo>
                <a:close/>
                <a:moveTo>
                  <a:pt x="199" y="42"/>
                </a:moveTo>
                <a:cubicBezTo>
                  <a:pt x="200" y="46"/>
                  <a:pt x="202" y="49"/>
                  <a:pt x="203" y="53"/>
                </a:cubicBezTo>
                <a:cubicBezTo>
                  <a:pt x="204" y="58"/>
                  <a:pt x="205" y="64"/>
                  <a:pt x="205" y="70"/>
                </a:cubicBezTo>
                <a:cubicBezTo>
                  <a:pt x="205" y="79"/>
                  <a:pt x="203" y="88"/>
                  <a:pt x="199" y="97"/>
                </a:cubicBezTo>
                <a:cubicBezTo>
                  <a:pt x="199" y="97"/>
                  <a:pt x="199" y="97"/>
                  <a:pt x="199" y="97"/>
                </a:cubicBezTo>
                <a:cubicBezTo>
                  <a:pt x="236" y="97"/>
                  <a:pt x="236" y="97"/>
                  <a:pt x="236" y="97"/>
                </a:cubicBezTo>
                <a:cubicBezTo>
                  <a:pt x="236" y="97"/>
                  <a:pt x="236" y="97"/>
                  <a:pt x="236" y="97"/>
                </a:cubicBezTo>
                <a:cubicBezTo>
                  <a:pt x="236" y="97"/>
                  <a:pt x="236" y="97"/>
                  <a:pt x="236" y="97"/>
                </a:cubicBezTo>
                <a:cubicBezTo>
                  <a:pt x="239" y="97"/>
                  <a:pt x="243" y="96"/>
                  <a:pt x="246" y="95"/>
                </a:cubicBezTo>
                <a:cubicBezTo>
                  <a:pt x="249" y="94"/>
                  <a:pt x="252" y="92"/>
                  <a:pt x="255" y="89"/>
                </a:cubicBezTo>
                <a:cubicBezTo>
                  <a:pt x="255" y="89"/>
                  <a:pt x="255" y="89"/>
                  <a:pt x="255" y="89"/>
                </a:cubicBezTo>
                <a:cubicBezTo>
                  <a:pt x="257" y="87"/>
                  <a:pt x="260" y="84"/>
                  <a:pt x="261" y="80"/>
                </a:cubicBezTo>
                <a:cubicBezTo>
                  <a:pt x="262" y="77"/>
                  <a:pt x="263" y="73"/>
                  <a:pt x="263" y="70"/>
                </a:cubicBezTo>
                <a:cubicBezTo>
                  <a:pt x="263" y="70"/>
                  <a:pt x="263" y="70"/>
                  <a:pt x="263" y="70"/>
                </a:cubicBezTo>
                <a:cubicBezTo>
                  <a:pt x="263" y="66"/>
                  <a:pt x="262" y="63"/>
                  <a:pt x="261" y="59"/>
                </a:cubicBezTo>
                <a:cubicBezTo>
                  <a:pt x="260" y="56"/>
                  <a:pt x="257" y="53"/>
                  <a:pt x="255" y="50"/>
                </a:cubicBezTo>
                <a:cubicBezTo>
                  <a:pt x="252" y="48"/>
                  <a:pt x="249" y="46"/>
                  <a:pt x="246" y="44"/>
                </a:cubicBezTo>
                <a:cubicBezTo>
                  <a:pt x="246" y="44"/>
                  <a:pt x="246" y="44"/>
                  <a:pt x="246" y="44"/>
                </a:cubicBezTo>
                <a:cubicBezTo>
                  <a:pt x="246" y="44"/>
                  <a:pt x="246" y="44"/>
                  <a:pt x="246" y="44"/>
                </a:cubicBezTo>
                <a:cubicBezTo>
                  <a:pt x="243" y="43"/>
                  <a:pt x="239" y="42"/>
                  <a:pt x="236" y="42"/>
                </a:cubicBezTo>
                <a:cubicBezTo>
                  <a:pt x="199" y="42"/>
                  <a:pt x="199" y="42"/>
                  <a:pt x="199" y="42"/>
                </a:cubicBezTo>
                <a:close/>
                <a:moveTo>
                  <a:pt x="184" y="119"/>
                </a:moveTo>
                <a:cubicBezTo>
                  <a:pt x="187" y="117"/>
                  <a:pt x="189" y="114"/>
                  <a:pt x="191" y="111"/>
                </a:cubicBezTo>
                <a:cubicBezTo>
                  <a:pt x="193" y="109"/>
                  <a:pt x="194" y="107"/>
                  <a:pt x="196" y="104"/>
                </a:cubicBezTo>
                <a:cubicBezTo>
                  <a:pt x="236" y="104"/>
                  <a:pt x="236" y="104"/>
                  <a:pt x="236" y="104"/>
                </a:cubicBezTo>
                <a:cubicBezTo>
                  <a:pt x="236" y="104"/>
                  <a:pt x="236" y="104"/>
                  <a:pt x="236" y="104"/>
                </a:cubicBezTo>
                <a:cubicBezTo>
                  <a:pt x="240" y="104"/>
                  <a:pt x="245" y="103"/>
                  <a:pt x="249" y="101"/>
                </a:cubicBezTo>
                <a:cubicBezTo>
                  <a:pt x="253" y="100"/>
                  <a:pt x="257" y="97"/>
                  <a:pt x="260" y="94"/>
                </a:cubicBezTo>
                <a:cubicBezTo>
                  <a:pt x="260" y="94"/>
                  <a:pt x="260" y="94"/>
                  <a:pt x="260" y="94"/>
                </a:cubicBezTo>
                <a:cubicBezTo>
                  <a:pt x="263" y="91"/>
                  <a:pt x="265" y="87"/>
                  <a:pt x="267" y="83"/>
                </a:cubicBezTo>
                <a:cubicBezTo>
                  <a:pt x="269" y="79"/>
                  <a:pt x="270" y="74"/>
                  <a:pt x="270" y="70"/>
                </a:cubicBezTo>
                <a:cubicBezTo>
                  <a:pt x="270" y="70"/>
                  <a:pt x="270" y="70"/>
                  <a:pt x="270" y="70"/>
                </a:cubicBezTo>
                <a:cubicBezTo>
                  <a:pt x="270" y="65"/>
                  <a:pt x="269" y="61"/>
                  <a:pt x="267" y="57"/>
                </a:cubicBezTo>
                <a:cubicBezTo>
                  <a:pt x="265" y="53"/>
                  <a:pt x="263" y="49"/>
                  <a:pt x="260" y="46"/>
                </a:cubicBezTo>
                <a:cubicBezTo>
                  <a:pt x="257" y="42"/>
                  <a:pt x="253" y="40"/>
                  <a:pt x="249" y="38"/>
                </a:cubicBezTo>
                <a:cubicBezTo>
                  <a:pt x="249" y="38"/>
                  <a:pt x="249" y="38"/>
                  <a:pt x="249" y="38"/>
                </a:cubicBezTo>
                <a:cubicBezTo>
                  <a:pt x="245" y="36"/>
                  <a:pt x="240" y="36"/>
                  <a:pt x="236" y="36"/>
                </a:cubicBezTo>
                <a:cubicBezTo>
                  <a:pt x="172" y="36"/>
                  <a:pt x="172" y="36"/>
                  <a:pt x="172" y="36"/>
                </a:cubicBezTo>
                <a:cubicBezTo>
                  <a:pt x="167" y="36"/>
                  <a:pt x="163" y="36"/>
                  <a:pt x="159" y="38"/>
                </a:cubicBezTo>
                <a:cubicBezTo>
                  <a:pt x="159" y="38"/>
                  <a:pt x="159" y="38"/>
                  <a:pt x="159" y="38"/>
                </a:cubicBezTo>
                <a:cubicBezTo>
                  <a:pt x="154" y="40"/>
                  <a:pt x="151" y="43"/>
                  <a:pt x="148" y="46"/>
                </a:cubicBezTo>
                <a:cubicBezTo>
                  <a:pt x="145" y="49"/>
                  <a:pt x="142" y="53"/>
                  <a:pt x="140" y="57"/>
                </a:cubicBezTo>
                <a:cubicBezTo>
                  <a:pt x="139" y="61"/>
                  <a:pt x="138" y="65"/>
                  <a:pt x="138" y="70"/>
                </a:cubicBezTo>
                <a:cubicBezTo>
                  <a:pt x="138" y="70"/>
                  <a:pt x="138" y="70"/>
                  <a:pt x="138" y="70"/>
                </a:cubicBezTo>
                <a:cubicBezTo>
                  <a:pt x="138" y="70"/>
                  <a:pt x="138" y="70"/>
                  <a:pt x="138" y="70"/>
                </a:cubicBezTo>
                <a:cubicBezTo>
                  <a:pt x="138" y="70"/>
                  <a:pt x="138" y="70"/>
                  <a:pt x="138" y="70"/>
                </a:cubicBezTo>
                <a:cubicBezTo>
                  <a:pt x="138" y="74"/>
                  <a:pt x="139" y="79"/>
                  <a:pt x="140" y="83"/>
                </a:cubicBezTo>
                <a:cubicBezTo>
                  <a:pt x="142" y="87"/>
                  <a:pt x="144" y="91"/>
                  <a:pt x="148" y="94"/>
                </a:cubicBezTo>
                <a:cubicBezTo>
                  <a:pt x="146" y="95"/>
                  <a:pt x="145" y="95"/>
                  <a:pt x="143" y="96"/>
                </a:cubicBezTo>
                <a:cubicBezTo>
                  <a:pt x="140" y="97"/>
                  <a:pt x="138" y="97"/>
                  <a:pt x="134" y="97"/>
                </a:cubicBezTo>
                <a:cubicBezTo>
                  <a:pt x="134" y="97"/>
                  <a:pt x="134" y="97"/>
                  <a:pt x="134" y="97"/>
                </a:cubicBezTo>
                <a:cubicBezTo>
                  <a:pt x="115" y="97"/>
                  <a:pt x="115" y="97"/>
                  <a:pt x="115" y="97"/>
                </a:cubicBezTo>
                <a:cubicBezTo>
                  <a:pt x="113" y="93"/>
                  <a:pt x="111" y="89"/>
                  <a:pt x="110" y="85"/>
                </a:cubicBezTo>
                <a:cubicBezTo>
                  <a:pt x="109" y="80"/>
                  <a:pt x="108" y="75"/>
                  <a:pt x="108" y="70"/>
                </a:cubicBezTo>
                <a:cubicBezTo>
                  <a:pt x="108" y="61"/>
                  <a:pt x="110" y="53"/>
                  <a:pt x="113" y="46"/>
                </a:cubicBezTo>
                <a:cubicBezTo>
                  <a:pt x="114" y="44"/>
                  <a:pt x="115" y="42"/>
                  <a:pt x="116" y="41"/>
                </a:cubicBezTo>
                <a:cubicBezTo>
                  <a:pt x="116" y="41"/>
                  <a:pt x="116" y="41"/>
                  <a:pt x="116" y="41"/>
                </a:cubicBezTo>
                <a:cubicBezTo>
                  <a:pt x="117" y="38"/>
                  <a:pt x="119" y="35"/>
                  <a:pt x="121" y="32"/>
                </a:cubicBezTo>
                <a:cubicBezTo>
                  <a:pt x="123" y="30"/>
                  <a:pt x="125" y="27"/>
                  <a:pt x="127" y="25"/>
                </a:cubicBezTo>
                <a:cubicBezTo>
                  <a:pt x="133" y="19"/>
                  <a:pt x="140" y="14"/>
                  <a:pt x="148" y="11"/>
                </a:cubicBezTo>
                <a:cubicBezTo>
                  <a:pt x="155" y="8"/>
                  <a:pt x="163" y="6"/>
                  <a:pt x="172" y="6"/>
                </a:cubicBezTo>
                <a:cubicBezTo>
                  <a:pt x="172" y="6"/>
                  <a:pt x="172" y="6"/>
                  <a:pt x="172" y="6"/>
                </a:cubicBezTo>
                <a:cubicBezTo>
                  <a:pt x="236" y="6"/>
                  <a:pt x="236" y="6"/>
                  <a:pt x="236" y="6"/>
                </a:cubicBezTo>
                <a:cubicBezTo>
                  <a:pt x="236" y="6"/>
                  <a:pt x="236" y="6"/>
                  <a:pt x="236" y="6"/>
                </a:cubicBezTo>
                <a:cubicBezTo>
                  <a:pt x="244" y="7"/>
                  <a:pt x="252" y="8"/>
                  <a:pt x="260" y="11"/>
                </a:cubicBezTo>
                <a:cubicBezTo>
                  <a:pt x="268" y="14"/>
                  <a:pt x="275" y="19"/>
                  <a:pt x="280" y="25"/>
                </a:cubicBezTo>
                <a:cubicBezTo>
                  <a:pt x="280" y="25"/>
                  <a:pt x="280" y="25"/>
                  <a:pt x="280" y="25"/>
                </a:cubicBezTo>
                <a:cubicBezTo>
                  <a:pt x="286" y="31"/>
                  <a:pt x="291" y="38"/>
                  <a:pt x="294" y="46"/>
                </a:cubicBezTo>
                <a:cubicBezTo>
                  <a:pt x="297" y="53"/>
                  <a:pt x="299" y="61"/>
                  <a:pt x="299" y="70"/>
                </a:cubicBezTo>
                <a:cubicBezTo>
                  <a:pt x="299" y="78"/>
                  <a:pt x="297" y="87"/>
                  <a:pt x="294" y="94"/>
                </a:cubicBezTo>
                <a:cubicBezTo>
                  <a:pt x="291" y="102"/>
                  <a:pt x="286" y="109"/>
                  <a:pt x="280" y="115"/>
                </a:cubicBezTo>
                <a:cubicBezTo>
                  <a:pt x="280" y="115"/>
                  <a:pt x="280" y="115"/>
                  <a:pt x="280" y="115"/>
                </a:cubicBezTo>
                <a:cubicBezTo>
                  <a:pt x="275" y="120"/>
                  <a:pt x="268" y="125"/>
                  <a:pt x="260" y="128"/>
                </a:cubicBezTo>
                <a:cubicBezTo>
                  <a:pt x="252" y="131"/>
                  <a:pt x="244" y="133"/>
                  <a:pt x="236" y="133"/>
                </a:cubicBezTo>
                <a:cubicBezTo>
                  <a:pt x="235" y="133"/>
                  <a:pt x="235" y="133"/>
                  <a:pt x="235" y="133"/>
                </a:cubicBezTo>
                <a:cubicBezTo>
                  <a:pt x="172" y="133"/>
                  <a:pt x="172" y="133"/>
                  <a:pt x="172" y="133"/>
                </a:cubicBezTo>
                <a:cubicBezTo>
                  <a:pt x="170" y="133"/>
                  <a:pt x="167" y="133"/>
                  <a:pt x="165" y="133"/>
                </a:cubicBezTo>
                <a:cubicBezTo>
                  <a:pt x="167" y="132"/>
                  <a:pt x="169" y="131"/>
                  <a:pt x="170" y="130"/>
                </a:cubicBezTo>
                <a:cubicBezTo>
                  <a:pt x="172" y="129"/>
                  <a:pt x="174" y="128"/>
                  <a:pt x="176" y="126"/>
                </a:cubicBezTo>
                <a:cubicBezTo>
                  <a:pt x="176" y="126"/>
                  <a:pt x="176" y="126"/>
                  <a:pt x="176" y="126"/>
                </a:cubicBezTo>
                <a:cubicBezTo>
                  <a:pt x="176" y="126"/>
                  <a:pt x="176" y="126"/>
                  <a:pt x="176" y="126"/>
                </a:cubicBezTo>
                <a:cubicBezTo>
                  <a:pt x="176" y="126"/>
                  <a:pt x="176" y="126"/>
                  <a:pt x="176" y="126"/>
                </a:cubicBezTo>
                <a:cubicBezTo>
                  <a:pt x="176" y="126"/>
                  <a:pt x="176" y="126"/>
                  <a:pt x="176" y="126"/>
                </a:cubicBezTo>
                <a:cubicBezTo>
                  <a:pt x="177" y="126"/>
                  <a:pt x="177" y="126"/>
                  <a:pt x="177" y="126"/>
                </a:cubicBezTo>
                <a:cubicBezTo>
                  <a:pt x="177" y="126"/>
                  <a:pt x="177" y="126"/>
                  <a:pt x="177" y="126"/>
                </a:cubicBezTo>
                <a:cubicBezTo>
                  <a:pt x="177" y="126"/>
                  <a:pt x="177" y="126"/>
                  <a:pt x="177" y="126"/>
                </a:cubicBezTo>
                <a:cubicBezTo>
                  <a:pt x="179" y="124"/>
                  <a:pt x="182" y="122"/>
                  <a:pt x="184" y="119"/>
                </a:cubicBezTo>
                <a:close/>
                <a:moveTo>
                  <a:pt x="153" y="137"/>
                </a:moveTo>
                <a:cubicBezTo>
                  <a:pt x="147" y="139"/>
                  <a:pt x="141" y="140"/>
                  <a:pt x="134" y="140"/>
                </a:cubicBezTo>
                <a:cubicBezTo>
                  <a:pt x="134" y="140"/>
                  <a:pt x="134" y="140"/>
                  <a:pt x="134" y="140"/>
                </a:cubicBezTo>
                <a:cubicBezTo>
                  <a:pt x="134" y="140"/>
                  <a:pt x="134" y="140"/>
                  <a:pt x="134" y="140"/>
                </a:cubicBezTo>
                <a:cubicBezTo>
                  <a:pt x="71" y="140"/>
                  <a:pt x="71" y="140"/>
                  <a:pt x="71" y="140"/>
                </a:cubicBezTo>
                <a:cubicBezTo>
                  <a:pt x="70" y="140"/>
                  <a:pt x="70" y="140"/>
                  <a:pt x="70" y="140"/>
                </a:cubicBezTo>
                <a:cubicBezTo>
                  <a:pt x="61" y="140"/>
                  <a:pt x="52" y="138"/>
                  <a:pt x="44" y="135"/>
                </a:cubicBezTo>
                <a:cubicBezTo>
                  <a:pt x="35" y="131"/>
                  <a:pt x="27" y="126"/>
                  <a:pt x="21" y="119"/>
                </a:cubicBezTo>
                <a:cubicBezTo>
                  <a:pt x="21" y="119"/>
                  <a:pt x="21" y="119"/>
                  <a:pt x="21" y="119"/>
                </a:cubicBezTo>
                <a:cubicBezTo>
                  <a:pt x="15" y="113"/>
                  <a:pt x="9" y="105"/>
                  <a:pt x="6" y="97"/>
                </a:cubicBezTo>
                <a:cubicBezTo>
                  <a:pt x="2" y="88"/>
                  <a:pt x="0" y="79"/>
                  <a:pt x="0" y="70"/>
                </a:cubicBezTo>
                <a:cubicBezTo>
                  <a:pt x="0" y="60"/>
                  <a:pt x="2" y="51"/>
                  <a:pt x="6" y="43"/>
                </a:cubicBezTo>
                <a:cubicBezTo>
                  <a:pt x="9" y="34"/>
                  <a:pt x="15" y="27"/>
                  <a:pt x="21" y="20"/>
                </a:cubicBezTo>
                <a:cubicBezTo>
                  <a:pt x="21" y="20"/>
                  <a:pt x="21" y="20"/>
                  <a:pt x="21" y="20"/>
                </a:cubicBezTo>
                <a:cubicBezTo>
                  <a:pt x="28" y="14"/>
                  <a:pt x="35" y="9"/>
                  <a:pt x="44" y="5"/>
                </a:cubicBezTo>
                <a:cubicBezTo>
                  <a:pt x="52" y="2"/>
                  <a:pt x="61" y="0"/>
                  <a:pt x="71" y="0"/>
                </a:cubicBezTo>
                <a:cubicBezTo>
                  <a:pt x="71" y="0"/>
                  <a:pt x="71" y="0"/>
                  <a:pt x="71" y="0"/>
                </a:cubicBezTo>
                <a:cubicBezTo>
                  <a:pt x="134" y="0"/>
                  <a:pt x="134" y="0"/>
                  <a:pt x="134" y="0"/>
                </a:cubicBezTo>
                <a:cubicBezTo>
                  <a:pt x="138" y="0"/>
                  <a:pt x="141" y="0"/>
                  <a:pt x="144" y="0"/>
                </a:cubicBezTo>
                <a:cubicBezTo>
                  <a:pt x="147" y="1"/>
                  <a:pt x="150" y="1"/>
                  <a:pt x="153" y="2"/>
                </a:cubicBezTo>
                <a:cubicBezTo>
                  <a:pt x="159" y="1"/>
                  <a:pt x="165" y="0"/>
                  <a:pt x="172" y="0"/>
                </a:cubicBezTo>
                <a:cubicBezTo>
                  <a:pt x="172" y="0"/>
                  <a:pt x="172" y="0"/>
                  <a:pt x="172" y="0"/>
                </a:cubicBezTo>
                <a:cubicBezTo>
                  <a:pt x="172" y="0"/>
                  <a:pt x="172" y="0"/>
                  <a:pt x="172" y="0"/>
                </a:cubicBezTo>
                <a:cubicBezTo>
                  <a:pt x="236" y="0"/>
                  <a:pt x="236" y="0"/>
                  <a:pt x="236" y="0"/>
                </a:cubicBezTo>
                <a:cubicBezTo>
                  <a:pt x="236" y="0"/>
                  <a:pt x="236" y="0"/>
                  <a:pt x="236" y="0"/>
                </a:cubicBezTo>
                <a:cubicBezTo>
                  <a:pt x="245" y="0"/>
                  <a:pt x="254" y="2"/>
                  <a:pt x="262" y="5"/>
                </a:cubicBezTo>
                <a:cubicBezTo>
                  <a:pt x="271" y="9"/>
                  <a:pt x="279" y="14"/>
                  <a:pt x="285" y="20"/>
                </a:cubicBezTo>
                <a:cubicBezTo>
                  <a:pt x="285" y="20"/>
                  <a:pt x="285" y="20"/>
                  <a:pt x="285" y="20"/>
                </a:cubicBezTo>
                <a:cubicBezTo>
                  <a:pt x="292" y="27"/>
                  <a:pt x="297" y="34"/>
                  <a:pt x="300" y="43"/>
                </a:cubicBezTo>
                <a:cubicBezTo>
                  <a:pt x="304" y="51"/>
                  <a:pt x="306" y="60"/>
                  <a:pt x="306" y="70"/>
                </a:cubicBezTo>
                <a:cubicBezTo>
                  <a:pt x="306" y="79"/>
                  <a:pt x="304" y="88"/>
                  <a:pt x="300" y="97"/>
                </a:cubicBezTo>
                <a:cubicBezTo>
                  <a:pt x="297" y="105"/>
                  <a:pt x="292" y="113"/>
                  <a:pt x="285" y="119"/>
                </a:cubicBezTo>
                <a:cubicBezTo>
                  <a:pt x="285" y="119"/>
                  <a:pt x="285" y="119"/>
                  <a:pt x="285" y="119"/>
                </a:cubicBezTo>
                <a:cubicBezTo>
                  <a:pt x="279" y="126"/>
                  <a:pt x="271" y="131"/>
                  <a:pt x="262" y="135"/>
                </a:cubicBezTo>
                <a:cubicBezTo>
                  <a:pt x="254" y="138"/>
                  <a:pt x="245" y="140"/>
                  <a:pt x="236" y="140"/>
                </a:cubicBezTo>
                <a:cubicBezTo>
                  <a:pt x="235" y="140"/>
                  <a:pt x="235" y="140"/>
                  <a:pt x="235" y="140"/>
                </a:cubicBezTo>
                <a:cubicBezTo>
                  <a:pt x="172" y="140"/>
                  <a:pt x="172" y="140"/>
                  <a:pt x="172" y="140"/>
                </a:cubicBezTo>
                <a:cubicBezTo>
                  <a:pt x="168" y="140"/>
                  <a:pt x="165" y="140"/>
                  <a:pt x="162" y="139"/>
                </a:cubicBezTo>
                <a:cubicBezTo>
                  <a:pt x="159" y="139"/>
                  <a:pt x="156" y="138"/>
                  <a:pt x="153" y="137"/>
                </a:cubicBezTo>
                <a:close/>
                <a:moveTo>
                  <a:pt x="122" y="20"/>
                </a:moveTo>
                <a:cubicBezTo>
                  <a:pt x="120" y="23"/>
                  <a:pt x="117" y="25"/>
                  <a:pt x="115" y="28"/>
                </a:cubicBezTo>
                <a:cubicBezTo>
                  <a:pt x="114" y="31"/>
                  <a:pt x="112" y="33"/>
                  <a:pt x="111" y="36"/>
                </a:cubicBezTo>
                <a:cubicBezTo>
                  <a:pt x="71" y="36"/>
                  <a:pt x="71" y="36"/>
                  <a:pt x="71" y="36"/>
                </a:cubicBezTo>
                <a:cubicBezTo>
                  <a:pt x="71" y="36"/>
                  <a:pt x="71" y="36"/>
                  <a:pt x="71" y="36"/>
                </a:cubicBezTo>
                <a:cubicBezTo>
                  <a:pt x="66" y="36"/>
                  <a:pt x="62" y="37"/>
                  <a:pt x="58" y="38"/>
                </a:cubicBezTo>
                <a:cubicBezTo>
                  <a:pt x="53" y="40"/>
                  <a:pt x="50" y="43"/>
                  <a:pt x="46" y="46"/>
                </a:cubicBezTo>
                <a:cubicBezTo>
                  <a:pt x="46" y="46"/>
                  <a:pt x="46" y="46"/>
                  <a:pt x="46" y="46"/>
                </a:cubicBezTo>
                <a:cubicBezTo>
                  <a:pt x="43" y="49"/>
                  <a:pt x="41" y="53"/>
                  <a:pt x="39" y="57"/>
                </a:cubicBezTo>
                <a:cubicBezTo>
                  <a:pt x="37" y="61"/>
                  <a:pt x="36" y="65"/>
                  <a:pt x="36" y="70"/>
                </a:cubicBezTo>
                <a:cubicBezTo>
                  <a:pt x="36" y="70"/>
                  <a:pt x="36" y="70"/>
                  <a:pt x="36" y="70"/>
                </a:cubicBezTo>
                <a:cubicBezTo>
                  <a:pt x="36" y="75"/>
                  <a:pt x="37" y="79"/>
                  <a:pt x="39" y="83"/>
                </a:cubicBezTo>
                <a:cubicBezTo>
                  <a:pt x="41" y="87"/>
                  <a:pt x="43" y="91"/>
                  <a:pt x="46" y="94"/>
                </a:cubicBezTo>
                <a:cubicBezTo>
                  <a:pt x="50" y="97"/>
                  <a:pt x="53" y="100"/>
                  <a:pt x="58" y="101"/>
                </a:cubicBezTo>
                <a:cubicBezTo>
                  <a:pt x="58" y="101"/>
                  <a:pt x="58" y="101"/>
                  <a:pt x="58" y="101"/>
                </a:cubicBezTo>
                <a:cubicBezTo>
                  <a:pt x="62" y="103"/>
                  <a:pt x="66" y="104"/>
                  <a:pt x="71" y="104"/>
                </a:cubicBezTo>
                <a:cubicBezTo>
                  <a:pt x="134" y="104"/>
                  <a:pt x="134" y="104"/>
                  <a:pt x="134" y="104"/>
                </a:cubicBezTo>
                <a:cubicBezTo>
                  <a:pt x="139" y="104"/>
                  <a:pt x="143" y="103"/>
                  <a:pt x="147" y="101"/>
                </a:cubicBezTo>
                <a:cubicBezTo>
                  <a:pt x="148" y="101"/>
                  <a:pt x="148" y="101"/>
                  <a:pt x="148" y="101"/>
                </a:cubicBezTo>
                <a:cubicBezTo>
                  <a:pt x="152" y="100"/>
                  <a:pt x="155" y="97"/>
                  <a:pt x="159" y="94"/>
                </a:cubicBezTo>
                <a:cubicBezTo>
                  <a:pt x="162" y="91"/>
                  <a:pt x="164" y="87"/>
                  <a:pt x="166" y="83"/>
                </a:cubicBezTo>
                <a:cubicBezTo>
                  <a:pt x="168" y="79"/>
                  <a:pt x="169" y="74"/>
                  <a:pt x="169" y="70"/>
                </a:cubicBezTo>
                <a:cubicBezTo>
                  <a:pt x="169" y="70"/>
                  <a:pt x="169" y="70"/>
                  <a:pt x="169" y="70"/>
                </a:cubicBezTo>
                <a:cubicBezTo>
                  <a:pt x="169" y="70"/>
                  <a:pt x="169" y="70"/>
                  <a:pt x="169" y="70"/>
                </a:cubicBezTo>
                <a:cubicBezTo>
                  <a:pt x="169" y="70"/>
                  <a:pt x="169" y="70"/>
                  <a:pt x="169" y="70"/>
                </a:cubicBezTo>
                <a:cubicBezTo>
                  <a:pt x="169" y="65"/>
                  <a:pt x="168" y="61"/>
                  <a:pt x="166" y="57"/>
                </a:cubicBezTo>
                <a:cubicBezTo>
                  <a:pt x="164" y="53"/>
                  <a:pt x="162" y="49"/>
                  <a:pt x="159" y="46"/>
                </a:cubicBezTo>
                <a:cubicBezTo>
                  <a:pt x="160" y="45"/>
                  <a:pt x="162" y="44"/>
                  <a:pt x="163" y="44"/>
                </a:cubicBezTo>
                <a:cubicBezTo>
                  <a:pt x="166" y="43"/>
                  <a:pt x="169" y="42"/>
                  <a:pt x="172" y="42"/>
                </a:cubicBezTo>
                <a:cubicBezTo>
                  <a:pt x="172" y="42"/>
                  <a:pt x="172" y="42"/>
                  <a:pt x="172" y="42"/>
                </a:cubicBezTo>
                <a:cubicBezTo>
                  <a:pt x="192" y="42"/>
                  <a:pt x="192" y="42"/>
                  <a:pt x="192" y="42"/>
                </a:cubicBezTo>
                <a:cubicBezTo>
                  <a:pt x="193" y="46"/>
                  <a:pt x="195" y="50"/>
                  <a:pt x="196" y="55"/>
                </a:cubicBezTo>
                <a:cubicBezTo>
                  <a:pt x="197" y="60"/>
                  <a:pt x="198" y="65"/>
                  <a:pt x="198" y="70"/>
                </a:cubicBezTo>
                <a:cubicBezTo>
                  <a:pt x="198" y="78"/>
                  <a:pt x="196" y="87"/>
                  <a:pt x="193" y="94"/>
                </a:cubicBezTo>
                <a:cubicBezTo>
                  <a:pt x="192" y="96"/>
                  <a:pt x="192" y="97"/>
                  <a:pt x="191" y="99"/>
                </a:cubicBezTo>
                <a:cubicBezTo>
                  <a:pt x="191" y="99"/>
                  <a:pt x="191" y="99"/>
                  <a:pt x="191" y="99"/>
                </a:cubicBezTo>
                <a:cubicBezTo>
                  <a:pt x="189" y="102"/>
                  <a:pt x="187" y="105"/>
                  <a:pt x="186" y="107"/>
                </a:cubicBezTo>
                <a:cubicBezTo>
                  <a:pt x="184" y="110"/>
                  <a:pt x="181" y="112"/>
                  <a:pt x="179" y="115"/>
                </a:cubicBezTo>
                <a:cubicBezTo>
                  <a:pt x="173" y="120"/>
                  <a:pt x="166" y="125"/>
                  <a:pt x="159" y="128"/>
                </a:cubicBezTo>
                <a:cubicBezTo>
                  <a:pt x="151" y="131"/>
                  <a:pt x="143" y="133"/>
                  <a:pt x="134" y="133"/>
                </a:cubicBezTo>
                <a:cubicBezTo>
                  <a:pt x="134" y="133"/>
                  <a:pt x="134" y="133"/>
                  <a:pt x="134" y="133"/>
                </a:cubicBezTo>
                <a:cubicBezTo>
                  <a:pt x="71" y="133"/>
                  <a:pt x="71" y="133"/>
                  <a:pt x="71" y="133"/>
                </a:cubicBezTo>
                <a:cubicBezTo>
                  <a:pt x="70" y="133"/>
                  <a:pt x="70" y="133"/>
                  <a:pt x="70" y="133"/>
                </a:cubicBezTo>
                <a:cubicBezTo>
                  <a:pt x="62" y="133"/>
                  <a:pt x="54" y="131"/>
                  <a:pt x="46" y="128"/>
                </a:cubicBezTo>
                <a:cubicBezTo>
                  <a:pt x="39" y="125"/>
                  <a:pt x="32" y="120"/>
                  <a:pt x="26" y="115"/>
                </a:cubicBezTo>
                <a:cubicBezTo>
                  <a:pt x="26" y="115"/>
                  <a:pt x="26" y="115"/>
                  <a:pt x="26" y="115"/>
                </a:cubicBezTo>
                <a:cubicBezTo>
                  <a:pt x="20" y="109"/>
                  <a:pt x="15" y="102"/>
                  <a:pt x="12" y="94"/>
                </a:cubicBezTo>
                <a:cubicBezTo>
                  <a:pt x="9" y="87"/>
                  <a:pt x="7" y="78"/>
                  <a:pt x="7" y="70"/>
                </a:cubicBezTo>
                <a:cubicBezTo>
                  <a:pt x="7" y="61"/>
                  <a:pt x="9" y="53"/>
                  <a:pt x="12" y="46"/>
                </a:cubicBezTo>
                <a:cubicBezTo>
                  <a:pt x="15" y="38"/>
                  <a:pt x="20" y="31"/>
                  <a:pt x="26" y="25"/>
                </a:cubicBezTo>
                <a:cubicBezTo>
                  <a:pt x="26" y="25"/>
                  <a:pt x="26" y="25"/>
                  <a:pt x="26" y="25"/>
                </a:cubicBezTo>
                <a:cubicBezTo>
                  <a:pt x="32" y="19"/>
                  <a:pt x="39" y="15"/>
                  <a:pt x="46" y="11"/>
                </a:cubicBezTo>
                <a:cubicBezTo>
                  <a:pt x="54" y="8"/>
                  <a:pt x="62" y="6"/>
                  <a:pt x="71" y="6"/>
                </a:cubicBezTo>
                <a:cubicBezTo>
                  <a:pt x="71" y="6"/>
                  <a:pt x="71" y="6"/>
                  <a:pt x="71" y="6"/>
                </a:cubicBezTo>
                <a:cubicBezTo>
                  <a:pt x="134" y="7"/>
                  <a:pt x="134" y="7"/>
                  <a:pt x="134" y="7"/>
                </a:cubicBezTo>
                <a:cubicBezTo>
                  <a:pt x="137" y="7"/>
                  <a:pt x="139" y="7"/>
                  <a:pt x="141" y="7"/>
                </a:cubicBezTo>
                <a:cubicBezTo>
                  <a:pt x="139" y="8"/>
                  <a:pt x="138" y="9"/>
                  <a:pt x="136" y="9"/>
                </a:cubicBezTo>
                <a:cubicBezTo>
                  <a:pt x="134" y="11"/>
                  <a:pt x="132" y="12"/>
                  <a:pt x="130" y="13"/>
                </a:cubicBezTo>
                <a:cubicBezTo>
                  <a:pt x="130" y="13"/>
                  <a:pt x="130" y="13"/>
                  <a:pt x="130" y="13"/>
                </a:cubicBezTo>
                <a:cubicBezTo>
                  <a:pt x="130" y="13"/>
                  <a:pt x="130" y="13"/>
                  <a:pt x="130" y="13"/>
                </a:cubicBezTo>
                <a:cubicBezTo>
                  <a:pt x="130" y="14"/>
                  <a:pt x="130" y="14"/>
                  <a:pt x="130" y="14"/>
                </a:cubicBezTo>
                <a:cubicBezTo>
                  <a:pt x="130" y="14"/>
                  <a:pt x="130" y="14"/>
                  <a:pt x="130" y="14"/>
                </a:cubicBezTo>
                <a:cubicBezTo>
                  <a:pt x="130" y="14"/>
                  <a:pt x="130" y="14"/>
                  <a:pt x="130" y="14"/>
                </a:cubicBezTo>
                <a:cubicBezTo>
                  <a:pt x="130" y="14"/>
                  <a:pt x="130" y="14"/>
                  <a:pt x="130" y="14"/>
                </a:cubicBezTo>
                <a:cubicBezTo>
                  <a:pt x="129" y="14"/>
                  <a:pt x="129" y="14"/>
                  <a:pt x="129" y="14"/>
                </a:cubicBezTo>
                <a:cubicBezTo>
                  <a:pt x="127" y="16"/>
                  <a:pt x="124" y="18"/>
                  <a:pt x="122" y="20"/>
                </a:cubicBezTo>
                <a:close/>
              </a:path>
            </a:pathLst>
          </a:custGeom>
          <a:solidFill>
            <a:srgbClr val="403E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9" name="Freeform 37"/>
          <p:cNvSpPr>
            <a:spLocks noEditPoints="1"/>
          </p:cNvSpPr>
          <p:nvPr/>
        </p:nvSpPr>
        <p:spPr bwMode="auto">
          <a:xfrm>
            <a:off x="2884488" y="2303464"/>
            <a:ext cx="739775" cy="735013"/>
          </a:xfrm>
          <a:custGeom>
            <a:avLst/>
            <a:gdLst>
              <a:gd name="T0" fmla="*/ 63 w 156"/>
              <a:gd name="T1" fmla="*/ 13 h 155"/>
              <a:gd name="T2" fmla="*/ 78 w 156"/>
              <a:gd name="T3" fmla="*/ 0 h 155"/>
              <a:gd name="T4" fmla="*/ 45 w 156"/>
              <a:gd name="T5" fmla="*/ 20 h 155"/>
              <a:gd name="T6" fmla="*/ 63 w 156"/>
              <a:gd name="T7" fmla="*/ 1 h 155"/>
              <a:gd name="T8" fmla="*/ 46 w 156"/>
              <a:gd name="T9" fmla="*/ 7 h 155"/>
              <a:gd name="T10" fmla="*/ 57 w 156"/>
              <a:gd name="T11" fmla="*/ 3 h 155"/>
              <a:gd name="T12" fmla="*/ 23 w 156"/>
              <a:gd name="T13" fmla="*/ 23 h 155"/>
              <a:gd name="T14" fmla="*/ 22 w 156"/>
              <a:gd name="T15" fmla="*/ 43 h 155"/>
              <a:gd name="T16" fmla="*/ 2 w 156"/>
              <a:gd name="T17" fmla="*/ 63 h 155"/>
              <a:gd name="T18" fmla="*/ 1 w 156"/>
              <a:gd name="T19" fmla="*/ 83 h 155"/>
              <a:gd name="T20" fmla="*/ 0 w 156"/>
              <a:gd name="T21" fmla="*/ 76 h 155"/>
              <a:gd name="T22" fmla="*/ 12 w 156"/>
              <a:gd name="T23" fmla="*/ 83 h 155"/>
              <a:gd name="T24" fmla="*/ 3 w 156"/>
              <a:gd name="T25" fmla="*/ 97 h 155"/>
              <a:gd name="T26" fmla="*/ 13 w 156"/>
              <a:gd name="T27" fmla="*/ 88 h 155"/>
              <a:gd name="T28" fmla="*/ 15 w 156"/>
              <a:gd name="T29" fmla="*/ 97 h 155"/>
              <a:gd name="T30" fmla="*/ 6 w 156"/>
              <a:gd name="T31" fmla="*/ 106 h 155"/>
              <a:gd name="T32" fmla="*/ 21 w 156"/>
              <a:gd name="T33" fmla="*/ 110 h 155"/>
              <a:gd name="T34" fmla="*/ 14 w 156"/>
              <a:gd name="T35" fmla="*/ 122 h 155"/>
              <a:gd name="T36" fmla="*/ 17 w 156"/>
              <a:gd name="T37" fmla="*/ 126 h 155"/>
              <a:gd name="T38" fmla="*/ 23 w 156"/>
              <a:gd name="T39" fmla="*/ 132 h 155"/>
              <a:gd name="T40" fmla="*/ 19 w 156"/>
              <a:gd name="T41" fmla="*/ 128 h 155"/>
              <a:gd name="T42" fmla="*/ 37 w 156"/>
              <a:gd name="T43" fmla="*/ 129 h 155"/>
              <a:gd name="T44" fmla="*/ 32 w 156"/>
              <a:gd name="T45" fmla="*/ 140 h 155"/>
              <a:gd name="T46" fmla="*/ 40 w 156"/>
              <a:gd name="T47" fmla="*/ 132 h 155"/>
              <a:gd name="T48" fmla="*/ 47 w 156"/>
              <a:gd name="T49" fmla="*/ 136 h 155"/>
              <a:gd name="T50" fmla="*/ 39 w 156"/>
              <a:gd name="T51" fmla="*/ 145 h 155"/>
              <a:gd name="T52" fmla="*/ 61 w 156"/>
              <a:gd name="T53" fmla="*/ 141 h 155"/>
              <a:gd name="T54" fmla="*/ 47 w 156"/>
              <a:gd name="T55" fmla="*/ 149 h 155"/>
              <a:gd name="T56" fmla="*/ 71 w 156"/>
              <a:gd name="T57" fmla="*/ 143 h 155"/>
              <a:gd name="T58" fmla="*/ 65 w 156"/>
              <a:gd name="T59" fmla="*/ 154 h 155"/>
              <a:gd name="T60" fmla="*/ 76 w 156"/>
              <a:gd name="T61" fmla="*/ 143 h 155"/>
              <a:gd name="T62" fmla="*/ 88 w 156"/>
              <a:gd name="T63" fmla="*/ 143 h 155"/>
              <a:gd name="T64" fmla="*/ 78 w 156"/>
              <a:gd name="T65" fmla="*/ 155 h 155"/>
              <a:gd name="T66" fmla="*/ 97 w 156"/>
              <a:gd name="T67" fmla="*/ 153 h 155"/>
              <a:gd name="T68" fmla="*/ 138 w 156"/>
              <a:gd name="T69" fmla="*/ 105 h 155"/>
              <a:gd name="T70" fmla="*/ 111 w 156"/>
              <a:gd name="T71" fmla="*/ 135 h 155"/>
              <a:gd name="T72" fmla="*/ 104 w 156"/>
              <a:gd name="T73" fmla="*/ 151 h 155"/>
              <a:gd name="T74" fmla="*/ 117 w 156"/>
              <a:gd name="T75" fmla="*/ 145 h 155"/>
              <a:gd name="T76" fmla="*/ 141 w 156"/>
              <a:gd name="T77" fmla="*/ 97 h 155"/>
              <a:gd name="T78" fmla="*/ 156 w 156"/>
              <a:gd name="T79" fmla="*/ 75 h 155"/>
              <a:gd name="T80" fmla="*/ 155 w 156"/>
              <a:gd name="T81" fmla="*/ 71 h 155"/>
              <a:gd name="T82" fmla="*/ 144 w 156"/>
              <a:gd name="T83" fmla="*/ 82 h 155"/>
              <a:gd name="T84" fmla="*/ 144 w 156"/>
              <a:gd name="T85" fmla="*/ 71 h 155"/>
              <a:gd name="T86" fmla="*/ 154 w 156"/>
              <a:gd name="T87" fmla="*/ 61 h 155"/>
              <a:gd name="T88" fmla="*/ 140 w 156"/>
              <a:gd name="T89" fmla="*/ 55 h 155"/>
              <a:gd name="T90" fmla="*/ 147 w 156"/>
              <a:gd name="T91" fmla="*/ 43 h 155"/>
              <a:gd name="T92" fmla="*/ 145 w 156"/>
              <a:gd name="T93" fmla="*/ 38 h 155"/>
              <a:gd name="T94" fmla="*/ 140 w 156"/>
              <a:gd name="T95" fmla="*/ 31 h 155"/>
              <a:gd name="T96" fmla="*/ 143 w 156"/>
              <a:gd name="T97" fmla="*/ 35 h 155"/>
              <a:gd name="T98" fmla="*/ 127 w 156"/>
              <a:gd name="T99" fmla="*/ 33 h 155"/>
              <a:gd name="T100" fmla="*/ 132 w 156"/>
              <a:gd name="T101" fmla="*/ 22 h 155"/>
              <a:gd name="T102" fmla="*/ 124 w 156"/>
              <a:gd name="T103" fmla="*/ 31 h 155"/>
              <a:gd name="T104" fmla="*/ 118 w 156"/>
              <a:gd name="T105" fmla="*/ 25 h 155"/>
              <a:gd name="T106" fmla="*/ 126 w 156"/>
              <a:gd name="T107" fmla="*/ 17 h 155"/>
              <a:gd name="T108" fmla="*/ 106 w 156"/>
              <a:gd name="T109" fmla="*/ 18 h 155"/>
              <a:gd name="T110" fmla="*/ 112 w 156"/>
              <a:gd name="T111" fmla="*/ 8 h 155"/>
              <a:gd name="T112" fmla="*/ 107 w 156"/>
              <a:gd name="T113" fmla="*/ 6 h 155"/>
              <a:gd name="T114" fmla="*/ 98 w 156"/>
              <a:gd name="T115" fmla="*/ 3 h 155"/>
              <a:gd name="T116" fmla="*/ 103 w 156"/>
              <a:gd name="T117" fmla="*/ 4 h 155"/>
              <a:gd name="T118" fmla="*/ 77 w 156"/>
              <a:gd name="T119" fmla="*/ 12 h 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56" h="155">
                <a:moveTo>
                  <a:pt x="78" y="0"/>
                </a:moveTo>
                <a:cubicBezTo>
                  <a:pt x="77" y="0"/>
                  <a:pt x="77" y="0"/>
                  <a:pt x="77" y="0"/>
                </a:cubicBezTo>
                <a:cubicBezTo>
                  <a:pt x="63" y="13"/>
                  <a:pt x="63" y="13"/>
                  <a:pt x="63" y="13"/>
                </a:cubicBezTo>
                <a:cubicBezTo>
                  <a:pt x="66" y="13"/>
                  <a:pt x="69" y="12"/>
                  <a:pt x="72" y="12"/>
                </a:cubicBezTo>
                <a:cubicBezTo>
                  <a:pt x="83" y="0"/>
                  <a:pt x="83" y="0"/>
                  <a:pt x="83" y="0"/>
                </a:cubicBezTo>
                <a:cubicBezTo>
                  <a:pt x="82" y="0"/>
                  <a:pt x="80" y="0"/>
                  <a:pt x="78" y="0"/>
                </a:cubicBezTo>
                <a:close/>
                <a:moveTo>
                  <a:pt x="72" y="0"/>
                </a:moveTo>
                <a:cubicBezTo>
                  <a:pt x="57" y="15"/>
                  <a:pt x="57" y="15"/>
                  <a:pt x="57" y="15"/>
                </a:cubicBezTo>
                <a:cubicBezTo>
                  <a:pt x="53" y="17"/>
                  <a:pt x="49" y="18"/>
                  <a:pt x="45" y="20"/>
                </a:cubicBezTo>
                <a:cubicBezTo>
                  <a:pt x="45" y="20"/>
                  <a:pt x="45" y="20"/>
                  <a:pt x="45" y="21"/>
                </a:cubicBezTo>
                <a:cubicBezTo>
                  <a:pt x="43" y="21"/>
                  <a:pt x="43" y="21"/>
                  <a:pt x="43" y="21"/>
                </a:cubicBezTo>
                <a:cubicBezTo>
                  <a:pt x="63" y="1"/>
                  <a:pt x="63" y="1"/>
                  <a:pt x="63" y="1"/>
                </a:cubicBezTo>
                <a:cubicBezTo>
                  <a:pt x="66" y="1"/>
                  <a:pt x="69" y="1"/>
                  <a:pt x="72" y="0"/>
                </a:cubicBezTo>
                <a:close/>
                <a:moveTo>
                  <a:pt x="57" y="3"/>
                </a:moveTo>
                <a:cubicBezTo>
                  <a:pt x="53" y="4"/>
                  <a:pt x="50" y="5"/>
                  <a:pt x="46" y="7"/>
                </a:cubicBezTo>
                <a:cubicBezTo>
                  <a:pt x="7" y="46"/>
                  <a:pt x="7" y="46"/>
                  <a:pt x="7" y="46"/>
                </a:cubicBezTo>
                <a:cubicBezTo>
                  <a:pt x="6" y="49"/>
                  <a:pt x="4" y="53"/>
                  <a:pt x="3" y="57"/>
                </a:cubicBezTo>
                <a:cubicBezTo>
                  <a:pt x="57" y="3"/>
                  <a:pt x="57" y="3"/>
                  <a:pt x="57" y="3"/>
                </a:cubicBezTo>
                <a:close/>
                <a:moveTo>
                  <a:pt x="35" y="13"/>
                </a:moveTo>
                <a:cubicBezTo>
                  <a:pt x="13" y="35"/>
                  <a:pt x="13" y="35"/>
                  <a:pt x="13" y="35"/>
                </a:cubicBezTo>
                <a:cubicBezTo>
                  <a:pt x="16" y="30"/>
                  <a:pt x="20" y="26"/>
                  <a:pt x="23" y="23"/>
                </a:cubicBezTo>
                <a:cubicBezTo>
                  <a:pt x="27" y="19"/>
                  <a:pt x="31" y="16"/>
                  <a:pt x="35" y="13"/>
                </a:cubicBezTo>
                <a:close/>
                <a:moveTo>
                  <a:pt x="2" y="63"/>
                </a:moveTo>
                <a:cubicBezTo>
                  <a:pt x="22" y="43"/>
                  <a:pt x="22" y="43"/>
                  <a:pt x="22" y="43"/>
                </a:cubicBezTo>
                <a:cubicBezTo>
                  <a:pt x="19" y="47"/>
                  <a:pt x="17" y="52"/>
                  <a:pt x="16" y="56"/>
                </a:cubicBezTo>
                <a:cubicBezTo>
                  <a:pt x="1" y="71"/>
                  <a:pt x="1" y="71"/>
                  <a:pt x="1" y="71"/>
                </a:cubicBezTo>
                <a:cubicBezTo>
                  <a:pt x="1" y="68"/>
                  <a:pt x="1" y="66"/>
                  <a:pt x="2" y="63"/>
                </a:cubicBezTo>
                <a:close/>
                <a:moveTo>
                  <a:pt x="0" y="76"/>
                </a:moveTo>
                <a:cubicBezTo>
                  <a:pt x="0" y="78"/>
                  <a:pt x="0" y="78"/>
                  <a:pt x="0" y="78"/>
                </a:cubicBezTo>
                <a:cubicBezTo>
                  <a:pt x="0" y="79"/>
                  <a:pt x="1" y="81"/>
                  <a:pt x="1" y="83"/>
                </a:cubicBezTo>
                <a:cubicBezTo>
                  <a:pt x="12" y="71"/>
                  <a:pt x="12" y="71"/>
                  <a:pt x="12" y="71"/>
                </a:cubicBezTo>
                <a:cubicBezTo>
                  <a:pt x="13" y="69"/>
                  <a:pt x="13" y="66"/>
                  <a:pt x="14" y="63"/>
                </a:cubicBezTo>
                <a:cubicBezTo>
                  <a:pt x="0" y="76"/>
                  <a:pt x="0" y="76"/>
                  <a:pt x="0" y="76"/>
                </a:cubicBezTo>
                <a:close/>
                <a:moveTo>
                  <a:pt x="1" y="87"/>
                </a:moveTo>
                <a:cubicBezTo>
                  <a:pt x="12" y="77"/>
                  <a:pt x="12" y="77"/>
                  <a:pt x="12" y="77"/>
                </a:cubicBezTo>
                <a:cubicBezTo>
                  <a:pt x="12" y="79"/>
                  <a:pt x="12" y="81"/>
                  <a:pt x="12" y="83"/>
                </a:cubicBezTo>
                <a:cubicBezTo>
                  <a:pt x="2" y="93"/>
                  <a:pt x="2" y="93"/>
                  <a:pt x="2" y="93"/>
                </a:cubicBezTo>
                <a:cubicBezTo>
                  <a:pt x="2" y="92"/>
                  <a:pt x="1" y="90"/>
                  <a:pt x="1" y="87"/>
                </a:cubicBezTo>
                <a:close/>
                <a:moveTo>
                  <a:pt x="3" y="97"/>
                </a:moveTo>
                <a:cubicBezTo>
                  <a:pt x="4" y="99"/>
                  <a:pt x="4" y="101"/>
                  <a:pt x="5" y="103"/>
                </a:cubicBezTo>
                <a:cubicBezTo>
                  <a:pt x="14" y="93"/>
                  <a:pt x="14" y="93"/>
                  <a:pt x="14" y="93"/>
                </a:cubicBezTo>
                <a:cubicBezTo>
                  <a:pt x="14" y="92"/>
                  <a:pt x="13" y="90"/>
                  <a:pt x="13" y="88"/>
                </a:cubicBezTo>
                <a:cubicBezTo>
                  <a:pt x="3" y="97"/>
                  <a:pt x="3" y="97"/>
                  <a:pt x="3" y="97"/>
                </a:cubicBezTo>
                <a:close/>
                <a:moveTo>
                  <a:pt x="6" y="106"/>
                </a:moveTo>
                <a:cubicBezTo>
                  <a:pt x="15" y="97"/>
                  <a:pt x="15" y="97"/>
                  <a:pt x="15" y="97"/>
                </a:cubicBezTo>
                <a:cubicBezTo>
                  <a:pt x="16" y="99"/>
                  <a:pt x="16" y="101"/>
                  <a:pt x="17" y="102"/>
                </a:cubicBezTo>
                <a:cubicBezTo>
                  <a:pt x="8" y="111"/>
                  <a:pt x="8" y="111"/>
                  <a:pt x="8" y="111"/>
                </a:cubicBezTo>
                <a:cubicBezTo>
                  <a:pt x="7" y="110"/>
                  <a:pt x="7" y="108"/>
                  <a:pt x="6" y="106"/>
                </a:cubicBezTo>
                <a:close/>
                <a:moveTo>
                  <a:pt x="10" y="114"/>
                </a:moveTo>
                <a:cubicBezTo>
                  <a:pt x="11" y="116"/>
                  <a:pt x="11" y="117"/>
                  <a:pt x="12" y="119"/>
                </a:cubicBezTo>
                <a:cubicBezTo>
                  <a:pt x="21" y="110"/>
                  <a:pt x="21" y="110"/>
                  <a:pt x="21" y="110"/>
                </a:cubicBezTo>
                <a:cubicBezTo>
                  <a:pt x="20" y="109"/>
                  <a:pt x="19" y="107"/>
                  <a:pt x="18" y="106"/>
                </a:cubicBezTo>
                <a:cubicBezTo>
                  <a:pt x="10" y="114"/>
                  <a:pt x="10" y="114"/>
                  <a:pt x="10" y="114"/>
                </a:cubicBezTo>
                <a:close/>
                <a:moveTo>
                  <a:pt x="14" y="122"/>
                </a:moveTo>
                <a:cubicBezTo>
                  <a:pt x="23" y="113"/>
                  <a:pt x="23" y="113"/>
                  <a:pt x="23" y="113"/>
                </a:cubicBezTo>
                <a:cubicBezTo>
                  <a:pt x="24" y="115"/>
                  <a:pt x="25" y="116"/>
                  <a:pt x="26" y="117"/>
                </a:cubicBezTo>
                <a:cubicBezTo>
                  <a:pt x="17" y="126"/>
                  <a:pt x="17" y="126"/>
                  <a:pt x="17" y="126"/>
                </a:cubicBezTo>
                <a:cubicBezTo>
                  <a:pt x="16" y="124"/>
                  <a:pt x="15" y="123"/>
                  <a:pt x="14" y="122"/>
                </a:cubicBezTo>
                <a:close/>
                <a:moveTo>
                  <a:pt x="19" y="128"/>
                </a:moveTo>
                <a:cubicBezTo>
                  <a:pt x="21" y="130"/>
                  <a:pt x="22" y="131"/>
                  <a:pt x="23" y="132"/>
                </a:cubicBezTo>
                <a:cubicBezTo>
                  <a:pt x="31" y="124"/>
                  <a:pt x="31" y="124"/>
                  <a:pt x="31" y="124"/>
                </a:cubicBezTo>
                <a:cubicBezTo>
                  <a:pt x="30" y="123"/>
                  <a:pt x="29" y="121"/>
                  <a:pt x="28" y="120"/>
                </a:cubicBezTo>
                <a:cubicBezTo>
                  <a:pt x="19" y="128"/>
                  <a:pt x="19" y="128"/>
                  <a:pt x="19" y="128"/>
                </a:cubicBezTo>
                <a:close/>
                <a:moveTo>
                  <a:pt x="25" y="134"/>
                </a:moveTo>
                <a:cubicBezTo>
                  <a:pt x="34" y="126"/>
                  <a:pt x="34" y="126"/>
                  <a:pt x="34" y="126"/>
                </a:cubicBezTo>
                <a:cubicBezTo>
                  <a:pt x="35" y="127"/>
                  <a:pt x="36" y="128"/>
                  <a:pt x="37" y="129"/>
                </a:cubicBezTo>
                <a:cubicBezTo>
                  <a:pt x="29" y="138"/>
                  <a:pt x="29" y="138"/>
                  <a:pt x="29" y="138"/>
                </a:cubicBezTo>
                <a:cubicBezTo>
                  <a:pt x="28" y="137"/>
                  <a:pt x="27" y="136"/>
                  <a:pt x="25" y="134"/>
                </a:cubicBezTo>
                <a:close/>
                <a:moveTo>
                  <a:pt x="32" y="140"/>
                </a:moveTo>
                <a:cubicBezTo>
                  <a:pt x="33" y="141"/>
                  <a:pt x="34" y="142"/>
                  <a:pt x="36" y="143"/>
                </a:cubicBezTo>
                <a:cubicBezTo>
                  <a:pt x="44" y="134"/>
                  <a:pt x="44" y="134"/>
                  <a:pt x="44" y="134"/>
                </a:cubicBezTo>
                <a:cubicBezTo>
                  <a:pt x="43" y="133"/>
                  <a:pt x="41" y="132"/>
                  <a:pt x="40" y="132"/>
                </a:cubicBezTo>
                <a:cubicBezTo>
                  <a:pt x="32" y="140"/>
                  <a:pt x="32" y="140"/>
                  <a:pt x="32" y="140"/>
                </a:cubicBezTo>
                <a:close/>
                <a:moveTo>
                  <a:pt x="39" y="145"/>
                </a:moveTo>
                <a:cubicBezTo>
                  <a:pt x="47" y="136"/>
                  <a:pt x="47" y="136"/>
                  <a:pt x="47" y="136"/>
                </a:cubicBezTo>
                <a:cubicBezTo>
                  <a:pt x="49" y="137"/>
                  <a:pt x="51" y="138"/>
                  <a:pt x="52" y="138"/>
                </a:cubicBezTo>
                <a:cubicBezTo>
                  <a:pt x="43" y="147"/>
                  <a:pt x="43" y="147"/>
                  <a:pt x="43" y="147"/>
                </a:cubicBezTo>
                <a:cubicBezTo>
                  <a:pt x="42" y="146"/>
                  <a:pt x="40" y="145"/>
                  <a:pt x="39" y="145"/>
                </a:cubicBezTo>
                <a:close/>
                <a:moveTo>
                  <a:pt x="47" y="149"/>
                </a:moveTo>
                <a:cubicBezTo>
                  <a:pt x="48" y="149"/>
                  <a:pt x="50" y="150"/>
                  <a:pt x="52" y="151"/>
                </a:cubicBezTo>
                <a:cubicBezTo>
                  <a:pt x="61" y="141"/>
                  <a:pt x="61" y="141"/>
                  <a:pt x="61" y="141"/>
                </a:cubicBezTo>
                <a:cubicBezTo>
                  <a:pt x="61" y="141"/>
                  <a:pt x="61" y="141"/>
                  <a:pt x="61" y="141"/>
                </a:cubicBezTo>
                <a:cubicBezTo>
                  <a:pt x="59" y="141"/>
                  <a:pt x="57" y="140"/>
                  <a:pt x="56" y="140"/>
                </a:cubicBezTo>
                <a:cubicBezTo>
                  <a:pt x="47" y="149"/>
                  <a:pt x="47" y="149"/>
                  <a:pt x="47" y="149"/>
                </a:cubicBezTo>
                <a:close/>
                <a:moveTo>
                  <a:pt x="55" y="152"/>
                </a:moveTo>
                <a:cubicBezTo>
                  <a:pt x="65" y="142"/>
                  <a:pt x="65" y="142"/>
                  <a:pt x="65" y="142"/>
                </a:cubicBezTo>
                <a:cubicBezTo>
                  <a:pt x="67" y="143"/>
                  <a:pt x="69" y="143"/>
                  <a:pt x="71" y="143"/>
                </a:cubicBezTo>
                <a:cubicBezTo>
                  <a:pt x="61" y="153"/>
                  <a:pt x="61" y="153"/>
                  <a:pt x="61" y="153"/>
                </a:cubicBezTo>
                <a:cubicBezTo>
                  <a:pt x="59" y="153"/>
                  <a:pt x="57" y="152"/>
                  <a:pt x="55" y="152"/>
                </a:cubicBezTo>
                <a:close/>
                <a:moveTo>
                  <a:pt x="65" y="154"/>
                </a:moveTo>
                <a:cubicBezTo>
                  <a:pt x="67" y="154"/>
                  <a:pt x="69" y="155"/>
                  <a:pt x="71" y="155"/>
                </a:cubicBezTo>
                <a:cubicBezTo>
                  <a:pt x="83" y="143"/>
                  <a:pt x="83" y="143"/>
                  <a:pt x="83" y="143"/>
                </a:cubicBezTo>
                <a:cubicBezTo>
                  <a:pt x="80" y="144"/>
                  <a:pt x="78" y="144"/>
                  <a:pt x="76" y="143"/>
                </a:cubicBezTo>
                <a:cubicBezTo>
                  <a:pt x="65" y="154"/>
                  <a:pt x="65" y="154"/>
                  <a:pt x="65" y="154"/>
                </a:cubicBezTo>
                <a:close/>
                <a:moveTo>
                  <a:pt x="76" y="155"/>
                </a:moveTo>
                <a:cubicBezTo>
                  <a:pt x="88" y="143"/>
                  <a:pt x="88" y="143"/>
                  <a:pt x="88" y="143"/>
                </a:cubicBezTo>
                <a:cubicBezTo>
                  <a:pt x="91" y="142"/>
                  <a:pt x="94" y="142"/>
                  <a:pt x="97" y="141"/>
                </a:cubicBezTo>
                <a:cubicBezTo>
                  <a:pt x="83" y="155"/>
                  <a:pt x="83" y="155"/>
                  <a:pt x="83" y="155"/>
                </a:cubicBezTo>
                <a:cubicBezTo>
                  <a:pt x="81" y="155"/>
                  <a:pt x="80" y="155"/>
                  <a:pt x="78" y="155"/>
                </a:cubicBezTo>
                <a:cubicBezTo>
                  <a:pt x="77" y="155"/>
                  <a:pt x="77" y="155"/>
                  <a:pt x="76" y="155"/>
                </a:cubicBezTo>
                <a:close/>
                <a:moveTo>
                  <a:pt x="88" y="154"/>
                </a:moveTo>
                <a:cubicBezTo>
                  <a:pt x="91" y="154"/>
                  <a:pt x="94" y="153"/>
                  <a:pt x="97" y="153"/>
                </a:cubicBezTo>
                <a:cubicBezTo>
                  <a:pt x="153" y="97"/>
                  <a:pt x="153" y="97"/>
                  <a:pt x="153" y="97"/>
                </a:cubicBezTo>
                <a:cubicBezTo>
                  <a:pt x="154" y="94"/>
                  <a:pt x="154" y="91"/>
                  <a:pt x="155" y="88"/>
                </a:cubicBezTo>
                <a:cubicBezTo>
                  <a:pt x="138" y="105"/>
                  <a:pt x="138" y="105"/>
                  <a:pt x="138" y="105"/>
                </a:cubicBezTo>
                <a:cubicBezTo>
                  <a:pt x="133" y="117"/>
                  <a:pt x="123" y="127"/>
                  <a:pt x="111" y="135"/>
                </a:cubicBezTo>
                <a:cubicBezTo>
                  <a:pt x="111" y="135"/>
                  <a:pt x="111" y="135"/>
                  <a:pt x="111" y="135"/>
                </a:cubicBezTo>
                <a:cubicBezTo>
                  <a:pt x="111" y="135"/>
                  <a:pt x="111" y="135"/>
                  <a:pt x="111" y="135"/>
                </a:cubicBezTo>
                <a:cubicBezTo>
                  <a:pt x="109" y="136"/>
                  <a:pt x="107" y="137"/>
                  <a:pt x="105" y="138"/>
                </a:cubicBezTo>
                <a:cubicBezTo>
                  <a:pt x="88" y="154"/>
                  <a:pt x="88" y="154"/>
                  <a:pt x="88" y="154"/>
                </a:cubicBezTo>
                <a:close/>
                <a:moveTo>
                  <a:pt x="104" y="151"/>
                </a:moveTo>
                <a:cubicBezTo>
                  <a:pt x="151" y="104"/>
                  <a:pt x="151" y="104"/>
                  <a:pt x="151" y="104"/>
                </a:cubicBezTo>
                <a:cubicBezTo>
                  <a:pt x="149" y="108"/>
                  <a:pt x="147" y="112"/>
                  <a:pt x="145" y="117"/>
                </a:cubicBezTo>
                <a:cubicBezTo>
                  <a:pt x="117" y="145"/>
                  <a:pt x="117" y="145"/>
                  <a:pt x="117" y="145"/>
                </a:cubicBezTo>
                <a:cubicBezTo>
                  <a:pt x="113" y="147"/>
                  <a:pt x="109" y="149"/>
                  <a:pt x="104" y="151"/>
                </a:cubicBezTo>
                <a:close/>
                <a:moveTo>
                  <a:pt x="155" y="83"/>
                </a:moveTo>
                <a:cubicBezTo>
                  <a:pt x="141" y="97"/>
                  <a:pt x="141" y="97"/>
                  <a:pt x="141" y="97"/>
                </a:cubicBezTo>
                <a:cubicBezTo>
                  <a:pt x="141" y="96"/>
                  <a:pt x="141" y="95"/>
                  <a:pt x="142" y="95"/>
                </a:cubicBezTo>
                <a:cubicBezTo>
                  <a:pt x="142" y="92"/>
                  <a:pt x="143" y="90"/>
                  <a:pt x="143" y="88"/>
                </a:cubicBezTo>
                <a:cubicBezTo>
                  <a:pt x="156" y="75"/>
                  <a:pt x="156" y="75"/>
                  <a:pt x="156" y="75"/>
                </a:cubicBezTo>
                <a:cubicBezTo>
                  <a:pt x="156" y="76"/>
                  <a:pt x="156" y="77"/>
                  <a:pt x="156" y="78"/>
                </a:cubicBezTo>
                <a:cubicBezTo>
                  <a:pt x="156" y="79"/>
                  <a:pt x="155" y="81"/>
                  <a:pt x="155" y="83"/>
                </a:cubicBezTo>
                <a:close/>
                <a:moveTo>
                  <a:pt x="155" y="71"/>
                </a:moveTo>
                <a:cubicBezTo>
                  <a:pt x="155" y="69"/>
                  <a:pt x="155" y="67"/>
                  <a:pt x="154" y="65"/>
                </a:cubicBezTo>
                <a:cubicBezTo>
                  <a:pt x="144" y="75"/>
                  <a:pt x="144" y="75"/>
                  <a:pt x="144" y="75"/>
                </a:cubicBezTo>
                <a:cubicBezTo>
                  <a:pt x="144" y="78"/>
                  <a:pt x="144" y="80"/>
                  <a:pt x="144" y="82"/>
                </a:cubicBezTo>
                <a:cubicBezTo>
                  <a:pt x="155" y="71"/>
                  <a:pt x="155" y="71"/>
                  <a:pt x="155" y="71"/>
                </a:cubicBezTo>
                <a:close/>
                <a:moveTo>
                  <a:pt x="154" y="61"/>
                </a:moveTo>
                <a:cubicBezTo>
                  <a:pt x="144" y="71"/>
                  <a:pt x="144" y="71"/>
                  <a:pt x="144" y="71"/>
                </a:cubicBezTo>
                <a:cubicBezTo>
                  <a:pt x="143" y="69"/>
                  <a:pt x="143" y="67"/>
                  <a:pt x="143" y="65"/>
                </a:cubicBezTo>
                <a:cubicBezTo>
                  <a:pt x="152" y="55"/>
                  <a:pt x="152" y="55"/>
                  <a:pt x="152" y="55"/>
                </a:cubicBezTo>
                <a:cubicBezTo>
                  <a:pt x="153" y="57"/>
                  <a:pt x="153" y="59"/>
                  <a:pt x="154" y="61"/>
                </a:cubicBezTo>
                <a:close/>
                <a:moveTo>
                  <a:pt x="151" y="51"/>
                </a:moveTo>
                <a:cubicBezTo>
                  <a:pt x="150" y="50"/>
                  <a:pt x="150" y="48"/>
                  <a:pt x="149" y="46"/>
                </a:cubicBezTo>
                <a:cubicBezTo>
                  <a:pt x="140" y="55"/>
                  <a:pt x="140" y="55"/>
                  <a:pt x="140" y="55"/>
                </a:cubicBezTo>
                <a:cubicBezTo>
                  <a:pt x="141" y="57"/>
                  <a:pt x="141" y="59"/>
                  <a:pt x="142" y="61"/>
                </a:cubicBezTo>
                <a:cubicBezTo>
                  <a:pt x="151" y="51"/>
                  <a:pt x="151" y="51"/>
                  <a:pt x="151" y="51"/>
                </a:cubicBezTo>
                <a:close/>
                <a:moveTo>
                  <a:pt x="147" y="43"/>
                </a:moveTo>
                <a:cubicBezTo>
                  <a:pt x="139" y="52"/>
                  <a:pt x="139" y="52"/>
                  <a:pt x="139" y="52"/>
                </a:cubicBezTo>
                <a:cubicBezTo>
                  <a:pt x="138" y="50"/>
                  <a:pt x="137" y="49"/>
                  <a:pt x="136" y="47"/>
                </a:cubicBezTo>
                <a:cubicBezTo>
                  <a:pt x="145" y="38"/>
                  <a:pt x="145" y="38"/>
                  <a:pt x="145" y="38"/>
                </a:cubicBezTo>
                <a:cubicBezTo>
                  <a:pt x="146" y="40"/>
                  <a:pt x="147" y="41"/>
                  <a:pt x="147" y="43"/>
                </a:cubicBezTo>
                <a:close/>
                <a:moveTo>
                  <a:pt x="143" y="35"/>
                </a:moveTo>
                <a:cubicBezTo>
                  <a:pt x="142" y="34"/>
                  <a:pt x="141" y="33"/>
                  <a:pt x="140" y="31"/>
                </a:cubicBezTo>
                <a:cubicBezTo>
                  <a:pt x="132" y="40"/>
                  <a:pt x="132" y="40"/>
                  <a:pt x="132" y="40"/>
                </a:cubicBezTo>
                <a:cubicBezTo>
                  <a:pt x="133" y="41"/>
                  <a:pt x="134" y="42"/>
                  <a:pt x="135" y="44"/>
                </a:cubicBezTo>
                <a:cubicBezTo>
                  <a:pt x="143" y="35"/>
                  <a:pt x="143" y="35"/>
                  <a:pt x="143" y="35"/>
                </a:cubicBezTo>
                <a:close/>
                <a:moveTo>
                  <a:pt x="138" y="29"/>
                </a:moveTo>
                <a:cubicBezTo>
                  <a:pt x="130" y="37"/>
                  <a:pt x="130" y="37"/>
                  <a:pt x="130" y="37"/>
                </a:cubicBezTo>
                <a:cubicBezTo>
                  <a:pt x="129" y="36"/>
                  <a:pt x="128" y="34"/>
                  <a:pt x="127" y="33"/>
                </a:cubicBezTo>
                <a:cubicBezTo>
                  <a:pt x="135" y="25"/>
                  <a:pt x="135" y="25"/>
                  <a:pt x="135" y="25"/>
                </a:cubicBezTo>
                <a:cubicBezTo>
                  <a:pt x="136" y="26"/>
                  <a:pt x="137" y="27"/>
                  <a:pt x="138" y="29"/>
                </a:cubicBezTo>
                <a:close/>
                <a:moveTo>
                  <a:pt x="132" y="22"/>
                </a:moveTo>
                <a:cubicBezTo>
                  <a:pt x="131" y="21"/>
                  <a:pt x="130" y="20"/>
                  <a:pt x="129" y="19"/>
                </a:cubicBezTo>
                <a:cubicBezTo>
                  <a:pt x="121" y="27"/>
                  <a:pt x="121" y="27"/>
                  <a:pt x="121" y="27"/>
                </a:cubicBezTo>
                <a:cubicBezTo>
                  <a:pt x="122" y="28"/>
                  <a:pt x="123" y="29"/>
                  <a:pt x="124" y="31"/>
                </a:cubicBezTo>
                <a:cubicBezTo>
                  <a:pt x="132" y="22"/>
                  <a:pt x="132" y="22"/>
                  <a:pt x="132" y="22"/>
                </a:cubicBezTo>
                <a:close/>
                <a:moveTo>
                  <a:pt x="126" y="17"/>
                </a:moveTo>
                <a:cubicBezTo>
                  <a:pt x="118" y="25"/>
                  <a:pt x="118" y="25"/>
                  <a:pt x="118" y="25"/>
                </a:cubicBezTo>
                <a:cubicBezTo>
                  <a:pt x="117" y="24"/>
                  <a:pt x="115" y="23"/>
                  <a:pt x="114" y="22"/>
                </a:cubicBezTo>
                <a:cubicBezTo>
                  <a:pt x="122" y="14"/>
                  <a:pt x="122" y="14"/>
                  <a:pt x="122" y="14"/>
                </a:cubicBezTo>
                <a:cubicBezTo>
                  <a:pt x="124" y="15"/>
                  <a:pt x="125" y="16"/>
                  <a:pt x="126" y="17"/>
                </a:cubicBezTo>
                <a:close/>
                <a:moveTo>
                  <a:pt x="119" y="12"/>
                </a:moveTo>
                <a:cubicBezTo>
                  <a:pt x="118" y="11"/>
                  <a:pt x="116" y="10"/>
                  <a:pt x="115" y="9"/>
                </a:cubicBezTo>
                <a:cubicBezTo>
                  <a:pt x="106" y="18"/>
                  <a:pt x="106" y="18"/>
                  <a:pt x="106" y="18"/>
                </a:cubicBezTo>
                <a:cubicBezTo>
                  <a:pt x="108" y="19"/>
                  <a:pt x="109" y="20"/>
                  <a:pt x="111" y="20"/>
                </a:cubicBezTo>
                <a:cubicBezTo>
                  <a:pt x="119" y="12"/>
                  <a:pt x="119" y="12"/>
                  <a:pt x="119" y="12"/>
                </a:cubicBezTo>
                <a:close/>
                <a:moveTo>
                  <a:pt x="112" y="8"/>
                </a:moveTo>
                <a:cubicBezTo>
                  <a:pt x="103" y="16"/>
                  <a:pt x="103" y="16"/>
                  <a:pt x="103" y="16"/>
                </a:cubicBezTo>
                <a:cubicBezTo>
                  <a:pt x="101" y="16"/>
                  <a:pt x="99" y="15"/>
                  <a:pt x="98" y="15"/>
                </a:cubicBezTo>
                <a:cubicBezTo>
                  <a:pt x="107" y="6"/>
                  <a:pt x="107" y="6"/>
                  <a:pt x="107" y="6"/>
                </a:cubicBezTo>
                <a:cubicBezTo>
                  <a:pt x="108" y="6"/>
                  <a:pt x="110" y="7"/>
                  <a:pt x="112" y="8"/>
                </a:cubicBezTo>
                <a:close/>
                <a:moveTo>
                  <a:pt x="103" y="4"/>
                </a:moveTo>
                <a:cubicBezTo>
                  <a:pt x="101" y="4"/>
                  <a:pt x="100" y="3"/>
                  <a:pt x="98" y="3"/>
                </a:cubicBezTo>
                <a:cubicBezTo>
                  <a:pt x="88" y="12"/>
                  <a:pt x="88" y="12"/>
                  <a:pt x="88" y="12"/>
                </a:cubicBezTo>
                <a:cubicBezTo>
                  <a:pt x="90" y="13"/>
                  <a:pt x="92" y="13"/>
                  <a:pt x="94" y="14"/>
                </a:cubicBezTo>
                <a:cubicBezTo>
                  <a:pt x="103" y="4"/>
                  <a:pt x="103" y="4"/>
                  <a:pt x="103" y="4"/>
                </a:cubicBezTo>
                <a:close/>
                <a:moveTo>
                  <a:pt x="94" y="2"/>
                </a:moveTo>
                <a:cubicBezTo>
                  <a:pt x="84" y="12"/>
                  <a:pt x="84" y="12"/>
                  <a:pt x="84" y="12"/>
                </a:cubicBezTo>
                <a:cubicBezTo>
                  <a:pt x="81" y="12"/>
                  <a:pt x="79" y="12"/>
                  <a:pt x="77" y="12"/>
                </a:cubicBezTo>
                <a:cubicBezTo>
                  <a:pt x="88" y="1"/>
                  <a:pt x="88" y="1"/>
                  <a:pt x="88" y="1"/>
                </a:cubicBezTo>
                <a:cubicBezTo>
                  <a:pt x="90" y="1"/>
                  <a:pt x="92" y="1"/>
                  <a:pt x="94" y="2"/>
                </a:cubicBez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0" name="Freeform 38"/>
          <p:cNvSpPr>
            <a:spLocks noEditPoints="1"/>
          </p:cNvSpPr>
          <p:nvPr/>
        </p:nvSpPr>
        <p:spPr bwMode="auto">
          <a:xfrm>
            <a:off x="2960688" y="2422526"/>
            <a:ext cx="284163" cy="520700"/>
          </a:xfrm>
          <a:custGeom>
            <a:avLst/>
            <a:gdLst>
              <a:gd name="T0" fmla="*/ 39 w 60"/>
              <a:gd name="T1" fmla="*/ 110 h 110"/>
              <a:gd name="T2" fmla="*/ 42 w 60"/>
              <a:gd name="T3" fmla="*/ 100 h 110"/>
              <a:gd name="T4" fmla="*/ 34 w 60"/>
              <a:gd name="T5" fmla="*/ 108 h 110"/>
              <a:gd name="T6" fmla="*/ 39 w 60"/>
              <a:gd name="T7" fmla="*/ 110 h 110"/>
              <a:gd name="T8" fmla="*/ 45 w 60"/>
              <a:gd name="T9" fmla="*/ 93 h 110"/>
              <a:gd name="T10" fmla="*/ 31 w 60"/>
              <a:gd name="T11" fmla="*/ 106 h 110"/>
              <a:gd name="T12" fmla="*/ 27 w 60"/>
              <a:gd name="T13" fmla="*/ 104 h 110"/>
              <a:gd name="T14" fmla="*/ 49 w 60"/>
              <a:gd name="T15" fmla="*/ 81 h 110"/>
              <a:gd name="T16" fmla="*/ 45 w 60"/>
              <a:gd name="T17" fmla="*/ 93 h 110"/>
              <a:gd name="T18" fmla="*/ 52 w 60"/>
              <a:gd name="T19" fmla="*/ 74 h 110"/>
              <a:gd name="T20" fmla="*/ 24 w 60"/>
              <a:gd name="T21" fmla="*/ 102 h 110"/>
              <a:gd name="T22" fmla="*/ 20 w 60"/>
              <a:gd name="T23" fmla="*/ 98 h 110"/>
              <a:gd name="T24" fmla="*/ 56 w 60"/>
              <a:gd name="T25" fmla="*/ 63 h 110"/>
              <a:gd name="T26" fmla="*/ 52 w 60"/>
              <a:gd name="T27" fmla="*/ 74 h 110"/>
              <a:gd name="T28" fmla="*/ 59 w 60"/>
              <a:gd name="T29" fmla="*/ 55 h 110"/>
              <a:gd name="T30" fmla="*/ 60 w 60"/>
              <a:gd name="T31" fmla="*/ 53 h 110"/>
              <a:gd name="T32" fmla="*/ 58 w 60"/>
              <a:gd name="T33" fmla="*/ 49 h 110"/>
              <a:gd name="T34" fmla="*/ 14 w 60"/>
              <a:gd name="T35" fmla="*/ 92 h 110"/>
              <a:gd name="T36" fmla="*/ 18 w 60"/>
              <a:gd name="T37" fmla="*/ 96 h 110"/>
              <a:gd name="T38" fmla="*/ 59 w 60"/>
              <a:gd name="T39" fmla="*/ 55 h 110"/>
              <a:gd name="T40" fmla="*/ 56 w 60"/>
              <a:gd name="T41" fmla="*/ 46 h 110"/>
              <a:gd name="T42" fmla="*/ 53 w 60"/>
              <a:gd name="T43" fmla="*/ 42 h 110"/>
              <a:gd name="T44" fmla="*/ 10 w 60"/>
              <a:gd name="T45" fmla="*/ 86 h 110"/>
              <a:gd name="T46" fmla="*/ 12 w 60"/>
              <a:gd name="T47" fmla="*/ 90 h 110"/>
              <a:gd name="T48" fmla="*/ 56 w 60"/>
              <a:gd name="T49" fmla="*/ 46 h 110"/>
              <a:gd name="T50" fmla="*/ 52 w 60"/>
              <a:gd name="T51" fmla="*/ 39 h 110"/>
              <a:gd name="T52" fmla="*/ 49 w 60"/>
              <a:gd name="T53" fmla="*/ 34 h 110"/>
              <a:gd name="T54" fmla="*/ 5 w 60"/>
              <a:gd name="T55" fmla="*/ 78 h 110"/>
              <a:gd name="T56" fmla="*/ 8 w 60"/>
              <a:gd name="T57" fmla="*/ 82 h 110"/>
              <a:gd name="T58" fmla="*/ 52 w 60"/>
              <a:gd name="T59" fmla="*/ 39 h 110"/>
              <a:gd name="T60" fmla="*/ 47 w 60"/>
              <a:gd name="T61" fmla="*/ 31 h 110"/>
              <a:gd name="T62" fmla="*/ 45 w 60"/>
              <a:gd name="T63" fmla="*/ 27 h 110"/>
              <a:gd name="T64" fmla="*/ 2 w 60"/>
              <a:gd name="T65" fmla="*/ 69 h 110"/>
              <a:gd name="T66" fmla="*/ 4 w 60"/>
              <a:gd name="T67" fmla="*/ 74 h 110"/>
              <a:gd name="T68" fmla="*/ 47 w 60"/>
              <a:gd name="T69" fmla="*/ 31 h 110"/>
              <a:gd name="T70" fmla="*/ 43 w 60"/>
              <a:gd name="T71" fmla="*/ 23 h 110"/>
              <a:gd name="T72" fmla="*/ 40 w 60"/>
              <a:gd name="T73" fmla="*/ 19 h 110"/>
              <a:gd name="T74" fmla="*/ 0 w 60"/>
              <a:gd name="T75" fmla="*/ 59 h 110"/>
              <a:gd name="T76" fmla="*/ 1 w 60"/>
              <a:gd name="T77" fmla="*/ 65 h 110"/>
              <a:gd name="T78" fmla="*/ 43 w 60"/>
              <a:gd name="T79" fmla="*/ 23 h 110"/>
              <a:gd name="T80" fmla="*/ 39 w 60"/>
              <a:gd name="T81" fmla="*/ 16 h 110"/>
              <a:gd name="T82" fmla="*/ 0 w 60"/>
              <a:gd name="T83" fmla="*/ 55 h 110"/>
              <a:gd name="T84" fmla="*/ 0 w 60"/>
              <a:gd name="T85" fmla="*/ 47 h 110"/>
              <a:gd name="T86" fmla="*/ 36 w 60"/>
              <a:gd name="T87" fmla="*/ 12 h 110"/>
              <a:gd name="T88" fmla="*/ 39 w 60"/>
              <a:gd name="T89" fmla="*/ 16 h 110"/>
              <a:gd name="T90" fmla="*/ 34 w 60"/>
              <a:gd name="T91" fmla="*/ 8 h 110"/>
              <a:gd name="T92" fmla="*/ 1 w 60"/>
              <a:gd name="T93" fmla="*/ 42 h 110"/>
              <a:gd name="T94" fmla="*/ 2 w 60"/>
              <a:gd name="T95" fmla="*/ 37 h 110"/>
              <a:gd name="T96" fmla="*/ 3 w 60"/>
              <a:gd name="T97" fmla="*/ 32 h 110"/>
              <a:gd name="T98" fmla="*/ 32 w 60"/>
              <a:gd name="T99" fmla="*/ 4 h 110"/>
              <a:gd name="T100" fmla="*/ 34 w 60"/>
              <a:gd name="T101" fmla="*/ 8 h 110"/>
              <a:gd name="T102" fmla="*/ 30 w 60"/>
              <a:gd name="T103" fmla="*/ 1 h 110"/>
              <a:gd name="T104" fmla="*/ 7 w 60"/>
              <a:gd name="T105" fmla="*/ 24 h 110"/>
              <a:gd name="T106" fmla="*/ 29 w 60"/>
              <a:gd name="T107" fmla="*/ 0 h 110"/>
              <a:gd name="T108" fmla="*/ 30 w 60"/>
              <a:gd name="T109" fmla="*/ 1 h 1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60" h="110">
                <a:moveTo>
                  <a:pt x="39" y="110"/>
                </a:moveTo>
                <a:cubicBezTo>
                  <a:pt x="42" y="100"/>
                  <a:pt x="42" y="100"/>
                  <a:pt x="42" y="100"/>
                </a:cubicBezTo>
                <a:cubicBezTo>
                  <a:pt x="34" y="108"/>
                  <a:pt x="34" y="108"/>
                  <a:pt x="34" y="108"/>
                </a:cubicBezTo>
                <a:cubicBezTo>
                  <a:pt x="36" y="109"/>
                  <a:pt x="37" y="109"/>
                  <a:pt x="39" y="110"/>
                </a:cubicBezTo>
                <a:close/>
                <a:moveTo>
                  <a:pt x="45" y="93"/>
                </a:moveTo>
                <a:cubicBezTo>
                  <a:pt x="31" y="106"/>
                  <a:pt x="31" y="106"/>
                  <a:pt x="31" y="106"/>
                </a:cubicBezTo>
                <a:cubicBezTo>
                  <a:pt x="30" y="106"/>
                  <a:pt x="28" y="105"/>
                  <a:pt x="27" y="104"/>
                </a:cubicBezTo>
                <a:cubicBezTo>
                  <a:pt x="49" y="81"/>
                  <a:pt x="49" y="81"/>
                  <a:pt x="49" y="81"/>
                </a:cubicBezTo>
                <a:cubicBezTo>
                  <a:pt x="45" y="93"/>
                  <a:pt x="45" y="93"/>
                  <a:pt x="45" y="93"/>
                </a:cubicBezTo>
                <a:close/>
                <a:moveTo>
                  <a:pt x="52" y="74"/>
                </a:moveTo>
                <a:cubicBezTo>
                  <a:pt x="24" y="102"/>
                  <a:pt x="24" y="102"/>
                  <a:pt x="24" y="102"/>
                </a:cubicBezTo>
                <a:cubicBezTo>
                  <a:pt x="23" y="101"/>
                  <a:pt x="22" y="100"/>
                  <a:pt x="20" y="98"/>
                </a:cubicBezTo>
                <a:cubicBezTo>
                  <a:pt x="56" y="63"/>
                  <a:pt x="56" y="63"/>
                  <a:pt x="56" y="63"/>
                </a:cubicBezTo>
                <a:cubicBezTo>
                  <a:pt x="52" y="74"/>
                  <a:pt x="52" y="74"/>
                  <a:pt x="52" y="74"/>
                </a:cubicBezTo>
                <a:close/>
                <a:moveTo>
                  <a:pt x="59" y="55"/>
                </a:moveTo>
                <a:cubicBezTo>
                  <a:pt x="60" y="53"/>
                  <a:pt x="60" y="53"/>
                  <a:pt x="60" y="53"/>
                </a:cubicBezTo>
                <a:cubicBezTo>
                  <a:pt x="58" y="49"/>
                  <a:pt x="58" y="49"/>
                  <a:pt x="58" y="49"/>
                </a:cubicBezTo>
                <a:cubicBezTo>
                  <a:pt x="14" y="92"/>
                  <a:pt x="14" y="92"/>
                  <a:pt x="14" y="92"/>
                </a:cubicBezTo>
                <a:cubicBezTo>
                  <a:pt x="16" y="94"/>
                  <a:pt x="17" y="95"/>
                  <a:pt x="18" y="96"/>
                </a:cubicBezTo>
                <a:cubicBezTo>
                  <a:pt x="59" y="55"/>
                  <a:pt x="59" y="55"/>
                  <a:pt x="59" y="55"/>
                </a:cubicBezTo>
                <a:close/>
                <a:moveTo>
                  <a:pt x="56" y="46"/>
                </a:moveTo>
                <a:cubicBezTo>
                  <a:pt x="53" y="42"/>
                  <a:pt x="53" y="42"/>
                  <a:pt x="53" y="42"/>
                </a:cubicBezTo>
                <a:cubicBezTo>
                  <a:pt x="10" y="86"/>
                  <a:pt x="10" y="86"/>
                  <a:pt x="10" y="86"/>
                </a:cubicBezTo>
                <a:cubicBezTo>
                  <a:pt x="10" y="87"/>
                  <a:pt x="11" y="88"/>
                  <a:pt x="12" y="90"/>
                </a:cubicBezTo>
                <a:cubicBezTo>
                  <a:pt x="56" y="46"/>
                  <a:pt x="56" y="46"/>
                  <a:pt x="56" y="46"/>
                </a:cubicBezTo>
                <a:close/>
                <a:moveTo>
                  <a:pt x="52" y="39"/>
                </a:moveTo>
                <a:cubicBezTo>
                  <a:pt x="49" y="34"/>
                  <a:pt x="49" y="34"/>
                  <a:pt x="49" y="34"/>
                </a:cubicBezTo>
                <a:cubicBezTo>
                  <a:pt x="5" y="78"/>
                  <a:pt x="5" y="78"/>
                  <a:pt x="5" y="78"/>
                </a:cubicBezTo>
                <a:cubicBezTo>
                  <a:pt x="6" y="79"/>
                  <a:pt x="7" y="81"/>
                  <a:pt x="8" y="82"/>
                </a:cubicBezTo>
                <a:cubicBezTo>
                  <a:pt x="52" y="39"/>
                  <a:pt x="52" y="39"/>
                  <a:pt x="52" y="39"/>
                </a:cubicBezTo>
                <a:close/>
                <a:moveTo>
                  <a:pt x="47" y="31"/>
                </a:moveTo>
                <a:cubicBezTo>
                  <a:pt x="45" y="27"/>
                  <a:pt x="45" y="27"/>
                  <a:pt x="45" y="27"/>
                </a:cubicBezTo>
                <a:cubicBezTo>
                  <a:pt x="2" y="69"/>
                  <a:pt x="2" y="69"/>
                  <a:pt x="2" y="69"/>
                </a:cubicBezTo>
                <a:cubicBezTo>
                  <a:pt x="3" y="71"/>
                  <a:pt x="3" y="73"/>
                  <a:pt x="4" y="74"/>
                </a:cubicBezTo>
                <a:cubicBezTo>
                  <a:pt x="47" y="31"/>
                  <a:pt x="47" y="31"/>
                  <a:pt x="47" y="31"/>
                </a:cubicBezTo>
                <a:close/>
                <a:moveTo>
                  <a:pt x="43" y="23"/>
                </a:moveTo>
                <a:cubicBezTo>
                  <a:pt x="40" y="19"/>
                  <a:pt x="40" y="19"/>
                  <a:pt x="40" y="19"/>
                </a:cubicBezTo>
                <a:cubicBezTo>
                  <a:pt x="0" y="59"/>
                  <a:pt x="0" y="59"/>
                  <a:pt x="0" y="59"/>
                </a:cubicBezTo>
                <a:cubicBezTo>
                  <a:pt x="1" y="61"/>
                  <a:pt x="1" y="63"/>
                  <a:pt x="1" y="65"/>
                </a:cubicBezTo>
                <a:cubicBezTo>
                  <a:pt x="43" y="23"/>
                  <a:pt x="43" y="23"/>
                  <a:pt x="43" y="23"/>
                </a:cubicBezTo>
                <a:close/>
                <a:moveTo>
                  <a:pt x="39" y="16"/>
                </a:moveTo>
                <a:cubicBezTo>
                  <a:pt x="0" y="55"/>
                  <a:pt x="0" y="55"/>
                  <a:pt x="0" y="55"/>
                </a:cubicBezTo>
                <a:cubicBezTo>
                  <a:pt x="0" y="52"/>
                  <a:pt x="0" y="50"/>
                  <a:pt x="0" y="47"/>
                </a:cubicBezTo>
                <a:cubicBezTo>
                  <a:pt x="36" y="12"/>
                  <a:pt x="36" y="12"/>
                  <a:pt x="36" y="12"/>
                </a:cubicBezTo>
                <a:cubicBezTo>
                  <a:pt x="39" y="16"/>
                  <a:pt x="39" y="16"/>
                  <a:pt x="39" y="16"/>
                </a:cubicBezTo>
                <a:close/>
                <a:moveTo>
                  <a:pt x="34" y="8"/>
                </a:moveTo>
                <a:cubicBezTo>
                  <a:pt x="1" y="42"/>
                  <a:pt x="1" y="42"/>
                  <a:pt x="1" y="42"/>
                </a:cubicBezTo>
                <a:cubicBezTo>
                  <a:pt x="1" y="40"/>
                  <a:pt x="2" y="38"/>
                  <a:pt x="2" y="37"/>
                </a:cubicBezTo>
                <a:cubicBezTo>
                  <a:pt x="3" y="35"/>
                  <a:pt x="3" y="34"/>
                  <a:pt x="3" y="32"/>
                </a:cubicBezTo>
                <a:cubicBezTo>
                  <a:pt x="32" y="4"/>
                  <a:pt x="32" y="4"/>
                  <a:pt x="32" y="4"/>
                </a:cubicBezTo>
                <a:cubicBezTo>
                  <a:pt x="34" y="8"/>
                  <a:pt x="34" y="8"/>
                  <a:pt x="34" y="8"/>
                </a:cubicBezTo>
                <a:close/>
                <a:moveTo>
                  <a:pt x="30" y="1"/>
                </a:moveTo>
                <a:cubicBezTo>
                  <a:pt x="7" y="24"/>
                  <a:pt x="7" y="24"/>
                  <a:pt x="7" y="24"/>
                </a:cubicBezTo>
                <a:cubicBezTo>
                  <a:pt x="12" y="14"/>
                  <a:pt x="20" y="6"/>
                  <a:pt x="29" y="0"/>
                </a:cubicBezTo>
                <a:lnTo>
                  <a:pt x="30" y="1"/>
                </a:lnTo>
                <a:close/>
              </a:path>
            </a:pathLst>
          </a:custGeom>
          <a:solidFill>
            <a:srgbClr val="FFC02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1" name="Freeform 39"/>
          <p:cNvSpPr>
            <a:spLocks noEditPoints="1"/>
          </p:cNvSpPr>
          <p:nvPr/>
        </p:nvSpPr>
        <p:spPr bwMode="auto">
          <a:xfrm>
            <a:off x="3117851" y="2379664"/>
            <a:ext cx="336550" cy="274638"/>
          </a:xfrm>
          <a:custGeom>
            <a:avLst/>
            <a:gdLst>
              <a:gd name="T0" fmla="*/ 29 w 71"/>
              <a:gd name="T1" fmla="*/ 58 h 58"/>
              <a:gd name="T2" fmla="*/ 71 w 71"/>
              <a:gd name="T3" fmla="*/ 16 h 58"/>
              <a:gd name="T4" fmla="*/ 69 w 71"/>
              <a:gd name="T5" fmla="*/ 14 h 58"/>
              <a:gd name="T6" fmla="*/ 28 w 71"/>
              <a:gd name="T7" fmla="*/ 55 h 58"/>
              <a:gd name="T8" fmla="*/ 29 w 71"/>
              <a:gd name="T9" fmla="*/ 58 h 58"/>
              <a:gd name="T10" fmla="*/ 66 w 71"/>
              <a:gd name="T11" fmla="*/ 12 h 58"/>
              <a:gd name="T12" fmla="*/ 26 w 71"/>
              <a:gd name="T13" fmla="*/ 52 h 58"/>
              <a:gd name="T14" fmla="*/ 23 w 71"/>
              <a:gd name="T15" fmla="*/ 48 h 58"/>
              <a:gd name="T16" fmla="*/ 62 w 71"/>
              <a:gd name="T17" fmla="*/ 9 h 58"/>
              <a:gd name="T18" fmla="*/ 66 w 71"/>
              <a:gd name="T19" fmla="*/ 12 h 58"/>
              <a:gd name="T20" fmla="*/ 59 w 71"/>
              <a:gd name="T21" fmla="*/ 7 h 58"/>
              <a:gd name="T22" fmla="*/ 22 w 71"/>
              <a:gd name="T23" fmla="*/ 45 h 58"/>
              <a:gd name="T24" fmla="*/ 19 w 71"/>
              <a:gd name="T25" fmla="*/ 40 h 58"/>
              <a:gd name="T26" fmla="*/ 54 w 71"/>
              <a:gd name="T27" fmla="*/ 5 h 58"/>
              <a:gd name="T28" fmla="*/ 59 w 71"/>
              <a:gd name="T29" fmla="*/ 7 h 58"/>
              <a:gd name="T30" fmla="*/ 51 w 71"/>
              <a:gd name="T31" fmla="*/ 4 h 58"/>
              <a:gd name="T32" fmla="*/ 17 w 71"/>
              <a:gd name="T33" fmla="*/ 37 h 58"/>
              <a:gd name="T34" fmla="*/ 15 w 71"/>
              <a:gd name="T35" fmla="*/ 33 h 58"/>
              <a:gd name="T36" fmla="*/ 45 w 71"/>
              <a:gd name="T37" fmla="*/ 2 h 58"/>
              <a:gd name="T38" fmla="*/ 51 w 71"/>
              <a:gd name="T39" fmla="*/ 4 h 58"/>
              <a:gd name="T40" fmla="*/ 42 w 71"/>
              <a:gd name="T41" fmla="*/ 1 h 58"/>
              <a:gd name="T42" fmla="*/ 13 w 71"/>
              <a:gd name="T43" fmla="*/ 30 h 58"/>
              <a:gd name="T44" fmla="*/ 10 w 71"/>
              <a:gd name="T45" fmla="*/ 25 h 58"/>
              <a:gd name="T46" fmla="*/ 36 w 71"/>
              <a:gd name="T47" fmla="*/ 0 h 58"/>
              <a:gd name="T48" fmla="*/ 42 w 71"/>
              <a:gd name="T49" fmla="*/ 1 h 58"/>
              <a:gd name="T50" fmla="*/ 31 w 71"/>
              <a:gd name="T51" fmla="*/ 0 h 58"/>
              <a:gd name="T52" fmla="*/ 8 w 71"/>
              <a:gd name="T53" fmla="*/ 22 h 58"/>
              <a:gd name="T54" fmla="*/ 6 w 71"/>
              <a:gd name="T55" fmla="*/ 18 h 58"/>
              <a:gd name="T56" fmla="*/ 24 w 71"/>
              <a:gd name="T57" fmla="*/ 0 h 58"/>
              <a:gd name="T58" fmla="*/ 31 w 71"/>
              <a:gd name="T59" fmla="*/ 0 h 58"/>
              <a:gd name="T60" fmla="*/ 18 w 71"/>
              <a:gd name="T61" fmla="*/ 1 h 58"/>
              <a:gd name="T62" fmla="*/ 9 w 71"/>
              <a:gd name="T63" fmla="*/ 3 h 58"/>
              <a:gd name="T64" fmla="*/ 2 w 71"/>
              <a:gd name="T65" fmla="*/ 10 h 58"/>
              <a:gd name="T66" fmla="*/ 4 w 71"/>
              <a:gd name="T67" fmla="*/ 15 h 58"/>
              <a:gd name="T68" fmla="*/ 18 w 71"/>
              <a:gd name="T69" fmla="*/ 1 h 58"/>
              <a:gd name="T70" fmla="*/ 0 w 71"/>
              <a:gd name="T71" fmla="*/ 7 h 58"/>
              <a:gd name="T72" fmla="*/ 0 w 71"/>
              <a:gd name="T73" fmla="*/ 7 h 58"/>
              <a:gd name="T74" fmla="*/ 0 w 71"/>
              <a:gd name="T75" fmla="*/ 7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71" h="58">
                <a:moveTo>
                  <a:pt x="29" y="58"/>
                </a:moveTo>
                <a:cubicBezTo>
                  <a:pt x="71" y="16"/>
                  <a:pt x="71" y="16"/>
                  <a:pt x="71" y="16"/>
                </a:cubicBezTo>
                <a:cubicBezTo>
                  <a:pt x="71" y="16"/>
                  <a:pt x="70" y="15"/>
                  <a:pt x="69" y="14"/>
                </a:cubicBezTo>
                <a:cubicBezTo>
                  <a:pt x="28" y="55"/>
                  <a:pt x="28" y="55"/>
                  <a:pt x="28" y="55"/>
                </a:cubicBezTo>
                <a:cubicBezTo>
                  <a:pt x="29" y="58"/>
                  <a:pt x="29" y="58"/>
                  <a:pt x="29" y="58"/>
                </a:cubicBezTo>
                <a:close/>
                <a:moveTo>
                  <a:pt x="66" y="12"/>
                </a:moveTo>
                <a:cubicBezTo>
                  <a:pt x="26" y="52"/>
                  <a:pt x="26" y="52"/>
                  <a:pt x="26" y="52"/>
                </a:cubicBezTo>
                <a:cubicBezTo>
                  <a:pt x="23" y="48"/>
                  <a:pt x="23" y="48"/>
                  <a:pt x="23" y="48"/>
                </a:cubicBezTo>
                <a:cubicBezTo>
                  <a:pt x="62" y="9"/>
                  <a:pt x="62" y="9"/>
                  <a:pt x="62" y="9"/>
                </a:cubicBezTo>
                <a:cubicBezTo>
                  <a:pt x="63" y="10"/>
                  <a:pt x="65" y="11"/>
                  <a:pt x="66" y="12"/>
                </a:cubicBezTo>
                <a:close/>
                <a:moveTo>
                  <a:pt x="59" y="7"/>
                </a:moveTo>
                <a:cubicBezTo>
                  <a:pt x="22" y="45"/>
                  <a:pt x="22" y="45"/>
                  <a:pt x="22" y="45"/>
                </a:cubicBezTo>
                <a:cubicBezTo>
                  <a:pt x="19" y="40"/>
                  <a:pt x="19" y="40"/>
                  <a:pt x="19" y="40"/>
                </a:cubicBezTo>
                <a:cubicBezTo>
                  <a:pt x="54" y="5"/>
                  <a:pt x="54" y="5"/>
                  <a:pt x="54" y="5"/>
                </a:cubicBezTo>
                <a:cubicBezTo>
                  <a:pt x="56" y="6"/>
                  <a:pt x="57" y="6"/>
                  <a:pt x="59" y="7"/>
                </a:cubicBezTo>
                <a:close/>
                <a:moveTo>
                  <a:pt x="51" y="4"/>
                </a:moveTo>
                <a:cubicBezTo>
                  <a:pt x="17" y="37"/>
                  <a:pt x="17" y="37"/>
                  <a:pt x="17" y="37"/>
                </a:cubicBezTo>
                <a:cubicBezTo>
                  <a:pt x="15" y="33"/>
                  <a:pt x="15" y="33"/>
                  <a:pt x="15" y="33"/>
                </a:cubicBezTo>
                <a:cubicBezTo>
                  <a:pt x="45" y="2"/>
                  <a:pt x="45" y="2"/>
                  <a:pt x="45" y="2"/>
                </a:cubicBezTo>
                <a:cubicBezTo>
                  <a:pt x="47" y="2"/>
                  <a:pt x="49" y="3"/>
                  <a:pt x="51" y="4"/>
                </a:cubicBezTo>
                <a:close/>
                <a:moveTo>
                  <a:pt x="42" y="1"/>
                </a:moveTo>
                <a:cubicBezTo>
                  <a:pt x="13" y="30"/>
                  <a:pt x="13" y="30"/>
                  <a:pt x="13" y="30"/>
                </a:cubicBezTo>
                <a:cubicBezTo>
                  <a:pt x="10" y="25"/>
                  <a:pt x="10" y="25"/>
                  <a:pt x="10" y="25"/>
                </a:cubicBezTo>
                <a:cubicBezTo>
                  <a:pt x="36" y="0"/>
                  <a:pt x="36" y="0"/>
                  <a:pt x="36" y="0"/>
                </a:cubicBezTo>
                <a:cubicBezTo>
                  <a:pt x="38" y="0"/>
                  <a:pt x="40" y="0"/>
                  <a:pt x="42" y="1"/>
                </a:cubicBezTo>
                <a:close/>
                <a:moveTo>
                  <a:pt x="31" y="0"/>
                </a:moveTo>
                <a:cubicBezTo>
                  <a:pt x="8" y="22"/>
                  <a:pt x="8" y="22"/>
                  <a:pt x="8" y="22"/>
                </a:cubicBezTo>
                <a:cubicBezTo>
                  <a:pt x="6" y="18"/>
                  <a:pt x="6" y="18"/>
                  <a:pt x="6" y="18"/>
                </a:cubicBezTo>
                <a:cubicBezTo>
                  <a:pt x="24" y="0"/>
                  <a:pt x="24" y="0"/>
                  <a:pt x="24" y="0"/>
                </a:cubicBezTo>
                <a:cubicBezTo>
                  <a:pt x="26" y="0"/>
                  <a:pt x="29" y="0"/>
                  <a:pt x="31" y="0"/>
                </a:cubicBezTo>
                <a:close/>
                <a:moveTo>
                  <a:pt x="18" y="1"/>
                </a:moveTo>
                <a:cubicBezTo>
                  <a:pt x="15" y="1"/>
                  <a:pt x="12" y="2"/>
                  <a:pt x="9" y="3"/>
                </a:cubicBezTo>
                <a:cubicBezTo>
                  <a:pt x="2" y="10"/>
                  <a:pt x="2" y="10"/>
                  <a:pt x="2" y="10"/>
                </a:cubicBezTo>
                <a:cubicBezTo>
                  <a:pt x="4" y="15"/>
                  <a:pt x="4" y="15"/>
                  <a:pt x="4" y="15"/>
                </a:cubicBezTo>
                <a:cubicBezTo>
                  <a:pt x="18" y="1"/>
                  <a:pt x="18" y="1"/>
                  <a:pt x="18" y="1"/>
                </a:cubicBezTo>
                <a:close/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close/>
              </a:path>
            </a:pathLst>
          </a:custGeom>
          <a:solidFill>
            <a:srgbClr val="F24B3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2" name="Freeform 40"/>
          <p:cNvSpPr>
            <a:spLocks noEditPoints="1"/>
          </p:cNvSpPr>
          <p:nvPr/>
        </p:nvSpPr>
        <p:spPr bwMode="auto">
          <a:xfrm>
            <a:off x="3297238" y="2474914"/>
            <a:ext cx="238125" cy="174625"/>
          </a:xfrm>
          <a:custGeom>
            <a:avLst/>
            <a:gdLst>
              <a:gd name="T0" fmla="*/ 0 w 50"/>
              <a:gd name="T1" fmla="*/ 37 h 37"/>
              <a:gd name="T2" fmla="*/ 10 w 50"/>
              <a:gd name="T3" fmla="*/ 34 h 37"/>
              <a:gd name="T4" fmla="*/ 40 w 50"/>
              <a:gd name="T5" fmla="*/ 4 h 37"/>
              <a:gd name="T6" fmla="*/ 37 w 50"/>
              <a:gd name="T7" fmla="*/ 0 h 37"/>
              <a:gd name="T8" fmla="*/ 0 w 50"/>
              <a:gd name="T9" fmla="*/ 37 h 37"/>
              <a:gd name="T10" fmla="*/ 16 w 50"/>
              <a:gd name="T11" fmla="*/ 32 h 37"/>
              <a:gd name="T12" fmla="*/ 42 w 50"/>
              <a:gd name="T13" fmla="*/ 6 h 37"/>
              <a:gd name="T14" fmla="*/ 45 w 50"/>
              <a:gd name="T15" fmla="*/ 10 h 37"/>
              <a:gd name="T16" fmla="*/ 45 w 50"/>
              <a:gd name="T17" fmla="*/ 11 h 37"/>
              <a:gd name="T18" fmla="*/ 45 w 50"/>
              <a:gd name="T19" fmla="*/ 11 h 37"/>
              <a:gd name="T20" fmla="*/ 26 w 50"/>
              <a:gd name="T21" fmla="*/ 29 h 37"/>
              <a:gd name="T22" fmla="*/ 16 w 50"/>
              <a:gd name="T23" fmla="*/ 32 h 37"/>
              <a:gd name="T24" fmla="*/ 33 w 50"/>
              <a:gd name="T25" fmla="*/ 27 h 37"/>
              <a:gd name="T26" fmla="*/ 47 w 50"/>
              <a:gd name="T27" fmla="*/ 14 h 37"/>
              <a:gd name="T28" fmla="*/ 49 w 50"/>
              <a:gd name="T29" fmla="*/ 19 h 37"/>
              <a:gd name="T30" fmla="*/ 43 w 50"/>
              <a:gd name="T31" fmla="*/ 24 h 37"/>
              <a:gd name="T32" fmla="*/ 33 w 50"/>
              <a:gd name="T33" fmla="*/ 27 h 37"/>
              <a:gd name="T34" fmla="*/ 50 w 50"/>
              <a:gd name="T35" fmla="*/ 22 h 37"/>
              <a:gd name="T36" fmla="*/ 50 w 50"/>
              <a:gd name="T37" fmla="*/ 22 h 37"/>
              <a:gd name="T38" fmla="*/ 50 w 50"/>
              <a:gd name="T39" fmla="*/ 22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50" h="37">
                <a:moveTo>
                  <a:pt x="0" y="37"/>
                </a:moveTo>
                <a:cubicBezTo>
                  <a:pt x="10" y="34"/>
                  <a:pt x="10" y="34"/>
                  <a:pt x="10" y="34"/>
                </a:cubicBezTo>
                <a:cubicBezTo>
                  <a:pt x="40" y="4"/>
                  <a:pt x="40" y="4"/>
                  <a:pt x="40" y="4"/>
                </a:cubicBezTo>
                <a:cubicBezTo>
                  <a:pt x="39" y="2"/>
                  <a:pt x="38" y="1"/>
                  <a:pt x="37" y="0"/>
                </a:cubicBezTo>
                <a:cubicBezTo>
                  <a:pt x="0" y="37"/>
                  <a:pt x="0" y="37"/>
                  <a:pt x="0" y="37"/>
                </a:cubicBezTo>
                <a:close/>
                <a:moveTo>
                  <a:pt x="16" y="32"/>
                </a:moveTo>
                <a:cubicBezTo>
                  <a:pt x="42" y="6"/>
                  <a:pt x="42" y="6"/>
                  <a:pt x="42" y="6"/>
                </a:cubicBezTo>
                <a:cubicBezTo>
                  <a:pt x="43" y="8"/>
                  <a:pt x="44" y="9"/>
                  <a:pt x="45" y="10"/>
                </a:cubicBezTo>
                <a:cubicBezTo>
                  <a:pt x="45" y="11"/>
                  <a:pt x="45" y="11"/>
                  <a:pt x="45" y="11"/>
                </a:cubicBezTo>
                <a:cubicBezTo>
                  <a:pt x="45" y="11"/>
                  <a:pt x="45" y="11"/>
                  <a:pt x="45" y="11"/>
                </a:cubicBezTo>
                <a:cubicBezTo>
                  <a:pt x="26" y="29"/>
                  <a:pt x="26" y="29"/>
                  <a:pt x="26" y="29"/>
                </a:cubicBezTo>
                <a:cubicBezTo>
                  <a:pt x="16" y="32"/>
                  <a:pt x="16" y="32"/>
                  <a:pt x="16" y="32"/>
                </a:cubicBezTo>
                <a:close/>
                <a:moveTo>
                  <a:pt x="33" y="27"/>
                </a:moveTo>
                <a:cubicBezTo>
                  <a:pt x="47" y="14"/>
                  <a:pt x="47" y="14"/>
                  <a:pt x="47" y="14"/>
                </a:cubicBezTo>
                <a:cubicBezTo>
                  <a:pt x="47" y="16"/>
                  <a:pt x="48" y="17"/>
                  <a:pt x="49" y="19"/>
                </a:cubicBezTo>
                <a:cubicBezTo>
                  <a:pt x="43" y="24"/>
                  <a:pt x="43" y="24"/>
                  <a:pt x="43" y="24"/>
                </a:cubicBezTo>
                <a:cubicBezTo>
                  <a:pt x="33" y="27"/>
                  <a:pt x="33" y="27"/>
                  <a:pt x="33" y="27"/>
                </a:cubicBezTo>
                <a:close/>
                <a:moveTo>
                  <a:pt x="50" y="22"/>
                </a:moveTo>
                <a:cubicBezTo>
                  <a:pt x="50" y="22"/>
                  <a:pt x="50" y="22"/>
                  <a:pt x="50" y="22"/>
                </a:cubicBezTo>
                <a:cubicBezTo>
                  <a:pt x="50" y="22"/>
                  <a:pt x="50" y="22"/>
                  <a:pt x="50" y="22"/>
                </a:cubicBezTo>
                <a:close/>
              </a:path>
            </a:pathLst>
          </a:custGeom>
          <a:solidFill>
            <a:srgbClr val="91A2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3" name="Freeform 41"/>
          <p:cNvSpPr>
            <a:spLocks noEditPoints="1"/>
          </p:cNvSpPr>
          <p:nvPr/>
        </p:nvSpPr>
        <p:spPr bwMode="auto">
          <a:xfrm>
            <a:off x="3165476" y="2597151"/>
            <a:ext cx="384175" cy="369888"/>
          </a:xfrm>
          <a:custGeom>
            <a:avLst/>
            <a:gdLst>
              <a:gd name="T0" fmla="*/ 79 w 81"/>
              <a:gd name="T1" fmla="*/ 0 h 78"/>
              <a:gd name="T2" fmla="*/ 72 w 81"/>
              <a:gd name="T3" fmla="*/ 2 h 78"/>
              <a:gd name="T4" fmla="*/ 0 w 81"/>
              <a:gd name="T5" fmla="*/ 75 h 78"/>
              <a:gd name="T6" fmla="*/ 3 w 81"/>
              <a:gd name="T7" fmla="*/ 75 h 78"/>
              <a:gd name="T8" fmla="*/ 5 w 81"/>
              <a:gd name="T9" fmla="*/ 76 h 78"/>
              <a:gd name="T10" fmla="*/ 79 w 81"/>
              <a:gd name="T11" fmla="*/ 2 h 78"/>
              <a:gd name="T12" fmla="*/ 79 w 81"/>
              <a:gd name="T13" fmla="*/ 0 h 78"/>
              <a:gd name="T14" fmla="*/ 65 w 81"/>
              <a:gd name="T15" fmla="*/ 4 h 78"/>
              <a:gd name="T16" fmla="*/ 2 w 81"/>
              <a:gd name="T17" fmla="*/ 68 h 78"/>
              <a:gd name="T18" fmla="*/ 6 w 81"/>
              <a:gd name="T19" fmla="*/ 57 h 78"/>
              <a:gd name="T20" fmla="*/ 55 w 81"/>
              <a:gd name="T21" fmla="*/ 7 h 78"/>
              <a:gd name="T22" fmla="*/ 65 w 81"/>
              <a:gd name="T23" fmla="*/ 4 h 78"/>
              <a:gd name="T24" fmla="*/ 49 w 81"/>
              <a:gd name="T25" fmla="*/ 9 h 78"/>
              <a:gd name="T26" fmla="*/ 9 w 81"/>
              <a:gd name="T27" fmla="*/ 49 h 78"/>
              <a:gd name="T28" fmla="*/ 13 w 81"/>
              <a:gd name="T29" fmla="*/ 38 h 78"/>
              <a:gd name="T30" fmla="*/ 39 w 81"/>
              <a:gd name="T31" fmla="*/ 12 h 78"/>
              <a:gd name="T32" fmla="*/ 49 w 81"/>
              <a:gd name="T33" fmla="*/ 9 h 78"/>
              <a:gd name="T34" fmla="*/ 32 w 81"/>
              <a:gd name="T35" fmla="*/ 14 h 78"/>
              <a:gd name="T36" fmla="*/ 16 w 81"/>
              <a:gd name="T37" fmla="*/ 30 h 78"/>
              <a:gd name="T38" fmla="*/ 20 w 81"/>
              <a:gd name="T39" fmla="*/ 19 h 78"/>
              <a:gd name="T40" fmla="*/ 22 w 81"/>
              <a:gd name="T41" fmla="*/ 17 h 78"/>
              <a:gd name="T42" fmla="*/ 32 w 81"/>
              <a:gd name="T43" fmla="*/ 14 h 78"/>
              <a:gd name="T44" fmla="*/ 9 w 81"/>
              <a:gd name="T45" fmla="*/ 77 h 78"/>
              <a:gd name="T46" fmla="*/ 80 w 81"/>
              <a:gd name="T47" fmla="*/ 6 h 78"/>
              <a:gd name="T48" fmla="*/ 81 w 81"/>
              <a:gd name="T49" fmla="*/ 12 h 78"/>
              <a:gd name="T50" fmla="*/ 16 w 81"/>
              <a:gd name="T51" fmla="*/ 77 h 78"/>
              <a:gd name="T52" fmla="*/ 9 w 81"/>
              <a:gd name="T53" fmla="*/ 77 h 78"/>
              <a:gd name="T54" fmla="*/ 20 w 81"/>
              <a:gd name="T55" fmla="*/ 78 h 78"/>
              <a:gd name="T56" fmla="*/ 81 w 81"/>
              <a:gd name="T57" fmla="*/ 17 h 78"/>
              <a:gd name="T58" fmla="*/ 80 w 81"/>
              <a:gd name="T59" fmla="*/ 25 h 78"/>
              <a:gd name="T60" fmla="*/ 28 w 81"/>
              <a:gd name="T61" fmla="*/ 77 h 78"/>
              <a:gd name="T62" fmla="*/ 20 w 81"/>
              <a:gd name="T63" fmla="*/ 78 h 78"/>
              <a:gd name="T64" fmla="*/ 34 w 81"/>
              <a:gd name="T65" fmla="*/ 76 h 78"/>
              <a:gd name="T66" fmla="*/ 79 w 81"/>
              <a:gd name="T67" fmla="*/ 31 h 78"/>
              <a:gd name="T68" fmla="*/ 79 w 81"/>
              <a:gd name="T69" fmla="*/ 32 h 78"/>
              <a:gd name="T70" fmla="*/ 75 w 81"/>
              <a:gd name="T71" fmla="*/ 42 h 78"/>
              <a:gd name="T72" fmla="*/ 45 w 81"/>
              <a:gd name="T73" fmla="*/ 72 h 78"/>
              <a:gd name="T74" fmla="*/ 34 w 81"/>
              <a:gd name="T75" fmla="*/ 76 h 78"/>
              <a:gd name="T76" fmla="*/ 58 w 81"/>
              <a:gd name="T77" fmla="*/ 64 h 78"/>
              <a:gd name="T78" fmla="*/ 67 w 81"/>
              <a:gd name="T79" fmla="*/ 55 h 78"/>
              <a:gd name="T80" fmla="*/ 58 w 81"/>
              <a:gd name="T81" fmla="*/ 64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81" h="78">
                <a:moveTo>
                  <a:pt x="79" y="0"/>
                </a:moveTo>
                <a:cubicBezTo>
                  <a:pt x="72" y="2"/>
                  <a:pt x="72" y="2"/>
                  <a:pt x="72" y="2"/>
                </a:cubicBezTo>
                <a:cubicBezTo>
                  <a:pt x="0" y="75"/>
                  <a:pt x="0" y="75"/>
                  <a:pt x="0" y="75"/>
                </a:cubicBezTo>
                <a:cubicBezTo>
                  <a:pt x="1" y="75"/>
                  <a:pt x="2" y="75"/>
                  <a:pt x="3" y="75"/>
                </a:cubicBezTo>
                <a:cubicBezTo>
                  <a:pt x="4" y="76"/>
                  <a:pt x="5" y="76"/>
                  <a:pt x="5" y="76"/>
                </a:cubicBezTo>
                <a:cubicBezTo>
                  <a:pt x="79" y="2"/>
                  <a:pt x="79" y="2"/>
                  <a:pt x="79" y="2"/>
                </a:cubicBezTo>
                <a:cubicBezTo>
                  <a:pt x="79" y="0"/>
                  <a:pt x="79" y="0"/>
                  <a:pt x="79" y="0"/>
                </a:cubicBezTo>
                <a:close/>
                <a:moveTo>
                  <a:pt x="65" y="4"/>
                </a:moveTo>
                <a:cubicBezTo>
                  <a:pt x="2" y="68"/>
                  <a:pt x="2" y="68"/>
                  <a:pt x="2" y="68"/>
                </a:cubicBezTo>
                <a:cubicBezTo>
                  <a:pt x="6" y="57"/>
                  <a:pt x="6" y="57"/>
                  <a:pt x="6" y="57"/>
                </a:cubicBezTo>
                <a:cubicBezTo>
                  <a:pt x="55" y="7"/>
                  <a:pt x="55" y="7"/>
                  <a:pt x="55" y="7"/>
                </a:cubicBezTo>
                <a:cubicBezTo>
                  <a:pt x="65" y="4"/>
                  <a:pt x="65" y="4"/>
                  <a:pt x="65" y="4"/>
                </a:cubicBezTo>
                <a:close/>
                <a:moveTo>
                  <a:pt x="49" y="9"/>
                </a:moveTo>
                <a:cubicBezTo>
                  <a:pt x="9" y="49"/>
                  <a:pt x="9" y="49"/>
                  <a:pt x="9" y="49"/>
                </a:cubicBezTo>
                <a:cubicBezTo>
                  <a:pt x="13" y="38"/>
                  <a:pt x="13" y="38"/>
                  <a:pt x="13" y="38"/>
                </a:cubicBezTo>
                <a:cubicBezTo>
                  <a:pt x="39" y="12"/>
                  <a:pt x="39" y="12"/>
                  <a:pt x="39" y="12"/>
                </a:cubicBezTo>
                <a:cubicBezTo>
                  <a:pt x="49" y="9"/>
                  <a:pt x="49" y="9"/>
                  <a:pt x="49" y="9"/>
                </a:cubicBezTo>
                <a:close/>
                <a:moveTo>
                  <a:pt x="32" y="14"/>
                </a:moveTo>
                <a:cubicBezTo>
                  <a:pt x="16" y="30"/>
                  <a:pt x="16" y="30"/>
                  <a:pt x="16" y="30"/>
                </a:cubicBezTo>
                <a:cubicBezTo>
                  <a:pt x="20" y="19"/>
                  <a:pt x="20" y="19"/>
                  <a:pt x="20" y="19"/>
                </a:cubicBezTo>
                <a:cubicBezTo>
                  <a:pt x="22" y="17"/>
                  <a:pt x="22" y="17"/>
                  <a:pt x="22" y="17"/>
                </a:cubicBezTo>
                <a:cubicBezTo>
                  <a:pt x="32" y="14"/>
                  <a:pt x="32" y="14"/>
                  <a:pt x="32" y="14"/>
                </a:cubicBezTo>
                <a:close/>
                <a:moveTo>
                  <a:pt x="9" y="77"/>
                </a:moveTo>
                <a:cubicBezTo>
                  <a:pt x="80" y="6"/>
                  <a:pt x="80" y="6"/>
                  <a:pt x="80" y="6"/>
                </a:cubicBezTo>
                <a:cubicBezTo>
                  <a:pt x="81" y="8"/>
                  <a:pt x="81" y="10"/>
                  <a:pt x="81" y="12"/>
                </a:cubicBezTo>
                <a:cubicBezTo>
                  <a:pt x="16" y="77"/>
                  <a:pt x="16" y="77"/>
                  <a:pt x="16" y="77"/>
                </a:cubicBezTo>
                <a:cubicBezTo>
                  <a:pt x="14" y="77"/>
                  <a:pt x="11" y="77"/>
                  <a:pt x="9" y="77"/>
                </a:cubicBezTo>
                <a:close/>
                <a:moveTo>
                  <a:pt x="20" y="78"/>
                </a:moveTo>
                <a:cubicBezTo>
                  <a:pt x="81" y="17"/>
                  <a:pt x="81" y="17"/>
                  <a:pt x="81" y="17"/>
                </a:cubicBezTo>
                <a:cubicBezTo>
                  <a:pt x="81" y="20"/>
                  <a:pt x="81" y="22"/>
                  <a:pt x="80" y="25"/>
                </a:cubicBezTo>
                <a:cubicBezTo>
                  <a:pt x="28" y="77"/>
                  <a:pt x="28" y="77"/>
                  <a:pt x="28" y="77"/>
                </a:cubicBezTo>
                <a:cubicBezTo>
                  <a:pt x="26" y="77"/>
                  <a:pt x="23" y="77"/>
                  <a:pt x="20" y="78"/>
                </a:cubicBezTo>
                <a:close/>
                <a:moveTo>
                  <a:pt x="34" y="76"/>
                </a:moveTo>
                <a:cubicBezTo>
                  <a:pt x="79" y="31"/>
                  <a:pt x="79" y="31"/>
                  <a:pt x="79" y="31"/>
                </a:cubicBezTo>
                <a:cubicBezTo>
                  <a:pt x="79" y="32"/>
                  <a:pt x="79" y="32"/>
                  <a:pt x="79" y="32"/>
                </a:cubicBezTo>
                <a:cubicBezTo>
                  <a:pt x="78" y="35"/>
                  <a:pt x="77" y="38"/>
                  <a:pt x="75" y="42"/>
                </a:cubicBezTo>
                <a:cubicBezTo>
                  <a:pt x="45" y="72"/>
                  <a:pt x="45" y="72"/>
                  <a:pt x="45" y="72"/>
                </a:cubicBezTo>
                <a:cubicBezTo>
                  <a:pt x="42" y="73"/>
                  <a:pt x="38" y="75"/>
                  <a:pt x="34" y="76"/>
                </a:cubicBezTo>
                <a:close/>
                <a:moveTo>
                  <a:pt x="58" y="64"/>
                </a:moveTo>
                <a:cubicBezTo>
                  <a:pt x="67" y="55"/>
                  <a:pt x="67" y="55"/>
                  <a:pt x="67" y="55"/>
                </a:cubicBezTo>
                <a:cubicBezTo>
                  <a:pt x="65" y="58"/>
                  <a:pt x="61" y="61"/>
                  <a:pt x="58" y="64"/>
                </a:cubicBezTo>
                <a:close/>
              </a:path>
            </a:pathLst>
          </a:cu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4" name="Freeform 42"/>
          <p:cNvSpPr>
            <a:spLocks noEditPoints="1"/>
          </p:cNvSpPr>
          <p:nvPr/>
        </p:nvSpPr>
        <p:spPr bwMode="auto">
          <a:xfrm>
            <a:off x="2870201" y="2284414"/>
            <a:ext cx="768350" cy="773113"/>
          </a:xfrm>
          <a:custGeom>
            <a:avLst/>
            <a:gdLst>
              <a:gd name="T0" fmla="*/ 81 w 162"/>
              <a:gd name="T1" fmla="*/ 4 h 163"/>
              <a:gd name="T2" fmla="*/ 26 w 162"/>
              <a:gd name="T3" fmla="*/ 27 h 163"/>
              <a:gd name="T4" fmla="*/ 3 w 162"/>
              <a:gd name="T5" fmla="*/ 82 h 163"/>
              <a:gd name="T6" fmla="*/ 26 w 162"/>
              <a:gd name="T7" fmla="*/ 136 h 163"/>
              <a:gd name="T8" fmla="*/ 81 w 162"/>
              <a:gd name="T9" fmla="*/ 159 h 163"/>
              <a:gd name="T10" fmla="*/ 136 w 162"/>
              <a:gd name="T11" fmla="*/ 136 h 163"/>
              <a:gd name="T12" fmla="*/ 159 w 162"/>
              <a:gd name="T13" fmla="*/ 82 h 163"/>
              <a:gd name="T14" fmla="*/ 136 w 162"/>
              <a:gd name="T15" fmla="*/ 27 h 163"/>
              <a:gd name="T16" fmla="*/ 81 w 162"/>
              <a:gd name="T17" fmla="*/ 4 h 163"/>
              <a:gd name="T18" fmla="*/ 141 w 162"/>
              <a:gd name="T19" fmla="*/ 66 h 163"/>
              <a:gd name="T20" fmla="*/ 141 w 162"/>
              <a:gd name="T21" fmla="*/ 98 h 163"/>
              <a:gd name="T22" fmla="*/ 112 w 162"/>
              <a:gd name="T23" fmla="*/ 135 h 163"/>
              <a:gd name="T24" fmla="*/ 112 w 162"/>
              <a:gd name="T25" fmla="*/ 135 h 163"/>
              <a:gd name="T26" fmla="*/ 65 w 162"/>
              <a:gd name="T27" fmla="*/ 141 h 163"/>
              <a:gd name="T28" fmla="*/ 61 w 162"/>
              <a:gd name="T29" fmla="*/ 140 h 163"/>
              <a:gd name="T30" fmla="*/ 83 w 162"/>
              <a:gd name="T31" fmla="*/ 83 h 163"/>
              <a:gd name="T32" fmla="*/ 141 w 162"/>
              <a:gd name="T33" fmla="*/ 66 h 163"/>
              <a:gd name="T34" fmla="*/ 88 w 162"/>
              <a:gd name="T35" fmla="*/ 78 h 163"/>
              <a:gd name="T36" fmla="*/ 126 w 162"/>
              <a:gd name="T37" fmla="*/ 39 h 163"/>
              <a:gd name="T38" fmla="*/ 135 w 162"/>
              <a:gd name="T39" fmla="*/ 50 h 163"/>
              <a:gd name="T40" fmla="*/ 135 w 162"/>
              <a:gd name="T41" fmla="*/ 51 h 163"/>
              <a:gd name="T42" fmla="*/ 140 w 162"/>
              <a:gd name="T43" fmla="*/ 62 h 163"/>
              <a:gd name="T44" fmla="*/ 88 w 162"/>
              <a:gd name="T45" fmla="*/ 78 h 163"/>
              <a:gd name="T46" fmla="*/ 81 w 162"/>
              <a:gd name="T47" fmla="*/ 78 h 163"/>
              <a:gd name="T48" fmla="*/ 52 w 162"/>
              <a:gd name="T49" fmla="*/ 27 h 163"/>
              <a:gd name="T50" fmla="*/ 97 w 162"/>
              <a:gd name="T51" fmla="*/ 22 h 163"/>
              <a:gd name="T52" fmla="*/ 123 w 162"/>
              <a:gd name="T53" fmla="*/ 36 h 163"/>
              <a:gd name="T54" fmla="*/ 81 w 162"/>
              <a:gd name="T55" fmla="*/ 78 h 163"/>
              <a:gd name="T56" fmla="*/ 128 w 162"/>
              <a:gd name="T57" fmla="*/ 35 h 163"/>
              <a:gd name="T58" fmla="*/ 128 w 162"/>
              <a:gd name="T59" fmla="*/ 35 h 163"/>
              <a:gd name="T60" fmla="*/ 128 w 162"/>
              <a:gd name="T61" fmla="*/ 35 h 163"/>
              <a:gd name="T62" fmla="*/ 138 w 162"/>
              <a:gd name="T63" fmla="*/ 49 h 163"/>
              <a:gd name="T64" fmla="*/ 138 w 162"/>
              <a:gd name="T65" fmla="*/ 49 h 163"/>
              <a:gd name="T66" fmla="*/ 145 w 162"/>
              <a:gd name="T67" fmla="*/ 99 h 163"/>
              <a:gd name="T68" fmla="*/ 114 w 162"/>
              <a:gd name="T69" fmla="*/ 139 h 163"/>
              <a:gd name="T70" fmla="*/ 114 w 162"/>
              <a:gd name="T71" fmla="*/ 139 h 163"/>
              <a:gd name="T72" fmla="*/ 114 w 162"/>
              <a:gd name="T73" fmla="*/ 139 h 163"/>
              <a:gd name="T74" fmla="*/ 64 w 162"/>
              <a:gd name="T75" fmla="*/ 145 h 163"/>
              <a:gd name="T76" fmla="*/ 24 w 162"/>
              <a:gd name="T77" fmla="*/ 115 h 163"/>
              <a:gd name="T78" fmla="*/ 24 w 162"/>
              <a:gd name="T79" fmla="*/ 114 h 163"/>
              <a:gd name="T80" fmla="*/ 17 w 162"/>
              <a:gd name="T81" fmla="*/ 65 h 163"/>
              <a:gd name="T82" fmla="*/ 48 w 162"/>
              <a:gd name="T83" fmla="*/ 25 h 163"/>
              <a:gd name="T84" fmla="*/ 48 w 162"/>
              <a:gd name="T85" fmla="*/ 24 h 163"/>
              <a:gd name="T86" fmla="*/ 98 w 162"/>
              <a:gd name="T87" fmla="*/ 18 h 163"/>
              <a:gd name="T88" fmla="*/ 128 w 162"/>
              <a:gd name="T89" fmla="*/ 35 h 163"/>
              <a:gd name="T90" fmla="*/ 58 w 162"/>
              <a:gd name="T91" fmla="*/ 139 h 163"/>
              <a:gd name="T92" fmla="*/ 27 w 162"/>
              <a:gd name="T93" fmla="*/ 113 h 163"/>
              <a:gd name="T94" fmla="*/ 27 w 162"/>
              <a:gd name="T95" fmla="*/ 112 h 163"/>
              <a:gd name="T96" fmla="*/ 21 w 162"/>
              <a:gd name="T97" fmla="*/ 66 h 163"/>
              <a:gd name="T98" fmla="*/ 48 w 162"/>
              <a:gd name="T99" fmla="*/ 29 h 163"/>
              <a:gd name="T100" fmla="*/ 79 w 162"/>
              <a:gd name="T101" fmla="*/ 82 h 163"/>
              <a:gd name="T102" fmla="*/ 58 w 162"/>
              <a:gd name="T103" fmla="*/ 139 h 163"/>
              <a:gd name="T104" fmla="*/ 23 w 162"/>
              <a:gd name="T105" fmla="*/ 24 h 163"/>
              <a:gd name="T106" fmla="*/ 81 w 162"/>
              <a:gd name="T107" fmla="*/ 0 h 163"/>
              <a:gd name="T108" fmla="*/ 139 w 162"/>
              <a:gd name="T109" fmla="*/ 24 h 163"/>
              <a:gd name="T110" fmla="*/ 162 w 162"/>
              <a:gd name="T111" fmla="*/ 82 h 163"/>
              <a:gd name="T112" fmla="*/ 139 w 162"/>
              <a:gd name="T113" fmla="*/ 139 h 163"/>
              <a:gd name="T114" fmla="*/ 81 w 162"/>
              <a:gd name="T115" fmla="*/ 163 h 163"/>
              <a:gd name="T116" fmla="*/ 23 w 162"/>
              <a:gd name="T117" fmla="*/ 139 h 163"/>
              <a:gd name="T118" fmla="*/ 0 w 162"/>
              <a:gd name="T119" fmla="*/ 82 h 163"/>
              <a:gd name="T120" fmla="*/ 23 w 162"/>
              <a:gd name="T121" fmla="*/ 24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62" h="163">
                <a:moveTo>
                  <a:pt x="81" y="4"/>
                </a:moveTo>
                <a:cubicBezTo>
                  <a:pt x="60" y="4"/>
                  <a:pt x="40" y="13"/>
                  <a:pt x="26" y="27"/>
                </a:cubicBezTo>
                <a:cubicBezTo>
                  <a:pt x="12" y="41"/>
                  <a:pt x="3" y="60"/>
                  <a:pt x="3" y="82"/>
                </a:cubicBezTo>
                <a:cubicBezTo>
                  <a:pt x="3" y="103"/>
                  <a:pt x="12" y="122"/>
                  <a:pt x="26" y="136"/>
                </a:cubicBezTo>
                <a:cubicBezTo>
                  <a:pt x="40" y="150"/>
                  <a:pt x="60" y="159"/>
                  <a:pt x="81" y="159"/>
                </a:cubicBezTo>
                <a:cubicBezTo>
                  <a:pt x="102" y="159"/>
                  <a:pt x="122" y="150"/>
                  <a:pt x="136" y="136"/>
                </a:cubicBezTo>
                <a:cubicBezTo>
                  <a:pt x="150" y="122"/>
                  <a:pt x="159" y="103"/>
                  <a:pt x="159" y="82"/>
                </a:cubicBezTo>
                <a:cubicBezTo>
                  <a:pt x="159" y="60"/>
                  <a:pt x="150" y="41"/>
                  <a:pt x="136" y="27"/>
                </a:cubicBezTo>
                <a:cubicBezTo>
                  <a:pt x="122" y="13"/>
                  <a:pt x="102" y="4"/>
                  <a:pt x="81" y="4"/>
                </a:cubicBezTo>
                <a:close/>
                <a:moveTo>
                  <a:pt x="141" y="66"/>
                </a:moveTo>
                <a:cubicBezTo>
                  <a:pt x="144" y="77"/>
                  <a:pt x="144" y="87"/>
                  <a:pt x="141" y="98"/>
                </a:cubicBezTo>
                <a:cubicBezTo>
                  <a:pt x="137" y="113"/>
                  <a:pt x="127" y="127"/>
                  <a:pt x="112" y="135"/>
                </a:cubicBezTo>
                <a:cubicBezTo>
                  <a:pt x="112" y="135"/>
                  <a:pt x="112" y="135"/>
                  <a:pt x="112" y="135"/>
                </a:cubicBezTo>
                <a:cubicBezTo>
                  <a:pt x="97" y="144"/>
                  <a:pt x="80" y="146"/>
                  <a:pt x="65" y="141"/>
                </a:cubicBezTo>
                <a:cubicBezTo>
                  <a:pt x="64" y="141"/>
                  <a:pt x="63" y="141"/>
                  <a:pt x="61" y="140"/>
                </a:cubicBezTo>
                <a:cubicBezTo>
                  <a:pt x="83" y="83"/>
                  <a:pt x="83" y="83"/>
                  <a:pt x="83" y="83"/>
                </a:cubicBezTo>
                <a:cubicBezTo>
                  <a:pt x="141" y="66"/>
                  <a:pt x="141" y="66"/>
                  <a:pt x="141" y="66"/>
                </a:cubicBezTo>
                <a:close/>
                <a:moveTo>
                  <a:pt x="88" y="78"/>
                </a:moveTo>
                <a:cubicBezTo>
                  <a:pt x="126" y="39"/>
                  <a:pt x="126" y="39"/>
                  <a:pt x="126" y="39"/>
                </a:cubicBezTo>
                <a:cubicBezTo>
                  <a:pt x="129" y="43"/>
                  <a:pt x="132" y="46"/>
                  <a:pt x="135" y="50"/>
                </a:cubicBezTo>
                <a:cubicBezTo>
                  <a:pt x="135" y="51"/>
                  <a:pt x="135" y="51"/>
                  <a:pt x="135" y="51"/>
                </a:cubicBezTo>
                <a:cubicBezTo>
                  <a:pt x="137" y="54"/>
                  <a:pt x="139" y="58"/>
                  <a:pt x="140" y="62"/>
                </a:cubicBezTo>
                <a:cubicBezTo>
                  <a:pt x="88" y="78"/>
                  <a:pt x="88" y="78"/>
                  <a:pt x="88" y="78"/>
                </a:cubicBezTo>
                <a:close/>
                <a:moveTo>
                  <a:pt x="81" y="78"/>
                </a:moveTo>
                <a:cubicBezTo>
                  <a:pt x="52" y="27"/>
                  <a:pt x="52" y="27"/>
                  <a:pt x="52" y="27"/>
                </a:cubicBezTo>
                <a:cubicBezTo>
                  <a:pt x="66" y="19"/>
                  <a:pt x="82" y="18"/>
                  <a:pt x="97" y="22"/>
                </a:cubicBezTo>
                <a:cubicBezTo>
                  <a:pt x="107" y="24"/>
                  <a:pt x="116" y="29"/>
                  <a:pt x="123" y="36"/>
                </a:cubicBezTo>
                <a:cubicBezTo>
                  <a:pt x="81" y="78"/>
                  <a:pt x="81" y="78"/>
                  <a:pt x="81" y="78"/>
                </a:cubicBezTo>
                <a:close/>
                <a:moveTo>
                  <a:pt x="128" y="35"/>
                </a:moveTo>
                <a:cubicBezTo>
                  <a:pt x="128" y="35"/>
                  <a:pt x="128" y="35"/>
                  <a:pt x="128" y="35"/>
                </a:cubicBezTo>
                <a:cubicBezTo>
                  <a:pt x="128" y="35"/>
                  <a:pt x="128" y="35"/>
                  <a:pt x="128" y="35"/>
                </a:cubicBezTo>
                <a:cubicBezTo>
                  <a:pt x="132" y="39"/>
                  <a:pt x="135" y="43"/>
                  <a:pt x="138" y="49"/>
                </a:cubicBezTo>
                <a:cubicBezTo>
                  <a:pt x="138" y="49"/>
                  <a:pt x="138" y="49"/>
                  <a:pt x="138" y="49"/>
                </a:cubicBezTo>
                <a:cubicBezTo>
                  <a:pt x="147" y="64"/>
                  <a:pt x="149" y="82"/>
                  <a:pt x="145" y="99"/>
                </a:cubicBezTo>
                <a:cubicBezTo>
                  <a:pt x="140" y="115"/>
                  <a:pt x="130" y="130"/>
                  <a:pt x="114" y="139"/>
                </a:cubicBezTo>
                <a:cubicBezTo>
                  <a:pt x="114" y="139"/>
                  <a:pt x="114" y="139"/>
                  <a:pt x="114" y="139"/>
                </a:cubicBezTo>
                <a:cubicBezTo>
                  <a:pt x="114" y="139"/>
                  <a:pt x="114" y="139"/>
                  <a:pt x="114" y="139"/>
                </a:cubicBezTo>
                <a:cubicBezTo>
                  <a:pt x="98" y="148"/>
                  <a:pt x="80" y="150"/>
                  <a:pt x="64" y="145"/>
                </a:cubicBezTo>
                <a:cubicBezTo>
                  <a:pt x="48" y="141"/>
                  <a:pt x="33" y="130"/>
                  <a:pt x="24" y="115"/>
                </a:cubicBezTo>
                <a:cubicBezTo>
                  <a:pt x="24" y="115"/>
                  <a:pt x="24" y="114"/>
                  <a:pt x="24" y="114"/>
                </a:cubicBezTo>
                <a:cubicBezTo>
                  <a:pt x="15" y="99"/>
                  <a:pt x="13" y="81"/>
                  <a:pt x="17" y="65"/>
                </a:cubicBezTo>
                <a:cubicBezTo>
                  <a:pt x="22" y="48"/>
                  <a:pt x="32" y="34"/>
                  <a:pt x="48" y="25"/>
                </a:cubicBezTo>
                <a:cubicBezTo>
                  <a:pt x="48" y="24"/>
                  <a:pt x="48" y="24"/>
                  <a:pt x="48" y="24"/>
                </a:cubicBezTo>
                <a:cubicBezTo>
                  <a:pt x="64" y="15"/>
                  <a:pt x="82" y="14"/>
                  <a:pt x="98" y="18"/>
                </a:cubicBezTo>
                <a:cubicBezTo>
                  <a:pt x="109" y="21"/>
                  <a:pt x="119" y="27"/>
                  <a:pt x="128" y="35"/>
                </a:cubicBezTo>
                <a:close/>
                <a:moveTo>
                  <a:pt x="58" y="139"/>
                </a:moveTo>
                <a:cubicBezTo>
                  <a:pt x="45" y="134"/>
                  <a:pt x="35" y="125"/>
                  <a:pt x="27" y="113"/>
                </a:cubicBezTo>
                <a:cubicBezTo>
                  <a:pt x="27" y="113"/>
                  <a:pt x="27" y="113"/>
                  <a:pt x="27" y="112"/>
                </a:cubicBezTo>
                <a:cubicBezTo>
                  <a:pt x="19" y="98"/>
                  <a:pt x="17" y="81"/>
                  <a:pt x="21" y="66"/>
                </a:cubicBezTo>
                <a:cubicBezTo>
                  <a:pt x="25" y="51"/>
                  <a:pt x="34" y="38"/>
                  <a:pt x="48" y="29"/>
                </a:cubicBezTo>
                <a:cubicBezTo>
                  <a:pt x="79" y="82"/>
                  <a:pt x="79" y="82"/>
                  <a:pt x="79" y="82"/>
                </a:cubicBezTo>
                <a:cubicBezTo>
                  <a:pt x="58" y="139"/>
                  <a:pt x="58" y="139"/>
                  <a:pt x="58" y="139"/>
                </a:cubicBezTo>
                <a:close/>
                <a:moveTo>
                  <a:pt x="23" y="24"/>
                </a:moveTo>
                <a:cubicBezTo>
                  <a:pt x="38" y="9"/>
                  <a:pt x="59" y="0"/>
                  <a:pt x="81" y="0"/>
                </a:cubicBezTo>
                <a:cubicBezTo>
                  <a:pt x="104" y="0"/>
                  <a:pt x="124" y="9"/>
                  <a:pt x="139" y="24"/>
                </a:cubicBezTo>
                <a:cubicBezTo>
                  <a:pt x="153" y="39"/>
                  <a:pt x="162" y="59"/>
                  <a:pt x="162" y="82"/>
                </a:cubicBezTo>
                <a:cubicBezTo>
                  <a:pt x="162" y="104"/>
                  <a:pt x="153" y="124"/>
                  <a:pt x="139" y="139"/>
                </a:cubicBezTo>
                <a:cubicBezTo>
                  <a:pt x="124" y="154"/>
                  <a:pt x="104" y="163"/>
                  <a:pt x="81" y="163"/>
                </a:cubicBezTo>
                <a:cubicBezTo>
                  <a:pt x="59" y="163"/>
                  <a:pt x="38" y="154"/>
                  <a:pt x="23" y="139"/>
                </a:cubicBezTo>
                <a:cubicBezTo>
                  <a:pt x="9" y="124"/>
                  <a:pt x="0" y="104"/>
                  <a:pt x="0" y="82"/>
                </a:cubicBezTo>
                <a:cubicBezTo>
                  <a:pt x="0" y="59"/>
                  <a:pt x="9" y="39"/>
                  <a:pt x="23" y="24"/>
                </a:cubicBezTo>
                <a:close/>
              </a:path>
            </a:pathLst>
          </a:custGeom>
          <a:solidFill>
            <a:srgbClr val="403E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reeform 43"/>
          <p:cNvSpPr/>
          <p:nvPr/>
        </p:nvSpPr>
        <p:spPr bwMode="auto">
          <a:xfrm>
            <a:off x="5332413" y="2763839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40B4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reeform 44"/>
          <p:cNvSpPr>
            <a:spLocks noEditPoints="1"/>
          </p:cNvSpPr>
          <p:nvPr/>
        </p:nvSpPr>
        <p:spPr bwMode="auto">
          <a:xfrm>
            <a:off x="5260976" y="2654301"/>
            <a:ext cx="374650" cy="374650"/>
          </a:xfrm>
          <a:custGeom>
            <a:avLst/>
            <a:gdLst>
              <a:gd name="T0" fmla="*/ 71 w 79"/>
              <a:gd name="T1" fmla="*/ 45 h 79"/>
              <a:gd name="T2" fmla="*/ 56 w 79"/>
              <a:gd name="T3" fmla="*/ 55 h 79"/>
              <a:gd name="T4" fmla="*/ 56 w 79"/>
              <a:gd name="T5" fmla="*/ 56 h 79"/>
              <a:gd name="T6" fmla="*/ 59 w 79"/>
              <a:gd name="T7" fmla="*/ 62 h 79"/>
              <a:gd name="T8" fmla="*/ 73 w 79"/>
              <a:gd name="T9" fmla="*/ 49 h 79"/>
              <a:gd name="T10" fmla="*/ 73 w 79"/>
              <a:gd name="T11" fmla="*/ 50 h 79"/>
              <a:gd name="T12" fmla="*/ 74 w 79"/>
              <a:gd name="T13" fmla="*/ 51 h 79"/>
              <a:gd name="T14" fmla="*/ 75 w 79"/>
              <a:gd name="T15" fmla="*/ 53 h 79"/>
              <a:gd name="T16" fmla="*/ 59 w 79"/>
              <a:gd name="T17" fmla="*/ 62 h 79"/>
              <a:gd name="T18" fmla="*/ 77 w 79"/>
              <a:gd name="T19" fmla="*/ 61 h 79"/>
              <a:gd name="T20" fmla="*/ 61 w 79"/>
              <a:gd name="T21" fmla="*/ 73 h 79"/>
              <a:gd name="T22" fmla="*/ 68 w 79"/>
              <a:gd name="T23" fmla="*/ 79 h 79"/>
              <a:gd name="T24" fmla="*/ 78 w 79"/>
              <a:gd name="T25" fmla="*/ 65 h 79"/>
              <a:gd name="T26" fmla="*/ 77 w 79"/>
              <a:gd name="T27" fmla="*/ 77 h 79"/>
              <a:gd name="T28" fmla="*/ 67 w 79"/>
              <a:gd name="T29" fmla="*/ 38 h 79"/>
              <a:gd name="T30" fmla="*/ 65 w 79"/>
              <a:gd name="T31" fmla="*/ 35 h 79"/>
              <a:gd name="T32" fmla="*/ 50 w 79"/>
              <a:gd name="T33" fmla="*/ 45 h 79"/>
              <a:gd name="T34" fmla="*/ 60 w 79"/>
              <a:gd name="T35" fmla="*/ 28 h 79"/>
              <a:gd name="T36" fmla="*/ 55 w 79"/>
              <a:gd name="T37" fmla="*/ 23 h 79"/>
              <a:gd name="T38" fmla="*/ 58 w 79"/>
              <a:gd name="T39" fmla="*/ 26 h 79"/>
              <a:gd name="T40" fmla="*/ 52 w 79"/>
              <a:gd name="T41" fmla="*/ 20 h 79"/>
              <a:gd name="T42" fmla="*/ 39 w 79"/>
              <a:gd name="T43" fmla="*/ 33 h 79"/>
              <a:gd name="T44" fmla="*/ 39 w 79"/>
              <a:gd name="T45" fmla="*/ 33 h 79"/>
              <a:gd name="T46" fmla="*/ 39 w 79"/>
              <a:gd name="T47" fmla="*/ 33 h 79"/>
              <a:gd name="T48" fmla="*/ 53 w 79"/>
              <a:gd name="T49" fmla="*/ 21 h 79"/>
              <a:gd name="T50" fmla="*/ 30 w 79"/>
              <a:gd name="T51" fmla="*/ 26 h 79"/>
              <a:gd name="T52" fmla="*/ 40 w 79"/>
              <a:gd name="T53" fmla="*/ 11 h 79"/>
              <a:gd name="T54" fmla="*/ 36 w 79"/>
              <a:gd name="T55" fmla="*/ 9 h 79"/>
              <a:gd name="T56" fmla="*/ 33 w 79"/>
              <a:gd name="T57" fmla="*/ 7 h 79"/>
              <a:gd name="T58" fmla="*/ 15 w 79"/>
              <a:gd name="T59" fmla="*/ 20 h 79"/>
              <a:gd name="T60" fmla="*/ 16 w 79"/>
              <a:gd name="T61" fmla="*/ 20 h 79"/>
              <a:gd name="T62" fmla="*/ 16 w 79"/>
              <a:gd name="T63" fmla="*/ 20 h 79"/>
              <a:gd name="T64" fmla="*/ 25 w 79"/>
              <a:gd name="T65" fmla="*/ 4 h 79"/>
              <a:gd name="T66" fmla="*/ 5 w 79"/>
              <a:gd name="T67" fmla="*/ 18 h 79"/>
              <a:gd name="T68" fmla="*/ 10 w 79"/>
              <a:gd name="T69" fmla="*/ 19 h 79"/>
              <a:gd name="T70" fmla="*/ 10 w 79"/>
              <a:gd name="T71" fmla="*/ 19 h 79"/>
              <a:gd name="T72" fmla="*/ 10 w 79"/>
              <a:gd name="T73" fmla="*/ 19 h 79"/>
              <a:gd name="T74" fmla="*/ 11 w 79"/>
              <a:gd name="T75" fmla="*/ 19 h 79"/>
              <a:gd name="T76" fmla="*/ 2 w 79"/>
              <a:gd name="T77" fmla="*/ 16 h 79"/>
              <a:gd name="T78" fmla="*/ 12 w 79"/>
              <a:gd name="T79" fmla="*/ 1 h 79"/>
              <a:gd name="T80" fmla="*/ 8 w 79"/>
              <a:gd name="T81" fmla="*/ 0 h 79"/>
              <a:gd name="T82" fmla="*/ 0 w 79"/>
              <a:gd name="T83" fmla="*/ 4 h 79"/>
              <a:gd name="T84" fmla="*/ 5 w 79"/>
              <a:gd name="T85" fmla="*/ 0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79" h="79">
                <a:moveTo>
                  <a:pt x="57" y="58"/>
                </a:moveTo>
                <a:cubicBezTo>
                  <a:pt x="58" y="59"/>
                  <a:pt x="58" y="59"/>
                  <a:pt x="58" y="59"/>
                </a:cubicBezTo>
                <a:cubicBezTo>
                  <a:pt x="71" y="45"/>
                  <a:pt x="71" y="45"/>
                  <a:pt x="71" y="45"/>
                </a:cubicBezTo>
                <a:cubicBezTo>
                  <a:pt x="71" y="44"/>
                  <a:pt x="70" y="43"/>
                  <a:pt x="69" y="41"/>
                </a:cubicBezTo>
                <a:cubicBezTo>
                  <a:pt x="56" y="55"/>
                  <a:pt x="56" y="55"/>
                  <a:pt x="56" y="55"/>
                </a:cubicBezTo>
                <a:cubicBezTo>
                  <a:pt x="56" y="55"/>
                  <a:pt x="56" y="55"/>
                  <a:pt x="56" y="55"/>
                </a:cubicBezTo>
                <a:cubicBezTo>
                  <a:pt x="56" y="55"/>
                  <a:pt x="56" y="55"/>
                  <a:pt x="56" y="55"/>
                </a:cubicBezTo>
                <a:cubicBezTo>
                  <a:pt x="56" y="56"/>
                  <a:pt x="56" y="56"/>
                  <a:pt x="56" y="56"/>
                </a:cubicBezTo>
                <a:cubicBezTo>
                  <a:pt x="56" y="56"/>
                  <a:pt x="56" y="56"/>
                  <a:pt x="56" y="56"/>
                </a:cubicBezTo>
                <a:cubicBezTo>
                  <a:pt x="56" y="56"/>
                  <a:pt x="56" y="56"/>
                  <a:pt x="56" y="56"/>
                </a:cubicBezTo>
                <a:cubicBezTo>
                  <a:pt x="57" y="57"/>
                  <a:pt x="57" y="57"/>
                  <a:pt x="57" y="58"/>
                </a:cubicBezTo>
                <a:close/>
                <a:moveTo>
                  <a:pt x="59" y="62"/>
                </a:moveTo>
                <a:cubicBezTo>
                  <a:pt x="73" y="48"/>
                  <a:pt x="73" y="48"/>
                  <a:pt x="73" y="48"/>
                </a:cubicBezTo>
                <a:cubicBezTo>
                  <a:pt x="73" y="49"/>
                  <a:pt x="73" y="49"/>
                  <a:pt x="73" y="49"/>
                </a:cubicBezTo>
                <a:cubicBezTo>
                  <a:pt x="73" y="49"/>
                  <a:pt x="73" y="49"/>
                  <a:pt x="73" y="49"/>
                </a:cubicBezTo>
                <a:cubicBezTo>
                  <a:pt x="73" y="49"/>
                  <a:pt x="73" y="49"/>
                  <a:pt x="73" y="49"/>
                </a:cubicBezTo>
                <a:cubicBezTo>
                  <a:pt x="73" y="49"/>
                  <a:pt x="73" y="49"/>
                  <a:pt x="73" y="49"/>
                </a:cubicBezTo>
                <a:cubicBezTo>
                  <a:pt x="73" y="50"/>
                  <a:pt x="73" y="50"/>
                  <a:pt x="73" y="50"/>
                </a:cubicBezTo>
                <a:cubicBezTo>
                  <a:pt x="73" y="50"/>
                  <a:pt x="73" y="50"/>
                  <a:pt x="73" y="50"/>
                </a:cubicBezTo>
                <a:cubicBezTo>
                  <a:pt x="73" y="50"/>
                  <a:pt x="73" y="50"/>
                  <a:pt x="73" y="50"/>
                </a:cubicBezTo>
                <a:cubicBezTo>
                  <a:pt x="74" y="51"/>
                  <a:pt x="74" y="51"/>
                  <a:pt x="74" y="51"/>
                </a:cubicBezTo>
                <a:cubicBezTo>
                  <a:pt x="74" y="51"/>
                  <a:pt x="74" y="51"/>
                  <a:pt x="74" y="51"/>
                </a:cubicBezTo>
                <a:cubicBezTo>
                  <a:pt x="74" y="51"/>
                  <a:pt x="74" y="51"/>
                  <a:pt x="74" y="51"/>
                </a:cubicBezTo>
                <a:cubicBezTo>
                  <a:pt x="74" y="52"/>
                  <a:pt x="74" y="52"/>
                  <a:pt x="75" y="53"/>
                </a:cubicBezTo>
                <a:cubicBezTo>
                  <a:pt x="60" y="67"/>
                  <a:pt x="60" y="67"/>
                  <a:pt x="60" y="67"/>
                </a:cubicBezTo>
                <a:cubicBezTo>
                  <a:pt x="60" y="67"/>
                  <a:pt x="60" y="67"/>
                  <a:pt x="60" y="67"/>
                </a:cubicBezTo>
                <a:cubicBezTo>
                  <a:pt x="60" y="66"/>
                  <a:pt x="59" y="64"/>
                  <a:pt x="59" y="62"/>
                </a:cubicBezTo>
                <a:close/>
                <a:moveTo>
                  <a:pt x="61" y="71"/>
                </a:moveTo>
                <a:cubicBezTo>
                  <a:pt x="76" y="56"/>
                  <a:pt x="76" y="56"/>
                  <a:pt x="76" y="56"/>
                </a:cubicBezTo>
                <a:cubicBezTo>
                  <a:pt x="76" y="58"/>
                  <a:pt x="77" y="59"/>
                  <a:pt x="77" y="61"/>
                </a:cubicBezTo>
                <a:cubicBezTo>
                  <a:pt x="77" y="61"/>
                  <a:pt x="77" y="61"/>
                  <a:pt x="77" y="61"/>
                </a:cubicBezTo>
                <a:cubicBezTo>
                  <a:pt x="62" y="76"/>
                  <a:pt x="62" y="76"/>
                  <a:pt x="62" y="76"/>
                </a:cubicBezTo>
                <a:cubicBezTo>
                  <a:pt x="62" y="75"/>
                  <a:pt x="61" y="74"/>
                  <a:pt x="61" y="73"/>
                </a:cubicBezTo>
                <a:cubicBezTo>
                  <a:pt x="61" y="72"/>
                  <a:pt x="61" y="72"/>
                  <a:pt x="61" y="71"/>
                </a:cubicBezTo>
                <a:close/>
                <a:moveTo>
                  <a:pt x="65" y="78"/>
                </a:moveTo>
                <a:cubicBezTo>
                  <a:pt x="66" y="79"/>
                  <a:pt x="67" y="79"/>
                  <a:pt x="68" y="79"/>
                </a:cubicBezTo>
                <a:cubicBezTo>
                  <a:pt x="70" y="79"/>
                  <a:pt x="70" y="79"/>
                  <a:pt x="70" y="79"/>
                </a:cubicBezTo>
                <a:cubicBezTo>
                  <a:pt x="79" y="70"/>
                  <a:pt x="79" y="70"/>
                  <a:pt x="79" y="70"/>
                </a:cubicBezTo>
                <a:cubicBezTo>
                  <a:pt x="79" y="69"/>
                  <a:pt x="78" y="67"/>
                  <a:pt x="78" y="65"/>
                </a:cubicBezTo>
                <a:cubicBezTo>
                  <a:pt x="65" y="78"/>
                  <a:pt x="65" y="78"/>
                  <a:pt x="65" y="78"/>
                </a:cubicBezTo>
                <a:close/>
                <a:moveTo>
                  <a:pt x="75" y="78"/>
                </a:moveTo>
                <a:cubicBezTo>
                  <a:pt x="76" y="78"/>
                  <a:pt x="77" y="78"/>
                  <a:pt x="77" y="77"/>
                </a:cubicBezTo>
                <a:cubicBezTo>
                  <a:pt x="78" y="77"/>
                  <a:pt x="78" y="76"/>
                  <a:pt x="78" y="76"/>
                </a:cubicBezTo>
                <a:cubicBezTo>
                  <a:pt x="75" y="78"/>
                  <a:pt x="75" y="78"/>
                  <a:pt x="75" y="78"/>
                </a:cubicBezTo>
                <a:close/>
                <a:moveTo>
                  <a:pt x="67" y="38"/>
                </a:moveTo>
                <a:cubicBezTo>
                  <a:pt x="54" y="52"/>
                  <a:pt x="54" y="52"/>
                  <a:pt x="54" y="52"/>
                </a:cubicBezTo>
                <a:cubicBezTo>
                  <a:pt x="54" y="50"/>
                  <a:pt x="53" y="49"/>
                  <a:pt x="52" y="47"/>
                </a:cubicBezTo>
                <a:cubicBezTo>
                  <a:pt x="65" y="35"/>
                  <a:pt x="65" y="35"/>
                  <a:pt x="65" y="35"/>
                </a:cubicBezTo>
                <a:cubicBezTo>
                  <a:pt x="66" y="36"/>
                  <a:pt x="67" y="37"/>
                  <a:pt x="67" y="38"/>
                </a:cubicBezTo>
                <a:close/>
                <a:moveTo>
                  <a:pt x="63" y="32"/>
                </a:moveTo>
                <a:cubicBezTo>
                  <a:pt x="50" y="45"/>
                  <a:pt x="50" y="45"/>
                  <a:pt x="50" y="45"/>
                </a:cubicBezTo>
                <a:cubicBezTo>
                  <a:pt x="50" y="44"/>
                  <a:pt x="50" y="44"/>
                  <a:pt x="50" y="44"/>
                </a:cubicBezTo>
                <a:cubicBezTo>
                  <a:pt x="49" y="43"/>
                  <a:pt x="48" y="42"/>
                  <a:pt x="47" y="41"/>
                </a:cubicBezTo>
                <a:cubicBezTo>
                  <a:pt x="60" y="28"/>
                  <a:pt x="60" y="28"/>
                  <a:pt x="60" y="28"/>
                </a:cubicBezTo>
                <a:cubicBezTo>
                  <a:pt x="61" y="30"/>
                  <a:pt x="62" y="31"/>
                  <a:pt x="63" y="32"/>
                </a:cubicBezTo>
                <a:close/>
                <a:moveTo>
                  <a:pt x="58" y="26"/>
                </a:moveTo>
                <a:cubicBezTo>
                  <a:pt x="57" y="25"/>
                  <a:pt x="56" y="24"/>
                  <a:pt x="55" y="23"/>
                </a:cubicBezTo>
                <a:cubicBezTo>
                  <a:pt x="42" y="35"/>
                  <a:pt x="42" y="35"/>
                  <a:pt x="42" y="35"/>
                </a:cubicBezTo>
                <a:cubicBezTo>
                  <a:pt x="43" y="37"/>
                  <a:pt x="44" y="38"/>
                  <a:pt x="45" y="39"/>
                </a:cubicBezTo>
                <a:cubicBezTo>
                  <a:pt x="58" y="26"/>
                  <a:pt x="58" y="26"/>
                  <a:pt x="58" y="26"/>
                </a:cubicBezTo>
                <a:close/>
                <a:moveTo>
                  <a:pt x="53" y="21"/>
                </a:moveTo>
                <a:cubicBezTo>
                  <a:pt x="52" y="20"/>
                  <a:pt x="52" y="20"/>
                  <a:pt x="52" y="20"/>
                </a:cubicBezTo>
                <a:cubicBezTo>
                  <a:pt x="52" y="20"/>
                  <a:pt x="52" y="20"/>
                  <a:pt x="52" y="20"/>
                </a:cubicBezTo>
                <a:cubicBezTo>
                  <a:pt x="51" y="19"/>
                  <a:pt x="50" y="18"/>
                  <a:pt x="49" y="18"/>
                </a:cubicBezTo>
                <a:cubicBezTo>
                  <a:pt x="36" y="30"/>
                  <a:pt x="36" y="30"/>
                  <a:pt x="36" y="30"/>
                </a:cubicBezTo>
                <a:cubicBezTo>
                  <a:pt x="37" y="31"/>
                  <a:pt x="38" y="32"/>
                  <a:pt x="39" y="33"/>
                </a:cubicBezTo>
                <a:cubicBezTo>
                  <a:pt x="39" y="33"/>
                  <a:pt x="39" y="33"/>
                  <a:pt x="39" y="33"/>
                </a:cubicBezTo>
                <a:cubicBezTo>
                  <a:pt x="39" y="33"/>
                  <a:pt x="39" y="33"/>
                  <a:pt x="39" y="33"/>
                </a:cubicBezTo>
                <a:cubicBezTo>
                  <a:pt x="39" y="33"/>
                  <a:pt x="39" y="33"/>
                  <a:pt x="39" y="33"/>
                </a:cubicBezTo>
                <a:cubicBezTo>
                  <a:pt x="39" y="33"/>
                  <a:pt x="39" y="33"/>
                  <a:pt x="39" y="33"/>
                </a:cubicBezTo>
                <a:cubicBezTo>
                  <a:pt x="39" y="33"/>
                  <a:pt x="39" y="33"/>
                  <a:pt x="39" y="33"/>
                </a:cubicBezTo>
                <a:cubicBezTo>
                  <a:pt x="39" y="33"/>
                  <a:pt x="39" y="33"/>
                  <a:pt x="39" y="33"/>
                </a:cubicBezTo>
                <a:cubicBezTo>
                  <a:pt x="39" y="33"/>
                  <a:pt x="39" y="33"/>
                  <a:pt x="39" y="33"/>
                </a:cubicBezTo>
                <a:cubicBezTo>
                  <a:pt x="40" y="33"/>
                  <a:pt x="40" y="33"/>
                  <a:pt x="40" y="33"/>
                </a:cubicBezTo>
                <a:cubicBezTo>
                  <a:pt x="53" y="21"/>
                  <a:pt x="53" y="21"/>
                  <a:pt x="53" y="21"/>
                </a:cubicBezTo>
                <a:close/>
                <a:moveTo>
                  <a:pt x="47" y="16"/>
                </a:moveTo>
                <a:cubicBezTo>
                  <a:pt x="34" y="29"/>
                  <a:pt x="34" y="29"/>
                  <a:pt x="34" y="29"/>
                </a:cubicBezTo>
                <a:cubicBezTo>
                  <a:pt x="33" y="28"/>
                  <a:pt x="31" y="27"/>
                  <a:pt x="30" y="26"/>
                </a:cubicBezTo>
                <a:cubicBezTo>
                  <a:pt x="43" y="13"/>
                  <a:pt x="43" y="13"/>
                  <a:pt x="43" y="13"/>
                </a:cubicBezTo>
                <a:cubicBezTo>
                  <a:pt x="44" y="14"/>
                  <a:pt x="45" y="15"/>
                  <a:pt x="47" y="16"/>
                </a:cubicBezTo>
                <a:close/>
                <a:moveTo>
                  <a:pt x="40" y="11"/>
                </a:moveTo>
                <a:cubicBezTo>
                  <a:pt x="27" y="25"/>
                  <a:pt x="27" y="25"/>
                  <a:pt x="27" y="25"/>
                </a:cubicBezTo>
                <a:cubicBezTo>
                  <a:pt x="26" y="24"/>
                  <a:pt x="24" y="23"/>
                  <a:pt x="23" y="22"/>
                </a:cubicBezTo>
                <a:cubicBezTo>
                  <a:pt x="36" y="9"/>
                  <a:pt x="36" y="9"/>
                  <a:pt x="36" y="9"/>
                </a:cubicBezTo>
                <a:cubicBezTo>
                  <a:pt x="37" y="10"/>
                  <a:pt x="37" y="10"/>
                  <a:pt x="37" y="10"/>
                </a:cubicBezTo>
                <a:cubicBezTo>
                  <a:pt x="38" y="10"/>
                  <a:pt x="39" y="11"/>
                  <a:pt x="40" y="11"/>
                </a:cubicBezTo>
                <a:close/>
                <a:moveTo>
                  <a:pt x="33" y="7"/>
                </a:moveTo>
                <a:cubicBezTo>
                  <a:pt x="32" y="7"/>
                  <a:pt x="30" y="6"/>
                  <a:pt x="29" y="6"/>
                </a:cubicBezTo>
                <a:cubicBezTo>
                  <a:pt x="15" y="20"/>
                  <a:pt x="15" y="20"/>
                  <a:pt x="15" y="20"/>
                </a:cubicBezTo>
                <a:cubicBezTo>
                  <a:pt x="15" y="20"/>
                  <a:pt x="15" y="20"/>
                  <a:pt x="15" y="20"/>
                </a:cubicBezTo>
                <a:cubicBezTo>
                  <a:pt x="15" y="20"/>
                  <a:pt x="15" y="20"/>
                  <a:pt x="15" y="20"/>
                </a:cubicBezTo>
                <a:cubicBezTo>
                  <a:pt x="15" y="20"/>
                  <a:pt x="15" y="20"/>
                  <a:pt x="15" y="20"/>
                </a:cubicBezTo>
                <a:cubicBezTo>
                  <a:pt x="16" y="20"/>
                  <a:pt x="16" y="20"/>
                  <a:pt x="16" y="20"/>
                </a:cubicBezTo>
                <a:cubicBezTo>
                  <a:pt x="16" y="20"/>
                  <a:pt x="16" y="20"/>
                  <a:pt x="16" y="20"/>
                </a:cubicBezTo>
                <a:cubicBezTo>
                  <a:pt x="16" y="20"/>
                  <a:pt x="16" y="20"/>
                  <a:pt x="16" y="20"/>
                </a:cubicBezTo>
                <a:cubicBezTo>
                  <a:pt x="16" y="20"/>
                  <a:pt x="16" y="20"/>
                  <a:pt x="16" y="20"/>
                </a:cubicBezTo>
                <a:cubicBezTo>
                  <a:pt x="17" y="20"/>
                  <a:pt x="18" y="21"/>
                  <a:pt x="19" y="21"/>
                </a:cubicBezTo>
                <a:cubicBezTo>
                  <a:pt x="33" y="7"/>
                  <a:pt x="33" y="7"/>
                  <a:pt x="33" y="7"/>
                </a:cubicBezTo>
                <a:close/>
                <a:moveTo>
                  <a:pt x="25" y="4"/>
                </a:moveTo>
                <a:cubicBezTo>
                  <a:pt x="24" y="4"/>
                  <a:pt x="22" y="3"/>
                  <a:pt x="21" y="3"/>
                </a:cubicBezTo>
                <a:cubicBezTo>
                  <a:pt x="21" y="3"/>
                  <a:pt x="21" y="3"/>
                  <a:pt x="21" y="3"/>
                </a:cubicBezTo>
                <a:cubicBezTo>
                  <a:pt x="5" y="18"/>
                  <a:pt x="5" y="18"/>
                  <a:pt x="5" y="18"/>
                </a:cubicBezTo>
                <a:cubicBezTo>
                  <a:pt x="6" y="18"/>
                  <a:pt x="6" y="18"/>
                  <a:pt x="6" y="18"/>
                </a:cubicBezTo>
                <a:cubicBezTo>
                  <a:pt x="7" y="18"/>
                  <a:pt x="7" y="18"/>
                  <a:pt x="8" y="18"/>
                </a:cubicBezTo>
                <a:cubicBezTo>
                  <a:pt x="8" y="18"/>
                  <a:pt x="9" y="18"/>
                  <a:pt x="10" y="19"/>
                </a:cubicBezTo>
                <a:cubicBezTo>
                  <a:pt x="10" y="19"/>
                  <a:pt x="10" y="19"/>
                  <a:pt x="10" y="19"/>
                </a:cubicBezTo>
                <a:cubicBezTo>
                  <a:pt x="10" y="19"/>
                  <a:pt x="10" y="19"/>
                  <a:pt x="10" y="19"/>
                </a:cubicBezTo>
                <a:cubicBezTo>
                  <a:pt x="10" y="19"/>
                  <a:pt x="10" y="19"/>
                  <a:pt x="10" y="19"/>
                </a:cubicBezTo>
                <a:cubicBezTo>
                  <a:pt x="10" y="19"/>
                  <a:pt x="10" y="19"/>
                  <a:pt x="10" y="19"/>
                </a:cubicBezTo>
                <a:cubicBezTo>
                  <a:pt x="10" y="19"/>
                  <a:pt x="10" y="19"/>
                  <a:pt x="10" y="19"/>
                </a:cubicBezTo>
                <a:cubicBezTo>
                  <a:pt x="10" y="19"/>
                  <a:pt x="10" y="19"/>
                  <a:pt x="10" y="19"/>
                </a:cubicBezTo>
                <a:cubicBezTo>
                  <a:pt x="10" y="19"/>
                  <a:pt x="10" y="19"/>
                  <a:pt x="10" y="19"/>
                </a:cubicBezTo>
                <a:cubicBezTo>
                  <a:pt x="10" y="19"/>
                  <a:pt x="10" y="19"/>
                  <a:pt x="10" y="19"/>
                </a:cubicBezTo>
                <a:cubicBezTo>
                  <a:pt x="11" y="19"/>
                  <a:pt x="11" y="19"/>
                  <a:pt x="11" y="19"/>
                </a:cubicBezTo>
                <a:cubicBezTo>
                  <a:pt x="25" y="4"/>
                  <a:pt x="25" y="4"/>
                  <a:pt x="25" y="4"/>
                </a:cubicBezTo>
                <a:close/>
                <a:moveTo>
                  <a:pt x="17" y="2"/>
                </a:moveTo>
                <a:cubicBezTo>
                  <a:pt x="2" y="16"/>
                  <a:pt x="2" y="16"/>
                  <a:pt x="2" y="16"/>
                </a:cubicBezTo>
                <a:cubicBezTo>
                  <a:pt x="2" y="16"/>
                  <a:pt x="2" y="16"/>
                  <a:pt x="2" y="16"/>
                </a:cubicBezTo>
                <a:cubicBezTo>
                  <a:pt x="1" y="15"/>
                  <a:pt x="0" y="14"/>
                  <a:pt x="0" y="13"/>
                </a:cubicBezTo>
                <a:cubicBezTo>
                  <a:pt x="12" y="1"/>
                  <a:pt x="12" y="1"/>
                  <a:pt x="12" y="1"/>
                </a:cubicBezTo>
                <a:cubicBezTo>
                  <a:pt x="14" y="1"/>
                  <a:pt x="14" y="1"/>
                  <a:pt x="14" y="1"/>
                </a:cubicBezTo>
                <a:cubicBezTo>
                  <a:pt x="15" y="1"/>
                  <a:pt x="16" y="2"/>
                  <a:pt x="17" y="2"/>
                </a:cubicBezTo>
                <a:close/>
                <a:moveTo>
                  <a:pt x="8" y="0"/>
                </a:moveTo>
                <a:cubicBezTo>
                  <a:pt x="0" y="8"/>
                  <a:pt x="0" y="8"/>
                  <a:pt x="0" y="8"/>
                </a:cubicBezTo>
                <a:cubicBezTo>
                  <a:pt x="0" y="7"/>
                  <a:pt x="0" y="7"/>
                  <a:pt x="0" y="7"/>
                </a:cubicBezTo>
                <a:cubicBezTo>
                  <a:pt x="0" y="6"/>
                  <a:pt x="0" y="5"/>
                  <a:pt x="0" y="4"/>
                </a:cubicBezTo>
                <a:cubicBezTo>
                  <a:pt x="1" y="3"/>
                  <a:pt x="1" y="3"/>
                  <a:pt x="2" y="2"/>
                </a:cubicBezTo>
                <a:cubicBezTo>
                  <a:pt x="3" y="1"/>
                  <a:pt x="4" y="1"/>
                  <a:pt x="5" y="0"/>
                </a:cubicBezTo>
                <a:cubicBezTo>
                  <a:pt x="5" y="0"/>
                  <a:pt x="5" y="0"/>
                  <a:pt x="5" y="0"/>
                </a:cubicBezTo>
                <a:cubicBezTo>
                  <a:pt x="5" y="0"/>
                  <a:pt x="5" y="0"/>
                  <a:pt x="5" y="0"/>
                </a:cubicBezTo>
                <a:cubicBezTo>
                  <a:pt x="6" y="0"/>
                  <a:pt x="7" y="0"/>
                  <a:pt x="8" y="0"/>
                </a:cubicBez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reeform 45"/>
          <p:cNvSpPr>
            <a:spLocks noEditPoints="1"/>
          </p:cNvSpPr>
          <p:nvPr/>
        </p:nvSpPr>
        <p:spPr bwMode="auto">
          <a:xfrm>
            <a:off x="5260976" y="2474914"/>
            <a:ext cx="555625" cy="554038"/>
          </a:xfrm>
          <a:custGeom>
            <a:avLst/>
            <a:gdLst>
              <a:gd name="T0" fmla="*/ 115 w 117"/>
              <a:gd name="T1" fmla="*/ 94 h 117"/>
              <a:gd name="T2" fmla="*/ 98 w 117"/>
              <a:gd name="T3" fmla="*/ 104 h 117"/>
              <a:gd name="T4" fmla="*/ 116 w 117"/>
              <a:gd name="T5" fmla="*/ 103 h 117"/>
              <a:gd name="T6" fmla="*/ 100 w 117"/>
              <a:gd name="T7" fmla="*/ 114 h 117"/>
              <a:gd name="T8" fmla="*/ 117 w 117"/>
              <a:gd name="T9" fmla="*/ 110 h 117"/>
              <a:gd name="T10" fmla="*/ 113 w 117"/>
              <a:gd name="T11" fmla="*/ 117 h 117"/>
              <a:gd name="T12" fmla="*/ 113 w 117"/>
              <a:gd name="T13" fmla="*/ 86 h 117"/>
              <a:gd name="T14" fmla="*/ 111 w 117"/>
              <a:gd name="T15" fmla="*/ 81 h 117"/>
              <a:gd name="T16" fmla="*/ 96 w 117"/>
              <a:gd name="T17" fmla="*/ 92 h 117"/>
              <a:gd name="T18" fmla="*/ 96 w 117"/>
              <a:gd name="T19" fmla="*/ 91 h 117"/>
              <a:gd name="T20" fmla="*/ 95 w 117"/>
              <a:gd name="T21" fmla="*/ 90 h 117"/>
              <a:gd name="T22" fmla="*/ 95 w 117"/>
              <a:gd name="T23" fmla="*/ 90 h 117"/>
              <a:gd name="T24" fmla="*/ 110 w 117"/>
              <a:gd name="T25" fmla="*/ 77 h 117"/>
              <a:gd name="T26" fmla="*/ 91 w 117"/>
              <a:gd name="T27" fmla="*/ 79 h 117"/>
              <a:gd name="T28" fmla="*/ 93 w 117"/>
              <a:gd name="T29" fmla="*/ 83 h 117"/>
              <a:gd name="T30" fmla="*/ 101 w 117"/>
              <a:gd name="T31" fmla="*/ 58 h 117"/>
              <a:gd name="T32" fmla="*/ 90 w 117"/>
              <a:gd name="T33" fmla="*/ 76 h 117"/>
              <a:gd name="T34" fmla="*/ 90 w 117"/>
              <a:gd name="T35" fmla="*/ 76 h 117"/>
              <a:gd name="T36" fmla="*/ 86 w 117"/>
              <a:gd name="T37" fmla="*/ 69 h 117"/>
              <a:gd name="T38" fmla="*/ 99 w 117"/>
              <a:gd name="T39" fmla="*/ 56 h 117"/>
              <a:gd name="T40" fmla="*/ 80 w 117"/>
              <a:gd name="T41" fmla="*/ 59 h 117"/>
              <a:gd name="T42" fmla="*/ 95 w 117"/>
              <a:gd name="T43" fmla="*/ 49 h 117"/>
              <a:gd name="T44" fmla="*/ 74 w 117"/>
              <a:gd name="T45" fmla="*/ 52 h 117"/>
              <a:gd name="T46" fmla="*/ 85 w 117"/>
              <a:gd name="T47" fmla="*/ 37 h 117"/>
              <a:gd name="T48" fmla="*/ 72 w 117"/>
              <a:gd name="T49" fmla="*/ 50 h 117"/>
              <a:gd name="T50" fmla="*/ 67 w 117"/>
              <a:gd name="T51" fmla="*/ 44 h 117"/>
              <a:gd name="T52" fmla="*/ 66 w 117"/>
              <a:gd name="T53" fmla="*/ 43 h 117"/>
              <a:gd name="T54" fmla="*/ 65 w 117"/>
              <a:gd name="T55" fmla="*/ 43 h 117"/>
              <a:gd name="T56" fmla="*/ 64 w 117"/>
              <a:gd name="T57" fmla="*/ 42 h 117"/>
              <a:gd name="T58" fmla="*/ 64 w 117"/>
              <a:gd name="T59" fmla="*/ 42 h 117"/>
              <a:gd name="T60" fmla="*/ 77 w 117"/>
              <a:gd name="T61" fmla="*/ 29 h 117"/>
              <a:gd name="T62" fmla="*/ 78 w 117"/>
              <a:gd name="T63" fmla="*/ 30 h 117"/>
              <a:gd name="T64" fmla="*/ 79 w 117"/>
              <a:gd name="T65" fmla="*/ 31 h 117"/>
              <a:gd name="T66" fmla="*/ 79 w 117"/>
              <a:gd name="T67" fmla="*/ 32 h 117"/>
              <a:gd name="T68" fmla="*/ 61 w 117"/>
              <a:gd name="T69" fmla="*/ 39 h 117"/>
              <a:gd name="T70" fmla="*/ 74 w 117"/>
              <a:gd name="T71" fmla="*/ 27 h 117"/>
              <a:gd name="T72" fmla="*/ 51 w 117"/>
              <a:gd name="T73" fmla="*/ 32 h 117"/>
              <a:gd name="T74" fmla="*/ 61 w 117"/>
              <a:gd name="T75" fmla="*/ 18 h 117"/>
              <a:gd name="T76" fmla="*/ 47 w 117"/>
              <a:gd name="T77" fmla="*/ 30 h 117"/>
              <a:gd name="T78" fmla="*/ 54 w 117"/>
              <a:gd name="T79" fmla="*/ 14 h 117"/>
              <a:gd name="T80" fmla="*/ 50 w 117"/>
              <a:gd name="T81" fmla="*/ 11 h 117"/>
              <a:gd name="T82" fmla="*/ 33 w 117"/>
              <a:gd name="T83" fmla="*/ 24 h 117"/>
              <a:gd name="T84" fmla="*/ 29 w 117"/>
              <a:gd name="T85" fmla="*/ 22 h 117"/>
              <a:gd name="T86" fmla="*/ 42 w 117"/>
              <a:gd name="T87" fmla="*/ 8 h 117"/>
              <a:gd name="T88" fmla="*/ 34 w 117"/>
              <a:gd name="T89" fmla="*/ 5 h 117"/>
              <a:gd name="T90" fmla="*/ 39 w 117"/>
              <a:gd name="T91" fmla="*/ 7 h 117"/>
              <a:gd name="T92" fmla="*/ 31 w 117"/>
              <a:gd name="T93" fmla="*/ 4 h 117"/>
              <a:gd name="T94" fmla="*/ 10 w 117"/>
              <a:gd name="T95" fmla="*/ 18 h 117"/>
              <a:gd name="T96" fmla="*/ 13 w 117"/>
              <a:gd name="T97" fmla="*/ 19 h 117"/>
              <a:gd name="T98" fmla="*/ 14 w 117"/>
              <a:gd name="T99" fmla="*/ 19 h 117"/>
              <a:gd name="T100" fmla="*/ 14 w 117"/>
              <a:gd name="T101" fmla="*/ 19 h 117"/>
              <a:gd name="T102" fmla="*/ 22 w 117"/>
              <a:gd name="T103" fmla="*/ 2 h 117"/>
              <a:gd name="T104" fmla="*/ 2 w 117"/>
              <a:gd name="T105" fmla="*/ 16 h 117"/>
              <a:gd name="T106" fmla="*/ 22 w 117"/>
              <a:gd name="T107" fmla="*/ 2 h 117"/>
              <a:gd name="T108" fmla="*/ 0 w 117"/>
              <a:gd name="T109" fmla="*/ 11 h 117"/>
              <a:gd name="T110" fmla="*/ 8 w 117"/>
              <a:gd name="T111" fmla="*/ 0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17" h="117">
                <a:moveTo>
                  <a:pt x="98" y="104"/>
                </a:moveTo>
                <a:cubicBezTo>
                  <a:pt x="99" y="106"/>
                  <a:pt x="99" y="108"/>
                  <a:pt x="99" y="110"/>
                </a:cubicBezTo>
                <a:cubicBezTo>
                  <a:pt x="115" y="94"/>
                  <a:pt x="115" y="94"/>
                  <a:pt x="115" y="94"/>
                </a:cubicBezTo>
                <a:cubicBezTo>
                  <a:pt x="115" y="93"/>
                  <a:pt x="114" y="92"/>
                  <a:pt x="114" y="91"/>
                </a:cubicBezTo>
                <a:cubicBezTo>
                  <a:pt x="114" y="89"/>
                  <a:pt x="114" y="89"/>
                  <a:pt x="114" y="89"/>
                </a:cubicBezTo>
                <a:cubicBezTo>
                  <a:pt x="98" y="104"/>
                  <a:pt x="98" y="104"/>
                  <a:pt x="98" y="104"/>
                </a:cubicBezTo>
                <a:close/>
                <a:moveTo>
                  <a:pt x="100" y="114"/>
                </a:moveTo>
                <a:cubicBezTo>
                  <a:pt x="116" y="98"/>
                  <a:pt x="116" y="98"/>
                  <a:pt x="116" y="98"/>
                </a:cubicBezTo>
                <a:cubicBezTo>
                  <a:pt x="116" y="100"/>
                  <a:pt x="116" y="102"/>
                  <a:pt x="116" y="103"/>
                </a:cubicBezTo>
                <a:cubicBezTo>
                  <a:pt x="103" y="117"/>
                  <a:pt x="103" y="117"/>
                  <a:pt x="103" y="117"/>
                </a:cubicBezTo>
                <a:cubicBezTo>
                  <a:pt x="103" y="116"/>
                  <a:pt x="102" y="116"/>
                  <a:pt x="101" y="115"/>
                </a:cubicBezTo>
                <a:cubicBezTo>
                  <a:pt x="101" y="115"/>
                  <a:pt x="100" y="114"/>
                  <a:pt x="100" y="114"/>
                </a:cubicBezTo>
                <a:close/>
                <a:moveTo>
                  <a:pt x="107" y="117"/>
                </a:moveTo>
                <a:cubicBezTo>
                  <a:pt x="117" y="107"/>
                  <a:pt x="117" y="107"/>
                  <a:pt x="117" y="107"/>
                </a:cubicBezTo>
                <a:cubicBezTo>
                  <a:pt x="117" y="110"/>
                  <a:pt x="117" y="110"/>
                  <a:pt x="117" y="110"/>
                </a:cubicBezTo>
                <a:cubicBezTo>
                  <a:pt x="117" y="111"/>
                  <a:pt x="117" y="112"/>
                  <a:pt x="117" y="112"/>
                </a:cubicBezTo>
                <a:cubicBezTo>
                  <a:pt x="116" y="113"/>
                  <a:pt x="116" y="114"/>
                  <a:pt x="115" y="115"/>
                </a:cubicBezTo>
                <a:cubicBezTo>
                  <a:pt x="115" y="116"/>
                  <a:pt x="114" y="116"/>
                  <a:pt x="113" y="117"/>
                </a:cubicBezTo>
                <a:cubicBezTo>
                  <a:pt x="112" y="117"/>
                  <a:pt x="111" y="117"/>
                  <a:pt x="110" y="117"/>
                </a:cubicBezTo>
                <a:cubicBezTo>
                  <a:pt x="107" y="117"/>
                  <a:pt x="107" y="117"/>
                  <a:pt x="107" y="117"/>
                </a:cubicBezTo>
                <a:close/>
                <a:moveTo>
                  <a:pt x="113" y="86"/>
                </a:moveTo>
                <a:cubicBezTo>
                  <a:pt x="98" y="100"/>
                  <a:pt x="98" y="100"/>
                  <a:pt x="98" y="100"/>
                </a:cubicBezTo>
                <a:cubicBezTo>
                  <a:pt x="97" y="99"/>
                  <a:pt x="97" y="97"/>
                  <a:pt x="97" y="95"/>
                </a:cubicBezTo>
                <a:cubicBezTo>
                  <a:pt x="111" y="81"/>
                  <a:pt x="111" y="81"/>
                  <a:pt x="111" y="81"/>
                </a:cubicBezTo>
                <a:cubicBezTo>
                  <a:pt x="112" y="82"/>
                  <a:pt x="112" y="84"/>
                  <a:pt x="113" y="86"/>
                </a:cubicBezTo>
                <a:close/>
                <a:moveTo>
                  <a:pt x="110" y="77"/>
                </a:moveTo>
                <a:cubicBezTo>
                  <a:pt x="96" y="92"/>
                  <a:pt x="96" y="92"/>
                  <a:pt x="96" y="92"/>
                </a:cubicBezTo>
                <a:cubicBezTo>
                  <a:pt x="96" y="91"/>
                  <a:pt x="96" y="91"/>
                  <a:pt x="96" y="91"/>
                </a:cubicBezTo>
                <a:cubicBezTo>
                  <a:pt x="96" y="91"/>
                  <a:pt x="96" y="91"/>
                  <a:pt x="96" y="91"/>
                </a:cubicBezTo>
                <a:cubicBezTo>
                  <a:pt x="96" y="91"/>
                  <a:pt x="96" y="91"/>
                  <a:pt x="96" y="91"/>
                </a:cubicBezTo>
                <a:cubicBezTo>
                  <a:pt x="95" y="91"/>
                  <a:pt x="95" y="91"/>
                  <a:pt x="95" y="91"/>
                </a:cubicBezTo>
                <a:cubicBezTo>
                  <a:pt x="95" y="91"/>
                  <a:pt x="95" y="91"/>
                  <a:pt x="95" y="91"/>
                </a:cubicBezTo>
                <a:cubicBezTo>
                  <a:pt x="95" y="90"/>
                  <a:pt x="95" y="90"/>
                  <a:pt x="95" y="90"/>
                </a:cubicBezTo>
                <a:cubicBezTo>
                  <a:pt x="95" y="90"/>
                  <a:pt x="95" y="90"/>
                  <a:pt x="95" y="90"/>
                </a:cubicBezTo>
                <a:cubicBezTo>
                  <a:pt x="95" y="90"/>
                  <a:pt x="95" y="90"/>
                  <a:pt x="95" y="90"/>
                </a:cubicBezTo>
                <a:cubicBezTo>
                  <a:pt x="95" y="90"/>
                  <a:pt x="95" y="90"/>
                  <a:pt x="95" y="90"/>
                </a:cubicBezTo>
                <a:cubicBezTo>
                  <a:pt x="95" y="89"/>
                  <a:pt x="95" y="88"/>
                  <a:pt x="94" y="87"/>
                </a:cubicBezTo>
                <a:cubicBezTo>
                  <a:pt x="108" y="73"/>
                  <a:pt x="108" y="73"/>
                  <a:pt x="108" y="73"/>
                </a:cubicBezTo>
                <a:cubicBezTo>
                  <a:pt x="109" y="74"/>
                  <a:pt x="109" y="76"/>
                  <a:pt x="110" y="77"/>
                </a:cubicBezTo>
                <a:close/>
                <a:moveTo>
                  <a:pt x="107" y="70"/>
                </a:moveTo>
                <a:cubicBezTo>
                  <a:pt x="106" y="68"/>
                  <a:pt x="105" y="67"/>
                  <a:pt x="105" y="65"/>
                </a:cubicBezTo>
                <a:cubicBezTo>
                  <a:pt x="91" y="79"/>
                  <a:pt x="91" y="79"/>
                  <a:pt x="91" y="79"/>
                </a:cubicBezTo>
                <a:cubicBezTo>
                  <a:pt x="91" y="79"/>
                  <a:pt x="91" y="79"/>
                  <a:pt x="91" y="79"/>
                </a:cubicBezTo>
                <a:cubicBezTo>
                  <a:pt x="91" y="79"/>
                  <a:pt x="91" y="79"/>
                  <a:pt x="91" y="79"/>
                </a:cubicBezTo>
                <a:cubicBezTo>
                  <a:pt x="92" y="81"/>
                  <a:pt x="93" y="82"/>
                  <a:pt x="93" y="83"/>
                </a:cubicBezTo>
                <a:cubicBezTo>
                  <a:pt x="107" y="70"/>
                  <a:pt x="107" y="70"/>
                  <a:pt x="107" y="70"/>
                </a:cubicBezTo>
                <a:close/>
                <a:moveTo>
                  <a:pt x="103" y="62"/>
                </a:moveTo>
                <a:cubicBezTo>
                  <a:pt x="102" y="61"/>
                  <a:pt x="102" y="60"/>
                  <a:pt x="101" y="58"/>
                </a:cubicBezTo>
                <a:cubicBezTo>
                  <a:pt x="88" y="72"/>
                  <a:pt x="88" y="72"/>
                  <a:pt x="88" y="72"/>
                </a:cubicBezTo>
                <a:cubicBezTo>
                  <a:pt x="88" y="73"/>
                  <a:pt x="89" y="74"/>
                  <a:pt x="90" y="76"/>
                </a:cubicBezTo>
                <a:cubicBezTo>
                  <a:pt x="90" y="76"/>
                  <a:pt x="90" y="76"/>
                  <a:pt x="90" y="76"/>
                </a:cubicBezTo>
                <a:cubicBezTo>
                  <a:pt x="90" y="76"/>
                  <a:pt x="90" y="76"/>
                  <a:pt x="90" y="76"/>
                </a:cubicBezTo>
                <a:cubicBezTo>
                  <a:pt x="90" y="76"/>
                  <a:pt x="90" y="76"/>
                  <a:pt x="90" y="76"/>
                </a:cubicBezTo>
                <a:cubicBezTo>
                  <a:pt x="90" y="76"/>
                  <a:pt x="90" y="76"/>
                  <a:pt x="90" y="76"/>
                </a:cubicBezTo>
                <a:cubicBezTo>
                  <a:pt x="103" y="62"/>
                  <a:pt x="103" y="62"/>
                  <a:pt x="103" y="62"/>
                </a:cubicBezTo>
                <a:close/>
                <a:moveTo>
                  <a:pt x="99" y="56"/>
                </a:moveTo>
                <a:cubicBezTo>
                  <a:pt x="86" y="69"/>
                  <a:pt x="86" y="69"/>
                  <a:pt x="86" y="69"/>
                </a:cubicBezTo>
                <a:cubicBezTo>
                  <a:pt x="85" y="67"/>
                  <a:pt x="85" y="66"/>
                  <a:pt x="84" y="65"/>
                </a:cubicBezTo>
                <a:cubicBezTo>
                  <a:pt x="97" y="52"/>
                  <a:pt x="97" y="52"/>
                  <a:pt x="97" y="52"/>
                </a:cubicBezTo>
                <a:cubicBezTo>
                  <a:pt x="98" y="53"/>
                  <a:pt x="98" y="54"/>
                  <a:pt x="99" y="56"/>
                </a:cubicBezTo>
                <a:close/>
                <a:moveTo>
                  <a:pt x="95" y="49"/>
                </a:moveTo>
                <a:cubicBezTo>
                  <a:pt x="82" y="62"/>
                  <a:pt x="82" y="62"/>
                  <a:pt x="82" y="62"/>
                </a:cubicBezTo>
                <a:cubicBezTo>
                  <a:pt x="81" y="61"/>
                  <a:pt x="81" y="60"/>
                  <a:pt x="80" y="59"/>
                </a:cubicBezTo>
                <a:cubicBezTo>
                  <a:pt x="79" y="58"/>
                  <a:pt x="79" y="58"/>
                  <a:pt x="79" y="58"/>
                </a:cubicBezTo>
                <a:cubicBezTo>
                  <a:pt x="92" y="45"/>
                  <a:pt x="92" y="45"/>
                  <a:pt x="92" y="45"/>
                </a:cubicBezTo>
                <a:cubicBezTo>
                  <a:pt x="93" y="47"/>
                  <a:pt x="94" y="48"/>
                  <a:pt x="95" y="49"/>
                </a:cubicBezTo>
                <a:close/>
                <a:moveTo>
                  <a:pt x="90" y="43"/>
                </a:moveTo>
                <a:cubicBezTo>
                  <a:pt x="89" y="42"/>
                  <a:pt x="88" y="41"/>
                  <a:pt x="87" y="39"/>
                </a:cubicBezTo>
                <a:cubicBezTo>
                  <a:pt x="74" y="52"/>
                  <a:pt x="74" y="52"/>
                  <a:pt x="74" y="52"/>
                </a:cubicBezTo>
                <a:cubicBezTo>
                  <a:pt x="75" y="53"/>
                  <a:pt x="76" y="55"/>
                  <a:pt x="77" y="56"/>
                </a:cubicBezTo>
                <a:cubicBezTo>
                  <a:pt x="90" y="43"/>
                  <a:pt x="90" y="43"/>
                  <a:pt x="90" y="43"/>
                </a:cubicBezTo>
                <a:close/>
                <a:moveTo>
                  <a:pt x="85" y="37"/>
                </a:moveTo>
                <a:cubicBezTo>
                  <a:pt x="84" y="36"/>
                  <a:pt x="83" y="35"/>
                  <a:pt x="82" y="34"/>
                </a:cubicBezTo>
                <a:cubicBezTo>
                  <a:pt x="69" y="47"/>
                  <a:pt x="69" y="47"/>
                  <a:pt x="69" y="47"/>
                </a:cubicBezTo>
                <a:cubicBezTo>
                  <a:pt x="70" y="48"/>
                  <a:pt x="71" y="49"/>
                  <a:pt x="72" y="50"/>
                </a:cubicBezTo>
                <a:cubicBezTo>
                  <a:pt x="85" y="37"/>
                  <a:pt x="85" y="37"/>
                  <a:pt x="85" y="37"/>
                </a:cubicBezTo>
                <a:close/>
                <a:moveTo>
                  <a:pt x="80" y="32"/>
                </a:moveTo>
                <a:cubicBezTo>
                  <a:pt x="67" y="44"/>
                  <a:pt x="67" y="44"/>
                  <a:pt x="67" y="44"/>
                </a:cubicBezTo>
                <a:cubicBezTo>
                  <a:pt x="66" y="44"/>
                  <a:pt x="66" y="44"/>
                  <a:pt x="66" y="44"/>
                </a:cubicBezTo>
                <a:cubicBezTo>
                  <a:pt x="66" y="44"/>
                  <a:pt x="66" y="44"/>
                  <a:pt x="66" y="44"/>
                </a:cubicBezTo>
                <a:cubicBezTo>
                  <a:pt x="66" y="43"/>
                  <a:pt x="66" y="43"/>
                  <a:pt x="66" y="43"/>
                </a:cubicBezTo>
                <a:cubicBezTo>
                  <a:pt x="66" y="43"/>
                  <a:pt x="66" y="43"/>
                  <a:pt x="66" y="43"/>
                </a:cubicBezTo>
                <a:cubicBezTo>
                  <a:pt x="65" y="43"/>
                  <a:pt x="65" y="43"/>
                  <a:pt x="65" y="43"/>
                </a:cubicBezTo>
                <a:cubicBezTo>
                  <a:pt x="65" y="43"/>
                  <a:pt x="65" y="43"/>
                  <a:pt x="65" y="43"/>
                </a:cubicBezTo>
                <a:cubicBezTo>
                  <a:pt x="65" y="43"/>
                  <a:pt x="65" y="43"/>
                  <a:pt x="65" y="43"/>
                </a:cubicBezTo>
                <a:cubicBezTo>
                  <a:pt x="64" y="42"/>
                  <a:pt x="64" y="42"/>
                  <a:pt x="64" y="42"/>
                </a:cubicBezTo>
                <a:cubicBezTo>
                  <a:pt x="64" y="42"/>
                  <a:pt x="64" y="42"/>
                  <a:pt x="64" y="42"/>
                </a:cubicBezTo>
                <a:cubicBezTo>
                  <a:pt x="64" y="42"/>
                  <a:pt x="64" y="42"/>
                  <a:pt x="64" y="42"/>
                </a:cubicBezTo>
                <a:cubicBezTo>
                  <a:pt x="64" y="42"/>
                  <a:pt x="64" y="42"/>
                  <a:pt x="64" y="42"/>
                </a:cubicBezTo>
                <a:cubicBezTo>
                  <a:pt x="64" y="42"/>
                  <a:pt x="64" y="42"/>
                  <a:pt x="64" y="42"/>
                </a:cubicBezTo>
                <a:cubicBezTo>
                  <a:pt x="63" y="41"/>
                  <a:pt x="63" y="41"/>
                  <a:pt x="63" y="41"/>
                </a:cubicBezTo>
                <a:cubicBezTo>
                  <a:pt x="76" y="29"/>
                  <a:pt x="76" y="29"/>
                  <a:pt x="76" y="29"/>
                </a:cubicBezTo>
                <a:cubicBezTo>
                  <a:pt x="77" y="29"/>
                  <a:pt x="77" y="29"/>
                  <a:pt x="77" y="29"/>
                </a:cubicBezTo>
                <a:cubicBezTo>
                  <a:pt x="77" y="29"/>
                  <a:pt x="77" y="29"/>
                  <a:pt x="77" y="29"/>
                </a:cubicBezTo>
                <a:cubicBezTo>
                  <a:pt x="78" y="30"/>
                  <a:pt x="78" y="30"/>
                  <a:pt x="78" y="30"/>
                </a:cubicBezTo>
                <a:cubicBezTo>
                  <a:pt x="78" y="30"/>
                  <a:pt x="78" y="30"/>
                  <a:pt x="78" y="30"/>
                </a:cubicBezTo>
                <a:cubicBezTo>
                  <a:pt x="78" y="31"/>
                  <a:pt x="78" y="31"/>
                  <a:pt x="78" y="31"/>
                </a:cubicBezTo>
                <a:cubicBezTo>
                  <a:pt x="78" y="31"/>
                  <a:pt x="78" y="31"/>
                  <a:pt x="78" y="31"/>
                </a:cubicBezTo>
                <a:cubicBezTo>
                  <a:pt x="79" y="31"/>
                  <a:pt x="79" y="31"/>
                  <a:pt x="79" y="31"/>
                </a:cubicBezTo>
                <a:cubicBezTo>
                  <a:pt x="79" y="31"/>
                  <a:pt x="79" y="31"/>
                  <a:pt x="79" y="31"/>
                </a:cubicBezTo>
                <a:cubicBezTo>
                  <a:pt x="79" y="32"/>
                  <a:pt x="79" y="32"/>
                  <a:pt x="79" y="32"/>
                </a:cubicBezTo>
                <a:cubicBezTo>
                  <a:pt x="79" y="32"/>
                  <a:pt x="79" y="32"/>
                  <a:pt x="79" y="32"/>
                </a:cubicBezTo>
                <a:cubicBezTo>
                  <a:pt x="80" y="32"/>
                  <a:pt x="80" y="32"/>
                  <a:pt x="80" y="32"/>
                </a:cubicBezTo>
                <a:close/>
                <a:moveTo>
                  <a:pt x="74" y="27"/>
                </a:moveTo>
                <a:cubicBezTo>
                  <a:pt x="61" y="39"/>
                  <a:pt x="61" y="39"/>
                  <a:pt x="61" y="39"/>
                </a:cubicBezTo>
                <a:cubicBezTo>
                  <a:pt x="60" y="39"/>
                  <a:pt x="59" y="38"/>
                  <a:pt x="57" y="37"/>
                </a:cubicBezTo>
                <a:cubicBezTo>
                  <a:pt x="70" y="24"/>
                  <a:pt x="70" y="24"/>
                  <a:pt x="70" y="24"/>
                </a:cubicBezTo>
                <a:cubicBezTo>
                  <a:pt x="71" y="25"/>
                  <a:pt x="73" y="26"/>
                  <a:pt x="74" y="27"/>
                </a:cubicBezTo>
                <a:close/>
                <a:moveTo>
                  <a:pt x="68" y="22"/>
                </a:moveTo>
                <a:cubicBezTo>
                  <a:pt x="66" y="21"/>
                  <a:pt x="65" y="20"/>
                  <a:pt x="64" y="19"/>
                </a:cubicBezTo>
                <a:cubicBezTo>
                  <a:pt x="51" y="32"/>
                  <a:pt x="51" y="32"/>
                  <a:pt x="51" y="32"/>
                </a:cubicBezTo>
                <a:cubicBezTo>
                  <a:pt x="52" y="33"/>
                  <a:pt x="53" y="34"/>
                  <a:pt x="55" y="35"/>
                </a:cubicBezTo>
                <a:cubicBezTo>
                  <a:pt x="68" y="22"/>
                  <a:pt x="68" y="22"/>
                  <a:pt x="68" y="22"/>
                </a:cubicBezTo>
                <a:close/>
                <a:moveTo>
                  <a:pt x="61" y="18"/>
                </a:moveTo>
                <a:cubicBezTo>
                  <a:pt x="60" y="17"/>
                  <a:pt x="58" y="16"/>
                  <a:pt x="57" y="15"/>
                </a:cubicBezTo>
                <a:cubicBezTo>
                  <a:pt x="44" y="28"/>
                  <a:pt x="44" y="28"/>
                  <a:pt x="44" y="28"/>
                </a:cubicBezTo>
                <a:cubicBezTo>
                  <a:pt x="45" y="29"/>
                  <a:pt x="46" y="30"/>
                  <a:pt x="47" y="30"/>
                </a:cubicBezTo>
                <a:cubicBezTo>
                  <a:pt x="48" y="31"/>
                  <a:pt x="48" y="31"/>
                  <a:pt x="48" y="31"/>
                </a:cubicBezTo>
                <a:cubicBezTo>
                  <a:pt x="61" y="18"/>
                  <a:pt x="61" y="18"/>
                  <a:pt x="61" y="18"/>
                </a:cubicBezTo>
                <a:close/>
                <a:moveTo>
                  <a:pt x="54" y="14"/>
                </a:moveTo>
                <a:cubicBezTo>
                  <a:pt x="41" y="27"/>
                  <a:pt x="41" y="27"/>
                  <a:pt x="41" y="27"/>
                </a:cubicBezTo>
                <a:cubicBezTo>
                  <a:pt x="39" y="26"/>
                  <a:pt x="38" y="26"/>
                  <a:pt x="36" y="25"/>
                </a:cubicBezTo>
                <a:cubicBezTo>
                  <a:pt x="50" y="11"/>
                  <a:pt x="50" y="11"/>
                  <a:pt x="50" y="11"/>
                </a:cubicBezTo>
                <a:cubicBezTo>
                  <a:pt x="51" y="12"/>
                  <a:pt x="53" y="13"/>
                  <a:pt x="54" y="14"/>
                </a:cubicBezTo>
                <a:close/>
                <a:moveTo>
                  <a:pt x="47" y="10"/>
                </a:moveTo>
                <a:cubicBezTo>
                  <a:pt x="33" y="24"/>
                  <a:pt x="33" y="24"/>
                  <a:pt x="33" y="24"/>
                </a:cubicBezTo>
                <a:cubicBezTo>
                  <a:pt x="32" y="23"/>
                  <a:pt x="31" y="23"/>
                  <a:pt x="29" y="23"/>
                </a:cubicBezTo>
                <a:cubicBezTo>
                  <a:pt x="29" y="22"/>
                  <a:pt x="29" y="22"/>
                  <a:pt x="29" y="22"/>
                </a:cubicBezTo>
                <a:cubicBezTo>
                  <a:pt x="29" y="22"/>
                  <a:pt x="29" y="22"/>
                  <a:pt x="29" y="22"/>
                </a:cubicBezTo>
                <a:cubicBezTo>
                  <a:pt x="29" y="22"/>
                  <a:pt x="29" y="22"/>
                  <a:pt x="29" y="22"/>
                </a:cubicBezTo>
                <a:cubicBezTo>
                  <a:pt x="28" y="22"/>
                  <a:pt x="28" y="22"/>
                  <a:pt x="28" y="22"/>
                </a:cubicBezTo>
                <a:cubicBezTo>
                  <a:pt x="42" y="8"/>
                  <a:pt x="42" y="8"/>
                  <a:pt x="42" y="8"/>
                </a:cubicBezTo>
                <a:cubicBezTo>
                  <a:pt x="44" y="9"/>
                  <a:pt x="45" y="9"/>
                  <a:pt x="47" y="10"/>
                </a:cubicBezTo>
                <a:close/>
                <a:moveTo>
                  <a:pt x="39" y="7"/>
                </a:moveTo>
                <a:cubicBezTo>
                  <a:pt x="38" y="6"/>
                  <a:pt x="36" y="6"/>
                  <a:pt x="34" y="5"/>
                </a:cubicBezTo>
                <a:cubicBezTo>
                  <a:pt x="20" y="20"/>
                  <a:pt x="20" y="20"/>
                  <a:pt x="20" y="20"/>
                </a:cubicBezTo>
                <a:cubicBezTo>
                  <a:pt x="21" y="20"/>
                  <a:pt x="23" y="21"/>
                  <a:pt x="25" y="21"/>
                </a:cubicBezTo>
                <a:cubicBezTo>
                  <a:pt x="39" y="7"/>
                  <a:pt x="39" y="7"/>
                  <a:pt x="39" y="7"/>
                </a:cubicBezTo>
                <a:close/>
                <a:moveTo>
                  <a:pt x="31" y="4"/>
                </a:moveTo>
                <a:cubicBezTo>
                  <a:pt x="31" y="4"/>
                  <a:pt x="31" y="4"/>
                  <a:pt x="31" y="4"/>
                </a:cubicBezTo>
                <a:cubicBezTo>
                  <a:pt x="31" y="4"/>
                  <a:pt x="31" y="4"/>
                  <a:pt x="31" y="4"/>
                </a:cubicBezTo>
                <a:cubicBezTo>
                  <a:pt x="31" y="4"/>
                  <a:pt x="30" y="4"/>
                  <a:pt x="30" y="4"/>
                </a:cubicBezTo>
                <a:cubicBezTo>
                  <a:pt x="29" y="4"/>
                  <a:pt x="27" y="3"/>
                  <a:pt x="26" y="3"/>
                </a:cubicBezTo>
                <a:cubicBezTo>
                  <a:pt x="10" y="18"/>
                  <a:pt x="10" y="18"/>
                  <a:pt x="10" y="18"/>
                </a:cubicBezTo>
                <a:cubicBezTo>
                  <a:pt x="11" y="18"/>
                  <a:pt x="12" y="19"/>
                  <a:pt x="13" y="19"/>
                </a:cubicBezTo>
                <a:cubicBezTo>
                  <a:pt x="13" y="19"/>
                  <a:pt x="13" y="19"/>
                  <a:pt x="13" y="19"/>
                </a:cubicBezTo>
                <a:cubicBezTo>
                  <a:pt x="13" y="19"/>
                  <a:pt x="13" y="19"/>
                  <a:pt x="13" y="19"/>
                </a:cubicBezTo>
                <a:cubicBezTo>
                  <a:pt x="13" y="19"/>
                  <a:pt x="13" y="19"/>
                  <a:pt x="13" y="19"/>
                </a:cubicBezTo>
                <a:cubicBezTo>
                  <a:pt x="13" y="19"/>
                  <a:pt x="13" y="19"/>
                  <a:pt x="13" y="19"/>
                </a:cubicBezTo>
                <a:cubicBezTo>
                  <a:pt x="14" y="19"/>
                  <a:pt x="14" y="19"/>
                  <a:pt x="14" y="19"/>
                </a:cubicBezTo>
                <a:cubicBezTo>
                  <a:pt x="14" y="19"/>
                  <a:pt x="14" y="19"/>
                  <a:pt x="14" y="19"/>
                </a:cubicBezTo>
                <a:cubicBezTo>
                  <a:pt x="14" y="19"/>
                  <a:pt x="14" y="19"/>
                  <a:pt x="14" y="19"/>
                </a:cubicBezTo>
                <a:cubicBezTo>
                  <a:pt x="14" y="19"/>
                  <a:pt x="14" y="19"/>
                  <a:pt x="14" y="19"/>
                </a:cubicBezTo>
                <a:cubicBezTo>
                  <a:pt x="16" y="19"/>
                  <a:pt x="16" y="19"/>
                  <a:pt x="16" y="19"/>
                </a:cubicBezTo>
                <a:cubicBezTo>
                  <a:pt x="31" y="4"/>
                  <a:pt x="31" y="4"/>
                  <a:pt x="31" y="4"/>
                </a:cubicBezTo>
                <a:close/>
                <a:moveTo>
                  <a:pt x="22" y="2"/>
                </a:moveTo>
                <a:cubicBezTo>
                  <a:pt x="6" y="18"/>
                  <a:pt x="6" y="18"/>
                  <a:pt x="6" y="18"/>
                </a:cubicBezTo>
                <a:cubicBezTo>
                  <a:pt x="6" y="18"/>
                  <a:pt x="6" y="18"/>
                  <a:pt x="6" y="18"/>
                </a:cubicBezTo>
                <a:cubicBezTo>
                  <a:pt x="5" y="18"/>
                  <a:pt x="3" y="17"/>
                  <a:pt x="2" y="16"/>
                </a:cubicBezTo>
                <a:cubicBezTo>
                  <a:pt x="17" y="1"/>
                  <a:pt x="17" y="1"/>
                  <a:pt x="17" y="1"/>
                </a:cubicBezTo>
                <a:cubicBezTo>
                  <a:pt x="19" y="1"/>
                  <a:pt x="19" y="1"/>
                  <a:pt x="19" y="1"/>
                </a:cubicBezTo>
                <a:cubicBezTo>
                  <a:pt x="20" y="2"/>
                  <a:pt x="21" y="2"/>
                  <a:pt x="22" y="2"/>
                </a:cubicBezTo>
                <a:close/>
                <a:moveTo>
                  <a:pt x="13" y="0"/>
                </a:moveTo>
                <a:cubicBezTo>
                  <a:pt x="0" y="13"/>
                  <a:pt x="0" y="13"/>
                  <a:pt x="0" y="13"/>
                </a:cubicBezTo>
                <a:cubicBezTo>
                  <a:pt x="0" y="12"/>
                  <a:pt x="0" y="12"/>
                  <a:pt x="0" y="11"/>
                </a:cubicBezTo>
                <a:cubicBezTo>
                  <a:pt x="0" y="7"/>
                  <a:pt x="0" y="7"/>
                  <a:pt x="0" y="7"/>
                </a:cubicBezTo>
                <a:cubicBezTo>
                  <a:pt x="7" y="0"/>
                  <a:pt x="7" y="0"/>
                  <a:pt x="7" y="0"/>
                </a:cubicBezTo>
                <a:cubicBezTo>
                  <a:pt x="8" y="0"/>
                  <a:pt x="8" y="0"/>
                  <a:pt x="8" y="0"/>
                </a:cubicBezTo>
                <a:cubicBezTo>
                  <a:pt x="9" y="0"/>
                  <a:pt x="11" y="0"/>
                  <a:pt x="13" y="0"/>
                </a:cubicBez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reeform 46"/>
          <p:cNvSpPr>
            <a:spLocks noEditPoints="1"/>
          </p:cNvSpPr>
          <p:nvPr/>
        </p:nvSpPr>
        <p:spPr bwMode="auto">
          <a:xfrm>
            <a:off x="5260976" y="2878139"/>
            <a:ext cx="152400" cy="150813"/>
          </a:xfrm>
          <a:custGeom>
            <a:avLst/>
            <a:gdLst>
              <a:gd name="T0" fmla="*/ 21 w 32"/>
              <a:gd name="T1" fmla="*/ 32 h 32"/>
              <a:gd name="T2" fmla="*/ 27 w 32"/>
              <a:gd name="T3" fmla="*/ 28 h 32"/>
              <a:gd name="T4" fmla="*/ 27 w 32"/>
              <a:gd name="T5" fmla="*/ 28 h 32"/>
              <a:gd name="T6" fmla="*/ 31 w 32"/>
              <a:gd name="T7" fmla="*/ 21 h 32"/>
              <a:gd name="T8" fmla="*/ 21 w 32"/>
              <a:gd name="T9" fmla="*/ 32 h 32"/>
              <a:gd name="T10" fmla="*/ 32 w 32"/>
              <a:gd name="T11" fmla="*/ 16 h 32"/>
              <a:gd name="T12" fmla="*/ 16 w 32"/>
              <a:gd name="T13" fmla="*/ 32 h 32"/>
              <a:gd name="T14" fmla="*/ 10 w 32"/>
              <a:gd name="T15" fmla="*/ 31 h 32"/>
              <a:gd name="T16" fmla="*/ 31 w 32"/>
              <a:gd name="T17" fmla="*/ 10 h 32"/>
              <a:gd name="T18" fmla="*/ 32 w 32"/>
              <a:gd name="T19" fmla="*/ 16 h 32"/>
              <a:gd name="T20" fmla="*/ 30 w 32"/>
              <a:gd name="T21" fmla="*/ 7 h 32"/>
              <a:gd name="T22" fmla="*/ 7 w 32"/>
              <a:gd name="T23" fmla="*/ 30 h 32"/>
              <a:gd name="T24" fmla="*/ 4 w 32"/>
              <a:gd name="T25" fmla="*/ 28 h 32"/>
              <a:gd name="T26" fmla="*/ 4 w 32"/>
              <a:gd name="T27" fmla="*/ 28 h 32"/>
              <a:gd name="T28" fmla="*/ 4 w 32"/>
              <a:gd name="T29" fmla="*/ 27 h 32"/>
              <a:gd name="T30" fmla="*/ 27 w 32"/>
              <a:gd name="T31" fmla="*/ 4 h 32"/>
              <a:gd name="T32" fmla="*/ 27 w 32"/>
              <a:gd name="T33" fmla="*/ 5 h 32"/>
              <a:gd name="T34" fmla="*/ 27 w 32"/>
              <a:gd name="T35" fmla="*/ 5 h 32"/>
              <a:gd name="T36" fmla="*/ 30 w 32"/>
              <a:gd name="T37" fmla="*/ 7 h 32"/>
              <a:gd name="T38" fmla="*/ 24 w 32"/>
              <a:gd name="T39" fmla="*/ 2 h 32"/>
              <a:gd name="T40" fmla="*/ 2 w 32"/>
              <a:gd name="T41" fmla="*/ 24 h 32"/>
              <a:gd name="T42" fmla="*/ 0 w 32"/>
              <a:gd name="T43" fmla="*/ 20 h 32"/>
              <a:gd name="T44" fmla="*/ 20 w 32"/>
              <a:gd name="T45" fmla="*/ 0 h 32"/>
              <a:gd name="T46" fmla="*/ 24 w 32"/>
              <a:gd name="T47" fmla="*/ 2 h 32"/>
              <a:gd name="T48" fmla="*/ 16 w 32"/>
              <a:gd name="T49" fmla="*/ 0 h 32"/>
              <a:gd name="T50" fmla="*/ 4 w 32"/>
              <a:gd name="T51" fmla="*/ 5 h 32"/>
              <a:gd name="T52" fmla="*/ 4 w 32"/>
              <a:gd name="T53" fmla="*/ 5 h 32"/>
              <a:gd name="T54" fmla="*/ 0 w 32"/>
              <a:gd name="T55" fmla="*/ 16 h 32"/>
              <a:gd name="T56" fmla="*/ 16 w 32"/>
              <a:gd name="T57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32" h="32">
                <a:moveTo>
                  <a:pt x="21" y="32"/>
                </a:moveTo>
                <a:cubicBezTo>
                  <a:pt x="23" y="31"/>
                  <a:pt x="26" y="29"/>
                  <a:pt x="27" y="28"/>
                </a:cubicBezTo>
                <a:cubicBezTo>
                  <a:pt x="27" y="28"/>
                  <a:pt x="27" y="28"/>
                  <a:pt x="27" y="28"/>
                </a:cubicBezTo>
                <a:cubicBezTo>
                  <a:pt x="29" y="26"/>
                  <a:pt x="31" y="24"/>
                  <a:pt x="31" y="21"/>
                </a:cubicBezTo>
                <a:cubicBezTo>
                  <a:pt x="21" y="32"/>
                  <a:pt x="21" y="32"/>
                  <a:pt x="21" y="32"/>
                </a:cubicBezTo>
                <a:close/>
                <a:moveTo>
                  <a:pt x="32" y="16"/>
                </a:moveTo>
                <a:cubicBezTo>
                  <a:pt x="16" y="32"/>
                  <a:pt x="16" y="32"/>
                  <a:pt x="16" y="32"/>
                </a:cubicBezTo>
                <a:cubicBezTo>
                  <a:pt x="14" y="32"/>
                  <a:pt x="12" y="32"/>
                  <a:pt x="10" y="31"/>
                </a:cubicBezTo>
                <a:cubicBezTo>
                  <a:pt x="31" y="10"/>
                  <a:pt x="31" y="10"/>
                  <a:pt x="31" y="10"/>
                </a:cubicBezTo>
                <a:cubicBezTo>
                  <a:pt x="32" y="12"/>
                  <a:pt x="32" y="14"/>
                  <a:pt x="32" y="16"/>
                </a:cubicBezTo>
                <a:close/>
                <a:moveTo>
                  <a:pt x="30" y="7"/>
                </a:moveTo>
                <a:cubicBezTo>
                  <a:pt x="7" y="30"/>
                  <a:pt x="7" y="30"/>
                  <a:pt x="7" y="30"/>
                </a:cubicBezTo>
                <a:cubicBezTo>
                  <a:pt x="6" y="29"/>
                  <a:pt x="5" y="28"/>
                  <a:pt x="4" y="28"/>
                </a:cubicBezTo>
                <a:cubicBezTo>
                  <a:pt x="4" y="28"/>
                  <a:pt x="4" y="28"/>
                  <a:pt x="4" y="28"/>
                </a:cubicBezTo>
                <a:cubicBezTo>
                  <a:pt x="4" y="27"/>
                  <a:pt x="4" y="27"/>
                  <a:pt x="4" y="27"/>
                </a:cubicBezTo>
                <a:cubicBezTo>
                  <a:pt x="27" y="4"/>
                  <a:pt x="27" y="4"/>
                  <a:pt x="27" y="4"/>
                </a:cubicBezTo>
                <a:cubicBezTo>
                  <a:pt x="27" y="4"/>
                  <a:pt x="27" y="4"/>
                  <a:pt x="27" y="5"/>
                </a:cubicBezTo>
                <a:cubicBezTo>
                  <a:pt x="27" y="5"/>
                  <a:pt x="27" y="5"/>
                  <a:pt x="27" y="5"/>
                </a:cubicBezTo>
                <a:cubicBezTo>
                  <a:pt x="28" y="5"/>
                  <a:pt x="29" y="6"/>
                  <a:pt x="30" y="7"/>
                </a:cubicBezTo>
                <a:close/>
                <a:moveTo>
                  <a:pt x="24" y="2"/>
                </a:moveTo>
                <a:cubicBezTo>
                  <a:pt x="2" y="24"/>
                  <a:pt x="2" y="24"/>
                  <a:pt x="2" y="24"/>
                </a:cubicBezTo>
                <a:cubicBezTo>
                  <a:pt x="1" y="23"/>
                  <a:pt x="1" y="21"/>
                  <a:pt x="0" y="20"/>
                </a:cubicBezTo>
                <a:cubicBezTo>
                  <a:pt x="20" y="0"/>
                  <a:pt x="20" y="0"/>
                  <a:pt x="20" y="0"/>
                </a:cubicBezTo>
                <a:cubicBezTo>
                  <a:pt x="21" y="1"/>
                  <a:pt x="23" y="1"/>
                  <a:pt x="24" y="2"/>
                </a:cubicBezTo>
                <a:close/>
                <a:moveTo>
                  <a:pt x="16" y="0"/>
                </a:moveTo>
                <a:cubicBezTo>
                  <a:pt x="11" y="0"/>
                  <a:pt x="7" y="2"/>
                  <a:pt x="4" y="5"/>
                </a:cubicBezTo>
                <a:cubicBezTo>
                  <a:pt x="4" y="5"/>
                  <a:pt x="4" y="5"/>
                  <a:pt x="4" y="5"/>
                </a:cubicBezTo>
                <a:cubicBezTo>
                  <a:pt x="2" y="7"/>
                  <a:pt x="0" y="11"/>
                  <a:pt x="0" y="16"/>
                </a:cubicBezTo>
                <a:lnTo>
                  <a:pt x="16" y="0"/>
                </a:lnTo>
                <a:close/>
              </a:path>
            </a:pathLst>
          </a:cu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reeform 47"/>
          <p:cNvSpPr>
            <a:spLocks noEditPoints="1"/>
          </p:cNvSpPr>
          <p:nvPr/>
        </p:nvSpPr>
        <p:spPr bwMode="auto">
          <a:xfrm>
            <a:off x="5241926" y="2455864"/>
            <a:ext cx="593725" cy="592138"/>
          </a:xfrm>
          <a:custGeom>
            <a:avLst/>
            <a:gdLst>
              <a:gd name="T0" fmla="*/ 96 w 125"/>
              <a:gd name="T1" fmla="*/ 96 h 125"/>
              <a:gd name="T2" fmla="*/ 92 w 125"/>
              <a:gd name="T3" fmla="*/ 84 h 125"/>
              <a:gd name="T4" fmla="*/ 90 w 125"/>
              <a:gd name="T5" fmla="*/ 81 h 125"/>
              <a:gd name="T6" fmla="*/ 67 w 125"/>
              <a:gd name="T7" fmla="*/ 49 h 125"/>
              <a:gd name="T8" fmla="*/ 64 w 125"/>
              <a:gd name="T9" fmla="*/ 48 h 125"/>
              <a:gd name="T10" fmla="*/ 31 w 125"/>
              <a:gd name="T11" fmla="*/ 30 h 125"/>
              <a:gd name="T12" fmla="*/ 28 w 125"/>
              <a:gd name="T13" fmla="*/ 29 h 125"/>
              <a:gd name="T14" fmla="*/ 17 w 125"/>
              <a:gd name="T15" fmla="*/ 26 h 125"/>
              <a:gd name="T16" fmla="*/ 0 w 125"/>
              <a:gd name="T17" fmla="*/ 11 h 125"/>
              <a:gd name="T18" fmla="*/ 35 w 125"/>
              <a:gd name="T19" fmla="*/ 4 h 125"/>
              <a:gd name="T20" fmla="*/ 37 w 125"/>
              <a:gd name="T21" fmla="*/ 5 h 125"/>
              <a:gd name="T22" fmla="*/ 83 w 125"/>
              <a:gd name="T23" fmla="*/ 31 h 125"/>
              <a:gd name="T24" fmla="*/ 86 w 125"/>
              <a:gd name="T25" fmla="*/ 33 h 125"/>
              <a:gd name="T26" fmla="*/ 115 w 125"/>
              <a:gd name="T27" fmla="*/ 74 h 125"/>
              <a:gd name="T28" fmla="*/ 125 w 125"/>
              <a:gd name="T29" fmla="*/ 113 h 125"/>
              <a:gd name="T30" fmla="*/ 20 w 125"/>
              <a:gd name="T31" fmla="*/ 121 h 125"/>
              <a:gd name="T32" fmla="*/ 8 w 125"/>
              <a:gd name="T33" fmla="*/ 94 h 125"/>
              <a:gd name="T34" fmla="*/ 34 w 125"/>
              <a:gd name="T35" fmla="*/ 91 h 125"/>
              <a:gd name="T36" fmla="*/ 6 w 125"/>
              <a:gd name="T37" fmla="*/ 91 h 125"/>
              <a:gd name="T38" fmla="*/ 34 w 125"/>
              <a:gd name="T39" fmla="*/ 119 h 125"/>
              <a:gd name="T40" fmla="*/ 119 w 125"/>
              <a:gd name="T41" fmla="*/ 119 h 125"/>
              <a:gd name="T42" fmla="*/ 112 w 125"/>
              <a:gd name="T43" fmla="*/ 76 h 125"/>
              <a:gd name="T44" fmla="*/ 83 w 125"/>
              <a:gd name="T45" fmla="*/ 36 h 125"/>
              <a:gd name="T46" fmla="*/ 81 w 125"/>
              <a:gd name="T47" fmla="*/ 33 h 125"/>
              <a:gd name="T48" fmla="*/ 36 w 125"/>
              <a:gd name="T49" fmla="*/ 9 h 125"/>
              <a:gd name="T50" fmla="*/ 12 w 125"/>
              <a:gd name="T51" fmla="*/ 4 h 125"/>
              <a:gd name="T52" fmla="*/ 10 w 125"/>
              <a:gd name="T53" fmla="*/ 22 h 125"/>
              <a:gd name="T54" fmla="*/ 18 w 125"/>
              <a:gd name="T55" fmla="*/ 23 h 125"/>
              <a:gd name="T56" fmla="*/ 30 w 125"/>
              <a:gd name="T57" fmla="*/ 26 h 125"/>
              <a:gd name="T58" fmla="*/ 32 w 125"/>
              <a:gd name="T59" fmla="*/ 26 h 125"/>
              <a:gd name="T60" fmla="*/ 67 w 125"/>
              <a:gd name="T61" fmla="*/ 45 h 125"/>
              <a:gd name="T62" fmla="*/ 69 w 125"/>
              <a:gd name="T63" fmla="*/ 47 h 125"/>
              <a:gd name="T64" fmla="*/ 71 w 125"/>
              <a:gd name="T65" fmla="*/ 49 h 125"/>
              <a:gd name="T66" fmla="*/ 94 w 125"/>
              <a:gd name="T67" fmla="*/ 80 h 125"/>
              <a:gd name="T68" fmla="*/ 95 w 125"/>
              <a:gd name="T69" fmla="*/ 83 h 125"/>
              <a:gd name="T70" fmla="*/ 99 w 125"/>
              <a:gd name="T71" fmla="*/ 95 h 125"/>
              <a:gd name="T72" fmla="*/ 59 w 125"/>
              <a:gd name="T73" fmla="*/ 104 h 125"/>
              <a:gd name="T74" fmla="*/ 76 w 125"/>
              <a:gd name="T75" fmla="*/ 125 h 125"/>
              <a:gd name="T76" fmla="*/ 81 w 125"/>
              <a:gd name="T77" fmla="*/ 92 h 125"/>
              <a:gd name="T78" fmla="*/ 80 w 125"/>
              <a:gd name="T79" fmla="*/ 90 h 125"/>
              <a:gd name="T80" fmla="*/ 25 w 125"/>
              <a:gd name="T81" fmla="*/ 41 h 125"/>
              <a:gd name="T82" fmla="*/ 8 w 125"/>
              <a:gd name="T83" fmla="*/ 39 h 125"/>
              <a:gd name="T84" fmla="*/ 11 w 125"/>
              <a:gd name="T85" fmla="*/ 64 h 125"/>
              <a:gd name="T86" fmla="*/ 13 w 125"/>
              <a:gd name="T87" fmla="*/ 64 h 125"/>
              <a:gd name="T88" fmla="*/ 19 w 125"/>
              <a:gd name="T89" fmla="*/ 65 h 125"/>
              <a:gd name="T90" fmla="*/ 41 w 125"/>
              <a:gd name="T91" fmla="*/ 78 h 125"/>
              <a:gd name="T92" fmla="*/ 57 w 125"/>
              <a:gd name="T93" fmla="*/ 99 h 125"/>
              <a:gd name="T94" fmla="*/ 61 w 125"/>
              <a:gd name="T95" fmla="*/ 100 h 125"/>
              <a:gd name="T96" fmla="*/ 64 w 125"/>
              <a:gd name="T97" fmla="*/ 109 h 125"/>
              <a:gd name="T98" fmla="*/ 83 w 125"/>
              <a:gd name="T99" fmla="*/ 113 h 125"/>
              <a:gd name="T100" fmla="*/ 77 w 125"/>
              <a:gd name="T101" fmla="*/ 91 h 125"/>
              <a:gd name="T102" fmla="*/ 41 w 125"/>
              <a:gd name="T103" fmla="*/ 52 h 125"/>
              <a:gd name="T104" fmla="*/ 12 w 125"/>
              <a:gd name="T105" fmla="*/ 42 h 125"/>
              <a:gd name="T106" fmla="*/ 6 w 125"/>
              <a:gd name="T107" fmla="*/ 58 h 125"/>
              <a:gd name="T108" fmla="*/ 14 w 125"/>
              <a:gd name="T109" fmla="*/ 61 h 125"/>
              <a:gd name="T110" fmla="*/ 20 w 125"/>
              <a:gd name="T111" fmla="*/ 62 h 125"/>
              <a:gd name="T112" fmla="*/ 43 w 125"/>
              <a:gd name="T113" fmla="*/ 75 h 125"/>
              <a:gd name="T114" fmla="*/ 44 w 125"/>
              <a:gd name="T115" fmla="*/ 76 h 125"/>
              <a:gd name="T116" fmla="*/ 60 w 125"/>
              <a:gd name="T117" fmla="*/ 98 h 1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25" h="125">
                <a:moveTo>
                  <a:pt x="100" y="115"/>
                </a:moveTo>
                <a:cubicBezTo>
                  <a:pt x="99" y="112"/>
                  <a:pt x="99" y="109"/>
                  <a:pt x="98" y="105"/>
                </a:cubicBezTo>
                <a:cubicBezTo>
                  <a:pt x="98" y="102"/>
                  <a:pt x="97" y="99"/>
                  <a:pt x="96" y="96"/>
                </a:cubicBezTo>
                <a:cubicBezTo>
                  <a:pt x="96" y="96"/>
                  <a:pt x="96" y="96"/>
                  <a:pt x="96" y="96"/>
                </a:cubicBezTo>
                <a:cubicBezTo>
                  <a:pt x="96" y="96"/>
                  <a:pt x="96" y="96"/>
                  <a:pt x="96" y="96"/>
                </a:cubicBezTo>
                <a:cubicBezTo>
                  <a:pt x="96" y="96"/>
                  <a:pt x="96" y="96"/>
                  <a:pt x="96" y="96"/>
                </a:cubicBezTo>
                <a:cubicBezTo>
                  <a:pt x="96" y="96"/>
                  <a:pt x="96" y="96"/>
                  <a:pt x="96" y="96"/>
                </a:cubicBezTo>
                <a:cubicBezTo>
                  <a:pt x="96" y="96"/>
                  <a:pt x="96" y="96"/>
                  <a:pt x="96" y="96"/>
                </a:cubicBezTo>
                <a:cubicBezTo>
                  <a:pt x="96" y="95"/>
                  <a:pt x="96" y="95"/>
                  <a:pt x="96" y="95"/>
                </a:cubicBezTo>
                <a:cubicBezTo>
                  <a:pt x="96" y="95"/>
                  <a:pt x="96" y="95"/>
                  <a:pt x="96" y="95"/>
                </a:cubicBezTo>
                <a:cubicBezTo>
                  <a:pt x="96" y="95"/>
                  <a:pt x="96" y="95"/>
                  <a:pt x="96" y="95"/>
                </a:cubicBezTo>
                <a:cubicBezTo>
                  <a:pt x="95" y="93"/>
                  <a:pt x="95" y="92"/>
                  <a:pt x="94" y="90"/>
                </a:cubicBezTo>
                <a:cubicBezTo>
                  <a:pt x="93" y="88"/>
                  <a:pt x="93" y="86"/>
                  <a:pt x="92" y="85"/>
                </a:cubicBezTo>
                <a:cubicBezTo>
                  <a:pt x="92" y="85"/>
                  <a:pt x="92" y="85"/>
                  <a:pt x="92" y="85"/>
                </a:cubicBezTo>
                <a:cubicBezTo>
                  <a:pt x="92" y="84"/>
                  <a:pt x="92" y="84"/>
                  <a:pt x="92" y="84"/>
                </a:cubicBezTo>
                <a:cubicBezTo>
                  <a:pt x="92" y="84"/>
                  <a:pt x="92" y="84"/>
                  <a:pt x="92" y="84"/>
                </a:cubicBezTo>
                <a:cubicBezTo>
                  <a:pt x="92" y="84"/>
                  <a:pt x="92" y="84"/>
                  <a:pt x="92" y="84"/>
                </a:cubicBezTo>
                <a:cubicBezTo>
                  <a:pt x="91" y="83"/>
                  <a:pt x="91" y="83"/>
                  <a:pt x="91" y="83"/>
                </a:cubicBezTo>
                <a:cubicBezTo>
                  <a:pt x="91" y="83"/>
                  <a:pt x="91" y="83"/>
                  <a:pt x="91" y="83"/>
                </a:cubicBezTo>
                <a:cubicBezTo>
                  <a:pt x="91" y="82"/>
                  <a:pt x="91" y="82"/>
                  <a:pt x="91" y="82"/>
                </a:cubicBezTo>
                <a:cubicBezTo>
                  <a:pt x="91" y="82"/>
                  <a:pt x="91" y="82"/>
                  <a:pt x="91" y="82"/>
                </a:cubicBezTo>
                <a:cubicBezTo>
                  <a:pt x="90" y="81"/>
                  <a:pt x="90" y="81"/>
                  <a:pt x="90" y="81"/>
                </a:cubicBezTo>
                <a:cubicBezTo>
                  <a:pt x="90" y="81"/>
                  <a:pt x="90" y="81"/>
                  <a:pt x="90" y="81"/>
                </a:cubicBezTo>
                <a:cubicBezTo>
                  <a:pt x="90" y="81"/>
                  <a:pt x="90" y="81"/>
                  <a:pt x="90" y="81"/>
                </a:cubicBezTo>
                <a:cubicBezTo>
                  <a:pt x="88" y="75"/>
                  <a:pt x="85" y="70"/>
                  <a:pt x="81" y="65"/>
                </a:cubicBezTo>
                <a:cubicBezTo>
                  <a:pt x="77" y="60"/>
                  <a:pt x="73" y="56"/>
                  <a:pt x="69" y="51"/>
                </a:cubicBezTo>
                <a:cubicBezTo>
                  <a:pt x="69" y="51"/>
                  <a:pt x="69" y="51"/>
                  <a:pt x="69" y="51"/>
                </a:cubicBezTo>
                <a:cubicBezTo>
                  <a:pt x="69" y="51"/>
                  <a:pt x="69" y="51"/>
                  <a:pt x="69" y="51"/>
                </a:cubicBezTo>
                <a:cubicBezTo>
                  <a:pt x="68" y="51"/>
                  <a:pt x="68" y="51"/>
                  <a:pt x="68" y="51"/>
                </a:cubicBezTo>
                <a:cubicBezTo>
                  <a:pt x="67" y="50"/>
                  <a:pt x="67" y="50"/>
                  <a:pt x="67" y="50"/>
                </a:cubicBezTo>
                <a:cubicBezTo>
                  <a:pt x="67" y="50"/>
                  <a:pt x="67" y="50"/>
                  <a:pt x="67" y="50"/>
                </a:cubicBezTo>
                <a:cubicBezTo>
                  <a:pt x="67" y="49"/>
                  <a:pt x="67" y="49"/>
                  <a:pt x="67" y="49"/>
                </a:cubicBezTo>
                <a:cubicBezTo>
                  <a:pt x="67" y="49"/>
                  <a:pt x="67" y="49"/>
                  <a:pt x="67" y="49"/>
                </a:cubicBezTo>
                <a:cubicBezTo>
                  <a:pt x="66" y="49"/>
                  <a:pt x="66" y="49"/>
                  <a:pt x="66" y="49"/>
                </a:cubicBezTo>
                <a:cubicBezTo>
                  <a:pt x="66" y="49"/>
                  <a:pt x="66" y="49"/>
                  <a:pt x="66" y="49"/>
                </a:cubicBezTo>
                <a:cubicBezTo>
                  <a:pt x="65" y="48"/>
                  <a:pt x="65" y="48"/>
                  <a:pt x="65" y="48"/>
                </a:cubicBezTo>
                <a:cubicBezTo>
                  <a:pt x="65" y="48"/>
                  <a:pt x="65" y="48"/>
                  <a:pt x="65" y="48"/>
                </a:cubicBezTo>
                <a:cubicBezTo>
                  <a:pt x="65" y="48"/>
                  <a:pt x="65" y="48"/>
                  <a:pt x="65" y="48"/>
                </a:cubicBezTo>
                <a:cubicBezTo>
                  <a:pt x="64" y="48"/>
                  <a:pt x="64" y="48"/>
                  <a:pt x="64" y="48"/>
                </a:cubicBezTo>
                <a:cubicBezTo>
                  <a:pt x="64" y="48"/>
                  <a:pt x="64" y="48"/>
                  <a:pt x="64" y="48"/>
                </a:cubicBezTo>
                <a:cubicBezTo>
                  <a:pt x="64" y="48"/>
                  <a:pt x="64" y="48"/>
                  <a:pt x="64" y="48"/>
                </a:cubicBezTo>
                <a:cubicBezTo>
                  <a:pt x="60" y="44"/>
                  <a:pt x="54" y="40"/>
                  <a:pt x="49" y="37"/>
                </a:cubicBezTo>
                <a:cubicBezTo>
                  <a:pt x="44" y="34"/>
                  <a:pt x="38" y="32"/>
                  <a:pt x="32" y="30"/>
                </a:cubicBezTo>
                <a:cubicBezTo>
                  <a:pt x="32" y="30"/>
                  <a:pt x="32" y="30"/>
                  <a:pt x="32" y="30"/>
                </a:cubicBezTo>
                <a:cubicBezTo>
                  <a:pt x="32" y="30"/>
                  <a:pt x="32" y="30"/>
                  <a:pt x="32" y="30"/>
                </a:cubicBezTo>
                <a:cubicBezTo>
                  <a:pt x="32" y="30"/>
                  <a:pt x="32" y="30"/>
                  <a:pt x="32" y="30"/>
                </a:cubicBezTo>
                <a:cubicBezTo>
                  <a:pt x="31" y="30"/>
                  <a:pt x="31" y="30"/>
                  <a:pt x="31" y="30"/>
                </a:cubicBezTo>
                <a:cubicBezTo>
                  <a:pt x="31" y="30"/>
                  <a:pt x="31" y="30"/>
                  <a:pt x="31" y="30"/>
                </a:cubicBezTo>
                <a:cubicBezTo>
                  <a:pt x="30" y="29"/>
                  <a:pt x="30" y="29"/>
                  <a:pt x="30" y="29"/>
                </a:cubicBezTo>
                <a:cubicBezTo>
                  <a:pt x="30" y="29"/>
                  <a:pt x="30" y="29"/>
                  <a:pt x="30" y="29"/>
                </a:cubicBezTo>
                <a:cubicBezTo>
                  <a:pt x="30" y="29"/>
                  <a:pt x="30" y="29"/>
                  <a:pt x="30" y="29"/>
                </a:cubicBezTo>
                <a:cubicBezTo>
                  <a:pt x="30" y="29"/>
                  <a:pt x="30" y="29"/>
                  <a:pt x="30" y="29"/>
                </a:cubicBezTo>
                <a:cubicBezTo>
                  <a:pt x="29" y="29"/>
                  <a:pt x="29" y="29"/>
                  <a:pt x="29" y="29"/>
                </a:cubicBezTo>
                <a:cubicBezTo>
                  <a:pt x="29" y="29"/>
                  <a:pt x="29" y="29"/>
                  <a:pt x="29" y="29"/>
                </a:cubicBezTo>
                <a:cubicBezTo>
                  <a:pt x="28" y="29"/>
                  <a:pt x="28" y="29"/>
                  <a:pt x="28" y="29"/>
                </a:cubicBezTo>
                <a:cubicBezTo>
                  <a:pt x="28" y="29"/>
                  <a:pt x="28" y="29"/>
                  <a:pt x="28" y="29"/>
                </a:cubicBezTo>
                <a:cubicBezTo>
                  <a:pt x="27" y="28"/>
                  <a:pt x="25" y="28"/>
                  <a:pt x="23" y="27"/>
                </a:cubicBezTo>
                <a:cubicBezTo>
                  <a:pt x="21" y="27"/>
                  <a:pt x="19" y="27"/>
                  <a:pt x="17" y="26"/>
                </a:cubicBezTo>
                <a:cubicBezTo>
                  <a:pt x="17" y="26"/>
                  <a:pt x="17" y="26"/>
                  <a:pt x="17" y="26"/>
                </a:cubicBezTo>
                <a:cubicBezTo>
                  <a:pt x="17" y="26"/>
                  <a:pt x="17" y="26"/>
                  <a:pt x="17" y="26"/>
                </a:cubicBezTo>
                <a:cubicBezTo>
                  <a:pt x="17" y="26"/>
                  <a:pt x="17" y="26"/>
                  <a:pt x="17" y="26"/>
                </a:cubicBezTo>
                <a:cubicBezTo>
                  <a:pt x="17" y="26"/>
                  <a:pt x="17" y="26"/>
                  <a:pt x="17" y="26"/>
                </a:cubicBezTo>
                <a:cubicBezTo>
                  <a:pt x="17" y="26"/>
                  <a:pt x="17" y="26"/>
                  <a:pt x="17" y="26"/>
                </a:cubicBezTo>
                <a:cubicBezTo>
                  <a:pt x="17" y="26"/>
                  <a:pt x="17" y="26"/>
                  <a:pt x="17" y="26"/>
                </a:cubicBezTo>
                <a:cubicBezTo>
                  <a:pt x="17" y="26"/>
                  <a:pt x="17" y="26"/>
                  <a:pt x="17" y="26"/>
                </a:cubicBezTo>
                <a:cubicBezTo>
                  <a:pt x="17" y="26"/>
                  <a:pt x="17" y="26"/>
                  <a:pt x="17" y="26"/>
                </a:cubicBezTo>
                <a:cubicBezTo>
                  <a:pt x="17" y="26"/>
                  <a:pt x="17" y="26"/>
                  <a:pt x="17" y="26"/>
                </a:cubicBezTo>
                <a:cubicBezTo>
                  <a:pt x="15" y="26"/>
                  <a:pt x="14" y="26"/>
                  <a:pt x="13" y="26"/>
                </a:cubicBezTo>
                <a:cubicBezTo>
                  <a:pt x="12" y="26"/>
                  <a:pt x="11" y="26"/>
                  <a:pt x="10" y="25"/>
                </a:cubicBezTo>
                <a:cubicBezTo>
                  <a:pt x="7" y="25"/>
                  <a:pt x="5" y="24"/>
                  <a:pt x="3" y="22"/>
                </a:cubicBezTo>
                <a:cubicBezTo>
                  <a:pt x="1" y="20"/>
                  <a:pt x="0" y="17"/>
                  <a:pt x="0" y="15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10"/>
                  <a:pt x="0" y="8"/>
                  <a:pt x="1" y="7"/>
                </a:cubicBezTo>
                <a:cubicBezTo>
                  <a:pt x="2" y="5"/>
                  <a:pt x="2" y="4"/>
                  <a:pt x="4" y="3"/>
                </a:cubicBezTo>
                <a:cubicBezTo>
                  <a:pt x="5" y="2"/>
                  <a:pt x="6" y="1"/>
                  <a:pt x="7" y="1"/>
                </a:cubicBezTo>
                <a:cubicBezTo>
                  <a:pt x="7" y="1"/>
                  <a:pt x="7" y="1"/>
                  <a:pt x="7" y="1"/>
                </a:cubicBezTo>
                <a:cubicBezTo>
                  <a:pt x="7" y="1"/>
                  <a:pt x="7" y="1"/>
                  <a:pt x="7" y="1"/>
                </a:cubicBezTo>
                <a:cubicBezTo>
                  <a:pt x="9" y="0"/>
                  <a:pt x="10" y="0"/>
                  <a:pt x="12" y="0"/>
                </a:cubicBezTo>
                <a:cubicBezTo>
                  <a:pt x="16" y="1"/>
                  <a:pt x="20" y="1"/>
                  <a:pt x="23" y="2"/>
                </a:cubicBezTo>
                <a:cubicBezTo>
                  <a:pt x="27" y="2"/>
                  <a:pt x="31" y="3"/>
                  <a:pt x="35" y="4"/>
                </a:cubicBezTo>
                <a:cubicBezTo>
                  <a:pt x="35" y="4"/>
                  <a:pt x="35" y="5"/>
                  <a:pt x="36" y="5"/>
                </a:cubicBezTo>
                <a:cubicBezTo>
                  <a:pt x="36" y="5"/>
                  <a:pt x="36" y="5"/>
                  <a:pt x="36" y="5"/>
                </a:cubicBezTo>
                <a:cubicBezTo>
                  <a:pt x="36" y="5"/>
                  <a:pt x="36" y="5"/>
                  <a:pt x="36" y="5"/>
                </a:cubicBezTo>
                <a:cubicBezTo>
                  <a:pt x="37" y="5"/>
                  <a:pt x="37" y="5"/>
                  <a:pt x="37" y="5"/>
                </a:cubicBezTo>
                <a:cubicBezTo>
                  <a:pt x="37" y="5"/>
                  <a:pt x="37" y="5"/>
                  <a:pt x="37" y="5"/>
                </a:cubicBezTo>
                <a:cubicBezTo>
                  <a:pt x="37" y="5"/>
                  <a:pt x="37" y="5"/>
                  <a:pt x="37" y="5"/>
                </a:cubicBezTo>
                <a:cubicBezTo>
                  <a:pt x="37" y="5"/>
                  <a:pt x="37" y="5"/>
                  <a:pt x="37" y="5"/>
                </a:cubicBezTo>
                <a:cubicBezTo>
                  <a:pt x="37" y="5"/>
                  <a:pt x="37" y="5"/>
                  <a:pt x="37" y="5"/>
                </a:cubicBezTo>
                <a:cubicBezTo>
                  <a:pt x="37" y="5"/>
                  <a:pt x="37" y="5"/>
                  <a:pt x="37" y="5"/>
                </a:cubicBezTo>
                <a:cubicBezTo>
                  <a:pt x="45" y="7"/>
                  <a:pt x="53" y="11"/>
                  <a:pt x="60" y="14"/>
                </a:cubicBezTo>
                <a:cubicBezTo>
                  <a:pt x="67" y="18"/>
                  <a:pt x="74" y="23"/>
                  <a:pt x="80" y="28"/>
                </a:cubicBezTo>
                <a:cubicBezTo>
                  <a:pt x="81" y="28"/>
                  <a:pt x="81" y="28"/>
                  <a:pt x="81" y="28"/>
                </a:cubicBezTo>
                <a:cubicBezTo>
                  <a:pt x="81" y="28"/>
                  <a:pt x="81" y="28"/>
                  <a:pt x="81" y="28"/>
                </a:cubicBezTo>
                <a:cubicBezTo>
                  <a:pt x="81" y="29"/>
                  <a:pt x="82" y="29"/>
                  <a:pt x="82" y="30"/>
                </a:cubicBezTo>
                <a:cubicBezTo>
                  <a:pt x="83" y="31"/>
                  <a:pt x="83" y="31"/>
                  <a:pt x="83" y="31"/>
                </a:cubicBezTo>
                <a:cubicBezTo>
                  <a:pt x="83" y="31"/>
                  <a:pt x="83" y="31"/>
                  <a:pt x="83" y="31"/>
                </a:cubicBezTo>
                <a:cubicBezTo>
                  <a:pt x="84" y="31"/>
                  <a:pt x="84" y="31"/>
                  <a:pt x="84" y="31"/>
                </a:cubicBezTo>
                <a:cubicBezTo>
                  <a:pt x="84" y="31"/>
                  <a:pt x="84" y="31"/>
                  <a:pt x="84" y="31"/>
                </a:cubicBezTo>
                <a:cubicBezTo>
                  <a:pt x="84" y="31"/>
                  <a:pt x="84" y="31"/>
                  <a:pt x="84" y="31"/>
                </a:cubicBezTo>
                <a:cubicBezTo>
                  <a:pt x="85" y="32"/>
                  <a:pt x="85" y="32"/>
                  <a:pt x="85" y="32"/>
                </a:cubicBezTo>
                <a:cubicBezTo>
                  <a:pt x="85" y="32"/>
                  <a:pt x="85" y="32"/>
                  <a:pt x="85" y="32"/>
                </a:cubicBezTo>
                <a:cubicBezTo>
                  <a:pt x="86" y="33"/>
                  <a:pt x="86" y="33"/>
                  <a:pt x="86" y="33"/>
                </a:cubicBezTo>
                <a:cubicBezTo>
                  <a:pt x="86" y="33"/>
                  <a:pt x="86" y="33"/>
                  <a:pt x="86" y="33"/>
                </a:cubicBezTo>
                <a:cubicBezTo>
                  <a:pt x="86" y="33"/>
                  <a:pt x="86" y="33"/>
                  <a:pt x="86" y="33"/>
                </a:cubicBezTo>
                <a:cubicBezTo>
                  <a:pt x="86" y="33"/>
                  <a:pt x="86" y="33"/>
                  <a:pt x="86" y="33"/>
                </a:cubicBezTo>
                <a:cubicBezTo>
                  <a:pt x="86" y="33"/>
                  <a:pt x="86" y="33"/>
                  <a:pt x="86" y="33"/>
                </a:cubicBezTo>
                <a:cubicBezTo>
                  <a:pt x="92" y="39"/>
                  <a:pt x="97" y="45"/>
                  <a:pt x="102" y="51"/>
                </a:cubicBezTo>
                <a:cubicBezTo>
                  <a:pt x="102" y="52"/>
                  <a:pt x="102" y="52"/>
                  <a:pt x="102" y="52"/>
                </a:cubicBezTo>
                <a:cubicBezTo>
                  <a:pt x="107" y="58"/>
                  <a:pt x="111" y="65"/>
                  <a:pt x="114" y="73"/>
                </a:cubicBezTo>
                <a:cubicBezTo>
                  <a:pt x="115" y="73"/>
                  <a:pt x="115" y="73"/>
                  <a:pt x="115" y="74"/>
                </a:cubicBezTo>
                <a:cubicBezTo>
                  <a:pt x="115" y="74"/>
                  <a:pt x="115" y="74"/>
                  <a:pt x="115" y="74"/>
                </a:cubicBezTo>
                <a:cubicBezTo>
                  <a:pt x="115" y="74"/>
                  <a:pt x="115" y="74"/>
                  <a:pt x="115" y="74"/>
                </a:cubicBezTo>
                <a:cubicBezTo>
                  <a:pt x="115" y="74"/>
                  <a:pt x="115" y="74"/>
                  <a:pt x="115" y="74"/>
                </a:cubicBezTo>
                <a:cubicBezTo>
                  <a:pt x="115" y="75"/>
                  <a:pt x="115" y="75"/>
                  <a:pt x="115" y="75"/>
                </a:cubicBezTo>
                <a:cubicBezTo>
                  <a:pt x="115" y="75"/>
                  <a:pt x="115" y="75"/>
                  <a:pt x="115" y="75"/>
                </a:cubicBezTo>
                <a:cubicBezTo>
                  <a:pt x="115" y="75"/>
                  <a:pt x="115" y="75"/>
                  <a:pt x="115" y="75"/>
                </a:cubicBezTo>
                <a:cubicBezTo>
                  <a:pt x="115" y="75"/>
                  <a:pt x="115" y="75"/>
                  <a:pt x="115" y="75"/>
                </a:cubicBezTo>
                <a:cubicBezTo>
                  <a:pt x="115" y="75"/>
                  <a:pt x="115" y="75"/>
                  <a:pt x="115" y="75"/>
                </a:cubicBezTo>
                <a:cubicBezTo>
                  <a:pt x="118" y="81"/>
                  <a:pt x="120" y="87"/>
                  <a:pt x="122" y="94"/>
                </a:cubicBezTo>
                <a:cubicBezTo>
                  <a:pt x="123" y="100"/>
                  <a:pt x="124" y="107"/>
                  <a:pt x="125" y="113"/>
                </a:cubicBezTo>
                <a:cubicBezTo>
                  <a:pt x="125" y="115"/>
                  <a:pt x="125" y="116"/>
                  <a:pt x="124" y="118"/>
                </a:cubicBezTo>
                <a:cubicBezTo>
                  <a:pt x="124" y="119"/>
                  <a:pt x="123" y="120"/>
                  <a:pt x="122" y="121"/>
                </a:cubicBezTo>
                <a:cubicBezTo>
                  <a:pt x="121" y="123"/>
                  <a:pt x="120" y="123"/>
                  <a:pt x="118" y="124"/>
                </a:cubicBezTo>
                <a:cubicBezTo>
                  <a:pt x="117" y="125"/>
                  <a:pt x="115" y="125"/>
                  <a:pt x="114" y="125"/>
                </a:cubicBezTo>
                <a:cubicBezTo>
                  <a:pt x="110" y="125"/>
                  <a:pt x="110" y="125"/>
                  <a:pt x="110" y="125"/>
                </a:cubicBezTo>
                <a:cubicBezTo>
                  <a:pt x="108" y="125"/>
                  <a:pt x="105" y="124"/>
                  <a:pt x="103" y="122"/>
                </a:cubicBezTo>
                <a:cubicBezTo>
                  <a:pt x="101" y="120"/>
                  <a:pt x="100" y="118"/>
                  <a:pt x="100" y="115"/>
                </a:cubicBezTo>
                <a:close/>
                <a:moveTo>
                  <a:pt x="20" y="121"/>
                </a:moveTo>
                <a:cubicBezTo>
                  <a:pt x="24" y="121"/>
                  <a:pt x="29" y="120"/>
                  <a:pt x="31" y="117"/>
                </a:cubicBezTo>
                <a:cubicBezTo>
                  <a:pt x="31" y="117"/>
                  <a:pt x="31" y="117"/>
                  <a:pt x="31" y="117"/>
                </a:cubicBezTo>
                <a:cubicBezTo>
                  <a:pt x="34" y="114"/>
                  <a:pt x="36" y="110"/>
                  <a:pt x="36" y="105"/>
                </a:cubicBezTo>
                <a:cubicBezTo>
                  <a:pt x="36" y="101"/>
                  <a:pt x="34" y="97"/>
                  <a:pt x="31" y="94"/>
                </a:cubicBezTo>
                <a:cubicBezTo>
                  <a:pt x="31" y="94"/>
                  <a:pt x="31" y="94"/>
                  <a:pt x="31" y="94"/>
                </a:cubicBezTo>
                <a:cubicBezTo>
                  <a:pt x="29" y="91"/>
                  <a:pt x="24" y="89"/>
                  <a:pt x="20" y="89"/>
                </a:cubicBezTo>
                <a:cubicBezTo>
                  <a:pt x="15" y="89"/>
                  <a:pt x="11" y="91"/>
                  <a:pt x="8" y="94"/>
                </a:cubicBezTo>
                <a:cubicBezTo>
                  <a:pt x="8" y="94"/>
                  <a:pt x="8" y="94"/>
                  <a:pt x="8" y="94"/>
                </a:cubicBezTo>
                <a:cubicBezTo>
                  <a:pt x="6" y="97"/>
                  <a:pt x="4" y="101"/>
                  <a:pt x="4" y="105"/>
                </a:cubicBezTo>
                <a:cubicBezTo>
                  <a:pt x="4" y="110"/>
                  <a:pt x="6" y="114"/>
                  <a:pt x="8" y="117"/>
                </a:cubicBezTo>
                <a:cubicBezTo>
                  <a:pt x="8" y="117"/>
                  <a:pt x="8" y="117"/>
                  <a:pt x="8" y="117"/>
                </a:cubicBezTo>
                <a:cubicBezTo>
                  <a:pt x="11" y="120"/>
                  <a:pt x="15" y="121"/>
                  <a:pt x="20" y="121"/>
                </a:cubicBezTo>
                <a:close/>
                <a:moveTo>
                  <a:pt x="34" y="119"/>
                </a:moveTo>
                <a:cubicBezTo>
                  <a:pt x="34" y="119"/>
                  <a:pt x="34" y="119"/>
                  <a:pt x="34" y="119"/>
                </a:cubicBezTo>
                <a:cubicBezTo>
                  <a:pt x="38" y="116"/>
                  <a:pt x="40" y="111"/>
                  <a:pt x="40" y="105"/>
                </a:cubicBezTo>
                <a:cubicBezTo>
                  <a:pt x="40" y="100"/>
                  <a:pt x="38" y="95"/>
                  <a:pt x="34" y="91"/>
                </a:cubicBezTo>
                <a:cubicBezTo>
                  <a:pt x="34" y="91"/>
                  <a:pt x="34" y="91"/>
                  <a:pt x="34" y="91"/>
                </a:cubicBezTo>
                <a:cubicBezTo>
                  <a:pt x="34" y="91"/>
                  <a:pt x="34" y="91"/>
                  <a:pt x="34" y="91"/>
                </a:cubicBezTo>
                <a:cubicBezTo>
                  <a:pt x="34" y="91"/>
                  <a:pt x="34" y="91"/>
                  <a:pt x="34" y="91"/>
                </a:cubicBezTo>
                <a:cubicBezTo>
                  <a:pt x="30" y="87"/>
                  <a:pt x="25" y="85"/>
                  <a:pt x="20" y="85"/>
                </a:cubicBezTo>
                <a:cubicBezTo>
                  <a:pt x="14" y="85"/>
                  <a:pt x="10" y="87"/>
                  <a:pt x="6" y="91"/>
                </a:cubicBezTo>
                <a:cubicBezTo>
                  <a:pt x="6" y="91"/>
                  <a:pt x="6" y="91"/>
                  <a:pt x="6" y="91"/>
                </a:cubicBezTo>
                <a:cubicBezTo>
                  <a:pt x="6" y="91"/>
                  <a:pt x="6" y="91"/>
                  <a:pt x="6" y="91"/>
                </a:cubicBezTo>
                <a:cubicBezTo>
                  <a:pt x="6" y="91"/>
                  <a:pt x="6" y="91"/>
                  <a:pt x="6" y="91"/>
                </a:cubicBezTo>
                <a:cubicBezTo>
                  <a:pt x="2" y="95"/>
                  <a:pt x="0" y="100"/>
                  <a:pt x="0" y="105"/>
                </a:cubicBezTo>
                <a:cubicBezTo>
                  <a:pt x="0" y="111"/>
                  <a:pt x="2" y="116"/>
                  <a:pt x="6" y="119"/>
                </a:cubicBezTo>
                <a:cubicBezTo>
                  <a:pt x="6" y="119"/>
                  <a:pt x="6" y="119"/>
                  <a:pt x="6" y="119"/>
                </a:cubicBezTo>
                <a:cubicBezTo>
                  <a:pt x="6" y="119"/>
                  <a:pt x="6" y="119"/>
                  <a:pt x="6" y="119"/>
                </a:cubicBezTo>
                <a:cubicBezTo>
                  <a:pt x="6" y="119"/>
                  <a:pt x="6" y="119"/>
                  <a:pt x="6" y="119"/>
                </a:cubicBezTo>
                <a:cubicBezTo>
                  <a:pt x="10" y="123"/>
                  <a:pt x="14" y="125"/>
                  <a:pt x="20" y="125"/>
                </a:cubicBezTo>
                <a:cubicBezTo>
                  <a:pt x="25" y="125"/>
                  <a:pt x="30" y="123"/>
                  <a:pt x="34" y="119"/>
                </a:cubicBezTo>
                <a:cubicBezTo>
                  <a:pt x="34" y="119"/>
                  <a:pt x="34" y="119"/>
                  <a:pt x="34" y="119"/>
                </a:cubicBezTo>
                <a:cubicBezTo>
                  <a:pt x="34" y="119"/>
                  <a:pt x="34" y="119"/>
                  <a:pt x="34" y="119"/>
                </a:cubicBezTo>
                <a:close/>
                <a:moveTo>
                  <a:pt x="102" y="105"/>
                </a:moveTo>
                <a:cubicBezTo>
                  <a:pt x="102" y="108"/>
                  <a:pt x="103" y="111"/>
                  <a:pt x="103" y="115"/>
                </a:cubicBezTo>
                <a:cubicBezTo>
                  <a:pt x="103" y="117"/>
                  <a:pt x="104" y="118"/>
                  <a:pt x="105" y="119"/>
                </a:cubicBezTo>
                <a:cubicBezTo>
                  <a:pt x="107" y="121"/>
                  <a:pt x="108" y="121"/>
                  <a:pt x="110" y="121"/>
                </a:cubicBezTo>
                <a:cubicBezTo>
                  <a:pt x="114" y="121"/>
                  <a:pt x="114" y="121"/>
                  <a:pt x="114" y="121"/>
                </a:cubicBezTo>
                <a:cubicBezTo>
                  <a:pt x="115" y="121"/>
                  <a:pt x="116" y="121"/>
                  <a:pt x="117" y="121"/>
                </a:cubicBezTo>
                <a:cubicBezTo>
                  <a:pt x="118" y="120"/>
                  <a:pt x="119" y="120"/>
                  <a:pt x="119" y="119"/>
                </a:cubicBezTo>
                <a:cubicBezTo>
                  <a:pt x="120" y="118"/>
                  <a:pt x="120" y="117"/>
                  <a:pt x="121" y="116"/>
                </a:cubicBezTo>
                <a:cubicBezTo>
                  <a:pt x="121" y="116"/>
                  <a:pt x="121" y="115"/>
                  <a:pt x="121" y="114"/>
                </a:cubicBezTo>
                <a:cubicBezTo>
                  <a:pt x="121" y="107"/>
                  <a:pt x="120" y="101"/>
                  <a:pt x="118" y="95"/>
                </a:cubicBezTo>
                <a:cubicBezTo>
                  <a:pt x="117" y="88"/>
                  <a:pt x="115" y="82"/>
                  <a:pt x="112" y="77"/>
                </a:cubicBezTo>
                <a:cubicBezTo>
                  <a:pt x="112" y="77"/>
                  <a:pt x="112" y="77"/>
                  <a:pt x="112" y="77"/>
                </a:cubicBezTo>
                <a:cubicBezTo>
                  <a:pt x="112" y="76"/>
                  <a:pt x="112" y="76"/>
                  <a:pt x="112" y="76"/>
                </a:cubicBezTo>
                <a:cubicBezTo>
                  <a:pt x="112" y="76"/>
                  <a:pt x="112" y="76"/>
                  <a:pt x="112" y="76"/>
                </a:cubicBezTo>
                <a:cubicBezTo>
                  <a:pt x="112" y="76"/>
                  <a:pt x="112" y="76"/>
                  <a:pt x="112" y="76"/>
                </a:cubicBezTo>
                <a:cubicBezTo>
                  <a:pt x="112" y="76"/>
                  <a:pt x="112" y="76"/>
                  <a:pt x="112" y="76"/>
                </a:cubicBezTo>
                <a:cubicBezTo>
                  <a:pt x="112" y="76"/>
                  <a:pt x="112" y="76"/>
                  <a:pt x="112" y="76"/>
                </a:cubicBezTo>
                <a:cubicBezTo>
                  <a:pt x="112" y="75"/>
                  <a:pt x="112" y="75"/>
                  <a:pt x="112" y="75"/>
                </a:cubicBezTo>
                <a:cubicBezTo>
                  <a:pt x="111" y="75"/>
                  <a:pt x="111" y="75"/>
                  <a:pt x="111" y="75"/>
                </a:cubicBezTo>
                <a:cubicBezTo>
                  <a:pt x="111" y="74"/>
                  <a:pt x="111" y="74"/>
                  <a:pt x="111" y="74"/>
                </a:cubicBezTo>
                <a:cubicBezTo>
                  <a:pt x="108" y="67"/>
                  <a:pt x="104" y="60"/>
                  <a:pt x="99" y="54"/>
                </a:cubicBezTo>
                <a:cubicBezTo>
                  <a:pt x="99" y="54"/>
                  <a:pt x="99" y="54"/>
                  <a:pt x="99" y="54"/>
                </a:cubicBezTo>
                <a:cubicBezTo>
                  <a:pt x="95" y="47"/>
                  <a:pt x="89" y="41"/>
                  <a:pt x="83" y="36"/>
                </a:cubicBezTo>
                <a:cubicBezTo>
                  <a:pt x="83" y="36"/>
                  <a:pt x="83" y="36"/>
                  <a:pt x="83" y="36"/>
                </a:cubicBezTo>
                <a:cubicBezTo>
                  <a:pt x="83" y="35"/>
                  <a:pt x="83" y="35"/>
                  <a:pt x="83" y="35"/>
                </a:cubicBezTo>
                <a:cubicBezTo>
                  <a:pt x="83" y="35"/>
                  <a:pt x="83" y="35"/>
                  <a:pt x="83" y="35"/>
                </a:cubicBezTo>
                <a:cubicBezTo>
                  <a:pt x="82" y="35"/>
                  <a:pt x="82" y="35"/>
                  <a:pt x="82" y="35"/>
                </a:cubicBezTo>
                <a:cubicBezTo>
                  <a:pt x="82" y="35"/>
                  <a:pt x="82" y="35"/>
                  <a:pt x="82" y="35"/>
                </a:cubicBezTo>
                <a:cubicBezTo>
                  <a:pt x="82" y="34"/>
                  <a:pt x="82" y="34"/>
                  <a:pt x="82" y="34"/>
                </a:cubicBezTo>
                <a:cubicBezTo>
                  <a:pt x="82" y="34"/>
                  <a:pt x="82" y="34"/>
                  <a:pt x="82" y="34"/>
                </a:cubicBezTo>
                <a:cubicBezTo>
                  <a:pt x="81" y="33"/>
                  <a:pt x="81" y="33"/>
                  <a:pt x="81" y="33"/>
                </a:cubicBezTo>
                <a:cubicBezTo>
                  <a:pt x="81" y="33"/>
                  <a:pt x="81" y="33"/>
                  <a:pt x="81" y="33"/>
                </a:cubicBezTo>
                <a:cubicBezTo>
                  <a:pt x="80" y="33"/>
                  <a:pt x="80" y="33"/>
                  <a:pt x="80" y="33"/>
                </a:cubicBezTo>
                <a:cubicBezTo>
                  <a:pt x="79" y="32"/>
                  <a:pt x="79" y="32"/>
                  <a:pt x="78" y="31"/>
                </a:cubicBezTo>
                <a:cubicBezTo>
                  <a:pt x="78" y="31"/>
                  <a:pt x="78" y="31"/>
                  <a:pt x="78" y="31"/>
                </a:cubicBezTo>
                <a:cubicBezTo>
                  <a:pt x="78" y="31"/>
                  <a:pt x="78" y="31"/>
                  <a:pt x="78" y="31"/>
                </a:cubicBezTo>
                <a:cubicBezTo>
                  <a:pt x="72" y="26"/>
                  <a:pt x="65" y="21"/>
                  <a:pt x="58" y="18"/>
                </a:cubicBezTo>
                <a:cubicBezTo>
                  <a:pt x="51" y="14"/>
                  <a:pt x="44" y="11"/>
                  <a:pt x="36" y="9"/>
                </a:cubicBezTo>
                <a:cubicBezTo>
                  <a:pt x="36" y="9"/>
                  <a:pt x="36" y="9"/>
                  <a:pt x="36" y="9"/>
                </a:cubicBezTo>
                <a:cubicBezTo>
                  <a:pt x="36" y="8"/>
                  <a:pt x="36" y="8"/>
                  <a:pt x="36" y="8"/>
                </a:cubicBezTo>
                <a:cubicBezTo>
                  <a:pt x="36" y="8"/>
                  <a:pt x="36" y="8"/>
                  <a:pt x="36" y="8"/>
                </a:cubicBezTo>
                <a:cubicBezTo>
                  <a:pt x="35" y="8"/>
                  <a:pt x="35" y="8"/>
                  <a:pt x="35" y="8"/>
                </a:cubicBezTo>
                <a:cubicBezTo>
                  <a:pt x="35" y="8"/>
                  <a:pt x="35" y="8"/>
                  <a:pt x="35" y="8"/>
                </a:cubicBezTo>
                <a:cubicBezTo>
                  <a:pt x="35" y="8"/>
                  <a:pt x="35" y="8"/>
                  <a:pt x="35" y="8"/>
                </a:cubicBezTo>
                <a:cubicBezTo>
                  <a:pt x="35" y="8"/>
                  <a:pt x="34" y="8"/>
                  <a:pt x="34" y="8"/>
                </a:cubicBezTo>
                <a:cubicBezTo>
                  <a:pt x="30" y="7"/>
                  <a:pt x="27" y="6"/>
                  <a:pt x="23" y="5"/>
                </a:cubicBezTo>
                <a:cubicBezTo>
                  <a:pt x="19" y="5"/>
                  <a:pt x="15" y="4"/>
                  <a:pt x="12" y="4"/>
                </a:cubicBezTo>
                <a:cubicBezTo>
                  <a:pt x="10" y="4"/>
                  <a:pt x="9" y="4"/>
                  <a:pt x="9" y="4"/>
                </a:cubicBezTo>
                <a:cubicBezTo>
                  <a:pt x="9" y="4"/>
                  <a:pt x="9" y="4"/>
                  <a:pt x="9" y="4"/>
                </a:cubicBezTo>
                <a:cubicBezTo>
                  <a:pt x="8" y="5"/>
                  <a:pt x="7" y="5"/>
                  <a:pt x="6" y="6"/>
                </a:cubicBezTo>
                <a:cubicBezTo>
                  <a:pt x="5" y="7"/>
                  <a:pt x="5" y="7"/>
                  <a:pt x="4" y="8"/>
                </a:cubicBezTo>
                <a:cubicBezTo>
                  <a:pt x="4" y="9"/>
                  <a:pt x="4" y="10"/>
                  <a:pt x="4" y="11"/>
                </a:cubicBezTo>
                <a:cubicBezTo>
                  <a:pt x="4" y="15"/>
                  <a:pt x="4" y="15"/>
                  <a:pt x="4" y="15"/>
                </a:cubicBezTo>
                <a:cubicBezTo>
                  <a:pt x="4" y="17"/>
                  <a:pt x="4" y="18"/>
                  <a:pt x="6" y="20"/>
                </a:cubicBezTo>
                <a:cubicBezTo>
                  <a:pt x="7" y="21"/>
                  <a:pt x="8" y="22"/>
                  <a:pt x="10" y="22"/>
                </a:cubicBezTo>
                <a:cubicBezTo>
                  <a:pt x="11" y="22"/>
                  <a:pt x="13" y="22"/>
                  <a:pt x="14" y="22"/>
                </a:cubicBezTo>
                <a:cubicBezTo>
                  <a:pt x="15" y="22"/>
                  <a:pt x="16" y="23"/>
                  <a:pt x="17" y="23"/>
                </a:cubicBezTo>
                <a:cubicBezTo>
                  <a:pt x="17" y="23"/>
                  <a:pt x="17" y="23"/>
                  <a:pt x="17" y="23"/>
                </a:cubicBezTo>
                <a:cubicBezTo>
                  <a:pt x="17" y="23"/>
                  <a:pt x="17" y="23"/>
                  <a:pt x="17" y="23"/>
                </a:cubicBezTo>
                <a:cubicBezTo>
                  <a:pt x="17" y="23"/>
                  <a:pt x="17" y="23"/>
                  <a:pt x="17" y="23"/>
                </a:cubicBezTo>
                <a:cubicBezTo>
                  <a:pt x="17" y="23"/>
                  <a:pt x="17" y="23"/>
                  <a:pt x="17" y="23"/>
                </a:cubicBezTo>
                <a:cubicBezTo>
                  <a:pt x="18" y="23"/>
                  <a:pt x="18" y="23"/>
                  <a:pt x="18" y="23"/>
                </a:cubicBezTo>
                <a:cubicBezTo>
                  <a:pt x="18" y="23"/>
                  <a:pt x="18" y="23"/>
                  <a:pt x="18" y="23"/>
                </a:cubicBezTo>
                <a:cubicBezTo>
                  <a:pt x="18" y="23"/>
                  <a:pt x="18" y="23"/>
                  <a:pt x="18" y="23"/>
                </a:cubicBezTo>
                <a:cubicBezTo>
                  <a:pt x="18" y="23"/>
                  <a:pt x="18" y="23"/>
                  <a:pt x="18" y="23"/>
                </a:cubicBezTo>
                <a:cubicBezTo>
                  <a:pt x="20" y="23"/>
                  <a:pt x="22" y="24"/>
                  <a:pt x="24" y="24"/>
                </a:cubicBezTo>
                <a:cubicBezTo>
                  <a:pt x="26" y="24"/>
                  <a:pt x="28" y="25"/>
                  <a:pt x="29" y="25"/>
                </a:cubicBezTo>
                <a:cubicBezTo>
                  <a:pt x="29" y="25"/>
                  <a:pt x="29" y="25"/>
                  <a:pt x="29" y="25"/>
                </a:cubicBezTo>
                <a:cubicBezTo>
                  <a:pt x="29" y="25"/>
                  <a:pt x="29" y="25"/>
                  <a:pt x="29" y="25"/>
                </a:cubicBezTo>
                <a:cubicBezTo>
                  <a:pt x="30" y="25"/>
                  <a:pt x="30" y="25"/>
                  <a:pt x="30" y="25"/>
                </a:cubicBezTo>
                <a:cubicBezTo>
                  <a:pt x="30" y="26"/>
                  <a:pt x="30" y="26"/>
                  <a:pt x="30" y="26"/>
                </a:cubicBezTo>
                <a:cubicBezTo>
                  <a:pt x="31" y="26"/>
                  <a:pt x="31" y="26"/>
                  <a:pt x="31" y="26"/>
                </a:cubicBezTo>
                <a:cubicBezTo>
                  <a:pt x="31" y="26"/>
                  <a:pt x="31" y="26"/>
                  <a:pt x="31" y="26"/>
                </a:cubicBezTo>
                <a:cubicBezTo>
                  <a:pt x="31" y="26"/>
                  <a:pt x="31" y="26"/>
                  <a:pt x="31" y="26"/>
                </a:cubicBezTo>
                <a:cubicBezTo>
                  <a:pt x="31" y="26"/>
                  <a:pt x="31" y="26"/>
                  <a:pt x="31" y="26"/>
                </a:cubicBezTo>
                <a:cubicBezTo>
                  <a:pt x="31" y="26"/>
                  <a:pt x="31" y="26"/>
                  <a:pt x="31" y="26"/>
                </a:cubicBezTo>
                <a:cubicBezTo>
                  <a:pt x="32" y="26"/>
                  <a:pt x="32" y="26"/>
                  <a:pt x="32" y="26"/>
                </a:cubicBezTo>
                <a:cubicBezTo>
                  <a:pt x="32" y="26"/>
                  <a:pt x="32" y="26"/>
                  <a:pt x="32" y="26"/>
                </a:cubicBezTo>
                <a:cubicBezTo>
                  <a:pt x="32" y="26"/>
                  <a:pt x="32" y="26"/>
                  <a:pt x="32" y="26"/>
                </a:cubicBezTo>
                <a:cubicBezTo>
                  <a:pt x="33" y="26"/>
                  <a:pt x="33" y="26"/>
                  <a:pt x="33" y="26"/>
                </a:cubicBezTo>
                <a:cubicBezTo>
                  <a:pt x="33" y="26"/>
                  <a:pt x="33" y="26"/>
                  <a:pt x="33" y="26"/>
                </a:cubicBezTo>
                <a:cubicBezTo>
                  <a:pt x="33" y="26"/>
                  <a:pt x="33" y="26"/>
                  <a:pt x="33" y="26"/>
                </a:cubicBezTo>
                <a:cubicBezTo>
                  <a:pt x="33" y="27"/>
                  <a:pt x="33" y="27"/>
                  <a:pt x="33" y="27"/>
                </a:cubicBezTo>
                <a:cubicBezTo>
                  <a:pt x="39" y="28"/>
                  <a:pt x="45" y="31"/>
                  <a:pt x="51" y="34"/>
                </a:cubicBezTo>
                <a:cubicBezTo>
                  <a:pt x="56" y="37"/>
                  <a:pt x="62" y="41"/>
                  <a:pt x="67" y="45"/>
                </a:cubicBezTo>
                <a:cubicBezTo>
                  <a:pt x="67" y="45"/>
                  <a:pt x="67" y="45"/>
                  <a:pt x="67" y="45"/>
                </a:cubicBezTo>
                <a:cubicBezTo>
                  <a:pt x="67" y="45"/>
                  <a:pt x="67" y="45"/>
                  <a:pt x="67" y="45"/>
                </a:cubicBezTo>
                <a:cubicBezTo>
                  <a:pt x="67" y="45"/>
                  <a:pt x="67" y="45"/>
                  <a:pt x="67" y="45"/>
                </a:cubicBezTo>
                <a:cubicBezTo>
                  <a:pt x="67" y="45"/>
                  <a:pt x="67" y="45"/>
                  <a:pt x="67" y="45"/>
                </a:cubicBezTo>
                <a:cubicBezTo>
                  <a:pt x="68" y="46"/>
                  <a:pt x="68" y="46"/>
                  <a:pt x="68" y="46"/>
                </a:cubicBezTo>
                <a:cubicBezTo>
                  <a:pt x="68" y="46"/>
                  <a:pt x="68" y="46"/>
                  <a:pt x="68" y="46"/>
                </a:cubicBezTo>
                <a:cubicBezTo>
                  <a:pt x="68" y="46"/>
                  <a:pt x="68" y="46"/>
                  <a:pt x="68" y="46"/>
                </a:cubicBezTo>
                <a:cubicBezTo>
                  <a:pt x="68" y="46"/>
                  <a:pt x="68" y="46"/>
                  <a:pt x="68" y="46"/>
                </a:cubicBezTo>
                <a:cubicBezTo>
                  <a:pt x="68" y="46"/>
                  <a:pt x="68" y="46"/>
                  <a:pt x="68" y="46"/>
                </a:cubicBezTo>
                <a:cubicBezTo>
                  <a:pt x="69" y="47"/>
                  <a:pt x="69" y="47"/>
                  <a:pt x="69" y="47"/>
                </a:cubicBezTo>
                <a:cubicBezTo>
                  <a:pt x="69" y="47"/>
                  <a:pt x="69" y="47"/>
                  <a:pt x="69" y="47"/>
                </a:cubicBezTo>
                <a:cubicBezTo>
                  <a:pt x="69" y="47"/>
                  <a:pt x="69" y="47"/>
                  <a:pt x="69" y="47"/>
                </a:cubicBezTo>
                <a:cubicBezTo>
                  <a:pt x="70" y="47"/>
                  <a:pt x="70" y="47"/>
                  <a:pt x="70" y="47"/>
                </a:cubicBezTo>
                <a:cubicBezTo>
                  <a:pt x="70" y="47"/>
                  <a:pt x="70" y="47"/>
                  <a:pt x="70" y="47"/>
                </a:cubicBezTo>
                <a:cubicBezTo>
                  <a:pt x="70" y="48"/>
                  <a:pt x="70" y="48"/>
                  <a:pt x="70" y="48"/>
                </a:cubicBezTo>
                <a:cubicBezTo>
                  <a:pt x="70" y="48"/>
                  <a:pt x="70" y="48"/>
                  <a:pt x="70" y="48"/>
                </a:cubicBezTo>
                <a:cubicBezTo>
                  <a:pt x="71" y="49"/>
                  <a:pt x="71" y="49"/>
                  <a:pt x="71" y="49"/>
                </a:cubicBezTo>
                <a:cubicBezTo>
                  <a:pt x="71" y="49"/>
                  <a:pt x="71" y="49"/>
                  <a:pt x="71" y="49"/>
                </a:cubicBezTo>
                <a:cubicBezTo>
                  <a:pt x="71" y="49"/>
                  <a:pt x="71" y="49"/>
                  <a:pt x="71" y="49"/>
                </a:cubicBezTo>
                <a:cubicBezTo>
                  <a:pt x="71" y="49"/>
                  <a:pt x="71" y="49"/>
                  <a:pt x="71" y="49"/>
                </a:cubicBezTo>
                <a:cubicBezTo>
                  <a:pt x="76" y="53"/>
                  <a:pt x="80" y="58"/>
                  <a:pt x="84" y="63"/>
                </a:cubicBezTo>
                <a:cubicBezTo>
                  <a:pt x="88" y="68"/>
                  <a:pt x="91" y="74"/>
                  <a:pt x="94" y="80"/>
                </a:cubicBezTo>
                <a:cubicBezTo>
                  <a:pt x="94" y="80"/>
                  <a:pt x="94" y="80"/>
                  <a:pt x="94" y="80"/>
                </a:cubicBezTo>
                <a:cubicBezTo>
                  <a:pt x="94" y="80"/>
                  <a:pt x="94" y="80"/>
                  <a:pt x="94" y="80"/>
                </a:cubicBezTo>
                <a:cubicBezTo>
                  <a:pt x="94" y="80"/>
                  <a:pt x="94" y="80"/>
                  <a:pt x="94" y="80"/>
                </a:cubicBezTo>
                <a:cubicBezTo>
                  <a:pt x="94" y="80"/>
                  <a:pt x="94" y="80"/>
                  <a:pt x="94" y="80"/>
                </a:cubicBezTo>
                <a:cubicBezTo>
                  <a:pt x="94" y="80"/>
                  <a:pt x="94" y="80"/>
                  <a:pt x="94" y="80"/>
                </a:cubicBezTo>
                <a:cubicBezTo>
                  <a:pt x="94" y="81"/>
                  <a:pt x="94" y="81"/>
                  <a:pt x="94" y="81"/>
                </a:cubicBezTo>
                <a:cubicBezTo>
                  <a:pt x="95" y="81"/>
                  <a:pt x="95" y="81"/>
                  <a:pt x="95" y="81"/>
                </a:cubicBezTo>
                <a:cubicBezTo>
                  <a:pt x="95" y="82"/>
                  <a:pt x="95" y="82"/>
                  <a:pt x="95" y="82"/>
                </a:cubicBezTo>
                <a:cubicBezTo>
                  <a:pt x="95" y="82"/>
                  <a:pt x="95" y="82"/>
                  <a:pt x="95" y="82"/>
                </a:cubicBezTo>
                <a:cubicBezTo>
                  <a:pt x="95" y="82"/>
                  <a:pt x="95" y="82"/>
                  <a:pt x="95" y="82"/>
                </a:cubicBezTo>
                <a:cubicBezTo>
                  <a:pt x="95" y="82"/>
                  <a:pt x="95" y="82"/>
                  <a:pt x="95" y="82"/>
                </a:cubicBezTo>
                <a:cubicBezTo>
                  <a:pt x="95" y="83"/>
                  <a:pt x="95" y="83"/>
                  <a:pt x="95" y="83"/>
                </a:cubicBezTo>
                <a:cubicBezTo>
                  <a:pt x="95" y="83"/>
                  <a:pt x="95" y="83"/>
                  <a:pt x="95" y="83"/>
                </a:cubicBezTo>
                <a:cubicBezTo>
                  <a:pt x="96" y="85"/>
                  <a:pt x="97" y="87"/>
                  <a:pt x="98" y="89"/>
                </a:cubicBezTo>
                <a:cubicBezTo>
                  <a:pt x="98" y="91"/>
                  <a:pt x="99" y="92"/>
                  <a:pt x="99" y="94"/>
                </a:cubicBezTo>
                <a:cubicBezTo>
                  <a:pt x="99" y="94"/>
                  <a:pt x="99" y="94"/>
                  <a:pt x="99" y="94"/>
                </a:cubicBezTo>
                <a:cubicBezTo>
                  <a:pt x="99" y="94"/>
                  <a:pt x="99" y="94"/>
                  <a:pt x="99" y="94"/>
                </a:cubicBezTo>
                <a:cubicBezTo>
                  <a:pt x="99" y="94"/>
                  <a:pt x="99" y="94"/>
                  <a:pt x="99" y="94"/>
                </a:cubicBezTo>
                <a:cubicBezTo>
                  <a:pt x="99" y="95"/>
                  <a:pt x="99" y="95"/>
                  <a:pt x="99" y="95"/>
                </a:cubicBezTo>
                <a:cubicBezTo>
                  <a:pt x="99" y="95"/>
                  <a:pt x="99" y="95"/>
                  <a:pt x="99" y="95"/>
                </a:cubicBezTo>
                <a:cubicBezTo>
                  <a:pt x="100" y="95"/>
                  <a:pt x="100" y="95"/>
                  <a:pt x="100" y="95"/>
                </a:cubicBezTo>
                <a:cubicBezTo>
                  <a:pt x="100" y="95"/>
                  <a:pt x="100" y="95"/>
                  <a:pt x="100" y="95"/>
                </a:cubicBezTo>
                <a:cubicBezTo>
                  <a:pt x="100" y="95"/>
                  <a:pt x="100" y="95"/>
                  <a:pt x="100" y="95"/>
                </a:cubicBezTo>
                <a:cubicBezTo>
                  <a:pt x="100" y="98"/>
                  <a:pt x="101" y="101"/>
                  <a:pt x="102" y="105"/>
                </a:cubicBezTo>
                <a:close/>
                <a:moveTo>
                  <a:pt x="59" y="104"/>
                </a:moveTo>
                <a:cubicBezTo>
                  <a:pt x="59" y="104"/>
                  <a:pt x="59" y="104"/>
                  <a:pt x="59" y="104"/>
                </a:cubicBezTo>
                <a:cubicBezTo>
                  <a:pt x="59" y="104"/>
                  <a:pt x="59" y="104"/>
                  <a:pt x="59" y="104"/>
                </a:cubicBezTo>
                <a:cubicBezTo>
                  <a:pt x="59" y="104"/>
                  <a:pt x="59" y="104"/>
                  <a:pt x="59" y="104"/>
                </a:cubicBezTo>
                <a:cubicBezTo>
                  <a:pt x="59" y="104"/>
                  <a:pt x="59" y="104"/>
                  <a:pt x="59" y="104"/>
                </a:cubicBezTo>
                <a:cubicBezTo>
                  <a:pt x="59" y="105"/>
                  <a:pt x="59" y="105"/>
                  <a:pt x="59" y="105"/>
                </a:cubicBezTo>
                <a:cubicBezTo>
                  <a:pt x="59" y="105"/>
                  <a:pt x="59" y="105"/>
                  <a:pt x="59" y="105"/>
                </a:cubicBezTo>
                <a:cubicBezTo>
                  <a:pt x="60" y="106"/>
                  <a:pt x="60" y="108"/>
                  <a:pt x="61" y="110"/>
                </a:cubicBezTo>
                <a:cubicBezTo>
                  <a:pt x="61" y="112"/>
                  <a:pt x="61" y="114"/>
                  <a:pt x="62" y="115"/>
                </a:cubicBezTo>
                <a:cubicBezTo>
                  <a:pt x="62" y="118"/>
                  <a:pt x="63" y="121"/>
                  <a:pt x="65" y="122"/>
                </a:cubicBezTo>
                <a:cubicBezTo>
                  <a:pt x="67" y="124"/>
                  <a:pt x="70" y="125"/>
                  <a:pt x="72" y="125"/>
                </a:cubicBezTo>
                <a:cubicBezTo>
                  <a:pt x="76" y="125"/>
                  <a:pt x="76" y="125"/>
                  <a:pt x="76" y="125"/>
                </a:cubicBezTo>
                <a:cubicBezTo>
                  <a:pt x="77" y="125"/>
                  <a:pt x="79" y="125"/>
                  <a:pt x="80" y="124"/>
                </a:cubicBezTo>
                <a:cubicBezTo>
                  <a:pt x="82" y="123"/>
                  <a:pt x="83" y="122"/>
                  <a:pt x="84" y="121"/>
                </a:cubicBezTo>
                <a:cubicBezTo>
                  <a:pt x="85" y="120"/>
                  <a:pt x="86" y="119"/>
                  <a:pt x="86" y="117"/>
                </a:cubicBezTo>
                <a:cubicBezTo>
                  <a:pt x="87" y="116"/>
                  <a:pt x="87" y="114"/>
                  <a:pt x="87" y="113"/>
                </a:cubicBezTo>
                <a:cubicBezTo>
                  <a:pt x="86" y="109"/>
                  <a:pt x="85" y="106"/>
                  <a:pt x="85" y="102"/>
                </a:cubicBezTo>
                <a:cubicBezTo>
                  <a:pt x="84" y="99"/>
                  <a:pt x="83" y="95"/>
                  <a:pt x="81" y="92"/>
                </a:cubicBezTo>
                <a:cubicBezTo>
                  <a:pt x="81" y="92"/>
                  <a:pt x="81" y="92"/>
                  <a:pt x="81" y="92"/>
                </a:cubicBezTo>
                <a:cubicBezTo>
                  <a:pt x="81" y="92"/>
                  <a:pt x="81" y="92"/>
                  <a:pt x="81" y="92"/>
                </a:cubicBezTo>
                <a:cubicBezTo>
                  <a:pt x="81" y="91"/>
                  <a:pt x="81" y="91"/>
                  <a:pt x="81" y="91"/>
                </a:cubicBezTo>
                <a:cubicBezTo>
                  <a:pt x="81" y="91"/>
                  <a:pt x="81" y="91"/>
                  <a:pt x="81" y="91"/>
                </a:cubicBezTo>
                <a:cubicBezTo>
                  <a:pt x="81" y="91"/>
                  <a:pt x="81" y="91"/>
                  <a:pt x="81" y="91"/>
                </a:cubicBezTo>
                <a:cubicBezTo>
                  <a:pt x="81" y="90"/>
                  <a:pt x="81" y="90"/>
                  <a:pt x="81" y="90"/>
                </a:cubicBezTo>
                <a:cubicBezTo>
                  <a:pt x="80" y="90"/>
                  <a:pt x="80" y="90"/>
                  <a:pt x="80" y="90"/>
                </a:cubicBezTo>
                <a:cubicBezTo>
                  <a:pt x="80" y="90"/>
                  <a:pt x="80" y="90"/>
                  <a:pt x="80" y="90"/>
                </a:cubicBezTo>
                <a:cubicBezTo>
                  <a:pt x="80" y="90"/>
                  <a:pt x="80" y="90"/>
                  <a:pt x="80" y="90"/>
                </a:cubicBezTo>
                <a:cubicBezTo>
                  <a:pt x="80" y="90"/>
                  <a:pt x="80" y="90"/>
                  <a:pt x="80" y="90"/>
                </a:cubicBezTo>
                <a:cubicBezTo>
                  <a:pt x="80" y="89"/>
                  <a:pt x="80" y="89"/>
                  <a:pt x="80" y="89"/>
                </a:cubicBezTo>
                <a:cubicBezTo>
                  <a:pt x="80" y="89"/>
                  <a:pt x="80" y="89"/>
                  <a:pt x="80" y="89"/>
                </a:cubicBezTo>
                <a:cubicBezTo>
                  <a:pt x="78" y="83"/>
                  <a:pt x="74" y="78"/>
                  <a:pt x="71" y="73"/>
                </a:cubicBezTo>
                <a:cubicBezTo>
                  <a:pt x="67" y="68"/>
                  <a:pt x="63" y="63"/>
                  <a:pt x="58" y="59"/>
                </a:cubicBezTo>
                <a:cubicBezTo>
                  <a:pt x="58" y="59"/>
                  <a:pt x="58" y="59"/>
                  <a:pt x="58" y="59"/>
                </a:cubicBezTo>
                <a:cubicBezTo>
                  <a:pt x="54" y="55"/>
                  <a:pt x="48" y="51"/>
                  <a:pt x="43" y="48"/>
                </a:cubicBezTo>
                <a:cubicBezTo>
                  <a:pt x="38" y="45"/>
                  <a:pt x="32" y="43"/>
                  <a:pt x="26" y="41"/>
                </a:cubicBezTo>
                <a:cubicBezTo>
                  <a:pt x="25" y="41"/>
                  <a:pt x="25" y="41"/>
                  <a:pt x="25" y="41"/>
                </a:cubicBezTo>
                <a:cubicBezTo>
                  <a:pt x="25" y="41"/>
                  <a:pt x="25" y="41"/>
                  <a:pt x="25" y="41"/>
                </a:cubicBezTo>
                <a:cubicBezTo>
                  <a:pt x="25" y="41"/>
                  <a:pt x="25" y="41"/>
                  <a:pt x="25" y="41"/>
                </a:cubicBezTo>
                <a:cubicBezTo>
                  <a:pt x="25" y="41"/>
                  <a:pt x="25" y="41"/>
                  <a:pt x="25" y="41"/>
                </a:cubicBezTo>
                <a:cubicBezTo>
                  <a:pt x="25" y="41"/>
                  <a:pt x="25" y="41"/>
                  <a:pt x="25" y="41"/>
                </a:cubicBezTo>
                <a:cubicBezTo>
                  <a:pt x="24" y="41"/>
                  <a:pt x="24" y="41"/>
                  <a:pt x="24" y="41"/>
                </a:cubicBezTo>
                <a:cubicBezTo>
                  <a:pt x="22" y="40"/>
                  <a:pt x="20" y="40"/>
                  <a:pt x="18" y="39"/>
                </a:cubicBezTo>
                <a:cubicBezTo>
                  <a:pt x="16" y="39"/>
                  <a:pt x="14" y="39"/>
                  <a:pt x="12" y="39"/>
                </a:cubicBezTo>
                <a:cubicBezTo>
                  <a:pt x="11" y="38"/>
                  <a:pt x="9" y="38"/>
                  <a:pt x="8" y="39"/>
                </a:cubicBezTo>
                <a:cubicBezTo>
                  <a:pt x="8" y="39"/>
                  <a:pt x="8" y="39"/>
                  <a:pt x="8" y="39"/>
                </a:cubicBezTo>
                <a:cubicBezTo>
                  <a:pt x="6" y="39"/>
                  <a:pt x="5" y="40"/>
                  <a:pt x="4" y="41"/>
                </a:cubicBezTo>
                <a:cubicBezTo>
                  <a:pt x="3" y="42"/>
                  <a:pt x="2" y="43"/>
                  <a:pt x="1" y="45"/>
                </a:cubicBezTo>
                <a:cubicBezTo>
                  <a:pt x="0" y="46"/>
                  <a:pt x="0" y="48"/>
                  <a:pt x="0" y="49"/>
                </a:cubicBezTo>
                <a:cubicBezTo>
                  <a:pt x="0" y="53"/>
                  <a:pt x="0" y="53"/>
                  <a:pt x="0" y="53"/>
                </a:cubicBezTo>
                <a:cubicBezTo>
                  <a:pt x="0" y="56"/>
                  <a:pt x="1" y="58"/>
                  <a:pt x="3" y="60"/>
                </a:cubicBezTo>
                <a:cubicBezTo>
                  <a:pt x="4" y="62"/>
                  <a:pt x="7" y="63"/>
                  <a:pt x="10" y="64"/>
                </a:cubicBezTo>
                <a:cubicBezTo>
                  <a:pt x="10" y="64"/>
                  <a:pt x="11" y="64"/>
                  <a:pt x="11" y="64"/>
                </a:cubicBezTo>
                <a:cubicBezTo>
                  <a:pt x="12" y="64"/>
                  <a:pt x="12" y="64"/>
                  <a:pt x="13" y="64"/>
                </a:cubicBezTo>
                <a:cubicBezTo>
                  <a:pt x="13" y="64"/>
                  <a:pt x="13" y="64"/>
                  <a:pt x="13" y="64"/>
                </a:cubicBezTo>
                <a:cubicBezTo>
                  <a:pt x="13" y="64"/>
                  <a:pt x="13" y="64"/>
                  <a:pt x="13" y="64"/>
                </a:cubicBezTo>
                <a:cubicBezTo>
                  <a:pt x="13" y="64"/>
                  <a:pt x="13" y="64"/>
                  <a:pt x="13" y="64"/>
                </a:cubicBezTo>
                <a:cubicBezTo>
                  <a:pt x="13" y="64"/>
                  <a:pt x="13" y="64"/>
                  <a:pt x="13" y="64"/>
                </a:cubicBezTo>
                <a:cubicBezTo>
                  <a:pt x="13" y="64"/>
                  <a:pt x="13" y="64"/>
                  <a:pt x="13" y="64"/>
                </a:cubicBezTo>
                <a:cubicBezTo>
                  <a:pt x="13" y="64"/>
                  <a:pt x="13" y="64"/>
                  <a:pt x="13" y="64"/>
                </a:cubicBezTo>
                <a:cubicBezTo>
                  <a:pt x="13" y="64"/>
                  <a:pt x="13" y="64"/>
                  <a:pt x="13" y="64"/>
                </a:cubicBezTo>
                <a:cubicBezTo>
                  <a:pt x="13" y="64"/>
                  <a:pt x="13" y="64"/>
                  <a:pt x="13" y="64"/>
                </a:cubicBezTo>
                <a:cubicBezTo>
                  <a:pt x="14" y="64"/>
                  <a:pt x="15" y="65"/>
                  <a:pt x="16" y="65"/>
                </a:cubicBezTo>
                <a:cubicBezTo>
                  <a:pt x="17" y="65"/>
                  <a:pt x="18" y="65"/>
                  <a:pt x="18" y="65"/>
                </a:cubicBezTo>
                <a:cubicBezTo>
                  <a:pt x="18" y="65"/>
                  <a:pt x="18" y="65"/>
                  <a:pt x="18" y="65"/>
                </a:cubicBezTo>
                <a:cubicBezTo>
                  <a:pt x="18" y="65"/>
                  <a:pt x="18" y="65"/>
                  <a:pt x="18" y="65"/>
                </a:cubicBezTo>
                <a:cubicBezTo>
                  <a:pt x="19" y="65"/>
                  <a:pt x="19" y="65"/>
                  <a:pt x="19" y="65"/>
                </a:cubicBezTo>
                <a:cubicBezTo>
                  <a:pt x="19" y="65"/>
                  <a:pt x="19" y="65"/>
                  <a:pt x="19" y="65"/>
                </a:cubicBezTo>
                <a:cubicBezTo>
                  <a:pt x="19" y="65"/>
                  <a:pt x="19" y="65"/>
                  <a:pt x="19" y="65"/>
                </a:cubicBezTo>
                <a:cubicBezTo>
                  <a:pt x="19" y="65"/>
                  <a:pt x="19" y="65"/>
                  <a:pt x="19" y="65"/>
                </a:cubicBezTo>
                <a:cubicBezTo>
                  <a:pt x="19" y="65"/>
                  <a:pt x="19" y="65"/>
                  <a:pt x="19" y="65"/>
                </a:cubicBezTo>
                <a:cubicBezTo>
                  <a:pt x="23" y="67"/>
                  <a:pt x="27" y="68"/>
                  <a:pt x="30" y="70"/>
                </a:cubicBezTo>
                <a:cubicBezTo>
                  <a:pt x="34" y="72"/>
                  <a:pt x="38" y="75"/>
                  <a:pt x="41" y="77"/>
                </a:cubicBezTo>
                <a:cubicBezTo>
                  <a:pt x="41" y="77"/>
                  <a:pt x="41" y="77"/>
                  <a:pt x="41" y="77"/>
                </a:cubicBezTo>
                <a:cubicBezTo>
                  <a:pt x="41" y="77"/>
                  <a:pt x="41" y="77"/>
                  <a:pt x="41" y="77"/>
                </a:cubicBezTo>
                <a:cubicBezTo>
                  <a:pt x="41" y="77"/>
                  <a:pt x="41" y="77"/>
                  <a:pt x="41" y="77"/>
                </a:cubicBezTo>
                <a:cubicBezTo>
                  <a:pt x="41" y="78"/>
                  <a:pt x="41" y="78"/>
                  <a:pt x="41" y="78"/>
                </a:cubicBezTo>
                <a:cubicBezTo>
                  <a:pt x="41" y="78"/>
                  <a:pt x="41" y="78"/>
                  <a:pt x="41" y="78"/>
                </a:cubicBezTo>
                <a:cubicBezTo>
                  <a:pt x="42" y="78"/>
                  <a:pt x="42" y="78"/>
                  <a:pt x="42" y="78"/>
                </a:cubicBezTo>
                <a:cubicBezTo>
                  <a:pt x="42" y="78"/>
                  <a:pt x="42" y="78"/>
                  <a:pt x="42" y="78"/>
                </a:cubicBezTo>
                <a:cubicBezTo>
                  <a:pt x="42" y="78"/>
                  <a:pt x="42" y="78"/>
                  <a:pt x="42" y="78"/>
                </a:cubicBezTo>
                <a:cubicBezTo>
                  <a:pt x="42" y="78"/>
                  <a:pt x="42" y="78"/>
                  <a:pt x="42" y="78"/>
                </a:cubicBezTo>
                <a:cubicBezTo>
                  <a:pt x="42" y="79"/>
                  <a:pt x="42" y="79"/>
                  <a:pt x="42" y="79"/>
                </a:cubicBezTo>
                <a:cubicBezTo>
                  <a:pt x="45" y="82"/>
                  <a:pt x="48" y="85"/>
                  <a:pt x="51" y="88"/>
                </a:cubicBezTo>
                <a:cubicBezTo>
                  <a:pt x="53" y="91"/>
                  <a:pt x="55" y="95"/>
                  <a:pt x="57" y="99"/>
                </a:cubicBezTo>
                <a:cubicBezTo>
                  <a:pt x="57" y="99"/>
                  <a:pt x="57" y="99"/>
                  <a:pt x="57" y="99"/>
                </a:cubicBezTo>
                <a:cubicBezTo>
                  <a:pt x="57" y="99"/>
                  <a:pt x="57" y="99"/>
                  <a:pt x="57" y="99"/>
                </a:cubicBezTo>
                <a:cubicBezTo>
                  <a:pt x="57" y="99"/>
                  <a:pt x="57" y="99"/>
                  <a:pt x="57" y="99"/>
                </a:cubicBezTo>
                <a:cubicBezTo>
                  <a:pt x="57" y="99"/>
                  <a:pt x="57" y="99"/>
                  <a:pt x="57" y="99"/>
                </a:cubicBezTo>
                <a:cubicBezTo>
                  <a:pt x="57" y="99"/>
                  <a:pt x="57" y="99"/>
                  <a:pt x="57" y="99"/>
                </a:cubicBezTo>
                <a:cubicBezTo>
                  <a:pt x="57" y="100"/>
                  <a:pt x="58" y="101"/>
                  <a:pt x="58" y="102"/>
                </a:cubicBezTo>
                <a:cubicBezTo>
                  <a:pt x="58" y="102"/>
                  <a:pt x="59" y="103"/>
                  <a:pt x="59" y="104"/>
                </a:cubicBezTo>
                <a:close/>
                <a:moveTo>
                  <a:pt x="61" y="100"/>
                </a:moveTo>
                <a:cubicBezTo>
                  <a:pt x="62" y="101"/>
                  <a:pt x="62" y="102"/>
                  <a:pt x="62" y="103"/>
                </a:cubicBezTo>
                <a:cubicBezTo>
                  <a:pt x="62" y="103"/>
                  <a:pt x="62" y="103"/>
                  <a:pt x="62" y="103"/>
                </a:cubicBezTo>
                <a:cubicBezTo>
                  <a:pt x="62" y="103"/>
                  <a:pt x="62" y="103"/>
                  <a:pt x="62" y="103"/>
                </a:cubicBezTo>
                <a:cubicBezTo>
                  <a:pt x="62" y="103"/>
                  <a:pt x="62" y="103"/>
                  <a:pt x="62" y="103"/>
                </a:cubicBezTo>
                <a:cubicBezTo>
                  <a:pt x="62" y="103"/>
                  <a:pt x="62" y="103"/>
                  <a:pt x="62" y="103"/>
                </a:cubicBezTo>
                <a:cubicBezTo>
                  <a:pt x="62" y="103"/>
                  <a:pt x="62" y="103"/>
                  <a:pt x="62" y="103"/>
                </a:cubicBezTo>
                <a:cubicBezTo>
                  <a:pt x="62" y="103"/>
                  <a:pt x="62" y="103"/>
                  <a:pt x="62" y="103"/>
                </a:cubicBezTo>
                <a:cubicBezTo>
                  <a:pt x="63" y="105"/>
                  <a:pt x="64" y="107"/>
                  <a:pt x="64" y="109"/>
                </a:cubicBezTo>
                <a:cubicBezTo>
                  <a:pt x="64" y="111"/>
                  <a:pt x="65" y="113"/>
                  <a:pt x="65" y="115"/>
                </a:cubicBezTo>
                <a:cubicBezTo>
                  <a:pt x="65" y="117"/>
                  <a:pt x="66" y="118"/>
                  <a:pt x="67" y="120"/>
                </a:cubicBezTo>
                <a:cubicBezTo>
                  <a:pt x="69" y="121"/>
                  <a:pt x="70" y="121"/>
                  <a:pt x="72" y="121"/>
                </a:cubicBezTo>
                <a:cubicBezTo>
                  <a:pt x="76" y="121"/>
                  <a:pt x="76" y="121"/>
                  <a:pt x="76" y="121"/>
                </a:cubicBezTo>
                <a:cubicBezTo>
                  <a:pt x="77" y="121"/>
                  <a:pt x="78" y="121"/>
                  <a:pt x="79" y="121"/>
                </a:cubicBezTo>
                <a:cubicBezTo>
                  <a:pt x="80" y="120"/>
                  <a:pt x="81" y="120"/>
                  <a:pt x="81" y="119"/>
                </a:cubicBezTo>
                <a:cubicBezTo>
                  <a:pt x="82" y="118"/>
                  <a:pt x="82" y="117"/>
                  <a:pt x="83" y="116"/>
                </a:cubicBezTo>
                <a:cubicBezTo>
                  <a:pt x="83" y="115"/>
                  <a:pt x="83" y="114"/>
                  <a:pt x="83" y="113"/>
                </a:cubicBezTo>
                <a:cubicBezTo>
                  <a:pt x="83" y="110"/>
                  <a:pt x="82" y="106"/>
                  <a:pt x="81" y="103"/>
                </a:cubicBezTo>
                <a:cubicBezTo>
                  <a:pt x="80" y="100"/>
                  <a:pt x="79" y="96"/>
                  <a:pt x="78" y="93"/>
                </a:cubicBezTo>
                <a:cubicBezTo>
                  <a:pt x="78" y="93"/>
                  <a:pt x="78" y="93"/>
                  <a:pt x="78" y="93"/>
                </a:cubicBezTo>
                <a:cubicBezTo>
                  <a:pt x="78" y="93"/>
                  <a:pt x="78" y="93"/>
                  <a:pt x="78" y="93"/>
                </a:cubicBezTo>
                <a:cubicBezTo>
                  <a:pt x="77" y="92"/>
                  <a:pt x="77" y="92"/>
                  <a:pt x="77" y="92"/>
                </a:cubicBezTo>
                <a:cubicBezTo>
                  <a:pt x="77" y="92"/>
                  <a:pt x="77" y="92"/>
                  <a:pt x="77" y="92"/>
                </a:cubicBezTo>
                <a:cubicBezTo>
                  <a:pt x="77" y="92"/>
                  <a:pt x="77" y="92"/>
                  <a:pt x="77" y="92"/>
                </a:cubicBezTo>
                <a:cubicBezTo>
                  <a:pt x="77" y="91"/>
                  <a:pt x="77" y="91"/>
                  <a:pt x="77" y="91"/>
                </a:cubicBezTo>
                <a:cubicBezTo>
                  <a:pt x="77" y="91"/>
                  <a:pt x="77" y="91"/>
                  <a:pt x="77" y="91"/>
                </a:cubicBezTo>
                <a:cubicBezTo>
                  <a:pt x="77" y="91"/>
                  <a:pt x="77" y="91"/>
                  <a:pt x="77" y="91"/>
                </a:cubicBezTo>
                <a:cubicBezTo>
                  <a:pt x="77" y="91"/>
                  <a:pt x="77" y="91"/>
                  <a:pt x="77" y="91"/>
                </a:cubicBezTo>
                <a:cubicBezTo>
                  <a:pt x="77" y="90"/>
                  <a:pt x="77" y="90"/>
                  <a:pt x="77" y="90"/>
                </a:cubicBezTo>
                <a:cubicBezTo>
                  <a:pt x="74" y="85"/>
                  <a:pt x="71" y="80"/>
                  <a:pt x="68" y="75"/>
                </a:cubicBezTo>
                <a:cubicBezTo>
                  <a:pt x="64" y="70"/>
                  <a:pt x="60" y="66"/>
                  <a:pt x="56" y="62"/>
                </a:cubicBezTo>
                <a:cubicBezTo>
                  <a:pt x="56" y="62"/>
                  <a:pt x="56" y="62"/>
                  <a:pt x="56" y="62"/>
                </a:cubicBezTo>
                <a:cubicBezTo>
                  <a:pt x="51" y="58"/>
                  <a:pt x="46" y="54"/>
                  <a:pt x="41" y="52"/>
                </a:cubicBezTo>
                <a:cubicBezTo>
                  <a:pt x="36" y="49"/>
                  <a:pt x="31" y="46"/>
                  <a:pt x="25" y="45"/>
                </a:cubicBezTo>
                <a:cubicBezTo>
                  <a:pt x="24" y="45"/>
                  <a:pt x="24" y="45"/>
                  <a:pt x="24" y="45"/>
                </a:cubicBezTo>
                <a:cubicBezTo>
                  <a:pt x="24" y="45"/>
                  <a:pt x="24" y="45"/>
                  <a:pt x="24" y="45"/>
                </a:cubicBezTo>
                <a:cubicBezTo>
                  <a:pt x="24" y="45"/>
                  <a:pt x="24" y="45"/>
                  <a:pt x="24" y="45"/>
                </a:cubicBezTo>
                <a:cubicBezTo>
                  <a:pt x="24" y="45"/>
                  <a:pt x="24" y="45"/>
                  <a:pt x="24" y="45"/>
                </a:cubicBezTo>
                <a:cubicBezTo>
                  <a:pt x="23" y="44"/>
                  <a:pt x="23" y="44"/>
                  <a:pt x="23" y="44"/>
                </a:cubicBezTo>
                <a:cubicBezTo>
                  <a:pt x="22" y="44"/>
                  <a:pt x="20" y="43"/>
                  <a:pt x="18" y="43"/>
                </a:cubicBezTo>
                <a:cubicBezTo>
                  <a:pt x="16" y="43"/>
                  <a:pt x="14" y="42"/>
                  <a:pt x="12" y="42"/>
                </a:cubicBezTo>
                <a:cubicBezTo>
                  <a:pt x="11" y="42"/>
                  <a:pt x="10" y="42"/>
                  <a:pt x="9" y="42"/>
                </a:cubicBezTo>
                <a:cubicBezTo>
                  <a:pt x="9" y="42"/>
                  <a:pt x="9" y="42"/>
                  <a:pt x="9" y="42"/>
                </a:cubicBezTo>
                <a:cubicBezTo>
                  <a:pt x="9" y="42"/>
                  <a:pt x="9" y="42"/>
                  <a:pt x="9" y="42"/>
                </a:cubicBezTo>
                <a:cubicBezTo>
                  <a:pt x="8" y="43"/>
                  <a:pt x="7" y="43"/>
                  <a:pt x="6" y="44"/>
                </a:cubicBezTo>
                <a:cubicBezTo>
                  <a:pt x="5" y="45"/>
                  <a:pt x="5" y="45"/>
                  <a:pt x="4" y="46"/>
                </a:cubicBezTo>
                <a:cubicBezTo>
                  <a:pt x="4" y="47"/>
                  <a:pt x="4" y="48"/>
                  <a:pt x="4" y="49"/>
                </a:cubicBezTo>
                <a:cubicBezTo>
                  <a:pt x="4" y="53"/>
                  <a:pt x="4" y="53"/>
                  <a:pt x="4" y="53"/>
                </a:cubicBezTo>
                <a:cubicBezTo>
                  <a:pt x="4" y="55"/>
                  <a:pt x="4" y="56"/>
                  <a:pt x="6" y="58"/>
                </a:cubicBezTo>
                <a:cubicBezTo>
                  <a:pt x="7" y="59"/>
                  <a:pt x="8" y="60"/>
                  <a:pt x="10" y="60"/>
                </a:cubicBezTo>
                <a:cubicBezTo>
                  <a:pt x="11" y="60"/>
                  <a:pt x="11" y="60"/>
                  <a:pt x="12" y="60"/>
                </a:cubicBezTo>
                <a:cubicBezTo>
                  <a:pt x="12" y="60"/>
                  <a:pt x="13" y="60"/>
                  <a:pt x="14" y="61"/>
                </a:cubicBezTo>
                <a:cubicBezTo>
                  <a:pt x="14" y="61"/>
                  <a:pt x="14" y="61"/>
                  <a:pt x="14" y="61"/>
                </a:cubicBezTo>
                <a:cubicBezTo>
                  <a:pt x="14" y="61"/>
                  <a:pt x="14" y="61"/>
                  <a:pt x="14" y="61"/>
                </a:cubicBezTo>
                <a:cubicBezTo>
                  <a:pt x="14" y="61"/>
                  <a:pt x="14" y="61"/>
                  <a:pt x="14" y="61"/>
                </a:cubicBezTo>
                <a:cubicBezTo>
                  <a:pt x="14" y="61"/>
                  <a:pt x="14" y="61"/>
                  <a:pt x="14" y="61"/>
                </a:cubicBezTo>
                <a:cubicBezTo>
                  <a:pt x="14" y="61"/>
                  <a:pt x="14" y="61"/>
                  <a:pt x="14" y="61"/>
                </a:cubicBezTo>
                <a:cubicBezTo>
                  <a:pt x="14" y="61"/>
                  <a:pt x="14" y="61"/>
                  <a:pt x="14" y="61"/>
                </a:cubicBezTo>
                <a:cubicBezTo>
                  <a:pt x="14" y="61"/>
                  <a:pt x="14" y="61"/>
                  <a:pt x="14" y="61"/>
                </a:cubicBezTo>
                <a:cubicBezTo>
                  <a:pt x="14" y="61"/>
                  <a:pt x="14" y="61"/>
                  <a:pt x="14" y="61"/>
                </a:cubicBezTo>
                <a:cubicBezTo>
                  <a:pt x="15" y="61"/>
                  <a:pt x="16" y="61"/>
                  <a:pt x="17" y="61"/>
                </a:cubicBezTo>
                <a:cubicBezTo>
                  <a:pt x="18" y="61"/>
                  <a:pt x="19" y="62"/>
                  <a:pt x="19" y="62"/>
                </a:cubicBezTo>
                <a:cubicBezTo>
                  <a:pt x="19" y="62"/>
                  <a:pt x="19" y="62"/>
                  <a:pt x="19" y="62"/>
                </a:cubicBezTo>
                <a:cubicBezTo>
                  <a:pt x="19" y="62"/>
                  <a:pt x="19" y="62"/>
                  <a:pt x="19" y="62"/>
                </a:cubicBezTo>
                <a:cubicBezTo>
                  <a:pt x="20" y="62"/>
                  <a:pt x="20" y="62"/>
                  <a:pt x="20" y="62"/>
                </a:cubicBezTo>
                <a:cubicBezTo>
                  <a:pt x="20" y="62"/>
                  <a:pt x="20" y="62"/>
                  <a:pt x="20" y="62"/>
                </a:cubicBezTo>
                <a:cubicBezTo>
                  <a:pt x="20" y="62"/>
                  <a:pt x="20" y="62"/>
                  <a:pt x="20" y="62"/>
                </a:cubicBezTo>
                <a:cubicBezTo>
                  <a:pt x="20" y="62"/>
                  <a:pt x="20" y="62"/>
                  <a:pt x="20" y="62"/>
                </a:cubicBezTo>
                <a:cubicBezTo>
                  <a:pt x="24" y="63"/>
                  <a:pt x="28" y="65"/>
                  <a:pt x="32" y="67"/>
                </a:cubicBezTo>
                <a:cubicBezTo>
                  <a:pt x="36" y="69"/>
                  <a:pt x="40" y="72"/>
                  <a:pt x="43" y="75"/>
                </a:cubicBezTo>
                <a:cubicBezTo>
                  <a:pt x="43" y="75"/>
                  <a:pt x="43" y="75"/>
                  <a:pt x="43" y="75"/>
                </a:cubicBezTo>
                <a:cubicBezTo>
                  <a:pt x="43" y="75"/>
                  <a:pt x="43" y="75"/>
                  <a:pt x="43" y="75"/>
                </a:cubicBezTo>
                <a:cubicBezTo>
                  <a:pt x="43" y="75"/>
                  <a:pt x="43" y="75"/>
                  <a:pt x="43" y="75"/>
                </a:cubicBezTo>
                <a:cubicBezTo>
                  <a:pt x="43" y="75"/>
                  <a:pt x="43" y="75"/>
                  <a:pt x="43" y="75"/>
                </a:cubicBezTo>
                <a:cubicBezTo>
                  <a:pt x="43" y="75"/>
                  <a:pt x="43" y="75"/>
                  <a:pt x="43" y="75"/>
                </a:cubicBezTo>
                <a:cubicBezTo>
                  <a:pt x="43" y="75"/>
                  <a:pt x="43" y="75"/>
                  <a:pt x="43" y="75"/>
                </a:cubicBezTo>
                <a:cubicBezTo>
                  <a:pt x="43" y="75"/>
                  <a:pt x="43" y="75"/>
                  <a:pt x="43" y="75"/>
                </a:cubicBezTo>
                <a:cubicBezTo>
                  <a:pt x="44" y="75"/>
                  <a:pt x="44" y="75"/>
                  <a:pt x="44" y="75"/>
                </a:cubicBezTo>
                <a:cubicBezTo>
                  <a:pt x="44" y="75"/>
                  <a:pt x="44" y="75"/>
                  <a:pt x="44" y="75"/>
                </a:cubicBezTo>
                <a:cubicBezTo>
                  <a:pt x="44" y="75"/>
                  <a:pt x="44" y="75"/>
                  <a:pt x="44" y="75"/>
                </a:cubicBezTo>
                <a:cubicBezTo>
                  <a:pt x="44" y="76"/>
                  <a:pt x="44" y="76"/>
                  <a:pt x="44" y="76"/>
                </a:cubicBezTo>
                <a:cubicBezTo>
                  <a:pt x="44" y="76"/>
                  <a:pt x="44" y="76"/>
                  <a:pt x="44" y="76"/>
                </a:cubicBezTo>
                <a:cubicBezTo>
                  <a:pt x="45" y="76"/>
                  <a:pt x="45" y="76"/>
                  <a:pt x="45" y="76"/>
                </a:cubicBezTo>
                <a:cubicBezTo>
                  <a:pt x="48" y="79"/>
                  <a:pt x="51" y="82"/>
                  <a:pt x="54" y="86"/>
                </a:cubicBezTo>
                <a:cubicBezTo>
                  <a:pt x="56" y="90"/>
                  <a:pt x="58" y="93"/>
                  <a:pt x="60" y="97"/>
                </a:cubicBezTo>
                <a:cubicBezTo>
                  <a:pt x="60" y="97"/>
                  <a:pt x="60" y="97"/>
                  <a:pt x="60" y="97"/>
                </a:cubicBezTo>
                <a:cubicBezTo>
                  <a:pt x="60" y="98"/>
                  <a:pt x="60" y="98"/>
                  <a:pt x="60" y="98"/>
                </a:cubicBezTo>
                <a:cubicBezTo>
                  <a:pt x="60" y="98"/>
                  <a:pt x="60" y="98"/>
                  <a:pt x="60" y="98"/>
                </a:cubicBezTo>
                <a:cubicBezTo>
                  <a:pt x="60" y="98"/>
                  <a:pt x="60" y="98"/>
                  <a:pt x="60" y="98"/>
                </a:cubicBezTo>
                <a:cubicBezTo>
                  <a:pt x="61" y="99"/>
                  <a:pt x="61" y="99"/>
                  <a:pt x="61" y="100"/>
                </a:cubicBezTo>
                <a:close/>
                <a:moveTo>
                  <a:pt x="19" y="65"/>
                </a:moveTo>
                <a:cubicBezTo>
                  <a:pt x="19" y="65"/>
                  <a:pt x="19" y="65"/>
                  <a:pt x="19" y="65"/>
                </a:cubicBezTo>
                <a:cubicBezTo>
                  <a:pt x="19" y="65"/>
                  <a:pt x="19" y="65"/>
                  <a:pt x="19" y="65"/>
                </a:cubicBezTo>
                <a:close/>
                <a:moveTo>
                  <a:pt x="59" y="104"/>
                </a:moveTo>
                <a:cubicBezTo>
                  <a:pt x="59" y="104"/>
                  <a:pt x="59" y="104"/>
                  <a:pt x="59" y="104"/>
                </a:cubicBezTo>
                <a:close/>
              </a:path>
            </a:pathLst>
          </a:custGeom>
          <a:solidFill>
            <a:srgbClr val="403E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reeform 48"/>
          <p:cNvSpPr>
            <a:spLocks noEditPoints="1"/>
          </p:cNvSpPr>
          <p:nvPr/>
        </p:nvSpPr>
        <p:spPr bwMode="auto">
          <a:xfrm>
            <a:off x="5332413" y="4090989"/>
            <a:ext cx="179388" cy="214313"/>
          </a:xfrm>
          <a:custGeom>
            <a:avLst/>
            <a:gdLst>
              <a:gd name="T0" fmla="*/ 22 w 38"/>
              <a:gd name="T1" fmla="*/ 0 h 45"/>
              <a:gd name="T2" fmla="*/ 18 w 38"/>
              <a:gd name="T3" fmla="*/ 0 h 45"/>
              <a:gd name="T4" fmla="*/ 0 w 38"/>
              <a:gd name="T5" fmla="*/ 18 h 45"/>
              <a:gd name="T6" fmla="*/ 0 w 38"/>
              <a:gd name="T7" fmla="*/ 22 h 45"/>
              <a:gd name="T8" fmla="*/ 22 w 38"/>
              <a:gd name="T9" fmla="*/ 0 h 45"/>
              <a:gd name="T10" fmla="*/ 15 w 38"/>
              <a:gd name="T11" fmla="*/ 0 h 45"/>
              <a:gd name="T12" fmla="*/ 0 w 38"/>
              <a:gd name="T13" fmla="*/ 15 h 45"/>
              <a:gd name="T14" fmla="*/ 2 w 38"/>
              <a:gd name="T15" fmla="*/ 9 h 45"/>
              <a:gd name="T16" fmla="*/ 9 w 38"/>
              <a:gd name="T17" fmla="*/ 2 h 45"/>
              <a:gd name="T18" fmla="*/ 15 w 38"/>
              <a:gd name="T19" fmla="*/ 0 h 45"/>
              <a:gd name="T20" fmla="*/ 0 w 38"/>
              <a:gd name="T21" fmla="*/ 25 h 45"/>
              <a:gd name="T22" fmla="*/ 25 w 38"/>
              <a:gd name="T23" fmla="*/ 0 h 45"/>
              <a:gd name="T24" fmla="*/ 28 w 38"/>
              <a:gd name="T25" fmla="*/ 1 h 45"/>
              <a:gd name="T26" fmla="*/ 0 w 38"/>
              <a:gd name="T27" fmla="*/ 29 h 45"/>
              <a:gd name="T28" fmla="*/ 0 w 38"/>
              <a:gd name="T29" fmla="*/ 29 h 45"/>
              <a:gd name="T30" fmla="*/ 0 w 38"/>
              <a:gd name="T31" fmla="*/ 25 h 45"/>
              <a:gd name="T32" fmla="*/ 0 w 38"/>
              <a:gd name="T33" fmla="*/ 32 h 45"/>
              <a:gd name="T34" fmla="*/ 30 w 38"/>
              <a:gd name="T35" fmla="*/ 2 h 45"/>
              <a:gd name="T36" fmla="*/ 33 w 38"/>
              <a:gd name="T37" fmla="*/ 4 h 45"/>
              <a:gd name="T38" fmla="*/ 1 w 38"/>
              <a:gd name="T39" fmla="*/ 35 h 45"/>
              <a:gd name="T40" fmla="*/ 0 w 38"/>
              <a:gd name="T41" fmla="*/ 32 h 45"/>
              <a:gd name="T42" fmla="*/ 2 w 38"/>
              <a:gd name="T43" fmla="*/ 37 h 45"/>
              <a:gd name="T44" fmla="*/ 34 w 38"/>
              <a:gd name="T45" fmla="*/ 5 h 45"/>
              <a:gd name="T46" fmla="*/ 36 w 38"/>
              <a:gd name="T47" fmla="*/ 8 h 45"/>
              <a:gd name="T48" fmla="*/ 4 w 38"/>
              <a:gd name="T49" fmla="*/ 40 h 45"/>
              <a:gd name="T50" fmla="*/ 2 w 38"/>
              <a:gd name="T51" fmla="*/ 37 h 45"/>
              <a:gd name="T52" fmla="*/ 6 w 38"/>
              <a:gd name="T53" fmla="*/ 41 h 45"/>
              <a:gd name="T54" fmla="*/ 37 w 38"/>
              <a:gd name="T55" fmla="*/ 10 h 45"/>
              <a:gd name="T56" fmla="*/ 38 w 38"/>
              <a:gd name="T57" fmla="*/ 13 h 45"/>
              <a:gd name="T58" fmla="*/ 8 w 38"/>
              <a:gd name="T59" fmla="*/ 43 h 45"/>
              <a:gd name="T60" fmla="*/ 6 w 38"/>
              <a:gd name="T61" fmla="*/ 41 h 45"/>
              <a:gd name="T62" fmla="*/ 10 w 38"/>
              <a:gd name="T63" fmla="*/ 44 h 45"/>
              <a:gd name="T64" fmla="*/ 38 w 38"/>
              <a:gd name="T65" fmla="*/ 16 h 45"/>
              <a:gd name="T66" fmla="*/ 38 w 38"/>
              <a:gd name="T67" fmla="*/ 16 h 45"/>
              <a:gd name="T68" fmla="*/ 38 w 38"/>
              <a:gd name="T69" fmla="*/ 20 h 45"/>
              <a:gd name="T70" fmla="*/ 13 w 38"/>
              <a:gd name="T71" fmla="*/ 45 h 45"/>
              <a:gd name="T72" fmla="*/ 10 w 38"/>
              <a:gd name="T73" fmla="*/ 44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38" h="45">
                <a:moveTo>
                  <a:pt x="22" y="0"/>
                </a:moveTo>
                <a:cubicBezTo>
                  <a:pt x="18" y="0"/>
                  <a:pt x="18" y="0"/>
                  <a:pt x="18" y="0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22"/>
                  <a:pt x="0" y="22"/>
                  <a:pt x="0" y="22"/>
                </a:cubicBezTo>
                <a:cubicBezTo>
                  <a:pt x="22" y="0"/>
                  <a:pt x="22" y="0"/>
                  <a:pt x="22" y="0"/>
                </a:cubicBezTo>
                <a:close/>
                <a:moveTo>
                  <a:pt x="15" y="0"/>
                </a:moveTo>
                <a:cubicBezTo>
                  <a:pt x="0" y="15"/>
                  <a:pt x="0" y="15"/>
                  <a:pt x="0" y="15"/>
                </a:cubicBezTo>
                <a:cubicBezTo>
                  <a:pt x="0" y="13"/>
                  <a:pt x="1" y="11"/>
                  <a:pt x="2" y="9"/>
                </a:cubicBezTo>
                <a:cubicBezTo>
                  <a:pt x="9" y="2"/>
                  <a:pt x="9" y="2"/>
                  <a:pt x="9" y="2"/>
                </a:cubicBezTo>
                <a:cubicBezTo>
                  <a:pt x="10" y="1"/>
                  <a:pt x="12" y="1"/>
                  <a:pt x="15" y="0"/>
                </a:cubicBezTo>
                <a:close/>
                <a:moveTo>
                  <a:pt x="0" y="25"/>
                </a:moveTo>
                <a:cubicBezTo>
                  <a:pt x="25" y="0"/>
                  <a:pt x="25" y="0"/>
                  <a:pt x="25" y="0"/>
                </a:cubicBezTo>
                <a:cubicBezTo>
                  <a:pt x="26" y="1"/>
                  <a:pt x="27" y="1"/>
                  <a:pt x="28" y="1"/>
                </a:cubicBezTo>
                <a:cubicBezTo>
                  <a:pt x="0" y="29"/>
                  <a:pt x="0" y="29"/>
                  <a:pt x="0" y="29"/>
                </a:cubicBezTo>
                <a:cubicBezTo>
                  <a:pt x="0" y="29"/>
                  <a:pt x="0" y="29"/>
                  <a:pt x="0" y="29"/>
                </a:cubicBezTo>
                <a:cubicBezTo>
                  <a:pt x="0" y="25"/>
                  <a:pt x="0" y="25"/>
                  <a:pt x="0" y="25"/>
                </a:cubicBezTo>
                <a:close/>
                <a:moveTo>
                  <a:pt x="0" y="32"/>
                </a:moveTo>
                <a:cubicBezTo>
                  <a:pt x="30" y="2"/>
                  <a:pt x="30" y="2"/>
                  <a:pt x="30" y="2"/>
                </a:cubicBezTo>
                <a:cubicBezTo>
                  <a:pt x="31" y="3"/>
                  <a:pt x="32" y="3"/>
                  <a:pt x="33" y="4"/>
                </a:cubicBezTo>
                <a:cubicBezTo>
                  <a:pt x="1" y="35"/>
                  <a:pt x="1" y="35"/>
                  <a:pt x="1" y="35"/>
                </a:cubicBezTo>
                <a:cubicBezTo>
                  <a:pt x="1" y="34"/>
                  <a:pt x="0" y="33"/>
                  <a:pt x="0" y="32"/>
                </a:cubicBezTo>
                <a:close/>
                <a:moveTo>
                  <a:pt x="2" y="37"/>
                </a:moveTo>
                <a:cubicBezTo>
                  <a:pt x="34" y="5"/>
                  <a:pt x="34" y="5"/>
                  <a:pt x="34" y="5"/>
                </a:cubicBezTo>
                <a:cubicBezTo>
                  <a:pt x="35" y="6"/>
                  <a:pt x="35" y="7"/>
                  <a:pt x="36" y="8"/>
                </a:cubicBezTo>
                <a:cubicBezTo>
                  <a:pt x="4" y="40"/>
                  <a:pt x="4" y="40"/>
                  <a:pt x="4" y="40"/>
                </a:cubicBezTo>
                <a:cubicBezTo>
                  <a:pt x="3" y="39"/>
                  <a:pt x="3" y="38"/>
                  <a:pt x="2" y="37"/>
                </a:cubicBezTo>
                <a:close/>
                <a:moveTo>
                  <a:pt x="6" y="41"/>
                </a:moveTo>
                <a:cubicBezTo>
                  <a:pt x="37" y="10"/>
                  <a:pt x="37" y="10"/>
                  <a:pt x="37" y="10"/>
                </a:cubicBezTo>
                <a:cubicBezTo>
                  <a:pt x="37" y="11"/>
                  <a:pt x="38" y="12"/>
                  <a:pt x="38" y="13"/>
                </a:cubicBezTo>
                <a:cubicBezTo>
                  <a:pt x="8" y="43"/>
                  <a:pt x="8" y="43"/>
                  <a:pt x="8" y="43"/>
                </a:cubicBezTo>
                <a:cubicBezTo>
                  <a:pt x="7" y="42"/>
                  <a:pt x="6" y="42"/>
                  <a:pt x="6" y="41"/>
                </a:cubicBezTo>
                <a:close/>
                <a:moveTo>
                  <a:pt x="10" y="44"/>
                </a:moveTo>
                <a:cubicBezTo>
                  <a:pt x="38" y="16"/>
                  <a:pt x="38" y="16"/>
                  <a:pt x="38" y="16"/>
                </a:cubicBezTo>
                <a:cubicBezTo>
                  <a:pt x="38" y="16"/>
                  <a:pt x="38" y="16"/>
                  <a:pt x="38" y="16"/>
                </a:cubicBezTo>
                <a:cubicBezTo>
                  <a:pt x="38" y="20"/>
                  <a:pt x="38" y="20"/>
                  <a:pt x="38" y="20"/>
                </a:cubicBezTo>
                <a:cubicBezTo>
                  <a:pt x="13" y="45"/>
                  <a:pt x="13" y="45"/>
                  <a:pt x="13" y="45"/>
                </a:cubicBezTo>
                <a:cubicBezTo>
                  <a:pt x="12" y="45"/>
                  <a:pt x="11" y="44"/>
                  <a:pt x="10" y="44"/>
                </a:cubicBezTo>
                <a:close/>
              </a:path>
            </a:pathLst>
          </a:cu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reeform 49"/>
          <p:cNvSpPr>
            <a:spLocks noEditPoints="1"/>
          </p:cNvSpPr>
          <p:nvPr/>
        </p:nvSpPr>
        <p:spPr bwMode="auto">
          <a:xfrm>
            <a:off x="5237163" y="4002089"/>
            <a:ext cx="369888" cy="393700"/>
          </a:xfrm>
          <a:custGeom>
            <a:avLst/>
            <a:gdLst>
              <a:gd name="T0" fmla="*/ 36 w 78"/>
              <a:gd name="T1" fmla="*/ 17 h 83"/>
              <a:gd name="T2" fmla="*/ 42 w 78"/>
              <a:gd name="T3" fmla="*/ 17 h 83"/>
              <a:gd name="T4" fmla="*/ 55 w 78"/>
              <a:gd name="T5" fmla="*/ 22 h 83"/>
              <a:gd name="T6" fmla="*/ 61 w 78"/>
              <a:gd name="T7" fmla="*/ 35 h 83"/>
              <a:gd name="T8" fmla="*/ 61 w 78"/>
              <a:gd name="T9" fmla="*/ 42 h 83"/>
              <a:gd name="T10" fmla="*/ 61 w 78"/>
              <a:gd name="T11" fmla="*/ 42 h 83"/>
              <a:gd name="T12" fmla="*/ 61 w 78"/>
              <a:gd name="T13" fmla="*/ 64 h 83"/>
              <a:gd name="T14" fmla="*/ 71 w 78"/>
              <a:gd name="T15" fmla="*/ 64 h 83"/>
              <a:gd name="T16" fmla="*/ 74 w 78"/>
              <a:gd name="T17" fmla="*/ 62 h 83"/>
              <a:gd name="T18" fmla="*/ 74 w 78"/>
              <a:gd name="T19" fmla="*/ 62 h 83"/>
              <a:gd name="T20" fmla="*/ 76 w 78"/>
              <a:gd name="T21" fmla="*/ 59 h 83"/>
              <a:gd name="T22" fmla="*/ 76 w 78"/>
              <a:gd name="T23" fmla="*/ 38 h 83"/>
              <a:gd name="T24" fmla="*/ 65 w 78"/>
              <a:gd name="T25" fmla="*/ 13 h 83"/>
              <a:gd name="T26" fmla="*/ 40 w 78"/>
              <a:gd name="T27" fmla="*/ 2 h 83"/>
              <a:gd name="T28" fmla="*/ 38 w 78"/>
              <a:gd name="T29" fmla="*/ 2 h 83"/>
              <a:gd name="T30" fmla="*/ 13 w 78"/>
              <a:gd name="T31" fmla="*/ 13 h 83"/>
              <a:gd name="T32" fmla="*/ 3 w 78"/>
              <a:gd name="T33" fmla="*/ 38 h 83"/>
              <a:gd name="T34" fmla="*/ 3 w 78"/>
              <a:gd name="T35" fmla="*/ 46 h 83"/>
              <a:gd name="T36" fmla="*/ 13 w 78"/>
              <a:gd name="T37" fmla="*/ 71 h 83"/>
              <a:gd name="T38" fmla="*/ 38 w 78"/>
              <a:gd name="T39" fmla="*/ 81 h 83"/>
              <a:gd name="T40" fmla="*/ 77 w 78"/>
              <a:gd name="T41" fmla="*/ 81 h 83"/>
              <a:gd name="T42" fmla="*/ 78 w 78"/>
              <a:gd name="T43" fmla="*/ 82 h 83"/>
              <a:gd name="T44" fmla="*/ 77 w 78"/>
              <a:gd name="T45" fmla="*/ 83 h 83"/>
              <a:gd name="T46" fmla="*/ 38 w 78"/>
              <a:gd name="T47" fmla="*/ 83 h 83"/>
              <a:gd name="T48" fmla="*/ 11 w 78"/>
              <a:gd name="T49" fmla="*/ 72 h 83"/>
              <a:gd name="T50" fmla="*/ 0 w 78"/>
              <a:gd name="T51" fmla="*/ 46 h 83"/>
              <a:gd name="T52" fmla="*/ 0 w 78"/>
              <a:gd name="T53" fmla="*/ 38 h 83"/>
              <a:gd name="T54" fmla="*/ 11 w 78"/>
              <a:gd name="T55" fmla="*/ 11 h 83"/>
              <a:gd name="T56" fmla="*/ 38 w 78"/>
              <a:gd name="T57" fmla="*/ 0 h 83"/>
              <a:gd name="T58" fmla="*/ 40 w 78"/>
              <a:gd name="T59" fmla="*/ 0 h 83"/>
              <a:gd name="T60" fmla="*/ 67 w 78"/>
              <a:gd name="T61" fmla="*/ 11 h 83"/>
              <a:gd name="T62" fmla="*/ 78 w 78"/>
              <a:gd name="T63" fmla="*/ 38 h 83"/>
              <a:gd name="T64" fmla="*/ 78 w 78"/>
              <a:gd name="T65" fmla="*/ 59 h 83"/>
              <a:gd name="T66" fmla="*/ 76 w 78"/>
              <a:gd name="T67" fmla="*/ 64 h 83"/>
              <a:gd name="T68" fmla="*/ 76 w 78"/>
              <a:gd name="T69" fmla="*/ 64 h 83"/>
              <a:gd name="T70" fmla="*/ 71 w 78"/>
              <a:gd name="T71" fmla="*/ 66 h 83"/>
              <a:gd name="T72" fmla="*/ 60 w 78"/>
              <a:gd name="T73" fmla="*/ 66 h 83"/>
              <a:gd name="T74" fmla="*/ 58 w 78"/>
              <a:gd name="T75" fmla="*/ 65 h 83"/>
              <a:gd name="T76" fmla="*/ 58 w 78"/>
              <a:gd name="T77" fmla="*/ 45 h 83"/>
              <a:gd name="T78" fmla="*/ 37 w 78"/>
              <a:gd name="T79" fmla="*/ 66 h 83"/>
              <a:gd name="T80" fmla="*/ 36 w 78"/>
              <a:gd name="T81" fmla="*/ 66 h 83"/>
              <a:gd name="T82" fmla="*/ 36 w 78"/>
              <a:gd name="T83" fmla="*/ 66 h 83"/>
              <a:gd name="T84" fmla="*/ 36 w 78"/>
              <a:gd name="T85" fmla="*/ 66 h 83"/>
              <a:gd name="T86" fmla="*/ 36 w 78"/>
              <a:gd name="T87" fmla="*/ 66 h 83"/>
              <a:gd name="T88" fmla="*/ 23 w 78"/>
              <a:gd name="T89" fmla="*/ 61 h 83"/>
              <a:gd name="T90" fmla="*/ 17 w 78"/>
              <a:gd name="T91" fmla="*/ 48 h 83"/>
              <a:gd name="T92" fmla="*/ 17 w 78"/>
              <a:gd name="T93" fmla="*/ 35 h 83"/>
              <a:gd name="T94" fmla="*/ 23 w 78"/>
              <a:gd name="T95" fmla="*/ 22 h 83"/>
              <a:gd name="T96" fmla="*/ 36 w 78"/>
              <a:gd name="T97" fmla="*/ 17 h 83"/>
              <a:gd name="T98" fmla="*/ 42 w 78"/>
              <a:gd name="T99" fmla="*/ 19 h 83"/>
              <a:gd name="T100" fmla="*/ 36 w 78"/>
              <a:gd name="T101" fmla="*/ 19 h 83"/>
              <a:gd name="T102" fmla="*/ 25 w 78"/>
              <a:gd name="T103" fmla="*/ 24 h 83"/>
              <a:gd name="T104" fmla="*/ 20 w 78"/>
              <a:gd name="T105" fmla="*/ 35 h 83"/>
              <a:gd name="T106" fmla="*/ 20 w 78"/>
              <a:gd name="T107" fmla="*/ 48 h 83"/>
              <a:gd name="T108" fmla="*/ 25 w 78"/>
              <a:gd name="T109" fmla="*/ 59 h 83"/>
              <a:gd name="T110" fmla="*/ 36 w 78"/>
              <a:gd name="T111" fmla="*/ 64 h 83"/>
              <a:gd name="T112" fmla="*/ 58 w 78"/>
              <a:gd name="T113" fmla="*/ 41 h 83"/>
              <a:gd name="T114" fmla="*/ 58 w 78"/>
              <a:gd name="T115" fmla="*/ 35 h 83"/>
              <a:gd name="T116" fmla="*/ 54 w 78"/>
              <a:gd name="T117" fmla="*/ 24 h 83"/>
              <a:gd name="T118" fmla="*/ 42 w 78"/>
              <a:gd name="T119" fmla="*/ 19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78" h="83">
                <a:moveTo>
                  <a:pt x="36" y="17"/>
                </a:moveTo>
                <a:cubicBezTo>
                  <a:pt x="42" y="17"/>
                  <a:pt x="42" y="17"/>
                  <a:pt x="42" y="17"/>
                </a:cubicBezTo>
                <a:cubicBezTo>
                  <a:pt x="48" y="17"/>
                  <a:pt x="52" y="19"/>
                  <a:pt x="55" y="22"/>
                </a:cubicBezTo>
                <a:cubicBezTo>
                  <a:pt x="59" y="26"/>
                  <a:pt x="61" y="30"/>
                  <a:pt x="61" y="35"/>
                </a:cubicBezTo>
                <a:cubicBezTo>
                  <a:pt x="61" y="42"/>
                  <a:pt x="61" y="42"/>
                  <a:pt x="61" y="42"/>
                </a:cubicBezTo>
                <a:cubicBezTo>
                  <a:pt x="61" y="42"/>
                  <a:pt x="61" y="42"/>
                  <a:pt x="61" y="42"/>
                </a:cubicBezTo>
                <a:cubicBezTo>
                  <a:pt x="61" y="64"/>
                  <a:pt x="61" y="64"/>
                  <a:pt x="61" y="64"/>
                </a:cubicBezTo>
                <a:cubicBezTo>
                  <a:pt x="71" y="64"/>
                  <a:pt x="71" y="64"/>
                  <a:pt x="71" y="64"/>
                </a:cubicBezTo>
                <a:cubicBezTo>
                  <a:pt x="72" y="64"/>
                  <a:pt x="73" y="63"/>
                  <a:pt x="74" y="62"/>
                </a:cubicBezTo>
                <a:cubicBezTo>
                  <a:pt x="74" y="62"/>
                  <a:pt x="74" y="62"/>
                  <a:pt x="74" y="62"/>
                </a:cubicBezTo>
                <a:cubicBezTo>
                  <a:pt x="75" y="62"/>
                  <a:pt x="76" y="60"/>
                  <a:pt x="76" y="59"/>
                </a:cubicBezTo>
                <a:cubicBezTo>
                  <a:pt x="76" y="38"/>
                  <a:pt x="76" y="38"/>
                  <a:pt x="76" y="38"/>
                </a:cubicBezTo>
                <a:cubicBezTo>
                  <a:pt x="76" y="28"/>
                  <a:pt x="72" y="19"/>
                  <a:pt x="65" y="13"/>
                </a:cubicBezTo>
                <a:cubicBezTo>
                  <a:pt x="59" y="6"/>
                  <a:pt x="50" y="2"/>
                  <a:pt x="40" y="2"/>
                </a:cubicBezTo>
                <a:cubicBezTo>
                  <a:pt x="38" y="2"/>
                  <a:pt x="38" y="2"/>
                  <a:pt x="38" y="2"/>
                </a:cubicBezTo>
                <a:cubicBezTo>
                  <a:pt x="28" y="2"/>
                  <a:pt x="19" y="6"/>
                  <a:pt x="13" y="13"/>
                </a:cubicBezTo>
                <a:cubicBezTo>
                  <a:pt x="7" y="19"/>
                  <a:pt x="3" y="28"/>
                  <a:pt x="3" y="38"/>
                </a:cubicBezTo>
                <a:cubicBezTo>
                  <a:pt x="3" y="46"/>
                  <a:pt x="3" y="46"/>
                  <a:pt x="3" y="46"/>
                </a:cubicBezTo>
                <a:cubicBezTo>
                  <a:pt x="3" y="55"/>
                  <a:pt x="7" y="64"/>
                  <a:pt x="13" y="71"/>
                </a:cubicBezTo>
                <a:cubicBezTo>
                  <a:pt x="19" y="77"/>
                  <a:pt x="28" y="81"/>
                  <a:pt x="38" y="81"/>
                </a:cubicBezTo>
                <a:cubicBezTo>
                  <a:pt x="77" y="81"/>
                  <a:pt x="77" y="81"/>
                  <a:pt x="77" y="81"/>
                </a:cubicBezTo>
                <a:cubicBezTo>
                  <a:pt x="77" y="81"/>
                  <a:pt x="78" y="82"/>
                  <a:pt x="78" y="82"/>
                </a:cubicBezTo>
                <a:cubicBezTo>
                  <a:pt x="78" y="83"/>
                  <a:pt x="77" y="83"/>
                  <a:pt x="77" y="83"/>
                </a:cubicBezTo>
                <a:cubicBezTo>
                  <a:pt x="38" y="83"/>
                  <a:pt x="38" y="83"/>
                  <a:pt x="38" y="83"/>
                </a:cubicBezTo>
                <a:cubicBezTo>
                  <a:pt x="28" y="83"/>
                  <a:pt x="18" y="79"/>
                  <a:pt x="11" y="72"/>
                </a:cubicBezTo>
                <a:cubicBezTo>
                  <a:pt x="5" y="66"/>
                  <a:pt x="0" y="56"/>
                  <a:pt x="0" y="46"/>
                </a:cubicBezTo>
                <a:cubicBezTo>
                  <a:pt x="0" y="38"/>
                  <a:pt x="0" y="38"/>
                  <a:pt x="0" y="38"/>
                </a:cubicBezTo>
                <a:cubicBezTo>
                  <a:pt x="0" y="27"/>
                  <a:pt x="5" y="18"/>
                  <a:pt x="11" y="11"/>
                </a:cubicBezTo>
                <a:cubicBezTo>
                  <a:pt x="18" y="4"/>
                  <a:pt x="28" y="0"/>
                  <a:pt x="38" y="0"/>
                </a:cubicBezTo>
                <a:cubicBezTo>
                  <a:pt x="40" y="0"/>
                  <a:pt x="40" y="0"/>
                  <a:pt x="40" y="0"/>
                </a:cubicBezTo>
                <a:cubicBezTo>
                  <a:pt x="51" y="0"/>
                  <a:pt x="60" y="4"/>
                  <a:pt x="67" y="11"/>
                </a:cubicBezTo>
                <a:cubicBezTo>
                  <a:pt x="74" y="18"/>
                  <a:pt x="78" y="27"/>
                  <a:pt x="78" y="38"/>
                </a:cubicBezTo>
                <a:cubicBezTo>
                  <a:pt x="78" y="59"/>
                  <a:pt x="78" y="59"/>
                  <a:pt x="78" y="59"/>
                </a:cubicBezTo>
                <a:cubicBezTo>
                  <a:pt x="78" y="61"/>
                  <a:pt x="77" y="63"/>
                  <a:pt x="76" y="64"/>
                </a:cubicBezTo>
                <a:cubicBezTo>
                  <a:pt x="76" y="64"/>
                  <a:pt x="76" y="64"/>
                  <a:pt x="76" y="64"/>
                </a:cubicBezTo>
                <a:cubicBezTo>
                  <a:pt x="75" y="65"/>
                  <a:pt x="73" y="66"/>
                  <a:pt x="71" y="66"/>
                </a:cubicBezTo>
                <a:cubicBezTo>
                  <a:pt x="60" y="66"/>
                  <a:pt x="60" y="66"/>
                  <a:pt x="60" y="66"/>
                </a:cubicBezTo>
                <a:cubicBezTo>
                  <a:pt x="59" y="66"/>
                  <a:pt x="58" y="66"/>
                  <a:pt x="58" y="65"/>
                </a:cubicBezTo>
                <a:cubicBezTo>
                  <a:pt x="58" y="45"/>
                  <a:pt x="58" y="45"/>
                  <a:pt x="58" y="45"/>
                </a:cubicBezTo>
                <a:cubicBezTo>
                  <a:pt x="37" y="66"/>
                  <a:pt x="37" y="66"/>
                  <a:pt x="37" y="66"/>
                </a:cubicBezTo>
                <a:cubicBezTo>
                  <a:pt x="37" y="66"/>
                  <a:pt x="37" y="66"/>
                  <a:pt x="36" y="66"/>
                </a:cubicBezTo>
                <a:cubicBezTo>
                  <a:pt x="36" y="66"/>
                  <a:pt x="36" y="66"/>
                  <a:pt x="36" y="66"/>
                </a:cubicBezTo>
                <a:cubicBezTo>
                  <a:pt x="36" y="66"/>
                  <a:pt x="36" y="66"/>
                  <a:pt x="36" y="66"/>
                </a:cubicBezTo>
                <a:cubicBezTo>
                  <a:pt x="36" y="66"/>
                  <a:pt x="36" y="66"/>
                  <a:pt x="36" y="66"/>
                </a:cubicBezTo>
                <a:cubicBezTo>
                  <a:pt x="31" y="66"/>
                  <a:pt x="26" y="64"/>
                  <a:pt x="23" y="61"/>
                </a:cubicBezTo>
                <a:cubicBezTo>
                  <a:pt x="20" y="58"/>
                  <a:pt x="17" y="53"/>
                  <a:pt x="17" y="48"/>
                </a:cubicBezTo>
                <a:cubicBezTo>
                  <a:pt x="17" y="35"/>
                  <a:pt x="17" y="35"/>
                  <a:pt x="17" y="35"/>
                </a:cubicBezTo>
                <a:cubicBezTo>
                  <a:pt x="17" y="30"/>
                  <a:pt x="20" y="26"/>
                  <a:pt x="23" y="22"/>
                </a:cubicBezTo>
                <a:cubicBezTo>
                  <a:pt x="26" y="19"/>
                  <a:pt x="31" y="17"/>
                  <a:pt x="36" y="17"/>
                </a:cubicBezTo>
                <a:close/>
                <a:moveTo>
                  <a:pt x="42" y="19"/>
                </a:moveTo>
                <a:cubicBezTo>
                  <a:pt x="36" y="19"/>
                  <a:pt x="36" y="19"/>
                  <a:pt x="36" y="19"/>
                </a:cubicBezTo>
                <a:cubicBezTo>
                  <a:pt x="31" y="19"/>
                  <a:pt x="27" y="21"/>
                  <a:pt x="25" y="24"/>
                </a:cubicBezTo>
                <a:cubicBezTo>
                  <a:pt x="22" y="27"/>
                  <a:pt x="20" y="31"/>
                  <a:pt x="20" y="35"/>
                </a:cubicBezTo>
                <a:cubicBezTo>
                  <a:pt x="20" y="48"/>
                  <a:pt x="20" y="48"/>
                  <a:pt x="20" y="48"/>
                </a:cubicBezTo>
                <a:cubicBezTo>
                  <a:pt x="20" y="52"/>
                  <a:pt x="22" y="56"/>
                  <a:pt x="25" y="59"/>
                </a:cubicBezTo>
                <a:cubicBezTo>
                  <a:pt x="27" y="62"/>
                  <a:pt x="31" y="64"/>
                  <a:pt x="36" y="64"/>
                </a:cubicBezTo>
                <a:cubicBezTo>
                  <a:pt x="58" y="41"/>
                  <a:pt x="58" y="41"/>
                  <a:pt x="58" y="41"/>
                </a:cubicBezTo>
                <a:cubicBezTo>
                  <a:pt x="58" y="35"/>
                  <a:pt x="58" y="35"/>
                  <a:pt x="58" y="35"/>
                </a:cubicBezTo>
                <a:cubicBezTo>
                  <a:pt x="58" y="31"/>
                  <a:pt x="57" y="27"/>
                  <a:pt x="54" y="24"/>
                </a:cubicBezTo>
                <a:cubicBezTo>
                  <a:pt x="51" y="21"/>
                  <a:pt x="47" y="19"/>
                  <a:pt x="42" y="19"/>
                </a:cubicBezTo>
                <a:close/>
              </a:path>
            </a:pathLst>
          </a:custGeom>
          <a:solidFill>
            <a:srgbClr val="403E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reeform 50"/>
          <p:cNvSpPr>
            <a:spLocks noEditPoints="1"/>
          </p:cNvSpPr>
          <p:nvPr/>
        </p:nvSpPr>
        <p:spPr bwMode="auto">
          <a:xfrm>
            <a:off x="4430713" y="3887789"/>
            <a:ext cx="109538" cy="95250"/>
          </a:xfrm>
          <a:custGeom>
            <a:avLst/>
            <a:gdLst>
              <a:gd name="T0" fmla="*/ 0 w 69"/>
              <a:gd name="T1" fmla="*/ 0 h 60"/>
              <a:gd name="T2" fmla="*/ 0 w 69"/>
              <a:gd name="T3" fmla="*/ 6 h 60"/>
              <a:gd name="T4" fmla="*/ 3 w 69"/>
              <a:gd name="T5" fmla="*/ 0 h 60"/>
              <a:gd name="T6" fmla="*/ 0 w 69"/>
              <a:gd name="T7" fmla="*/ 0 h 60"/>
              <a:gd name="T8" fmla="*/ 0 w 69"/>
              <a:gd name="T9" fmla="*/ 0 h 60"/>
              <a:gd name="T10" fmla="*/ 0 w 69"/>
              <a:gd name="T11" fmla="*/ 18 h 60"/>
              <a:gd name="T12" fmla="*/ 15 w 69"/>
              <a:gd name="T13" fmla="*/ 0 h 60"/>
              <a:gd name="T14" fmla="*/ 33 w 69"/>
              <a:gd name="T15" fmla="*/ 0 h 60"/>
              <a:gd name="T16" fmla="*/ 0 w 69"/>
              <a:gd name="T17" fmla="*/ 33 h 60"/>
              <a:gd name="T18" fmla="*/ 0 w 69"/>
              <a:gd name="T19" fmla="*/ 18 h 60"/>
              <a:gd name="T20" fmla="*/ 0 w 69"/>
              <a:gd name="T21" fmla="*/ 18 h 60"/>
              <a:gd name="T22" fmla="*/ 0 w 69"/>
              <a:gd name="T23" fmla="*/ 45 h 60"/>
              <a:gd name="T24" fmla="*/ 45 w 69"/>
              <a:gd name="T25" fmla="*/ 0 h 60"/>
              <a:gd name="T26" fmla="*/ 60 w 69"/>
              <a:gd name="T27" fmla="*/ 0 h 60"/>
              <a:gd name="T28" fmla="*/ 3 w 69"/>
              <a:gd name="T29" fmla="*/ 60 h 60"/>
              <a:gd name="T30" fmla="*/ 0 w 69"/>
              <a:gd name="T31" fmla="*/ 60 h 60"/>
              <a:gd name="T32" fmla="*/ 0 w 69"/>
              <a:gd name="T33" fmla="*/ 45 h 60"/>
              <a:gd name="T34" fmla="*/ 0 w 69"/>
              <a:gd name="T35" fmla="*/ 45 h 60"/>
              <a:gd name="T36" fmla="*/ 15 w 69"/>
              <a:gd name="T37" fmla="*/ 60 h 60"/>
              <a:gd name="T38" fmla="*/ 33 w 69"/>
              <a:gd name="T39" fmla="*/ 60 h 60"/>
              <a:gd name="T40" fmla="*/ 69 w 69"/>
              <a:gd name="T41" fmla="*/ 24 h 60"/>
              <a:gd name="T42" fmla="*/ 69 w 69"/>
              <a:gd name="T43" fmla="*/ 6 h 60"/>
              <a:gd name="T44" fmla="*/ 15 w 69"/>
              <a:gd name="T45" fmla="*/ 60 h 60"/>
              <a:gd name="T46" fmla="*/ 15 w 69"/>
              <a:gd name="T47" fmla="*/ 60 h 60"/>
              <a:gd name="T48" fmla="*/ 45 w 69"/>
              <a:gd name="T49" fmla="*/ 60 h 60"/>
              <a:gd name="T50" fmla="*/ 60 w 69"/>
              <a:gd name="T51" fmla="*/ 60 h 60"/>
              <a:gd name="T52" fmla="*/ 69 w 69"/>
              <a:gd name="T53" fmla="*/ 51 h 60"/>
              <a:gd name="T54" fmla="*/ 69 w 69"/>
              <a:gd name="T55" fmla="*/ 36 h 60"/>
              <a:gd name="T56" fmla="*/ 45 w 69"/>
              <a:gd name="T57" fmla="*/ 6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69" h="60">
                <a:moveTo>
                  <a:pt x="0" y="0"/>
                </a:moveTo>
                <a:lnTo>
                  <a:pt x="0" y="6"/>
                </a:lnTo>
                <a:lnTo>
                  <a:pt x="3" y="0"/>
                </a:lnTo>
                <a:lnTo>
                  <a:pt x="0" y="0"/>
                </a:lnTo>
                <a:lnTo>
                  <a:pt x="0" y="0"/>
                </a:lnTo>
                <a:close/>
                <a:moveTo>
                  <a:pt x="0" y="18"/>
                </a:moveTo>
                <a:lnTo>
                  <a:pt x="15" y="0"/>
                </a:lnTo>
                <a:lnTo>
                  <a:pt x="33" y="0"/>
                </a:lnTo>
                <a:lnTo>
                  <a:pt x="0" y="33"/>
                </a:lnTo>
                <a:lnTo>
                  <a:pt x="0" y="18"/>
                </a:lnTo>
                <a:lnTo>
                  <a:pt x="0" y="18"/>
                </a:lnTo>
                <a:close/>
                <a:moveTo>
                  <a:pt x="0" y="45"/>
                </a:moveTo>
                <a:lnTo>
                  <a:pt x="45" y="0"/>
                </a:lnTo>
                <a:lnTo>
                  <a:pt x="60" y="0"/>
                </a:lnTo>
                <a:lnTo>
                  <a:pt x="3" y="60"/>
                </a:lnTo>
                <a:lnTo>
                  <a:pt x="0" y="60"/>
                </a:lnTo>
                <a:lnTo>
                  <a:pt x="0" y="45"/>
                </a:lnTo>
                <a:lnTo>
                  <a:pt x="0" y="45"/>
                </a:lnTo>
                <a:close/>
                <a:moveTo>
                  <a:pt x="15" y="60"/>
                </a:moveTo>
                <a:lnTo>
                  <a:pt x="33" y="60"/>
                </a:lnTo>
                <a:lnTo>
                  <a:pt x="69" y="24"/>
                </a:lnTo>
                <a:lnTo>
                  <a:pt x="69" y="6"/>
                </a:lnTo>
                <a:lnTo>
                  <a:pt x="15" y="60"/>
                </a:lnTo>
                <a:lnTo>
                  <a:pt x="15" y="60"/>
                </a:lnTo>
                <a:close/>
                <a:moveTo>
                  <a:pt x="45" y="60"/>
                </a:moveTo>
                <a:lnTo>
                  <a:pt x="60" y="60"/>
                </a:lnTo>
                <a:lnTo>
                  <a:pt x="69" y="51"/>
                </a:lnTo>
                <a:lnTo>
                  <a:pt x="69" y="36"/>
                </a:lnTo>
                <a:lnTo>
                  <a:pt x="45" y="60"/>
                </a:ln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reeform 51"/>
          <p:cNvSpPr>
            <a:spLocks noEditPoints="1"/>
          </p:cNvSpPr>
          <p:nvPr/>
        </p:nvSpPr>
        <p:spPr bwMode="auto">
          <a:xfrm>
            <a:off x="4430713" y="3783014"/>
            <a:ext cx="109538" cy="90488"/>
          </a:xfrm>
          <a:custGeom>
            <a:avLst/>
            <a:gdLst>
              <a:gd name="T0" fmla="*/ 0 w 69"/>
              <a:gd name="T1" fmla="*/ 0 h 57"/>
              <a:gd name="T2" fmla="*/ 0 w 69"/>
              <a:gd name="T3" fmla="*/ 15 h 57"/>
              <a:gd name="T4" fmla="*/ 15 w 69"/>
              <a:gd name="T5" fmla="*/ 0 h 57"/>
              <a:gd name="T6" fmla="*/ 0 w 69"/>
              <a:gd name="T7" fmla="*/ 0 h 57"/>
              <a:gd name="T8" fmla="*/ 0 w 69"/>
              <a:gd name="T9" fmla="*/ 0 h 57"/>
              <a:gd name="T10" fmla="*/ 0 w 69"/>
              <a:gd name="T11" fmla="*/ 27 h 57"/>
              <a:gd name="T12" fmla="*/ 27 w 69"/>
              <a:gd name="T13" fmla="*/ 0 h 57"/>
              <a:gd name="T14" fmla="*/ 42 w 69"/>
              <a:gd name="T15" fmla="*/ 0 h 57"/>
              <a:gd name="T16" fmla="*/ 0 w 69"/>
              <a:gd name="T17" fmla="*/ 42 h 57"/>
              <a:gd name="T18" fmla="*/ 0 w 69"/>
              <a:gd name="T19" fmla="*/ 27 h 57"/>
              <a:gd name="T20" fmla="*/ 0 w 69"/>
              <a:gd name="T21" fmla="*/ 27 h 57"/>
              <a:gd name="T22" fmla="*/ 0 w 69"/>
              <a:gd name="T23" fmla="*/ 54 h 57"/>
              <a:gd name="T24" fmla="*/ 54 w 69"/>
              <a:gd name="T25" fmla="*/ 0 h 57"/>
              <a:gd name="T26" fmla="*/ 69 w 69"/>
              <a:gd name="T27" fmla="*/ 0 h 57"/>
              <a:gd name="T28" fmla="*/ 69 w 69"/>
              <a:gd name="T29" fmla="*/ 3 h 57"/>
              <a:gd name="T30" fmla="*/ 15 w 69"/>
              <a:gd name="T31" fmla="*/ 57 h 57"/>
              <a:gd name="T32" fmla="*/ 0 w 69"/>
              <a:gd name="T33" fmla="*/ 57 h 57"/>
              <a:gd name="T34" fmla="*/ 0 w 69"/>
              <a:gd name="T35" fmla="*/ 54 h 57"/>
              <a:gd name="T36" fmla="*/ 0 w 69"/>
              <a:gd name="T37" fmla="*/ 54 h 57"/>
              <a:gd name="T38" fmla="*/ 24 w 69"/>
              <a:gd name="T39" fmla="*/ 57 h 57"/>
              <a:gd name="T40" fmla="*/ 42 w 69"/>
              <a:gd name="T41" fmla="*/ 57 h 57"/>
              <a:gd name="T42" fmla="*/ 69 w 69"/>
              <a:gd name="T43" fmla="*/ 33 h 57"/>
              <a:gd name="T44" fmla="*/ 69 w 69"/>
              <a:gd name="T45" fmla="*/ 15 h 57"/>
              <a:gd name="T46" fmla="*/ 24 w 69"/>
              <a:gd name="T47" fmla="*/ 57 h 57"/>
              <a:gd name="T48" fmla="*/ 24 w 69"/>
              <a:gd name="T49" fmla="*/ 57 h 57"/>
              <a:gd name="T50" fmla="*/ 54 w 69"/>
              <a:gd name="T51" fmla="*/ 57 h 57"/>
              <a:gd name="T52" fmla="*/ 69 w 69"/>
              <a:gd name="T53" fmla="*/ 57 h 57"/>
              <a:gd name="T54" fmla="*/ 69 w 69"/>
              <a:gd name="T55" fmla="*/ 42 h 57"/>
              <a:gd name="T56" fmla="*/ 54 w 69"/>
              <a:gd name="T57" fmla="*/ 57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69" h="57">
                <a:moveTo>
                  <a:pt x="0" y="0"/>
                </a:moveTo>
                <a:lnTo>
                  <a:pt x="0" y="15"/>
                </a:lnTo>
                <a:lnTo>
                  <a:pt x="15" y="0"/>
                </a:lnTo>
                <a:lnTo>
                  <a:pt x="0" y="0"/>
                </a:lnTo>
                <a:lnTo>
                  <a:pt x="0" y="0"/>
                </a:lnTo>
                <a:close/>
                <a:moveTo>
                  <a:pt x="0" y="27"/>
                </a:moveTo>
                <a:lnTo>
                  <a:pt x="27" y="0"/>
                </a:lnTo>
                <a:lnTo>
                  <a:pt x="42" y="0"/>
                </a:lnTo>
                <a:lnTo>
                  <a:pt x="0" y="42"/>
                </a:lnTo>
                <a:lnTo>
                  <a:pt x="0" y="27"/>
                </a:lnTo>
                <a:lnTo>
                  <a:pt x="0" y="27"/>
                </a:lnTo>
                <a:close/>
                <a:moveTo>
                  <a:pt x="0" y="54"/>
                </a:moveTo>
                <a:lnTo>
                  <a:pt x="54" y="0"/>
                </a:lnTo>
                <a:lnTo>
                  <a:pt x="69" y="0"/>
                </a:lnTo>
                <a:lnTo>
                  <a:pt x="69" y="3"/>
                </a:lnTo>
                <a:lnTo>
                  <a:pt x="15" y="57"/>
                </a:lnTo>
                <a:lnTo>
                  <a:pt x="0" y="57"/>
                </a:lnTo>
                <a:lnTo>
                  <a:pt x="0" y="54"/>
                </a:lnTo>
                <a:lnTo>
                  <a:pt x="0" y="54"/>
                </a:lnTo>
                <a:close/>
                <a:moveTo>
                  <a:pt x="24" y="57"/>
                </a:moveTo>
                <a:lnTo>
                  <a:pt x="42" y="57"/>
                </a:lnTo>
                <a:lnTo>
                  <a:pt x="69" y="33"/>
                </a:lnTo>
                <a:lnTo>
                  <a:pt x="69" y="15"/>
                </a:lnTo>
                <a:lnTo>
                  <a:pt x="24" y="57"/>
                </a:lnTo>
                <a:lnTo>
                  <a:pt x="24" y="57"/>
                </a:lnTo>
                <a:close/>
                <a:moveTo>
                  <a:pt x="54" y="57"/>
                </a:moveTo>
                <a:lnTo>
                  <a:pt x="69" y="57"/>
                </a:lnTo>
                <a:lnTo>
                  <a:pt x="69" y="42"/>
                </a:lnTo>
                <a:lnTo>
                  <a:pt x="54" y="57"/>
                </a:ln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4" name="Freeform 52"/>
          <p:cNvSpPr>
            <a:spLocks noEditPoints="1"/>
          </p:cNvSpPr>
          <p:nvPr/>
        </p:nvSpPr>
        <p:spPr bwMode="auto">
          <a:xfrm>
            <a:off x="4430713" y="3706814"/>
            <a:ext cx="109538" cy="61913"/>
          </a:xfrm>
          <a:custGeom>
            <a:avLst/>
            <a:gdLst>
              <a:gd name="T0" fmla="*/ 20 w 23"/>
              <a:gd name="T1" fmla="*/ 0 h 13"/>
              <a:gd name="T2" fmla="*/ 15 w 23"/>
              <a:gd name="T3" fmla="*/ 0 h 13"/>
              <a:gd name="T4" fmla="*/ 2 w 23"/>
              <a:gd name="T5" fmla="*/ 13 h 13"/>
              <a:gd name="T6" fmla="*/ 8 w 23"/>
              <a:gd name="T7" fmla="*/ 13 h 13"/>
              <a:gd name="T8" fmla="*/ 20 w 23"/>
              <a:gd name="T9" fmla="*/ 0 h 13"/>
              <a:gd name="T10" fmla="*/ 11 w 23"/>
              <a:gd name="T11" fmla="*/ 0 h 13"/>
              <a:gd name="T12" fmla="*/ 0 w 23"/>
              <a:gd name="T13" fmla="*/ 11 h 13"/>
              <a:gd name="T14" fmla="*/ 0 w 23"/>
              <a:gd name="T15" fmla="*/ 7 h 13"/>
              <a:gd name="T16" fmla="*/ 0 w 23"/>
              <a:gd name="T17" fmla="*/ 5 h 13"/>
              <a:gd name="T18" fmla="*/ 5 w 23"/>
              <a:gd name="T19" fmla="*/ 0 h 13"/>
              <a:gd name="T20" fmla="*/ 6 w 23"/>
              <a:gd name="T21" fmla="*/ 0 h 13"/>
              <a:gd name="T22" fmla="*/ 11 w 23"/>
              <a:gd name="T23" fmla="*/ 0 h 13"/>
              <a:gd name="T24" fmla="*/ 12 w 23"/>
              <a:gd name="T25" fmla="*/ 13 h 13"/>
              <a:gd name="T26" fmla="*/ 23 w 23"/>
              <a:gd name="T27" fmla="*/ 2 h 13"/>
              <a:gd name="T28" fmla="*/ 23 w 23"/>
              <a:gd name="T29" fmla="*/ 7 h 13"/>
              <a:gd name="T30" fmla="*/ 17 w 23"/>
              <a:gd name="T31" fmla="*/ 13 h 13"/>
              <a:gd name="T32" fmla="*/ 12 w 23"/>
              <a:gd name="T33" fmla="*/ 13 h 13"/>
              <a:gd name="T34" fmla="*/ 21 w 23"/>
              <a:gd name="T35" fmla="*/ 13 h 13"/>
              <a:gd name="T36" fmla="*/ 23 w 23"/>
              <a:gd name="T37" fmla="*/ 13 h 13"/>
              <a:gd name="T38" fmla="*/ 23 w 23"/>
              <a:gd name="T39" fmla="*/ 11 h 13"/>
              <a:gd name="T40" fmla="*/ 21 w 23"/>
              <a:gd name="T41" fmla="*/ 1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3" h="13">
                <a:moveTo>
                  <a:pt x="20" y="0"/>
                </a:moveTo>
                <a:cubicBezTo>
                  <a:pt x="15" y="0"/>
                  <a:pt x="15" y="0"/>
                  <a:pt x="15" y="0"/>
                </a:cubicBezTo>
                <a:cubicBezTo>
                  <a:pt x="2" y="13"/>
                  <a:pt x="2" y="13"/>
                  <a:pt x="2" y="13"/>
                </a:cubicBezTo>
                <a:cubicBezTo>
                  <a:pt x="8" y="13"/>
                  <a:pt x="8" y="13"/>
                  <a:pt x="8" y="13"/>
                </a:cubicBezTo>
                <a:cubicBezTo>
                  <a:pt x="20" y="0"/>
                  <a:pt x="20" y="0"/>
                  <a:pt x="20" y="0"/>
                </a:cubicBezTo>
                <a:close/>
                <a:moveTo>
                  <a:pt x="11" y="0"/>
                </a:moveTo>
                <a:cubicBezTo>
                  <a:pt x="0" y="11"/>
                  <a:pt x="0" y="11"/>
                  <a:pt x="0" y="11"/>
                </a:cubicBezTo>
                <a:cubicBezTo>
                  <a:pt x="0" y="7"/>
                  <a:pt x="0" y="7"/>
                  <a:pt x="0" y="7"/>
                </a:cubicBezTo>
                <a:cubicBezTo>
                  <a:pt x="0" y="6"/>
                  <a:pt x="0" y="6"/>
                  <a:pt x="0" y="5"/>
                </a:cubicBezTo>
                <a:cubicBezTo>
                  <a:pt x="5" y="0"/>
                  <a:pt x="5" y="0"/>
                  <a:pt x="5" y="0"/>
                </a:cubicBezTo>
                <a:cubicBezTo>
                  <a:pt x="5" y="0"/>
                  <a:pt x="6" y="0"/>
                  <a:pt x="6" y="0"/>
                </a:cubicBezTo>
                <a:cubicBezTo>
                  <a:pt x="11" y="0"/>
                  <a:pt x="11" y="0"/>
                  <a:pt x="11" y="0"/>
                </a:cubicBezTo>
                <a:close/>
                <a:moveTo>
                  <a:pt x="12" y="13"/>
                </a:moveTo>
                <a:cubicBezTo>
                  <a:pt x="23" y="2"/>
                  <a:pt x="23" y="2"/>
                  <a:pt x="23" y="2"/>
                </a:cubicBezTo>
                <a:cubicBezTo>
                  <a:pt x="23" y="7"/>
                  <a:pt x="23" y="7"/>
                  <a:pt x="23" y="7"/>
                </a:cubicBezTo>
                <a:cubicBezTo>
                  <a:pt x="17" y="13"/>
                  <a:pt x="17" y="13"/>
                  <a:pt x="17" y="13"/>
                </a:cubicBezTo>
                <a:cubicBezTo>
                  <a:pt x="12" y="13"/>
                  <a:pt x="12" y="13"/>
                  <a:pt x="12" y="13"/>
                </a:cubicBezTo>
                <a:close/>
                <a:moveTo>
                  <a:pt x="21" y="13"/>
                </a:moveTo>
                <a:cubicBezTo>
                  <a:pt x="23" y="13"/>
                  <a:pt x="23" y="13"/>
                  <a:pt x="23" y="13"/>
                </a:cubicBezTo>
                <a:cubicBezTo>
                  <a:pt x="23" y="11"/>
                  <a:pt x="23" y="11"/>
                  <a:pt x="23" y="11"/>
                </a:cubicBezTo>
                <a:lnTo>
                  <a:pt x="21" y="13"/>
                </a:ln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5" name="Freeform 53"/>
          <p:cNvSpPr>
            <a:spLocks noEditPoints="1"/>
          </p:cNvSpPr>
          <p:nvPr/>
        </p:nvSpPr>
        <p:spPr bwMode="auto">
          <a:xfrm>
            <a:off x="4430713" y="4100514"/>
            <a:ext cx="109538" cy="61913"/>
          </a:xfrm>
          <a:custGeom>
            <a:avLst/>
            <a:gdLst>
              <a:gd name="T0" fmla="*/ 23 w 23"/>
              <a:gd name="T1" fmla="*/ 0 h 13"/>
              <a:gd name="T2" fmla="*/ 18 w 23"/>
              <a:gd name="T3" fmla="*/ 0 h 13"/>
              <a:gd name="T4" fmla="*/ 5 w 23"/>
              <a:gd name="T5" fmla="*/ 13 h 13"/>
              <a:gd name="T6" fmla="*/ 6 w 23"/>
              <a:gd name="T7" fmla="*/ 13 h 13"/>
              <a:gd name="T8" fmla="*/ 11 w 23"/>
              <a:gd name="T9" fmla="*/ 13 h 13"/>
              <a:gd name="T10" fmla="*/ 23 w 23"/>
              <a:gd name="T11" fmla="*/ 1 h 13"/>
              <a:gd name="T12" fmla="*/ 23 w 23"/>
              <a:gd name="T13" fmla="*/ 0 h 13"/>
              <a:gd name="T14" fmla="*/ 14 w 23"/>
              <a:gd name="T15" fmla="*/ 0 h 13"/>
              <a:gd name="T16" fmla="*/ 3 w 23"/>
              <a:gd name="T17" fmla="*/ 11 h 13"/>
              <a:gd name="T18" fmla="*/ 2 w 23"/>
              <a:gd name="T19" fmla="*/ 11 h 13"/>
              <a:gd name="T20" fmla="*/ 2 w 23"/>
              <a:gd name="T21" fmla="*/ 11 h 13"/>
              <a:gd name="T22" fmla="*/ 0 w 23"/>
              <a:gd name="T23" fmla="*/ 8 h 13"/>
              <a:gd name="T24" fmla="*/ 8 w 23"/>
              <a:gd name="T25" fmla="*/ 0 h 13"/>
              <a:gd name="T26" fmla="*/ 14 w 23"/>
              <a:gd name="T27" fmla="*/ 0 h 13"/>
              <a:gd name="T28" fmla="*/ 4 w 23"/>
              <a:gd name="T29" fmla="*/ 0 h 13"/>
              <a:gd name="T30" fmla="*/ 0 w 23"/>
              <a:gd name="T31" fmla="*/ 0 h 13"/>
              <a:gd name="T32" fmla="*/ 0 w 23"/>
              <a:gd name="T33" fmla="*/ 5 h 13"/>
              <a:gd name="T34" fmla="*/ 4 w 23"/>
              <a:gd name="T35" fmla="*/ 0 h 13"/>
              <a:gd name="T36" fmla="*/ 15 w 23"/>
              <a:gd name="T37" fmla="*/ 13 h 13"/>
              <a:gd name="T38" fmla="*/ 23 w 23"/>
              <a:gd name="T39" fmla="*/ 5 h 13"/>
              <a:gd name="T40" fmla="*/ 23 w 23"/>
              <a:gd name="T41" fmla="*/ 10 h 13"/>
              <a:gd name="T42" fmla="*/ 20 w 23"/>
              <a:gd name="T43" fmla="*/ 13 h 13"/>
              <a:gd name="T44" fmla="*/ 15 w 23"/>
              <a:gd name="T45" fmla="*/ 1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23" h="13">
                <a:moveTo>
                  <a:pt x="23" y="0"/>
                </a:moveTo>
                <a:cubicBezTo>
                  <a:pt x="18" y="0"/>
                  <a:pt x="18" y="0"/>
                  <a:pt x="18" y="0"/>
                </a:cubicBezTo>
                <a:cubicBezTo>
                  <a:pt x="5" y="13"/>
                  <a:pt x="5" y="13"/>
                  <a:pt x="5" y="13"/>
                </a:cubicBezTo>
                <a:cubicBezTo>
                  <a:pt x="6" y="13"/>
                  <a:pt x="6" y="13"/>
                  <a:pt x="6" y="13"/>
                </a:cubicBezTo>
                <a:cubicBezTo>
                  <a:pt x="11" y="13"/>
                  <a:pt x="11" y="13"/>
                  <a:pt x="11" y="13"/>
                </a:cubicBezTo>
                <a:cubicBezTo>
                  <a:pt x="23" y="1"/>
                  <a:pt x="23" y="1"/>
                  <a:pt x="23" y="1"/>
                </a:cubicBezTo>
                <a:cubicBezTo>
                  <a:pt x="23" y="0"/>
                  <a:pt x="23" y="0"/>
                  <a:pt x="23" y="0"/>
                </a:cubicBezTo>
                <a:close/>
                <a:moveTo>
                  <a:pt x="14" y="0"/>
                </a:moveTo>
                <a:cubicBezTo>
                  <a:pt x="3" y="11"/>
                  <a:pt x="3" y="11"/>
                  <a:pt x="3" y="11"/>
                </a:cubicBezTo>
                <a:cubicBezTo>
                  <a:pt x="2" y="11"/>
                  <a:pt x="2" y="11"/>
                  <a:pt x="2" y="11"/>
                </a:cubicBezTo>
                <a:cubicBezTo>
                  <a:pt x="2" y="11"/>
                  <a:pt x="2" y="11"/>
                  <a:pt x="2" y="11"/>
                </a:cubicBezTo>
                <a:cubicBezTo>
                  <a:pt x="1" y="10"/>
                  <a:pt x="1" y="9"/>
                  <a:pt x="0" y="8"/>
                </a:cubicBezTo>
                <a:cubicBezTo>
                  <a:pt x="8" y="0"/>
                  <a:pt x="8" y="0"/>
                  <a:pt x="8" y="0"/>
                </a:cubicBezTo>
                <a:cubicBezTo>
                  <a:pt x="14" y="0"/>
                  <a:pt x="14" y="0"/>
                  <a:pt x="14" y="0"/>
                </a:cubicBezTo>
                <a:close/>
                <a:moveTo>
                  <a:pt x="4" y="0"/>
                </a:moveTo>
                <a:cubicBezTo>
                  <a:pt x="0" y="0"/>
                  <a:pt x="0" y="0"/>
                  <a:pt x="0" y="0"/>
                </a:cubicBezTo>
                <a:cubicBezTo>
                  <a:pt x="0" y="5"/>
                  <a:pt x="0" y="5"/>
                  <a:pt x="0" y="5"/>
                </a:cubicBezTo>
                <a:cubicBezTo>
                  <a:pt x="4" y="0"/>
                  <a:pt x="4" y="0"/>
                  <a:pt x="4" y="0"/>
                </a:cubicBezTo>
                <a:close/>
                <a:moveTo>
                  <a:pt x="15" y="13"/>
                </a:moveTo>
                <a:cubicBezTo>
                  <a:pt x="23" y="5"/>
                  <a:pt x="23" y="5"/>
                  <a:pt x="23" y="5"/>
                </a:cubicBezTo>
                <a:cubicBezTo>
                  <a:pt x="23" y="10"/>
                  <a:pt x="23" y="10"/>
                  <a:pt x="23" y="10"/>
                </a:cubicBezTo>
                <a:cubicBezTo>
                  <a:pt x="20" y="13"/>
                  <a:pt x="20" y="13"/>
                  <a:pt x="20" y="13"/>
                </a:cubicBezTo>
                <a:lnTo>
                  <a:pt x="15" y="13"/>
                </a:ln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6" name="Freeform 54"/>
          <p:cNvSpPr>
            <a:spLocks noEditPoints="1"/>
          </p:cNvSpPr>
          <p:nvPr/>
        </p:nvSpPr>
        <p:spPr bwMode="auto">
          <a:xfrm>
            <a:off x="4929188" y="4100514"/>
            <a:ext cx="109538" cy="61913"/>
          </a:xfrm>
          <a:custGeom>
            <a:avLst/>
            <a:gdLst>
              <a:gd name="T0" fmla="*/ 0 w 23"/>
              <a:gd name="T1" fmla="*/ 0 h 13"/>
              <a:gd name="T2" fmla="*/ 0 w 23"/>
              <a:gd name="T3" fmla="*/ 5 h 13"/>
              <a:gd name="T4" fmla="*/ 4 w 23"/>
              <a:gd name="T5" fmla="*/ 0 h 13"/>
              <a:gd name="T6" fmla="*/ 0 w 23"/>
              <a:gd name="T7" fmla="*/ 0 h 13"/>
              <a:gd name="T8" fmla="*/ 0 w 23"/>
              <a:gd name="T9" fmla="*/ 9 h 13"/>
              <a:gd name="T10" fmla="*/ 8 w 23"/>
              <a:gd name="T11" fmla="*/ 0 h 13"/>
              <a:gd name="T12" fmla="*/ 14 w 23"/>
              <a:gd name="T13" fmla="*/ 0 h 13"/>
              <a:gd name="T14" fmla="*/ 1 w 23"/>
              <a:gd name="T15" fmla="*/ 13 h 13"/>
              <a:gd name="T16" fmla="*/ 0 w 23"/>
              <a:gd name="T17" fmla="*/ 13 h 13"/>
              <a:gd name="T18" fmla="*/ 0 w 23"/>
              <a:gd name="T19" fmla="*/ 9 h 13"/>
              <a:gd name="T20" fmla="*/ 5 w 23"/>
              <a:gd name="T21" fmla="*/ 13 h 13"/>
              <a:gd name="T22" fmla="*/ 11 w 23"/>
              <a:gd name="T23" fmla="*/ 13 h 13"/>
              <a:gd name="T24" fmla="*/ 23 w 23"/>
              <a:gd name="T25" fmla="*/ 1 h 13"/>
              <a:gd name="T26" fmla="*/ 23 w 23"/>
              <a:gd name="T27" fmla="*/ 0 h 13"/>
              <a:gd name="T28" fmla="*/ 18 w 23"/>
              <a:gd name="T29" fmla="*/ 0 h 13"/>
              <a:gd name="T30" fmla="*/ 5 w 23"/>
              <a:gd name="T31" fmla="*/ 13 h 13"/>
              <a:gd name="T32" fmla="*/ 15 w 23"/>
              <a:gd name="T33" fmla="*/ 13 h 13"/>
              <a:gd name="T34" fmla="*/ 23 w 23"/>
              <a:gd name="T35" fmla="*/ 5 h 13"/>
              <a:gd name="T36" fmla="*/ 23 w 23"/>
              <a:gd name="T37" fmla="*/ 6 h 13"/>
              <a:gd name="T38" fmla="*/ 21 w 23"/>
              <a:gd name="T39" fmla="*/ 11 h 13"/>
              <a:gd name="T40" fmla="*/ 16 w 23"/>
              <a:gd name="T41" fmla="*/ 13 h 13"/>
              <a:gd name="T42" fmla="*/ 15 w 23"/>
              <a:gd name="T43" fmla="*/ 1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3" h="13">
                <a:moveTo>
                  <a:pt x="0" y="0"/>
                </a:moveTo>
                <a:cubicBezTo>
                  <a:pt x="0" y="5"/>
                  <a:pt x="0" y="5"/>
                  <a:pt x="0" y="5"/>
                </a:cubicBezTo>
                <a:cubicBezTo>
                  <a:pt x="4" y="0"/>
                  <a:pt x="4" y="0"/>
                  <a:pt x="4" y="0"/>
                </a:cubicBezTo>
                <a:cubicBezTo>
                  <a:pt x="0" y="0"/>
                  <a:pt x="0" y="0"/>
                  <a:pt x="0" y="0"/>
                </a:cubicBezTo>
                <a:close/>
                <a:moveTo>
                  <a:pt x="0" y="9"/>
                </a:moveTo>
                <a:cubicBezTo>
                  <a:pt x="8" y="0"/>
                  <a:pt x="8" y="0"/>
                  <a:pt x="8" y="0"/>
                </a:cubicBezTo>
                <a:cubicBezTo>
                  <a:pt x="14" y="0"/>
                  <a:pt x="14" y="0"/>
                  <a:pt x="14" y="0"/>
                </a:cubicBezTo>
                <a:cubicBezTo>
                  <a:pt x="1" y="13"/>
                  <a:pt x="1" y="13"/>
                  <a:pt x="1" y="13"/>
                </a:cubicBezTo>
                <a:cubicBezTo>
                  <a:pt x="0" y="13"/>
                  <a:pt x="0" y="13"/>
                  <a:pt x="0" y="13"/>
                </a:cubicBezTo>
                <a:cubicBezTo>
                  <a:pt x="0" y="9"/>
                  <a:pt x="0" y="9"/>
                  <a:pt x="0" y="9"/>
                </a:cubicBezTo>
                <a:close/>
                <a:moveTo>
                  <a:pt x="5" y="13"/>
                </a:moveTo>
                <a:cubicBezTo>
                  <a:pt x="11" y="13"/>
                  <a:pt x="11" y="13"/>
                  <a:pt x="11" y="13"/>
                </a:cubicBezTo>
                <a:cubicBezTo>
                  <a:pt x="23" y="1"/>
                  <a:pt x="23" y="1"/>
                  <a:pt x="23" y="1"/>
                </a:cubicBezTo>
                <a:cubicBezTo>
                  <a:pt x="23" y="0"/>
                  <a:pt x="23" y="0"/>
                  <a:pt x="23" y="0"/>
                </a:cubicBezTo>
                <a:cubicBezTo>
                  <a:pt x="18" y="0"/>
                  <a:pt x="18" y="0"/>
                  <a:pt x="18" y="0"/>
                </a:cubicBezTo>
                <a:cubicBezTo>
                  <a:pt x="5" y="13"/>
                  <a:pt x="5" y="13"/>
                  <a:pt x="5" y="13"/>
                </a:cubicBezTo>
                <a:close/>
                <a:moveTo>
                  <a:pt x="15" y="13"/>
                </a:moveTo>
                <a:cubicBezTo>
                  <a:pt x="23" y="5"/>
                  <a:pt x="23" y="5"/>
                  <a:pt x="23" y="5"/>
                </a:cubicBezTo>
                <a:cubicBezTo>
                  <a:pt x="23" y="6"/>
                  <a:pt x="23" y="6"/>
                  <a:pt x="23" y="6"/>
                </a:cubicBezTo>
                <a:cubicBezTo>
                  <a:pt x="23" y="8"/>
                  <a:pt x="22" y="10"/>
                  <a:pt x="21" y="11"/>
                </a:cubicBezTo>
                <a:cubicBezTo>
                  <a:pt x="19" y="12"/>
                  <a:pt x="18" y="13"/>
                  <a:pt x="16" y="13"/>
                </a:cubicBezTo>
                <a:lnTo>
                  <a:pt x="15" y="13"/>
                </a:ln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7" name="Freeform 55"/>
          <p:cNvSpPr>
            <a:spLocks noEditPoints="1"/>
          </p:cNvSpPr>
          <p:nvPr/>
        </p:nvSpPr>
        <p:spPr bwMode="auto">
          <a:xfrm>
            <a:off x="4929188" y="3997326"/>
            <a:ext cx="109538" cy="88900"/>
          </a:xfrm>
          <a:custGeom>
            <a:avLst/>
            <a:gdLst>
              <a:gd name="T0" fmla="*/ 0 w 69"/>
              <a:gd name="T1" fmla="*/ 6 h 56"/>
              <a:gd name="T2" fmla="*/ 0 w 69"/>
              <a:gd name="T3" fmla="*/ 23 h 56"/>
              <a:gd name="T4" fmla="*/ 24 w 69"/>
              <a:gd name="T5" fmla="*/ 0 h 56"/>
              <a:gd name="T6" fmla="*/ 6 w 69"/>
              <a:gd name="T7" fmla="*/ 0 h 56"/>
              <a:gd name="T8" fmla="*/ 0 w 69"/>
              <a:gd name="T9" fmla="*/ 6 h 56"/>
              <a:gd name="T10" fmla="*/ 0 w 69"/>
              <a:gd name="T11" fmla="*/ 6 h 56"/>
              <a:gd name="T12" fmla="*/ 0 w 69"/>
              <a:gd name="T13" fmla="*/ 35 h 56"/>
              <a:gd name="T14" fmla="*/ 36 w 69"/>
              <a:gd name="T15" fmla="*/ 0 h 56"/>
              <a:gd name="T16" fmla="*/ 51 w 69"/>
              <a:gd name="T17" fmla="*/ 0 h 56"/>
              <a:gd name="T18" fmla="*/ 0 w 69"/>
              <a:gd name="T19" fmla="*/ 50 h 56"/>
              <a:gd name="T20" fmla="*/ 0 w 69"/>
              <a:gd name="T21" fmla="*/ 35 h 56"/>
              <a:gd name="T22" fmla="*/ 0 w 69"/>
              <a:gd name="T23" fmla="*/ 35 h 56"/>
              <a:gd name="T24" fmla="*/ 6 w 69"/>
              <a:gd name="T25" fmla="*/ 56 h 56"/>
              <a:gd name="T26" fmla="*/ 63 w 69"/>
              <a:gd name="T27" fmla="*/ 0 h 56"/>
              <a:gd name="T28" fmla="*/ 69 w 69"/>
              <a:gd name="T29" fmla="*/ 0 h 56"/>
              <a:gd name="T30" fmla="*/ 69 w 69"/>
              <a:gd name="T31" fmla="*/ 12 h 56"/>
              <a:gd name="T32" fmla="*/ 21 w 69"/>
              <a:gd name="T33" fmla="*/ 56 h 56"/>
              <a:gd name="T34" fmla="*/ 6 w 69"/>
              <a:gd name="T35" fmla="*/ 56 h 56"/>
              <a:gd name="T36" fmla="*/ 6 w 69"/>
              <a:gd name="T37" fmla="*/ 56 h 56"/>
              <a:gd name="T38" fmla="*/ 33 w 69"/>
              <a:gd name="T39" fmla="*/ 56 h 56"/>
              <a:gd name="T40" fmla="*/ 51 w 69"/>
              <a:gd name="T41" fmla="*/ 56 h 56"/>
              <a:gd name="T42" fmla="*/ 69 w 69"/>
              <a:gd name="T43" fmla="*/ 38 h 56"/>
              <a:gd name="T44" fmla="*/ 69 w 69"/>
              <a:gd name="T45" fmla="*/ 23 h 56"/>
              <a:gd name="T46" fmla="*/ 33 w 69"/>
              <a:gd name="T47" fmla="*/ 56 h 56"/>
              <a:gd name="T48" fmla="*/ 33 w 69"/>
              <a:gd name="T49" fmla="*/ 56 h 56"/>
              <a:gd name="T50" fmla="*/ 63 w 69"/>
              <a:gd name="T51" fmla="*/ 56 h 56"/>
              <a:gd name="T52" fmla="*/ 69 w 69"/>
              <a:gd name="T53" fmla="*/ 56 h 56"/>
              <a:gd name="T54" fmla="*/ 69 w 69"/>
              <a:gd name="T55" fmla="*/ 50 h 56"/>
              <a:gd name="T56" fmla="*/ 63 w 69"/>
              <a:gd name="T57" fmla="*/ 56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69" h="56">
                <a:moveTo>
                  <a:pt x="0" y="6"/>
                </a:moveTo>
                <a:lnTo>
                  <a:pt x="0" y="23"/>
                </a:lnTo>
                <a:lnTo>
                  <a:pt x="24" y="0"/>
                </a:lnTo>
                <a:lnTo>
                  <a:pt x="6" y="0"/>
                </a:lnTo>
                <a:lnTo>
                  <a:pt x="0" y="6"/>
                </a:lnTo>
                <a:lnTo>
                  <a:pt x="0" y="6"/>
                </a:lnTo>
                <a:close/>
                <a:moveTo>
                  <a:pt x="0" y="35"/>
                </a:moveTo>
                <a:lnTo>
                  <a:pt x="36" y="0"/>
                </a:lnTo>
                <a:lnTo>
                  <a:pt x="51" y="0"/>
                </a:lnTo>
                <a:lnTo>
                  <a:pt x="0" y="50"/>
                </a:lnTo>
                <a:lnTo>
                  <a:pt x="0" y="35"/>
                </a:lnTo>
                <a:lnTo>
                  <a:pt x="0" y="35"/>
                </a:lnTo>
                <a:close/>
                <a:moveTo>
                  <a:pt x="6" y="56"/>
                </a:moveTo>
                <a:lnTo>
                  <a:pt x="63" y="0"/>
                </a:lnTo>
                <a:lnTo>
                  <a:pt x="69" y="0"/>
                </a:lnTo>
                <a:lnTo>
                  <a:pt x="69" y="12"/>
                </a:lnTo>
                <a:lnTo>
                  <a:pt x="21" y="56"/>
                </a:lnTo>
                <a:lnTo>
                  <a:pt x="6" y="56"/>
                </a:lnTo>
                <a:lnTo>
                  <a:pt x="6" y="56"/>
                </a:lnTo>
                <a:close/>
                <a:moveTo>
                  <a:pt x="33" y="56"/>
                </a:moveTo>
                <a:lnTo>
                  <a:pt x="51" y="56"/>
                </a:lnTo>
                <a:lnTo>
                  <a:pt x="69" y="38"/>
                </a:lnTo>
                <a:lnTo>
                  <a:pt x="69" y="23"/>
                </a:lnTo>
                <a:lnTo>
                  <a:pt x="33" y="56"/>
                </a:lnTo>
                <a:lnTo>
                  <a:pt x="33" y="56"/>
                </a:lnTo>
                <a:close/>
                <a:moveTo>
                  <a:pt x="63" y="56"/>
                </a:moveTo>
                <a:lnTo>
                  <a:pt x="69" y="56"/>
                </a:lnTo>
                <a:lnTo>
                  <a:pt x="69" y="50"/>
                </a:lnTo>
                <a:lnTo>
                  <a:pt x="63" y="56"/>
                </a:ln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8" name="Freeform 56"/>
          <p:cNvSpPr>
            <a:spLocks noEditPoints="1"/>
          </p:cNvSpPr>
          <p:nvPr/>
        </p:nvSpPr>
        <p:spPr bwMode="auto">
          <a:xfrm>
            <a:off x="4929188" y="3887789"/>
            <a:ext cx="109538" cy="95250"/>
          </a:xfrm>
          <a:custGeom>
            <a:avLst/>
            <a:gdLst>
              <a:gd name="T0" fmla="*/ 0 w 69"/>
              <a:gd name="T1" fmla="*/ 0 h 60"/>
              <a:gd name="T2" fmla="*/ 0 w 69"/>
              <a:gd name="T3" fmla="*/ 6 h 60"/>
              <a:gd name="T4" fmla="*/ 3 w 69"/>
              <a:gd name="T5" fmla="*/ 0 h 60"/>
              <a:gd name="T6" fmla="*/ 0 w 69"/>
              <a:gd name="T7" fmla="*/ 0 h 60"/>
              <a:gd name="T8" fmla="*/ 0 w 69"/>
              <a:gd name="T9" fmla="*/ 0 h 60"/>
              <a:gd name="T10" fmla="*/ 0 w 69"/>
              <a:gd name="T11" fmla="*/ 18 h 60"/>
              <a:gd name="T12" fmla="*/ 15 w 69"/>
              <a:gd name="T13" fmla="*/ 0 h 60"/>
              <a:gd name="T14" fmla="*/ 33 w 69"/>
              <a:gd name="T15" fmla="*/ 0 h 60"/>
              <a:gd name="T16" fmla="*/ 0 w 69"/>
              <a:gd name="T17" fmla="*/ 36 h 60"/>
              <a:gd name="T18" fmla="*/ 0 w 69"/>
              <a:gd name="T19" fmla="*/ 18 h 60"/>
              <a:gd name="T20" fmla="*/ 0 w 69"/>
              <a:gd name="T21" fmla="*/ 18 h 60"/>
              <a:gd name="T22" fmla="*/ 0 w 69"/>
              <a:gd name="T23" fmla="*/ 48 h 60"/>
              <a:gd name="T24" fmla="*/ 45 w 69"/>
              <a:gd name="T25" fmla="*/ 0 h 60"/>
              <a:gd name="T26" fmla="*/ 60 w 69"/>
              <a:gd name="T27" fmla="*/ 0 h 60"/>
              <a:gd name="T28" fmla="*/ 3 w 69"/>
              <a:gd name="T29" fmla="*/ 60 h 60"/>
              <a:gd name="T30" fmla="*/ 0 w 69"/>
              <a:gd name="T31" fmla="*/ 60 h 60"/>
              <a:gd name="T32" fmla="*/ 0 w 69"/>
              <a:gd name="T33" fmla="*/ 48 h 60"/>
              <a:gd name="T34" fmla="*/ 0 w 69"/>
              <a:gd name="T35" fmla="*/ 48 h 60"/>
              <a:gd name="T36" fmla="*/ 15 w 69"/>
              <a:gd name="T37" fmla="*/ 60 h 60"/>
              <a:gd name="T38" fmla="*/ 33 w 69"/>
              <a:gd name="T39" fmla="*/ 60 h 60"/>
              <a:gd name="T40" fmla="*/ 69 w 69"/>
              <a:gd name="T41" fmla="*/ 24 h 60"/>
              <a:gd name="T42" fmla="*/ 69 w 69"/>
              <a:gd name="T43" fmla="*/ 6 h 60"/>
              <a:gd name="T44" fmla="*/ 15 w 69"/>
              <a:gd name="T45" fmla="*/ 60 h 60"/>
              <a:gd name="T46" fmla="*/ 15 w 69"/>
              <a:gd name="T47" fmla="*/ 60 h 60"/>
              <a:gd name="T48" fmla="*/ 45 w 69"/>
              <a:gd name="T49" fmla="*/ 60 h 60"/>
              <a:gd name="T50" fmla="*/ 60 w 69"/>
              <a:gd name="T51" fmla="*/ 60 h 60"/>
              <a:gd name="T52" fmla="*/ 69 w 69"/>
              <a:gd name="T53" fmla="*/ 51 h 60"/>
              <a:gd name="T54" fmla="*/ 69 w 69"/>
              <a:gd name="T55" fmla="*/ 36 h 60"/>
              <a:gd name="T56" fmla="*/ 45 w 69"/>
              <a:gd name="T57" fmla="*/ 6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69" h="60">
                <a:moveTo>
                  <a:pt x="0" y="0"/>
                </a:moveTo>
                <a:lnTo>
                  <a:pt x="0" y="6"/>
                </a:lnTo>
                <a:lnTo>
                  <a:pt x="3" y="0"/>
                </a:lnTo>
                <a:lnTo>
                  <a:pt x="0" y="0"/>
                </a:lnTo>
                <a:lnTo>
                  <a:pt x="0" y="0"/>
                </a:lnTo>
                <a:close/>
                <a:moveTo>
                  <a:pt x="0" y="18"/>
                </a:moveTo>
                <a:lnTo>
                  <a:pt x="15" y="0"/>
                </a:lnTo>
                <a:lnTo>
                  <a:pt x="33" y="0"/>
                </a:lnTo>
                <a:lnTo>
                  <a:pt x="0" y="36"/>
                </a:lnTo>
                <a:lnTo>
                  <a:pt x="0" y="18"/>
                </a:lnTo>
                <a:lnTo>
                  <a:pt x="0" y="18"/>
                </a:lnTo>
                <a:close/>
                <a:moveTo>
                  <a:pt x="0" y="48"/>
                </a:moveTo>
                <a:lnTo>
                  <a:pt x="45" y="0"/>
                </a:lnTo>
                <a:lnTo>
                  <a:pt x="60" y="0"/>
                </a:lnTo>
                <a:lnTo>
                  <a:pt x="3" y="60"/>
                </a:lnTo>
                <a:lnTo>
                  <a:pt x="0" y="60"/>
                </a:lnTo>
                <a:lnTo>
                  <a:pt x="0" y="48"/>
                </a:lnTo>
                <a:lnTo>
                  <a:pt x="0" y="48"/>
                </a:lnTo>
                <a:close/>
                <a:moveTo>
                  <a:pt x="15" y="60"/>
                </a:moveTo>
                <a:lnTo>
                  <a:pt x="33" y="60"/>
                </a:lnTo>
                <a:lnTo>
                  <a:pt x="69" y="24"/>
                </a:lnTo>
                <a:lnTo>
                  <a:pt x="69" y="6"/>
                </a:lnTo>
                <a:lnTo>
                  <a:pt x="15" y="60"/>
                </a:lnTo>
                <a:lnTo>
                  <a:pt x="15" y="60"/>
                </a:lnTo>
                <a:close/>
                <a:moveTo>
                  <a:pt x="45" y="60"/>
                </a:moveTo>
                <a:lnTo>
                  <a:pt x="60" y="60"/>
                </a:lnTo>
                <a:lnTo>
                  <a:pt x="69" y="51"/>
                </a:lnTo>
                <a:lnTo>
                  <a:pt x="69" y="36"/>
                </a:lnTo>
                <a:lnTo>
                  <a:pt x="45" y="60"/>
                </a:ln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9" name="Freeform 57"/>
          <p:cNvSpPr>
            <a:spLocks noEditPoints="1"/>
          </p:cNvSpPr>
          <p:nvPr/>
        </p:nvSpPr>
        <p:spPr bwMode="auto">
          <a:xfrm>
            <a:off x="4929188" y="3783014"/>
            <a:ext cx="109538" cy="90488"/>
          </a:xfrm>
          <a:custGeom>
            <a:avLst/>
            <a:gdLst>
              <a:gd name="T0" fmla="*/ 0 w 69"/>
              <a:gd name="T1" fmla="*/ 0 h 57"/>
              <a:gd name="T2" fmla="*/ 0 w 69"/>
              <a:gd name="T3" fmla="*/ 15 h 57"/>
              <a:gd name="T4" fmla="*/ 15 w 69"/>
              <a:gd name="T5" fmla="*/ 0 h 57"/>
              <a:gd name="T6" fmla="*/ 0 w 69"/>
              <a:gd name="T7" fmla="*/ 0 h 57"/>
              <a:gd name="T8" fmla="*/ 0 w 69"/>
              <a:gd name="T9" fmla="*/ 0 h 57"/>
              <a:gd name="T10" fmla="*/ 0 w 69"/>
              <a:gd name="T11" fmla="*/ 27 h 57"/>
              <a:gd name="T12" fmla="*/ 27 w 69"/>
              <a:gd name="T13" fmla="*/ 0 h 57"/>
              <a:gd name="T14" fmla="*/ 42 w 69"/>
              <a:gd name="T15" fmla="*/ 0 h 57"/>
              <a:gd name="T16" fmla="*/ 0 w 69"/>
              <a:gd name="T17" fmla="*/ 45 h 57"/>
              <a:gd name="T18" fmla="*/ 0 w 69"/>
              <a:gd name="T19" fmla="*/ 27 h 57"/>
              <a:gd name="T20" fmla="*/ 0 w 69"/>
              <a:gd name="T21" fmla="*/ 27 h 57"/>
              <a:gd name="T22" fmla="*/ 0 w 69"/>
              <a:gd name="T23" fmla="*/ 54 h 57"/>
              <a:gd name="T24" fmla="*/ 54 w 69"/>
              <a:gd name="T25" fmla="*/ 0 h 57"/>
              <a:gd name="T26" fmla="*/ 69 w 69"/>
              <a:gd name="T27" fmla="*/ 0 h 57"/>
              <a:gd name="T28" fmla="*/ 69 w 69"/>
              <a:gd name="T29" fmla="*/ 3 h 57"/>
              <a:gd name="T30" fmla="*/ 12 w 69"/>
              <a:gd name="T31" fmla="*/ 57 h 57"/>
              <a:gd name="T32" fmla="*/ 0 w 69"/>
              <a:gd name="T33" fmla="*/ 57 h 57"/>
              <a:gd name="T34" fmla="*/ 0 w 69"/>
              <a:gd name="T35" fmla="*/ 54 h 57"/>
              <a:gd name="T36" fmla="*/ 0 w 69"/>
              <a:gd name="T37" fmla="*/ 54 h 57"/>
              <a:gd name="T38" fmla="*/ 24 w 69"/>
              <a:gd name="T39" fmla="*/ 57 h 57"/>
              <a:gd name="T40" fmla="*/ 42 w 69"/>
              <a:gd name="T41" fmla="*/ 57 h 57"/>
              <a:gd name="T42" fmla="*/ 69 w 69"/>
              <a:gd name="T43" fmla="*/ 33 h 57"/>
              <a:gd name="T44" fmla="*/ 69 w 69"/>
              <a:gd name="T45" fmla="*/ 15 h 57"/>
              <a:gd name="T46" fmla="*/ 24 w 69"/>
              <a:gd name="T47" fmla="*/ 57 h 57"/>
              <a:gd name="T48" fmla="*/ 24 w 69"/>
              <a:gd name="T49" fmla="*/ 57 h 57"/>
              <a:gd name="T50" fmla="*/ 54 w 69"/>
              <a:gd name="T51" fmla="*/ 57 h 57"/>
              <a:gd name="T52" fmla="*/ 69 w 69"/>
              <a:gd name="T53" fmla="*/ 57 h 57"/>
              <a:gd name="T54" fmla="*/ 69 w 69"/>
              <a:gd name="T55" fmla="*/ 45 h 57"/>
              <a:gd name="T56" fmla="*/ 54 w 69"/>
              <a:gd name="T57" fmla="*/ 57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69" h="57">
                <a:moveTo>
                  <a:pt x="0" y="0"/>
                </a:moveTo>
                <a:lnTo>
                  <a:pt x="0" y="15"/>
                </a:lnTo>
                <a:lnTo>
                  <a:pt x="15" y="0"/>
                </a:lnTo>
                <a:lnTo>
                  <a:pt x="0" y="0"/>
                </a:lnTo>
                <a:lnTo>
                  <a:pt x="0" y="0"/>
                </a:lnTo>
                <a:close/>
                <a:moveTo>
                  <a:pt x="0" y="27"/>
                </a:moveTo>
                <a:lnTo>
                  <a:pt x="27" y="0"/>
                </a:lnTo>
                <a:lnTo>
                  <a:pt x="42" y="0"/>
                </a:lnTo>
                <a:lnTo>
                  <a:pt x="0" y="45"/>
                </a:lnTo>
                <a:lnTo>
                  <a:pt x="0" y="27"/>
                </a:lnTo>
                <a:lnTo>
                  <a:pt x="0" y="27"/>
                </a:lnTo>
                <a:close/>
                <a:moveTo>
                  <a:pt x="0" y="54"/>
                </a:moveTo>
                <a:lnTo>
                  <a:pt x="54" y="0"/>
                </a:lnTo>
                <a:lnTo>
                  <a:pt x="69" y="0"/>
                </a:lnTo>
                <a:lnTo>
                  <a:pt x="69" y="3"/>
                </a:lnTo>
                <a:lnTo>
                  <a:pt x="12" y="57"/>
                </a:lnTo>
                <a:lnTo>
                  <a:pt x="0" y="57"/>
                </a:lnTo>
                <a:lnTo>
                  <a:pt x="0" y="54"/>
                </a:lnTo>
                <a:lnTo>
                  <a:pt x="0" y="54"/>
                </a:lnTo>
                <a:close/>
                <a:moveTo>
                  <a:pt x="24" y="57"/>
                </a:moveTo>
                <a:lnTo>
                  <a:pt x="42" y="57"/>
                </a:lnTo>
                <a:lnTo>
                  <a:pt x="69" y="33"/>
                </a:lnTo>
                <a:lnTo>
                  <a:pt x="69" y="15"/>
                </a:lnTo>
                <a:lnTo>
                  <a:pt x="24" y="57"/>
                </a:lnTo>
                <a:lnTo>
                  <a:pt x="24" y="57"/>
                </a:lnTo>
                <a:close/>
                <a:moveTo>
                  <a:pt x="54" y="57"/>
                </a:moveTo>
                <a:lnTo>
                  <a:pt x="69" y="57"/>
                </a:lnTo>
                <a:lnTo>
                  <a:pt x="69" y="45"/>
                </a:lnTo>
                <a:lnTo>
                  <a:pt x="54" y="57"/>
                </a:ln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0" name="Freeform 58"/>
          <p:cNvSpPr>
            <a:spLocks noEditPoints="1"/>
          </p:cNvSpPr>
          <p:nvPr/>
        </p:nvSpPr>
        <p:spPr bwMode="auto">
          <a:xfrm>
            <a:off x="4929188" y="3706814"/>
            <a:ext cx="109538" cy="61913"/>
          </a:xfrm>
          <a:custGeom>
            <a:avLst/>
            <a:gdLst>
              <a:gd name="T0" fmla="*/ 16 w 23"/>
              <a:gd name="T1" fmla="*/ 0 h 13"/>
              <a:gd name="T2" fmla="*/ 15 w 23"/>
              <a:gd name="T3" fmla="*/ 0 h 13"/>
              <a:gd name="T4" fmla="*/ 2 w 23"/>
              <a:gd name="T5" fmla="*/ 13 h 13"/>
              <a:gd name="T6" fmla="*/ 8 w 23"/>
              <a:gd name="T7" fmla="*/ 13 h 13"/>
              <a:gd name="T8" fmla="*/ 19 w 23"/>
              <a:gd name="T9" fmla="*/ 1 h 13"/>
              <a:gd name="T10" fmla="*/ 16 w 23"/>
              <a:gd name="T11" fmla="*/ 0 h 13"/>
              <a:gd name="T12" fmla="*/ 11 w 23"/>
              <a:gd name="T13" fmla="*/ 0 h 13"/>
              <a:gd name="T14" fmla="*/ 0 w 23"/>
              <a:gd name="T15" fmla="*/ 11 h 13"/>
              <a:gd name="T16" fmla="*/ 0 w 23"/>
              <a:gd name="T17" fmla="*/ 6 h 13"/>
              <a:gd name="T18" fmla="*/ 5 w 23"/>
              <a:gd name="T19" fmla="*/ 0 h 13"/>
              <a:gd name="T20" fmla="*/ 11 w 23"/>
              <a:gd name="T21" fmla="*/ 0 h 13"/>
              <a:gd name="T22" fmla="*/ 1 w 23"/>
              <a:gd name="T23" fmla="*/ 0 h 13"/>
              <a:gd name="T24" fmla="*/ 0 w 23"/>
              <a:gd name="T25" fmla="*/ 0 h 13"/>
              <a:gd name="T26" fmla="*/ 0 w 23"/>
              <a:gd name="T27" fmla="*/ 2 h 13"/>
              <a:gd name="T28" fmla="*/ 1 w 23"/>
              <a:gd name="T29" fmla="*/ 0 h 13"/>
              <a:gd name="T30" fmla="*/ 12 w 23"/>
              <a:gd name="T31" fmla="*/ 13 h 13"/>
              <a:gd name="T32" fmla="*/ 21 w 23"/>
              <a:gd name="T33" fmla="*/ 3 h 13"/>
              <a:gd name="T34" fmla="*/ 23 w 23"/>
              <a:gd name="T35" fmla="*/ 7 h 13"/>
              <a:gd name="T36" fmla="*/ 23 w 23"/>
              <a:gd name="T37" fmla="*/ 8 h 13"/>
              <a:gd name="T38" fmla="*/ 17 w 23"/>
              <a:gd name="T39" fmla="*/ 13 h 13"/>
              <a:gd name="T40" fmla="*/ 12 w 23"/>
              <a:gd name="T41" fmla="*/ 13 h 13"/>
              <a:gd name="T42" fmla="*/ 21 w 23"/>
              <a:gd name="T43" fmla="*/ 13 h 13"/>
              <a:gd name="T44" fmla="*/ 23 w 23"/>
              <a:gd name="T45" fmla="*/ 13 h 13"/>
              <a:gd name="T46" fmla="*/ 23 w 23"/>
              <a:gd name="T47" fmla="*/ 12 h 13"/>
              <a:gd name="T48" fmla="*/ 21 w 23"/>
              <a:gd name="T49" fmla="*/ 1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3" h="13">
                <a:moveTo>
                  <a:pt x="16" y="0"/>
                </a:moveTo>
                <a:cubicBezTo>
                  <a:pt x="15" y="0"/>
                  <a:pt x="15" y="0"/>
                  <a:pt x="15" y="0"/>
                </a:cubicBezTo>
                <a:cubicBezTo>
                  <a:pt x="2" y="13"/>
                  <a:pt x="2" y="13"/>
                  <a:pt x="2" y="13"/>
                </a:cubicBezTo>
                <a:cubicBezTo>
                  <a:pt x="8" y="13"/>
                  <a:pt x="8" y="13"/>
                  <a:pt x="8" y="13"/>
                </a:cubicBezTo>
                <a:cubicBezTo>
                  <a:pt x="19" y="1"/>
                  <a:pt x="19" y="1"/>
                  <a:pt x="19" y="1"/>
                </a:cubicBezTo>
                <a:cubicBezTo>
                  <a:pt x="18" y="1"/>
                  <a:pt x="17" y="0"/>
                  <a:pt x="16" y="0"/>
                </a:cubicBezTo>
                <a:close/>
                <a:moveTo>
                  <a:pt x="11" y="0"/>
                </a:moveTo>
                <a:cubicBezTo>
                  <a:pt x="0" y="11"/>
                  <a:pt x="0" y="11"/>
                  <a:pt x="0" y="11"/>
                </a:cubicBezTo>
                <a:cubicBezTo>
                  <a:pt x="0" y="6"/>
                  <a:pt x="0" y="6"/>
                  <a:pt x="0" y="6"/>
                </a:cubicBezTo>
                <a:cubicBezTo>
                  <a:pt x="5" y="0"/>
                  <a:pt x="5" y="0"/>
                  <a:pt x="5" y="0"/>
                </a:cubicBezTo>
                <a:cubicBezTo>
                  <a:pt x="11" y="0"/>
                  <a:pt x="11" y="0"/>
                  <a:pt x="11" y="0"/>
                </a:cubicBezTo>
                <a:close/>
                <a:moveTo>
                  <a:pt x="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2"/>
                  <a:pt x="0" y="2"/>
                  <a:pt x="0" y="2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2" y="13"/>
                </a:moveTo>
                <a:cubicBezTo>
                  <a:pt x="21" y="3"/>
                  <a:pt x="21" y="3"/>
                  <a:pt x="21" y="3"/>
                </a:cubicBezTo>
                <a:cubicBezTo>
                  <a:pt x="22" y="4"/>
                  <a:pt x="23" y="5"/>
                  <a:pt x="23" y="7"/>
                </a:cubicBezTo>
                <a:cubicBezTo>
                  <a:pt x="23" y="8"/>
                  <a:pt x="23" y="8"/>
                  <a:pt x="23" y="8"/>
                </a:cubicBezTo>
                <a:cubicBezTo>
                  <a:pt x="17" y="13"/>
                  <a:pt x="17" y="13"/>
                  <a:pt x="17" y="13"/>
                </a:cubicBezTo>
                <a:cubicBezTo>
                  <a:pt x="12" y="13"/>
                  <a:pt x="12" y="13"/>
                  <a:pt x="12" y="13"/>
                </a:cubicBezTo>
                <a:close/>
                <a:moveTo>
                  <a:pt x="21" y="13"/>
                </a:moveTo>
                <a:cubicBezTo>
                  <a:pt x="23" y="13"/>
                  <a:pt x="23" y="13"/>
                  <a:pt x="23" y="13"/>
                </a:cubicBezTo>
                <a:cubicBezTo>
                  <a:pt x="23" y="12"/>
                  <a:pt x="23" y="12"/>
                  <a:pt x="23" y="12"/>
                </a:cubicBezTo>
                <a:lnTo>
                  <a:pt x="21" y="13"/>
                </a:ln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1" name="Freeform 59"/>
          <p:cNvSpPr>
            <a:spLocks noEditPoints="1"/>
          </p:cNvSpPr>
          <p:nvPr/>
        </p:nvSpPr>
        <p:spPr bwMode="auto">
          <a:xfrm>
            <a:off x="4554538" y="3706814"/>
            <a:ext cx="355600" cy="455613"/>
          </a:xfrm>
          <a:custGeom>
            <a:avLst/>
            <a:gdLst>
              <a:gd name="T0" fmla="*/ 37 w 75"/>
              <a:gd name="T1" fmla="*/ 62 h 96"/>
              <a:gd name="T2" fmla="*/ 0 w 75"/>
              <a:gd name="T3" fmla="*/ 96 h 96"/>
              <a:gd name="T4" fmla="*/ 56 w 75"/>
              <a:gd name="T5" fmla="*/ 53 h 96"/>
              <a:gd name="T6" fmla="*/ 17 w 75"/>
              <a:gd name="T7" fmla="*/ 96 h 96"/>
              <a:gd name="T8" fmla="*/ 66 w 75"/>
              <a:gd name="T9" fmla="*/ 48 h 96"/>
              <a:gd name="T10" fmla="*/ 75 w 75"/>
              <a:gd name="T11" fmla="*/ 43 h 96"/>
              <a:gd name="T12" fmla="*/ 27 w 75"/>
              <a:gd name="T13" fmla="*/ 96 h 96"/>
              <a:gd name="T14" fmla="*/ 33 w 75"/>
              <a:gd name="T15" fmla="*/ 96 h 96"/>
              <a:gd name="T16" fmla="*/ 75 w 75"/>
              <a:gd name="T17" fmla="*/ 57 h 96"/>
              <a:gd name="T18" fmla="*/ 42 w 75"/>
              <a:gd name="T19" fmla="*/ 96 h 96"/>
              <a:gd name="T20" fmla="*/ 52 w 75"/>
              <a:gd name="T21" fmla="*/ 96 h 96"/>
              <a:gd name="T22" fmla="*/ 46 w 75"/>
              <a:gd name="T23" fmla="*/ 96 h 96"/>
              <a:gd name="T24" fmla="*/ 75 w 75"/>
              <a:gd name="T25" fmla="*/ 81 h 96"/>
              <a:gd name="T26" fmla="*/ 65 w 75"/>
              <a:gd name="T27" fmla="*/ 96 h 96"/>
              <a:gd name="T28" fmla="*/ 75 w 75"/>
              <a:gd name="T29" fmla="*/ 85 h 96"/>
              <a:gd name="T30" fmla="*/ 75 w 75"/>
              <a:gd name="T31" fmla="*/ 96 h 96"/>
              <a:gd name="T32" fmla="*/ 75 w 75"/>
              <a:gd name="T33" fmla="*/ 34 h 96"/>
              <a:gd name="T34" fmla="*/ 64 w 75"/>
              <a:gd name="T35" fmla="*/ 45 h 96"/>
              <a:gd name="T36" fmla="*/ 75 w 75"/>
              <a:gd name="T37" fmla="*/ 19 h 96"/>
              <a:gd name="T38" fmla="*/ 75 w 75"/>
              <a:gd name="T39" fmla="*/ 24 h 96"/>
              <a:gd name="T40" fmla="*/ 75 w 75"/>
              <a:gd name="T41" fmla="*/ 9 h 96"/>
              <a:gd name="T42" fmla="*/ 75 w 75"/>
              <a:gd name="T43" fmla="*/ 15 h 96"/>
              <a:gd name="T44" fmla="*/ 41 w 75"/>
              <a:gd name="T45" fmla="*/ 34 h 96"/>
              <a:gd name="T46" fmla="*/ 75 w 75"/>
              <a:gd name="T47" fmla="*/ 5 h 96"/>
              <a:gd name="T48" fmla="*/ 35 w 75"/>
              <a:gd name="T49" fmla="*/ 31 h 96"/>
              <a:gd name="T50" fmla="*/ 61 w 75"/>
              <a:gd name="T51" fmla="*/ 0 h 96"/>
              <a:gd name="T52" fmla="*/ 56 w 75"/>
              <a:gd name="T53" fmla="*/ 0 h 96"/>
              <a:gd name="T54" fmla="*/ 26 w 75"/>
              <a:gd name="T55" fmla="*/ 26 h 96"/>
              <a:gd name="T56" fmla="*/ 52 w 75"/>
              <a:gd name="T57" fmla="*/ 0 h 96"/>
              <a:gd name="T58" fmla="*/ 0 w 75"/>
              <a:gd name="T59" fmla="*/ 37 h 96"/>
              <a:gd name="T60" fmla="*/ 17 w 75"/>
              <a:gd name="T61" fmla="*/ 25 h 96"/>
              <a:gd name="T62" fmla="*/ 42 w 75"/>
              <a:gd name="T63" fmla="*/ 0 h 96"/>
              <a:gd name="T64" fmla="*/ 0 w 75"/>
              <a:gd name="T65" fmla="*/ 27 h 96"/>
              <a:gd name="T66" fmla="*/ 23 w 75"/>
              <a:gd name="T67" fmla="*/ 0 h 96"/>
              <a:gd name="T68" fmla="*/ 0 w 75"/>
              <a:gd name="T69" fmla="*/ 23 h 96"/>
              <a:gd name="T70" fmla="*/ 0 w 75"/>
              <a:gd name="T71" fmla="*/ 14 h 96"/>
              <a:gd name="T72" fmla="*/ 13 w 75"/>
              <a:gd name="T73" fmla="*/ 0 h 96"/>
              <a:gd name="T74" fmla="*/ 0 w 75"/>
              <a:gd name="T75" fmla="*/ 0 h 96"/>
              <a:gd name="T76" fmla="*/ 17 w 75"/>
              <a:gd name="T77" fmla="*/ 29 h 96"/>
              <a:gd name="T78" fmla="*/ 0 w 75"/>
              <a:gd name="T79" fmla="*/ 46 h 96"/>
              <a:gd name="T80" fmla="*/ 0 w 75"/>
              <a:gd name="T81" fmla="*/ 61 h 96"/>
              <a:gd name="T82" fmla="*/ 0 w 75"/>
              <a:gd name="T83" fmla="*/ 56 h 96"/>
              <a:gd name="T84" fmla="*/ 17 w 75"/>
              <a:gd name="T85" fmla="*/ 54 h 96"/>
              <a:gd name="T86" fmla="*/ 0 w 75"/>
              <a:gd name="T87" fmla="*/ 75 h 96"/>
              <a:gd name="T88" fmla="*/ 0 w 75"/>
              <a:gd name="T89" fmla="*/ 81 h 96"/>
              <a:gd name="T90" fmla="*/ 17 w 75"/>
              <a:gd name="T91" fmla="*/ 67 h 96"/>
              <a:gd name="T92" fmla="*/ 17 w 75"/>
              <a:gd name="T93" fmla="*/ 70 h 96"/>
              <a:gd name="T94" fmla="*/ 0 w 75"/>
              <a:gd name="T95" fmla="*/ 85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75" h="96">
                <a:moveTo>
                  <a:pt x="0" y="96"/>
                </a:moveTo>
                <a:cubicBezTo>
                  <a:pt x="4" y="96"/>
                  <a:pt x="4" y="96"/>
                  <a:pt x="4" y="96"/>
                </a:cubicBezTo>
                <a:cubicBezTo>
                  <a:pt x="37" y="62"/>
                  <a:pt x="37" y="62"/>
                  <a:pt x="37" y="62"/>
                </a:cubicBezTo>
                <a:cubicBezTo>
                  <a:pt x="26" y="68"/>
                  <a:pt x="26" y="68"/>
                  <a:pt x="26" y="68"/>
                </a:cubicBezTo>
                <a:cubicBezTo>
                  <a:pt x="0" y="94"/>
                  <a:pt x="0" y="94"/>
                  <a:pt x="0" y="94"/>
                </a:cubicBezTo>
                <a:cubicBezTo>
                  <a:pt x="0" y="96"/>
                  <a:pt x="0" y="96"/>
                  <a:pt x="0" y="96"/>
                </a:cubicBezTo>
                <a:close/>
                <a:moveTo>
                  <a:pt x="8" y="96"/>
                </a:moveTo>
                <a:cubicBezTo>
                  <a:pt x="45" y="59"/>
                  <a:pt x="45" y="59"/>
                  <a:pt x="45" y="59"/>
                </a:cubicBezTo>
                <a:cubicBezTo>
                  <a:pt x="56" y="53"/>
                  <a:pt x="56" y="53"/>
                  <a:pt x="56" y="53"/>
                </a:cubicBezTo>
                <a:cubicBezTo>
                  <a:pt x="14" y="96"/>
                  <a:pt x="14" y="96"/>
                  <a:pt x="14" y="96"/>
                </a:cubicBezTo>
                <a:cubicBezTo>
                  <a:pt x="8" y="96"/>
                  <a:pt x="8" y="96"/>
                  <a:pt x="8" y="96"/>
                </a:cubicBezTo>
                <a:close/>
                <a:moveTo>
                  <a:pt x="17" y="96"/>
                </a:moveTo>
                <a:cubicBezTo>
                  <a:pt x="64" y="49"/>
                  <a:pt x="64" y="49"/>
                  <a:pt x="64" y="49"/>
                </a:cubicBezTo>
                <a:cubicBezTo>
                  <a:pt x="65" y="49"/>
                  <a:pt x="65" y="49"/>
                  <a:pt x="65" y="49"/>
                </a:cubicBezTo>
                <a:cubicBezTo>
                  <a:pt x="66" y="48"/>
                  <a:pt x="66" y="48"/>
                  <a:pt x="66" y="48"/>
                </a:cubicBezTo>
                <a:cubicBezTo>
                  <a:pt x="66" y="48"/>
                  <a:pt x="66" y="47"/>
                  <a:pt x="66" y="47"/>
                </a:cubicBezTo>
                <a:cubicBezTo>
                  <a:pt x="75" y="38"/>
                  <a:pt x="75" y="38"/>
                  <a:pt x="75" y="38"/>
                </a:cubicBezTo>
                <a:cubicBezTo>
                  <a:pt x="75" y="43"/>
                  <a:pt x="75" y="43"/>
                  <a:pt x="75" y="43"/>
                </a:cubicBezTo>
                <a:cubicBezTo>
                  <a:pt x="23" y="96"/>
                  <a:pt x="23" y="96"/>
                  <a:pt x="23" y="96"/>
                </a:cubicBezTo>
                <a:cubicBezTo>
                  <a:pt x="17" y="96"/>
                  <a:pt x="17" y="96"/>
                  <a:pt x="17" y="96"/>
                </a:cubicBezTo>
                <a:close/>
                <a:moveTo>
                  <a:pt x="27" y="96"/>
                </a:moveTo>
                <a:cubicBezTo>
                  <a:pt x="75" y="47"/>
                  <a:pt x="75" y="47"/>
                  <a:pt x="75" y="47"/>
                </a:cubicBezTo>
                <a:cubicBezTo>
                  <a:pt x="75" y="53"/>
                  <a:pt x="75" y="53"/>
                  <a:pt x="75" y="53"/>
                </a:cubicBezTo>
                <a:cubicBezTo>
                  <a:pt x="33" y="96"/>
                  <a:pt x="33" y="96"/>
                  <a:pt x="33" y="96"/>
                </a:cubicBezTo>
                <a:cubicBezTo>
                  <a:pt x="27" y="96"/>
                  <a:pt x="27" y="96"/>
                  <a:pt x="27" y="96"/>
                </a:cubicBezTo>
                <a:close/>
                <a:moveTo>
                  <a:pt x="37" y="96"/>
                </a:moveTo>
                <a:cubicBezTo>
                  <a:pt x="75" y="57"/>
                  <a:pt x="75" y="57"/>
                  <a:pt x="75" y="57"/>
                </a:cubicBezTo>
                <a:cubicBezTo>
                  <a:pt x="75" y="59"/>
                  <a:pt x="75" y="59"/>
                  <a:pt x="75" y="59"/>
                </a:cubicBezTo>
                <a:cubicBezTo>
                  <a:pt x="75" y="62"/>
                  <a:pt x="75" y="62"/>
                  <a:pt x="75" y="62"/>
                </a:cubicBezTo>
                <a:cubicBezTo>
                  <a:pt x="42" y="96"/>
                  <a:pt x="42" y="96"/>
                  <a:pt x="42" y="96"/>
                </a:cubicBezTo>
                <a:cubicBezTo>
                  <a:pt x="37" y="96"/>
                  <a:pt x="37" y="96"/>
                  <a:pt x="37" y="96"/>
                </a:cubicBezTo>
                <a:close/>
                <a:moveTo>
                  <a:pt x="46" y="96"/>
                </a:moveTo>
                <a:cubicBezTo>
                  <a:pt x="52" y="96"/>
                  <a:pt x="52" y="96"/>
                  <a:pt x="52" y="96"/>
                </a:cubicBezTo>
                <a:cubicBezTo>
                  <a:pt x="75" y="72"/>
                  <a:pt x="75" y="72"/>
                  <a:pt x="75" y="72"/>
                </a:cubicBezTo>
                <a:cubicBezTo>
                  <a:pt x="75" y="66"/>
                  <a:pt x="75" y="66"/>
                  <a:pt x="75" y="66"/>
                </a:cubicBezTo>
                <a:cubicBezTo>
                  <a:pt x="46" y="96"/>
                  <a:pt x="46" y="96"/>
                  <a:pt x="46" y="96"/>
                </a:cubicBezTo>
                <a:close/>
                <a:moveTo>
                  <a:pt x="56" y="96"/>
                </a:moveTo>
                <a:cubicBezTo>
                  <a:pt x="61" y="96"/>
                  <a:pt x="61" y="96"/>
                  <a:pt x="61" y="96"/>
                </a:cubicBezTo>
                <a:cubicBezTo>
                  <a:pt x="75" y="81"/>
                  <a:pt x="75" y="81"/>
                  <a:pt x="75" y="81"/>
                </a:cubicBezTo>
                <a:cubicBezTo>
                  <a:pt x="75" y="76"/>
                  <a:pt x="75" y="76"/>
                  <a:pt x="75" y="76"/>
                </a:cubicBezTo>
                <a:cubicBezTo>
                  <a:pt x="56" y="96"/>
                  <a:pt x="56" y="96"/>
                  <a:pt x="56" y="96"/>
                </a:cubicBezTo>
                <a:close/>
                <a:moveTo>
                  <a:pt x="65" y="96"/>
                </a:moveTo>
                <a:cubicBezTo>
                  <a:pt x="71" y="96"/>
                  <a:pt x="71" y="96"/>
                  <a:pt x="71" y="96"/>
                </a:cubicBezTo>
                <a:cubicBezTo>
                  <a:pt x="75" y="91"/>
                  <a:pt x="75" y="91"/>
                  <a:pt x="75" y="91"/>
                </a:cubicBezTo>
                <a:cubicBezTo>
                  <a:pt x="75" y="85"/>
                  <a:pt x="75" y="85"/>
                  <a:pt x="75" y="85"/>
                </a:cubicBezTo>
                <a:cubicBezTo>
                  <a:pt x="65" y="96"/>
                  <a:pt x="65" y="96"/>
                  <a:pt x="65" y="96"/>
                </a:cubicBezTo>
                <a:close/>
                <a:moveTo>
                  <a:pt x="75" y="96"/>
                </a:moveTo>
                <a:cubicBezTo>
                  <a:pt x="75" y="96"/>
                  <a:pt x="75" y="96"/>
                  <a:pt x="75" y="96"/>
                </a:cubicBezTo>
                <a:cubicBezTo>
                  <a:pt x="75" y="95"/>
                  <a:pt x="75" y="95"/>
                  <a:pt x="75" y="95"/>
                </a:cubicBezTo>
                <a:cubicBezTo>
                  <a:pt x="75" y="96"/>
                  <a:pt x="75" y="96"/>
                  <a:pt x="75" y="96"/>
                </a:cubicBezTo>
                <a:close/>
                <a:moveTo>
                  <a:pt x="75" y="34"/>
                </a:moveTo>
                <a:cubicBezTo>
                  <a:pt x="75" y="28"/>
                  <a:pt x="75" y="28"/>
                  <a:pt x="75" y="28"/>
                </a:cubicBezTo>
                <a:cubicBezTo>
                  <a:pt x="60" y="43"/>
                  <a:pt x="60" y="43"/>
                  <a:pt x="60" y="43"/>
                </a:cubicBezTo>
                <a:cubicBezTo>
                  <a:pt x="64" y="45"/>
                  <a:pt x="64" y="45"/>
                  <a:pt x="64" y="45"/>
                </a:cubicBezTo>
                <a:cubicBezTo>
                  <a:pt x="75" y="34"/>
                  <a:pt x="75" y="34"/>
                  <a:pt x="75" y="34"/>
                </a:cubicBezTo>
                <a:close/>
                <a:moveTo>
                  <a:pt x="75" y="24"/>
                </a:moveTo>
                <a:cubicBezTo>
                  <a:pt x="75" y="19"/>
                  <a:pt x="75" y="19"/>
                  <a:pt x="75" y="19"/>
                </a:cubicBezTo>
                <a:cubicBezTo>
                  <a:pt x="54" y="40"/>
                  <a:pt x="54" y="40"/>
                  <a:pt x="54" y="40"/>
                </a:cubicBezTo>
                <a:cubicBezTo>
                  <a:pt x="58" y="42"/>
                  <a:pt x="58" y="42"/>
                  <a:pt x="58" y="42"/>
                </a:cubicBezTo>
                <a:cubicBezTo>
                  <a:pt x="75" y="24"/>
                  <a:pt x="75" y="24"/>
                  <a:pt x="75" y="24"/>
                </a:cubicBezTo>
                <a:close/>
                <a:moveTo>
                  <a:pt x="75" y="15"/>
                </a:moveTo>
                <a:cubicBezTo>
                  <a:pt x="75" y="14"/>
                  <a:pt x="75" y="14"/>
                  <a:pt x="75" y="14"/>
                </a:cubicBezTo>
                <a:cubicBezTo>
                  <a:pt x="75" y="9"/>
                  <a:pt x="75" y="9"/>
                  <a:pt x="75" y="9"/>
                </a:cubicBezTo>
                <a:cubicBezTo>
                  <a:pt x="48" y="37"/>
                  <a:pt x="48" y="37"/>
                  <a:pt x="48" y="37"/>
                </a:cubicBezTo>
                <a:cubicBezTo>
                  <a:pt x="51" y="39"/>
                  <a:pt x="51" y="39"/>
                  <a:pt x="51" y="39"/>
                </a:cubicBezTo>
                <a:cubicBezTo>
                  <a:pt x="75" y="15"/>
                  <a:pt x="75" y="15"/>
                  <a:pt x="75" y="15"/>
                </a:cubicBezTo>
                <a:close/>
                <a:moveTo>
                  <a:pt x="75" y="5"/>
                </a:moveTo>
                <a:cubicBezTo>
                  <a:pt x="45" y="36"/>
                  <a:pt x="45" y="36"/>
                  <a:pt x="45" y="36"/>
                </a:cubicBezTo>
                <a:cubicBezTo>
                  <a:pt x="41" y="34"/>
                  <a:pt x="41" y="34"/>
                  <a:pt x="41" y="34"/>
                </a:cubicBezTo>
                <a:cubicBezTo>
                  <a:pt x="75" y="0"/>
                  <a:pt x="75" y="0"/>
                  <a:pt x="75" y="0"/>
                </a:cubicBezTo>
                <a:cubicBezTo>
                  <a:pt x="75" y="0"/>
                  <a:pt x="75" y="0"/>
                  <a:pt x="75" y="0"/>
                </a:cubicBezTo>
                <a:cubicBezTo>
                  <a:pt x="75" y="5"/>
                  <a:pt x="75" y="5"/>
                  <a:pt x="75" y="5"/>
                </a:cubicBezTo>
                <a:close/>
                <a:moveTo>
                  <a:pt x="71" y="0"/>
                </a:moveTo>
                <a:cubicBezTo>
                  <a:pt x="39" y="32"/>
                  <a:pt x="39" y="32"/>
                  <a:pt x="39" y="32"/>
                </a:cubicBezTo>
                <a:cubicBezTo>
                  <a:pt x="35" y="31"/>
                  <a:pt x="35" y="31"/>
                  <a:pt x="35" y="31"/>
                </a:cubicBezTo>
                <a:cubicBezTo>
                  <a:pt x="65" y="0"/>
                  <a:pt x="65" y="0"/>
                  <a:pt x="65" y="0"/>
                </a:cubicBezTo>
                <a:cubicBezTo>
                  <a:pt x="71" y="0"/>
                  <a:pt x="71" y="0"/>
                  <a:pt x="71" y="0"/>
                </a:cubicBezTo>
                <a:close/>
                <a:moveTo>
                  <a:pt x="61" y="0"/>
                </a:moveTo>
                <a:cubicBezTo>
                  <a:pt x="32" y="29"/>
                  <a:pt x="32" y="29"/>
                  <a:pt x="32" y="29"/>
                </a:cubicBezTo>
                <a:cubicBezTo>
                  <a:pt x="28" y="27"/>
                  <a:pt x="28" y="27"/>
                  <a:pt x="28" y="27"/>
                </a:cubicBezTo>
                <a:cubicBezTo>
                  <a:pt x="56" y="0"/>
                  <a:pt x="56" y="0"/>
                  <a:pt x="56" y="0"/>
                </a:cubicBezTo>
                <a:cubicBezTo>
                  <a:pt x="61" y="0"/>
                  <a:pt x="61" y="0"/>
                  <a:pt x="61" y="0"/>
                </a:cubicBezTo>
                <a:close/>
                <a:moveTo>
                  <a:pt x="52" y="0"/>
                </a:moveTo>
                <a:cubicBezTo>
                  <a:pt x="26" y="26"/>
                  <a:pt x="26" y="26"/>
                  <a:pt x="26" y="26"/>
                </a:cubicBezTo>
                <a:cubicBezTo>
                  <a:pt x="22" y="24"/>
                  <a:pt x="22" y="24"/>
                  <a:pt x="22" y="24"/>
                </a:cubicBezTo>
                <a:cubicBezTo>
                  <a:pt x="46" y="0"/>
                  <a:pt x="46" y="0"/>
                  <a:pt x="46" y="0"/>
                </a:cubicBezTo>
                <a:cubicBezTo>
                  <a:pt x="52" y="0"/>
                  <a:pt x="52" y="0"/>
                  <a:pt x="52" y="0"/>
                </a:cubicBezTo>
                <a:close/>
                <a:moveTo>
                  <a:pt x="42" y="0"/>
                </a:moveTo>
                <a:cubicBezTo>
                  <a:pt x="36" y="0"/>
                  <a:pt x="36" y="0"/>
                  <a:pt x="36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42"/>
                  <a:pt x="0" y="42"/>
                  <a:pt x="0" y="42"/>
                </a:cubicBezTo>
                <a:cubicBezTo>
                  <a:pt x="17" y="25"/>
                  <a:pt x="17" y="25"/>
                  <a:pt x="17" y="25"/>
                </a:cubicBezTo>
                <a:cubicBezTo>
                  <a:pt x="17" y="25"/>
                  <a:pt x="17" y="25"/>
                  <a:pt x="17" y="25"/>
                </a:cubicBezTo>
                <a:cubicBezTo>
                  <a:pt x="17" y="24"/>
                  <a:pt x="18" y="23"/>
                  <a:pt x="19" y="23"/>
                </a:cubicBezTo>
                <a:cubicBezTo>
                  <a:pt x="19" y="23"/>
                  <a:pt x="19" y="23"/>
                  <a:pt x="19" y="23"/>
                </a:cubicBezTo>
                <a:cubicBezTo>
                  <a:pt x="42" y="0"/>
                  <a:pt x="42" y="0"/>
                  <a:pt x="42" y="0"/>
                </a:cubicBezTo>
                <a:close/>
                <a:moveTo>
                  <a:pt x="33" y="0"/>
                </a:moveTo>
                <a:cubicBezTo>
                  <a:pt x="27" y="0"/>
                  <a:pt x="27" y="0"/>
                  <a:pt x="27" y="0"/>
                </a:cubicBezTo>
                <a:cubicBezTo>
                  <a:pt x="0" y="27"/>
                  <a:pt x="0" y="27"/>
                  <a:pt x="0" y="27"/>
                </a:cubicBezTo>
                <a:cubicBezTo>
                  <a:pt x="0" y="33"/>
                  <a:pt x="0" y="33"/>
                  <a:pt x="0" y="33"/>
                </a:cubicBezTo>
                <a:cubicBezTo>
                  <a:pt x="33" y="0"/>
                  <a:pt x="33" y="0"/>
                  <a:pt x="33" y="0"/>
                </a:cubicBezTo>
                <a:close/>
                <a:moveTo>
                  <a:pt x="23" y="0"/>
                </a:moveTo>
                <a:cubicBezTo>
                  <a:pt x="17" y="0"/>
                  <a:pt x="17" y="0"/>
                  <a:pt x="17" y="0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23"/>
                  <a:pt x="0" y="23"/>
                  <a:pt x="0" y="23"/>
                </a:cubicBezTo>
                <a:cubicBezTo>
                  <a:pt x="23" y="0"/>
                  <a:pt x="23" y="0"/>
                  <a:pt x="23" y="0"/>
                </a:cubicBezTo>
                <a:close/>
                <a:moveTo>
                  <a:pt x="13" y="0"/>
                </a:moveTo>
                <a:cubicBezTo>
                  <a:pt x="0" y="14"/>
                  <a:pt x="0" y="14"/>
                  <a:pt x="0" y="14"/>
                </a:cubicBezTo>
                <a:cubicBezTo>
                  <a:pt x="0" y="8"/>
                  <a:pt x="0" y="8"/>
                  <a:pt x="0" y="8"/>
                </a:cubicBezTo>
                <a:cubicBezTo>
                  <a:pt x="8" y="0"/>
                  <a:pt x="8" y="0"/>
                  <a:pt x="8" y="0"/>
                </a:cubicBezTo>
                <a:cubicBezTo>
                  <a:pt x="13" y="0"/>
                  <a:pt x="13" y="0"/>
                  <a:pt x="13" y="0"/>
                </a:cubicBezTo>
                <a:close/>
                <a:moveTo>
                  <a:pt x="4" y="0"/>
                </a:moveTo>
                <a:cubicBezTo>
                  <a:pt x="0" y="4"/>
                  <a:pt x="0" y="4"/>
                  <a:pt x="0" y="4"/>
                </a:cubicBezTo>
                <a:cubicBezTo>
                  <a:pt x="0" y="0"/>
                  <a:pt x="0" y="0"/>
                  <a:pt x="0" y="0"/>
                </a:cubicBezTo>
                <a:cubicBezTo>
                  <a:pt x="4" y="0"/>
                  <a:pt x="4" y="0"/>
                  <a:pt x="4" y="0"/>
                </a:cubicBezTo>
                <a:close/>
                <a:moveTo>
                  <a:pt x="0" y="46"/>
                </a:moveTo>
                <a:cubicBezTo>
                  <a:pt x="17" y="29"/>
                  <a:pt x="17" y="29"/>
                  <a:pt x="17" y="29"/>
                </a:cubicBezTo>
                <a:cubicBezTo>
                  <a:pt x="17" y="35"/>
                  <a:pt x="17" y="35"/>
                  <a:pt x="17" y="35"/>
                </a:cubicBezTo>
                <a:cubicBezTo>
                  <a:pt x="0" y="52"/>
                  <a:pt x="0" y="52"/>
                  <a:pt x="0" y="52"/>
                </a:cubicBezTo>
                <a:cubicBezTo>
                  <a:pt x="0" y="46"/>
                  <a:pt x="0" y="46"/>
                  <a:pt x="0" y="46"/>
                </a:cubicBezTo>
                <a:close/>
                <a:moveTo>
                  <a:pt x="0" y="56"/>
                </a:moveTo>
                <a:cubicBezTo>
                  <a:pt x="0" y="59"/>
                  <a:pt x="0" y="59"/>
                  <a:pt x="0" y="59"/>
                </a:cubicBezTo>
                <a:cubicBezTo>
                  <a:pt x="0" y="61"/>
                  <a:pt x="0" y="61"/>
                  <a:pt x="0" y="61"/>
                </a:cubicBezTo>
                <a:cubicBezTo>
                  <a:pt x="17" y="44"/>
                  <a:pt x="17" y="44"/>
                  <a:pt x="17" y="44"/>
                </a:cubicBezTo>
                <a:cubicBezTo>
                  <a:pt x="17" y="39"/>
                  <a:pt x="17" y="39"/>
                  <a:pt x="17" y="39"/>
                </a:cubicBezTo>
                <a:cubicBezTo>
                  <a:pt x="0" y="56"/>
                  <a:pt x="0" y="56"/>
                  <a:pt x="0" y="56"/>
                </a:cubicBezTo>
                <a:close/>
                <a:moveTo>
                  <a:pt x="0" y="65"/>
                </a:moveTo>
                <a:cubicBezTo>
                  <a:pt x="17" y="48"/>
                  <a:pt x="17" y="48"/>
                  <a:pt x="17" y="48"/>
                </a:cubicBezTo>
                <a:cubicBezTo>
                  <a:pt x="17" y="54"/>
                  <a:pt x="17" y="54"/>
                  <a:pt x="17" y="54"/>
                </a:cubicBezTo>
                <a:cubicBezTo>
                  <a:pt x="0" y="71"/>
                  <a:pt x="0" y="71"/>
                  <a:pt x="0" y="71"/>
                </a:cubicBezTo>
                <a:cubicBezTo>
                  <a:pt x="0" y="65"/>
                  <a:pt x="0" y="65"/>
                  <a:pt x="0" y="65"/>
                </a:cubicBezTo>
                <a:close/>
                <a:moveTo>
                  <a:pt x="0" y="75"/>
                </a:moveTo>
                <a:cubicBezTo>
                  <a:pt x="17" y="58"/>
                  <a:pt x="17" y="58"/>
                  <a:pt x="17" y="58"/>
                </a:cubicBezTo>
                <a:cubicBezTo>
                  <a:pt x="17" y="63"/>
                  <a:pt x="17" y="63"/>
                  <a:pt x="17" y="63"/>
                </a:cubicBezTo>
                <a:cubicBezTo>
                  <a:pt x="0" y="81"/>
                  <a:pt x="0" y="81"/>
                  <a:pt x="0" y="81"/>
                </a:cubicBezTo>
                <a:cubicBezTo>
                  <a:pt x="0" y="75"/>
                  <a:pt x="0" y="75"/>
                  <a:pt x="0" y="75"/>
                </a:cubicBezTo>
                <a:close/>
                <a:moveTo>
                  <a:pt x="0" y="85"/>
                </a:moveTo>
                <a:cubicBezTo>
                  <a:pt x="17" y="67"/>
                  <a:pt x="17" y="67"/>
                  <a:pt x="17" y="67"/>
                </a:cubicBezTo>
                <a:cubicBezTo>
                  <a:pt x="17" y="70"/>
                  <a:pt x="17" y="70"/>
                  <a:pt x="17" y="70"/>
                </a:cubicBezTo>
                <a:cubicBezTo>
                  <a:pt x="17" y="70"/>
                  <a:pt x="17" y="70"/>
                  <a:pt x="17" y="70"/>
                </a:cubicBezTo>
                <a:cubicBezTo>
                  <a:pt x="17" y="70"/>
                  <a:pt x="17" y="70"/>
                  <a:pt x="17" y="70"/>
                </a:cubicBezTo>
                <a:cubicBezTo>
                  <a:pt x="18" y="71"/>
                  <a:pt x="18" y="71"/>
                  <a:pt x="19" y="71"/>
                </a:cubicBezTo>
                <a:cubicBezTo>
                  <a:pt x="0" y="90"/>
                  <a:pt x="0" y="90"/>
                  <a:pt x="0" y="90"/>
                </a:cubicBezTo>
                <a:lnTo>
                  <a:pt x="0" y="85"/>
                </a:lnTo>
                <a:close/>
              </a:path>
            </a:pathLst>
          </a:cu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2" name="Freeform 60"/>
          <p:cNvSpPr>
            <a:spLocks noEditPoints="1"/>
          </p:cNvSpPr>
          <p:nvPr/>
        </p:nvSpPr>
        <p:spPr bwMode="auto">
          <a:xfrm>
            <a:off x="4430713" y="3997326"/>
            <a:ext cx="109538" cy="88900"/>
          </a:xfrm>
          <a:custGeom>
            <a:avLst/>
            <a:gdLst>
              <a:gd name="T0" fmla="*/ 6 w 69"/>
              <a:gd name="T1" fmla="*/ 56 h 56"/>
              <a:gd name="T2" fmla="*/ 21 w 69"/>
              <a:gd name="T3" fmla="*/ 56 h 56"/>
              <a:gd name="T4" fmla="*/ 69 w 69"/>
              <a:gd name="T5" fmla="*/ 12 h 56"/>
              <a:gd name="T6" fmla="*/ 69 w 69"/>
              <a:gd name="T7" fmla="*/ 0 h 56"/>
              <a:gd name="T8" fmla="*/ 63 w 69"/>
              <a:gd name="T9" fmla="*/ 0 h 56"/>
              <a:gd name="T10" fmla="*/ 6 w 69"/>
              <a:gd name="T11" fmla="*/ 56 h 56"/>
              <a:gd name="T12" fmla="*/ 6 w 69"/>
              <a:gd name="T13" fmla="*/ 56 h 56"/>
              <a:gd name="T14" fmla="*/ 33 w 69"/>
              <a:gd name="T15" fmla="*/ 56 h 56"/>
              <a:gd name="T16" fmla="*/ 69 w 69"/>
              <a:gd name="T17" fmla="*/ 23 h 56"/>
              <a:gd name="T18" fmla="*/ 69 w 69"/>
              <a:gd name="T19" fmla="*/ 38 h 56"/>
              <a:gd name="T20" fmla="*/ 51 w 69"/>
              <a:gd name="T21" fmla="*/ 56 h 56"/>
              <a:gd name="T22" fmla="*/ 33 w 69"/>
              <a:gd name="T23" fmla="*/ 56 h 56"/>
              <a:gd name="T24" fmla="*/ 33 w 69"/>
              <a:gd name="T25" fmla="*/ 56 h 56"/>
              <a:gd name="T26" fmla="*/ 63 w 69"/>
              <a:gd name="T27" fmla="*/ 56 h 56"/>
              <a:gd name="T28" fmla="*/ 69 w 69"/>
              <a:gd name="T29" fmla="*/ 50 h 56"/>
              <a:gd name="T30" fmla="*/ 69 w 69"/>
              <a:gd name="T31" fmla="*/ 56 h 56"/>
              <a:gd name="T32" fmla="*/ 63 w 69"/>
              <a:gd name="T33" fmla="*/ 56 h 56"/>
              <a:gd name="T34" fmla="*/ 63 w 69"/>
              <a:gd name="T35" fmla="*/ 56 h 56"/>
              <a:gd name="T36" fmla="*/ 51 w 69"/>
              <a:gd name="T37" fmla="*/ 0 h 56"/>
              <a:gd name="T38" fmla="*/ 0 w 69"/>
              <a:gd name="T39" fmla="*/ 50 h 56"/>
              <a:gd name="T40" fmla="*/ 0 w 69"/>
              <a:gd name="T41" fmla="*/ 32 h 56"/>
              <a:gd name="T42" fmla="*/ 36 w 69"/>
              <a:gd name="T43" fmla="*/ 0 h 56"/>
              <a:gd name="T44" fmla="*/ 51 w 69"/>
              <a:gd name="T45" fmla="*/ 0 h 56"/>
              <a:gd name="T46" fmla="*/ 51 w 69"/>
              <a:gd name="T47" fmla="*/ 0 h 56"/>
              <a:gd name="T48" fmla="*/ 24 w 69"/>
              <a:gd name="T49" fmla="*/ 0 h 56"/>
              <a:gd name="T50" fmla="*/ 0 w 69"/>
              <a:gd name="T51" fmla="*/ 21 h 56"/>
              <a:gd name="T52" fmla="*/ 0 w 69"/>
              <a:gd name="T53" fmla="*/ 6 h 56"/>
              <a:gd name="T54" fmla="*/ 6 w 69"/>
              <a:gd name="T55" fmla="*/ 0 h 56"/>
              <a:gd name="T56" fmla="*/ 24 w 69"/>
              <a:gd name="T57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69" h="56">
                <a:moveTo>
                  <a:pt x="6" y="56"/>
                </a:moveTo>
                <a:lnTo>
                  <a:pt x="21" y="56"/>
                </a:lnTo>
                <a:lnTo>
                  <a:pt x="69" y="12"/>
                </a:lnTo>
                <a:lnTo>
                  <a:pt x="69" y="0"/>
                </a:lnTo>
                <a:lnTo>
                  <a:pt x="63" y="0"/>
                </a:lnTo>
                <a:lnTo>
                  <a:pt x="6" y="56"/>
                </a:lnTo>
                <a:lnTo>
                  <a:pt x="6" y="56"/>
                </a:lnTo>
                <a:close/>
                <a:moveTo>
                  <a:pt x="33" y="56"/>
                </a:moveTo>
                <a:lnTo>
                  <a:pt x="69" y="23"/>
                </a:lnTo>
                <a:lnTo>
                  <a:pt x="69" y="38"/>
                </a:lnTo>
                <a:lnTo>
                  <a:pt x="51" y="56"/>
                </a:lnTo>
                <a:lnTo>
                  <a:pt x="33" y="56"/>
                </a:lnTo>
                <a:lnTo>
                  <a:pt x="33" y="56"/>
                </a:lnTo>
                <a:close/>
                <a:moveTo>
                  <a:pt x="63" y="56"/>
                </a:moveTo>
                <a:lnTo>
                  <a:pt x="69" y="50"/>
                </a:lnTo>
                <a:lnTo>
                  <a:pt x="69" y="56"/>
                </a:lnTo>
                <a:lnTo>
                  <a:pt x="63" y="56"/>
                </a:lnTo>
                <a:lnTo>
                  <a:pt x="63" y="56"/>
                </a:lnTo>
                <a:close/>
                <a:moveTo>
                  <a:pt x="51" y="0"/>
                </a:moveTo>
                <a:lnTo>
                  <a:pt x="0" y="50"/>
                </a:lnTo>
                <a:lnTo>
                  <a:pt x="0" y="32"/>
                </a:lnTo>
                <a:lnTo>
                  <a:pt x="36" y="0"/>
                </a:lnTo>
                <a:lnTo>
                  <a:pt x="51" y="0"/>
                </a:lnTo>
                <a:lnTo>
                  <a:pt x="51" y="0"/>
                </a:lnTo>
                <a:close/>
                <a:moveTo>
                  <a:pt x="24" y="0"/>
                </a:moveTo>
                <a:lnTo>
                  <a:pt x="0" y="21"/>
                </a:lnTo>
                <a:lnTo>
                  <a:pt x="0" y="6"/>
                </a:lnTo>
                <a:lnTo>
                  <a:pt x="6" y="0"/>
                </a:lnTo>
                <a:lnTo>
                  <a:pt x="24" y="0"/>
                </a:ln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3" name="Freeform 61"/>
          <p:cNvSpPr>
            <a:spLocks noEditPoints="1"/>
          </p:cNvSpPr>
          <p:nvPr/>
        </p:nvSpPr>
        <p:spPr bwMode="auto">
          <a:xfrm>
            <a:off x="4649788" y="3835401"/>
            <a:ext cx="193675" cy="190500"/>
          </a:xfrm>
          <a:custGeom>
            <a:avLst/>
            <a:gdLst>
              <a:gd name="T0" fmla="*/ 122 w 122"/>
              <a:gd name="T1" fmla="*/ 60 h 120"/>
              <a:gd name="T2" fmla="*/ 113 w 122"/>
              <a:gd name="T3" fmla="*/ 57 h 120"/>
              <a:gd name="T4" fmla="*/ 95 w 122"/>
              <a:gd name="T5" fmla="*/ 75 h 120"/>
              <a:gd name="T6" fmla="*/ 122 w 122"/>
              <a:gd name="T7" fmla="*/ 60 h 120"/>
              <a:gd name="T8" fmla="*/ 122 w 122"/>
              <a:gd name="T9" fmla="*/ 60 h 120"/>
              <a:gd name="T10" fmla="*/ 104 w 122"/>
              <a:gd name="T11" fmla="*/ 51 h 120"/>
              <a:gd name="T12" fmla="*/ 71 w 122"/>
              <a:gd name="T13" fmla="*/ 84 h 120"/>
              <a:gd name="T14" fmla="*/ 39 w 122"/>
              <a:gd name="T15" fmla="*/ 102 h 120"/>
              <a:gd name="T16" fmla="*/ 95 w 122"/>
              <a:gd name="T17" fmla="*/ 45 h 120"/>
              <a:gd name="T18" fmla="*/ 104 w 122"/>
              <a:gd name="T19" fmla="*/ 51 h 120"/>
              <a:gd name="T20" fmla="*/ 104 w 122"/>
              <a:gd name="T21" fmla="*/ 51 h 120"/>
              <a:gd name="T22" fmla="*/ 86 w 122"/>
              <a:gd name="T23" fmla="*/ 42 h 120"/>
              <a:gd name="T24" fmla="*/ 74 w 122"/>
              <a:gd name="T25" fmla="*/ 36 h 120"/>
              <a:gd name="T26" fmla="*/ 0 w 122"/>
              <a:gd name="T27" fmla="*/ 111 h 120"/>
              <a:gd name="T28" fmla="*/ 0 w 122"/>
              <a:gd name="T29" fmla="*/ 120 h 120"/>
              <a:gd name="T30" fmla="*/ 15 w 122"/>
              <a:gd name="T31" fmla="*/ 114 h 120"/>
              <a:gd name="T32" fmla="*/ 86 w 122"/>
              <a:gd name="T33" fmla="*/ 42 h 120"/>
              <a:gd name="T34" fmla="*/ 86 w 122"/>
              <a:gd name="T35" fmla="*/ 42 h 120"/>
              <a:gd name="T36" fmla="*/ 68 w 122"/>
              <a:gd name="T37" fmla="*/ 33 h 120"/>
              <a:gd name="T38" fmla="*/ 56 w 122"/>
              <a:gd name="T39" fmla="*/ 27 h 120"/>
              <a:gd name="T40" fmla="*/ 0 w 122"/>
              <a:gd name="T41" fmla="*/ 81 h 120"/>
              <a:gd name="T42" fmla="*/ 0 w 122"/>
              <a:gd name="T43" fmla="*/ 99 h 120"/>
              <a:gd name="T44" fmla="*/ 68 w 122"/>
              <a:gd name="T45" fmla="*/ 33 h 120"/>
              <a:gd name="T46" fmla="*/ 68 w 122"/>
              <a:gd name="T47" fmla="*/ 33 h 120"/>
              <a:gd name="T48" fmla="*/ 48 w 122"/>
              <a:gd name="T49" fmla="*/ 24 h 120"/>
              <a:gd name="T50" fmla="*/ 36 w 122"/>
              <a:gd name="T51" fmla="*/ 18 h 120"/>
              <a:gd name="T52" fmla="*/ 0 w 122"/>
              <a:gd name="T53" fmla="*/ 54 h 120"/>
              <a:gd name="T54" fmla="*/ 0 w 122"/>
              <a:gd name="T55" fmla="*/ 72 h 120"/>
              <a:gd name="T56" fmla="*/ 48 w 122"/>
              <a:gd name="T57" fmla="*/ 24 h 120"/>
              <a:gd name="T58" fmla="*/ 48 w 122"/>
              <a:gd name="T59" fmla="*/ 24 h 120"/>
              <a:gd name="T60" fmla="*/ 30 w 122"/>
              <a:gd name="T61" fmla="*/ 15 h 120"/>
              <a:gd name="T62" fmla="*/ 0 w 122"/>
              <a:gd name="T63" fmla="*/ 42 h 120"/>
              <a:gd name="T64" fmla="*/ 0 w 122"/>
              <a:gd name="T65" fmla="*/ 24 h 120"/>
              <a:gd name="T66" fmla="*/ 18 w 122"/>
              <a:gd name="T67" fmla="*/ 9 h 120"/>
              <a:gd name="T68" fmla="*/ 30 w 122"/>
              <a:gd name="T69" fmla="*/ 15 h 120"/>
              <a:gd name="T70" fmla="*/ 30 w 122"/>
              <a:gd name="T71" fmla="*/ 15 h 120"/>
              <a:gd name="T72" fmla="*/ 9 w 122"/>
              <a:gd name="T73" fmla="*/ 6 h 120"/>
              <a:gd name="T74" fmla="*/ 0 w 122"/>
              <a:gd name="T75" fmla="*/ 0 h 120"/>
              <a:gd name="T76" fmla="*/ 0 w 122"/>
              <a:gd name="T77" fmla="*/ 12 h 120"/>
              <a:gd name="T78" fmla="*/ 9 w 122"/>
              <a:gd name="T79" fmla="*/ 6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22" h="120">
                <a:moveTo>
                  <a:pt x="122" y="60"/>
                </a:moveTo>
                <a:lnTo>
                  <a:pt x="113" y="57"/>
                </a:lnTo>
                <a:lnTo>
                  <a:pt x="95" y="75"/>
                </a:lnTo>
                <a:lnTo>
                  <a:pt x="122" y="60"/>
                </a:lnTo>
                <a:lnTo>
                  <a:pt x="122" y="60"/>
                </a:lnTo>
                <a:close/>
                <a:moveTo>
                  <a:pt x="104" y="51"/>
                </a:moveTo>
                <a:lnTo>
                  <a:pt x="71" y="84"/>
                </a:lnTo>
                <a:lnTo>
                  <a:pt x="39" y="102"/>
                </a:lnTo>
                <a:lnTo>
                  <a:pt x="95" y="45"/>
                </a:lnTo>
                <a:lnTo>
                  <a:pt x="104" y="51"/>
                </a:lnTo>
                <a:lnTo>
                  <a:pt x="104" y="51"/>
                </a:lnTo>
                <a:close/>
                <a:moveTo>
                  <a:pt x="86" y="42"/>
                </a:moveTo>
                <a:lnTo>
                  <a:pt x="74" y="36"/>
                </a:lnTo>
                <a:lnTo>
                  <a:pt x="0" y="111"/>
                </a:lnTo>
                <a:lnTo>
                  <a:pt x="0" y="120"/>
                </a:lnTo>
                <a:lnTo>
                  <a:pt x="15" y="114"/>
                </a:lnTo>
                <a:lnTo>
                  <a:pt x="86" y="42"/>
                </a:lnTo>
                <a:lnTo>
                  <a:pt x="86" y="42"/>
                </a:lnTo>
                <a:close/>
                <a:moveTo>
                  <a:pt x="68" y="33"/>
                </a:moveTo>
                <a:lnTo>
                  <a:pt x="56" y="27"/>
                </a:lnTo>
                <a:lnTo>
                  <a:pt x="0" y="81"/>
                </a:lnTo>
                <a:lnTo>
                  <a:pt x="0" y="99"/>
                </a:lnTo>
                <a:lnTo>
                  <a:pt x="68" y="33"/>
                </a:lnTo>
                <a:lnTo>
                  <a:pt x="68" y="33"/>
                </a:lnTo>
                <a:close/>
                <a:moveTo>
                  <a:pt x="48" y="24"/>
                </a:moveTo>
                <a:lnTo>
                  <a:pt x="36" y="18"/>
                </a:lnTo>
                <a:lnTo>
                  <a:pt x="0" y="54"/>
                </a:lnTo>
                <a:lnTo>
                  <a:pt x="0" y="72"/>
                </a:lnTo>
                <a:lnTo>
                  <a:pt x="48" y="24"/>
                </a:lnTo>
                <a:lnTo>
                  <a:pt x="48" y="24"/>
                </a:lnTo>
                <a:close/>
                <a:moveTo>
                  <a:pt x="30" y="15"/>
                </a:moveTo>
                <a:lnTo>
                  <a:pt x="0" y="42"/>
                </a:lnTo>
                <a:lnTo>
                  <a:pt x="0" y="24"/>
                </a:lnTo>
                <a:lnTo>
                  <a:pt x="18" y="9"/>
                </a:lnTo>
                <a:lnTo>
                  <a:pt x="30" y="15"/>
                </a:lnTo>
                <a:lnTo>
                  <a:pt x="30" y="15"/>
                </a:lnTo>
                <a:close/>
                <a:moveTo>
                  <a:pt x="9" y="6"/>
                </a:moveTo>
                <a:lnTo>
                  <a:pt x="0" y="0"/>
                </a:lnTo>
                <a:lnTo>
                  <a:pt x="0" y="12"/>
                </a:lnTo>
                <a:lnTo>
                  <a:pt x="9" y="6"/>
                </a:lnTo>
                <a:close/>
              </a:path>
            </a:pathLst>
          </a:custGeom>
          <a:solidFill>
            <a:srgbClr val="F24B3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4" name="Freeform 62"/>
          <p:cNvSpPr>
            <a:spLocks noEditPoints="1"/>
          </p:cNvSpPr>
          <p:nvPr/>
        </p:nvSpPr>
        <p:spPr bwMode="auto">
          <a:xfrm>
            <a:off x="4416426" y="3692526"/>
            <a:ext cx="636588" cy="484188"/>
          </a:xfrm>
          <a:custGeom>
            <a:avLst/>
            <a:gdLst>
              <a:gd name="T0" fmla="*/ 104 w 134"/>
              <a:gd name="T1" fmla="*/ 17 h 102"/>
              <a:gd name="T2" fmla="*/ 29 w 134"/>
              <a:gd name="T3" fmla="*/ 85 h 102"/>
              <a:gd name="T4" fmla="*/ 3 w 134"/>
              <a:gd name="T5" fmla="*/ 83 h 102"/>
              <a:gd name="T6" fmla="*/ 26 w 134"/>
              <a:gd name="T7" fmla="*/ 99 h 102"/>
              <a:gd name="T8" fmla="*/ 3 w 134"/>
              <a:gd name="T9" fmla="*/ 61 h 102"/>
              <a:gd name="T10" fmla="*/ 3 w 134"/>
              <a:gd name="T11" fmla="*/ 16 h 102"/>
              <a:gd name="T12" fmla="*/ 3 w 134"/>
              <a:gd name="T13" fmla="*/ 10 h 102"/>
              <a:gd name="T14" fmla="*/ 108 w 134"/>
              <a:gd name="T15" fmla="*/ 83 h 102"/>
              <a:gd name="T16" fmla="*/ 129 w 134"/>
              <a:gd name="T17" fmla="*/ 97 h 102"/>
              <a:gd name="T18" fmla="*/ 108 w 134"/>
              <a:gd name="T19" fmla="*/ 41 h 102"/>
              <a:gd name="T20" fmla="*/ 108 w 134"/>
              <a:gd name="T21" fmla="*/ 38 h 102"/>
              <a:gd name="T22" fmla="*/ 108 w 134"/>
              <a:gd name="T23" fmla="*/ 3 h 102"/>
              <a:gd name="T24" fmla="*/ 49 w 134"/>
              <a:gd name="T25" fmla="*/ 74 h 102"/>
              <a:gd name="T26" fmla="*/ 49 w 134"/>
              <a:gd name="T27" fmla="*/ 26 h 102"/>
              <a:gd name="T28" fmla="*/ 27 w 134"/>
              <a:gd name="T29" fmla="*/ 102 h 102"/>
              <a:gd name="T30" fmla="*/ 0 w 134"/>
              <a:gd name="T31" fmla="*/ 40 h 102"/>
              <a:gd name="T32" fmla="*/ 0 w 134"/>
              <a:gd name="T33" fmla="*/ 9 h 102"/>
              <a:gd name="T34" fmla="*/ 0 w 134"/>
              <a:gd name="T35" fmla="*/ 9 h 102"/>
              <a:gd name="T36" fmla="*/ 0 w 134"/>
              <a:gd name="T37" fmla="*/ 9 h 102"/>
              <a:gd name="T38" fmla="*/ 0 w 134"/>
              <a:gd name="T39" fmla="*/ 8 h 102"/>
              <a:gd name="T40" fmla="*/ 0 w 134"/>
              <a:gd name="T41" fmla="*/ 8 h 102"/>
              <a:gd name="T42" fmla="*/ 0 w 134"/>
              <a:gd name="T43" fmla="*/ 8 h 102"/>
              <a:gd name="T44" fmla="*/ 0 w 134"/>
              <a:gd name="T45" fmla="*/ 7 h 102"/>
              <a:gd name="T46" fmla="*/ 0 w 134"/>
              <a:gd name="T47" fmla="*/ 7 h 102"/>
              <a:gd name="T48" fmla="*/ 0 w 134"/>
              <a:gd name="T49" fmla="*/ 7 h 102"/>
              <a:gd name="T50" fmla="*/ 0 w 134"/>
              <a:gd name="T51" fmla="*/ 6 h 102"/>
              <a:gd name="T52" fmla="*/ 1 w 134"/>
              <a:gd name="T53" fmla="*/ 6 h 102"/>
              <a:gd name="T54" fmla="*/ 1 w 134"/>
              <a:gd name="T55" fmla="*/ 6 h 102"/>
              <a:gd name="T56" fmla="*/ 1 w 134"/>
              <a:gd name="T57" fmla="*/ 5 h 102"/>
              <a:gd name="T58" fmla="*/ 1 w 134"/>
              <a:gd name="T59" fmla="*/ 5 h 102"/>
              <a:gd name="T60" fmla="*/ 1 w 134"/>
              <a:gd name="T61" fmla="*/ 5 h 102"/>
              <a:gd name="T62" fmla="*/ 1 w 134"/>
              <a:gd name="T63" fmla="*/ 4 h 102"/>
              <a:gd name="T64" fmla="*/ 2 w 134"/>
              <a:gd name="T65" fmla="*/ 4 h 102"/>
              <a:gd name="T66" fmla="*/ 2 w 134"/>
              <a:gd name="T67" fmla="*/ 4 h 102"/>
              <a:gd name="T68" fmla="*/ 2 w 134"/>
              <a:gd name="T69" fmla="*/ 3 h 102"/>
              <a:gd name="T70" fmla="*/ 2 w 134"/>
              <a:gd name="T71" fmla="*/ 3 h 102"/>
              <a:gd name="T72" fmla="*/ 3 w 134"/>
              <a:gd name="T73" fmla="*/ 3 h 102"/>
              <a:gd name="T74" fmla="*/ 3 w 134"/>
              <a:gd name="T75" fmla="*/ 3 h 102"/>
              <a:gd name="T76" fmla="*/ 3 w 134"/>
              <a:gd name="T77" fmla="*/ 3 h 102"/>
              <a:gd name="T78" fmla="*/ 3 w 134"/>
              <a:gd name="T79" fmla="*/ 2 h 102"/>
              <a:gd name="T80" fmla="*/ 3 w 134"/>
              <a:gd name="T81" fmla="*/ 2 h 102"/>
              <a:gd name="T82" fmla="*/ 4 w 134"/>
              <a:gd name="T83" fmla="*/ 2 h 102"/>
              <a:gd name="T84" fmla="*/ 4 w 134"/>
              <a:gd name="T85" fmla="*/ 2 h 102"/>
              <a:gd name="T86" fmla="*/ 4 w 134"/>
              <a:gd name="T87" fmla="*/ 2 h 102"/>
              <a:gd name="T88" fmla="*/ 5 w 134"/>
              <a:gd name="T89" fmla="*/ 1 h 102"/>
              <a:gd name="T90" fmla="*/ 5 w 134"/>
              <a:gd name="T91" fmla="*/ 1 h 102"/>
              <a:gd name="T92" fmla="*/ 5 w 134"/>
              <a:gd name="T93" fmla="*/ 1 h 102"/>
              <a:gd name="T94" fmla="*/ 5 w 134"/>
              <a:gd name="T95" fmla="*/ 1 h 102"/>
              <a:gd name="T96" fmla="*/ 6 w 134"/>
              <a:gd name="T97" fmla="*/ 1 h 102"/>
              <a:gd name="T98" fmla="*/ 6 w 134"/>
              <a:gd name="T99" fmla="*/ 1 h 102"/>
              <a:gd name="T100" fmla="*/ 6 w 134"/>
              <a:gd name="T101" fmla="*/ 1 h 102"/>
              <a:gd name="T102" fmla="*/ 7 w 134"/>
              <a:gd name="T103" fmla="*/ 0 h 102"/>
              <a:gd name="T104" fmla="*/ 7 w 134"/>
              <a:gd name="T105" fmla="*/ 0 h 102"/>
              <a:gd name="T106" fmla="*/ 7 w 134"/>
              <a:gd name="T107" fmla="*/ 0 h 102"/>
              <a:gd name="T108" fmla="*/ 8 w 134"/>
              <a:gd name="T109" fmla="*/ 0 h 102"/>
              <a:gd name="T110" fmla="*/ 8 w 134"/>
              <a:gd name="T111" fmla="*/ 0 h 102"/>
              <a:gd name="T112" fmla="*/ 9 w 134"/>
              <a:gd name="T113" fmla="*/ 0 h 102"/>
              <a:gd name="T114" fmla="*/ 9 w 134"/>
              <a:gd name="T115" fmla="*/ 0 h 102"/>
              <a:gd name="T116" fmla="*/ 106 w 134"/>
              <a:gd name="T117" fmla="*/ 0 h 102"/>
              <a:gd name="T118" fmla="*/ 134 w 134"/>
              <a:gd name="T119" fmla="*/ 40 h 102"/>
              <a:gd name="T120" fmla="*/ 124 w 134"/>
              <a:gd name="T121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34" h="102">
                <a:moveTo>
                  <a:pt x="29" y="99"/>
                </a:moveTo>
                <a:cubicBezTo>
                  <a:pt x="104" y="99"/>
                  <a:pt x="104" y="99"/>
                  <a:pt x="104" y="99"/>
                </a:cubicBezTo>
                <a:cubicBezTo>
                  <a:pt x="104" y="85"/>
                  <a:pt x="104" y="85"/>
                  <a:pt x="104" y="85"/>
                </a:cubicBezTo>
                <a:cubicBezTo>
                  <a:pt x="104" y="62"/>
                  <a:pt x="104" y="62"/>
                  <a:pt x="104" y="62"/>
                </a:cubicBezTo>
                <a:cubicBezTo>
                  <a:pt x="104" y="40"/>
                  <a:pt x="104" y="40"/>
                  <a:pt x="104" y="40"/>
                </a:cubicBezTo>
                <a:cubicBezTo>
                  <a:pt x="104" y="17"/>
                  <a:pt x="104" y="17"/>
                  <a:pt x="104" y="17"/>
                </a:cubicBezTo>
                <a:cubicBezTo>
                  <a:pt x="104" y="3"/>
                  <a:pt x="104" y="3"/>
                  <a:pt x="104" y="3"/>
                </a:cubicBezTo>
                <a:cubicBezTo>
                  <a:pt x="29" y="3"/>
                  <a:pt x="29" y="3"/>
                  <a:pt x="29" y="3"/>
                </a:cubicBezTo>
                <a:cubicBezTo>
                  <a:pt x="29" y="17"/>
                  <a:pt x="29" y="17"/>
                  <a:pt x="29" y="17"/>
                </a:cubicBezTo>
                <a:cubicBezTo>
                  <a:pt x="29" y="40"/>
                  <a:pt x="29" y="40"/>
                  <a:pt x="29" y="40"/>
                </a:cubicBezTo>
                <a:cubicBezTo>
                  <a:pt x="29" y="62"/>
                  <a:pt x="29" y="62"/>
                  <a:pt x="29" y="62"/>
                </a:cubicBezTo>
                <a:cubicBezTo>
                  <a:pt x="29" y="85"/>
                  <a:pt x="29" y="85"/>
                  <a:pt x="29" y="85"/>
                </a:cubicBezTo>
                <a:cubicBezTo>
                  <a:pt x="29" y="99"/>
                  <a:pt x="29" y="99"/>
                  <a:pt x="29" y="99"/>
                </a:cubicBezTo>
                <a:close/>
                <a:moveTo>
                  <a:pt x="3" y="83"/>
                </a:moveTo>
                <a:cubicBezTo>
                  <a:pt x="26" y="83"/>
                  <a:pt x="26" y="83"/>
                  <a:pt x="26" y="83"/>
                </a:cubicBezTo>
                <a:cubicBezTo>
                  <a:pt x="26" y="64"/>
                  <a:pt x="26" y="64"/>
                  <a:pt x="26" y="64"/>
                </a:cubicBezTo>
                <a:cubicBezTo>
                  <a:pt x="3" y="64"/>
                  <a:pt x="3" y="64"/>
                  <a:pt x="3" y="64"/>
                </a:cubicBezTo>
                <a:cubicBezTo>
                  <a:pt x="3" y="83"/>
                  <a:pt x="3" y="83"/>
                  <a:pt x="3" y="83"/>
                </a:cubicBezTo>
                <a:close/>
                <a:moveTo>
                  <a:pt x="26" y="86"/>
                </a:moveTo>
                <a:cubicBezTo>
                  <a:pt x="3" y="86"/>
                  <a:pt x="3" y="86"/>
                  <a:pt x="3" y="86"/>
                </a:cubicBezTo>
                <a:cubicBezTo>
                  <a:pt x="3" y="92"/>
                  <a:pt x="3" y="92"/>
                  <a:pt x="3" y="92"/>
                </a:cubicBezTo>
                <a:cubicBezTo>
                  <a:pt x="3" y="94"/>
                  <a:pt x="4" y="96"/>
                  <a:pt x="5" y="97"/>
                </a:cubicBezTo>
                <a:cubicBezTo>
                  <a:pt x="6" y="98"/>
                  <a:pt x="7" y="99"/>
                  <a:pt x="9" y="99"/>
                </a:cubicBezTo>
                <a:cubicBezTo>
                  <a:pt x="26" y="99"/>
                  <a:pt x="26" y="99"/>
                  <a:pt x="26" y="99"/>
                </a:cubicBezTo>
                <a:cubicBezTo>
                  <a:pt x="26" y="86"/>
                  <a:pt x="26" y="86"/>
                  <a:pt x="26" y="86"/>
                </a:cubicBezTo>
                <a:close/>
                <a:moveTo>
                  <a:pt x="3" y="61"/>
                </a:moveTo>
                <a:cubicBezTo>
                  <a:pt x="26" y="61"/>
                  <a:pt x="26" y="61"/>
                  <a:pt x="26" y="61"/>
                </a:cubicBezTo>
                <a:cubicBezTo>
                  <a:pt x="26" y="41"/>
                  <a:pt x="26" y="41"/>
                  <a:pt x="26" y="41"/>
                </a:cubicBezTo>
                <a:cubicBezTo>
                  <a:pt x="3" y="41"/>
                  <a:pt x="3" y="41"/>
                  <a:pt x="3" y="41"/>
                </a:cubicBezTo>
                <a:cubicBezTo>
                  <a:pt x="3" y="61"/>
                  <a:pt x="3" y="61"/>
                  <a:pt x="3" y="61"/>
                </a:cubicBezTo>
                <a:close/>
                <a:moveTo>
                  <a:pt x="3" y="38"/>
                </a:moveTo>
                <a:cubicBezTo>
                  <a:pt x="26" y="38"/>
                  <a:pt x="26" y="38"/>
                  <a:pt x="26" y="38"/>
                </a:cubicBezTo>
                <a:cubicBezTo>
                  <a:pt x="26" y="19"/>
                  <a:pt x="26" y="19"/>
                  <a:pt x="26" y="19"/>
                </a:cubicBezTo>
                <a:cubicBezTo>
                  <a:pt x="3" y="19"/>
                  <a:pt x="3" y="19"/>
                  <a:pt x="3" y="19"/>
                </a:cubicBezTo>
                <a:cubicBezTo>
                  <a:pt x="3" y="38"/>
                  <a:pt x="3" y="38"/>
                  <a:pt x="3" y="38"/>
                </a:cubicBezTo>
                <a:close/>
                <a:moveTo>
                  <a:pt x="3" y="16"/>
                </a:moveTo>
                <a:cubicBezTo>
                  <a:pt x="26" y="16"/>
                  <a:pt x="26" y="16"/>
                  <a:pt x="26" y="16"/>
                </a:cubicBezTo>
                <a:cubicBezTo>
                  <a:pt x="26" y="3"/>
                  <a:pt x="26" y="3"/>
                  <a:pt x="26" y="3"/>
                </a:cubicBezTo>
                <a:cubicBezTo>
                  <a:pt x="9" y="3"/>
                  <a:pt x="9" y="3"/>
                  <a:pt x="9" y="3"/>
                </a:cubicBezTo>
                <a:cubicBezTo>
                  <a:pt x="7" y="3"/>
                  <a:pt x="6" y="4"/>
                  <a:pt x="5" y="5"/>
                </a:cubicBezTo>
                <a:cubicBezTo>
                  <a:pt x="5" y="5"/>
                  <a:pt x="5" y="5"/>
                  <a:pt x="5" y="5"/>
                </a:cubicBezTo>
                <a:cubicBezTo>
                  <a:pt x="4" y="6"/>
                  <a:pt x="3" y="8"/>
                  <a:pt x="3" y="10"/>
                </a:cubicBezTo>
                <a:cubicBezTo>
                  <a:pt x="3" y="16"/>
                  <a:pt x="3" y="16"/>
                  <a:pt x="3" y="16"/>
                </a:cubicBezTo>
                <a:close/>
                <a:moveTo>
                  <a:pt x="108" y="83"/>
                </a:moveTo>
                <a:cubicBezTo>
                  <a:pt x="131" y="83"/>
                  <a:pt x="131" y="83"/>
                  <a:pt x="131" y="83"/>
                </a:cubicBezTo>
                <a:cubicBezTo>
                  <a:pt x="131" y="64"/>
                  <a:pt x="131" y="64"/>
                  <a:pt x="131" y="64"/>
                </a:cubicBezTo>
                <a:cubicBezTo>
                  <a:pt x="108" y="64"/>
                  <a:pt x="108" y="64"/>
                  <a:pt x="108" y="64"/>
                </a:cubicBezTo>
                <a:cubicBezTo>
                  <a:pt x="108" y="83"/>
                  <a:pt x="108" y="83"/>
                  <a:pt x="108" y="83"/>
                </a:cubicBezTo>
                <a:close/>
                <a:moveTo>
                  <a:pt x="131" y="86"/>
                </a:moveTo>
                <a:cubicBezTo>
                  <a:pt x="108" y="86"/>
                  <a:pt x="108" y="86"/>
                  <a:pt x="108" y="86"/>
                </a:cubicBezTo>
                <a:cubicBezTo>
                  <a:pt x="108" y="99"/>
                  <a:pt x="108" y="99"/>
                  <a:pt x="108" y="99"/>
                </a:cubicBezTo>
                <a:cubicBezTo>
                  <a:pt x="124" y="99"/>
                  <a:pt x="124" y="99"/>
                  <a:pt x="124" y="99"/>
                </a:cubicBezTo>
                <a:cubicBezTo>
                  <a:pt x="126" y="99"/>
                  <a:pt x="127" y="98"/>
                  <a:pt x="129" y="97"/>
                </a:cubicBezTo>
                <a:cubicBezTo>
                  <a:pt x="129" y="97"/>
                  <a:pt x="129" y="97"/>
                  <a:pt x="129" y="97"/>
                </a:cubicBezTo>
                <a:cubicBezTo>
                  <a:pt x="130" y="96"/>
                  <a:pt x="131" y="94"/>
                  <a:pt x="131" y="92"/>
                </a:cubicBezTo>
                <a:cubicBezTo>
                  <a:pt x="131" y="86"/>
                  <a:pt x="131" y="86"/>
                  <a:pt x="131" y="86"/>
                </a:cubicBezTo>
                <a:close/>
                <a:moveTo>
                  <a:pt x="108" y="61"/>
                </a:moveTo>
                <a:cubicBezTo>
                  <a:pt x="131" y="61"/>
                  <a:pt x="131" y="61"/>
                  <a:pt x="131" y="61"/>
                </a:cubicBezTo>
                <a:cubicBezTo>
                  <a:pt x="131" y="41"/>
                  <a:pt x="131" y="41"/>
                  <a:pt x="131" y="41"/>
                </a:cubicBezTo>
                <a:cubicBezTo>
                  <a:pt x="108" y="41"/>
                  <a:pt x="108" y="41"/>
                  <a:pt x="108" y="41"/>
                </a:cubicBezTo>
                <a:cubicBezTo>
                  <a:pt x="108" y="61"/>
                  <a:pt x="108" y="61"/>
                  <a:pt x="108" y="61"/>
                </a:cubicBezTo>
                <a:close/>
                <a:moveTo>
                  <a:pt x="108" y="38"/>
                </a:moveTo>
                <a:cubicBezTo>
                  <a:pt x="131" y="38"/>
                  <a:pt x="131" y="38"/>
                  <a:pt x="131" y="38"/>
                </a:cubicBezTo>
                <a:cubicBezTo>
                  <a:pt x="131" y="19"/>
                  <a:pt x="131" y="19"/>
                  <a:pt x="131" y="19"/>
                </a:cubicBezTo>
                <a:cubicBezTo>
                  <a:pt x="108" y="19"/>
                  <a:pt x="108" y="19"/>
                  <a:pt x="108" y="19"/>
                </a:cubicBezTo>
                <a:cubicBezTo>
                  <a:pt x="108" y="38"/>
                  <a:pt x="108" y="38"/>
                  <a:pt x="108" y="38"/>
                </a:cubicBezTo>
                <a:close/>
                <a:moveTo>
                  <a:pt x="108" y="16"/>
                </a:moveTo>
                <a:cubicBezTo>
                  <a:pt x="131" y="16"/>
                  <a:pt x="131" y="16"/>
                  <a:pt x="131" y="16"/>
                </a:cubicBezTo>
                <a:cubicBezTo>
                  <a:pt x="131" y="10"/>
                  <a:pt x="131" y="10"/>
                  <a:pt x="131" y="10"/>
                </a:cubicBezTo>
                <a:cubicBezTo>
                  <a:pt x="131" y="8"/>
                  <a:pt x="130" y="6"/>
                  <a:pt x="129" y="5"/>
                </a:cubicBezTo>
                <a:cubicBezTo>
                  <a:pt x="127" y="4"/>
                  <a:pt x="126" y="3"/>
                  <a:pt x="124" y="3"/>
                </a:cubicBezTo>
                <a:cubicBezTo>
                  <a:pt x="108" y="3"/>
                  <a:pt x="108" y="3"/>
                  <a:pt x="108" y="3"/>
                </a:cubicBezTo>
                <a:cubicBezTo>
                  <a:pt x="108" y="16"/>
                  <a:pt x="108" y="16"/>
                  <a:pt x="108" y="16"/>
                </a:cubicBezTo>
                <a:close/>
                <a:moveTo>
                  <a:pt x="49" y="26"/>
                </a:moveTo>
                <a:cubicBezTo>
                  <a:pt x="94" y="49"/>
                  <a:pt x="94" y="49"/>
                  <a:pt x="94" y="49"/>
                </a:cubicBezTo>
                <a:cubicBezTo>
                  <a:pt x="95" y="49"/>
                  <a:pt x="95" y="50"/>
                  <a:pt x="95" y="51"/>
                </a:cubicBezTo>
                <a:cubicBezTo>
                  <a:pt x="95" y="51"/>
                  <a:pt x="95" y="51"/>
                  <a:pt x="94" y="52"/>
                </a:cubicBezTo>
                <a:cubicBezTo>
                  <a:pt x="49" y="74"/>
                  <a:pt x="49" y="74"/>
                  <a:pt x="49" y="74"/>
                </a:cubicBezTo>
                <a:cubicBezTo>
                  <a:pt x="48" y="74"/>
                  <a:pt x="47" y="74"/>
                  <a:pt x="46" y="73"/>
                </a:cubicBezTo>
                <a:cubicBezTo>
                  <a:pt x="46" y="73"/>
                  <a:pt x="46" y="73"/>
                  <a:pt x="46" y="73"/>
                </a:cubicBezTo>
                <a:cubicBezTo>
                  <a:pt x="46" y="73"/>
                  <a:pt x="46" y="73"/>
                  <a:pt x="46" y="73"/>
                </a:cubicBezTo>
                <a:cubicBezTo>
                  <a:pt x="46" y="28"/>
                  <a:pt x="46" y="28"/>
                  <a:pt x="46" y="28"/>
                </a:cubicBezTo>
                <a:cubicBezTo>
                  <a:pt x="46" y="27"/>
                  <a:pt x="47" y="26"/>
                  <a:pt x="48" y="26"/>
                </a:cubicBezTo>
                <a:cubicBezTo>
                  <a:pt x="48" y="26"/>
                  <a:pt x="48" y="26"/>
                  <a:pt x="49" y="26"/>
                </a:cubicBezTo>
                <a:close/>
                <a:moveTo>
                  <a:pt x="90" y="50"/>
                </a:moveTo>
                <a:cubicBezTo>
                  <a:pt x="49" y="70"/>
                  <a:pt x="49" y="70"/>
                  <a:pt x="49" y="70"/>
                </a:cubicBezTo>
                <a:cubicBezTo>
                  <a:pt x="49" y="30"/>
                  <a:pt x="49" y="30"/>
                  <a:pt x="49" y="30"/>
                </a:cubicBezTo>
                <a:cubicBezTo>
                  <a:pt x="90" y="50"/>
                  <a:pt x="90" y="50"/>
                  <a:pt x="90" y="50"/>
                </a:cubicBezTo>
                <a:close/>
                <a:moveTo>
                  <a:pt x="106" y="102"/>
                </a:moveTo>
                <a:cubicBezTo>
                  <a:pt x="27" y="102"/>
                  <a:pt x="27" y="102"/>
                  <a:pt x="27" y="102"/>
                </a:cubicBezTo>
                <a:cubicBezTo>
                  <a:pt x="9" y="102"/>
                  <a:pt x="9" y="102"/>
                  <a:pt x="9" y="102"/>
                </a:cubicBezTo>
                <a:cubicBezTo>
                  <a:pt x="7" y="102"/>
                  <a:pt x="4" y="101"/>
                  <a:pt x="3" y="99"/>
                </a:cubicBezTo>
                <a:cubicBezTo>
                  <a:pt x="1" y="97"/>
                  <a:pt x="0" y="95"/>
                  <a:pt x="0" y="92"/>
                </a:cubicBezTo>
                <a:cubicBezTo>
                  <a:pt x="0" y="85"/>
                  <a:pt x="0" y="85"/>
                  <a:pt x="0" y="85"/>
                </a:cubicBezTo>
                <a:cubicBezTo>
                  <a:pt x="0" y="62"/>
                  <a:pt x="0" y="62"/>
                  <a:pt x="0" y="62"/>
                </a:cubicBezTo>
                <a:cubicBezTo>
                  <a:pt x="0" y="40"/>
                  <a:pt x="0" y="40"/>
                  <a:pt x="0" y="40"/>
                </a:cubicBezTo>
                <a:cubicBezTo>
                  <a:pt x="0" y="17"/>
                  <a:pt x="0" y="17"/>
                  <a:pt x="0" y="17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cubicBezTo>
                  <a:pt x="1" y="6"/>
                  <a:pt x="1" y="6"/>
                  <a:pt x="1" y="6"/>
                </a:cubicBezTo>
                <a:cubicBezTo>
                  <a:pt x="1" y="6"/>
                  <a:pt x="1" y="6"/>
                  <a:pt x="1" y="6"/>
                </a:cubicBezTo>
                <a:cubicBezTo>
                  <a:pt x="1" y="6"/>
                  <a:pt x="1" y="6"/>
                  <a:pt x="1" y="6"/>
                </a:cubicBezTo>
                <a:cubicBezTo>
                  <a:pt x="1" y="6"/>
                  <a:pt x="1" y="6"/>
                  <a:pt x="1" y="6"/>
                </a:cubicBezTo>
                <a:cubicBezTo>
                  <a:pt x="1" y="6"/>
                  <a:pt x="1" y="6"/>
                  <a:pt x="1" y="6"/>
                </a:cubicBezTo>
                <a:cubicBezTo>
                  <a:pt x="1" y="6"/>
                  <a:pt x="1" y="6"/>
                  <a:pt x="1" y="6"/>
                </a:cubicBezTo>
                <a:cubicBezTo>
                  <a:pt x="1" y="6"/>
                  <a:pt x="1" y="6"/>
                  <a:pt x="1" y="6"/>
                </a:cubicBezTo>
                <a:cubicBezTo>
                  <a:pt x="1" y="6"/>
                  <a:pt x="1" y="6"/>
                  <a:pt x="1" y="6"/>
                </a:cubicBezTo>
                <a:cubicBezTo>
                  <a:pt x="1" y="5"/>
                  <a:pt x="1" y="5"/>
                  <a:pt x="1" y="5"/>
                </a:cubicBezTo>
                <a:cubicBezTo>
                  <a:pt x="1" y="5"/>
                  <a:pt x="1" y="5"/>
                  <a:pt x="1" y="5"/>
                </a:cubicBezTo>
                <a:cubicBezTo>
                  <a:pt x="1" y="5"/>
                  <a:pt x="1" y="5"/>
                  <a:pt x="1" y="5"/>
                </a:cubicBezTo>
                <a:cubicBezTo>
                  <a:pt x="1" y="5"/>
                  <a:pt x="1" y="5"/>
                  <a:pt x="1" y="5"/>
                </a:cubicBezTo>
                <a:cubicBezTo>
                  <a:pt x="1" y="5"/>
                  <a:pt x="1" y="5"/>
                  <a:pt x="1" y="5"/>
                </a:cubicBezTo>
                <a:cubicBezTo>
                  <a:pt x="1" y="5"/>
                  <a:pt x="1" y="5"/>
                  <a:pt x="1" y="5"/>
                </a:cubicBezTo>
                <a:cubicBezTo>
                  <a:pt x="1" y="5"/>
                  <a:pt x="1" y="5"/>
                  <a:pt x="1" y="5"/>
                </a:cubicBezTo>
                <a:cubicBezTo>
                  <a:pt x="1" y="5"/>
                  <a:pt x="1" y="5"/>
                  <a:pt x="1" y="5"/>
                </a:cubicBezTo>
                <a:cubicBezTo>
                  <a:pt x="1" y="5"/>
                  <a:pt x="1" y="5"/>
                  <a:pt x="1" y="5"/>
                </a:cubicBezTo>
                <a:cubicBezTo>
                  <a:pt x="1" y="5"/>
                  <a:pt x="1" y="5"/>
                  <a:pt x="1" y="5"/>
                </a:cubicBezTo>
                <a:cubicBezTo>
                  <a:pt x="1" y="5"/>
                  <a:pt x="1" y="5"/>
                  <a:pt x="1" y="5"/>
                </a:cubicBezTo>
                <a:cubicBezTo>
                  <a:pt x="1" y="5"/>
                  <a:pt x="1" y="5"/>
                  <a:pt x="1" y="5"/>
                </a:cubicBezTo>
                <a:cubicBezTo>
                  <a:pt x="1" y="5"/>
                  <a:pt x="1" y="5"/>
                  <a:pt x="1" y="5"/>
                </a:cubicBezTo>
                <a:cubicBezTo>
                  <a:pt x="1" y="5"/>
                  <a:pt x="1" y="5"/>
                  <a:pt x="1" y="5"/>
                </a:cubicBezTo>
                <a:cubicBezTo>
                  <a:pt x="1" y="5"/>
                  <a:pt x="1" y="5"/>
                  <a:pt x="1" y="5"/>
                </a:cubicBezTo>
                <a:cubicBezTo>
                  <a:pt x="1" y="5"/>
                  <a:pt x="1" y="5"/>
                  <a:pt x="1" y="5"/>
                </a:cubicBezTo>
                <a:cubicBezTo>
                  <a:pt x="1" y="5"/>
                  <a:pt x="1" y="5"/>
                  <a:pt x="1" y="5"/>
                </a:cubicBezTo>
                <a:cubicBezTo>
                  <a:pt x="1" y="5"/>
                  <a:pt x="1" y="5"/>
                  <a:pt x="1" y="5"/>
                </a:cubicBezTo>
                <a:cubicBezTo>
                  <a:pt x="1" y="5"/>
                  <a:pt x="1" y="5"/>
                  <a:pt x="1" y="5"/>
                </a:cubicBezTo>
                <a:cubicBezTo>
                  <a:pt x="1" y="4"/>
                  <a:pt x="1" y="4"/>
                  <a:pt x="1" y="4"/>
                </a:cubicBezTo>
                <a:cubicBezTo>
                  <a:pt x="1" y="4"/>
                  <a:pt x="1" y="4"/>
                  <a:pt x="1" y="4"/>
                </a:cubicBezTo>
                <a:cubicBezTo>
                  <a:pt x="1" y="4"/>
                  <a:pt x="1" y="4"/>
                  <a:pt x="1" y="4"/>
                </a:cubicBezTo>
                <a:cubicBezTo>
                  <a:pt x="1" y="4"/>
                  <a:pt x="1" y="4"/>
                  <a:pt x="1" y="4"/>
                </a:cubicBezTo>
                <a:cubicBezTo>
                  <a:pt x="1" y="4"/>
                  <a:pt x="1" y="4"/>
                  <a:pt x="1" y="4"/>
                </a:cubicBezTo>
                <a:cubicBezTo>
                  <a:pt x="1" y="4"/>
                  <a:pt x="1" y="4"/>
                  <a:pt x="1" y="4"/>
                </a:cubicBezTo>
                <a:cubicBezTo>
                  <a:pt x="1" y="4"/>
                  <a:pt x="1" y="4"/>
                  <a:pt x="1" y="4"/>
                </a:cubicBezTo>
                <a:cubicBezTo>
                  <a:pt x="2" y="4"/>
                  <a:pt x="2" y="4"/>
                  <a:pt x="2" y="4"/>
                </a:cubicBezTo>
                <a:cubicBezTo>
                  <a:pt x="2" y="4"/>
                  <a:pt x="2" y="4"/>
                  <a:pt x="2" y="4"/>
                </a:cubicBezTo>
                <a:cubicBezTo>
                  <a:pt x="2" y="4"/>
                  <a:pt x="2" y="4"/>
                  <a:pt x="2" y="4"/>
                </a:cubicBezTo>
                <a:cubicBezTo>
                  <a:pt x="2" y="4"/>
                  <a:pt x="2" y="4"/>
                  <a:pt x="2" y="4"/>
                </a:cubicBezTo>
                <a:cubicBezTo>
                  <a:pt x="2" y="4"/>
                  <a:pt x="2" y="4"/>
                  <a:pt x="2" y="4"/>
                </a:cubicBezTo>
                <a:cubicBezTo>
                  <a:pt x="2" y="4"/>
                  <a:pt x="2" y="4"/>
                  <a:pt x="2" y="4"/>
                </a:cubicBezTo>
                <a:cubicBezTo>
                  <a:pt x="2" y="4"/>
                  <a:pt x="2" y="4"/>
                  <a:pt x="2" y="4"/>
                </a:cubicBezTo>
                <a:cubicBezTo>
                  <a:pt x="2" y="4"/>
                  <a:pt x="2" y="4"/>
                  <a:pt x="2" y="4"/>
                </a:cubicBezTo>
                <a:cubicBezTo>
                  <a:pt x="2" y="4"/>
                  <a:pt x="2" y="4"/>
                  <a:pt x="2" y="4"/>
                </a:cubicBezTo>
                <a:cubicBezTo>
                  <a:pt x="2" y="4"/>
                  <a:pt x="2" y="4"/>
                  <a:pt x="2" y="4"/>
                </a:cubicBezTo>
                <a:cubicBezTo>
                  <a:pt x="2" y="4"/>
                  <a:pt x="2" y="4"/>
                  <a:pt x="2" y="4"/>
                </a:cubicBezTo>
                <a:cubicBezTo>
                  <a:pt x="2" y="4"/>
                  <a:pt x="2" y="4"/>
                  <a:pt x="2" y="4"/>
                </a:cubicBezTo>
                <a:cubicBezTo>
                  <a:pt x="2" y="4"/>
                  <a:pt x="2" y="4"/>
                  <a:pt x="2" y="4"/>
                </a:cubicBezTo>
                <a:cubicBezTo>
                  <a:pt x="2" y="4"/>
                  <a:pt x="2" y="4"/>
                  <a:pt x="2" y="4"/>
                </a:cubicBezTo>
                <a:cubicBezTo>
                  <a:pt x="2" y="3"/>
                  <a:pt x="2" y="3"/>
                  <a:pt x="2" y="3"/>
                </a:cubicBezTo>
                <a:cubicBezTo>
                  <a:pt x="2" y="3"/>
                  <a:pt x="2" y="3"/>
                  <a:pt x="2" y="3"/>
                </a:cubicBezTo>
                <a:cubicBezTo>
                  <a:pt x="2" y="3"/>
                  <a:pt x="2" y="3"/>
                  <a:pt x="2" y="3"/>
                </a:cubicBezTo>
                <a:cubicBezTo>
                  <a:pt x="2" y="3"/>
                  <a:pt x="2" y="3"/>
                  <a:pt x="2" y="3"/>
                </a:cubicBezTo>
                <a:cubicBezTo>
                  <a:pt x="2" y="3"/>
                  <a:pt x="2" y="3"/>
                  <a:pt x="2" y="3"/>
                </a:cubicBezTo>
                <a:cubicBezTo>
                  <a:pt x="2" y="3"/>
                  <a:pt x="2" y="3"/>
                  <a:pt x="2" y="3"/>
                </a:cubicBezTo>
                <a:cubicBezTo>
                  <a:pt x="2" y="3"/>
                  <a:pt x="2" y="3"/>
                  <a:pt x="2" y="3"/>
                </a:cubicBezTo>
                <a:cubicBezTo>
                  <a:pt x="2" y="3"/>
                  <a:pt x="2" y="3"/>
                  <a:pt x="2" y="3"/>
                </a:cubicBezTo>
                <a:cubicBezTo>
                  <a:pt x="2" y="3"/>
                  <a:pt x="2" y="3"/>
                  <a:pt x="2" y="3"/>
                </a:cubicBezTo>
                <a:cubicBezTo>
                  <a:pt x="2" y="3"/>
                  <a:pt x="2" y="3"/>
                  <a:pt x="2" y="3"/>
                </a:cubicBezTo>
                <a:cubicBezTo>
                  <a:pt x="2" y="3"/>
                  <a:pt x="2" y="3"/>
                  <a:pt x="2" y="3"/>
                </a:cubicBezTo>
                <a:cubicBezTo>
                  <a:pt x="2" y="3"/>
                  <a:pt x="2" y="3"/>
                  <a:pt x="2" y="3"/>
                </a:cubicBez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cubicBezTo>
                  <a:pt x="4" y="2"/>
                  <a:pt x="4" y="2"/>
                  <a:pt x="4" y="2"/>
                </a:cubicBezTo>
                <a:cubicBezTo>
                  <a:pt x="4" y="2"/>
                  <a:pt x="4" y="2"/>
                  <a:pt x="4" y="2"/>
                </a:cubicBezTo>
                <a:cubicBezTo>
                  <a:pt x="4" y="2"/>
                  <a:pt x="4" y="2"/>
                  <a:pt x="4" y="2"/>
                </a:cubicBezTo>
                <a:cubicBezTo>
                  <a:pt x="4" y="2"/>
                  <a:pt x="4" y="2"/>
                  <a:pt x="4" y="2"/>
                </a:cubicBezTo>
                <a:cubicBezTo>
                  <a:pt x="4" y="2"/>
                  <a:pt x="4" y="2"/>
                  <a:pt x="4" y="2"/>
                </a:cubicBezTo>
                <a:cubicBezTo>
                  <a:pt x="4" y="2"/>
                  <a:pt x="4" y="2"/>
                  <a:pt x="4" y="2"/>
                </a:cubicBezTo>
                <a:cubicBezTo>
                  <a:pt x="4" y="2"/>
                  <a:pt x="4" y="2"/>
                  <a:pt x="4" y="2"/>
                </a:cubicBezTo>
                <a:cubicBezTo>
                  <a:pt x="4" y="2"/>
                  <a:pt x="4" y="2"/>
                  <a:pt x="4" y="2"/>
                </a:cubicBezTo>
                <a:cubicBezTo>
                  <a:pt x="4" y="2"/>
                  <a:pt x="4" y="2"/>
                  <a:pt x="4" y="2"/>
                </a:cubicBezTo>
                <a:cubicBezTo>
                  <a:pt x="4" y="2"/>
                  <a:pt x="4" y="2"/>
                  <a:pt x="4" y="2"/>
                </a:cubicBezTo>
                <a:cubicBezTo>
                  <a:pt x="4" y="2"/>
                  <a:pt x="4" y="2"/>
                  <a:pt x="4" y="2"/>
                </a:cubicBezTo>
                <a:cubicBezTo>
                  <a:pt x="4" y="2"/>
                  <a:pt x="4" y="2"/>
                  <a:pt x="4" y="2"/>
                </a:cubicBezTo>
                <a:cubicBezTo>
                  <a:pt x="4" y="2"/>
                  <a:pt x="4" y="2"/>
                  <a:pt x="4" y="2"/>
                </a:cubicBezTo>
                <a:cubicBezTo>
                  <a:pt x="4" y="2"/>
                  <a:pt x="4" y="2"/>
                  <a:pt x="4" y="2"/>
                </a:cubicBezTo>
                <a:cubicBezTo>
                  <a:pt x="4" y="2"/>
                  <a:pt x="4" y="2"/>
                  <a:pt x="4" y="2"/>
                </a:cubicBezTo>
                <a:cubicBezTo>
                  <a:pt x="4" y="2"/>
                  <a:pt x="4" y="2"/>
                  <a:pt x="4" y="2"/>
                </a:cubicBezTo>
                <a:cubicBezTo>
                  <a:pt x="4" y="2"/>
                  <a:pt x="4" y="2"/>
                  <a:pt x="4" y="2"/>
                </a:cubicBezTo>
                <a:cubicBezTo>
                  <a:pt x="4" y="2"/>
                  <a:pt x="4" y="2"/>
                  <a:pt x="4" y="2"/>
                </a:cubicBezTo>
                <a:cubicBezTo>
                  <a:pt x="4" y="1"/>
                  <a:pt x="4" y="1"/>
                  <a:pt x="4" y="1"/>
                </a:cubicBezTo>
                <a:cubicBezTo>
                  <a:pt x="4" y="1"/>
                  <a:pt x="4" y="1"/>
                  <a:pt x="4" y="1"/>
                </a:cubicBezTo>
                <a:cubicBezTo>
                  <a:pt x="5" y="1"/>
                  <a:pt x="5" y="1"/>
                  <a:pt x="5" y="1"/>
                </a:cubicBezTo>
                <a:cubicBezTo>
                  <a:pt x="5" y="1"/>
                  <a:pt x="5" y="1"/>
                  <a:pt x="5" y="1"/>
                </a:cubicBezTo>
                <a:cubicBezTo>
                  <a:pt x="5" y="1"/>
                  <a:pt x="5" y="1"/>
                  <a:pt x="5" y="1"/>
                </a:cubicBezTo>
                <a:cubicBezTo>
                  <a:pt x="5" y="1"/>
                  <a:pt x="5" y="1"/>
                  <a:pt x="5" y="1"/>
                </a:cubicBezTo>
                <a:cubicBezTo>
                  <a:pt x="5" y="1"/>
                  <a:pt x="5" y="1"/>
                  <a:pt x="5" y="1"/>
                </a:cubicBezTo>
                <a:cubicBezTo>
                  <a:pt x="5" y="1"/>
                  <a:pt x="5" y="1"/>
                  <a:pt x="5" y="1"/>
                </a:cubicBezTo>
                <a:cubicBezTo>
                  <a:pt x="5" y="1"/>
                  <a:pt x="5" y="1"/>
                  <a:pt x="5" y="1"/>
                </a:cubicBezTo>
                <a:cubicBezTo>
                  <a:pt x="5" y="1"/>
                  <a:pt x="5" y="1"/>
                  <a:pt x="5" y="1"/>
                </a:cubicBezTo>
                <a:cubicBezTo>
                  <a:pt x="5" y="1"/>
                  <a:pt x="5" y="1"/>
                  <a:pt x="5" y="1"/>
                </a:cubicBezTo>
                <a:cubicBezTo>
                  <a:pt x="5" y="1"/>
                  <a:pt x="5" y="1"/>
                  <a:pt x="5" y="1"/>
                </a:cubicBezTo>
                <a:cubicBezTo>
                  <a:pt x="5" y="1"/>
                  <a:pt x="5" y="1"/>
                  <a:pt x="5" y="1"/>
                </a:cubicBezTo>
                <a:cubicBezTo>
                  <a:pt x="5" y="1"/>
                  <a:pt x="5" y="1"/>
                  <a:pt x="5" y="1"/>
                </a:cubicBezTo>
                <a:cubicBezTo>
                  <a:pt x="5" y="1"/>
                  <a:pt x="5" y="1"/>
                  <a:pt x="5" y="1"/>
                </a:cubicBezTo>
                <a:cubicBezTo>
                  <a:pt x="5" y="1"/>
                  <a:pt x="5" y="1"/>
                  <a:pt x="5" y="1"/>
                </a:cubicBezTo>
                <a:cubicBezTo>
                  <a:pt x="5" y="1"/>
                  <a:pt x="5" y="1"/>
                  <a:pt x="5" y="1"/>
                </a:cubicBezTo>
                <a:cubicBezTo>
                  <a:pt x="5" y="1"/>
                  <a:pt x="5" y="1"/>
                  <a:pt x="5" y="1"/>
                </a:cubicBezTo>
                <a:cubicBezTo>
                  <a:pt x="5" y="1"/>
                  <a:pt x="5" y="1"/>
                  <a:pt x="5" y="1"/>
                </a:cubicBezTo>
                <a:cubicBezTo>
                  <a:pt x="5" y="1"/>
                  <a:pt x="5" y="1"/>
                  <a:pt x="5" y="1"/>
                </a:cubicBezTo>
                <a:cubicBezTo>
                  <a:pt x="5" y="1"/>
                  <a:pt x="5" y="1"/>
                  <a:pt x="5" y="1"/>
                </a:cubicBezTo>
                <a:cubicBezTo>
                  <a:pt x="5" y="1"/>
                  <a:pt x="5" y="1"/>
                  <a:pt x="5" y="1"/>
                </a:cubicBezTo>
                <a:cubicBezTo>
                  <a:pt x="6" y="1"/>
                  <a:pt x="6" y="1"/>
                  <a:pt x="6" y="1"/>
                </a:cubicBezTo>
                <a:cubicBezTo>
                  <a:pt x="6" y="1"/>
                  <a:pt x="6" y="1"/>
                  <a:pt x="6" y="1"/>
                </a:cubicBezTo>
                <a:cubicBezTo>
                  <a:pt x="6" y="1"/>
                  <a:pt x="6" y="1"/>
                  <a:pt x="6" y="1"/>
                </a:cubicBezTo>
                <a:cubicBezTo>
                  <a:pt x="6" y="1"/>
                  <a:pt x="6" y="1"/>
                  <a:pt x="6" y="1"/>
                </a:cubicBezTo>
                <a:cubicBezTo>
                  <a:pt x="6" y="1"/>
                  <a:pt x="6" y="1"/>
                  <a:pt x="6" y="1"/>
                </a:cubicBezTo>
                <a:cubicBezTo>
                  <a:pt x="6" y="1"/>
                  <a:pt x="6" y="1"/>
                  <a:pt x="6" y="1"/>
                </a:cubicBezTo>
                <a:cubicBezTo>
                  <a:pt x="6" y="1"/>
                  <a:pt x="6" y="1"/>
                  <a:pt x="6" y="1"/>
                </a:cubicBezTo>
                <a:cubicBezTo>
                  <a:pt x="6" y="1"/>
                  <a:pt x="6" y="1"/>
                  <a:pt x="6" y="1"/>
                </a:cubicBezTo>
                <a:cubicBezTo>
                  <a:pt x="6" y="1"/>
                  <a:pt x="6" y="1"/>
                  <a:pt x="6" y="1"/>
                </a:cubicBezTo>
                <a:cubicBezTo>
                  <a:pt x="6" y="1"/>
                  <a:pt x="6" y="1"/>
                  <a:pt x="6" y="1"/>
                </a:cubicBezTo>
                <a:cubicBezTo>
                  <a:pt x="6" y="1"/>
                  <a:pt x="6" y="1"/>
                  <a:pt x="6" y="1"/>
                </a:cubicBezTo>
                <a:cubicBezTo>
                  <a:pt x="6" y="1"/>
                  <a:pt x="6" y="1"/>
                  <a:pt x="6" y="1"/>
                </a:cubicBezTo>
                <a:cubicBezTo>
                  <a:pt x="6" y="1"/>
                  <a:pt x="6" y="1"/>
                  <a:pt x="6" y="1"/>
                </a:cubicBezTo>
                <a:cubicBezTo>
                  <a:pt x="6" y="1"/>
                  <a:pt x="6" y="1"/>
                  <a:pt x="6" y="1"/>
                </a:cubicBezTo>
                <a:cubicBezTo>
                  <a:pt x="6" y="1"/>
                  <a:pt x="6" y="1"/>
                  <a:pt x="6" y="1"/>
                </a:cubicBezTo>
                <a:cubicBezTo>
                  <a:pt x="6" y="1"/>
                  <a:pt x="6" y="1"/>
                  <a:pt x="6" y="1"/>
                </a:cubicBezTo>
                <a:cubicBezTo>
                  <a:pt x="6" y="1"/>
                  <a:pt x="6" y="1"/>
                  <a:pt x="6" y="1"/>
                </a:cubicBezTo>
                <a:cubicBezTo>
                  <a:pt x="6" y="1"/>
                  <a:pt x="6" y="1"/>
                  <a:pt x="6" y="1"/>
                </a:cubicBezTo>
                <a:cubicBezTo>
                  <a:pt x="7" y="1"/>
                  <a:pt x="7" y="1"/>
                  <a:pt x="7" y="1"/>
                </a:cubicBezTo>
                <a:cubicBezTo>
                  <a:pt x="7" y="1"/>
                  <a:pt x="7" y="1"/>
                  <a:pt x="7" y="1"/>
                </a:cubicBezTo>
                <a:cubicBezTo>
                  <a:pt x="7" y="1"/>
                  <a:pt x="7" y="1"/>
                  <a:pt x="7" y="1"/>
                </a:cubicBezTo>
                <a:cubicBezTo>
                  <a:pt x="7" y="1"/>
                  <a:pt x="7" y="1"/>
                  <a:pt x="7" y="1"/>
                </a:cubicBez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  <a:cubicBezTo>
                  <a:pt x="8" y="0"/>
                  <a:pt x="8" y="0"/>
                  <a:pt x="8" y="0"/>
                </a:cubicBezTo>
                <a:cubicBezTo>
                  <a:pt x="8" y="0"/>
                  <a:pt x="8" y="0"/>
                  <a:pt x="8" y="0"/>
                </a:cubicBezTo>
                <a:cubicBezTo>
                  <a:pt x="8" y="0"/>
                  <a:pt x="8" y="0"/>
                  <a:pt x="8" y="0"/>
                </a:cubicBezTo>
                <a:cubicBezTo>
                  <a:pt x="8" y="0"/>
                  <a:pt x="8" y="0"/>
                  <a:pt x="8" y="0"/>
                </a:cubicBezTo>
                <a:cubicBezTo>
                  <a:pt x="8" y="0"/>
                  <a:pt x="8" y="0"/>
                  <a:pt x="8" y="0"/>
                </a:cubicBezTo>
                <a:cubicBezTo>
                  <a:pt x="8" y="0"/>
                  <a:pt x="8" y="0"/>
                  <a:pt x="8" y="0"/>
                </a:cubicBezTo>
                <a:cubicBezTo>
                  <a:pt x="8" y="0"/>
                  <a:pt x="8" y="0"/>
                  <a:pt x="8" y="0"/>
                </a:cubicBezTo>
                <a:cubicBezTo>
                  <a:pt x="8" y="0"/>
                  <a:pt x="8" y="0"/>
                  <a:pt x="8" y="0"/>
                </a:cubicBezTo>
                <a:cubicBezTo>
                  <a:pt x="8" y="0"/>
                  <a:pt x="8" y="0"/>
                  <a:pt x="8" y="0"/>
                </a:cubicBezTo>
                <a:cubicBezTo>
                  <a:pt x="8" y="0"/>
                  <a:pt x="8" y="0"/>
                  <a:pt x="8" y="0"/>
                </a:cubicBezTo>
                <a:cubicBezTo>
                  <a:pt x="8" y="0"/>
                  <a:pt x="8" y="0"/>
                  <a:pt x="8" y="0"/>
                </a:cubicBezTo>
                <a:cubicBezTo>
                  <a:pt x="8" y="0"/>
                  <a:pt x="8" y="0"/>
                  <a:pt x="8" y="0"/>
                </a:cubicBezTo>
                <a:cubicBezTo>
                  <a:pt x="8" y="0"/>
                  <a:pt x="8" y="0"/>
                  <a:pt x="8" y="0"/>
                </a:cubicBezTo>
                <a:cubicBezTo>
                  <a:pt x="8" y="0"/>
                  <a:pt x="8" y="0"/>
                  <a:pt x="8" y="0"/>
                </a:cubicBezTo>
                <a:cubicBezTo>
                  <a:pt x="8" y="0"/>
                  <a:pt x="8" y="0"/>
                  <a:pt x="8" y="0"/>
                </a:cubicBezTo>
                <a:cubicBezTo>
                  <a:pt x="8" y="0"/>
                  <a:pt x="8" y="0"/>
                  <a:pt x="8" y="0"/>
                </a:cubicBezTo>
                <a:cubicBezTo>
                  <a:pt x="9" y="0"/>
                  <a:pt x="9" y="0"/>
                  <a:pt x="9" y="0"/>
                </a:cubicBezTo>
                <a:cubicBezTo>
                  <a:pt x="9" y="0"/>
                  <a:pt x="9" y="0"/>
                  <a:pt x="9" y="0"/>
                </a:cubicBezTo>
                <a:cubicBezTo>
                  <a:pt x="9" y="0"/>
                  <a:pt x="9" y="0"/>
                  <a:pt x="9" y="0"/>
                </a:cubicBezTo>
                <a:cubicBezTo>
                  <a:pt x="9" y="0"/>
                  <a:pt x="9" y="0"/>
                  <a:pt x="9" y="0"/>
                </a:cubicBezTo>
                <a:cubicBezTo>
                  <a:pt x="9" y="0"/>
                  <a:pt x="9" y="0"/>
                  <a:pt x="9" y="0"/>
                </a:cubicBezTo>
                <a:cubicBezTo>
                  <a:pt x="9" y="0"/>
                  <a:pt x="9" y="0"/>
                  <a:pt x="9" y="0"/>
                </a:cubicBezTo>
                <a:cubicBezTo>
                  <a:pt x="9" y="0"/>
                  <a:pt x="9" y="0"/>
                  <a:pt x="9" y="0"/>
                </a:cubicBezTo>
                <a:cubicBezTo>
                  <a:pt x="9" y="0"/>
                  <a:pt x="9" y="0"/>
                  <a:pt x="9" y="0"/>
                </a:cubicBezTo>
                <a:cubicBezTo>
                  <a:pt x="9" y="0"/>
                  <a:pt x="9" y="0"/>
                  <a:pt x="9" y="0"/>
                </a:cubicBezTo>
                <a:cubicBezTo>
                  <a:pt x="9" y="0"/>
                  <a:pt x="9" y="0"/>
                  <a:pt x="9" y="0"/>
                </a:cubicBezTo>
                <a:cubicBezTo>
                  <a:pt x="9" y="0"/>
                  <a:pt x="9" y="0"/>
                  <a:pt x="9" y="0"/>
                </a:cubicBezTo>
                <a:cubicBezTo>
                  <a:pt x="9" y="0"/>
                  <a:pt x="9" y="0"/>
                  <a:pt x="9" y="0"/>
                </a:cubicBezTo>
                <a:cubicBezTo>
                  <a:pt x="27" y="0"/>
                  <a:pt x="27" y="0"/>
                  <a:pt x="27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124" y="0"/>
                  <a:pt x="124" y="0"/>
                  <a:pt x="124" y="0"/>
                </a:cubicBezTo>
                <a:cubicBezTo>
                  <a:pt x="127" y="0"/>
                  <a:pt x="129" y="1"/>
                  <a:pt x="131" y="3"/>
                </a:cubicBezTo>
                <a:cubicBezTo>
                  <a:pt x="133" y="5"/>
                  <a:pt x="134" y="7"/>
                  <a:pt x="134" y="10"/>
                </a:cubicBezTo>
                <a:cubicBezTo>
                  <a:pt x="134" y="17"/>
                  <a:pt x="134" y="17"/>
                  <a:pt x="134" y="17"/>
                </a:cubicBezTo>
                <a:cubicBezTo>
                  <a:pt x="134" y="40"/>
                  <a:pt x="134" y="40"/>
                  <a:pt x="134" y="40"/>
                </a:cubicBezTo>
                <a:cubicBezTo>
                  <a:pt x="134" y="62"/>
                  <a:pt x="134" y="62"/>
                  <a:pt x="134" y="62"/>
                </a:cubicBezTo>
                <a:cubicBezTo>
                  <a:pt x="134" y="85"/>
                  <a:pt x="134" y="85"/>
                  <a:pt x="134" y="85"/>
                </a:cubicBezTo>
                <a:cubicBezTo>
                  <a:pt x="134" y="92"/>
                  <a:pt x="134" y="92"/>
                  <a:pt x="134" y="92"/>
                </a:cubicBezTo>
                <a:cubicBezTo>
                  <a:pt x="134" y="95"/>
                  <a:pt x="133" y="97"/>
                  <a:pt x="131" y="99"/>
                </a:cubicBezTo>
                <a:cubicBezTo>
                  <a:pt x="131" y="99"/>
                  <a:pt x="131" y="99"/>
                  <a:pt x="131" y="99"/>
                </a:cubicBezTo>
                <a:cubicBezTo>
                  <a:pt x="129" y="101"/>
                  <a:pt x="127" y="102"/>
                  <a:pt x="124" y="102"/>
                </a:cubicBezTo>
                <a:cubicBezTo>
                  <a:pt x="106" y="102"/>
                  <a:pt x="106" y="102"/>
                  <a:pt x="106" y="102"/>
                </a:cubicBezTo>
                <a:close/>
              </a:path>
            </a:pathLst>
          </a:custGeom>
          <a:solidFill>
            <a:srgbClr val="403E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5" name="Freeform 63"/>
          <p:cNvSpPr>
            <a:spLocks noEditPoints="1"/>
          </p:cNvSpPr>
          <p:nvPr/>
        </p:nvSpPr>
        <p:spPr bwMode="auto">
          <a:xfrm>
            <a:off x="6224588" y="2493964"/>
            <a:ext cx="431800" cy="422275"/>
          </a:xfrm>
          <a:custGeom>
            <a:avLst/>
            <a:gdLst>
              <a:gd name="T0" fmla="*/ 0 w 91"/>
              <a:gd name="T1" fmla="*/ 82 h 89"/>
              <a:gd name="T2" fmla="*/ 0 w 91"/>
              <a:gd name="T3" fmla="*/ 84 h 89"/>
              <a:gd name="T4" fmla="*/ 34 w 91"/>
              <a:gd name="T5" fmla="*/ 50 h 89"/>
              <a:gd name="T6" fmla="*/ 15 w 91"/>
              <a:gd name="T7" fmla="*/ 63 h 89"/>
              <a:gd name="T8" fmla="*/ 38 w 91"/>
              <a:gd name="T9" fmla="*/ 50 h 89"/>
              <a:gd name="T10" fmla="*/ 33 w 91"/>
              <a:gd name="T11" fmla="*/ 61 h 89"/>
              <a:gd name="T12" fmla="*/ 30 w 91"/>
              <a:gd name="T13" fmla="*/ 61 h 89"/>
              <a:gd name="T14" fmla="*/ 19 w 91"/>
              <a:gd name="T15" fmla="*/ 75 h 89"/>
              <a:gd name="T16" fmla="*/ 2 w 91"/>
              <a:gd name="T17" fmla="*/ 86 h 89"/>
              <a:gd name="T18" fmla="*/ 43 w 91"/>
              <a:gd name="T19" fmla="*/ 61 h 89"/>
              <a:gd name="T20" fmla="*/ 48 w 91"/>
              <a:gd name="T21" fmla="*/ 50 h 89"/>
              <a:gd name="T22" fmla="*/ 48 w 91"/>
              <a:gd name="T23" fmla="*/ 61 h 89"/>
              <a:gd name="T24" fmla="*/ 91 w 91"/>
              <a:gd name="T25" fmla="*/ 23 h 89"/>
              <a:gd name="T26" fmla="*/ 78 w 91"/>
              <a:gd name="T27" fmla="*/ 33 h 89"/>
              <a:gd name="T28" fmla="*/ 72 w 91"/>
              <a:gd name="T29" fmla="*/ 42 h 89"/>
              <a:gd name="T30" fmla="*/ 48 w 91"/>
              <a:gd name="T31" fmla="*/ 61 h 89"/>
              <a:gd name="T32" fmla="*/ 62 w 91"/>
              <a:gd name="T33" fmla="*/ 61 h 89"/>
              <a:gd name="T34" fmla="*/ 58 w 91"/>
              <a:gd name="T35" fmla="*/ 61 h 89"/>
              <a:gd name="T36" fmla="*/ 80 w 91"/>
              <a:gd name="T37" fmla="*/ 41 h 89"/>
              <a:gd name="T38" fmla="*/ 91 w 91"/>
              <a:gd name="T39" fmla="*/ 33 h 89"/>
              <a:gd name="T40" fmla="*/ 80 w 91"/>
              <a:gd name="T41" fmla="*/ 38 h 89"/>
              <a:gd name="T42" fmla="*/ 91 w 91"/>
              <a:gd name="T43" fmla="*/ 41 h 89"/>
              <a:gd name="T44" fmla="*/ 88 w 91"/>
              <a:gd name="T45" fmla="*/ 41 h 89"/>
              <a:gd name="T46" fmla="*/ 91 w 91"/>
              <a:gd name="T47" fmla="*/ 7 h 89"/>
              <a:gd name="T48" fmla="*/ 57 w 91"/>
              <a:gd name="T49" fmla="*/ 47 h 89"/>
              <a:gd name="T50" fmla="*/ 91 w 91"/>
              <a:gd name="T51" fmla="*/ 3 h 89"/>
              <a:gd name="T52" fmla="*/ 85 w 91"/>
              <a:gd name="T53" fmla="*/ 3 h 89"/>
              <a:gd name="T54" fmla="*/ 60 w 91"/>
              <a:gd name="T55" fmla="*/ 29 h 89"/>
              <a:gd name="T56" fmla="*/ 66 w 91"/>
              <a:gd name="T57" fmla="*/ 26 h 89"/>
              <a:gd name="T58" fmla="*/ 68 w 91"/>
              <a:gd name="T59" fmla="*/ 26 h 89"/>
              <a:gd name="T60" fmla="*/ 76 w 91"/>
              <a:gd name="T61" fmla="*/ 7 h 89"/>
              <a:gd name="T62" fmla="*/ 56 w 91"/>
              <a:gd name="T63" fmla="*/ 22 h 89"/>
              <a:gd name="T64" fmla="*/ 76 w 91"/>
              <a:gd name="T65" fmla="*/ 7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91" h="89">
                <a:moveTo>
                  <a:pt x="15" y="63"/>
                </a:moveTo>
                <a:cubicBezTo>
                  <a:pt x="0" y="82"/>
                  <a:pt x="0" y="82"/>
                  <a:pt x="0" y="82"/>
                </a:cubicBezTo>
                <a:cubicBezTo>
                  <a:pt x="0" y="82"/>
                  <a:pt x="0" y="82"/>
                  <a:pt x="0" y="82"/>
                </a:cubicBezTo>
                <a:cubicBezTo>
                  <a:pt x="0" y="82"/>
                  <a:pt x="0" y="83"/>
                  <a:pt x="0" y="84"/>
                </a:cubicBezTo>
                <a:cubicBezTo>
                  <a:pt x="0" y="84"/>
                  <a:pt x="0" y="84"/>
                  <a:pt x="0" y="84"/>
                </a:cubicBezTo>
                <a:cubicBezTo>
                  <a:pt x="34" y="50"/>
                  <a:pt x="34" y="50"/>
                  <a:pt x="34" y="50"/>
                </a:cubicBezTo>
                <a:cubicBezTo>
                  <a:pt x="28" y="50"/>
                  <a:pt x="28" y="50"/>
                  <a:pt x="28" y="50"/>
                </a:cubicBezTo>
                <a:cubicBezTo>
                  <a:pt x="15" y="63"/>
                  <a:pt x="15" y="63"/>
                  <a:pt x="15" y="63"/>
                </a:cubicBezTo>
                <a:close/>
                <a:moveTo>
                  <a:pt x="2" y="86"/>
                </a:moveTo>
                <a:cubicBezTo>
                  <a:pt x="38" y="50"/>
                  <a:pt x="38" y="50"/>
                  <a:pt x="38" y="50"/>
                </a:cubicBezTo>
                <a:cubicBezTo>
                  <a:pt x="44" y="50"/>
                  <a:pt x="44" y="50"/>
                  <a:pt x="44" y="50"/>
                </a:cubicBezTo>
                <a:cubicBezTo>
                  <a:pt x="33" y="61"/>
                  <a:pt x="33" y="61"/>
                  <a:pt x="33" y="61"/>
                </a:cubicBezTo>
                <a:cubicBezTo>
                  <a:pt x="31" y="61"/>
                  <a:pt x="31" y="61"/>
                  <a:pt x="31" y="61"/>
                </a:cubicBezTo>
                <a:cubicBezTo>
                  <a:pt x="30" y="61"/>
                  <a:pt x="30" y="61"/>
                  <a:pt x="30" y="61"/>
                </a:cubicBezTo>
                <a:cubicBezTo>
                  <a:pt x="30" y="61"/>
                  <a:pt x="30" y="61"/>
                  <a:pt x="30" y="61"/>
                </a:cubicBezTo>
                <a:cubicBezTo>
                  <a:pt x="19" y="75"/>
                  <a:pt x="19" y="75"/>
                  <a:pt x="19" y="75"/>
                </a:cubicBezTo>
                <a:cubicBezTo>
                  <a:pt x="5" y="89"/>
                  <a:pt x="5" y="89"/>
                  <a:pt x="5" y="89"/>
                </a:cubicBezTo>
                <a:cubicBezTo>
                  <a:pt x="2" y="86"/>
                  <a:pt x="2" y="86"/>
                  <a:pt x="2" y="86"/>
                </a:cubicBezTo>
                <a:close/>
                <a:moveTo>
                  <a:pt x="37" y="61"/>
                </a:moveTo>
                <a:cubicBezTo>
                  <a:pt x="43" y="61"/>
                  <a:pt x="43" y="61"/>
                  <a:pt x="43" y="61"/>
                </a:cubicBezTo>
                <a:cubicBezTo>
                  <a:pt x="54" y="50"/>
                  <a:pt x="54" y="50"/>
                  <a:pt x="54" y="50"/>
                </a:cubicBezTo>
                <a:cubicBezTo>
                  <a:pt x="48" y="50"/>
                  <a:pt x="48" y="50"/>
                  <a:pt x="48" y="50"/>
                </a:cubicBezTo>
                <a:cubicBezTo>
                  <a:pt x="37" y="61"/>
                  <a:pt x="37" y="61"/>
                  <a:pt x="37" y="61"/>
                </a:cubicBezTo>
                <a:close/>
                <a:moveTo>
                  <a:pt x="48" y="61"/>
                </a:moveTo>
                <a:cubicBezTo>
                  <a:pt x="91" y="17"/>
                  <a:pt x="91" y="17"/>
                  <a:pt x="91" y="17"/>
                </a:cubicBezTo>
                <a:cubicBezTo>
                  <a:pt x="91" y="23"/>
                  <a:pt x="91" y="23"/>
                  <a:pt x="91" y="23"/>
                </a:cubicBezTo>
                <a:cubicBezTo>
                  <a:pt x="80" y="34"/>
                  <a:pt x="80" y="34"/>
                  <a:pt x="80" y="34"/>
                </a:cubicBezTo>
                <a:cubicBezTo>
                  <a:pt x="80" y="33"/>
                  <a:pt x="79" y="33"/>
                  <a:pt x="78" y="33"/>
                </a:cubicBezTo>
                <a:cubicBezTo>
                  <a:pt x="78" y="33"/>
                  <a:pt x="77" y="33"/>
                  <a:pt x="77" y="34"/>
                </a:cubicBezTo>
                <a:cubicBezTo>
                  <a:pt x="72" y="42"/>
                  <a:pt x="72" y="42"/>
                  <a:pt x="72" y="42"/>
                </a:cubicBezTo>
                <a:cubicBezTo>
                  <a:pt x="54" y="61"/>
                  <a:pt x="54" y="61"/>
                  <a:pt x="54" y="61"/>
                </a:cubicBezTo>
                <a:cubicBezTo>
                  <a:pt x="48" y="61"/>
                  <a:pt x="48" y="61"/>
                  <a:pt x="48" y="61"/>
                </a:cubicBezTo>
                <a:close/>
                <a:moveTo>
                  <a:pt x="58" y="61"/>
                </a:moveTo>
                <a:cubicBezTo>
                  <a:pt x="62" y="61"/>
                  <a:pt x="62" y="61"/>
                  <a:pt x="62" y="61"/>
                </a:cubicBezTo>
                <a:cubicBezTo>
                  <a:pt x="67" y="52"/>
                  <a:pt x="67" y="52"/>
                  <a:pt x="67" y="52"/>
                </a:cubicBezTo>
                <a:cubicBezTo>
                  <a:pt x="58" y="61"/>
                  <a:pt x="58" y="61"/>
                  <a:pt x="58" y="61"/>
                </a:cubicBezTo>
                <a:close/>
                <a:moveTo>
                  <a:pt x="80" y="38"/>
                </a:moveTo>
                <a:cubicBezTo>
                  <a:pt x="80" y="41"/>
                  <a:pt x="80" y="41"/>
                  <a:pt x="80" y="41"/>
                </a:cubicBezTo>
                <a:cubicBezTo>
                  <a:pt x="83" y="41"/>
                  <a:pt x="83" y="41"/>
                  <a:pt x="83" y="41"/>
                </a:cubicBezTo>
                <a:cubicBezTo>
                  <a:pt x="91" y="33"/>
                  <a:pt x="91" y="33"/>
                  <a:pt x="91" y="33"/>
                </a:cubicBezTo>
                <a:cubicBezTo>
                  <a:pt x="91" y="27"/>
                  <a:pt x="91" y="27"/>
                  <a:pt x="91" y="27"/>
                </a:cubicBezTo>
                <a:cubicBezTo>
                  <a:pt x="80" y="38"/>
                  <a:pt x="80" y="38"/>
                  <a:pt x="80" y="38"/>
                </a:cubicBezTo>
                <a:close/>
                <a:moveTo>
                  <a:pt x="88" y="41"/>
                </a:moveTo>
                <a:cubicBezTo>
                  <a:pt x="91" y="41"/>
                  <a:pt x="91" y="41"/>
                  <a:pt x="91" y="41"/>
                </a:cubicBezTo>
                <a:cubicBezTo>
                  <a:pt x="91" y="37"/>
                  <a:pt x="91" y="37"/>
                  <a:pt x="91" y="37"/>
                </a:cubicBezTo>
                <a:cubicBezTo>
                  <a:pt x="88" y="41"/>
                  <a:pt x="88" y="41"/>
                  <a:pt x="88" y="41"/>
                </a:cubicBezTo>
                <a:close/>
                <a:moveTo>
                  <a:pt x="91" y="13"/>
                </a:moveTo>
                <a:cubicBezTo>
                  <a:pt x="91" y="7"/>
                  <a:pt x="91" y="7"/>
                  <a:pt x="91" y="7"/>
                </a:cubicBezTo>
                <a:cubicBezTo>
                  <a:pt x="65" y="33"/>
                  <a:pt x="65" y="33"/>
                  <a:pt x="65" y="33"/>
                </a:cubicBezTo>
                <a:cubicBezTo>
                  <a:pt x="57" y="47"/>
                  <a:pt x="57" y="47"/>
                  <a:pt x="57" y="47"/>
                </a:cubicBezTo>
                <a:cubicBezTo>
                  <a:pt x="91" y="13"/>
                  <a:pt x="91" y="13"/>
                  <a:pt x="91" y="13"/>
                </a:cubicBezTo>
                <a:close/>
                <a:moveTo>
                  <a:pt x="91" y="3"/>
                </a:moveTo>
                <a:cubicBezTo>
                  <a:pt x="91" y="0"/>
                  <a:pt x="91" y="0"/>
                  <a:pt x="91" y="0"/>
                </a:cubicBezTo>
                <a:cubicBezTo>
                  <a:pt x="85" y="3"/>
                  <a:pt x="85" y="3"/>
                  <a:pt x="85" y="3"/>
                </a:cubicBezTo>
                <a:cubicBezTo>
                  <a:pt x="60" y="29"/>
                  <a:pt x="60" y="29"/>
                  <a:pt x="60" y="29"/>
                </a:cubicBezTo>
                <a:cubicBezTo>
                  <a:pt x="60" y="29"/>
                  <a:pt x="60" y="29"/>
                  <a:pt x="60" y="29"/>
                </a:cubicBezTo>
                <a:cubicBezTo>
                  <a:pt x="66" y="26"/>
                  <a:pt x="66" y="26"/>
                  <a:pt x="66" y="26"/>
                </a:cubicBezTo>
                <a:cubicBezTo>
                  <a:pt x="66" y="26"/>
                  <a:pt x="66" y="26"/>
                  <a:pt x="66" y="26"/>
                </a:cubicBezTo>
                <a:cubicBezTo>
                  <a:pt x="66" y="25"/>
                  <a:pt x="67" y="25"/>
                  <a:pt x="67" y="26"/>
                </a:cubicBezTo>
                <a:cubicBezTo>
                  <a:pt x="68" y="26"/>
                  <a:pt x="68" y="26"/>
                  <a:pt x="68" y="26"/>
                </a:cubicBezTo>
                <a:cubicBezTo>
                  <a:pt x="91" y="3"/>
                  <a:pt x="91" y="3"/>
                  <a:pt x="91" y="3"/>
                </a:cubicBezTo>
                <a:close/>
                <a:moveTo>
                  <a:pt x="76" y="7"/>
                </a:moveTo>
                <a:cubicBezTo>
                  <a:pt x="64" y="14"/>
                  <a:pt x="64" y="14"/>
                  <a:pt x="64" y="14"/>
                </a:cubicBezTo>
                <a:cubicBezTo>
                  <a:pt x="56" y="22"/>
                  <a:pt x="56" y="22"/>
                  <a:pt x="56" y="22"/>
                </a:cubicBezTo>
                <a:cubicBezTo>
                  <a:pt x="58" y="26"/>
                  <a:pt x="58" y="26"/>
                  <a:pt x="58" y="26"/>
                </a:cubicBezTo>
                <a:lnTo>
                  <a:pt x="76" y="7"/>
                </a:lnTo>
                <a:close/>
              </a:path>
            </a:pathLst>
          </a:custGeom>
          <a:solidFill>
            <a:srgbClr val="F24B3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6" name="Freeform 64"/>
          <p:cNvSpPr>
            <a:spLocks noEditPoints="1"/>
          </p:cNvSpPr>
          <p:nvPr/>
        </p:nvSpPr>
        <p:spPr bwMode="auto">
          <a:xfrm>
            <a:off x="6038851" y="2455864"/>
            <a:ext cx="644525" cy="644525"/>
          </a:xfrm>
          <a:custGeom>
            <a:avLst/>
            <a:gdLst>
              <a:gd name="T0" fmla="*/ 62 w 136"/>
              <a:gd name="T1" fmla="*/ 55 h 136"/>
              <a:gd name="T2" fmla="*/ 93 w 136"/>
              <a:gd name="T3" fmla="*/ 55 h 136"/>
              <a:gd name="T4" fmla="*/ 99 w 136"/>
              <a:gd name="T5" fmla="*/ 40 h 136"/>
              <a:gd name="T6" fmla="*/ 90 w 136"/>
              <a:gd name="T7" fmla="*/ 27 h 136"/>
              <a:gd name="T8" fmla="*/ 91 w 136"/>
              <a:gd name="T9" fmla="*/ 25 h 136"/>
              <a:gd name="T10" fmla="*/ 133 w 136"/>
              <a:gd name="T11" fmla="*/ 4 h 136"/>
              <a:gd name="T12" fmla="*/ 133 w 136"/>
              <a:gd name="T13" fmla="*/ 5 h 136"/>
              <a:gd name="T14" fmla="*/ 132 w 136"/>
              <a:gd name="T15" fmla="*/ 52 h 136"/>
              <a:gd name="T16" fmla="*/ 118 w 136"/>
              <a:gd name="T17" fmla="*/ 52 h 136"/>
              <a:gd name="T18" fmla="*/ 116 w 136"/>
              <a:gd name="T19" fmla="*/ 48 h 136"/>
              <a:gd name="T20" fmla="*/ 102 w 136"/>
              <a:gd name="T21" fmla="*/ 72 h 136"/>
              <a:gd name="T22" fmla="*/ 50 w 136"/>
              <a:gd name="T23" fmla="*/ 98 h 136"/>
              <a:gd name="T24" fmla="*/ 42 w 136"/>
              <a:gd name="T25" fmla="*/ 100 h 136"/>
              <a:gd name="T26" fmla="*/ 38 w 136"/>
              <a:gd name="T27" fmla="*/ 96 h 136"/>
              <a:gd name="T28" fmla="*/ 37 w 136"/>
              <a:gd name="T29" fmla="*/ 88 h 136"/>
              <a:gd name="T30" fmla="*/ 135 w 136"/>
              <a:gd name="T31" fmla="*/ 113 h 136"/>
              <a:gd name="T32" fmla="*/ 23 w 136"/>
              <a:gd name="T33" fmla="*/ 1 h 136"/>
              <a:gd name="T34" fmla="*/ 20 w 136"/>
              <a:gd name="T35" fmla="*/ 1 h 136"/>
              <a:gd name="T36" fmla="*/ 2 w 136"/>
              <a:gd name="T37" fmla="*/ 113 h 136"/>
              <a:gd name="T38" fmla="*/ 2 w 136"/>
              <a:gd name="T39" fmla="*/ 116 h 136"/>
              <a:gd name="T40" fmla="*/ 20 w 136"/>
              <a:gd name="T41" fmla="*/ 134 h 136"/>
              <a:gd name="T42" fmla="*/ 23 w 136"/>
              <a:gd name="T43" fmla="*/ 134 h 136"/>
              <a:gd name="T44" fmla="*/ 135 w 136"/>
              <a:gd name="T45" fmla="*/ 116 h 136"/>
              <a:gd name="T46" fmla="*/ 135 w 136"/>
              <a:gd name="T47" fmla="*/ 113 h 136"/>
              <a:gd name="T48" fmla="*/ 39 w 136"/>
              <a:gd name="T49" fmla="*/ 90 h 136"/>
              <a:gd name="T50" fmla="*/ 39 w 136"/>
              <a:gd name="T51" fmla="*/ 92 h 136"/>
              <a:gd name="T52" fmla="*/ 40 w 136"/>
              <a:gd name="T53" fmla="*/ 93 h 136"/>
              <a:gd name="T54" fmla="*/ 46 w 136"/>
              <a:gd name="T55" fmla="*/ 97 h 136"/>
              <a:gd name="T56" fmla="*/ 69 w 136"/>
              <a:gd name="T57" fmla="*/ 69 h 136"/>
              <a:gd name="T58" fmla="*/ 70 w 136"/>
              <a:gd name="T59" fmla="*/ 69 h 136"/>
              <a:gd name="T60" fmla="*/ 116 w 136"/>
              <a:gd name="T61" fmla="*/ 42 h 136"/>
              <a:gd name="T62" fmla="*/ 119 w 136"/>
              <a:gd name="T63" fmla="*/ 42 h 136"/>
              <a:gd name="T64" fmla="*/ 130 w 136"/>
              <a:gd name="T65" fmla="*/ 49 h 136"/>
              <a:gd name="T66" fmla="*/ 94 w 136"/>
              <a:gd name="T67" fmla="*/ 27 h 136"/>
              <a:gd name="T68" fmla="*/ 105 w 136"/>
              <a:gd name="T69" fmla="*/ 34 h 136"/>
              <a:gd name="T70" fmla="*/ 106 w 136"/>
              <a:gd name="T71" fmla="*/ 34 h 136"/>
              <a:gd name="T72" fmla="*/ 95 w 136"/>
              <a:gd name="T73" fmla="*/ 57 h 136"/>
              <a:gd name="T74" fmla="*/ 64 w 136"/>
              <a:gd name="T75" fmla="*/ 58 h 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36" h="136">
                <a:moveTo>
                  <a:pt x="37" y="88"/>
                </a:moveTo>
                <a:cubicBezTo>
                  <a:pt x="62" y="55"/>
                  <a:pt x="62" y="55"/>
                  <a:pt x="62" y="55"/>
                </a:cubicBezTo>
                <a:cubicBezTo>
                  <a:pt x="62" y="55"/>
                  <a:pt x="63" y="55"/>
                  <a:pt x="63" y="55"/>
                </a:cubicBezTo>
                <a:cubicBezTo>
                  <a:pt x="93" y="55"/>
                  <a:pt x="93" y="55"/>
                  <a:pt x="93" y="55"/>
                </a:cubicBezTo>
                <a:cubicBezTo>
                  <a:pt x="102" y="39"/>
                  <a:pt x="102" y="39"/>
                  <a:pt x="102" y="39"/>
                </a:cubicBezTo>
                <a:cubicBezTo>
                  <a:pt x="99" y="40"/>
                  <a:pt x="99" y="40"/>
                  <a:pt x="99" y="40"/>
                </a:cubicBezTo>
                <a:cubicBezTo>
                  <a:pt x="98" y="41"/>
                  <a:pt x="97" y="40"/>
                  <a:pt x="96" y="40"/>
                </a:cubicBezTo>
                <a:cubicBezTo>
                  <a:pt x="90" y="27"/>
                  <a:pt x="90" y="27"/>
                  <a:pt x="90" y="27"/>
                </a:cubicBezTo>
                <a:cubicBezTo>
                  <a:pt x="90" y="26"/>
                  <a:pt x="90" y="25"/>
                  <a:pt x="91" y="25"/>
                </a:cubicBezTo>
                <a:cubicBezTo>
                  <a:pt x="91" y="25"/>
                  <a:pt x="91" y="25"/>
                  <a:pt x="91" y="25"/>
                </a:cubicBezTo>
                <a:cubicBezTo>
                  <a:pt x="131" y="3"/>
                  <a:pt x="131" y="3"/>
                  <a:pt x="131" y="3"/>
                </a:cubicBezTo>
                <a:cubicBezTo>
                  <a:pt x="132" y="3"/>
                  <a:pt x="133" y="3"/>
                  <a:pt x="133" y="4"/>
                </a:cubicBezTo>
                <a:cubicBezTo>
                  <a:pt x="133" y="4"/>
                  <a:pt x="133" y="5"/>
                  <a:pt x="133" y="5"/>
                </a:cubicBezTo>
                <a:cubicBezTo>
                  <a:pt x="133" y="5"/>
                  <a:pt x="133" y="5"/>
                  <a:pt x="133" y="5"/>
                </a:cubicBezTo>
                <a:cubicBezTo>
                  <a:pt x="133" y="50"/>
                  <a:pt x="133" y="50"/>
                  <a:pt x="133" y="50"/>
                </a:cubicBezTo>
                <a:cubicBezTo>
                  <a:pt x="133" y="51"/>
                  <a:pt x="133" y="52"/>
                  <a:pt x="132" y="52"/>
                </a:cubicBezTo>
                <a:cubicBezTo>
                  <a:pt x="132" y="52"/>
                  <a:pt x="132" y="52"/>
                  <a:pt x="132" y="52"/>
                </a:cubicBezTo>
                <a:cubicBezTo>
                  <a:pt x="118" y="52"/>
                  <a:pt x="118" y="52"/>
                  <a:pt x="118" y="52"/>
                </a:cubicBezTo>
                <a:cubicBezTo>
                  <a:pt x="117" y="53"/>
                  <a:pt x="116" y="52"/>
                  <a:pt x="116" y="51"/>
                </a:cubicBezTo>
                <a:cubicBezTo>
                  <a:pt x="116" y="48"/>
                  <a:pt x="116" y="48"/>
                  <a:pt x="116" y="48"/>
                </a:cubicBezTo>
                <a:cubicBezTo>
                  <a:pt x="103" y="71"/>
                  <a:pt x="103" y="71"/>
                  <a:pt x="103" y="71"/>
                </a:cubicBezTo>
                <a:cubicBezTo>
                  <a:pt x="103" y="72"/>
                  <a:pt x="102" y="72"/>
                  <a:pt x="102" y="72"/>
                </a:cubicBezTo>
                <a:cubicBezTo>
                  <a:pt x="71" y="72"/>
                  <a:pt x="71" y="72"/>
                  <a:pt x="71" y="72"/>
                </a:cubicBezTo>
                <a:cubicBezTo>
                  <a:pt x="50" y="98"/>
                  <a:pt x="50" y="98"/>
                  <a:pt x="50" y="98"/>
                </a:cubicBezTo>
                <a:cubicBezTo>
                  <a:pt x="49" y="100"/>
                  <a:pt x="48" y="101"/>
                  <a:pt x="46" y="101"/>
                </a:cubicBezTo>
                <a:cubicBezTo>
                  <a:pt x="45" y="101"/>
                  <a:pt x="43" y="101"/>
                  <a:pt x="42" y="100"/>
                </a:cubicBezTo>
                <a:cubicBezTo>
                  <a:pt x="38" y="96"/>
                  <a:pt x="38" y="96"/>
                  <a:pt x="38" y="96"/>
                </a:cubicBezTo>
                <a:cubicBezTo>
                  <a:pt x="38" y="96"/>
                  <a:pt x="38" y="96"/>
                  <a:pt x="38" y="96"/>
                </a:cubicBezTo>
                <a:cubicBezTo>
                  <a:pt x="36" y="95"/>
                  <a:pt x="36" y="94"/>
                  <a:pt x="35" y="92"/>
                </a:cubicBezTo>
                <a:cubicBezTo>
                  <a:pt x="35" y="91"/>
                  <a:pt x="36" y="89"/>
                  <a:pt x="37" y="88"/>
                </a:cubicBezTo>
                <a:cubicBezTo>
                  <a:pt x="37" y="88"/>
                  <a:pt x="37" y="88"/>
                  <a:pt x="37" y="88"/>
                </a:cubicBezTo>
                <a:close/>
                <a:moveTo>
                  <a:pt x="135" y="113"/>
                </a:moveTo>
                <a:cubicBezTo>
                  <a:pt x="23" y="113"/>
                  <a:pt x="23" y="113"/>
                  <a:pt x="23" y="113"/>
                </a:cubicBezTo>
                <a:cubicBezTo>
                  <a:pt x="23" y="1"/>
                  <a:pt x="23" y="1"/>
                  <a:pt x="23" y="1"/>
                </a:cubicBezTo>
                <a:cubicBezTo>
                  <a:pt x="23" y="0"/>
                  <a:pt x="22" y="0"/>
                  <a:pt x="21" y="0"/>
                </a:cubicBezTo>
                <a:cubicBezTo>
                  <a:pt x="20" y="0"/>
                  <a:pt x="20" y="0"/>
                  <a:pt x="20" y="1"/>
                </a:cubicBezTo>
                <a:cubicBezTo>
                  <a:pt x="20" y="113"/>
                  <a:pt x="20" y="113"/>
                  <a:pt x="20" y="113"/>
                </a:cubicBezTo>
                <a:cubicBezTo>
                  <a:pt x="2" y="113"/>
                  <a:pt x="2" y="113"/>
                  <a:pt x="2" y="113"/>
                </a:cubicBezTo>
                <a:cubicBezTo>
                  <a:pt x="1" y="113"/>
                  <a:pt x="0" y="114"/>
                  <a:pt x="0" y="115"/>
                </a:cubicBezTo>
                <a:cubicBezTo>
                  <a:pt x="0" y="116"/>
                  <a:pt x="1" y="116"/>
                  <a:pt x="2" y="116"/>
                </a:cubicBezTo>
                <a:cubicBezTo>
                  <a:pt x="20" y="116"/>
                  <a:pt x="20" y="116"/>
                  <a:pt x="20" y="116"/>
                </a:cubicBezTo>
                <a:cubicBezTo>
                  <a:pt x="20" y="134"/>
                  <a:pt x="20" y="134"/>
                  <a:pt x="20" y="134"/>
                </a:cubicBezTo>
                <a:cubicBezTo>
                  <a:pt x="20" y="135"/>
                  <a:pt x="20" y="136"/>
                  <a:pt x="21" y="136"/>
                </a:cubicBezTo>
                <a:cubicBezTo>
                  <a:pt x="22" y="136"/>
                  <a:pt x="23" y="135"/>
                  <a:pt x="23" y="134"/>
                </a:cubicBezTo>
                <a:cubicBezTo>
                  <a:pt x="23" y="116"/>
                  <a:pt x="23" y="116"/>
                  <a:pt x="23" y="116"/>
                </a:cubicBezTo>
                <a:cubicBezTo>
                  <a:pt x="135" y="116"/>
                  <a:pt x="135" y="116"/>
                  <a:pt x="135" y="116"/>
                </a:cubicBezTo>
                <a:cubicBezTo>
                  <a:pt x="136" y="116"/>
                  <a:pt x="136" y="116"/>
                  <a:pt x="136" y="115"/>
                </a:cubicBezTo>
                <a:cubicBezTo>
                  <a:pt x="136" y="114"/>
                  <a:pt x="136" y="113"/>
                  <a:pt x="135" y="113"/>
                </a:cubicBezTo>
                <a:close/>
                <a:moveTo>
                  <a:pt x="64" y="58"/>
                </a:moveTo>
                <a:cubicBezTo>
                  <a:pt x="39" y="90"/>
                  <a:pt x="39" y="90"/>
                  <a:pt x="39" y="90"/>
                </a:cubicBezTo>
                <a:cubicBezTo>
                  <a:pt x="39" y="90"/>
                  <a:pt x="39" y="90"/>
                  <a:pt x="39" y="90"/>
                </a:cubicBezTo>
                <a:cubicBezTo>
                  <a:pt x="39" y="90"/>
                  <a:pt x="39" y="91"/>
                  <a:pt x="39" y="92"/>
                </a:cubicBezTo>
                <a:cubicBezTo>
                  <a:pt x="39" y="92"/>
                  <a:pt x="39" y="93"/>
                  <a:pt x="40" y="93"/>
                </a:cubicBezTo>
                <a:cubicBezTo>
                  <a:pt x="40" y="93"/>
                  <a:pt x="40" y="93"/>
                  <a:pt x="40" y="93"/>
                </a:cubicBezTo>
                <a:cubicBezTo>
                  <a:pt x="44" y="97"/>
                  <a:pt x="44" y="97"/>
                  <a:pt x="44" y="97"/>
                </a:cubicBezTo>
                <a:cubicBezTo>
                  <a:pt x="45" y="97"/>
                  <a:pt x="45" y="97"/>
                  <a:pt x="46" y="97"/>
                </a:cubicBezTo>
                <a:cubicBezTo>
                  <a:pt x="47" y="97"/>
                  <a:pt x="47" y="97"/>
                  <a:pt x="48" y="96"/>
                </a:cubicBezTo>
                <a:cubicBezTo>
                  <a:pt x="69" y="69"/>
                  <a:pt x="69" y="69"/>
                  <a:pt x="69" y="69"/>
                </a:cubicBezTo>
                <a:cubicBezTo>
                  <a:pt x="69" y="69"/>
                  <a:pt x="69" y="69"/>
                  <a:pt x="69" y="69"/>
                </a:cubicBezTo>
                <a:cubicBezTo>
                  <a:pt x="69" y="69"/>
                  <a:pt x="69" y="69"/>
                  <a:pt x="70" y="69"/>
                </a:cubicBezTo>
                <a:cubicBezTo>
                  <a:pt x="101" y="69"/>
                  <a:pt x="101" y="69"/>
                  <a:pt x="101" y="69"/>
                </a:cubicBezTo>
                <a:cubicBezTo>
                  <a:pt x="116" y="42"/>
                  <a:pt x="116" y="42"/>
                  <a:pt x="116" y="42"/>
                </a:cubicBezTo>
                <a:cubicBezTo>
                  <a:pt x="116" y="41"/>
                  <a:pt x="117" y="41"/>
                  <a:pt x="117" y="41"/>
                </a:cubicBezTo>
                <a:cubicBezTo>
                  <a:pt x="118" y="41"/>
                  <a:pt x="119" y="42"/>
                  <a:pt x="119" y="42"/>
                </a:cubicBezTo>
                <a:cubicBezTo>
                  <a:pt x="119" y="49"/>
                  <a:pt x="119" y="49"/>
                  <a:pt x="119" y="49"/>
                </a:cubicBezTo>
                <a:cubicBezTo>
                  <a:pt x="130" y="49"/>
                  <a:pt x="130" y="49"/>
                  <a:pt x="130" y="49"/>
                </a:cubicBezTo>
                <a:cubicBezTo>
                  <a:pt x="130" y="8"/>
                  <a:pt x="130" y="8"/>
                  <a:pt x="130" y="8"/>
                </a:cubicBezTo>
                <a:cubicBezTo>
                  <a:pt x="94" y="27"/>
                  <a:pt x="94" y="27"/>
                  <a:pt x="94" y="27"/>
                </a:cubicBezTo>
                <a:cubicBezTo>
                  <a:pt x="99" y="37"/>
                  <a:pt x="99" y="37"/>
                  <a:pt x="99" y="37"/>
                </a:cubicBezTo>
                <a:cubicBezTo>
                  <a:pt x="105" y="34"/>
                  <a:pt x="105" y="34"/>
                  <a:pt x="105" y="34"/>
                </a:cubicBezTo>
                <a:cubicBezTo>
                  <a:pt x="105" y="34"/>
                  <a:pt x="105" y="34"/>
                  <a:pt x="105" y="34"/>
                </a:cubicBezTo>
                <a:cubicBezTo>
                  <a:pt x="105" y="33"/>
                  <a:pt x="106" y="33"/>
                  <a:pt x="106" y="34"/>
                </a:cubicBezTo>
                <a:cubicBezTo>
                  <a:pt x="107" y="34"/>
                  <a:pt x="108" y="35"/>
                  <a:pt x="107" y="36"/>
                </a:cubicBezTo>
                <a:cubicBezTo>
                  <a:pt x="95" y="57"/>
                  <a:pt x="95" y="57"/>
                  <a:pt x="95" y="57"/>
                </a:cubicBezTo>
                <a:cubicBezTo>
                  <a:pt x="95" y="58"/>
                  <a:pt x="94" y="58"/>
                  <a:pt x="94" y="58"/>
                </a:cubicBezTo>
                <a:lnTo>
                  <a:pt x="64" y="58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7" name="Freeform 65"/>
          <p:cNvSpPr>
            <a:spLocks noEditPoints="1"/>
          </p:cNvSpPr>
          <p:nvPr/>
        </p:nvSpPr>
        <p:spPr bwMode="auto">
          <a:xfrm>
            <a:off x="6215063" y="1492251"/>
            <a:ext cx="441325" cy="407988"/>
          </a:xfrm>
          <a:custGeom>
            <a:avLst/>
            <a:gdLst>
              <a:gd name="T0" fmla="*/ 40 w 93"/>
              <a:gd name="T1" fmla="*/ 68 h 86"/>
              <a:gd name="T2" fmla="*/ 93 w 93"/>
              <a:gd name="T3" fmla="*/ 10 h 86"/>
              <a:gd name="T4" fmla="*/ 43 w 93"/>
              <a:gd name="T5" fmla="*/ 68 h 86"/>
              <a:gd name="T6" fmla="*/ 93 w 93"/>
              <a:gd name="T7" fmla="*/ 23 h 86"/>
              <a:gd name="T8" fmla="*/ 43 w 93"/>
              <a:gd name="T9" fmla="*/ 68 h 86"/>
              <a:gd name="T10" fmla="*/ 93 w 93"/>
              <a:gd name="T11" fmla="*/ 27 h 86"/>
              <a:gd name="T12" fmla="*/ 57 w 93"/>
              <a:gd name="T13" fmla="*/ 68 h 86"/>
              <a:gd name="T14" fmla="*/ 60 w 93"/>
              <a:gd name="T15" fmla="*/ 68 h 86"/>
              <a:gd name="T16" fmla="*/ 93 w 93"/>
              <a:gd name="T17" fmla="*/ 40 h 86"/>
              <a:gd name="T18" fmla="*/ 60 w 93"/>
              <a:gd name="T19" fmla="*/ 68 h 86"/>
              <a:gd name="T20" fmla="*/ 93 w 93"/>
              <a:gd name="T21" fmla="*/ 44 h 86"/>
              <a:gd name="T22" fmla="*/ 74 w 93"/>
              <a:gd name="T23" fmla="*/ 68 h 86"/>
              <a:gd name="T24" fmla="*/ 77 w 93"/>
              <a:gd name="T25" fmla="*/ 68 h 86"/>
              <a:gd name="T26" fmla="*/ 93 w 93"/>
              <a:gd name="T27" fmla="*/ 57 h 86"/>
              <a:gd name="T28" fmla="*/ 83 w 93"/>
              <a:gd name="T29" fmla="*/ 68 h 86"/>
              <a:gd name="T30" fmla="*/ 86 w 93"/>
              <a:gd name="T31" fmla="*/ 68 h 86"/>
              <a:gd name="T32" fmla="*/ 93 w 93"/>
              <a:gd name="T33" fmla="*/ 64 h 86"/>
              <a:gd name="T34" fmla="*/ 92 w 93"/>
              <a:gd name="T35" fmla="*/ 67 h 86"/>
              <a:gd name="T36" fmla="*/ 86 w 93"/>
              <a:gd name="T37" fmla="*/ 68 h 86"/>
              <a:gd name="T38" fmla="*/ 24 w 93"/>
              <a:gd name="T39" fmla="*/ 75 h 86"/>
              <a:gd name="T40" fmla="*/ 12 w 93"/>
              <a:gd name="T41" fmla="*/ 83 h 86"/>
              <a:gd name="T42" fmla="*/ 93 w 93"/>
              <a:gd name="T43" fmla="*/ 6 h 86"/>
              <a:gd name="T44" fmla="*/ 4 w 93"/>
              <a:gd name="T45" fmla="*/ 86 h 86"/>
              <a:gd name="T46" fmla="*/ 85 w 93"/>
              <a:gd name="T47" fmla="*/ 0 h 86"/>
              <a:gd name="T48" fmla="*/ 90 w 93"/>
              <a:gd name="T49" fmla="*/ 1 h 86"/>
              <a:gd name="T50" fmla="*/ 7 w 93"/>
              <a:gd name="T51" fmla="*/ 75 h 86"/>
              <a:gd name="T52" fmla="*/ 77 w 93"/>
              <a:gd name="T53" fmla="*/ 0 h 86"/>
              <a:gd name="T54" fmla="*/ 73 w 93"/>
              <a:gd name="T55" fmla="*/ 0 h 86"/>
              <a:gd name="T56" fmla="*/ 3 w 93"/>
              <a:gd name="T57" fmla="*/ 67 h 86"/>
              <a:gd name="T58" fmla="*/ 2 w 93"/>
              <a:gd name="T59" fmla="*/ 66 h 86"/>
              <a:gd name="T60" fmla="*/ 73 w 93"/>
              <a:gd name="T61" fmla="*/ 0 h 86"/>
              <a:gd name="T62" fmla="*/ 0 w 93"/>
              <a:gd name="T63" fmla="*/ 65 h 86"/>
              <a:gd name="T64" fmla="*/ 0 w 93"/>
              <a:gd name="T65" fmla="*/ 60 h 86"/>
              <a:gd name="T66" fmla="*/ 65 w 93"/>
              <a:gd name="T67" fmla="*/ 0 h 86"/>
              <a:gd name="T68" fmla="*/ 0 w 93"/>
              <a:gd name="T69" fmla="*/ 57 h 86"/>
              <a:gd name="T70" fmla="*/ 51 w 93"/>
              <a:gd name="T71" fmla="*/ 0 h 86"/>
              <a:gd name="T72" fmla="*/ 48 w 93"/>
              <a:gd name="T73" fmla="*/ 0 h 86"/>
              <a:gd name="T74" fmla="*/ 0 w 93"/>
              <a:gd name="T75" fmla="*/ 43 h 86"/>
              <a:gd name="T76" fmla="*/ 48 w 93"/>
              <a:gd name="T77" fmla="*/ 0 h 86"/>
              <a:gd name="T78" fmla="*/ 0 w 93"/>
              <a:gd name="T79" fmla="*/ 40 h 86"/>
              <a:gd name="T80" fmla="*/ 34 w 93"/>
              <a:gd name="T81" fmla="*/ 0 h 86"/>
              <a:gd name="T82" fmla="*/ 30 w 93"/>
              <a:gd name="T83" fmla="*/ 0 h 86"/>
              <a:gd name="T84" fmla="*/ 0 w 93"/>
              <a:gd name="T85" fmla="*/ 26 h 86"/>
              <a:gd name="T86" fmla="*/ 30 w 93"/>
              <a:gd name="T87" fmla="*/ 0 h 86"/>
              <a:gd name="T88" fmla="*/ 17 w 93"/>
              <a:gd name="T89" fmla="*/ 0 h 86"/>
              <a:gd name="T90" fmla="*/ 0 w 93"/>
              <a:gd name="T91" fmla="*/ 22 h 86"/>
              <a:gd name="T92" fmla="*/ 13 w 93"/>
              <a:gd name="T93" fmla="*/ 0 h 86"/>
              <a:gd name="T94" fmla="*/ 0 w 93"/>
              <a:gd name="T95" fmla="*/ 9 h 86"/>
              <a:gd name="T96" fmla="*/ 13 w 93"/>
              <a:gd name="T97" fmla="*/ 0 h 86"/>
              <a:gd name="T98" fmla="*/ 2 w 93"/>
              <a:gd name="T99" fmla="*/ 2 h 86"/>
              <a:gd name="T100" fmla="*/ 5 w 93"/>
              <a:gd name="T101" fmla="*/ 1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93" h="86">
                <a:moveTo>
                  <a:pt x="35" y="68"/>
                </a:moveTo>
                <a:cubicBezTo>
                  <a:pt x="40" y="68"/>
                  <a:pt x="40" y="68"/>
                  <a:pt x="40" y="68"/>
                </a:cubicBezTo>
                <a:cubicBezTo>
                  <a:pt x="93" y="15"/>
                  <a:pt x="93" y="15"/>
                  <a:pt x="93" y="15"/>
                </a:cubicBezTo>
                <a:cubicBezTo>
                  <a:pt x="93" y="10"/>
                  <a:pt x="93" y="10"/>
                  <a:pt x="93" y="10"/>
                </a:cubicBezTo>
                <a:cubicBezTo>
                  <a:pt x="35" y="68"/>
                  <a:pt x="35" y="68"/>
                  <a:pt x="35" y="68"/>
                </a:cubicBezTo>
                <a:close/>
                <a:moveTo>
                  <a:pt x="43" y="68"/>
                </a:moveTo>
                <a:cubicBezTo>
                  <a:pt x="93" y="18"/>
                  <a:pt x="93" y="18"/>
                  <a:pt x="93" y="18"/>
                </a:cubicBezTo>
                <a:cubicBezTo>
                  <a:pt x="93" y="23"/>
                  <a:pt x="93" y="23"/>
                  <a:pt x="93" y="23"/>
                </a:cubicBezTo>
                <a:cubicBezTo>
                  <a:pt x="48" y="68"/>
                  <a:pt x="48" y="68"/>
                  <a:pt x="48" y="68"/>
                </a:cubicBezTo>
                <a:cubicBezTo>
                  <a:pt x="43" y="68"/>
                  <a:pt x="43" y="68"/>
                  <a:pt x="43" y="68"/>
                </a:cubicBezTo>
                <a:close/>
                <a:moveTo>
                  <a:pt x="52" y="68"/>
                </a:moveTo>
                <a:cubicBezTo>
                  <a:pt x="93" y="27"/>
                  <a:pt x="93" y="27"/>
                  <a:pt x="93" y="27"/>
                </a:cubicBezTo>
                <a:cubicBezTo>
                  <a:pt x="93" y="32"/>
                  <a:pt x="93" y="32"/>
                  <a:pt x="93" y="32"/>
                </a:cubicBezTo>
                <a:cubicBezTo>
                  <a:pt x="57" y="68"/>
                  <a:pt x="57" y="68"/>
                  <a:pt x="57" y="68"/>
                </a:cubicBezTo>
                <a:cubicBezTo>
                  <a:pt x="52" y="68"/>
                  <a:pt x="52" y="68"/>
                  <a:pt x="52" y="68"/>
                </a:cubicBezTo>
                <a:close/>
                <a:moveTo>
                  <a:pt x="60" y="68"/>
                </a:moveTo>
                <a:cubicBezTo>
                  <a:pt x="93" y="35"/>
                  <a:pt x="93" y="35"/>
                  <a:pt x="93" y="35"/>
                </a:cubicBezTo>
                <a:cubicBezTo>
                  <a:pt x="93" y="40"/>
                  <a:pt x="93" y="40"/>
                  <a:pt x="93" y="40"/>
                </a:cubicBezTo>
                <a:cubicBezTo>
                  <a:pt x="65" y="68"/>
                  <a:pt x="65" y="68"/>
                  <a:pt x="65" y="68"/>
                </a:cubicBezTo>
                <a:cubicBezTo>
                  <a:pt x="60" y="68"/>
                  <a:pt x="60" y="68"/>
                  <a:pt x="60" y="68"/>
                </a:cubicBezTo>
                <a:close/>
                <a:moveTo>
                  <a:pt x="69" y="68"/>
                </a:moveTo>
                <a:cubicBezTo>
                  <a:pt x="93" y="44"/>
                  <a:pt x="93" y="44"/>
                  <a:pt x="93" y="44"/>
                </a:cubicBezTo>
                <a:cubicBezTo>
                  <a:pt x="93" y="49"/>
                  <a:pt x="93" y="49"/>
                  <a:pt x="93" y="49"/>
                </a:cubicBezTo>
                <a:cubicBezTo>
                  <a:pt x="74" y="68"/>
                  <a:pt x="74" y="68"/>
                  <a:pt x="74" y="68"/>
                </a:cubicBezTo>
                <a:cubicBezTo>
                  <a:pt x="69" y="68"/>
                  <a:pt x="69" y="68"/>
                  <a:pt x="69" y="68"/>
                </a:cubicBezTo>
                <a:close/>
                <a:moveTo>
                  <a:pt x="77" y="68"/>
                </a:moveTo>
                <a:cubicBezTo>
                  <a:pt x="93" y="52"/>
                  <a:pt x="93" y="52"/>
                  <a:pt x="93" y="52"/>
                </a:cubicBezTo>
                <a:cubicBezTo>
                  <a:pt x="93" y="57"/>
                  <a:pt x="93" y="57"/>
                  <a:pt x="93" y="57"/>
                </a:cubicBezTo>
                <a:cubicBezTo>
                  <a:pt x="93" y="58"/>
                  <a:pt x="93" y="58"/>
                  <a:pt x="93" y="58"/>
                </a:cubicBezTo>
                <a:cubicBezTo>
                  <a:pt x="83" y="68"/>
                  <a:pt x="83" y="68"/>
                  <a:pt x="83" y="68"/>
                </a:cubicBezTo>
                <a:cubicBezTo>
                  <a:pt x="77" y="68"/>
                  <a:pt x="77" y="68"/>
                  <a:pt x="77" y="68"/>
                </a:cubicBezTo>
                <a:close/>
                <a:moveTo>
                  <a:pt x="86" y="68"/>
                </a:moveTo>
                <a:cubicBezTo>
                  <a:pt x="93" y="61"/>
                  <a:pt x="93" y="61"/>
                  <a:pt x="93" y="61"/>
                </a:cubicBezTo>
                <a:cubicBezTo>
                  <a:pt x="93" y="64"/>
                  <a:pt x="93" y="64"/>
                  <a:pt x="93" y="64"/>
                </a:cubicBezTo>
                <a:cubicBezTo>
                  <a:pt x="93" y="65"/>
                  <a:pt x="93" y="66"/>
                  <a:pt x="92" y="67"/>
                </a:cubicBezTo>
                <a:cubicBezTo>
                  <a:pt x="92" y="67"/>
                  <a:pt x="92" y="67"/>
                  <a:pt x="92" y="67"/>
                </a:cubicBezTo>
                <a:cubicBezTo>
                  <a:pt x="91" y="68"/>
                  <a:pt x="90" y="68"/>
                  <a:pt x="89" y="68"/>
                </a:cubicBezTo>
                <a:cubicBezTo>
                  <a:pt x="86" y="68"/>
                  <a:pt x="86" y="68"/>
                  <a:pt x="86" y="68"/>
                </a:cubicBezTo>
                <a:close/>
                <a:moveTo>
                  <a:pt x="93" y="6"/>
                </a:moveTo>
                <a:cubicBezTo>
                  <a:pt x="24" y="75"/>
                  <a:pt x="24" y="75"/>
                  <a:pt x="24" y="75"/>
                </a:cubicBezTo>
                <a:cubicBezTo>
                  <a:pt x="12" y="83"/>
                  <a:pt x="12" y="83"/>
                  <a:pt x="12" y="83"/>
                </a:cubicBezTo>
                <a:cubicBezTo>
                  <a:pt x="12" y="83"/>
                  <a:pt x="12" y="83"/>
                  <a:pt x="12" y="83"/>
                </a:cubicBezTo>
                <a:cubicBezTo>
                  <a:pt x="92" y="2"/>
                  <a:pt x="92" y="2"/>
                  <a:pt x="92" y="2"/>
                </a:cubicBezTo>
                <a:cubicBezTo>
                  <a:pt x="93" y="3"/>
                  <a:pt x="93" y="5"/>
                  <a:pt x="93" y="6"/>
                </a:cubicBezTo>
                <a:close/>
                <a:moveTo>
                  <a:pt x="90" y="1"/>
                </a:moveTo>
                <a:cubicBezTo>
                  <a:pt x="4" y="86"/>
                  <a:pt x="4" y="86"/>
                  <a:pt x="4" y="86"/>
                </a:cubicBezTo>
                <a:cubicBezTo>
                  <a:pt x="6" y="80"/>
                  <a:pt x="6" y="80"/>
                  <a:pt x="6" y="80"/>
                </a:cubicBezTo>
                <a:cubicBezTo>
                  <a:pt x="85" y="0"/>
                  <a:pt x="85" y="0"/>
                  <a:pt x="85" y="0"/>
                </a:cubicBezTo>
                <a:cubicBezTo>
                  <a:pt x="88" y="0"/>
                  <a:pt x="88" y="0"/>
                  <a:pt x="88" y="0"/>
                </a:cubicBezTo>
                <a:cubicBezTo>
                  <a:pt x="88" y="0"/>
                  <a:pt x="89" y="1"/>
                  <a:pt x="90" y="1"/>
                </a:cubicBezTo>
                <a:close/>
                <a:moveTo>
                  <a:pt x="82" y="0"/>
                </a:moveTo>
                <a:cubicBezTo>
                  <a:pt x="7" y="75"/>
                  <a:pt x="7" y="75"/>
                  <a:pt x="7" y="75"/>
                </a:cubicBezTo>
                <a:cubicBezTo>
                  <a:pt x="8" y="69"/>
                  <a:pt x="8" y="69"/>
                  <a:pt x="8" y="69"/>
                </a:cubicBezTo>
                <a:cubicBezTo>
                  <a:pt x="77" y="0"/>
                  <a:pt x="77" y="0"/>
                  <a:pt x="77" y="0"/>
                </a:cubicBezTo>
                <a:cubicBezTo>
                  <a:pt x="82" y="0"/>
                  <a:pt x="82" y="0"/>
                  <a:pt x="82" y="0"/>
                </a:cubicBezTo>
                <a:close/>
                <a:moveTo>
                  <a:pt x="73" y="0"/>
                </a:moveTo>
                <a:cubicBezTo>
                  <a:pt x="5" y="68"/>
                  <a:pt x="5" y="68"/>
                  <a:pt x="5" y="68"/>
                </a:cubicBezTo>
                <a:cubicBezTo>
                  <a:pt x="4" y="68"/>
                  <a:pt x="3" y="68"/>
                  <a:pt x="3" y="67"/>
                </a:cubicBezTo>
                <a:cubicBezTo>
                  <a:pt x="3" y="67"/>
                  <a:pt x="3" y="67"/>
                  <a:pt x="3" y="67"/>
                </a:cubicBezTo>
                <a:cubicBezTo>
                  <a:pt x="2" y="67"/>
                  <a:pt x="2" y="67"/>
                  <a:pt x="2" y="66"/>
                </a:cubicBezTo>
                <a:cubicBezTo>
                  <a:pt x="68" y="0"/>
                  <a:pt x="68" y="0"/>
                  <a:pt x="68" y="0"/>
                </a:cubicBezTo>
                <a:cubicBezTo>
                  <a:pt x="73" y="0"/>
                  <a:pt x="73" y="0"/>
                  <a:pt x="73" y="0"/>
                </a:cubicBezTo>
                <a:close/>
                <a:moveTo>
                  <a:pt x="65" y="0"/>
                </a:moveTo>
                <a:cubicBezTo>
                  <a:pt x="0" y="65"/>
                  <a:pt x="0" y="65"/>
                  <a:pt x="0" y="65"/>
                </a:cubicBezTo>
                <a:cubicBezTo>
                  <a:pt x="0" y="65"/>
                  <a:pt x="0" y="64"/>
                  <a:pt x="0" y="64"/>
                </a:cubicBezTo>
                <a:cubicBezTo>
                  <a:pt x="0" y="60"/>
                  <a:pt x="0" y="60"/>
                  <a:pt x="0" y="60"/>
                </a:cubicBezTo>
                <a:cubicBezTo>
                  <a:pt x="60" y="0"/>
                  <a:pt x="60" y="0"/>
                  <a:pt x="60" y="0"/>
                </a:cubicBezTo>
                <a:cubicBezTo>
                  <a:pt x="65" y="0"/>
                  <a:pt x="65" y="0"/>
                  <a:pt x="65" y="0"/>
                </a:cubicBezTo>
                <a:close/>
                <a:moveTo>
                  <a:pt x="56" y="0"/>
                </a:moveTo>
                <a:cubicBezTo>
                  <a:pt x="0" y="57"/>
                  <a:pt x="0" y="57"/>
                  <a:pt x="0" y="57"/>
                </a:cubicBezTo>
                <a:cubicBezTo>
                  <a:pt x="0" y="52"/>
                  <a:pt x="0" y="52"/>
                  <a:pt x="0" y="52"/>
                </a:cubicBezTo>
                <a:cubicBezTo>
                  <a:pt x="51" y="0"/>
                  <a:pt x="51" y="0"/>
                  <a:pt x="51" y="0"/>
                </a:cubicBezTo>
                <a:cubicBezTo>
                  <a:pt x="56" y="0"/>
                  <a:pt x="56" y="0"/>
                  <a:pt x="56" y="0"/>
                </a:cubicBezTo>
                <a:close/>
                <a:moveTo>
                  <a:pt x="48" y="0"/>
                </a:moveTo>
                <a:cubicBezTo>
                  <a:pt x="0" y="48"/>
                  <a:pt x="0" y="48"/>
                  <a:pt x="0" y="48"/>
                </a:cubicBezTo>
                <a:cubicBezTo>
                  <a:pt x="0" y="43"/>
                  <a:pt x="0" y="43"/>
                  <a:pt x="0" y="43"/>
                </a:cubicBezTo>
                <a:cubicBezTo>
                  <a:pt x="42" y="0"/>
                  <a:pt x="42" y="0"/>
                  <a:pt x="42" y="0"/>
                </a:cubicBezTo>
                <a:cubicBezTo>
                  <a:pt x="48" y="0"/>
                  <a:pt x="48" y="0"/>
                  <a:pt x="48" y="0"/>
                </a:cubicBezTo>
                <a:close/>
                <a:moveTo>
                  <a:pt x="39" y="0"/>
                </a:moveTo>
                <a:cubicBezTo>
                  <a:pt x="0" y="40"/>
                  <a:pt x="0" y="40"/>
                  <a:pt x="0" y="40"/>
                </a:cubicBezTo>
                <a:cubicBezTo>
                  <a:pt x="0" y="35"/>
                  <a:pt x="0" y="35"/>
                  <a:pt x="0" y="35"/>
                </a:cubicBezTo>
                <a:cubicBezTo>
                  <a:pt x="34" y="0"/>
                  <a:pt x="34" y="0"/>
                  <a:pt x="34" y="0"/>
                </a:cubicBezTo>
                <a:cubicBezTo>
                  <a:pt x="39" y="0"/>
                  <a:pt x="39" y="0"/>
                  <a:pt x="39" y="0"/>
                </a:cubicBezTo>
                <a:close/>
                <a:moveTo>
                  <a:pt x="30" y="0"/>
                </a:moveTo>
                <a:cubicBezTo>
                  <a:pt x="25" y="0"/>
                  <a:pt x="25" y="0"/>
                  <a:pt x="25" y="0"/>
                </a:cubicBezTo>
                <a:cubicBezTo>
                  <a:pt x="0" y="26"/>
                  <a:pt x="0" y="26"/>
                  <a:pt x="0" y="26"/>
                </a:cubicBezTo>
                <a:cubicBezTo>
                  <a:pt x="0" y="31"/>
                  <a:pt x="0" y="31"/>
                  <a:pt x="0" y="31"/>
                </a:cubicBezTo>
                <a:cubicBezTo>
                  <a:pt x="30" y="0"/>
                  <a:pt x="30" y="0"/>
                  <a:pt x="30" y="0"/>
                </a:cubicBezTo>
                <a:close/>
                <a:moveTo>
                  <a:pt x="22" y="0"/>
                </a:moveTo>
                <a:cubicBezTo>
                  <a:pt x="17" y="0"/>
                  <a:pt x="17" y="0"/>
                  <a:pt x="17" y="0"/>
                </a:cubicBezTo>
                <a:cubicBezTo>
                  <a:pt x="0" y="17"/>
                  <a:pt x="0" y="17"/>
                  <a:pt x="0" y="17"/>
                </a:cubicBezTo>
                <a:cubicBezTo>
                  <a:pt x="0" y="22"/>
                  <a:pt x="0" y="22"/>
                  <a:pt x="0" y="22"/>
                </a:cubicBezTo>
                <a:cubicBezTo>
                  <a:pt x="22" y="0"/>
                  <a:pt x="22" y="0"/>
                  <a:pt x="22" y="0"/>
                </a:cubicBezTo>
                <a:close/>
                <a:moveTo>
                  <a:pt x="13" y="0"/>
                </a:moveTo>
                <a:cubicBezTo>
                  <a:pt x="8" y="0"/>
                  <a:pt x="8" y="0"/>
                  <a:pt x="8" y="0"/>
                </a:cubicBezTo>
                <a:cubicBezTo>
                  <a:pt x="0" y="9"/>
                  <a:pt x="0" y="9"/>
                  <a:pt x="0" y="9"/>
                </a:cubicBezTo>
                <a:cubicBezTo>
                  <a:pt x="0" y="14"/>
                  <a:pt x="0" y="14"/>
                  <a:pt x="0" y="14"/>
                </a:cubicBezTo>
                <a:cubicBezTo>
                  <a:pt x="13" y="0"/>
                  <a:pt x="13" y="0"/>
                  <a:pt x="13" y="0"/>
                </a:cubicBezTo>
                <a:close/>
                <a:moveTo>
                  <a:pt x="5" y="1"/>
                </a:moveTo>
                <a:cubicBezTo>
                  <a:pt x="3" y="1"/>
                  <a:pt x="2" y="1"/>
                  <a:pt x="2" y="2"/>
                </a:cubicBezTo>
                <a:cubicBezTo>
                  <a:pt x="1" y="3"/>
                  <a:pt x="0" y="4"/>
                  <a:pt x="0" y="5"/>
                </a:cubicBezTo>
                <a:lnTo>
                  <a:pt x="5" y="1"/>
                </a:lnTo>
                <a:close/>
              </a:path>
            </a:pathLst>
          </a:cu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8" name="Freeform 66"/>
          <p:cNvSpPr>
            <a:spLocks noEditPoints="1"/>
          </p:cNvSpPr>
          <p:nvPr/>
        </p:nvSpPr>
        <p:spPr bwMode="auto">
          <a:xfrm>
            <a:off x="6200776" y="1482726"/>
            <a:ext cx="468313" cy="441325"/>
          </a:xfrm>
          <a:custGeom>
            <a:avLst/>
            <a:gdLst>
              <a:gd name="T0" fmla="*/ 35 w 99"/>
              <a:gd name="T1" fmla="*/ 71 h 93"/>
              <a:gd name="T2" fmla="*/ 6 w 99"/>
              <a:gd name="T3" fmla="*/ 92 h 93"/>
              <a:gd name="T4" fmla="*/ 5 w 99"/>
              <a:gd name="T5" fmla="*/ 91 h 93"/>
              <a:gd name="T6" fmla="*/ 9 w 99"/>
              <a:gd name="T7" fmla="*/ 71 h 93"/>
              <a:gd name="T8" fmla="*/ 0 w 99"/>
              <a:gd name="T9" fmla="*/ 63 h 93"/>
              <a:gd name="T10" fmla="*/ 3 w 99"/>
              <a:gd name="T11" fmla="*/ 2 h 93"/>
              <a:gd name="T12" fmla="*/ 3 w 99"/>
              <a:gd name="T13" fmla="*/ 2 h 93"/>
              <a:gd name="T14" fmla="*/ 9 w 99"/>
              <a:gd name="T15" fmla="*/ 0 h 93"/>
              <a:gd name="T16" fmla="*/ 97 w 99"/>
              <a:gd name="T17" fmla="*/ 2 h 93"/>
              <a:gd name="T18" fmla="*/ 99 w 99"/>
              <a:gd name="T19" fmla="*/ 7 h 93"/>
              <a:gd name="T20" fmla="*/ 99 w 99"/>
              <a:gd name="T21" fmla="*/ 63 h 93"/>
              <a:gd name="T22" fmla="*/ 97 w 99"/>
              <a:gd name="T23" fmla="*/ 69 h 93"/>
              <a:gd name="T24" fmla="*/ 59 w 99"/>
              <a:gd name="T25" fmla="*/ 47 h 93"/>
              <a:gd name="T26" fmla="*/ 16 w 99"/>
              <a:gd name="T27" fmla="*/ 48 h 93"/>
              <a:gd name="T28" fmla="*/ 59 w 99"/>
              <a:gd name="T29" fmla="*/ 50 h 93"/>
              <a:gd name="T30" fmla="*/ 59 w 99"/>
              <a:gd name="T31" fmla="*/ 47 h 93"/>
              <a:gd name="T32" fmla="*/ 18 w 99"/>
              <a:gd name="T33" fmla="*/ 31 h 93"/>
              <a:gd name="T34" fmla="*/ 18 w 99"/>
              <a:gd name="T35" fmla="*/ 34 h 93"/>
              <a:gd name="T36" fmla="*/ 83 w 99"/>
              <a:gd name="T37" fmla="*/ 33 h 93"/>
              <a:gd name="T38" fmla="*/ 74 w 99"/>
              <a:gd name="T39" fmla="*/ 17 h 93"/>
              <a:gd name="T40" fmla="*/ 16 w 99"/>
              <a:gd name="T41" fmla="*/ 18 h 93"/>
              <a:gd name="T42" fmla="*/ 74 w 99"/>
              <a:gd name="T43" fmla="*/ 19 h 93"/>
              <a:gd name="T44" fmla="*/ 74 w 99"/>
              <a:gd name="T45" fmla="*/ 17 h 93"/>
              <a:gd name="T46" fmla="*/ 91 w 99"/>
              <a:gd name="T47" fmla="*/ 68 h 93"/>
              <a:gd name="T48" fmla="*/ 95 w 99"/>
              <a:gd name="T49" fmla="*/ 67 h 93"/>
              <a:gd name="T50" fmla="*/ 96 w 99"/>
              <a:gd name="T51" fmla="*/ 56 h 93"/>
              <a:gd name="T52" fmla="*/ 95 w 99"/>
              <a:gd name="T53" fmla="*/ 4 h 93"/>
              <a:gd name="T54" fmla="*/ 9 w 99"/>
              <a:gd name="T55" fmla="*/ 2 h 93"/>
              <a:gd name="T56" fmla="*/ 5 w 99"/>
              <a:gd name="T57" fmla="*/ 4 h 93"/>
              <a:gd name="T58" fmla="*/ 3 w 99"/>
              <a:gd name="T59" fmla="*/ 63 h 93"/>
              <a:gd name="T60" fmla="*/ 9 w 99"/>
              <a:gd name="T61" fmla="*/ 68 h 93"/>
              <a:gd name="T62" fmla="*/ 11 w 99"/>
              <a:gd name="T63" fmla="*/ 68 h 93"/>
              <a:gd name="T64" fmla="*/ 12 w 99"/>
              <a:gd name="T65" fmla="*/ 70 h 93"/>
              <a:gd name="T66" fmla="*/ 34 w 99"/>
              <a:gd name="T67" fmla="*/ 69 h 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99" h="93">
                <a:moveTo>
                  <a:pt x="91" y="71"/>
                </a:moveTo>
                <a:cubicBezTo>
                  <a:pt x="35" y="71"/>
                  <a:pt x="35" y="71"/>
                  <a:pt x="35" y="71"/>
                </a:cubicBezTo>
                <a:cubicBezTo>
                  <a:pt x="8" y="92"/>
                  <a:pt x="8" y="92"/>
                  <a:pt x="8" y="92"/>
                </a:cubicBezTo>
                <a:cubicBezTo>
                  <a:pt x="7" y="93"/>
                  <a:pt x="6" y="92"/>
                  <a:pt x="6" y="92"/>
                </a:cubicBezTo>
                <a:cubicBezTo>
                  <a:pt x="5" y="91"/>
                  <a:pt x="5" y="91"/>
                  <a:pt x="5" y="91"/>
                </a:cubicBezTo>
                <a:cubicBezTo>
                  <a:pt x="5" y="91"/>
                  <a:pt x="5" y="91"/>
                  <a:pt x="5" y="91"/>
                </a:cubicBezTo>
                <a:cubicBezTo>
                  <a:pt x="9" y="71"/>
                  <a:pt x="9" y="71"/>
                  <a:pt x="9" y="71"/>
                </a:cubicBezTo>
                <a:cubicBezTo>
                  <a:pt x="9" y="71"/>
                  <a:pt x="9" y="71"/>
                  <a:pt x="9" y="71"/>
                </a:cubicBezTo>
                <a:cubicBezTo>
                  <a:pt x="6" y="71"/>
                  <a:pt x="4" y="70"/>
                  <a:pt x="3" y="69"/>
                </a:cubicBezTo>
                <a:cubicBezTo>
                  <a:pt x="1" y="67"/>
                  <a:pt x="0" y="65"/>
                  <a:pt x="0" y="63"/>
                </a:cubicBezTo>
                <a:cubicBezTo>
                  <a:pt x="0" y="8"/>
                  <a:pt x="0" y="8"/>
                  <a:pt x="0" y="8"/>
                </a:cubicBezTo>
                <a:cubicBezTo>
                  <a:pt x="0" y="6"/>
                  <a:pt x="1" y="4"/>
                  <a:pt x="3" y="2"/>
                </a:cubicBez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cubicBezTo>
                  <a:pt x="4" y="1"/>
                  <a:pt x="6" y="0"/>
                  <a:pt x="9" y="0"/>
                </a:cubicBezTo>
                <a:cubicBezTo>
                  <a:pt x="61" y="0"/>
                  <a:pt x="32" y="0"/>
                  <a:pt x="91" y="0"/>
                </a:cubicBezTo>
                <a:cubicBezTo>
                  <a:pt x="93" y="0"/>
                  <a:pt x="95" y="1"/>
                  <a:pt x="97" y="2"/>
                </a:cubicBezTo>
                <a:cubicBezTo>
                  <a:pt x="98" y="3"/>
                  <a:pt x="98" y="4"/>
                  <a:pt x="99" y="6"/>
                </a:cubicBezTo>
                <a:cubicBezTo>
                  <a:pt x="99" y="6"/>
                  <a:pt x="99" y="6"/>
                  <a:pt x="99" y="7"/>
                </a:cubicBezTo>
                <a:cubicBezTo>
                  <a:pt x="99" y="8"/>
                  <a:pt x="99" y="10"/>
                  <a:pt x="99" y="11"/>
                </a:cubicBezTo>
                <a:cubicBezTo>
                  <a:pt x="99" y="31"/>
                  <a:pt x="99" y="44"/>
                  <a:pt x="99" y="63"/>
                </a:cubicBezTo>
                <a:cubicBezTo>
                  <a:pt x="99" y="65"/>
                  <a:pt x="98" y="67"/>
                  <a:pt x="97" y="69"/>
                </a:cubicBezTo>
                <a:cubicBezTo>
                  <a:pt x="97" y="69"/>
                  <a:pt x="97" y="69"/>
                  <a:pt x="97" y="69"/>
                </a:cubicBezTo>
                <a:cubicBezTo>
                  <a:pt x="95" y="70"/>
                  <a:pt x="93" y="71"/>
                  <a:pt x="91" y="71"/>
                </a:cubicBezTo>
                <a:close/>
                <a:moveTo>
                  <a:pt x="59" y="47"/>
                </a:moveTo>
                <a:cubicBezTo>
                  <a:pt x="18" y="47"/>
                  <a:pt x="18" y="47"/>
                  <a:pt x="18" y="47"/>
                </a:cubicBezTo>
                <a:cubicBezTo>
                  <a:pt x="17" y="47"/>
                  <a:pt x="16" y="48"/>
                  <a:pt x="16" y="48"/>
                </a:cubicBezTo>
                <a:cubicBezTo>
                  <a:pt x="16" y="49"/>
                  <a:pt x="17" y="50"/>
                  <a:pt x="18" y="50"/>
                </a:cubicBezTo>
                <a:cubicBezTo>
                  <a:pt x="59" y="50"/>
                  <a:pt x="59" y="50"/>
                  <a:pt x="59" y="50"/>
                </a:cubicBezTo>
                <a:cubicBezTo>
                  <a:pt x="60" y="50"/>
                  <a:pt x="60" y="49"/>
                  <a:pt x="60" y="48"/>
                </a:cubicBezTo>
                <a:cubicBezTo>
                  <a:pt x="60" y="48"/>
                  <a:pt x="60" y="47"/>
                  <a:pt x="59" y="47"/>
                </a:cubicBezTo>
                <a:close/>
                <a:moveTo>
                  <a:pt x="82" y="31"/>
                </a:moveTo>
                <a:cubicBezTo>
                  <a:pt x="18" y="31"/>
                  <a:pt x="18" y="31"/>
                  <a:pt x="18" y="31"/>
                </a:cubicBezTo>
                <a:cubicBezTo>
                  <a:pt x="17" y="31"/>
                  <a:pt x="16" y="32"/>
                  <a:pt x="16" y="33"/>
                </a:cubicBezTo>
                <a:cubicBezTo>
                  <a:pt x="16" y="33"/>
                  <a:pt x="17" y="34"/>
                  <a:pt x="18" y="34"/>
                </a:cubicBezTo>
                <a:cubicBezTo>
                  <a:pt x="82" y="34"/>
                  <a:pt x="82" y="34"/>
                  <a:pt x="82" y="34"/>
                </a:cubicBezTo>
                <a:cubicBezTo>
                  <a:pt x="82" y="34"/>
                  <a:pt x="83" y="33"/>
                  <a:pt x="83" y="33"/>
                </a:cubicBezTo>
                <a:cubicBezTo>
                  <a:pt x="83" y="32"/>
                  <a:pt x="82" y="31"/>
                  <a:pt x="82" y="31"/>
                </a:cubicBezTo>
                <a:close/>
                <a:moveTo>
                  <a:pt x="74" y="17"/>
                </a:moveTo>
                <a:cubicBezTo>
                  <a:pt x="18" y="17"/>
                  <a:pt x="18" y="17"/>
                  <a:pt x="18" y="17"/>
                </a:cubicBezTo>
                <a:cubicBezTo>
                  <a:pt x="17" y="17"/>
                  <a:pt x="16" y="17"/>
                  <a:pt x="16" y="18"/>
                </a:cubicBezTo>
                <a:cubicBezTo>
                  <a:pt x="16" y="19"/>
                  <a:pt x="17" y="19"/>
                  <a:pt x="18" y="19"/>
                </a:cubicBezTo>
                <a:cubicBezTo>
                  <a:pt x="74" y="19"/>
                  <a:pt x="74" y="19"/>
                  <a:pt x="74" y="19"/>
                </a:cubicBezTo>
                <a:cubicBezTo>
                  <a:pt x="75" y="19"/>
                  <a:pt x="76" y="19"/>
                  <a:pt x="76" y="18"/>
                </a:cubicBezTo>
                <a:cubicBezTo>
                  <a:pt x="76" y="17"/>
                  <a:pt x="75" y="17"/>
                  <a:pt x="74" y="17"/>
                </a:cubicBezTo>
                <a:close/>
                <a:moveTo>
                  <a:pt x="35" y="68"/>
                </a:moveTo>
                <a:cubicBezTo>
                  <a:pt x="91" y="68"/>
                  <a:pt x="91" y="68"/>
                  <a:pt x="91" y="68"/>
                </a:cubicBezTo>
                <a:cubicBezTo>
                  <a:pt x="92" y="68"/>
                  <a:pt x="94" y="68"/>
                  <a:pt x="95" y="67"/>
                </a:cubicBezTo>
                <a:cubicBezTo>
                  <a:pt x="95" y="67"/>
                  <a:pt x="95" y="67"/>
                  <a:pt x="95" y="67"/>
                </a:cubicBezTo>
                <a:cubicBezTo>
                  <a:pt x="96" y="66"/>
                  <a:pt x="96" y="64"/>
                  <a:pt x="96" y="63"/>
                </a:cubicBezTo>
                <a:cubicBezTo>
                  <a:pt x="96" y="56"/>
                  <a:pt x="96" y="56"/>
                  <a:pt x="96" y="56"/>
                </a:cubicBezTo>
                <a:cubicBezTo>
                  <a:pt x="96" y="8"/>
                  <a:pt x="96" y="8"/>
                  <a:pt x="96" y="8"/>
                </a:cubicBezTo>
                <a:cubicBezTo>
                  <a:pt x="96" y="7"/>
                  <a:pt x="96" y="5"/>
                  <a:pt x="95" y="4"/>
                </a:cubicBezTo>
                <a:cubicBezTo>
                  <a:pt x="94" y="3"/>
                  <a:pt x="92" y="2"/>
                  <a:pt x="91" y="2"/>
                </a:cubicBezTo>
                <a:cubicBezTo>
                  <a:pt x="9" y="2"/>
                  <a:pt x="9" y="2"/>
                  <a:pt x="9" y="2"/>
                </a:cubicBezTo>
                <a:cubicBezTo>
                  <a:pt x="7" y="2"/>
                  <a:pt x="6" y="3"/>
                  <a:pt x="5" y="4"/>
                </a:cubicBezTo>
                <a:cubicBezTo>
                  <a:pt x="5" y="4"/>
                  <a:pt x="5" y="4"/>
                  <a:pt x="5" y="4"/>
                </a:cubicBezTo>
                <a:cubicBezTo>
                  <a:pt x="3" y="5"/>
                  <a:pt x="3" y="7"/>
                  <a:pt x="3" y="8"/>
                </a:cubicBezTo>
                <a:cubicBezTo>
                  <a:pt x="3" y="63"/>
                  <a:pt x="3" y="63"/>
                  <a:pt x="3" y="63"/>
                </a:cubicBezTo>
                <a:cubicBezTo>
                  <a:pt x="3" y="64"/>
                  <a:pt x="3" y="66"/>
                  <a:pt x="5" y="67"/>
                </a:cubicBezTo>
                <a:cubicBezTo>
                  <a:pt x="6" y="68"/>
                  <a:pt x="7" y="68"/>
                  <a:pt x="9" y="68"/>
                </a:cubicBezTo>
                <a:cubicBezTo>
                  <a:pt x="11" y="68"/>
                  <a:pt x="11" y="68"/>
                  <a:pt x="11" y="68"/>
                </a:cubicBezTo>
                <a:cubicBezTo>
                  <a:pt x="11" y="68"/>
                  <a:pt x="11" y="68"/>
                  <a:pt x="11" y="68"/>
                </a:cubicBezTo>
                <a:cubicBezTo>
                  <a:pt x="11" y="68"/>
                  <a:pt x="11" y="68"/>
                  <a:pt x="11" y="68"/>
                </a:cubicBezTo>
                <a:cubicBezTo>
                  <a:pt x="12" y="68"/>
                  <a:pt x="12" y="69"/>
                  <a:pt x="12" y="70"/>
                </a:cubicBezTo>
                <a:cubicBezTo>
                  <a:pt x="9" y="88"/>
                  <a:pt x="9" y="88"/>
                  <a:pt x="9" y="88"/>
                </a:cubicBezTo>
                <a:cubicBezTo>
                  <a:pt x="34" y="69"/>
                  <a:pt x="34" y="69"/>
                  <a:pt x="34" y="69"/>
                </a:cubicBezTo>
                <a:cubicBezTo>
                  <a:pt x="34" y="68"/>
                  <a:pt x="35" y="68"/>
                  <a:pt x="35" y="68"/>
                </a:cubicBezTo>
                <a:close/>
              </a:path>
            </a:pathLst>
          </a:custGeom>
          <a:solidFill>
            <a:srgbClr val="403E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9" name="Freeform 67"/>
          <p:cNvSpPr>
            <a:spLocks noEditPoints="1"/>
          </p:cNvSpPr>
          <p:nvPr/>
        </p:nvSpPr>
        <p:spPr bwMode="auto">
          <a:xfrm>
            <a:off x="3387726" y="1341439"/>
            <a:ext cx="498475" cy="701675"/>
          </a:xfrm>
          <a:custGeom>
            <a:avLst/>
            <a:gdLst>
              <a:gd name="T0" fmla="*/ 18 w 105"/>
              <a:gd name="T1" fmla="*/ 0 h 148"/>
              <a:gd name="T2" fmla="*/ 0 w 105"/>
              <a:gd name="T3" fmla="*/ 25 h 148"/>
              <a:gd name="T4" fmla="*/ 24 w 105"/>
              <a:gd name="T5" fmla="*/ 0 h 148"/>
              <a:gd name="T6" fmla="*/ 0 w 105"/>
              <a:gd name="T7" fmla="*/ 13 h 148"/>
              <a:gd name="T8" fmla="*/ 7 w 105"/>
              <a:gd name="T9" fmla="*/ 0 h 148"/>
              <a:gd name="T10" fmla="*/ 2 w 105"/>
              <a:gd name="T11" fmla="*/ 0 h 148"/>
              <a:gd name="T12" fmla="*/ 0 w 105"/>
              <a:gd name="T13" fmla="*/ 0 h 148"/>
              <a:gd name="T14" fmla="*/ 0 w 105"/>
              <a:gd name="T15" fmla="*/ 30 h 148"/>
              <a:gd name="T16" fmla="*/ 24 w 105"/>
              <a:gd name="T17" fmla="*/ 7 h 148"/>
              <a:gd name="T18" fmla="*/ 28 w 105"/>
              <a:gd name="T19" fmla="*/ 9 h 148"/>
              <a:gd name="T20" fmla="*/ 0 w 105"/>
              <a:gd name="T21" fmla="*/ 30 h 148"/>
              <a:gd name="T22" fmla="*/ 33 w 105"/>
              <a:gd name="T23" fmla="*/ 9 h 148"/>
              <a:gd name="T24" fmla="*/ 0 w 105"/>
              <a:gd name="T25" fmla="*/ 48 h 148"/>
              <a:gd name="T26" fmla="*/ 0 w 105"/>
              <a:gd name="T27" fmla="*/ 53 h 148"/>
              <a:gd name="T28" fmla="*/ 51 w 105"/>
              <a:gd name="T29" fmla="*/ 9 h 148"/>
              <a:gd name="T30" fmla="*/ 0 w 105"/>
              <a:gd name="T31" fmla="*/ 53 h 148"/>
              <a:gd name="T32" fmla="*/ 56 w 105"/>
              <a:gd name="T33" fmla="*/ 9 h 148"/>
              <a:gd name="T34" fmla="*/ 0 w 105"/>
              <a:gd name="T35" fmla="*/ 72 h 148"/>
              <a:gd name="T36" fmla="*/ 0 w 105"/>
              <a:gd name="T37" fmla="*/ 76 h 148"/>
              <a:gd name="T38" fmla="*/ 75 w 105"/>
              <a:gd name="T39" fmla="*/ 9 h 148"/>
              <a:gd name="T40" fmla="*/ 0 w 105"/>
              <a:gd name="T41" fmla="*/ 76 h 148"/>
              <a:gd name="T42" fmla="*/ 79 w 105"/>
              <a:gd name="T43" fmla="*/ 9 h 148"/>
              <a:gd name="T44" fmla="*/ 88 w 105"/>
              <a:gd name="T45" fmla="*/ 0 h 148"/>
              <a:gd name="T46" fmla="*/ 0 w 105"/>
              <a:gd name="T47" fmla="*/ 95 h 148"/>
              <a:gd name="T48" fmla="*/ 0 w 105"/>
              <a:gd name="T49" fmla="*/ 100 h 148"/>
              <a:gd name="T50" fmla="*/ 105 w 105"/>
              <a:gd name="T51" fmla="*/ 0 h 148"/>
              <a:gd name="T52" fmla="*/ 0 w 105"/>
              <a:gd name="T53" fmla="*/ 106 h 148"/>
              <a:gd name="T54" fmla="*/ 0 w 105"/>
              <a:gd name="T55" fmla="*/ 111 h 148"/>
              <a:gd name="T56" fmla="*/ 105 w 105"/>
              <a:gd name="T57" fmla="*/ 13 h 148"/>
              <a:gd name="T58" fmla="*/ 0 w 105"/>
              <a:gd name="T59" fmla="*/ 111 h 148"/>
              <a:gd name="T60" fmla="*/ 105 w 105"/>
              <a:gd name="T61" fmla="*/ 18 h 148"/>
              <a:gd name="T62" fmla="*/ 0 w 105"/>
              <a:gd name="T63" fmla="*/ 130 h 148"/>
              <a:gd name="T64" fmla="*/ 0 w 105"/>
              <a:gd name="T65" fmla="*/ 134 h 148"/>
              <a:gd name="T66" fmla="*/ 105 w 105"/>
              <a:gd name="T67" fmla="*/ 36 h 148"/>
              <a:gd name="T68" fmla="*/ 0 w 105"/>
              <a:gd name="T69" fmla="*/ 134 h 148"/>
              <a:gd name="T70" fmla="*/ 0 w 105"/>
              <a:gd name="T71" fmla="*/ 148 h 148"/>
              <a:gd name="T72" fmla="*/ 105 w 105"/>
              <a:gd name="T73" fmla="*/ 48 h 148"/>
              <a:gd name="T74" fmla="*/ 0 w 105"/>
              <a:gd name="T75" fmla="*/ 146 h 148"/>
              <a:gd name="T76" fmla="*/ 17 w 105"/>
              <a:gd name="T77" fmla="*/ 148 h 148"/>
              <a:gd name="T78" fmla="*/ 105 w 105"/>
              <a:gd name="T79" fmla="*/ 53 h 148"/>
              <a:gd name="T80" fmla="*/ 22 w 105"/>
              <a:gd name="T81" fmla="*/ 148 h 148"/>
              <a:gd name="T82" fmla="*/ 105 w 105"/>
              <a:gd name="T83" fmla="*/ 71 h 148"/>
              <a:gd name="T84" fmla="*/ 22 w 105"/>
              <a:gd name="T85" fmla="*/ 148 h 148"/>
              <a:gd name="T86" fmla="*/ 41 w 105"/>
              <a:gd name="T87" fmla="*/ 148 h 148"/>
              <a:gd name="T88" fmla="*/ 105 w 105"/>
              <a:gd name="T89" fmla="*/ 76 h 148"/>
              <a:gd name="T90" fmla="*/ 45 w 105"/>
              <a:gd name="T91" fmla="*/ 148 h 148"/>
              <a:gd name="T92" fmla="*/ 105 w 105"/>
              <a:gd name="T93" fmla="*/ 95 h 148"/>
              <a:gd name="T94" fmla="*/ 45 w 105"/>
              <a:gd name="T95" fmla="*/ 148 h 148"/>
              <a:gd name="T96" fmla="*/ 64 w 105"/>
              <a:gd name="T97" fmla="*/ 148 h 148"/>
              <a:gd name="T98" fmla="*/ 105 w 105"/>
              <a:gd name="T99" fmla="*/ 99 h 148"/>
              <a:gd name="T100" fmla="*/ 69 w 105"/>
              <a:gd name="T101" fmla="*/ 148 h 148"/>
              <a:gd name="T102" fmla="*/ 105 w 105"/>
              <a:gd name="T103" fmla="*/ 118 h 148"/>
              <a:gd name="T104" fmla="*/ 69 w 105"/>
              <a:gd name="T105" fmla="*/ 148 h 148"/>
              <a:gd name="T106" fmla="*/ 87 w 105"/>
              <a:gd name="T107" fmla="*/ 148 h 148"/>
              <a:gd name="T108" fmla="*/ 105 w 105"/>
              <a:gd name="T109" fmla="*/ 123 h 148"/>
              <a:gd name="T110" fmla="*/ 92 w 105"/>
              <a:gd name="T111" fmla="*/ 148 h 148"/>
              <a:gd name="T112" fmla="*/ 105 w 105"/>
              <a:gd name="T113" fmla="*/ 141 h 148"/>
              <a:gd name="T114" fmla="*/ 92 w 105"/>
              <a:gd name="T115" fmla="*/ 148 h 148"/>
              <a:gd name="T116" fmla="*/ 105 w 105"/>
              <a:gd name="T117" fmla="*/ 146 h 148"/>
              <a:gd name="T118" fmla="*/ 103 w 105"/>
              <a:gd name="T119" fmla="*/ 148 h 148"/>
              <a:gd name="T120" fmla="*/ 81 w 105"/>
              <a:gd name="T121" fmla="*/ 0 h 148"/>
              <a:gd name="T122" fmla="*/ 83 w 105"/>
              <a:gd name="T123" fmla="*/ 0 h 1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05" h="148">
                <a:moveTo>
                  <a:pt x="24" y="0"/>
                </a:moveTo>
                <a:cubicBezTo>
                  <a:pt x="18" y="0"/>
                  <a:pt x="18" y="0"/>
                  <a:pt x="18" y="0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25"/>
                  <a:pt x="0" y="25"/>
                  <a:pt x="0" y="25"/>
                </a:cubicBezTo>
                <a:cubicBezTo>
                  <a:pt x="24" y="1"/>
                  <a:pt x="24" y="1"/>
                  <a:pt x="24" y="1"/>
                </a:cubicBezTo>
                <a:cubicBezTo>
                  <a:pt x="24" y="0"/>
                  <a:pt x="24" y="0"/>
                  <a:pt x="24" y="0"/>
                </a:cubicBezTo>
                <a:close/>
                <a:moveTo>
                  <a:pt x="13" y="0"/>
                </a:moveTo>
                <a:cubicBezTo>
                  <a:pt x="0" y="13"/>
                  <a:pt x="0" y="13"/>
                  <a:pt x="0" y="13"/>
                </a:cubicBezTo>
                <a:cubicBezTo>
                  <a:pt x="0" y="7"/>
                  <a:pt x="0" y="7"/>
                  <a:pt x="0" y="7"/>
                </a:cubicBezTo>
                <a:cubicBezTo>
                  <a:pt x="7" y="0"/>
                  <a:pt x="7" y="0"/>
                  <a:pt x="7" y="0"/>
                </a:cubicBezTo>
                <a:cubicBezTo>
                  <a:pt x="13" y="0"/>
                  <a:pt x="13" y="0"/>
                  <a:pt x="13" y="0"/>
                </a:cubicBezTo>
                <a:close/>
                <a:moveTo>
                  <a:pt x="2" y="0"/>
                </a:moveTo>
                <a:cubicBezTo>
                  <a:pt x="0" y="2"/>
                  <a:pt x="0" y="2"/>
                  <a:pt x="0" y="2"/>
                </a:cubicBezTo>
                <a:cubicBezTo>
                  <a:pt x="0" y="0"/>
                  <a:pt x="0" y="0"/>
                  <a:pt x="0" y="0"/>
                </a:cubicBezTo>
                <a:cubicBezTo>
                  <a:pt x="2" y="0"/>
                  <a:pt x="2" y="0"/>
                  <a:pt x="2" y="0"/>
                </a:cubicBezTo>
                <a:close/>
                <a:moveTo>
                  <a:pt x="0" y="30"/>
                </a:moveTo>
                <a:cubicBezTo>
                  <a:pt x="24" y="6"/>
                  <a:pt x="24" y="6"/>
                  <a:pt x="24" y="6"/>
                </a:cubicBezTo>
                <a:cubicBezTo>
                  <a:pt x="24" y="7"/>
                  <a:pt x="24" y="7"/>
                  <a:pt x="24" y="7"/>
                </a:cubicBezTo>
                <a:cubicBezTo>
                  <a:pt x="24" y="8"/>
                  <a:pt x="25" y="9"/>
                  <a:pt x="26" y="9"/>
                </a:cubicBezTo>
                <a:cubicBezTo>
                  <a:pt x="28" y="9"/>
                  <a:pt x="28" y="9"/>
                  <a:pt x="28" y="9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30"/>
                  <a:pt x="0" y="30"/>
                  <a:pt x="0" y="30"/>
                </a:cubicBezTo>
                <a:close/>
                <a:moveTo>
                  <a:pt x="0" y="41"/>
                </a:moveTo>
                <a:cubicBezTo>
                  <a:pt x="33" y="9"/>
                  <a:pt x="33" y="9"/>
                  <a:pt x="33" y="9"/>
                </a:cubicBezTo>
                <a:cubicBezTo>
                  <a:pt x="40" y="9"/>
                  <a:pt x="40" y="9"/>
                  <a:pt x="40" y="9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41"/>
                  <a:pt x="0" y="41"/>
                  <a:pt x="0" y="41"/>
                </a:cubicBezTo>
                <a:close/>
                <a:moveTo>
                  <a:pt x="0" y="53"/>
                </a:moveTo>
                <a:cubicBezTo>
                  <a:pt x="45" y="9"/>
                  <a:pt x="45" y="9"/>
                  <a:pt x="45" y="9"/>
                </a:cubicBezTo>
                <a:cubicBezTo>
                  <a:pt x="51" y="9"/>
                  <a:pt x="51" y="9"/>
                  <a:pt x="51" y="9"/>
                </a:cubicBezTo>
                <a:cubicBezTo>
                  <a:pt x="0" y="60"/>
                  <a:pt x="0" y="60"/>
                  <a:pt x="0" y="60"/>
                </a:cubicBezTo>
                <a:cubicBezTo>
                  <a:pt x="0" y="53"/>
                  <a:pt x="0" y="53"/>
                  <a:pt x="0" y="53"/>
                </a:cubicBezTo>
                <a:close/>
                <a:moveTo>
                  <a:pt x="0" y="65"/>
                </a:moveTo>
                <a:cubicBezTo>
                  <a:pt x="56" y="9"/>
                  <a:pt x="56" y="9"/>
                  <a:pt x="56" y="9"/>
                </a:cubicBezTo>
                <a:cubicBezTo>
                  <a:pt x="63" y="9"/>
                  <a:pt x="63" y="9"/>
                  <a:pt x="63" y="9"/>
                </a:cubicBezTo>
                <a:cubicBezTo>
                  <a:pt x="0" y="72"/>
                  <a:pt x="0" y="72"/>
                  <a:pt x="0" y="72"/>
                </a:cubicBezTo>
                <a:cubicBezTo>
                  <a:pt x="0" y="65"/>
                  <a:pt x="0" y="65"/>
                  <a:pt x="0" y="65"/>
                </a:cubicBezTo>
                <a:close/>
                <a:moveTo>
                  <a:pt x="0" y="76"/>
                </a:moveTo>
                <a:cubicBezTo>
                  <a:pt x="68" y="9"/>
                  <a:pt x="68" y="9"/>
                  <a:pt x="68" y="9"/>
                </a:cubicBezTo>
                <a:cubicBezTo>
                  <a:pt x="75" y="9"/>
                  <a:pt x="75" y="9"/>
                  <a:pt x="75" y="9"/>
                </a:cubicBezTo>
                <a:cubicBezTo>
                  <a:pt x="0" y="83"/>
                  <a:pt x="0" y="83"/>
                  <a:pt x="0" y="83"/>
                </a:cubicBezTo>
                <a:cubicBezTo>
                  <a:pt x="0" y="76"/>
                  <a:pt x="0" y="76"/>
                  <a:pt x="0" y="76"/>
                </a:cubicBezTo>
                <a:close/>
                <a:moveTo>
                  <a:pt x="0" y="88"/>
                </a:moveTo>
                <a:cubicBezTo>
                  <a:pt x="79" y="9"/>
                  <a:pt x="79" y="9"/>
                  <a:pt x="79" y="9"/>
                </a:cubicBezTo>
                <a:cubicBezTo>
                  <a:pt x="80" y="9"/>
                  <a:pt x="81" y="8"/>
                  <a:pt x="81" y="7"/>
                </a:cubicBezTo>
                <a:cubicBezTo>
                  <a:pt x="88" y="0"/>
                  <a:pt x="88" y="0"/>
                  <a:pt x="88" y="0"/>
                </a:cubicBezTo>
                <a:cubicBezTo>
                  <a:pt x="95" y="0"/>
                  <a:pt x="95" y="0"/>
                  <a:pt x="95" y="0"/>
                </a:cubicBezTo>
                <a:cubicBezTo>
                  <a:pt x="0" y="95"/>
                  <a:pt x="0" y="95"/>
                  <a:pt x="0" y="95"/>
                </a:cubicBezTo>
                <a:cubicBezTo>
                  <a:pt x="0" y="88"/>
                  <a:pt x="0" y="88"/>
                  <a:pt x="0" y="88"/>
                </a:cubicBezTo>
                <a:close/>
                <a:moveTo>
                  <a:pt x="0" y="100"/>
                </a:moveTo>
                <a:cubicBezTo>
                  <a:pt x="100" y="0"/>
                  <a:pt x="100" y="0"/>
                  <a:pt x="100" y="0"/>
                </a:cubicBezTo>
                <a:cubicBezTo>
                  <a:pt x="105" y="0"/>
                  <a:pt x="105" y="0"/>
                  <a:pt x="105" y="0"/>
                </a:cubicBezTo>
                <a:cubicBezTo>
                  <a:pt x="105" y="2"/>
                  <a:pt x="105" y="2"/>
                  <a:pt x="105" y="2"/>
                </a:cubicBezTo>
                <a:cubicBezTo>
                  <a:pt x="0" y="106"/>
                  <a:pt x="0" y="106"/>
                  <a:pt x="0" y="106"/>
                </a:cubicBezTo>
                <a:cubicBezTo>
                  <a:pt x="0" y="100"/>
                  <a:pt x="0" y="100"/>
                  <a:pt x="0" y="100"/>
                </a:cubicBezTo>
                <a:close/>
                <a:moveTo>
                  <a:pt x="0" y="111"/>
                </a:moveTo>
                <a:cubicBezTo>
                  <a:pt x="105" y="6"/>
                  <a:pt x="105" y="6"/>
                  <a:pt x="105" y="6"/>
                </a:cubicBezTo>
                <a:cubicBezTo>
                  <a:pt x="105" y="13"/>
                  <a:pt x="105" y="13"/>
                  <a:pt x="105" y="13"/>
                </a:cubicBezTo>
                <a:cubicBezTo>
                  <a:pt x="0" y="118"/>
                  <a:pt x="0" y="118"/>
                  <a:pt x="0" y="118"/>
                </a:cubicBezTo>
                <a:cubicBezTo>
                  <a:pt x="0" y="111"/>
                  <a:pt x="0" y="111"/>
                  <a:pt x="0" y="111"/>
                </a:cubicBezTo>
                <a:close/>
                <a:moveTo>
                  <a:pt x="0" y="123"/>
                </a:moveTo>
                <a:cubicBezTo>
                  <a:pt x="105" y="18"/>
                  <a:pt x="105" y="18"/>
                  <a:pt x="105" y="18"/>
                </a:cubicBezTo>
                <a:cubicBezTo>
                  <a:pt x="105" y="25"/>
                  <a:pt x="105" y="25"/>
                  <a:pt x="105" y="25"/>
                </a:cubicBezTo>
                <a:cubicBezTo>
                  <a:pt x="0" y="130"/>
                  <a:pt x="0" y="130"/>
                  <a:pt x="0" y="130"/>
                </a:cubicBezTo>
                <a:cubicBezTo>
                  <a:pt x="0" y="123"/>
                  <a:pt x="0" y="123"/>
                  <a:pt x="0" y="123"/>
                </a:cubicBezTo>
                <a:close/>
                <a:moveTo>
                  <a:pt x="0" y="134"/>
                </a:moveTo>
                <a:cubicBezTo>
                  <a:pt x="0" y="141"/>
                  <a:pt x="0" y="141"/>
                  <a:pt x="0" y="141"/>
                </a:cubicBezTo>
                <a:cubicBezTo>
                  <a:pt x="105" y="36"/>
                  <a:pt x="105" y="36"/>
                  <a:pt x="105" y="36"/>
                </a:cubicBezTo>
                <a:cubicBezTo>
                  <a:pt x="105" y="30"/>
                  <a:pt x="105" y="30"/>
                  <a:pt x="105" y="30"/>
                </a:cubicBezTo>
                <a:cubicBezTo>
                  <a:pt x="0" y="134"/>
                  <a:pt x="0" y="134"/>
                  <a:pt x="0" y="134"/>
                </a:cubicBezTo>
                <a:close/>
                <a:moveTo>
                  <a:pt x="0" y="146"/>
                </a:moveTo>
                <a:cubicBezTo>
                  <a:pt x="0" y="148"/>
                  <a:pt x="0" y="148"/>
                  <a:pt x="0" y="148"/>
                </a:cubicBezTo>
                <a:cubicBezTo>
                  <a:pt x="6" y="148"/>
                  <a:pt x="6" y="148"/>
                  <a:pt x="6" y="148"/>
                </a:cubicBezTo>
                <a:cubicBezTo>
                  <a:pt x="105" y="48"/>
                  <a:pt x="105" y="48"/>
                  <a:pt x="105" y="48"/>
                </a:cubicBezTo>
                <a:cubicBezTo>
                  <a:pt x="105" y="41"/>
                  <a:pt x="105" y="41"/>
                  <a:pt x="105" y="41"/>
                </a:cubicBezTo>
                <a:cubicBezTo>
                  <a:pt x="0" y="146"/>
                  <a:pt x="0" y="146"/>
                  <a:pt x="0" y="146"/>
                </a:cubicBezTo>
                <a:close/>
                <a:moveTo>
                  <a:pt x="10" y="148"/>
                </a:moveTo>
                <a:cubicBezTo>
                  <a:pt x="17" y="148"/>
                  <a:pt x="17" y="148"/>
                  <a:pt x="17" y="148"/>
                </a:cubicBezTo>
                <a:cubicBezTo>
                  <a:pt x="105" y="60"/>
                  <a:pt x="105" y="60"/>
                  <a:pt x="105" y="60"/>
                </a:cubicBezTo>
                <a:cubicBezTo>
                  <a:pt x="105" y="53"/>
                  <a:pt x="105" y="53"/>
                  <a:pt x="105" y="53"/>
                </a:cubicBezTo>
                <a:cubicBezTo>
                  <a:pt x="10" y="148"/>
                  <a:pt x="10" y="148"/>
                  <a:pt x="10" y="148"/>
                </a:cubicBezTo>
                <a:close/>
                <a:moveTo>
                  <a:pt x="22" y="148"/>
                </a:moveTo>
                <a:cubicBezTo>
                  <a:pt x="29" y="148"/>
                  <a:pt x="29" y="148"/>
                  <a:pt x="29" y="148"/>
                </a:cubicBezTo>
                <a:cubicBezTo>
                  <a:pt x="105" y="71"/>
                  <a:pt x="105" y="71"/>
                  <a:pt x="105" y="71"/>
                </a:cubicBezTo>
                <a:cubicBezTo>
                  <a:pt x="105" y="65"/>
                  <a:pt x="105" y="65"/>
                  <a:pt x="105" y="65"/>
                </a:cubicBezTo>
                <a:cubicBezTo>
                  <a:pt x="22" y="148"/>
                  <a:pt x="22" y="148"/>
                  <a:pt x="22" y="148"/>
                </a:cubicBezTo>
                <a:close/>
                <a:moveTo>
                  <a:pt x="34" y="148"/>
                </a:moveTo>
                <a:cubicBezTo>
                  <a:pt x="41" y="148"/>
                  <a:pt x="41" y="148"/>
                  <a:pt x="41" y="148"/>
                </a:cubicBezTo>
                <a:cubicBezTo>
                  <a:pt x="105" y="83"/>
                  <a:pt x="105" y="83"/>
                  <a:pt x="105" y="83"/>
                </a:cubicBezTo>
                <a:cubicBezTo>
                  <a:pt x="105" y="76"/>
                  <a:pt x="105" y="76"/>
                  <a:pt x="105" y="76"/>
                </a:cubicBezTo>
                <a:cubicBezTo>
                  <a:pt x="34" y="148"/>
                  <a:pt x="34" y="148"/>
                  <a:pt x="34" y="148"/>
                </a:cubicBezTo>
                <a:close/>
                <a:moveTo>
                  <a:pt x="45" y="148"/>
                </a:moveTo>
                <a:cubicBezTo>
                  <a:pt x="52" y="148"/>
                  <a:pt x="52" y="148"/>
                  <a:pt x="52" y="148"/>
                </a:cubicBezTo>
                <a:cubicBezTo>
                  <a:pt x="105" y="95"/>
                  <a:pt x="105" y="95"/>
                  <a:pt x="105" y="95"/>
                </a:cubicBezTo>
                <a:cubicBezTo>
                  <a:pt x="105" y="88"/>
                  <a:pt x="105" y="88"/>
                  <a:pt x="105" y="88"/>
                </a:cubicBezTo>
                <a:cubicBezTo>
                  <a:pt x="45" y="148"/>
                  <a:pt x="45" y="148"/>
                  <a:pt x="45" y="148"/>
                </a:cubicBezTo>
                <a:close/>
                <a:moveTo>
                  <a:pt x="57" y="148"/>
                </a:moveTo>
                <a:cubicBezTo>
                  <a:pt x="64" y="148"/>
                  <a:pt x="64" y="148"/>
                  <a:pt x="64" y="148"/>
                </a:cubicBezTo>
                <a:cubicBezTo>
                  <a:pt x="105" y="106"/>
                  <a:pt x="105" y="106"/>
                  <a:pt x="105" y="106"/>
                </a:cubicBezTo>
                <a:cubicBezTo>
                  <a:pt x="105" y="99"/>
                  <a:pt x="105" y="99"/>
                  <a:pt x="105" y="99"/>
                </a:cubicBezTo>
                <a:cubicBezTo>
                  <a:pt x="57" y="148"/>
                  <a:pt x="57" y="148"/>
                  <a:pt x="57" y="148"/>
                </a:cubicBezTo>
                <a:close/>
                <a:moveTo>
                  <a:pt x="69" y="148"/>
                </a:moveTo>
                <a:cubicBezTo>
                  <a:pt x="75" y="148"/>
                  <a:pt x="75" y="148"/>
                  <a:pt x="75" y="148"/>
                </a:cubicBezTo>
                <a:cubicBezTo>
                  <a:pt x="105" y="118"/>
                  <a:pt x="105" y="118"/>
                  <a:pt x="105" y="118"/>
                </a:cubicBezTo>
                <a:cubicBezTo>
                  <a:pt x="105" y="111"/>
                  <a:pt x="105" y="111"/>
                  <a:pt x="105" y="111"/>
                </a:cubicBezTo>
                <a:cubicBezTo>
                  <a:pt x="69" y="148"/>
                  <a:pt x="69" y="148"/>
                  <a:pt x="69" y="148"/>
                </a:cubicBezTo>
                <a:close/>
                <a:moveTo>
                  <a:pt x="80" y="148"/>
                </a:moveTo>
                <a:cubicBezTo>
                  <a:pt x="87" y="148"/>
                  <a:pt x="87" y="148"/>
                  <a:pt x="87" y="148"/>
                </a:cubicBezTo>
                <a:cubicBezTo>
                  <a:pt x="105" y="129"/>
                  <a:pt x="105" y="129"/>
                  <a:pt x="105" y="129"/>
                </a:cubicBezTo>
                <a:cubicBezTo>
                  <a:pt x="105" y="123"/>
                  <a:pt x="105" y="123"/>
                  <a:pt x="105" y="123"/>
                </a:cubicBezTo>
                <a:cubicBezTo>
                  <a:pt x="80" y="148"/>
                  <a:pt x="80" y="148"/>
                  <a:pt x="80" y="148"/>
                </a:cubicBezTo>
                <a:close/>
                <a:moveTo>
                  <a:pt x="92" y="148"/>
                </a:moveTo>
                <a:cubicBezTo>
                  <a:pt x="105" y="134"/>
                  <a:pt x="105" y="134"/>
                  <a:pt x="105" y="134"/>
                </a:cubicBezTo>
                <a:cubicBezTo>
                  <a:pt x="105" y="141"/>
                  <a:pt x="105" y="141"/>
                  <a:pt x="105" y="141"/>
                </a:cubicBezTo>
                <a:cubicBezTo>
                  <a:pt x="99" y="148"/>
                  <a:pt x="99" y="148"/>
                  <a:pt x="99" y="148"/>
                </a:cubicBezTo>
                <a:cubicBezTo>
                  <a:pt x="92" y="148"/>
                  <a:pt x="92" y="148"/>
                  <a:pt x="92" y="148"/>
                </a:cubicBezTo>
                <a:close/>
                <a:moveTo>
                  <a:pt x="103" y="148"/>
                </a:moveTo>
                <a:cubicBezTo>
                  <a:pt x="105" y="146"/>
                  <a:pt x="105" y="146"/>
                  <a:pt x="105" y="146"/>
                </a:cubicBezTo>
                <a:cubicBezTo>
                  <a:pt x="105" y="148"/>
                  <a:pt x="105" y="148"/>
                  <a:pt x="105" y="148"/>
                </a:cubicBezTo>
                <a:cubicBezTo>
                  <a:pt x="103" y="148"/>
                  <a:pt x="103" y="148"/>
                  <a:pt x="103" y="148"/>
                </a:cubicBezTo>
                <a:close/>
                <a:moveTo>
                  <a:pt x="83" y="0"/>
                </a:moveTo>
                <a:cubicBezTo>
                  <a:pt x="81" y="0"/>
                  <a:pt x="81" y="0"/>
                  <a:pt x="81" y="0"/>
                </a:cubicBezTo>
                <a:cubicBezTo>
                  <a:pt x="81" y="2"/>
                  <a:pt x="81" y="2"/>
                  <a:pt x="81" y="2"/>
                </a:cubicBezTo>
                <a:lnTo>
                  <a:pt x="83" y="0"/>
                </a:lnTo>
                <a:close/>
              </a:path>
            </a:pathLst>
          </a:cu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70" name="Freeform 68"/>
          <p:cNvSpPr>
            <a:spLocks noEditPoints="1"/>
          </p:cNvSpPr>
          <p:nvPr/>
        </p:nvSpPr>
        <p:spPr bwMode="auto">
          <a:xfrm>
            <a:off x="3321051" y="1279526"/>
            <a:ext cx="631825" cy="820738"/>
          </a:xfrm>
          <a:custGeom>
            <a:avLst/>
            <a:gdLst>
              <a:gd name="T0" fmla="*/ 22 w 133"/>
              <a:gd name="T1" fmla="*/ 0 h 173"/>
              <a:gd name="T2" fmla="*/ 38 w 133"/>
              <a:gd name="T3" fmla="*/ 0 h 173"/>
              <a:gd name="T4" fmla="*/ 36 w 133"/>
              <a:gd name="T5" fmla="*/ 9 h 173"/>
              <a:gd name="T6" fmla="*/ 17 w 133"/>
              <a:gd name="T7" fmla="*/ 0 h 173"/>
              <a:gd name="T8" fmla="*/ 17 w 133"/>
              <a:gd name="T9" fmla="*/ 0 h 173"/>
              <a:gd name="T10" fmla="*/ 5 w 133"/>
              <a:gd name="T11" fmla="*/ 1 h 173"/>
              <a:gd name="T12" fmla="*/ 10 w 133"/>
              <a:gd name="T13" fmla="*/ 12 h 173"/>
              <a:gd name="T14" fmla="*/ 10 w 133"/>
              <a:gd name="T15" fmla="*/ 30 h 173"/>
              <a:gd name="T16" fmla="*/ 0 w 133"/>
              <a:gd name="T17" fmla="*/ 52 h 173"/>
              <a:gd name="T18" fmla="*/ 0 w 133"/>
              <a:gd name="T19" fmla="*/ 57 h 173"/>
              <a:gd name="T20" fmla="*/ 0 w 133"/>
              <a:gd name="T21" fmla="*/ 57 h 173"/>
              <a:gd name="T22" fmla="*/ 10 w 133"/>
              <a:gd name="T23" fmla="*/ 58 h 173"/>
              <a:gd name="T24" fmla="*/ 10 w 133"/>
              <a:gd name="T25" fmla="*/ 77 h 173"/>
              <a:gd name="T26" fmla="*/ 0 w 133"/>
              <a:gd name="T27" fmla="*/ 99 h 173"/>
              <a:gd name="T28" fmla="*/ 0 w 133"/>
              <a:gd name="T29" fmla="*/ 104 h 173"/>
              <a:gd name="T30" fmla="*/ 0 w 133"/>
              <a:gd name="T31" fmla="*/ 104 h 173"/>
              <a:gd name="T32" fmla="*/ 10 w 133"/>
              <a:gd name="T33" fmla="*/ 105 h 173"/>
              <a:gd name="T34" fmla="*/ 10 w 133"/>
              <a:gd name="T35" fmla="*/ 123 h 173"/>
              <a:gd name="T36" fmla="*/ 0 w 133"/>
              <a:gd name="T37" fmla="*/ 145 h 173"/>
              <a:gd name="T38" fmla="*/ 0 w 133"/>
              <a:gd name="T39" fmla="*/ 150 h 173"/>
              <a:gd name="T40" fmla="*/ 0 w 133"/>
              <a:gd name="T41" fmla="*/ 150 h 173"/>
              <a:gd name="T42" fmla="*/ 10 w 133"/>
              <a:gd name="T43" fmla="*/ 158 h 173"/>
              <a:gd name="T44" fmla="*/ 10 w 133"/>
              <a:gd name="T45" fmla="*/ 163 h 173"/>
              <a:gd name="T46" fmla="*/ 2 w 133"/>
              <a:gd name="T47" fmla="*/ 171 h 173"/>
              <a:gd name="T48" fmla="*/ 21 w 133"/>
              <a:gd name="T49" fmla="*/ 164 h 173"/>
              <a:gd name="T50" fmla="*/ 39 w 133"/>
              <a:gd name="T51" fmla="*/ 164 h 173"/>
              <a:gd name="T52" fmla="*/ 42 w 133"/>
              <a:gd name="T53" fmla="*/ 173 h 173"/>
              <a:gd name="T54" fmla="*/ 46 w 133"/>
              <a:gd name="T55" fmla="*/ 173 h 173"/>
              <a:gd name="T56" fmla="*/ 46 w 133"/>
              <a:gd name="T57" fmla="*/ 173 h 173"/>
              <a:gd name="T58" fmla="*/ 67 w 133"/>
              <a:gd name="T59" fmla="*/ 164 h 173"/>
              <a:gd name="T60" fmla="*/ 86 w 133"/>
              <a:gd name="T61" fmla="*/ 164 h 173"/>
              <a:gd name="T62" fmla="*/ 88 w 133"/>
              <a:gd name="T63" fmla="*/ 173 h 173"/>
              <a:gd name="T64" fmla="*/ 93 w 133"/>
              <a:gd name="T65" fmla="*/ 173 h 173"/>
              <a:gd name="T66" fmla="*/ 93 w 133"/>
              <a:gd name="T67" fmla="*/ 173 h 173"/>
              <a:gd name="T68" fmla="*/ 114 w 133"/>
              <a:gd name="T69" fmla="*/ 164 h 173"/>
              <a:gd name="T70" fmla="*/ 133 w 133"/>
              <a:gd name="T71" fmla="*/ 163 h 173"/>
              <a:gd name="T72" fmla="*/ 131 w 133"/>
              <a:gd name="T73" fmla="*/ 171 h 173"/>
              <a:gd name="T74" fmla="*/ 133 w 133"/>
              <a:gd name="T75" fmla="*/ 144 h 173"/>
              <a:gd name="T76" fmla="*/ 133 w 133"/>
              <a:gd name="T77" fmla="*/ 140 h 173"/>
              <a:gd name="T78" fmla="*/ 133 w 133"/>
              <a:gd name="T79" fmla="*/ 140 h 173"/>
              <a:gd name="T80" fmla="*/ 123 w 133"/>
              <a:gd name="T81" fmla="*/ 139 h 173"/>
              <a:gd name="T82" fmla="*/ 123 w 133"/>
              <a:gd name="T83" fmla="*/ 120 h 173"/>
              <a:gd name="T84" fmla="*/ 133 w 133"/>
              <a:gd name="T85" fmla="*/ 98 h 173"/>
              <a:gd name="T86" fmla="*/ 133 w 133"/>
              <a:gd name="T87" fmla="*/ 93 h 173"/>
              <a:gd name="T88" fmla="*/ 133 w 133"/>
              <a:gd name="T89" fmla="*/ 93 h 173"/>
              <a:gd name="T90" fmla="*/ 123 w 133"/>
              <a:gd name="T91" fmla="*/ 92 h 173"/>
              <a:gd name="T92" fmla="*/ 123 w 133"/>
              <a:gd name="T93" fmla="*/ 74 h 173"/>
              <a:gd name="T94" fmla="*/ 133 w 133"/>
              <a:gd name="T95" fmla="*/ 51 h 173"/>
              <a:gd name="T96" fmla="*/ 133 w 133"/>
              <a:gd name="T97" fmla="*/ 47 h 173"/>
              <a:gd name="T98" fmla="*/ 133 w 133"/>
              <a:gd name="T99" fmla="*/ 47 h 173"/>
              <a:gd name="T100" fmla="*/ 123 w 133"/>
              <a:gd name="T101" fmla="*/ 46 h 173"/>
              <a:gd name="T102" fmla="*/ 123 w 133"/>
              <a:gd name="T103" fmla="*/ 27 h 173"/>
              <a:gd name="T104" fmla="*/ 133 w 133"/>
              <a:gd name="T105" fmla="*/ 8 h 173"/>
              <a:gd name="T106" fmla="*/ 133 w 133"/>
              <a:gd name="T107" fmla="*/ 12 h 173"/>
              <a:gd name="T108" fmla="*/ 117 w 133"/>
              <a:gd name="T109" fmla="*/ 9 h 173"/>
              <a:gd name="T110" fmla="*/ 115 w 133"/>
              <a:gd name="T111" fmla="*/ 0 h 173"/>
              <a:gd name="T112" fmla="*/ 110 w 133"/>
              <a:gd name="T113" fmla="*/ 0 h 173"/>
              <a:gd name="T114" fmla="*/ 103 w 133"/>
              <a:gd name="T115" fmla="*/ 0 h 173"/>
              <a:gd name="T116" fmla="*/ 95 w 133"/>
              <a:gd name="T117" fmla="*/ 4 h 1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33" h="173">
                <a:moveTo>
                  <a:pt x="13" y="9"/>
                </a:moveTo>
                <a:cubicBezTo>
                  <a:pt x="20" y="9"/>
                  <a:pt x="20" y="9"/>
                  <a:pt x="20" y="9"/>
                </a:cubicBezTo>
                <a:cubicBezTo>
                  <a:pt x="29" y="0"/>
                  <a:pt x="29" y="0"/>
                  <a:pt x="29" y="0"/>
                </a:cubicBezTo>
                <a:cubicBezTo>
                  <a:pt x="22" y="0"/>
                  <a:pt x="22" y="0"/>
                  <a:pt x="22" y="0"/>
                </a:cubicBezTo>
                <a:cubicBezTo>
                  <a:pt x="13" y="9"/>
                  <a:pt x="13" y="9"/>
                  <a:pt x="13" y="9"/>
                </a:cubicBezTo>
                <a:close/>
                <a:moveTo>
                  <a:pt x="24" y="9"/>
                </a:moveTo>
                <a:cubicBezTo>
                  <a:pt x="33" y="0"/>
                  <a:pt x="33" y="0"/>
                  <a:pt x="33" y="0"/>
                </a:cubicBezTo>
                <a:cubicBezTo>
                  <a:pt x="38" y="0"/>
                  <a:pt x="38" y="0"/>
                  <a:pt x="38" y="0"/>
                </a:cubicBezTo>
                <a:cubicBezTo>
                  <a:pt x="38" y="3"/>
                  <a:pt x="38" y="3"/>
                  <a:pt x="38" y="3"/>
                </a:cubicBezTo>
                <a:cubicBezTo>
                  <a:pt x="31" y="9"/>
                  <a:pt x="31" y="9"/>
                  <a:pt x="31" y="9"/>
                </a:cubicBezTo>
                <a:cubicBezTo>
                  <a:pt x="24" y="9"/>
                  <a:pt x="24" y="9"/>
                  <a:pt x="24" y="9"/>
                </a:cubicBezTo>
                <a:close/>
                <a:moveTo>
                  <a:pt x="36" y="9"/>
                </a:moveTo>
                <a:cubicBezTo>
                  <a:pt x="38" y="9"/>
                  <a:pt x="38" y="9"/>
                  <a:pt x="38" y="9"/>
                </a:cubicBezTo>
                <a:cubicBezTo>
                  <a:pt x="38" y="7"/>
                  <a:pt x="38" y="7"/>
                  <a:pt x="38" y="7"/>
                </a:cubicBezTo>
                <a:cubicBezTo>
                  <a:pt x="36" y="9"/>
                  <a:pt x="36" y="9"/>
                  <a:pt x="36" y="9"/>
                </a:cubicBezTo>
                <a:close/>
                <a:moveTo>
                  <a:pt x="17" y="0"/>
                </a:moveTo>
                <a:cubicBezTo>
                  <a:pt x="0" y="18"/>
                  <a:pt x="0" y="18"/>
                  <a:pt x="0" y="18"/>
                </a:cubicBezTo>
                <a:cubicBezTo>
                  <a:pt x="0" y="11"/>
                  <a:pt x="0" y="11"/>
                  <a:pt x="0" y="11"/>
                </a:cubicBezTo>
                <a:cubicBezTo>
                  <a:pt x="10" y="0"/>
                  <a:pt x="10" y="0"/>
                  <a:pt x="10" y="0"/>
                </a:cubicBezTo>
                <a:cubicBezTo>
                  <a:pt x="17" y="0"/>
                  <a:pt x="17" y="0"/>
                  <a:pt x="17" y="0"/>
                </a:cubicBezTo>
                <a:close/>
                <a:moveTo>
                  <a:pt x="5" y="1"/>
                </a:moveTo>
                <a:cubicBezTo>
                  <a:pt x="4" y="1"/>
                  <a:pt x="3" y="2"/>
                  <a:pt x="2" y="3"/>
                </a:cubicBezTo>
                <a:cubicBezTo>
                  <a:pt x="1" y="3"/>
                  <a:pt x="1" y="4"/>
                  <a:pt x="0" y="5"/>
                </a:cubicBezTo>
                <a:cubicBezTo>
                  <a:pt x="5" y="1"/>
                  <a:pt x="5" y="1"/>
                  <a:pt x="5" y="1"/>
                </a:cubicBezTo>
                <a:close/>
                <a:moveTo>
                  <a:pt x="0" y="22"/>
                </a:moveTo>
                <a:cubicBezTo>
                  <a:pt x="0" y="29"/>
                  <a:pt x="0" y="29"/>
                  <a:pt x="0" y="29"/>
                </a:cubicBezTo>
                <a:cubicBezTo>
                  <a:pt x="10" y="19"/>
                  <a:pt x="10" y="19"/>
                  <a:pt x="10" y="19"/>
                </a:cubicBezTo>
                <a:cubicBezTo>
                  <a:pt x="10" y="12"/>
                  <a:pt x="10" y="12"/>
                  <a:pt x="10" y="12"/>
                </a:cubicBezTo>
                <a:cubicBezTo>
                  <a:pt x="0" y="22"/>
                  <a:pt x="0" y="22"/>
                  <a:pt x="0" y="22"/>
                </a:cubicBezTo>
                <a:close/>
                <a:moveTo>
                  <a:pt x="0" y="34"/>
                </a:moveTo>
                <a:cubicBezTo>
                  <a:pt x="10" y="23"/>
                  <a:pt x="10" y="23"/>
                  <a:pt x="10" y="23"/>
                </a:cubicBezTo>
                <a:cubicBezTo>
                  <a:pt x="10" y="30"/>
                  <a:pt x="10" y="30"/>
                  <a:pt x="10" y="30"/>
                </a:cubicBezTo>
                <a:cubicBezTo>
                  <a:pt x="0" y="41"/>
                  <a:pt x="0" y="41"/>
                  <a:pt x="0" y="41"/>
                </a:cubicBezTo>
                <a:cubicBezTo>
                  <a:pt x="0" y="34"/>
                  <a:pt x="0" y="34"/>
                  <a:pt x="0" y="34"/>
                </a:cubicBezTo>
                <a:close/>
                <a:moveTo>
                  <a:pt x="0" y="46"/>
                </a:moveTo>
                <a:cubicBezTo>
                  <a:pt x="0" y="52"/>
                  <a:pt x="0" y="52"/>
                  <a:pt x="0" y="52"/>
                </a:cubicBezTo>
                <a:cubicBezTo>
                  <a:pt x="10" y="42"/>
                  <a:pt x="10" y="42"/>
                  <a:pt x="10" y="42"/>
                </a:cubicBezTo>
                <a:cubicBezTo>
                  <a:pt x="10" y="35"/>
                  <a:pt x="10" y="35"/>
                  <a:pt x="10" y="35"/>
                </a:cubicBezTo>
                <a:cubicBezTo>
                  <a:pt x="0" y="46"/>
                  <a:pt x="0" y="46"/>
                  <a:pt x="0" y="46"/>
                </a:cubicBezTo>
                <a:close/>
                <a:moveTo>
                  <a:pt x="0" y="57"/>
                </a:moveTo>
                <a:cubicBezTo>
                  <a:pt x="10" y="47"/>
                  <a:pt x="10" y="47"/>
                  <a:pt x="10" y="47"/>
                </a:cubicBezTo>
                <a:cubicBezTo>
                  <a:pt x="10" y="54"/>
                  <a:pt x="10" y="54"/>
                  <a:pt x="10" y="54"/>
                </a:cubicBezTo>
                <a:cubicBezTo>
                  <a:pt x="0" y="64"/>
                  <a:pt x="0" y="64"/>
                  <a:pt x="0" y="64"/>
                </a:cubicBezTo>
                <a:cubicBezTo>
                  <a:pt x="0" y="57"/>
                  <a:pt x="0" y="57"/>
                  <a:pt x="0" y="57"/>
                </a:cubicBezTo>
                <a:close/>
                <a:moveTo>
                  <a:pt x="0" y="69"/>
                </a:moveTo>
                <a:cubicBezTo>
                  <a:pt x="0" y="76"/>
                  <a:pt x="0" y="76"/>
                  <a:pt x="0" y="76"/>
                </a:cubicBezTo>
                <a:cubicBezTo>
                  <a:pt x="10" y="65"/>
                  <a:pt x="10" y="65"/>
                  <a:pt x="10" y="65"/>
                </a:cubicBezTo>
                <a:cubicBezTo>
                  <a:pt x="10" y="58"/>
                  <a:pt x="10" y="58"/>
                  <a:pt x="10" y="58"/>
                </a:cubicBezTo>
                <a:cubicBezTo>
                  <a:pt x="0" y="69"/>
                  <a:pt x="0" y="69"/>
                  <a:pt x="0" y="69"/>
                </a:cubicBezTo>
                <a:close/>
                <a:moveTo>
                  <a:pt x="0" y="80"/>
                </a:moveTo>
                <a:cubicBezTo>
                  <a:pt x="10" y="70"/>
                  <a:pt x="10" y="70"/>
                  <a:pt x="10" y="70"/>
                </a:cubicBezTo>
                <a:cubicBezTo>
                  <a:pt x="10" y="77"/>
                  <a:pt x="10" y="77"/>
                  <a:pt x="10" y="7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80"/>
                  <a:pt x="0" y="80"/>
                  <a:pt x="0" y="80"/>
                </a:cubicBezTo>
                <a:close/>
                <a:moveTo>
                  <a:pt x="0" y="92"/>
                </a:moveTo>
                <a:cubicBezTo>
                  <a:pt x="0" y="99"/>
                  <a:pt x="0" y="99"/>
                  <a:pt x="0" y="99"/>
                </a:cubicBezTo>
                <a:cubicBezTo>
                  <a:pt x="10" y="88"/>
                  <a:pt x="10" y="88"/>
                  <a:pt x="10" y="88"/>
                </a:cubicBezTo>
                <a:cubicBezTo>
                  <a:pt x="10" y="82"/>
                  <a:pt x="10" y="82"/>
                  <a:pt x="10" y="82"/>
                </a:cubicBezTo>
                <a:cubicBezTo>
                  <a:pt x="0" y="92"/>
                  <a:pt x="0" y="92"/>
                  <a:pt x="0" y="92"/>
                </a:cubicBezTo>
                <a:close/>
                <a:moveTo>
                  <a:pt x="0" y="104"/>
                </a:moveTo>
                <a:cubicBezTo>
                  <a:pt x="10" y="93"/>
                  <a:pt x="10" y="93"/>
                  <a:pt x="10" y="93"/>
                </a:cubicBezTo>
                <a:cubicBezTo>
                  <a:pt x="10" y="100"/>
                  <a:pt x="10" y="100"/>
                  <a:pt x="10" y="100"/>
                </a:cubicBezTo>
                <a:cubicBezTo>
                  <a:pt x="0" y="111"/>
                  <a:pt x="0" y="111"/>
                  <a:pt x="0" y="111"/>
                </a:cubicBezTo>
                <a:cubicBezTo>
                  <a:pt x="0" y="104"/>
                  <a:pt x="0" y="104"/>
                  <a:pt x="0" y="104"/>
                </a:cubicBezTo>
                <a:close/>
                <a:moveTo>
                  <a:pt x="0" y="115"/>
                </a:moveTo>
                <a:cubicBezTo>
                  <a:pt x="0" y="122"/>
                  <a:pt x="0" y="122"/>
                  <a:pt x="0" y="122"/>
                </a:cubicBezTo>
                <a:cubicBezTo>
                  <a:pt x="10" y="112"/>
                  <a:pt x="10" y="112"/>
                  <a:pt x="10" y="112"/>
                </a:cubicBezTo>
                <a:cubicBezTo>
                  <a:pt x="10" y="105"/>
                  <a:pt x="10" y="105"/>
                  <a:pt x="10" y="105"/>
                </a:cubicBezTo>
                <a:cubicBezTo>
                  <a:pt x="0" y="115"/>
                  <a:pt x="0" y="115"/>
                  <a:pt x="0" y="115"/>
                </a:cubicBezTo>
                <a:close/>
                <a:moveTo>
                  <a:pt x="0" y="127"/>
                </a:moveTo>
                <a:cubicBezTo>
                  <a:pt x="10" y="116"/>
                  <a:pt x="10" y="116"/>
                  <a:pt x="10" y="116"/>
                </a:cubicBezTo>
                <a:cubicBezTo>
                  <a:pt x="10" y="123"/>
                  <a:pt x="10" y="123"/>
                  <a:pt x="10" y="123"/>
                </a:cubicBezTo>
                <a:cubicBezTo>
                  <a:pt x="0" y="134"/>
                  <a:pt x="0" y="134"/>
                  <a:pt x="0" y="134"/>
                </a:cubicBezTo>
                <a:cubicBezTo>
                  <a:pt x="0" y="127"/>
                  <a:pt x="0" y="127"/>
                  <a:pt x="0" y="127"/>
                </a:cubicBezTo>
                <a:close/>
                <a:moveTo>
                  <a:pt x="0" y="139"/>
                </a:moveTo>
                <a:cubicBezTo>
                  <a:pt x="0" y="145"/>
                  <a:pt x="0" y="145"/>
                  <a:pt x="0" y="145"/>
                </a:cubicBezTo>
                <a:cubicBezTo>
                  <a:pt x="10" y="135"/>
                  <a:pt x="10" y="135"/>
                  <a:pt x="10" y="135"/>
                </a:cubicBezTo>
                <a:cubicBezTo>
                  <a:pt x="10" y="128"/>
                  <a:pt x="10" y="128"/>
                  <a:pt x="10" y="128"/>
                </a:cubicBezTo>
                <a:cubicBezTo>
                  <a:pt x="0" y="139"/>
                  <a:pt x="0" y="139"/>
                  <a:pt x="0" y="139"/>
                </a:cubicBezTo>
                <a:close/>
                <a:moveTo>
                  <a:pt x="0" y="150"/>
                </a:moveTo>
                <a:cubicBezTo>
                  <a:pt x="10" y="140"/>
                  <a:pt x="10" y="140"/>
                  <a:pt x="10" y="140"/>
                </a:cubicBezTo>
                <a:cubicBezTo>
                  <a:pt x="10" y="147"/>
                  <a:pt x="10" y="147"/>
                  <a:pt x="10" y="147"/>
                </a:cubicBezTo>
                <a:cubicBezTo>
                  <a:pt x="0" y="157"/>
                  <a:pt x="0" y="157"/>
                  <a:pt x="0" y="157"/>
                </a:cubicBezTo>
                <a:cubicBezTo>
                  <a:pt x="0" y="150"/>
                  <a:pt x="0" y="150"/>
                  <a:pt x="0" y="150"/>
                </a:cubicBezTo>
                <a:close/>
                <a:moveTo>
                  <a:pt x="0" y="162"/>
                </a:moveTo>
                <a:cubicBezTo>
                  <a:pt x="0" y="166"/>
                  <a:pt x="0" y="166"/>
                  <a:pt x="0" y="166"/>
                </a:cubicBezTo>
                <a:cubicBezTo>
                  <a:pt x="0" y="167"/>
                  <a:pt x="0" y="167"/>
                  <a:pt x="0" y="168"/>
                </a:cubicBezTo>
                <a:cubicBezTo>
                  <a:pt x="10" y="158"/>
                  <a:pt x="10" y="158"/>
                  <a:pt x="10" y="158"/>
                </a:cubicBezTo>
                <a:cubicBezTo>
                  <a:pt x="10" y="151"/>
                  <a:pt x="10" y="151"/>
                  <a:pt x="10" y="151"/>
                </a:cubicBezTo>
                <a:cubicBezTo>
                  <a:pt x="0" y="162"/>
                  <a:pt x="0" y="162"/>
                  <a:pt x="0" y="162"/>
                </a:cubicBezTo>
                <a:close/>
                <a:moveTo>
                  <a:pt x="2" y="171"/>
                </a:moveTo>
                <a:cubicBezTo>
                  <a:pt x="10" y="163"/>
                  <a:pt x="10" y="163"/>
                  <a:pt x="10" y="163"/>
                </a:cubicBezTo>
                <a:cubicBezTo>
                  <a:pt x="11" y="164"/>
                  <a:pt x="11" y="164"/>
                  <a:pt x="12" y="164"/>
                </a:cubicBezTo>
                <a:cubicBezTo>
                  <a:pt x="16" y="164"/>
                  <a:pt x="16" y="164"/>
                  <a:pt x="16" y="164"/>
                </a:cubicBezTo>
                <a:cubicBezTo>
                  <a:pt x="7" y="173"/>
                  <a:pt x="7" y="173"/>
                  <a:pt x="7" y="173"/>
                </a:cubicBezTo>
                <a:cubicBezTo>
                  <a:pt x="5" y="173"/>
                  <a:pt x="3" y="172"/>
                  <a:pt x="2" y="171"/>
                </a:cubicBezTo>
                <a:close/>
                <a:moveTo>
                  <a:pt x="12" y="173"/>
                </a:moveTo>
                <a:cubicBezTo>
                  <a:pt x="18" y="173"/>
                  <a:pt x="18" y="173"/>
                  <a:pt x="18" y="173"/>
                </a:cubicBezTo>
                <a:cubicBezTo>
                  <a:pt x="27" y="164"/>
                  <a:pt x="27" y="164"/>
                  <a:pt x="27" y="164"/>
                </a:cubicBezTo>
                <a:cubicBezTo>
                  <a:pt x="21" y="164"/>
                  <a:pt x="21" y="164"/>
                  <a:pt x="21" y="164"/>
                </a:cubicBezTo>
                <a:cubicBezTo>
                  <a:pt x="12" y="173"/>
                  <a:pt x="12" y="173"/>
                  <a:pt x="12" y="173"/>
                </a:cubicBezTo>
                <a:close/>
                <a:moveTo>
                  <a:pt x="23" y="173"/>
                </a:moveTo>
                <a:cubicBezTo>
                  <a:pt x="32" y="164"/>
                  <a:pt x="32" y="164"/>
                  <a:pt x="32" y="164"/>
                </a:cubicBezTo>
                <a:cubicBezTo>
                  <a:pt x="39" y="164"/>
                  <a:pt x="39" y="164"/>
                  <a:pt x="39" y="164"/>
                </a:cubicBezTo>
                <a:cubicBezTo>
                  <a:pt x="30" y="173"/>
                  <a:pt x="30" y="173"/>
                  <a:pt x="30" y="173"/>
                </a:cubicBezTo>
                <a:cubicBezTo>
                  <a:pt x="23" y="173"/>
                  <a:pt x="23" y="173"/>
                  <a:pt x="23" y="173"/>
                </a:cubicBezTo>
                <a:close/>
                <a:moveTo>
                  <a:pt x="35" y="173"/>
                </a:moveTo>
                <a:cubicBezTo>
                  <a:pt x="42" y="173"/>
                  <a:pt x="42" y="173"/>
                  <a:pt x="42" y="173"/>
                </a:cubicBezTo>
                <a:cubicBezTo>
                  <a:pt x="51" y="164"/>
                  <a:pt x="51" y="164"/>
                  <a:pt x="51" y="164"/>
                </a:cubicBezTo>
                <a:cubicBezTo>
                  <a:pt x="44" y="164"/>
                  <a:pt x="44" y="164"/>
                  <a:pt x="44" y="164"/>
                </a:cubicBezTo>
                <a:cubicBezTo>
                  <a:pt x="35" y="173"/>
                  <a:pt x="35" y="173"/>
                  <a:pt x="35" y="173"/>
                </a:cubicBezTo>
                <a:close/>
                <a:moveTo>
                  <a:pt x="46" y="173"/>
                </a:moveTo>
                <a:cubicBezTo>
                  <a:pt x="55" y="164"/>
                  <a:pt x="55" y="164"/>
                  <a:pt x="55" y="164"/>
                </a:cubicBezTo>
                <a:cubicBezTo>
                  <a:pt x="62" y="164"/>
                  <a:pt x="62" y="164"/>
                  <a:pt x="62" y="164"/>
                </a:cubicBezTo>
                <a:cubicBezTo>
                  <a:pt x="53" y="173"/>
                  <a:pt x="53" y="173"/>
                  <a:pt x="53" y="173"/>
                </a:cubicBezTo>
                <a:cubicBezTo>
                  <a:pt x="46" y="173"/>
                  <a:pt x="46" y="173"/>
                  <a:pt x="46" y="173"/>
                </a:cubicBezTo>
                <a:close/>
                <a:moveTo>
                  <a:pt x="58" y="173"/>
                </a:moveTo>
                <a:cubicBezTo>
                  <a:pt x="65" y="173"/>
                  <a:pt x="65" y="173"/>
                  <a:pt x="65" y="173"/>
                </a:cubicBezTo>
                <a:cubicBezTo>
                  <a:pt x="74" y="164"/>
                  <a:pt x="74" y="164"/>
                  <a:pt x="74" y="164"/>
                </a:cubicBezTo>
                <a:cubicBezTo>
                  <a:pt x="67" y="164"/>
                  <a:pt x="67" y="164"/>
                  <a:pt x="67" y="164"/>
                </a:cubicBezTo>
                <a:cubicBezTo>
                  <a:pt x="58" y="173"/>
                  <a:pt x="58" y="173"/>
                  <a:pt x="58" y="173"/>
                </a:cubicBezTo>
                <a:close/>
                <a:moveTo>
                  <a:pt x="70" y="173"/>
                </a:moveTo>
                <a:cubicBezTo>
                  <a:pt x="79" y="164"/>
                  <a:pt x="79" y="164"/>
                  <a:pt x="79" y="164"/>
                </a:cubicBezTo>
                <a:cubicBezTo>
                  <a:pt x="86" y="164"/>
                  <a:pt x="86" y="164"/>
                  <a:pt x="86" y="164"/>
                </a:cubicBezTo>
                <a:cubicBezTo>
                  <a:pt x="77" y="173"/>
                  <a:pt x="77" y="173"/>
                  <a:pt x="77" y="173"/>
                </a:cubicBezTo>
                <a:cubicBezTo>
                  <a:pt x="70" y="173"/>
                  <a:pt x="70" y="173"/>
                  <a:pt x="70" y="173"/>
                </a:cubicBezTo>
                <a:close/>
                <a:moveTo>
                  <a:pt x="81" y="173"/>
                </a:moveTo>
                <a:cubicBezTo>
                  <a:pt x="88" y="173"/>
                  <a:pt x="88" y="173"/>
                  <a:pt x="88" y="173"/>
                </a:cubicBezTo>
                <a:cubicBezTo>
                  <a:pt x="97" y="164"/>
                  <a:pt x="97" y="164"/>
                  <a:pt x="97" y="164"/>
                </a:cubicBezTo>
                <a:cubicBezTo>
                  <a:pt x="90" y="164"/>
                  <a:pt x="90" y="164"/>
                  <a:pt x="90" y="164"/>
                </a:cubicBezTo>
                <a:cubicBezTo>
                  <a:pt x="81" y="173"/>
                  <a:pt x="81" y="173"/>
                  <a:pt x="81" y="173"/>
                </a:cubicBezTo>
                <a:close/>
                <a:moveTo>
                  <a:pt x="93" y="173"/>
                </a:moveTo>
                <a:cubicBezTo>
                  <a:pt x="102" y="164"/>
                  <a:pt x="102" y="164"/>
                  <a:pt x="102" y="164"/>
                </a:cubicBezTo>
                <a:cubicBezTo>
                  <a:pt x="109" y="164"/>
                  <a:pt x="109" y="164"/>
                  <a:pt x="109" y="164"/>
                </a:cubicBezTo>
                <a:cubicBezTo>
                  <a:pt x="100" y="173"/>
                  <a:pt x="100" y="173"/>
                  <a:pt x="100" y="173"/>
                </a:cubicBezTo>
                <a:cubicBezTo>
                  <a:pt x="93" y="173"/>
                  <a:pt x="93" y="173"/>
                  <a:pt x="93" y="173"/>
                </a:cubicBezTo>
                <a:close/>
                <a:moveTo>
                  <a:pt x="105" y="173"/>
                </a:moveTo>
                <a:cubicBezTo>
                  <a:pt x="111" y="173"/>
                  <a:pt x="111" y="173"/>
                  <a:pt x="111" y="173"/>
                </a:cubicBezTo>
                <a:cubicBezTo>
                  <a:pt x="120" y="164"/>
                  <a:pt x="120" y="164"/>
                  <a:pt x="120" y="164"/>
                </a:cubicBezTo>
                <a:cubicBezTo>
                  <a:pt x="114" y="164"/>
                  <a:pt x="114" y="164"/>
                  <a:pt x="114" y="164"/>
                </a:cubicBezTo>
                <a:cubicBezTo>
                  <a:pt x="105" y="173"/>
                  <a:pt x="105" y="173"/>
                  <a:pt x="105" y="173"/>
                </a:cubicBezTo>
                <a:close/>
                <a:moveTo>
                  <a:pt x="116" y="173"/>
                </a:moveTo>
                <a:cubicBezTo>
                  <a:pt x="133" y="156"/>
                  <a:pt x="133" y="156"/>
                  <a:pt x="133" y="156"/>
                </a:cubicBezTo>
                <a:cubicBezTo>
                  <a:pt x="133" y="163"/>
                  <a:pt x="133" y="163"/>
                  <a:pt x="133" y="163"/>
                </a:cubicBezTo>
                <a:cubicBezTo>
                  <a:pt x="123" y="173"/>
                  <a:pt x="123" y="173"/>
                  <a:pt x="123" y="173"/>
                </a:cubicBezTo>
                <a:cubicBezTo>
                  <a:pt x="116" y="173"/>
                  <a:pt x="116" y="173"/>
                  <a:pt x="116" y="173"/>
                </a:cubicBezTo>
                <a:close/>
                <a:moveTo>
                  <a:pt x="128" y="173"/>
                </a:moveTo>
                <a:cubicBezTo>
                  <a:pt x="129" y="173"/>
                  <a:pt x="130" y="172"/>
                  <a:pt x="131" y="171"/>
                </a:cubicBezTo>
                <a:cubicBezTo>
                  <a:pt x="132" y="170"/>
                  <a:pt x="133" y="169"/>
                  <a:pt x="133" y="168"/>
                </a:cubicBezTo>
                <a:cubicBezTo>
                  <a:pt x="128" y="173"/>
                  <a:pt x="128" y="173"/>
                  <a:pt x="128" y="173"/>
                </a:cubicBezTo>
                <a:close/>
                <a:moveTo>
                  <a:pt x="133" y="151"/>
                </a:moveTo>
                <a:cubicBezTo>
                  <a:pt x="133" y="144"/>
                  <a:pt x="133" y="144"/>
                  <a:pt x="133" y="144"/>
                </a:cubicBezTo>
                <a:cubicBezTo>
                  <a:pt x="123" y="155"/>
                  <a:pt x="123" y="155"/>
                  <a:pt x="123" y="155"/>
                </a:cubicBezTo>
                <a:cubicBezTo>
                  <a:pt x="123" y="162"/>
                  <a:pt x="123" y="162"/>
                  <a:pt x="123" y="162"/>
                </a:cubicBezTo>
                <a:cubicBezTo>
                  <a:pt x="133" y="151"/>
                  <a:pt x="133" y="151"/>
                  <a:pt x="133" y="151"/>
                </a:cubicBezTo>
                <a:close/>
                <a:moveTo>
                  <a:pt x="133" y="140"/>
                </a:moveTo>
                <a:cubicBezTo>
                  <a:pt x="123" y="150"/>
                  <a:pt x="123" y="150"/>
                  <a:pt x="123" y="150"/>
                </a:cubicBezTo>
                <a:cubicBezTo>
                  <a:pt x="123" y="143"/>
                  <a:pt x="123" y="143"/>
                  <a:pt x="123" y="143"/>
                </a:cubicBezTo>
                <a:cubicBezTo>
                  <a:pt x="133" y="133"/>
                  <a:pt x="133" y="133"/>
                  <a:pt x="133" y="133"/>
                </a:cubicBezTo>
                <a:cubicBezTo>
                  <a:pt x="133" y="140"/>
                  <a:pt x="133" y="140"/>
                  <a:pt x="133" y="140"/>
                </a:cubicBezTo>
                <a:close/>
                <a:moveTo>
                  <a:pt x="133" y="128"/>
                </a:moveTo>
                <a:cubicBezTo>
                  <a:pt x="133" y="121"/>
                  <a:pt x="133" y="121"/>
                  <a:pt x="133" y="121"/>
                </a:cubicBezTo>
                <a:cubicBezTo>
                  <a:pt x="123" y="132"/>
                  <a:pt x="123" y="132"/>
                  <a:pt x="123" y="132"/>
                </a:cubicBezTo>
                <a:cubicBezTo>
                  <a:pt x="123" y="139"/>
                  <a:pt x="123" y="139"/>
                  <a:pt x="123" y="139"/>
                </a:cubicBezTo>
                <a:cubicBezTo>
                  <a:pt x="133" y="128"/>
                  <a:pt x="133" y="128"/>
                  <a:pt x="133" y="128"/>
                </a:cubicBezTo>
                <a:close/>
                <a:moveTo>
                  <a:pt x="133" y="116"/>
                </a:moveTo>
                <a:cubicBezTo>
                  <a:pt x="123" y="127"/>
                  <a:pt x="123" y="127"/>
                  <a:pt x="123" y="127"/>
                </a:cubicBezTo>
                <a:cubicBezTo>
                  <a:pt x="123" y="120"/>
                  <a:pt x="123" y="120"/>
                  <a:pt x="123" y="120"/>
                </a:cubicBezTo>
                <a:cubicBezTo>
                  <a:pt x="133" y="110"/>
                  <a:pt x="133" y="110"/>
                  <a:pt x="133" y="110"/>
                </a:cubicBezTo>
                <a:cubicBezTo>
                  <a:pt x="133" y="116"/>
                  <a:pt x="133" y="116"/>
                  <a:pt x="133" y="116"/>
                </a:cubicBezTo>
                <a:close/>
                <a:moveTo>
                  <a:pt x="133" y="105"/>
                </a:moveTo>
                <a:cubicBezTo>
                  <a:pt x="133" y="98"/>
                  <a:pt x="133" y="98"/>
                  <a:pt x="133" y="98"/>
                </a:cubicBezTo>
                <a:cubicBezTo>
                  <a:pt x="123" y="109"/>
                  <a:pt x="123" y="109"/>
                  <a:pt x="123" y="109"/>
                </a:cubicBezTo>
                <a:cubicBezTo>
                  <a:pt x="123" y="115"/>
                  <a:pt x="123" y="115"/>
                  <a:pt x="123" y="115"/>
                </a:cubicBezTo>
                <a:cubicBezTo>
                  <a:pt x="133" y="105"/>
                  <a:pt x="133" y="105"/>
                  <a:pt x="133" y="105"/>
                </a:cubicBezTo>
                <a:close/>
                <a:moveTo>
                  <a:pt x="133" y="93"/>
                </a:moveTo>
                <a:cubicBezTo>
                  <a:pt x="123" y="104"/>
                  <a:pt x="123" y="104"/>
                  <a:pt x="123" y="104"/>
                </a:cubicBezTo>
                <a:cubicBezTo>
                  <a:pt x="123" y="97"/>
                  <a:pt x="123" y="97"/>
                  <a:pt x="123" y="97"/>
                </a:cubicBezTo>
                <a:cubicBezTo>
                  <a:pt x="133" y="86"/>
                  <a:pt x="133" y="86"/>
                  <a:pt x="133" y="86"/>
                </a:cubicBezTo>
                <a:cubicBezTo>
                  <a:pt x="133" y="93"/>
                  <a:pt x="133" y="93"/>
                  <a:pt x="133" y="93"/>
                </a:cubicBezTo>
                <a:close/>
                <a:moveTo>
                  <a:pt x="133" y="82"/>
                </a:moveTo>
                <a:cubicBezTo>
                  <a:pt x="133" y="75"/>
                  <a:pt x="133" y="75"/>
                  <a:pt x="133" y="75"/>
                </a:cubicBezTo>
                <a:cubicBezTo>
                  <a:pt x="123" y="85"/>
                  <a:pt x="123" y="85"/>
                  <a:pt x="123" y="85"/>
                </a:cubicBezTo>
                <a:cubicBezTo>
                  <a:pt x="123" y="92"/>
                  <a:pt x="123" y="92"/>
                  <a:pt x="123" y="92"/>
                </a:cubicBezTo>
                <a:cubicBezTo>
                  <a:pt x="133" y="82"/>
                  <a:pt x="133" y="82"/>
                  <a:pt x="133" y="82"/>
                </a:cubicBezTo>
                <a:close/>
                <a:moveTo>
                  <a:pt x="133" y="70"/>
                </a:moveTo>
                <a:cubicBezTo>
                  <a:pt x="123" y="80"/>
                  <a:pt x="123" y="80"/>
                  <a:pt x="123" y="80"/>
                </a:cubicBezTo>
                <a:cubicBezTo>
                  <a:pt x="123" y="74"/>
                  <a:pt x="123" y="74"/>
                  <a:pt x="123" y="74"/>
                </a:cubicBezTo>
                <a:cubicBezTo>
                  <a:pt x="133" y="63"/>
                  <a:pt x="133" y="63"/>
                  <a:pt x="133" y="63"/>
                </a:cubicBezTo>
                <a:cubicBezTo>
                  <a:pt x="133" y="70"/>
                  <a:pt x="133" y="70"/>
                  <a:pt x="133" y="70"/>
                </a:cubicBezTo>
                <a:close/>
                <a:moveTo>
                  <a:pt x="133" y="58"/>
                </a:moveTo>
                <a:cubicBezTo>
                  <a:pt x="133" y="51"/>
                  <a:pt x="133" y="51"/>
                  <a:pt x="133" y="51"/>
                </a:cubicBezTo>
                <a:cubicBezTo>
                  <a:pt x="123" y="62"/>
                  <a:pt x="123" y="62"/>
                  <a:pt x="123" y="62"/>
                </a:cubicBezTo>
                <a:cubicBezTo>
                  <a:pt x="123" y="69"/>
                  <a:pt x="123" y="69"/>
                  <a:pt x="123" y="69"/>
                </a:cubicBezTo>
                <a:cubicBezTo>
                  <a:pt x="133" y="58"/>
                  <a:pt x="133" y="58"/>
                  <a:pt x="133" y="58"/>
                </a:cubicBezTo>
                <a:close/>
                <a:moveTo>
                  <a:pt x="133" y="47"/>
                </a:moveTo>
                <a:cubicBezTo>
                  <a:pt x="123" y="57"/>
                  <a:pt x="123" y="57"/>
                  <a:pt x="123" y="57"/>
                </a:cubicBezTo>
                <a:cubicBezTo>
                  <a:pt x="123" y="50"/>
                  <a:pt x="123" y="50"/>
                  <a:pt x="123" y="50"/>
                </a:cubicBezTo>
                <a:cubicBezTo>
                  <a:pt x="133" y="40"/>
                  <a:pt x="133" y="40"/>
                  <a:pt x="133" y="40"/>
                </a:cubicBezTo>
                <a:cubicBezTo>
                  <a:pt x="133" y="47"/>
                  <a:pt x="133" y="47"/>
                  <a:pt x="133" y="47"/>
                </a:cubicBezTo>
                <a:close/>
                <a:moveTo>
                  <a:pt x="133" y="35"/>
                </a:moveTo>
                <a:cubicBezTo>
                  <a:pt x="133" y="28"/>
                  <a:pt x="133" y="28"/>
                  <a:pt x="133" y="28"/>
                </a:cubicBezTo>
                <a:cubicBezTo>
                  <a:pt x="123" y="39"/>
                  <a:pt x="123" y="39"/>
                  <a:pt x="123" y="39"/>
                </a:cubicBezTo>
                <a:cubicBezTo>
                  <a:pt x="123" y="46"/>
                  <a:pt x="123" y="46"/>
                  <a:pt x="123" y="46"/>
                </a:cubicBezTo>
                <a:cubicBezTo>
                  <a:pt x="133" y="35"/>
                  <a:pt x="133" y="35"/>
                  <a:pt x="133" y="35"/>
                </a:cubicBezTo>
                <a:close/>
                <a:moveTo>
                  <a:pt x="133" y="23"/>
                </a:moveTo>
                <a:cubicBezTo>
                  <a:pt x="123" y="34"/>
                  <a:pt x="123" y="34"/>
                  <a:pt x="123" y="34"/>
                </a:cubicBezTo>
                <a:cubicBezTo>
                  <a:pt x="123" y="27"/>
                  <a:pt x="123" y="27"/>
                  <a:pt x="123" y="27"/>
                </a:cubicBezTo>
                <a:cubicBezTo>
                  <a:pt x="133" y="17"/>
                  <a:pt x="133" y="17"/>
                  <a:pt x="133" y="17"/>
                </a:cubicBezTo>
                <a:cubicBezTo>
                  <a:pt x="133" y="23"/>
                  <a:pt x="133" y="23"/>
                  <a:pt x="133" y="23"/>
                </a:cubicBezTo>
                <a:close/>
                <a:moveTo>
                  <a:pt x="133" y="12"/>
                </a:moveTo>
                <a:cubicBezTo>
                  <a:pt x="133" y="8"/>
                  <a:pt x="133" y="8"/>
                  <a:pt x="133" y="8"/>
                </a:cubicBezTo>
                <a:cubicBezTo>
                  <a:pt x="133" y="7"/>
                  <a:pt x="133" y="6"/>
                  <a:pt x="133" y="5"/>
                </a:cubicBezTo>
                <a:cubicBezTo>
                  <a:pt x="123" y="16"/>
                  <a:pt x="123" y="16"/>
                  <a:pt x="123" y="16"/>
                </a:cubicBezTo>
                <a:cubicBezTo>
                  <a:pt x="123" y="22"/>
                  <a:pt x="123" y="22"/>
                  <a:pt x="123" y="22"/>
                </a:cubicBezTo>
                <a:cubicBezTo>
                  <a:pt x="133" y="12"/>
                  <a:pt x="133" y="12"/>
                  <a:pt x="133" y="12"/>
                </a:cubicBezTo>
                <a:close/>
                <a:moveTo>
                  <a:pt x="131" y="3"/>
                </a:moveTo>
                <a:cubicBezTo>
                  <a:pt x="123" y="11"/>
                  <a:pt x="123" y="11"/>
                  <a:pt x="123" y="11"/>
                </a:cubicBezTo>
                <a:cubicBezTo>
                  <a:pt x="123" y="10"/>
                  <a:pt x="122" y="9"/>
                  <a:pt x="121" y="9"/>
                </a:cubicBezTo>
                <a:cubicBezTo>
                  <a:pt x="117" y="9"/>
                  <a:pt x="117" y="9"/>
                  <a:pt x="117" y="9"/>
                </a:cubicBezTo>
                <a:cubicBezTo>
                  <a:pt x="126" y="0"/>
                  <a:pt x="126" y="0"/>
                  <a:pt x="126" y="0"/>
                </a:cubicBezTo>
                <a:cubicBezTo>
                  <a:pt x="128" y="1"/>
                  <a:pt x="130" y="1"/>
                  <a:pt x="131" y="3"/>
                </a:cubicBezTo>
                <a:close/>
                <a:moveTo>
                  <a:pt x="122" y="0"/>
                </a:moveTo>
                <a:cubicBezTo>
                  <a:pt x="115" y="0"/>
                  <a:pt x="115" y="0"/>
                  <a:pt x="115" y="0"/>
                </a:cubicBezTo>
                <a:cubicBezTo>
                  <a:pt x="106" y="9"/>
                  <a:pt x="106" y="9"/>
                  <a:pt x="106" y="9"/>
                </a:cubicBezTo>
                <a:cubicBezTo>
                  <a:pt x="113" y="9"/>
                  <a:pt x="113" y="9"/>
                  <a:pt x="113" y="9"/>
                </a:cubicBezTo>
                <a:cubicBezTo>
                  <a:pt x="122" y="0"/>
                  <a:pt x="122" y="0"/>
                  <a:pt x="122" y="0"/>
                </a:cubicBezTo>
                <a:close/>
                <a:moveTo>
                  <a:pt x="110" y="0"/>
                </a:moveTo>
                <a:cubicBezTo>
                  <a:pt x="101" y="9"/>
                  <a:pt x="101" y="9"/>
                  <a:pt x="101" y="9"/>
                </a:cubicBezTo>
                <a:cubicBezTo>
                  <a:pt x="95" y="9"/>
                  <a:pt x="95" y="9"/>
                  <a:pt x="95" y="9"/>
                </a:cubicBezTo>
                <a:cubicBezTo>
                  <a:pt x="95" y="8"/>
                  <a:pt x="95" y="8"/>
                  <a:pt x="95" y="8"/>
                </a:cubicBezTo>
                <a:cubicBezTo>
                  <a:pt x="103" y="0"/>
                  <a:pt x="103" y="0"/>
                  <a:pt x="103" y="0"/>
                </a:cubicBezTo>
                <a:cubicBezTo>
                  <a:pt x="110" y="0"/>
                  <a:pt x="110" y="0"/>
                  <a:pt x="110" y="0"/>
                </a:cubicBezTo>
                <a:close/>
                <a:moveTo>
                  <a:pt x="98" y="0"/>
                </a:moveTo>
                <a:cubicBezTo>
                  <a:pt x="95" y="0"/>
                  <a:pt x="95" y="0"/>
                  <a:pt x="95" y="0"/>
                </a:cubicBezTo>
                <a:cubicBezTo>
                  <a:pt x="95" y="4"/>
                  <a:pt x="95" y="4"/>
                  <a:pt x="95" y="4"/>
                </a:cubicBezTo>
                <a:lnTo>
                  <a:pt x="98" y="0"/>
                </a:ln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71" name="Freeform 69"/>
          <p:cNvSpPr>
            <a:spLocks noEditPoints="1"/>
          </p:cNvSpPr>
          <p:nvPr/>
        </p:nvSpPr>
        <p:spPr bwMode="auto">
          <a:xfrm>
            <a:off x="3521076" y="1260476"/>
            <a:ext cx="231775" cy="104775"/>
          </a:xfrm>
          <a:custGeom>
            <a:avLst/>
            <a:gdLst>
              <a:gd name="T0" fmla="*/ 0 w 146"/>
              <a:gd name="T1" fmla="*/ 9 h 66"/>
              <a:gd name="T2" fmla="*/ 0 w 146"/>
              <a:gd name="T3" fmla="*/ 9 h 66"/>
              <a:gd name="T4" fmla="*/ 6 w 146"/>
              <a:gd name="T5" fmla="*/ 0 h 66"/>
              <a:gd name="T6" fmla="*/ 0 w 146"/>
              <a:gd name="T7" fmla="*/ 0 h 66"/>
              <a:gd name="T8" fmla="*/ 0 w 146"/>
              <a:gd name="T9" fmla="*/ 9 h 66"/>
              <a:gd name="T10" fmla="*/ 0 w 146"/>
              <a:gd name="T11" fmla="*/ 9 h 66"/>
              <a:gd name="T12" fmla="*/ 0 w 146"/>
              <a:gd name="T13" fmla="*/ 24 h 66"/>
              <a:gd name="T14" fmla="*/ 21 w 146"/>
              <a:gd name="T15" fmla="*/ 0 h 66"/>
              <a:gd name="T16" fmla="*/ 41 w 146"/>
              <a:gd name="T17" fmla="*/ 0 h 66"/>
              <a:gd name="T18" fmla="*/ 0 w 146"/>
              <a:gd name="T19" fmla="*/ 42 h 66"/>
              <a:gd name="T20" fmla="*/ 0 w 146"/>
              <a:gd name="T21" fmla="*/ 24 h 66"/>
              <a:gd name="T22" fmla="*/ 0 w 146"/>
              <a:gd name="T23" fmla="*/ 24 h 66"/>
              <a:gd name="T24" fmla="*/ 0 w 146"/>
              <a:gd name="T25" fmla="*/ 57 h 66"/>
              <a:gd name="T26" fmla="*/ 56 w 146"/>
              <a:gd name="T27" fmla="*/ 0 h 66"/>
              <a:gd name="T28" fmla="*/ 77 w 146"/>
              <a:gd name="T29" fmla="*/ 0 h 66"/>
              <a:gd name="T30" fmla="*/ 12 w 146"/>
              <a:gd name="T31" fmla="*/ 66 h 66"/>
              <a:gd name="T32" fmla="*/ 0 w 146"/>
              <a:gd name="T33" fmla="*/ 66 h 66"/>
              <a:gd name="T34" fmla="*/ 0 w 146"/>
              <a:gd name="T35" fmla="*/ 57 h 66"/>
              <a:gd name="T36" fmla="*/ 0 w 146"/>
              <a:gd name="T37" fmla="*/ 57 h 66"/>
              <a:gd name="T38" fmla="*/ 27 w 146"/>
              <a:gd name="T39" fmla="*/ 66 h 66"/>
              <a:gd name="T40" fmla="*/ 47 w 146"/>
              <a:gd name="T41" fmla="*/ 66 h 66"/>
              <a:gd name="T42" fmla="*/ 110 w 146"/>
              <a:gd name="T43" fmla="*/ 0 h 66"/>
              <a:gd name="T44" fmla="*/ 89 w 146"/>
              <a:gd name="T45" fmla="*/ 0 h 66"/>
              <a:gd name="T46" fmla="*/ 27 w 146"/>
              <a:gd name="T47" fmla="*/ 66 h 66"/>
              <a:gd name="T48" fmla="*/ 27 w 146"/>
              <a:gd name="T49" fmla="*/ 66 h 66"/>
              <a:gd name="T50" fmla="*/ 59 w 146"/>
              <a:gd name="T51" fmla="*/ 66 h 66"/>
              <a:gd name="T52" fmla="*/ 80 w 146"/>
              <a:gd name="T53" fmla="*/ 66 h 66"/>
              <a:gd name="T54" fmla="*/ 146 w 146"/>
              <a:gd name="T55" fmla="*/ 0 h 66"/>
              <a:gd name="T56" fmla="*/ 125 w 146"/>
              <a:gd name="T57" fmla="*/ 0 h 66"/>
              <a:gd name="T58" fmla="*/ 59 w 146"/>
              <a:gd name="T59" fmla="*/ 66 h 66"/>
              <a:gd name="T60" fmla="*/ 59 w 146"/>
              <a:gd name="T61" fmla="*/ 66 h 66"/>
              <a:gd name="T62" fmla="*/ 95 w 146"/>
              <a:gd name="T63" fmla="*/ 66 h 66"/>
              <a:gd name="T64" fmla="*/ 146 w 146"/>
              <a:gd name="T65" fmla="*/ 15 h 66"/>
              <a:gd name="T66" fmla="*/ 146 w 146"/>
              <a:gd name="T67" fmla="*/ 33 h 66"/>
              <a:gd name="T68" fmla="*/ 116 w 146"/>
              <a:gd name="T69" fmla="*/ 66 h 66"/>
              <a:gd name="T70" fmla="*/ 95 w 146"/>
              <a:gd name="T71" fmla="*/ 66 h 66"/>
              <a:gd name="T72" fmla="*/ 95 w 146"/>
              <a:gd name="T73" fmla="*/ 66 h 66"/>
              <a:gd name="T74" fmla="*/ 131 w 146"/>
              <a:gd name="T75" fmla="*/ 66 h 66"/>
              <a:gd name="T76" fmla="*/ 146 w 146"/>
              <a:gd name="T77" fmla="*/ 48 h 66"/>
              <a:gd name="T78" fmla="*/ 146 w 146"/>
              <a:gd name="T79" fmla="*/ 66 h 66"/>
              <a:gd name="T80" fmla="*/ 131 w 146"/>
              <a:gd name="T81" fmla="*/ 66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46" h="66">
                <a:moveTo>
                  <a:pt x="0" y="9"/>
                </a:moveTo>
                <a:lnTo>
                  <a:pt x="0" y="9"/>
                </a:lnTo>
                <a:lnTo>
                  <a:pt x="6" y="0"/>
                </a:lnTo>
                <a:lnTo>
                  <a:pt x="0" y="0"/>
                </a:lnTo>
                <a:lnTo>
                  <a:pt x="0" y="9"/>
                </a:lnTo>
                <a:lnTo>
                  <a:pt x="0" y="9"/>
                </a:lnTo>
                <a:close/>
                <a:moveTo>
                  <a:pt x="0" y="24"/>
                </a:moveTo>
                <a:lnTo>
                  <a:pt x="21" y="0"/>
                </a:lnTo>
                <a:lnTo>
                  <a:pt x="41" y="0"/>
                </a:lnTo>
                <a:lnTo>
                  <a:pt x="0" y="42"/>
                </a:lnTo>
                <a:lnTo>
                  <a:pt x="0" y="24"/>
                </a:lnTo>
                <a:lnTo>
                  <a:pt x="0" y="24"/>
                </a:lnTo>
                <a:close/>
                <a:moveTo>
                  <a:pt x="0" y="57"/>
                </a:moveTo>
                <a:lnTo>
                  <a:pt x="56" y="0"/>
                </a:lnTo>
                <a:lnTo>
                  <a:pt x="77" y="0"/>
                </a:lnTo>
                <a:lnTo>
                  <a:pt x="12" y="66"/>
                </a:lnTo>
                <a:lnTo>
                  <a:pt x="0" y="66"/>
                </a:lnTo>
                <a:lnTo>
                  <a:pt x="0" y="57"/>
                </a:lnTo>
                <a:lnTo>
                  <a:pt x="0" y="57"/>
                </a:lnTo>
                <a:close/>
                <a:moveTo>
                  <a:pt x="27" y="66"/>
                </a:moveTo>
                <a:lnTo>
                  <a:pt x="47" y="66"/>
                </a:lnTo>
                <a:lnTo>
                  <a:pt x="110" y="0"/>
                </a:lnTo>
                <a:lnTo>
                  <a:pt x="89" y="0"/>
                </a:lnTo>
                <a:lnTo>
                  <a:pt x="27" y="66"/>
                </a:lnTo>
                <a:lnTo>
                  <a:pt x="27" y="66"/>
                </a:lnTo>
                <a:close/>
                <a:moveTo>
                  <a:pt x="59" y="66"/>
                </a:moveTo>
                <a:lnTo>
                  <a:pt x="80" y="66"/>
                </a:lnTo>
                <a:lnTo>
                  <a:pt x="146" y="0"/>
                </a:lnTo>
                <a:lnTo>
                  <a:pt x="125" y="0"/>
                </a:lnTo>
                <a:lnTo>
                  <a:pt x="59" y="66"/>
                </a:lnTo>
                <a:lnTo>
                  <a:pt x="59" y="66"/>
                </a:lnTo>
                <a:close/>
                <a:moveTo>
                  <a:pt x="95" y="66"/>
                </a:moveTo>
                <a:lnTo>
                  <a:pt x="146" y="15"/>
                </a:lnTo>
                <a:lnTo>
                  <a:pt x="146" y="33"/>
                </a:lnTo>
                <a:lnTo>
                  <a:pt x="116" y="66"/>
                </a:lnTo>
                <a:lnTo>
                  <a:pt x="95" y="66"/>
                </a:lnTo>
                <a:lnTo>
                  <a:pt x="95" y="66"/>
                </a:lnTo>
                <a:close/>
                <a:moveTo>
                  <a:pt x="131" y="66"/>
                </a:moveTo>
                <a:lnTo>
                  <a:pt x="146" y="48"/>
                </a:lnTo>
                <a:lnTo>
                  <a:pt x="146" y="66"/>
                </a:lnTo>
                <a:lnTo>
                  <a:pt x="131" y="66"/>
                </a:lnTo>
                <a:close/>
              </a:path>
            </a:pathLst>
          </a:custGeom>
          <a:solidFill>
            <a:srgbClr val="40B4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72" name="Freeform 70"/>
          <p:cNvSpPr>
            <a:spLocks noEditPoints="1"/>
          </p:cNvSpPr>
          <p:nvPr/>
        </p:nvSpPr>
        <p:spPr bwMode="auto">
          <a:xfrm>
            <a:off x="3302001" y="1241426"/>
            <a:ext cx="668338" cy="877888"/>
          </a:xfrm>
          <a:custGeom>
            <a:avLst/>
            <a:gdLst>
              <a:gd name="T0" fmla="*/ 42 w 141"/>
              <a:gd name="T1" fmla="*/ 5 h 185"/>
              <a:gd name="T2" fmla="*/ 44 w 141"/>
              <a:gd name="T3" fmla="*/ 0 h 185"/>
              <a:gd name="T4" fmla="*/ 99 w 141"/>
              <a:gd name="T5" fmla="*/ 2 h 185"/>
              <a:gd name="T6" fmla="*/ 130 w 141"/>
              <a:gd name="T7" fmla="*/ 5 h 185"/>
              <a:gd name="T8" fmla="*/ 138 w 141"/>
              <a:gd name="T9" fmla="*/ 8 h 185"/>
              <a:gd name="T10" fmla="*/ 141 w 141"/>
              <a:gd name="T11" fmla="*/ 174 h 185"/>
              <a:gd name="T12" fmla="*/ 138 w 141"/>
              <a:gd name="T13" fmla="*/ 182 h 185"/>
              <a:gd name="T14" fmla="*/ 12 w 141"/>
              <a:gd name="T15" fmla="*/ 185 h 185"/>
              <a:gd name="T16" fmla="*/ 0 w 141"/>
              <a:gd name="T17" fmla="*/ 174 h 185"/>
              <a:gd name="T18" fmla="*/ 3 w 141"/>
              <a:gd name="T19" fmla="*/ 8 h 185"/>
              <a:gd name="T20" fmla="*/ 36 w 141"/>
              <a:gd name="T21" fmla="*/ 118 h 185"/>
              <a:gd name="T22" fmla="*/ 28 w 141"/>
              <a:gd name="T23" fmla="*/ 120 h 185"/>
              <a:gd name="T24" fmla="*/ 36 w 141"/>
              <a:gd name="T25" fmla="*/ 122 h 185"/>
              <a:gd name="T26" fmla="*/ 36 w 141"/>
              <a:gd name="T27" fmla="*/ 118 h 185"/>
              <a:gd name="T28" fmla="*/ 30 w 141"/>
              <a:gd name="T29" fmla="*/ 96 h 185"/>
              <a:gd name="T30" fmla="*/ 30 w 141"/>
              <a:gd name="T31" fmla="*/ 100 h 185"/>
              <a:gd name="T32" fmla="*/ 38 w 141"/>
              <a:gd name="T33" fmla="*/ 98 h 185"/>
              <a:gd name="T34" fmla="*/ 36 w 141"/>
              <a:gd name="T35" fmla="*/ 75 h 185"/>
              <a:gd name="T36" fmla="*/ 28 w 141"/>
              <a:gd name="T37" fmla="*/ 77 h 185"/>
              <a:gd name="T38" fmla="*/ 36 w 141"/>
              <a:gd name="T39" fmla="*/ 79 h 185"/>
              <a:gd name="T40" fmla="*/ 36 w 141"/>
              <a:gd name="T41" fmla="*/ 75 h 185"/>
              <a:gd name="T42" fmla="*/ 30 w 141"/>
              <a:gd name="T43" fmla="*/ 54 h 185"/>
              <a:gd name="T44" fmla="*/ 30 w 141"/>
              <a:gd name="T45" fmla="*/ 58 h 185"/>
              <a:gd name="T46" fmla="*/ 38 w 141"/>
              <a:gd name="T47" fmla="*/ 56 h 185"/>
              <a:gd name="T48" fmla="*/ 110 w 141"/>
              <a:gd name="T49" fmla="*/ 54 h 185"/>
              <a:gd name="T50" fmla="*/ 47 w 141"/>
              <a:gd name="T51" fmla="*/ 56 h 185"/>
              <a:gd name="T52" fmla="*/ 110 w 141"/>
              <a:gd name="T53" fmla="*/ 58 h 185"/>
              <a:gd name="T54" fmla="*/ 110 w 141"/>
              <a:gd name="T55" fmla="*/ 54 h 185"/>
              <a:gd name="T56" fmla="*/ 49 w 141"/>
              <a:gd name="T57" fmla="*/ 75 h 185"/>
              <a:gd name="T58" fmla="*/ 49 w 141"/>
              <a:gd name="T59" fmla="*/ 79 h 185"/>
              <a:gd name="T60" fmla="*/ 112 w 141"/>
              <a:gd name="T61" fmla="*/ 77 h 185"/>
              <a:gd name="T62" fmla="*/ 96 w 141"/>
              <a:gd name="T63" fmla="*/ 118 h 185"/>
              <a:gd name="T64" fmla="*/ 47 w 141"/>
              <a:gd name="T65" fmla="*/ 120 h 185"/>
              <a:gd name="T66" fmla="*/ 96 w 141"/>
              <a:gd name="T67" fmla="*/ 122 h 185"/>
              <a:gd name="T68" fmla="*/ 96 w 141"/>
              <a:gd name="T69" fmla="*/ 118 h 185"/>
              <a:gd name="T70" fmla="*/ 49 w 141"/>
              <a:gd name="T71" fmla="*/ 96 h 185"/>
              <a:gd name="T72" fmla="*/ 49 w 141"/>
              <a:gd name="T73" fmla="*/ 100 h 185"/>
              <a:gd name="T74" fmla="*/ 112 w 141"/>
              <a:gd name="T75" fmla="*/ 98 h 185"/>
              <a:gd name="T76" fmla="*/ 46 w 141"/>
              <a:gd name="T77" fmla="*/ 7 h 185"/>
              <a:gd name="T78" fmla="*/ 46 w 141"/>
              <a:gd name="T79" fmla="*/ 26 h 185"/>
              <a:gd name="T80" fmla="*/ 95 w 141"/>
              <a:gd name="T81" fmla="*/ 19 h 185"/>
              <a:gd name="T82" fmla="*/ 95 w 141"/>
              <a:gd name="T83" fmla="*/ 4 h 185"/>
              <a:gd name="T84" fmla="*/ 46 w 141"/>
              <a:gd name="T85" fmla="*/ 7 h 185"/>
              <a:gd name="T86" fmla="*/ 42 w 141"/>
              <a:gd name="T87" fmla="*/ 17 h 185"/>
              <a:gd name="T88" fmla="*/ 12 w 141"/>
              <a:gd name="T89" fmla="*/ 8 h 185"/>
              <a:gd name="T90" fmla="*/ 4 w 141"/>
              <a:gd name="T91" fmla="*/ 16 h 185"/>
              <a:gd name="T92" fmla="*/ 6 w 141"/>
              <a:gd name="T93" fmla="*/ 179 h 185"/>
              <a:gd name="T94" fmla="*/ 130 w 141"/>
              <a:gd name="T95" fmla="*/ 181 h 185"/>
              <a:gd name="T96" fmla="*/ 135 w 141"/>
              <a:gd name="T97" fmla="*/ 179 h 185"/>
              <a:gd name="T98" fmla="*/ 137 w 141"/>
              <a:gd name="T99" fmla="*/ 16 h 185"/>
              <a:gd name="T100" fmla="*/ 135 w 141"/>
              <a:gd name="T101" fmla="*/ 11 h 185"/>
              <a:gd name="T102" fmla="*/ 99 w 141"/>
              <a:gd name="T103" fmla="*/ 8 h 185"/>
              <a:gd name="T104" fmla="*/ 125 w 141"/>
              <a:gd name="T105" fmla="*/ 17 h 185"/>
              <a:gd name="T106" fmla="*/ 127 w 141"/>
              <a:gd name="T107" fmla="*/ 170 h 185"/>
              <a:gd name="T108" fmla="*/ 16 w 141"/>
              <a:gd name="T109" fmla="*/ 172 h 185"/>
              <a:gd name="T110" fmla="*/ 14 w 141"/>
              <a:gd name="T111" fmla="*/ 19 h 185"/>
              <a:gd name="T112" fmla="*/ 42 w 141"/>
              <a:gd name="T113" fmla="*/ 21 h 185"/>
              <a:gd name="T114" fmla="*/ 18 w 141"/>
              <a:gd name="T115" fmla="*/ 169 h 185"/>
              <a:gd name="T116" fmla="*/ 123 w 141"/>
              <a:gd name="T117" fmla="*/ 21 h 185"/>
              <a:gd name="T118" fmla="*/ 99 w 141"/>
              <a:gd name="T119" fmla="*/ 28 h 185"/>
              <a:gd name="T120" fmla="*/ 44 w 141"/>
              <a:gd name="T121" fmla="*/ 30 h 185"/>
              <a:gd name="T122" fmla="*/ 42 w 141"/>
              <a:gd name="T123" fmla="*/ 21 h 1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41" h="185">
                <a:moveTo>
                  <a:pt x="12" y="5"/>
                </a:moveTo>
                <a:cubicBezTo>
                  <a:pt x="42" y="5"/>
                  <a:pt x="42" y="5"/>
                  <a:pt x="42" y="5"/>
                </a:cubicBezTo>
                <a:cubicBezTo>
                  <a:pt x="42" y="2"/>
                  <a:pt x="42" y="2"/>
                  <a:pt x="42" y="2"/>
                </a:cubicBezTo>
                <a:cubicBezTo>
                  <a:pt x="42" y="1"/>
                  <a:pt x="43" y="0"/>
                  <a:pt x="44" y="0"/>
                </a:cubicBezTo>
                <a:cubicBezTo>
                  <a:pt x="97" y="0"/>
                  <a:pt x="97" y="0"/>
                  <a:pt x="97" y="0"/>
                </a:cubicBezTo>
                <a:cubicBezTo>
                  <a:pt x="98" y="0"/>
                  <a:pt x="99" y="1"/>
                  <a:pt x="99" y="2"/>
                </a:cubicBezTo>
                <a:cubicBezTo>
                  <a:pt x="99" y="5"/>
                  <a:pt x="99" y="5"/>
                  <a:pt x="99" y="5"/>
                </a:cubicBezTo>
                <a:cubicBezTo>
                  <a:pt x="130" y="5"/>
                  <a:pt x="130" y="5"/>
                  <a:pt x="130" y="5"/>
                </a:cubicBezTo>
                <a:cubicBezTo>
                  <a:pt x="133" y="5"/>
                  <a:pt x="136" y="6"/>
                  <a:pt x="138" y="8"/>
                </a:cubicBezTo>
                <a:cubicBezTo>
                  <a:pt x="138" y="8"/>
                  <a:pt x="138" y="8"/>
                  <a:pt x="138" y="8"/>
                </a:cubicBezTo>
                <a:cubicBezTo>
                  <a:pt x="140" y="10"/>
                  <a:pt x="141" y="13"/>
                  <a:pt x="141" y="16"/>
                </a:cubicBezTo>
                <a:cubicBezTo>
                  <a:pt x="141" y="174"/>
                  <a:pt x="141" y="174"/>
                  <a:pt x="141" y="174"/>
                </a:cubicBezTo>
                <a:cubicBezTo>
                  <a:pt x="141" y="177"/>
                  <a:pt x="140" y="180"/>
                  <a:pt x="138" y="182"/>
                </a:cubicBezTo>
                <a:cubicBezTo>
                  <a:pt x="138" y="182"/>
                  <a:pt x="138" y="182"/>
                  <a:pt x="138" y="182"/>
                </a:cubicBezTo>
                <a:cubicBezTo>
                  <a:pt x="136" y="184"/>
                  <a:pt x="133" y="185"/>
                  <a:pt x="130" y="185"/>
                </a:cubicBezTo>
                <a:cubicBezTo>
                  <a:pt x="12" y="185"/>
                  <a:pt x="12" y="185"/>
                  <a:pt x="12" y="185"/>
                </a:cubicBezTo>
                <a:cubicBezTo>
                  <a:pt x="8" y="185"/>
                  <a:pt x="5" y="184"/>
                  <a:pt x="3" y="182"/>
                </a:cubicBezTo>
                <a:cubicBezTo>
                  <a:pt x="1" y="180"/>
                  <a:pt x="0" y="177"/>
                  <a:pt x="0" y="174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13"/>
                  <a:pt x="1" y="10"/>
                  <a:pt x="3" y="8"/>
                </a:cubicBezTo>
                <a:cubicBezTo>
                  <a:pt x="5" y="6"/>
                  <a:pt x="8" y="5"/>
                  <a:pt x="12" y="5"/>
                </a:cubicBezTo>
                <a:close/>
                <a:moveTo>
                  <a:pt x="36" y="118"/>
                </a:moveTo>
                <a:cubicBezTo>
                  <a:pt x="30" y="118"/>
                  <a:pt x="30" y="118"/>
                  <a:pt x="30" y="118"/>
                </a:cubicBezTo>
                <a:cubicBezTo>
                  <a:pt x="29" y="118"/>
                  <a:pt x="28" y="119"/>
                  <a:pt x="28" y="120"/>
                </a:cubicBezTo>
                <a:cubicBezTo>
                  <a:pt x="28" y="121"/>
                  <a:pt x="29" y="122"/>
                  <a:pt x="30" y="122"/>
                </a:cubicBezTo>
                <a:cubicBezTo>
                  <a:pt x="36" y="122"/>
                  <a:pt x="36" y="122"/>
                  <a:pt x="36" y="122"/>
                </a:cubicBezTo>
                <a:cubicBezTo>
                  <a:pt x="37" y="122"/>
                  <a:pt x="38" y="121"/>
                  <a:pt x="38" y="120"/>
                </a:cubicBezTo>
                <a:cubicBezTo>
                  <a:pt x="38" y="119"/>
                  <a:pt x="37" y="118"/>
                  <a:pt x="36" y="118"/>
                </a:cubicBezTo>
                <a:close/>
                <a:moveTo>
                  <a:pt x="36" y="96"/>
                </a:moveTo>
                <a:cubicBezTo>
                  <a:pt x="30" y="96"/>
                  <a:pt x="30" y="96"/>
                  <a:pt x="30" y="96"/>
                </a:cubicBezTo>
                <a:cubicBezTo>
                  <a:pt x="29" y="96"/>
                  <a:pt x="28" y="97"/>
                  <a:pt x="28" y="98"/>
                </a:cubicBezTo>
                <a:cubicBezTo>
                  <a:pt x="28" y="99"/>
                  <a:pt x="29" y="100"/>
                  <a:pt x="30" y="100"/>
                </a:cubicBezTo>
                <a:cubicBezTo>
                  <a:pt x="36" y="100"/>
                  <a:pt x="36" y="100"/>
                  <a:pt x="36" y="100"/>
                </a:cubicBezTo>
                <a:cubicBezTo>
                  <a:pt x="37" y="100"/>
                  <a:pt x="38" y="99"/>
                  <a:pt x="38" y="98"/>
                </a:cubicBezTo>
                <a:cubicBezTo>
                  <a:pt x="38" y="97"/>
                  <a:pt x="37" y="96"/>
                  <a:pt x="36" y="96"/>
                </a:cubicBezTo>
                <a:close/>
                <a:moveTo>
                  <a:pt x="36" y="75"/>
                </a:moveTo>
                <a:cubicBezTo>
                  <a:pt x="30" y="75"/>
                  <a:pt x="30" y="75"/>
                  <a:pt x="30" y="75"/>
                </a:cubicBezTo>
                <a:cubicBezTo>
                  <a:pt x="29" y="75"/>
                  <a:pt x="28" y="76"/>
                  <a:pt x="28" y="77"/>
                </a:cubicBezTo>
                <a:cubicBezTo>
                  <a:pt x="28" y="78"/>
                  <a:pt x="29" y="79"/>
                  <a:pt x="30" y="79"/>
                </a:cubicBezTo>
                <a:cubicBezTo>
                  <a:pt x="36" y="79"/>
                  <a:pt x="36" y="79"/>
                  <a:pt x="36" y="79"/>
                </a:cubicBezTo>
                <a:cubicBezTo>
                  <a:pt x="37" y="79"/>
                  <a:pt x="38" y="78"/>
                  <a:pt x="38" y="77"/>
                </a:cubicBezTo>
                <a:cubicBezTo>
                  <a:pt x="38" y="76"/>
                  <a:pt x="37" y="75"/>
                  <a:pt x="36" y="75"/>
                </a:cubicBezTo>
                <a:close/>
                <a:moveTo>
                  <a:pt x="36" y="54"/>
                </a:moveTo>
                <a:cubicBezTo>
                  <a:pt x="30" y="54"/>
                  <a:pt x="30" y="54"/>
                  <a:pt x="30" y="54"/>
                </a:cubicBezTo>
                <a:cubicBezTo>
                  <a:pt x="29" y="54"/>
                  <a:pt x="28" y="55"/>
                  <a:pt x="28" y="56"/>
                </a:cubicBezTo>
                <a:cubicBezTo>
                  <a:pt x="28" y="57"/>
                  <a:pt x="29" y="58"/>
                  <a:pt x="30" y="58"/>
                </a:cubicBezTo>
                <a:cubicBezTo>
                  <a:pt x="36" y="58"/>
                  <a:pt x="36" y="58"/>
                  <a:pt x="36" y="58"/>
                </a:cubicBezTo>
                <a:cubicBezTo>
                  <a:pt x="37" y="58"/>
                  <a:pt x="38" y="57"/>
                  <a:pt x="38" y="56"/>
                </a:cubicBezTo>
                <a:cubicBezTo>
                  <a:pt x="38" y="55"/>
                  <a:pt x="37" y="54"/>
                  <a:pt x="36" y="54"/>
                </a:cubicBezTo>
                <a:close/>
                <a:moveTo>
                  <a:pt x="110" y="54"/>
                </a:moveTo>
                <a:cubicBezTo>
                  <a:pt x="49" y="54"/>
                  <a:pt x="49" y="54"/>
                  <a:pt x="49" y="54"/>
                </a:cubicBezTo>
                <a:cubicBezTo>
                  <a:pt x="48" y="54"/>
                  <a:pt x="47" y="55"/>
                  <a:pt x="47" y="56"/>
                </a:cubicBezTo>
                <a:cubicBezTo>
                  <a:pt x="47" y="57"/>
                  <a:pt x="48" y="58"/>
                  <a:pt x="49" y="58"/>
                </a:cubicBezTo>
                <a:cubicBezTo>
                  <a:pt x="110" y="58"/>
                  <a:pt x="110" y="58"/>
                  <a:pt x="110" y="58"/>
                </a:cubicBezTo>
                <a:cubicBezTo>
                  <a:pt x="111" y="58"/>
                  <a:pt x="112" y="57"/>
                  <a:pt x="112" y="56"/>
                </a:cubicBezTo>
                <a:cubicBezTo>
                  <a:pt x="112" y="55"/>
                  <a:pt x="111" y="54"/>
                  <a:pt x="110" y="54"/>
                </a:cubicBezTo>
                <a:close/>
                <a:moveTo>
                  <a:pt x="110" y="75"/>
                </a:moveTo>
                <a:cubicBezTo>
                  <a:pt x="49" y="75"/>
                  <a:pt x="49" y="75"/>
                  <a:pt x="49" y="75"/>
                </a:cubicBezTo>
                <a:cubicBezTo>
                  <a:pt x="48" y="75"/>
                  <a:pt x="47" y="76"/>
                  <a:pt x="47" y="77"/>
                </a:cubicBezTo>
                <a:cubicBezTo>
                  <a:pt x="47" y="78"/>
                  <a:pt x="48" y="79"/>
                  <a:pt x="49" y="79"/>
                </a:cubicBezTo>
                <a:cubicBezTo>
                  <a:pt x="110" y="79"/>
                  <a:pt x="110" y="79"/>
                  <a:pt x="110" y="79"/>
                </a:cubicBezTo>
                <a:cubicBezTo>
                  <a:pt x="111" y="79"/>
                  <a:pt x="112" y="78"/>
                  <a:pt x="112" y="77"/>
                </a:cubicBezTo>
                <a:cubicBezTo>
                  <a:pt x="112" y="76"/>
                  <a:pt x="111" y="75"/>
                  <a:pt x="110" y="75"/>
                </a:cubicBezTo>
                <a:close/>
                <a:moveTo>
                  <a:pt x="96" y="118"/>
                </a:moveTo>
                <a:cubicBezTo>
                  <a:pt x="49" y="118"/>
                  <a:pt x="49" y="118"/>
                  <a:pt x="49" y="118"/>
                </a:cubicBezTo>
                <a:cubicBezTo>
                  <a:pt x="48" y="118"/>
                  <a:pt x="47" y="119"/>
                  <a:pt x="47" y="120"/>
                </a:cubicBezTo>
                <a:cubicBezTo>
                  <a:pt x="47" y="121"/>
                  <a:pt x="48" y="122"/>
                  <a:pt x="49" y="122"/>
                </a:cubicBezTo>
                <a:cubicBezTo>
                  <a:pt x="96" y="122"/>
                  <a:pt x="96" y="122"/>
                  <a:pt x="96" y="122"/>
                </a:cubicBezTo>
                <a:cubicBezTo>
                  <a:pt x="97" y="122"/>
                  <a:pt x="98" y="121"/>
                  <a:pt x="98" y="120"/>
                </a:cubicBezTo>
                <a:cubicBezTo>
                  <a:pt x="98" y="119"/>
                  <a:pt x="97" y="118"/>
                  <a:pt x="96" y="118"/>
                </a:cubicBezTo>
                <a:close/>
                <a:moveTo>
                  <a:pt x="110" y="96"/>
                </a:moveTo>
                <a:cubicBezTo>
                  <a:pt x="49" y="96"/>
                  <a:pt x="49" y="96"/>
                  <a:pt x="49" y="96"/>
                </a:cubicBezTo>
                <a:cubicBezTo>
                  <a:pt x="48" y="96"/>
                  <a:pt x="47" y="97"/>
                  <a:pt x="47" y="98"/>
                </a:cubicBezTo>
                <a:cubicBezTo>
                  <a:pt x="47" y="99"/>
                  <a:pt x="48" y="100"/>
                  <a:pt x="49" y="100"/>
                </a:cubicBezTo>
                <a:cubicBezTo>
                  <a:pt x="110" y="100"/>
                  <a:pt x="110" y="100"/>
                  <a:pt x="110" y="100"/>
                </a:cubicBezTo>
                <a:cubicBezTo>
                  <a:pt x="111" y="100"/>
                  <a:pt x="112" y="99"/>
                  <a:pt x="112" y="98"/>
                </a:cubicBezTo>
                <a:cubicBezTo>
                  <a:pt x="112" y="97"/>
                  <a:pt x="111" y="96"/>
                  <a:pt x="110" y="96"/>
                </a:cubicBezTo>
                <a:close/>
                <a:moveTo>
                  <a:pt x="46" y="7"/>
                </a:moveTo>
                <a:cubicBezTo>
                  <a:pt x="46" y="19"/>
                  <a:pt x="46" y="19"/>
                  <a:pt x="46" y="19"/>
                </a:cubicBezTo>
                <a:cubicBezTo>
                  <a:pt x="46" y="26"/>
                  <a:pt x="46" y="26"/>
                  <a:pt x="46" y="26"/>
                </a:cubicBezTo>
                <a:cubicBezTo>
                  <a:pt x="95" y="26"/>
                  <a:pt x="95" y="26"/>
                  <a:pt x="95" y="26"/>
                </a:cubicBezTo>
                <a:cubicBezTo>
                  <a:pt x="95" y="19"/>
                  <a:pt x="95" y="19"/>
                  <a:pt x="95" y="19"/>
                </a:cubicBezTo>
                <a:cubicBezTo>
                  <a:pt x="95" y="7"/>
                  <a:pt x="95" y="7"/>
                  <a:pt x="95" y="7"/>
                </a:cubicBezTo>
                <a:cubicBezTo>
                  <a:pt x="95" y="4"/>
                  <a:pt x="95" y="4"/>
                  <a:pt x="95" y="4"/>
                </a:cubicBezTo>
                <a:cubicBezTo>
                  <a:pt x="46" y="4"/>
                  <a:pt x="46" y="4"/>
                  <a:pt x="46" y="4"/>
                </a:cubicBezTo>
                <a:cubicBezTo>
                  <a:pt x="46" y="7"/>
                  <a:pt x="46" y="7"/>
                  <a:pt x="46" y="7"/>
                </a:cubicBezTo>
                <a:close/>
                <a:moveTo>
                  <a:pt x="16" y="17"/>
                </a:moveTo>
                <a:cubicBezTo>
                  <a:pt x="42" y="17"/>
                  <a:pt x="42" y="17"/>
                  <a:pt x="42" y="17"/>
                </a:cubicBezTo>
                <a:cubicBezTo>
                  <a:pt x="42" y="8"/>
                  <a:pt x="42" y="8"/>
                  <a:pt x="42" y="8"/>
                </a:cubicBezTo>
                <a:cubicBezTo>
                  <a:pt x="12" y="8"/>
                  <a:pt x="12" y="8"/>
                  <a:pt x="12" y="8"/>
                </a:cubicBezTo>
                <a:cubicBezTo>
                  <a:pt x="9" y="8"/>
                  <a:pt x="8" y="9"/>
                  <a:pt x="6" y="11"/>
                </a:cubicBezTo>
                <a:cubicBezTo>
                  <a:pt x="5" y="12"/>
                  <a:pt x="4" y="14"/>
                  <a:pt x="4" y="16"/>
                </a:cubicBezTo>
                <a:cubicBezTo>
                  <a:pt x="4" y="174"/>
                  <a:pt x="4" y="174"/>
                  <a:pt x="4" y="174"/>
                </a:cubicBezTo>
                <a:cubicBezTo>
                  <a:pt x="4" y="176"/>
                  <a:pt x="5" y="178"/>
                  <a:pt x="6" y="179"/>
                </a:cubicBezTo>
                <a:cubicBezTo>
                  <a:pt x="8" y="180"/>
                  <a:pt x="9" y="181"/>
                  <a:pt x="12" y="181"/>
                </a:cubicBezTo>
                <a:cubicBezTo>
                  <a:pt x="130" y="181"/>
                  <a:pt x="130" y="181"/>
                  <a:pt x="130" y="181"/>
                </a:cubicBezTo>
                <a:cubicBezTo>
                  <a:pt x="132" y="181"/>
                  <a:pt x="134" y="180"/>
                  <a:pt x="135" y="179"/>
                </a:cubicBezTo>
                <a:cubicBezTo>
                  <a:pt x="135" y="179"/>
                  <a:pt x="135" y="179"/>
                  <a:pt x="135" y="179"/>
                </a:cubicBezTo>
                <a:cubicBezTo>
                  <a:pt x="137" y="178"/>
                  <a:pt x="137" y="176"/>
                  <a:pt x="137" y="174"/>
                </a:cubicBezTo>
                <a:cubicBezTo>
                  <a:pt x="137" y="16"/>
                  <a:pt x="137" y="16"/>
                  <a:pt x="137" y="16"/>
                </a:cubicBezTo>
                <a:cubicBezTo>
                  <a:pt x="137" y="14"/>
                  <a:pt x="137" y="12"/>
                  <a:pt x="135" y="11"/>
                </a:cubicBezTo>
                <a:cubicBezTo>
                  <a:pt x="135" y="11"/>
                  <a:pt x="135" y="11"/>
                  <a:pt x="135" y="11"/>
                </a:cubicBezTo>
                <a:cubicBezTo>
                  <a:pt x="134" y="9"/>
                  <a:pt x="132" y="8"/>
                  <a:pt x="130" y="8"/>
                </a:cubicBezTo>
                <a:cubicBezTo>
                  <a:pt x="99" y="8"/>
                  <a:pt x="99" y="8"/>
                  <a:pt x="99" y="8"/>
                </a:cubicBezTo>
                <a:cubicBezTo>
                  <a:pt x="99" y="17"/>
                  <a:pt x="99" y="17"/>
                  <a:pt x="99" y="17"/>
                </a:cubicBezTo>
                <a:cubicBezTo>
                  <a:pt x="125" y="17"/>
                  <a:pt x="125" y="17"/>
                  <a:pt x="125" y="17"/>
                </a:cubicBezTo>
                <a:cubicBezTo>
                  <a:pt x="126" y="17"/>
                  <a:pt x="127" y="18"/>
                  <a:pt x="127" y="19"/>
                </a:cubicBezTo>
                <a:cubicBezTo>
                  <a:pt x="127" y="170"/>
                  <a:pt x="127" y="170"/>
                  <a:pt x="127" y="170"/>
                </a:cubicBezTo>
                <a:cubicBezTo>
                  <a:pt x="127" y="172"/>
                  <a:pt x="126" y="172"/>
                  <a:pt x="125" y="172"/>
                </a:cubicBezTo>
                <a:cubicBezTo>
                  <a:pt x="16" y="172"/>
                  <a:pt x="16" y="172"/>
                  <a:pt x="16" y="172"/>
                </a:cubicBezTo>
                <a:cubicBezTo>
                  <a:pt x="15" y="172"/>
                  <a:pt x="14" y="172"/>
                  <a:pt x="14" y="170"/>
                </a:cubicBezTo>
                <a:cubicBezTo>
                  <a:pt x="14" y="19"/>
                  <a:pt x="14" y="19"/>
                  <a:pt x="14" y="19"/>
                </a:cubicBezTo>
                <a:cubicBezTo>
                  <a:pt x="14" y="18"/>
                  <a:pt x="15" y="17"/>
                  <a:pt x="16" y="17"/>
                </a:cubicBezTo>
                <a:close/>
                <a:moveTo>
                  <a:pt x="42" y="21"/>
                </a:moveTo>
                <a:cubicBezTo>
                  <a:pt x="18" y="21"/>
                  <a:pt x="18" y="21"/>
                  <a:pt x="18" y="21"/>
                </a:cubicBezTo>
                <a:cubicBezTo>
                  <a:pt x="18" y="169"/>
                  <a:pt x="18" y="169"/>
                  <a:pt x="18" y="169"/>
                </a:cubicBezTo>
                <a:cubicBezTo>
                  <a:pt x="123" y="169"/>
                  <a:pt x="123" y="169"/>
                  <a:pt x="123" y="169"/>
                </a:cubicBezTo>
                <a:cubicBezTo>
                  <a:pt x="123" y="21"/>
                  <a:pt x="123" y="21"/>
                  <a:pt x="123" y="21"/>
                </a:cubicBezTo>
                <a:cubicBezTo>
                  <a:pt x="99" y="21"/>
                  <a:pt x="99" y="21"/>
                  <a:pt x="99" y="21"/>
                </a:cubicBezTo>
                <a:cubicBezTo>
                  <a:pt x="99" y="28"/>
                  <a:pt x="99" y="28"/>
                  <a:pt x="99" y="28"/>
                </a:cubicBezTo>
                <a:cubicBezTo>
                  <a:pt x="99" y="29"/>
                  <a:pt x="98" y="30"/>
                  <a:pt x="97" y="30"/>
                </a:cubicBezTo>
                <a:cubicBezTo>
                  <a:pt x="44" y="30"/>
                  <a:pt x="44" y="30"/>
                  <a:pt x="44" y="30"/>
                </a:cubicBezTo>
                <a:cubicBezTo>
                  <a:pt x="43" y="30"/>
                  <a:pt x="42" y="29"/>
                  <a:pt x="42" y="28"/>
                </a:cubicBezTo>
                <a:lnTo>
                  <a:pt x="42" y="21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73" name="Freeform 71"/>
          <p:cNvSpPr>
            <a:spLocks noEditPoints="1"/>
          </p:cNvSpPr>
          <p:nvPr/>
        </p:nvSpPr>
        <p:spPr bwMode="auto">
          <a:xfrm>
            <a:off x="3013076" y="1919289"/>
            <a:ext cx="104775" cy="100013"/>
          </a:xfrm>
          <a:custGeom>
            <a:avLst/>
            <a:gdLst>
              <a:gd name="T0" fmla="*/ 6 w 22"/>
              <a:gd name="T1" fmla="*/ 21 h 21"/>
              <a:gd name="T2" fmla="*/ 8 w 22"/>
              <a:gd name="T3" fmla="*/ 21 h 21"/>
              <a:gd name="T4" fmla="*/ 7 w 22"/>
              <a:gd name="T5" fmla="*/ 20 h 21"/>
              <a:gd name="T6" fmla="*/ 6 w 22"/>
              <a:gd name="T7" fmla="*/ 21 h 21"/>
              <a:gd name="T8" fmla="*/ 11 w 22"/>
              <a:gd name="T9" fmla="*/ 19 h 21"/>
              <a:gd name="T10" fmla="*/ 15 w 22"/>
              <a:gd name="T11" fmla="*/ 17 h 21"/>
              <a:gd name="T12" fmla="*/ 2 w 22"/>
              <a:gd name="T13" fmla="*/ 4 h 21"/>
              <a:gd name="T14" fmla="*/ 0 w 22"/>
              <a:gd name="T15" fmla="*/ 9 h 21"/>
              <a:gd name="T16" fmla="*/ 11 w 22"/>
              <a:gd name="T17" fmla="*/ 19 h 21"/>
              <a:gd name="T18" fmla="*/ 18 w 22"/>
              <a:gd name="T19" fmla="*/ 15 h 21"/>
              <a:gd name="T20" fmla="*/ 4 w 22"/>
              <a:gd name="T21" fmla="*/ 0 h 21"/>
              <a:gd name="T22" fmla="*/ 4 w 22"/>
              <a:gd name="T23" fmla="*/ 0 h 21"/>
              <a:gd name="T24" fmla="*/ 18 w 22"/>
              <a:gd name="T25" fmla="*/ 8 h 21"/>
              <a:gd name="T26" fmla="*/ 22 w 22"/>
              <a:gd name="T27" fmla="*/ 11 h 21"/>
              <a:gd name="T28" fmla="*/ 22 w 22"/>
              <a:gd name="T29" fmla="*/ 11 h 21"/>
              <a:gd name="T30" fmla="*/ 22 w 22"/>
              <a:gd name="T31" fmla="*/ 11 h 21"/>
              <a:gd name="T32" fmla="*/ 21 w 22"/>
              <a:gd name="T33" fmla="*/ 13 h 21"/>
              <a:gd name="T34" fmla="*/ 20 w 22"/>
              <a:gd name="T35" fmla="*/ 14 h 21"/>
              <a:gd name="T36" fmla="*/ 18 w 22"/>
              <a:gd name="T37" fmla="*/ 15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2" h="21">
                <a:moveTo>
                  <a:pt x="6" y="21"/>
                </a:moveTo>
                <a:cubicBezTo>
                  <a:pt x="8" y="21"/>
                  <a:pt x="8" y="21"/>
                  <a:pt x="8" y="21"/>
                </a:cubicBezTo>
                <a:cubicBezTo>
                  <a:pt x="7" y="20"/>
                  <a:pt x="7" y="20"/>
                  <a:pt x="7" y="20"/>
                </a:cubicBezTo>
                <a:cubicBezTo>
                  <a:pt x="6" y="21"/>
                  <a:pt x="6" y="21"/>
                  <a:pt x="6" y="21"/>
                </a:cubicBezTo>
                <a:close/>
                <a:moveTo>
                  <a:pt x="11" y="19"/>
                </a:moveTo>
                <a:cubicBezTo>
                  <a:pt x="15" y="17"/>
                  <a:pt x="15" y="17"/>
                  <a:pt x="15" y="17"/>
                </a:cubicBezTo>
                <a:cubicBezTo>
                  <a:pt x="2" y="4"/>
                  <a:pt x="2" y="4"/>
                  <a:pt x="2" y="4"/>
                </a:cubicBezTo>
                <a:cubicBezTo>
                  <a:pt x="0" y="9"/>
                  <a:pt x="0" y="9"/>
                  <a:pt x="0" y="9"/>
                </a:cubicBezTo>
                <a:cubicBezTo>
                  <a:pt x="11" y="19"/>
                  <a:pt x="11" y="19"/>
                  <a:pt x="11" y="19"/>
                </a:cubicBezTo>
                <a:close/>
                <a:moveTo>
                  <a:pt x="18" y="15"/>
                </a:moveTo>
                <a:cubicBezTo>
                  <a:pt x="4" y="0"/>
                  <a:pt x="4" y="0"/>
                  <a:pt x="4" y="0"/>
                </a:cubicBezTo>
                <a:cubicBezTo>
                  <a:pt x="4" y="0"/>
                  <a:pt x="4" y="0"/>
                  <a:pt x="4" y="0"/>
                </a:cubicBezTo>
                <a:cubicBezTo>
                  <a:pt x="18" y="8"/>
                  <a:pt x="18" y="8"/>
                  <a:pt x="18" y="8"/>
                </a:cubicBezTo>
                <a:cubicBezTo>
                  <a:pt x="22" y="11"/>
                  <a:pt x="22" y="11"/>
                  <a:pt x="22" y="11"/>
                </a:cubicBezTo>
                <a:cubicBezTo>
                  <a:pt x="22" y="11"/>
                  <a:pt x="22" y="11"/>
                  <a:pt x="22" y="11"/>
                </a:cubicBezTo>
                <a:cubicBezTo>
                  <a:pt x="22" y="11"/>
                  <a:pt x="22" y="11"/>
                  <a:pt x="22" y="11"/>
                </a:cubicBezTo>
                <a:cubicBezTo>
                  <a:pt x="22" y="12"/>
                  <a:pt x="22" y="12"/>
                  <a:pt x="21" y="13"/>
                </a:cubicBezTo>
                <a:cubicBezTo>
                  <a:pt x="21" y="13"/>
                  <a:pt x="21" y="14"/>
                  <a:pt x="20" y="14"/>
                </a:cubicBezTo>
                <a:lnTo>
                  <a:pt x="18" y="15"/>
                </a:ln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74" name="Freeform 72"/>
          <p:cNvSpPr>
            <a:spLocks noEditPoints="1"/>
          </p:cNvSpPr>
          <p:nvPr/>
        </p:nvSpPr>
        <p:spPr bwMode="auto">
          <a:xfrm>
            <a:off x="2879726" y="1852614"/>
            <a:ext cx="147638" cy="233363"/>
          </a:xfrm>
          <a:custGeom>
            <a:avLst/>
            <a:gdLst>
              <a:gd name="T0" fmla="*/ 3 w 31"/>
              <a:gd name="T1" fmla="*/ 2 h 49"/>
              <a:gd name="T2" fmla="*/ 1 w 31"/>
              <a:gd name="T3" fmla="*/ 8 h 49"/>
              <a:gd name="T4" fmla="*/ 30 w 31"/>
              <a:gd name="T5" fmla="*/ 36 h 49"/>
              <a:gd name="T6" fmla="*/ 31 w 31"/>
              <a:gd name="T7" fmla="*/ 32 h 49"/>
              <a:gd name="T8" fmla="*/ 25 w 31"/>
              <a:gd name="T9" fmla="*/ 24 h 49"/>
              <a:gd name="T10" fmla="*/ 24 w 31"/>
              <a:gd name="T11" fmla="*/ 23 h 49"/>
              <a:gd name="T12" fmla="*/ 3 w 31"/>
              <a:gd name="T13" fmla="*/ 2 h 49"/>
              <a:gd name="T14" fmla="*/ 0 w 31"/>
              <a:gd name="T15" fmla="*/ 11 h 49"/>
              <a:gd name="T16" fmla="*/ 28 w 31"/>
              <a:gd name="T17" fmla="*/ 39 h 49"/>
              <a:gd name="T18" fmla="*/ 23 w 31"/>
              <a:gd name="T19" fmla="*/ 41 h 49"/>
              <a:gd name="T20" fmla="*/ 4 w 31"/>
              <a:gd name="T21" fmla="*/ 22 h 49"/>
              <a:gd name="T22" fmla="*/ 1 w 31"/>
              <a:gd name="T23" fmla="*/ 14 h 49"/>
              <a:gd name="T24" fmla="*/ 0 w 31"/>
              <a:gd name="T25" fmla="*/ 13 h 49"/>
              <a:gd name="T26" fmla="*/ 0 w 31"/>
              <a:gd name="T27" fmla="*/ 13 h 49"/>
              <a:gd name="T28" fmla="*/ 0 w 31"/>
              <a:gd name="T29" fmla="*/ 12 h 49"/>
              <a:gd name="T30" fmla="*/ 0 w 31"/>
              <a:gd name="T31" fmla="*/ 11 h 49"/>
              <a:gd name="T32" fmla="*/ 7 w 31"/>
              <a:gd name="T33" fmla="*/ 30 h 49"/>
              <a:gd name="T34" fmla="*/ 20 w 31"/>
              <a:gd name="T35" fmla="*/ 43 h 49"/>
              <a:gd name="T36" fmla="*/ 16 w 31"/>
              <a:gd name="T37" fmla="*/ 45 h 49"/>
              <a:gd name="T38" fmla="*/ 10 w 31"/>
              <a:gd name="T39" fmla="*/ 39 h 49"/>
              <a:gd name="T40" fmla="*/ 10 w 31"/>
              <a:gd name="T41" fmla="*/ 38 h 49"/>
              <a:gd name="T42" fmla="*/ 9 w 31"/>
              <a:gd name="T43" fmla="*/ 35 h 49"/>
              <a:gd name="T44" fmla="*/ 9 w 31"/>
              <a:gd name="T45" fmla="*/ 35 h 49"/>
              <a:gd name="T46" fmla="*/ 7 w 31"/>
              <a:gd name="T47" fmla="*/ 30 h 49"/>
              <a:gd name="T48" fmla="*/ 9 w 31"/>
              <a:gd name="T49" fmla="*/ 43 h 49"/>
              <a:gd name="T50" fmla="*/ 7 w 31"/>
              <a:gd name="T51" fmla="*/ 48 h 49"/>
              <a:gd name="T52" fmla="*/ 8 w 31"/>
              <a:gd name="T53" fmla="*/ 49 h 49"/>
              <a:gd name="T54" fmla="*/ 12 w 31"/>
              <a:gd name="T55" fmla="*/ 47 h 49"/>
              <a:gd name="T56" fmla="*/ 9 w 31"/>
              <a:gd name="T57" fmla="*/ 43 h 49"/>
              <a:gd name="T58" fmla="*/ 25 w 31"/>
              <a:gd name="T59" fmla="*/ 20 h 49"/>
              <a:gd name="T60" fmla="*/ 6 w 31"/>
              <a:gd name="T61" fmla="*/ 0 h 49"/>
              <a:gd name="T62" fmla="*/ 21 w 31"/>
              <a:gd name="T63" fmla="*/ 8 h 49"/>
              <a:gd name="T64" fmla="*/ 27 w 31"/>
              <a:gd name="T65" fmla="*/ 15 h 49"/>
              <a:gd name="T66" fmla="*/ 25 w 31"/>
              <a:gd name="T67" fmla="*/ 20 h 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1" h="49">
                <a:moveTo>
                  <a:pt x="3" y="2"/>
                </a:moveTo>
                <a:cubicBezTo>
                  <a:pt x="1" y="8"/>
                  <a:pt x="1" y="8"/>
                  <a:pt x="1" y="8"/>
                </a:cubicBezTo>
                <a:cubicBezTo>
                  <a:pt x="30" y="36"/>
                  <a:pt x="30" y="36"/>
                  <a:pt x="30" y="36"/>
                </a:cubicBezTo>
                <a:cubicBezTo>
                  <a:pt x="31" y="32"/>
                  <a:pt x="31" y="32"/>
                  <a:pt x="31" y="32"/>
                </a:cubicBezTo>
                <a:cubicBezTo>
                  <a:pt x="25" y="24"/>
                  <a:pt x="25" y="24"/>
                  <a:pt x="25" y="24"/>
                </a:cubicBezTo>
                <a:cubicBezTo>
                  <a:pt x="24" y="24"/>
                  <a:pt x="24" y="24"/>
                  <a:pt x="24" y="23"/>
                </a:cubicBezTo>
                <a:cubicBezTo>
                  <a:pt x="3" y="2"/>
                  <a:pt x="3" y="2"/>
                  <a:pt x="3" y="2"/>
                </a:cubicBezTo>
                <a:close/>
                <a:moveTo>
                  <a:pt x="0" y="11"/>
                </a:moveTo>
                <a:cubicBezTo>
                  <a:pt x="28" y="39"/>
                  <a:pt x="28" y="39"/>
                  <a:pt x="28" y="39"/>
                </a:cubicBezTo>
                <a:cubicBezTo>
                  <a:pt x="23" y="41"/>
                  <a:pt x="23" y="41"/>
                  <a:pt x="23" y="41"/>
                </a:cubicBezTo>
                <a:cubicBezTo>
                  <a:pt x="4" y="22"/>
                  <a:pt x="4" y="22"/>
                  <a:pt x="4" y="22"/>
                </a:cubicBezTo>
                <a:cubicBezTo>
                  <a:pt x="1" y="14"/>
                  <a:pt x="1" y="14"/>
                  <a:pt x="1" y="14"/>
                </a:cubicBez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11"/>
                  <a:pt x="0" y="11"/>
                  <a:pt x="0" y="11"/>
                </a:cubicBezTo>
                <a:close/>
                <a:moveTo>
                  <a:pt x="7" y="30"/>
                </a:moveTo>
                <a:cubicBezTo>
                  <a:pt x="20" y="43"/>
                  <a:pt x="20" y="43"/>
                  <a:pt x="20" y="43"/>
                </a:cubicBezTo>
                <a:cubicBezTo>
                  <a:pt x="16" y="45"/>
                  <a:pt x="16" y="45"/>
                  <a:pt x="16" y="45"/>
                </a:cubicBezTo>
                <a:cubicBezTo>
                  <a:pt x="10" y="39"/>
                  <a:pt x="10" y="39"/>
                  <a:pt x="10" y="39"/>
                </a:cubicBezTo>
                <a:cubicBezTo>
                  <a:pt x="10" y="39"/>
                  <a:pt x="10" y="38"/>
                  <a:pt x="10" y="38"/>
                </a:cubicBezTo>
                <a:cubicBezTo>
                  <a:pt x="10" y="37"/>
                  <a:pt x="10" y="36"/>
                  <a:pt x="9" y="35"/>
                </a:cubicBezTo>
                <a:cubicBezTo>
                  <a:pt x="9" y="35"/>
                  <a:pt x="9" y="35"/>
                  <a:pt x="9" y="35"/>
                </a:cubicBezTo>
                <a:cubicBezTo>
                  <a:pt x="7" y="30"/>
                  <a:pt x="7" y="30"/>
                  <a:pt x="7" y="30"/>
                </a:cubicBezTo>
                <a:close/>
                <a:moveTo>
                  <a:pt x="9" y="43"/>
                </a:moveTo>
                <a:cubicBezTo>
                  <a:pt x="7" y="48"/>
                  <a:pt x="7" y="48"/>
                  <a:pt x="7" y="48"/>
                </a:cubicBezTo>
                <a:cubicBezTo>
                  <a:pt x="8" y="49"/>
                  <a:pt x="8" y="49"/>
                  <a:pt x="8" y="49"/>
                </a:cubicBezTo>
                <a:cubicBezTo>
                  <a:pt x="12" y="47"/>
                  <a:pt x="12" y="47"/>
                  <a:pt x="12" y="47"/>
                </a:cubicBezTo>
                <a:cubicBezTo>
                  <a:pt x="9" y="43"/>
                  <a:pt x="9" y="43"/>
                  <a:pt x="9" y="43"/>
                </a:cubicBezTo>
                <a:close/>
                <a:moveTo>
                  <a:pt x="25" y="20"/>
                </a:moveTo>
                <a:cubicBezTo>
                  <a:pt x="6" y="0"/>
                  <a:pt x="6" y="0"/>
                  <a:pt x="6" y="0"/>
                </a:cubicBezTo>
                <a:cubicBezTo>
                  <a:pt x="21" y="8"/>
                  <a:pt x="21" y="8"/>
                  <a:pt x="21" y="8"/>
                </a:cubicBezTo>
                <a:cubicBezTo>
                  <a:pt x="27" y="15"/>
                  <a:pt x="27" y="15"/>
                  <a:pt x="27" y="15"/>
                </a:cubicBezTo>
                <a:lnTo>
                  <a:pt x="25" y="20"/>
                </a:lnTo>
                <a:close/>
              </a:path>
            </a:pathLst>
          </a:custGeom>
          <a:solidFill>
            <a:srgbClr val="FFC02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75" name="Freeform 73"/>
          <p:cNvSpPr>
            <a:spLocks noEditPoints="1"/>
          </p:cNvSpPr>
          <p:nvPr/>
        </p:nvSpPr>
        <p:spPr bwMode="auto">
          <a:xfrm>
            <a:off x="2273301" y="1843089"/>
            <a:ext cx="606425" cy="61913"/>
          </a:xfrm>
          <a:custGeom>
            <a:avLst/>
            <a:gdLst>
              <a:gd name="T0" fmla="*/ 10 w 128"/>
              <a:gd name="T1" fmla="*/ 13 h 13"/>
              <a:gd name="T2" fmla="*/ 0 w 128"/>
              <a:gd name="T3" fmla="*/ 8 h 13"/>
              <a:gd name="T4" fmla="*/ 0 w 128"/>
              <a:gd name="T5" fmla="*/ 8 h 13"/>
              <a:gd name="T6" fmla="*/ 3 w 128"/>
              <a:gd name="T7" fmla="*/ 13 h 13"/>
              <a:gd name="T8" fmla="*/ 3 w 128"/>
              <a:gd name="T9" fmla="*/ 2 h 13"/>
              <a:gd name="T10" fmla="*/ 8 w 128"/>
              <a:gd name="T11" fmla="*/ 0 h 13"/>
              <a:gd name="T12" fmla="*/ 9 w 128"/>
              <a:gd name="T13" fmla="*/ 0 h 13"/>
              <a:gd name="T14" fmla="*/ 15 w 128"/>
              <a:gd name="T15" fmla="*/ 13 h 13"/>
              <a:gd name="T16" fmla="*/ 33 w 128"/>
              <a:gd name="T17" fmla="*/ 13 h 13"/>
              <a:gd name="T18" fmla="*/ 14 w 128"/>
              <a:gd name="T19" fmla="*/ 0 h 13"/>
              <a:gd name="T20" fmla="*/ 38 w 128"/>
              <a:gd name="T21" fmla="*/ 13 h 13"/>
              <a:gd name="T22" fmla="*/ 32 w 128"/>
              <a:gd name="T23" fmla="*/ 0 h 13"/>
              <a:gd name="T24" fmla="*/ 38 w 128"/>
              <a:gd name="T25" fmla="*/ 13 h 13"/>
              <a:gd name="T26" fmla="*/ 57 w 128"/>
              <a:gd name="T27" fmla="*/ 13 h 13"/>
              <a:gd name="T28" fmla="*/ 37 w 128"/>
              <a:gd name="T29" fmla="*/ 0 h 13"/>
              <a:gd name="T30" fmla="*/ 62 w 128"/>
              <a:gd name="T31" fmla="*/ 13 h 13"/>
              <a:gd name="T32" fmla="*/ 56 w 128"/>
              <a:gd name="T33" fmla="*/ 0 h 13"/>
              <a:gd name="T34" fmla="*/ 62 w 128"/>
              <a:gd name="T35" fmla="*/ 13 h 13"/>
              <a:gd name="T36" fmla="*/ 81 w 128"/>
              <a:gd name="T37" fmla="*/ 13 h 13"/>
              <a:gd name="T38" fmla="*/ 61 w 128"/>
              <a:gd name="T39" fmla="*/ 0 h 13"/>
              <a:gd name="T40" fmla="*/ 85 w 128"/>
              <a:gd name="T41" fmla="*/ 13 h 13"/>
              <a:gd name="T42" fmla="*/ 80 w 128"/>
              <a:gd name="T43" fmla="*/ 0 h 13"/>
              <a:gd name="T44" fmla="*/ 85 w 128"/>
              <a:gd name="T45" fmla="*/ 13 h 13"/>
              <a:gd name="T46" fmla="*/ 104 w 128"/>
              <a:gd name="T47" fmla="*/ 13 h 13"/>
              <a:gd name="T48" fmla="*/ 84 w 128"/>
              <a:gd name="T49" fmla="*/ 0 h 13"/>
              <a:gd name="T50" fmla="*/ 109 w 128"/>
              <a:gd name="T51" fmla="*/ 13 h 13"/>
              <a:gd name="T52" fmla="*/ 103 w 128"/>
              <a:gd name="T53" fmla="*/ 0 h 13"/>
              <a:gd name="T54" fmla="*/ 109 w 128"/>
              <a:gd name="T55" fmla="*/ 13 h 13"/>
              <a:gd name="T56" fmla="*/ 125 w 128"/>
              <a:gd name="T57" fmla="*/ 13 h 13"/>
              <a:gd name="T58" fmla="*/ 125 w 128"/>
              <a:gd name="T59" fmla="*/ 10 h 13"/>
              <a:gd name="T60" fmla="*/ 108 w 128"/>
              <a:gd name="T61" fmla="*/ 0 h 13"/>
              <a:gd name="T62" fmla="*/ 126 w 128"/>
              <a:gd name="T63" fmla="*/ 6 h 13"/>
              <a:gd name="T64" fmla="*/ 127 w 128"/>
              <a:gd name="T65" fmla="*/ 0 h 13"/>
              <a:gd name="T66" fmla="*/ 126 w 128"/>
              <a:gd name="T67" fmla="*/ 6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28" h="13">
                <a:moveTo>
                  <a:pt x="3" y="13"/>
                </a:moveTo>
                <a:cubicBezTo>
                  <a:pt x="10" y="13"/>
                  <a:pt x="10" y="13"/>
                  <a:pt x="10" y="13"/>
                </a:cubicBezTo>
                <a:cubicBezTo>
                  <a:pt x="1" y="4"/>
                  <a:pt x="1" y="4"/>
                  <a:pt x="1" y="4"/>
                </a:cubicBezTo>
                <a:cubicBezTo>
                  <a:pt x="0" y="5"/>
                  <a:pt x="0" y="7"/>
                  <a:pt x="0" y="8"/>
                </a:cubicBez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cubicBezTo>
                  <a:pt x="0" y="10"/>
                  <a:pt x="0" y="10"/>
                  <a:pt x="0" y="10"/>
                </a:cubicBezTo>
                <a:cubicBezTo>
                  <a:pt x="3" y="13"/>
                  <a:pt x="3" y="13"/>
                  <a:pt x="3" y="13"/>
                </a:cubicBezTo>
                <a:close/>
                <a:moveTo>
                  <a:pt x="15" y="13"/>
                </a:moveTo>
                <a:cubicBezTo>
                  <a:pt x="3" y="2"/>
                  <a:pt x="3" y="2"/>
                  <a:pt x="3" y="2"/>
                </a:cubicBezTo>
                <a:cubicBezTo>
                  <a:pt x="5" y="1"/>
                  <a:pt x="6" y="0"/>
                  <a:pt x="8" y="0"/>
                </a:cubicBezTo>
                <a:cubicBezTo>
                  <a:pt x="8" y="0"/>
                  <a:pt x="8" y="0"/>
                  <a:pt x="8" y="0"/>
                </a:cubicBezTo>
                <a:cubicBezTo>
                  <a:pt x="8" y="0"/>
                  <a:pt x="8" y="0"/>
                  <a:pt x="8" y="0"/>
                </a:cubicBezTo>
                <a:cubicBezTo>
                  <a:pt x="9" y="0"/>
                  <a:pt x="9" y="0"/>
                  <a:pt x="9" y="0"/>
                </a:cubicBezTo>
                <a:cubicBezTo>
                  <a:pt x="22" y="13"/>
                  <a:pt x="22" y="13"/>
                  <a:pt x="22" y="13"/>
                </a:cubicBezTo>
                <a:cubicBezTo>
                  <a:pt x="15" y="13"/>
                  <a:pt x="15" y="13"/>
                  <a:pt x="15" y="13"/>
                </a:cubicBezTo>
                <a:close/>
                <a:moveTo>
                  <a:pt x="26" y="13"/>
                </a:moveTo>
                <a:cubicBezTo>
                  <a:pt x="33" y="13"/>
                  <a:pt x="33" y="13"/>
                  <a:pt x="33" y="13"/>
                </a:cubicBezTo>
                <a:cubicBezTo>
                  <a:pt x="20" y="0"/>
                  <a:pt x="20" y="0"/>
                  <a:pt x="20" y="0"/>
                </a:cubicBezTo>
                <a:cubicBezTo>
                  <a:pt x="14" y="0"/>
                  <a:pt x="14" y="0"/>
                  <a:pt x="14" y="0"/>
                </a:cubicBezTo>
                <a:cubicBezTo>
                  <a:pt x="26" y="13"/>
                  <a:pt x="26" y="13"/>
                  <a:pt x="26" y="13"/>
                </a:cubicBezTo>
                <a:close/>
                <a:moveTo>
                  <a:pt x="38" y="13"/>
                </a:moveTo>
                <a:cubicBezTo>
                  <a:pt x="25" y="0"/>
                  <a:pt x="25" y="0"/>
                  <a:pt x="25" y="0"/>
                </a:cubicBezTo>
                <a:cubicBezTo>
                  <a:pt x="32" y="0"/>
                  <a:pt x="32" y="0"/>
                  <a:pt x="32" y="0"/>
                </a:cubicBezTo>
                <a:cubicBezTo>
                  <a:pt x="45" y="13"/>
                  <a:pt x="45" y="13"/>
                  <a:pt x="45" y="13"/>
                </a:cubicBezTo>
                <a:cubicBezTo>
                  <a:pt x="38" y="13"/>
                  <a:pt x="38" y="13"/>
                  <a:pt x="38" y="13"/>
                </a:cubicBezTo>
                <a:close/>
                <a:moveTo>
                  <a:pt x="50" y="13"/>
                </a:moveTo>
                <a:cubicBezTo>
                  <a:pt x="57" y="13"/>
                  <a:pt x="57" y="13"/>
                  <a:pt x="57" y="13"/>
                </a:cubicBezTo>
                <a:cubicBezTo>
                  <a:pt x="44" y="0"/>
                  <a:pt x="44" y="0"/>
                  <a:pt x="44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50" y="13"/>
                  <a:pt x="50" y="13"/>
                  <a:pt x="50" y="13"/>
                </a:cubicBezTo>
                <a:close/>
                <a:moveTo>
                  <a:pt x="62" y="13"/>
                </a:moveTo>
                <a:cubicBezTo>
                  <a:pt x="49" y="0"/>
                  <a:pt x="49" y="0"/>
                  <a:pt x="49" y="0"/>
                </a:cubicBezTo>
                <a:cubicBezTo>
                  <a:pt x="56" y="0"/>
                  <a:pt x="56" y="0"/>
                  <a:pt x="56" y="0"/>
                </a:cubicBezTo>
                <a:cubicBezTo>
                  <a:pt x="69" y="13"/>
                  <a:pt x="69" y="13"/>
                  <a:pt x="69" y="13"/>
                </a:cubicBezTo>
                <a:cubicBezTo>
                  <a:pt x="62" y="13"/>
                  <a:pt x="62" y="13"/>
                  <a:pt x="62" y="13"/>
                </a:cubicBezTo>
                <a:close/>
                <a:moveTo>
                  <a:pt x="74" y="13"/>
                </a:moveTo>
                <a:cubicBezTo>
                  <a:pt x="81" y="13"/>
                  <a:pt x="81" y="13"/>
                  <a:pt x="81" y="13"/>
                </a:cubicBezTo>
                <a:cubicBezTo>
                  <a:pt x="68" y="0"/>
                  <a:pt x="68" y="0"/>
                  <a:pt x="68" y="0"/>
                </a:cubicBezTo>
                <a:cubicBezTo>
                  <a:pt x="61" y="0"/>
                  <a:pt x="61" y="0"/>
                  <a:pt x="61" y="0"/>
                </a:cubicBezTo>
                <a:cubicBezTo>
                  <a:pt x="74" y="13"/>
                  <a:pt x="74" y="13"/>
                  <a:pt x="74" y="13"/>
                </a:cubicBezTo>
                <a:close/>
                <a:moveTo>
                  <a:pt x="85" y="13"/>
                </a:moveTo>
                <a:cubicBezTo>
                  <a:pt x="73" y="0"/>
                  <a:pt x="73" y="0"/>
                  <a:pt x="73" y="0"/>
                </a:cubicBezTo>
                <a:cubicBezTo>
                  <a:pt x="80" y="0"/>
                  <a:pt x="80" y="0"/>
                  <a:pt x="80" y="0"/>
                </a:cubicBezTo>
                <a:cubicBezTo>
                  <a:pt x="92" y="13"/>
                  <a:pt x="92" y="13"/>
                  <a:pt x="92" y="13"/>
                </a:cubicBezTo>
                <a:cubicBezTo>
                  <a:pt x="85" y="13"/>
                  <a:pt x="85" y="13"/>
                  <a:pt x="85" y="13"/>
                </a:cubicBezTo>
                <a:close/>
                <a:moveTo>
                  <a:pt x="97" y="13"/>
                </a:moveTo>
                <a:cubicBezTo>
                  <a:pt x="104" y="13"/>
                  <a:pt x="104" y="13"/>
                  <a:pt x="104" y="13"/>
                </a:cubicBezTo>
                <a:cubicBezTo>
                  <a:pt x="91" y="0"/>
                  <a:pt x="91" y="0"/>
                  <a:pt x="91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97" y="13"/>
                  <a:pt x="97" y="13"/>
                  <a:pt x="97" y="13"/>
                </a:cubicBezTo>
                <a:close/>
                <a:moveTo>
                  <a:pt x="109" y="13"/>
                </a:moveTo>
                <a:cubicBezTo>
                  <a:pt x="96" y="0"/>
                  <a:pt x="96" y="0"/>
                  <a:pt x="96" y="0"/>
                </a:cubicBezTo>
                <a:cubicBezTo>
                  <a:pt x="103" y="0"/>
                  <a:pt x="103" y="0"/>
                  <a:pt x="103" y="0"/>
                </a:cubicBezTo>
                <a:cubicBezTo>
                  <a:pt x="116" y="13"/>
                  <a:pt x="116" y="13"/>
                  <a:pt x="116" y="13"/>
                </a:cubicBezTo>
                <a:cubicBezTo>
                  <a:pt x="109" y="13"/>
                  <a:pt x="109" y="13"/>
                  <a:pt x="109" y="13"/>
                </a:cubicBezTo>
                <a:close/>
                <a:moveTo>
                  <a:pt x="121" y="13"/>
                </a:moveTo>
                <a:cubicBezTo>
                  <a:pt x="125" y="13"/>
                  <a:pt x="125" y="13"/>
                  <a:pt x="125" y="13"/>
                </a:cubicBezTo>
                <a:cubicBezTo>
                  <a:pt x="125" y="13"/>
                  <a:pt x="125" y="13"/>
                  <a:pt x="125" y="13"/>
                </a:cubicBezTo>
                <a:cubicBezTo>
                  <a:pt x="125" y="10"/>
                  <a:pt x="125" y="10"/>
                  <a:pt x="125" y="10"/>
                </a:cubicBezTo>
                <a:cubicBezTo>
                  <a:pt x="115" y="0"/>
                  <a:pt x="115" y="0"/>
                  <a:pt x="115" y="0"/>
                </a:cubicBezTo>
                <a:cubicBezTo>
                  <a:pt x="108" y="0"/>
                  <a:pt x="108" y="0"/>
                  <a:pt x="108" y="0"/>
                </a:cubicBezTo>
                <a:cubicBezTo>
                  <a:pt x="121" y="13"/>
                  <a:pt x="121" y="13"/>
                  <a:pt x="121" y="13"/>
                </a:cubicBezTo>
                <a:close/>
                <a:moveTo>
                  <a:pt x="126" y="6"/>
                </a:moveTo>
                <a:cubicBezTo>
                  <a:pt x="120" y="0"/>
                  <a:pt x="120" y="0"/>
                  <a:pt x="120" y="0"/>
                </a:cubicBezTo>
                <a:cubicBezTo>
                  <a:pt x="127" y="0"/>
                  <a:pt x="127" y="0"/>
                  <a:pt x="127" y="0"/>
                </a:cubicBezTo>
                <a:cubicBezTo>
                  <a:pt x="128" y="1"/>
                  <a:pt x="128" y="1"/>
                  <a:pt x="128" y="1"/>
                </a:cubicBezTo>
                <a:lnTo>
                  <a:pt x="126" y="6"/>
                </a:ln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76" name="Freeform 74"/>
          <p:cNvSpPr>
            <a:spLocks noEditPoints="1"/>
          </p:cNvSpPr>
          <p:nvPr/>
        </p:nvSpPr>
        <p:spPr bwMode="auto">
          <a:xfrm>
            <a:off x="2273301" y="1924051"/>
            <a:ext cx="630238" cy="100013"/>
          </a:xfrm>
          <a:custGeom>
            <a:avLst/>
            <a:gdLst>
              <a:gd name="T0" fmla="*/ 33 w 397"/>
              <a:gd name="T1" fmla="*/ 63 h 63"/>
              <a:gd name="T2" fmla="*/ 0 w 397"/>
              <a:gd name="T3" fmla="*/ 51 h 63"/>
              <a:gd name="T4" fmla="*/ 12 w 397"/>
              <a:gd name="T5" fmla="*/ 63 h 63"/>
              <a:gd name="T6" fmla="*/ 0 w 397"/>
              <a:gd name="T7" fmla="*/ 15 h 63"/>
              <a:gd name="T8" fmla="*/ 6 w 397"/>
              <a:gd name="T9" fmla="*/ 0 h 63"/>
              <a:gd name="T10" fmla="*/ 48 w 397"/>
              <a:gd name="T11" fmla="*/ 63 h 63"/>
              <a:gd name="T12" fmla="*/ 84 w 397"/>
              <a:gd name="T13" fmla="*/ 63 h 63"/>
              <a:gd name="T14" fmla="*/ 42 w 397"/>
              <a:gd name="T15" fmla="*/ 0 h 63"/>
              <a:gd name="T16" fmla="*/ 84 w 397"/>
              <a:gd name="T17" fmla="*/ 63 h 63"/>
              <a:gd name="T18" fmla="*/ 119 w 397"/>
              <a:gd name="T19" fmla="*/ 63 h 63"/>
              <a:gd name="T20" fmla="*/ 75 w 397"/>
              <a:gd name="T21" fmla="*/ 0 h 63"/>
              <a:gd name="T22" fmla="*/ 119 w 397"/>
              <a:gd name="T23" fmla="*/ 63 h 63"/>
              <a:gd name="T24" fmla="*/ 152 w 397"/>
              <a:gd name="T25" fmla="*/ 63 h 63"/>
              <a:gd name="T26" fmla="*/ 110 w 397"/>
              <a:gd name="T27" fmla="*/ 0 h 63"/>
              <a:gd name="T28" fmla="*/ 152 w 397"/>
              <a:gd name="T29" fmla="*/ 63 h 63"/>
              <a:gd name="T30" fmla="*/ 188 w 397"/>
              <a:gd name="T31" fmla="*/ 63 h 63"/>
              <a:gd name="T32" fmla="*/ 146 w 397"/>
              <a:gd name="T33" fmla="*/ 0 h 63"/>
              <a:gd name="T34" fmla="*/ 188 w 397"/>
              <a:gd name="T35" fmla="*/ 63 h 63"/>
              <a:gd name="T36" fmla="*/ 224 w 397"/>
              <a:gd name="T37" fmla="*/ 63 h 63"/>
              <a:gd name="T38" fmla="*/ 182 w 397"/>
              <a:gd name="T39" fmla="*/ 0 h 63"/>
              <a:gd name="T40" fmla="*/ 224 w 397"/>
              <a:gd name="T41" fmla="*/ 63 h 63"/>
              <a:gd name="T42" fmla="*/ 260 w 397"/>
              <a:gd name="T43" fmla="*/ 63 h 63"/>
              <a:gd name="T44" fmla="*/ 218 w 397"/>
              <a:gd name="T45" fmla="*/ 0 h 63"/>
              <a:gd name="T46" fmla="*/ 260 w 397"/>
              <a:gd name="T47" fmla="*/ 63 h 63"/>
              <a:gd name="T48" fmla="*/ 296 w 397"/>
              <a:gd name="T49" fmla="*/ 63 h 63"/>
              <a:gd name="T50" fmla="*/ 254 w 397"/>
              <a:gd name="T51" fmla="*/ 0 h 63"/>
              <a:gd name="T52" fmla="*/ 296 w 397"/>
              <a:gd name="T53" fmla="*/ 63 h 63"/>
              <a:gd name="T54" fmla="*/ 331 w 397"/>
              <a:gd name="T55" fmla="*/ 63 h 63"/>
              <a:gd name="T56" fmla="*/ 287 w 397"/>
              <a:gd name="T57" fmla="*/ 0 h 63"/>
              <a:gd name="T58" fmla="*/ 331 w 397"/>
              <a:gd name="T59" fmla="*/ 63 h 63"/>
              <a:gd name="T60" fmla="*/ 364 w 397"/>
              <a:gd name="T61" fmla="*/ 63 h 63"/>
              <a:gd name="T62" fmla="*/ 323 w 397"/>
              <a:gd name="T63" fmla="*/ 0 h 63"/>
              <a:gd name="T64" fmla="*/ 364 w 397"/>
              <a:gd name="T65" fmla="*/ 63 h 63"/>
              <a:gd name="T66" fmla="*/ 397 w 397"/>
              <a:gd name="T67" fmla="*/ 60 h 63"/>
              <a:gd name="T68" fmla="*/ 358 w 397"/>
              <a:gd name="T69" fmla="*/ 0 h 63"/>
              <a:gd name="T70" fmla="*/ 397 w 397"/>
              <a:gd name="T71" fmla="*/ 60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397" h="63">
                <a:moveTo>
                  <a:pt x="12" y="63"/>
                </a:moveTo>
                <a:lnTo>
                  <a:pt x="33" y="63"/>
                </a:lnTo>
                <a:lnTo>
                  <a:pt x="0" y="30"/>
                </a:lnTo>
                <a:lnTo>
                  <a:pt x="0" y="51"/>
                </a:lnTo>
                <a:lnTo>
                  <a:pt x="12" y="63"/>
                </a:lnTo>
                <a:lnTo>
                  <a:pt x="12" y="63"/>
                </a:lnTo>
                <a:close/>
                <a:moveTo>
                  <a:pt x="48" y="63"/>
                </a:moveTo>
                <a:lnTo>
                  <a:pt x="0" y="15"/>
                </a:lnTo>
                <a:lnTo>
                  <a:pt x="0" y="0"/>
                </a:lnTo>
                <a:lnTo>
                  <a:pt x="6" y="0"/>
                </a:lnTo>
                <a:lnTo>
                  <a:pt x="69" y="63"/>
                </a:lnTo>
                <a:lnTo>
                  <a:pt x="48" y="63"/>
                </a:lnTo>
                <a:lnTo>
                  <a:pt x="48" y="63"/>
                </a:lnTo>
                <a:close/>
                <a:moveTo>
                  <a:pt x="84" y="63"/>
                </a:moveTo>
                <a:lnTo>
                  <a:pt x="21" y="0"/>
                </a:lnTo>
                <a:lnTo>
                  <a:pt x="42" y="0"/>
                </a:lnTo>
                <a:lnTo>
                  <a:pt x="104" y="63"/>
                </a:lnTo>
                <a:lnTo>
                  <a:pt x="84" y="63"/>
                </a:lnTo>
                <a:lnTo>
                  <a:pt x="84" y="63"/>
                </a:lnTo>
                <a:close/>
                <a:moveTo>
                  <a:pt x="119" y="63"/>
                </a:moveTo>
                <a:lnTo>
                  <a:pt x="140" y="63"/>
                </a:lnTo>
                <a:lnTo>
                  <a:pt x="75" y="0"/>
                </a:lnTo>
                <a:lnTo>
                  <a:pt x="54" y="0"/>
                </a:lnTo>
                <a:lnTo>
                  <a:pt x="119" y="63"/>
                </a:lnTo>
                <a:lnTo>
                  <a:pt x="119" y="63"/>
                </a:lnTo>
                <a:close/>
                <a:moveTo>
                  <a:pt x="152" y="63"/>
                </a:moveTo>
                <a:lnTo>
                  <a:pt x="173" y="63"/>
                </a:lnTo>
                <a:lnTo>
                  <a:pt x="110" y="0"/>
                </a:lnTo>
                <a:lnTo>
                  <a:pt x="89" y="0"/>
                </a:lnTo>
                <a:lnTo>
                  <a:pt x="152" y="63"/>
                </a:lnTo>
                <a:lnTo>
                  <a:pt x="152" y="63"/>
                </a:lnTo>
                <a:close/>
                <a:moveTo>
                  <a:pt x="188" y="63"/>
                </a:moveTo>
                <a:lnTo>
                  <a:pt x="125" y="0"/>
                </a:lnTo>
                <a:lnTo>
                  <a:pt x="146" y="0"/>
                </a:lnTo>
                <a:lnTo>
                  <a:pt x="209" y="63"/>
                </a:lnTo>
                <a:lnTo>
                  <a:pt x="188" y="63"/>
                </a:lnTo>
                <a:lnTo>
                  <a:pt x="188" y="63"/>
                </a:lnTo>
                <a:close/>
                <a:moveTo>
                  <a:pt x="224" y="63"/>
                </a:moveTo>
                <a:lnTo>
                  <a:pt x="161" y="0"/>
                </a:lnTo>
                <a:lnTo>
                  <a:pt x="182" y="0"/>
                </a:lnTo>
                <a:lnTo>
                  <a:pt x="245" y="63"/>
                </a:lnTo>
                <a:lnTo>
                  <a:pt x="224" y="63"/>
                </a:lnTo>
                <a:lnTo>
                  <a:pt x="224" y="63"/>
                </a:lnTo>
                <a:close/>
                <a:moveTo>
                  <a:pt x="260" y="63"/>
                </a:moveTo>
                <a:lnTo>
                  <a:pt x="281" y="63"/>
                </a:lnTo>
                <a:lnTo>
                  <a:pt x="218" y="0"/>
                </a:lnTo>
                <a:lnTo>
                  <a:pt x="197" y="0"/>
                </a:lnTo>
                <a:lnTo>
                  <a:pt x="260" y="63"/>
                </a:lnTo>
                <a:lnTo>
                  <a:pt x="260" y="63"/>
                </a:lnTo>
                <a:close/>
                <a:moveTo>
                  <a:pt x="296" y="63"/>
                </a:moveTo>
                <a:lnTo>
                  <a:pt x="317" y="63"/>
                </a:lnTo>
                <a:lnTo>
                  <a:pt x="254" y="0"/>
                </a:lnTo>
                <a:lnTo>
                  <a:pt x="233" y="0"/>
                </a:lnTo>
                <a:lnTo>
                  <a:pt x="296" y="63"/>
                </a:lnTo>
                <a:lnTo>
                  <a:pt x="296" y="63"/>
                </a:lnTo>
                <a:close/>
                <a:moveTo>
                  <a:pt x="331" y="63"/>
                </a:moveTo>
                <a:lnTo>
                  <a:pt x="266" y="0"/>
                </a:lnTo>
                <a:lnTo>
                  <a:pt x="287" y="0"/>
                </a:lnTo>
                <a:lnTo>
                  <a:pt x="349" y="63"/>
                </a:lnTo>
                <a:lnTo>
                  <a:pt x="331" y="63"/>
                </a:lnTo>
                <a:lnTo>
                  <a:pt x="331" y="63"/>
                </a:lnTo>
                <a:close/>
                <a:moveTo>
                  <a:pt x="364" y="63"/>
                </a:moveTo>
                <a:lnTo>
                  <a:pt x="302" y="0"/>
                </a:lnTo>
                <a:lnTo>
                  <a:pt x="323" y="0"/>
                </a:lnTo>
                <a:lnTo>
                  <a:pt x="385" y="63"/>
                </a:lnTo>
                <a:lnTo>
                  <a:pt x="364" y="63"/>
                </a:lnTo>
                <a:lnTo>
                  <a:pt x="364" y="63"/>
                </a:lnTo>
                <a:close/>
                <a:moveTo>
                  <a:pt x="397" y="60"/>
                </a:moveTo>
                <a:lnTo>
                  <a:pt x="382" y="24"/>
                </a:lnTo>
                <a:lnTo>
                  <a:pt x="358" y="0"/>
                </a:lnTo>
                <a:lnTo>
                  <a:pt x="337" y="0"/>
                </a:lnTo>
                <a:lnTo>
                  <a:pt x="397" y="60"/>
                </a:lnTo>
                <a:close/>
              </a:path>
            </a:pathLst>
          </a:custGeom>
          <a:solidFill>
            <a:srgbClr val="91A2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77" name="Freeform 75"/>
          <p:cNvSpPr>
            <a:spLocks noEditPoints="1"/>
          </p:cNvSpPr>
          <p:nvPr/>
        </p:nvSpPr>
        <p:spPr bwMode="auto">
          <a:xfrm>
            <a:off x="2273301" y="2043114"/>
            <a:ext cx="630238" cy="61913"/>
          </a:xfrm>
          <a:custGeom>
            <a:avLst/>
            <a:gdLst>
              <a:gd name="T0" fmla="*/ 376 w 397"/>
              <a:gd name="T1" fmla="*/ 0 h 39"/>
              <a:gd name="T2" fmla="*/ 397 w 397"/>
              <a:gd name="T3" fmla="*/ 0 h 39"/>
              <a:gd name="T4" fmla="*/ 397 w 397"/>
              <a:gd name="T5" fmla="*/ 0 h 39"/>
              <a:gd name="T6" fmla="*/ 388 w 397"/>
              <a:gd name="T7" fmla="*/ 27 h 39"/>
              <a:gd name="T8" fmla="*/ 379 w 397"/>
              <a:gd name="T9" fmla="*/ 39 h 39"/>
              <a:gd name="T10" fmla="*/ 361 w 397"/>
              <a:gd name="T11" fmla="*/ 0 h 39"/>
              <a:gd name="T12" fmla="*/ 329 w 397"/>
              <a:gd name="T13" fmla="*/ 0 h 39"/>
              <a:gd name="T14" fmla="*/ 343 w 397"/>
              <a:gd name="T15" fmla="*/ 39 h 39"/>
              <a:gd name="T16" fmla="*/ 329 w 397"/>
              <a:gd name="T17" fmla="*/ 0 h 39"/>
              <a:gd name="T18" fmla="*/ 293 w 397"/>
              <a:gd name="T19" fmla="*/ 0 h 39"/>
              <a:gd name="T20" fmla="*/ 311 w 397"/>
              <a:gd name="T21" fmla="*/ 39 h 39"/>
              <a:gd name="T22" fmla="*/ 293 w 397"/>
              <a:gd name="T23" fmla="*/ 0 h 39"/>
              <a:gd name="T24" fmla="*/ 257 w 397"/>
              <a:gd name="T25" fmla="*/ 0 h 39"/>
              <a:gd name="T26" fmla="*/ 275 w 397"/>
              <a:gd name="T27" fmla="*/ 39 h 39"/>
              <a:gd name="T28" fmla="*/ 257 w 397"/>
              <a:gd name="T29" fmla="*/ 0 h 39"/>
              <a:gd name="T30" fmla="*/ 221 w 397"/>
              <a:gd name="T31" fmla="*/ 0 h 39"/>
              <a:gd name="T32" fmla="*/ 239 w 397"/>
              <a:gd name="T33" fmla="*/ 39 h 39"/>
              <a:gd name="T34" fmla="*/ 221 w 397"/>
              <a:gd name="T35" fmla="*/ 0 h 39"/>
              <a:gd name="T36" fmla="*/ 185 w 397"/>
              <a:gd name="T37" fmla="*/ 0 h 39"/>
              <a:gd name="T38" fmla="*/ 203 w 397"/>
              <a:gd name="T39" fmla="*/ 39 h 39"/>
              <a:gd name="T40" fmla="*/ 185 w 397"/>
              <a:gd name="T41" fmla="*/ 0 h 39"/>
              <a:gd name="T42" fmla="*/ 149 w 397"/>
              <a:gd name="T43" fmla="*/ 0 h 39"/>
              <a:gd name="T44" fmla="*/ 167 w 397"/>
              <a:gd name="T45" fmla="*/ 39 h 39"/>
              <a:gd name="T46" fmla="*/ 149 w 397"/>
              <a:gd name="T47" fmla="*/ 0 h 39"/>
              <a:gd name="T48" fmla="*/ 116 w 397"/>
              <a:gd name="T49" fmla="*/ 0 h 39"/>
              <a:gd name="T50" fmla="*/ 134 w 397"/>
              <a:gd name="T51" fmla="*/ 39 h 39"/>
              <a:gd name="T52" fmla="*/ 116 w 397"/>
              <a:gd name="T53" fmla="*/ 0 h 39"/>
              <a:gd name="T54" fmla="*/ 81 w 397"/>
              <a:gd name="T55" fmla="*/ 0 h 39"/>
              <a:gd name="T56" fmla="*/ 98 w 397"/>
              <a:gd name="T57" fmla="*/ 39 h 39"/>
              <a:gd name="T58" fmla="*/ 81 w 397"/>
              <a:gd name="T59" fmla="*/ 0 h 39"/>
              <a:gd name="T60" fmla="*/ 45 w 397"/>
              <a:gd name="T61" fmla="*/ 0 h 39"/>
              <a:gd name="T62" fmla="*/ 63 w 397"/>
              <a:gd name="T63" fmla="*/ 39 h 39"/>
              <a:gd name="T64" fmla="*/ 45 w 397"/>
              <a:gd name="T65" fmla="*/ 0 h 39"/>
              <a:gd name="T66" fmla="*/ 9 w 397"/>
              <a:gd name="T67" fmla="*/ 0 h 39"/>
              <a:gd name="T68" fmla="*/ 27 w 397"/>
              <a:gd name="T69" fmla="*/ 39 h 39"/>
              <a:gd name="T70" fmla="*/ 0 w 397"/>
              <a:gd name="T71" fmla="*/ 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397" h="39">
                <a:moveTo>
                  <a:pt x="397" y="0"/>
                </a:moveTo>
                <a:lnTo>
                  <a:pt x="376" y="0"/>
                </a:lnTo>
                <a:lnTo>
                  <a:pt x="394" y="15"/>
                </a:lnTo>
                <a:lnTo>
                  <a:pt x="397" y="0"/>
                </a:lnTo>
                <a:lnTo>
                  <a:pt x="397" y="0"/>
                </a:lnTo>
                <a:lnTo>
                  <a:pt x="397" y="0"/>
                </a:lnTo>
                <a:close/>
                <a:moveTo>
                  <a:pt x="361" y="0"/>
                </a:moveTo>
                <a:lnTo>
                  <a:pt x="388" y="27"/>
                </a:lnTo>
                <a:lnTo>
                  <a:pt x="385" y="39"/>
                </a:lnTo>
                <a:lnTo>
                  <a:pt x="379" y="39"/>
                </a:lnTo>
                <a:lnTo>
                  <a:pt x="340" y="0"/>
                </a:lnTo>
                <a:lnTo>
                  <a:pt x="361" y="0"/>
                </a:lnTo>
                <a:lnTo>
                  <a:pt x="361" y="0"/>
                </a:lnTo>
                <a:close/>
                <a:moveTo>
                  <a:pt x="329" y="0"/>
                </a:moveTo>
                <a:lnTo>
                  <a:pt x="308" y="0"/>
                </a:lnTo>
                <a:lnTo>
                  <a:pt x="343" y="39"/>
                </a:lnTo>
                <a:lnTo>
                  <a:pt x="364" y="39"/>
                </a:lnTo>
                <a:lnTo>
                  <a:pt x="329" y="0"/>
                </a:lnTo>
                <a:lnTo>
                  <a:pt x="329" y="0"/>
                </a:lnTo>
                <a:close/>
                <a:moveTo>
                  <a:pt x="293" y="0"/>
                </a:moveTo>
                <a:lnTo>
                  <a:pt x="331" y="39"/>
                </a:lnTo>
                <a:lnTo>
                  <a:pt x="311" y="39"/>
                </a:lnTo>
                <a:lnTo>
                  <a:pt x="272" y="0"/>
                </a:lnTo>
                <a:lnTo>
                  <a:pt x="293" y="0"/>
                </a:lnTo>
                <a:lnTo>
                  <a:pt x="293" y="0"/>
                </a:lnTo>
                <a:close/>
                <a:moveTo>
                  <a:pt x="257" y="0"/>
                </a:moveTo>
                <a:lnTo>
                  <a:pt x="236" y="0"/>
                </a:lnTo>
                <a:lnTo>
                  <a:pt x="275" y="39"/>
                </a:lnTo>
                <a:lnTo>
                  <a:pt x="296" y="39"/>
                </a:lnTo>
                <a:lnTo>
                  <a:pt x="257" y="0"/>
                </a:lnTo>
                <a:lnTo>
                  <a:pt x="257" y="0"/>
                </a:lnTo>
                <a:close/>
                <a:moveTo>
                  <a:pt x="221" y="0"/>
                </a:moveTo>
                <a:lnTo>
                  <a:pt x="260" y="39"/>
                </a:lnTo>
                <a:lnTo>
                  <a:pt x="239" y="39"/>
                </a:lnTo>
                <a:lnTo>
                  <a:pt x="200" y="0"/>
                </a:lnTo>
                <a:lnTo>
                  <a:pt x="221" y="0"/>
                </a:lnTo>
                <a:lnTo>
                  <a:pt x="221" y="0"/>
                </a:lnTo>
                <a:close/>
                <a:moveTo>
                  <a:pt x="185" y="0"/>
                </a:moveTo>
                <a:lnTo>
                  <a:pt x="164" y="0"/>
                </a:lnTo>
                <a:lnTo>
                  <a:pt x="203" y="39"/>
                </a:lnTo>
                <a:lnTo>
                  <a:pt x="224" y="39"/>
                </a:lnTo>
                <a:lnTo>
                  <a:pt x="185" y="0"/>
                </a:lnTo>
                <a:lnTo>
                  <a:pt x="185" y="0"/>
                </a:lnTo>
                <a:close/>
                <a:moveTo>
                  <a:pt x="149" y="0"/>
                </a:moveTo>
                <a:lnTo>
                  <a:pt x="188" y="39"/>
                </a:lnTo>
                <a:lnTo>
                  <a:pt x="167" y="39"/>
                </a:lnTo>
                <a:lnTo>
                  <a:pt x="131" y="0"/>
                </a:lnTo>
                <a:lnTo>
                  <a:pt x="149" y="0"/>
                </a:lnTo>
                <a:lnTo>
                  <a:pt x="149" y="0"/>
                </a:lnTo>
                <a:close/>
                <a:moveTo>
                  <a:pt x="116" y="0"/>
                </a:moveTo>
                <a:lnTo>
                  <a:pt x="95" y="0"/>
                </a:lnTo>
                <a:lnTo>
                  <a:pt x="134" y="39"/>
                </a:lnTo>
                <a:lnTo>
                  <a:pt x="152" y="39"/>
                </a:lnTo>
                <a:lnTo>
                  <a:pt x="116" y="0"/>
                </a:lnTo>
                <a:lnTo>
                  <a:pt x="116" y="0"/>
                </a:lnTo>
                <a:close/>
                <a:moveTo>
                  <a:pt x="81" y="0"/>
                </a:moveTo>
                <a:lnTo>
                  <a:pt x="119" y="39"/>
                </a:lnTo>
                <a:lnTo>
                  <a:pt x="98" y="39"/>
                </a:lnTo>
                <a:lnTo>
                  <a:pt x="60" y="0"/>
                </a:lnTo>
                <a:lnTo>
                  <a:pt x="81" y="0"/>
                </a:lnTo>
                <a:lnTo>
                  <a:pt x="81" y="0"/>
                </a:lnTo>
                <a:close/>
                <a:moveTo>
                  <a:pt x="45" y="0"/>
                </a:moveTo>
                <a:lnTo>
                  <a:pt x="24" y="0"/>
                </a:lnTo>
                <a:lnTo>
                  <a:pt x="63" y="39"/>
                </a:lnTo>
                <a:lnTo>
                  <a:pt x="84" y="39"/>
                </a:lnTo>
                <a:lnTo>
                  <a:pt x="45" y="0"/>
                </a:lnTo>
                <a:lnTo>
                  <a:pt x="45" y="0"/>
                </a:lnTo>
                <a:close/>
                <a:moveTo>
                  <a:pt x="9" y="0"/>
                </a:moveTo>
                <a:lnTo>
                  <a:pt x="48" y="39"/>
                </a:lnTo>
                <a:lnTo>
                  <a:pt x="27" y="39"/>
                </a:lnTo>
                <a:lnTo>
                  <a:pt x="0" y="12"/>
                </a:lnTo>
                <a:lnTo>
                  <a:pt x="0" y="0"/>
                </a:lnTo>
                <a:lnTo>
                  <a:pt x="9" y="0"/>
                </a:ln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78" name="Freeform 76"/>
          <p:cNvSpPr>
            <a:spLocks noEditPoints="1"/>
          </p:cNvSpPr>
          <p:nvPr/>
        </p:nvSpPr>
        <p:spPr bwMode="auto">
          <a:xfrm>
            <a:off x="2254251" y="1825626"/>
            <a:ext cx="882650" cy="298450"/>
          </a:xfrm>
          <a:custGeom>
            <a:avLst/>
            <a:gdLst>
              <a:gd name="T0" fmla="*/ 4 w 186"/>
              <a:gd name="T1" fmla="*/ 46 h 63"/>
              <a:gd name="T2" fmla="*/ 6 w 186"/>
              <a:gd name="T3" fmla="*/ 56 h 63"/>
              <a:gd name="T4" fmla="*/ 133 w 186"/>
              <a:gd name="T5" fmla="*/ 59 h 63"/>
              <a:gd name="T6" fmla="*/ 4 w 186"/>
              <a:gd name="T7" fmla="*/ 42 h 63"/>
              <a:gd name="T8" fmla="*/ 129 w 186"/>
              <a:gd name="T9" fmla="*/ 21 h 63"/>
              <a:gd name="T10" fmla="*/ 4 w 186"/>
              <a:gd name="T11" fmla="*/ 21 h 63"/>
              <a:gd name="T12" fmla="*/ 4 w 186"/>
              <a:gd name="T13" fmla="*/ 17 h 63"/>
              <a:gd name="T14" fmla="*/ 129 w 186"/>
              <a:gd name="T15" fmla="*/ 17 h 63"/>
              <a:gd name="T16" fmla="*/ 12 w 186"/>
              <a:gd name="T17" fmla="*/ 4 h 63"/>
              <a:gd name="T18" fmla="*/ 12 w 186"/>
              <a:gd name="T19" fmla="*/ 4 h 63"/>
              <a:gd name="T20" fmla="*/ 4 w 186"/>
              <a:gd name="T21" fmla="*/ 12 h 63"/>
              <a:gd name="T22" fmla="*/ 4 w 186"/>
              <a:gd name="T23" fmla="*/ 12 h 63"/>
              <a:gd name="T24" fmla="*/ 134 w 186"/>
              <a:gd name="T25" fmla="*/ 0 h 63"/>
              <a:gd name="T26" fmla="*/ 136 w 186"/>
              <a:gd name="T27" fmla="*/ 0 h 63"/>
              <a:gd name="T28" fmla="*/ 185 w 186"/>
              <a:gd name="T29" fmla="*/ 28 h 63"/>
              <a:gd name="T30" fmla="*/ 186 w 186"/>
              <a:gd name="T31" fmla="*/ 31 h 63"/>
              <a:gd name="T32" fmla="*/ 182 w 186"/>
              <a:gd name="T33" fmla="*/ 37 h 63"/>
              <a:gd name="T34" fmla="*/ 134 w 186"/>
              <a:gd name="T35" fmla="*/ 63 h 63"/>
              <a:gd name="T36" fmla="*/ 12 w 186"/>
              <a:gd name="T37" fmla="*/ 63 h 63"/>
              <a:gd name="T38" fmla="*/ 0 w 186"/>
              <a:gd name="T39" fmla="*/ 51 h 63"/>
              <a:gd name="T40" fmla="*/ 0 w 186"/>
              <a:gd name="T41" fmla="*/ 19 h 63"/>
              <a:gd name="T42" fmla="*/ 0 w 186"/>
              <a:gd name="T43" fmla="*/ 12 h 63"/>
              <a:gd name="T44" fmla="*/ 4 w 186"/>
              <a:gd name="T45" fmla="*/ 3 h 63"/>
              <a:gd name="T46" fmla="*/ 12 w 186"/>
              <a:gd name="T47" fmla="*/ 0 h 63"/>
              <a:gd name="T48" fmla="*/ 134 w 186"/>
              <a:gd name="T49" fmla="*/ 0 h 63"/>
              <a:gd name="T50" fmla="*/ 160 w 186"/>
              <a:gd name="T51" fmla="*/ 18 h 63"/>
              <a:gd name="T52" fmla="*/ 156 w 186"/>
              <a:gd name="T53" fmla="*/ 28 h 63"/>
              <a:gd name="T54" fmla="*/ 163 w 186"/>
              <a:gd name="T55" fmla="*/ 38 h 63"/>
              <a:gd name="T56" fmla="*/ 138 w 186"/>
              <a:gd name="T57" fmla="*/ 56 h 63"/>
              <a:gd name="T58" fmla="*/ 142 w 186"/>
              <a:gd name="T59" fmla="*/ 44 h 63"/>
              <a:gd name="T60" fmla="*/ 141 w 186"/>
              <a:gd name="T61" fmla="*/ 41 h 63"/>
              <a:gd name="T62" fmla="*/ 132 w 186"/>
              <a:gd name="T63" fmla="*/ 19 h 63"/>
              <a:gd name="T64" fmla="*/ 136 w 186"/>
              <a:gd name="T65" fmla="*/ 5 h 63"/>
              <a:gd name="T66" fmla="*/ 180 w 186"/>
              <a:gd name="T67" fmla="*/ 34 h 63"/>
              <a:gd name="T68" fmla="*/ 182 w 186"/>
              <a:gd name="T69" fmla="*/ 31 h 63"/>
              <a:gd name="T70" fmla="*/ 181 w 186"/>
              <a:gd name="T71" fmla="*/ 30 h 63"/>
              <a:gd name="T72" fmla="*/ 164 w 186"/>
              <a:gd name="T73" fmla="*/ 20 h 63"/>
              <a:gd name="T74" fmla="*/ 167 w 186"/>
              <a:gd name="T75" fmla="*/ 36 h 63"/>
              <a:gd name="T76" fmla="*/ 166 w 186"/>
              <a:gd name="T77" fmla="*/ 41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86" h="63">
                <a:moveTo>
                  <a:pt x="138" y="46"/>
                </a:moveTo>
                <a:cubicBezTo>
                  <a:pt x="4" y="46"/>
                  <a:pt x="4" y="46"/>
                  <a:pt x="4" y="46"/>
                </a:cubicBezTo>
                <a:cubicBezTo>
                  <a:pt x="4" y="51"/>
                  <a:pt x="4" y="51"/>
                  <a:pt x="4" y="51"/>
                </a:cubicBezTo>
                <a:cubicBezTo>
                  <a:pt x="4" y="53"/>
                  <a:pt x="5" y="55"/>
                  <a:pt x="6" y="56"/>
                </a:cubicBezTo>
                <a:cubicBezTo>
                  <a:pt x="8" y="58"/>
                  <a:pt x="10" y="59"/>
                  <a:pt x="12" y="59"/>
                </a:cubicBezTo>
                <a:cubicBezTo>
                  <a:pt x="133" y="59"/>
                  <a:pt x="133" y="59"/>
                  <a:pt x="133" y="59"/>
                </a:cubicBezTo>
                <a:cubicBezTo>
                  <a:pt x="138" y="46"/>
                  <a:pt x="138" y="46"/>
                  <a:pt x="138" y="46"/>
                </a:cubicBezTo>
                <a:close/>
                <a:moveTo>
                  <a:pt x="4" y="42"/>
                </a:moveTo>
                <a:cubicBezTo>
                  <a:pt x="137" y="42"/>
                  <a:pt x="137" y="42"/>
                  <a:pt x="137" y="42"/>
                </a:cubicBezTo>
                <a:cubicBezTo>
                  <a:pt x="129" y="21"/>
                  <a:pt x="129" y="21"/>
                  <a:pt x="129" y="21"/>
                </a:cubicBezTo>
                <a:cubicBezTo>
                  <a:pt x="129" y="21"/>
                  <a:pt x="129" y="21"/>
                  <a:pt x="129" y="21"/>
                </a:cubicBezTo>
                <a:cubicBezTo>
                  <a:pt x="4" y="21"/>
                  <a:pt x="4" y="21"/>
                  <a:pt x="4" y="21"/>
                </a:cubicBezTo>
                <a:cubicBezTo>
                  <a:pt x="4" y="42"/>
                  <a:pt x="4" y="42"/>
                  <a:pt x="4" y="42"/>
                </a:cubicBezTo>
                <a:close/>
                <a:moveTo>
                  <a:pt x="4" y="17"/>
                </a:moveTo>
                <a:cubicBezTo>
                  <a:pt x="129" y="17"/>
                  <a:pt x="129" y="17"/>
                  <a:pt x="129" y="17"/>
                </a:cubicBezTo>
                <a:cubicBezTo>
                  <a:pt x="129" y="17"/>
                  <a:pt x="129" y="17"/>
                  <a:pt x="129" y="17"/>
                </a:cubicBezTo>
                <a:cubicBezTo>
                  <a:pt x="132" y="4"/>
                  <a:pt x="132" y="4"/>
                  <a:pt x="132" y="4"/>
                </a:cubicBezTo>
                <a:cubicBezTo>
                  <a:pt x="12" y="4"/>
                  <a:pt x="12" y="4"/>
                  <a:pt x="12" y="4"/>
                </a:cubicBezTo>
                <a:cubicBezTo>
                  <a:pt x="12" y="4"/>
                  <a:pt x="12" y="4"/>
                  <a:pt x="12" y="4"/>
                </a:cubicBezTo>
                <a:cubicBezTo>
                  <a:pt x="12" y="4"/>
                  <a:pt x="12" y="4"/>
                  <a:pt x="12" y="4"/>
                </a:cubicBezTo>
                <a:cubicBezTo>
                  <a:pt x="10" y="4"/>
                  <a:pt x="8" y="5"/>
                  <a:pt x="6" y="6"/>
                </a:cubicBezTo>
                <a:cubicBezTo>
                  <a:pt x="5" y="8"/>
                  <a:pt x="4" y="10"/>
                  <a:pt x="4" y="12"/>
                </a:cubicBezTo>
                <a:cubicBezTo>
                  <a:pt x="4" y="12"/>
                  <a:pt x="4" y="12"/>
                  <a:pt x="4" y="12"/>
                </a:cubicBezTo>
                <a:cubicBezTo>
                  <a:pt x="4" y="12"/>
                  <a:pt x="4" y="12"/>
                  <a:pt x="4" y="12"/>
                </a:cubicBezTo>
                <a:cubicBezTo>
                  <a:pt x="4" y="17"/>
                  <a:pt x="4" y="17"/>
                  <a:pt x="4" y="17"/>
                </a:cubicBezTo>
                <a:close/>
                <a:moveTo>
                  <a:pt x="134" y="0"/>
                </a:moveTo>
                <a:cubicBezTo>
                  <a:pt x="134" y="0"/>
                  <a:pt x="135" y="0"/>
                  <a:pt x="135" y="0"/>
                </a:cubicBezTo>
                <a:cubicBezTo>
                  <a:pt x="135" y="0"/>
                  <a:pt x="135" y="0"/>
                  <a:pt x="136" y="0"/>
                </a:cubicBezTo>
                <a:cubicBezTo>
                  <a:pt x="182" y="25"/>
                  <a:pt x="182" y="25"/>
                  <a:pt x="182" y="25"/>
                </a:cubicBezTo>
                <a:cubicBezTo>
                  <a:pt x="183" y="26"/>
                  <a:pt x="184" y="27"/>
                  <a:pt x="185" y="28"/>
                </a:cubicBezTo>
                <a:cubicBezTo>
                  <a:pt x="185" y="29"/>
                  <a:pt x="186" y="30"/>
                  <a:pt x="186" y="31"/>
                </a:cubicBezTo>
                <a:cubicBezTo>
                  <a:pt x="186" y="31"/>
                  <a:pt x="186" y="31"/>
                  <a:pt x="186" y="31"/>
                </a:cubicBezTo>
                <a:cubicBezTo>
                  <a:pt x="186" y="33"/>
                  <a:pt x="185" y="34"/>
                  <a:pt x="185" y="35"/>
                </a:cubicBezTo>
                <a:cubicBezTo>
                  <a:pt x="184" y="36"/>
                  <a:pt x="183" y="37"/>
                  <a:pt x="182" y="37"/>
                </a:cubicBezTo>
                <a:cubicBezTo>
                  <a:pt x="135" y="62"/>
                  <a:pt x="135" y="62"/>
                  <a:pt x="135" y="62"/>
                </a:cubicBezTo>
                <a:cubicBezTo>
                  <a:pt x="135" y="62"/>
                  <a:pt x="135" y="63"/>
                  <a:pt x="134" y="63"/>
                </a:cubicBezTo>
                <a:cubicBezTo>
                  <a:pt x="134" y="63"/>
                  <a:pt x="134" y="63"/>
                  <a:pt x="134" y="63"/>
                </a:cubicBezTo>
                <a:cubicBezTo>
                  <a:pt x="12" y="63"/>
                  <a:pt x="12" y="63"/>
                  <a:pt x="12" y="63"/>
                </a:cubicBezTo>
                <a:cubicBezTo>
                  <a:pt x="9" y="63"/>
                  <a:pt x="6" y="61"/>
                  <a:pt x="4" y="59"/>
                </a:cubicBezTo>
                <a:cubicBezTo>
                  <a:pt x="2" y="57"/>
                  <a:pt x="0" y="54"/>
                  <a:pt x="0" y="51"/>
                </a:cubicBezTo>
                <a:cubicBezTo>
                  <a:pt x="0" y="44"/>
                  <a:pt x="0" y="44"/>
                  <a:pt x="0" y="44"/>
                </a:cubicBezTo>
                <a:cubicBezTo>
                  <a:pt x="0" y="19"/>
                  <a:pt x="0" y="19"/>
                  <a:pt x="0" y="19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9"/>
                  <a:pt x="2" y="6"/>
                  <a:pt x="4" y="3"/>
                </a:cubicBezTo>
                <a:cubicBezTo>
                  <a:pt x="6" y="1"/>
                  <a:pt x="9" y="0"/>
                  <a:pt x="12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134" y="0"/>
                  <a:pt x="134" y="0"/>
                  <a:pt x="134" y="0"/>
                </a:cubicBezTo>
                <a:close/>
                <a:moveTo>
                  <a:pt x="136" y="5"/>
                </a:moveTo>
                <a:cubicBezTo>
                  <a:pt x="160" y="18"/>
                  <a:pt x="160" y="18"/>
                  <a:pt x="160" y="18"/>
                </a:cubicBezTo>
                <a:cubicBezTo>
                  <a:pt x="156" y="28"/>
                  <a:pt x="156" y="28"/>
                  <a:pt x="156" y="28"/>
                </a:cubicBezTo>
                <a:cubicBezTo>
                  <a:pt x="156" y="28"/>
                  <a:pt x="156" y="28"/>
                  <a:pt x="156" y="28"/>
                </a:cubicBezTo>
                <a:cubicBezTo>
                  <a:pt x="156" y="29"/>
                  <a:pt x="156" y="30"/>
                  <a:pt x="157" y="30"/>
                </a:cubicBezTo>
                <a:cubicBezTo>
                  <a:pt x="163" y="38"/>
                  <a:pt x="163" y="38"/>
                  <a:pt x="163" y="38"/>
                </a:cubicBezTo>
                <a:cubicBezTo>
                  <a:pt x="161" y="44"/>
                  <a:pt x="161" y="44"/>
                  <a:pt x="161" y="44"/>
                </a:cubicBezTo>
                <a:cubicBezTo>
                  <a:pt x="138" y="56"/>
                  <a:pt x="138" y="56"/>
                  <a:pt x="138" y="56"/>
                </a:cubicBezTo>
                <a:cubicBezTo>
                  <a:pt x="142" y="46"/>
                  <a:pt x="142" y="46"/>
                  <a:pt x="142" y="46"/>
                </a:cubicBezTo>
                <a:cubicBezTo>
                  <a:pt x="142" y="45"/>
                  <a:pt x="142" y="45"/>
                  <a:pt x="142" y="44"/>
                </a:cubicBezTo>
                <a:cubicBezTo>
                  <a:pt x="142" y="43"/>
                  <a:pt x="142" y="42"/>
                  <a:pt x="141" y="41"/>
                </a:cubicBezTo>
                <a:cubicBezTo>
                  <a:pt x="141" y="41"/>
                  <a:pt x="141" y="41"/>
                  <a:pt x="141" y="41"/>
                </a:cubicBezTo>
                <a:cubicBezTo>
                  <a:pt x="133" y="20"/>
                  <a:pt x="133" y="20"/>
                  <a:pt x="133" y="20"/>
                </a:cubicBezTo>
                <a:cubicBezTo>
                  <a:pt x="132" y="19"/>
                  <a:pt x="132" y="19"/>
                  <a:pt x="132" y="19"/>
                </a:cubicBezTo>
                <a:cubicBezTo>
                  <a:pt x="132" y="18"/>
                  <a:pt x="132" y="18"/>
                  <a:pt x="132" y="18"/>
                </a:cubicBezTo>
                <a:cubicBezTo>
                  <a:pt x="136" y="5"/>
                  <a:pt x="136" y="5"/>
                  <a:pt x="136" y="5"/>
                </a:cubicBezTo>
                <a:close/>
                <a:moveTo>
                  <a:pt x="166" y="41"/>
                </a:moveTo>
                <a:cubicBezTo>
                  <a:pt x="180" y="34"/>
                  <a:pt x="180" y="34"/>
                  <a:pt x="180" y="34"/>
                </a:cubicBezTo>
                <a:cubicBezTo>
                  <a:pt x="181" y="34"/>
                  <a:pt x="181" y="33"/>
                  <a:pt x="181" y="33"/>
                </a:cubicBezTo>
                <a:cubicBezTo>
                  <a:pt x="182" y="32"/>
                  <a:pt x="182" y="32"/>
                  <a:pt x="182" y="31"/>
                </a:cubicBezTo>
                <a:cubicBezTo>
                  <a:pt x="182" y="31"/>
                  <a:pt x="182" y="31"/>
                  <a:pt x="182" y="31"/>
                </a:cubicBezTo>
                <a:cubicBezTo>
                  <a:pt x="182" y="31"/>
                  <a:pt x="182" y="30"/>
                  <a:pt x="181" y="30"/>
                </a:cubicBezTo>
                <a:cubicBezTo>
                  <a:pt x="181" y="29"/>
                  <a:pt x="181" y="29"/>
                  <a:pt x="180" y="29"/>
                </a:cubicBezTo>
                <a:cubicBezTo>
                  <a:pt x="164" y="20"/>
                  <a:pt x="164" y="20"/>
                  <a:pt x="164" y="20"/>
                </a:cubicBezTo>
                <a:cubicBezTo>
                  <a:pt x="160" y="29"/>
                  <a:pt x="160" y="29"/>
                  <a:pt x="160" y="29"/>
                </a:cubicBezTo>
                <a:cubicBezTo>
                  <a:pt x="167" y="36"/>
                  <a:pt x="167" y="36"/>
                  <a:pt x="167" y="36"/>
                </a:cubicBezTo>
                <a:cubicBezTo>
                  <a:pt x="168" y="37"/>
                  <a:pt x="168" y="37"/>
                  <a:pt x="168" y="38"/>
                </a:cubicBezTo>
                <a:lnTo>
                  <a:pt x="166" y="41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79" name="Freeform 77"/>
          <p:cNvSpPr>
            <a:spLocks noEditPoints="1"/>
          </p:cNvSpPr>
          <p:nvPr/>
        </p:nvSpPr>
        <p:spPr bwMode="auto">
          <a:xfrm>
            <a:off x="4237038" y="1506539"/>
            <a:ext cx="811213" cy="531813"/>
          </a:xfrm>
          <a:custGeom>
            <a:avLst/>
            <a:gdLst>
              <a:gd name="T0" fmla="*/ 165 w 171"/>
              <a:gd name="T1" fmla="*/ 6 h 112"/>
              <a:gd name="T2" fmla="*/ 155 w 171"/>
              <a:gd name="T3" fmla="*/ 5 h 112"/>
              <a:gd name="T4" fmla="*/ 143 w 171"/>
              <a:gd name="T5" fmla="*/ 0 h 112"/>
              <a:gd name="T6" fmla="*/ 133 w 171"/>
              <a:gd name="T7" fmla="*/ 5 h 112"/>
              <a:gd name="T8" fmla="*/ 120 w 171"/>
              <a:gd name="T9" fmla="*/ 0 h 112"/>
              <a:gd name="T10" fmla="*/ 111 w 171"/>
              <a:gd name="T11" fmla="*/ 5 h 112"/>
              <a:gd name="T12" fmla="*/ 98 w 171"/>
              <a:gd name="T13" fmla="*/ 0 h 112"/>
              <a:gd name="T14" fmla="*/ 88 w 171"/>
              <a:gd name="T15" fmla="*/ 5 h 112"/>
              <a:gd name="T16" fmla="*/ 76 w 171"/>
              <a:gd name="T17" fmla="*/ 0 h 112"/>
              <a:gd name="T18" fmla="*/ 66 w 171"/>
              <a:gd name="T19" fmla="*/ 5 h 112"/>
              <a:gd name="T20" fmla="*/ 54 w 171"/>
              <a:gd name="T21" fmla="*/ 0 h 112"/>
              <a:gd name="T22" fmla="*/ 44 w 171"/>
              <a:gd name="T23" fmla="*/ 5 h 112"/>
              <a:gd name="T24" fmla="*/ 31 w 171"/>
              <a:gd name="T25" fmla="*/ 0 h 112"/>
              <a:gd name="T26" fmla="*/ 22 w 171"/>
              <a:gd name="T27" fmla="*/ 5 h 112"/>
              <a:gd name="T28" fmla="*/ 9 w 171"/>
              <a:gd name="T29" fmla="*/ 0 h 112"/>
              <a:gd name="T30" fmla="*/ 7 w 171"/>
              <a:gd name="T31" fmla="*/ 5 h 112"/>
              <a:gd name="T32" fmla="*/ 0 w 171"/>
              <a:gd name="T33" fmla="*/ 3 h 112"/>
              <a:gd name="T34" fmla="*/ 0 w 171"/>
              <a:gd name="T35" fmla="*/ 20 h 112"/>
              <a:gd name="T36" fmla="*/ 0 w 171"/>
              <a:gd name="T37" fmla="*/ 31 h 112"/>
              <a:gd name="T38" fmla="*/ 0 w 171"/>
              <a:gd name="T39" fmla="*/ 42 h 112"/>
              <a:gd name="T40" fmla="*/ 0 w 171"/>
              <a:gd name="T41" fmla="*/ 54 h 112"/>
              <a:gd name="T42" fmla="*/ 0 w 171"/>
              <a:gd name="T43" fmla="*/ 65 h 112"/>
              <a:gd name="T44" fmla="*/ 0 w 171"/>
              <a:gd name="T45" fmla="*/ 76 h 112"/>
              <a:gd name="T46" fmla="*/ 0 w 171"/>
              <a:gd name="T47" fmla="*/ 87 h 112"/>
              <a:gd name="T48" fmla="*/ 0 w 171"/>
              <a:gd name="T49" fmla="*/ 98 h 112"/>
              <a:gd name="T50" fmla="*/ 0 w 171"/>
              <a:gd name="T51" fmla="*/ 109 h 112"/>
              <a:gd name="T52" fmla="*/ 3 w 171"/>
              <a:gd name="T53" fmla="*/ 112 h 112"/>
              <a:gd name="T54" fmla="*/ 20 w 171"/>
              <a:gd name="T55" fmla="*/ 107 h 112"/>
              <a:gd name="T56" fmla="*/ 31 w 171"/>
              <a:gd name="T57" fmla="*/ 107 h 112"/>
              <a:gd name="T58" fmla="*/ 42 w 171"/>
              <a:gd name="T59" fmla="*/ 107 h 112"/>
              <a:gd name="T60" fmla="*/ 53 w 171"/>
              <a:gd name="T61" fmla="*/ 107 h 112"/>
              <a:gd name="T62" fmla="*/ 64 w 171"/>
              <a:gd name="T63" fmla="*/ 107 h 112"/>
              <a:gd name="T64" fmla="*/ 75 w 171"/>
              <a:gd name="T65" fmla="*/ 107 h 112"/>
              <a:gd name="T66" fmla="*/ 86 w 171"/>
              <a:gd name="T67" fmla="*/ 107 h 112"/>
              <a:gd name="T68" fmla="*/ 98 w 171"/>
              <a:gd name="T69" fmla="*/ 107 h 112"/>
              <a:gd name="T70" fmla="*/ 109 w 171"/>
              <a:gd name="T71" fmla="*/ 107 h 112"/>
              <a:gd name="T72" fmla="*/ 120 w 171"/>
              <a:gd name="T73" fmla="*/ 107 h 112"/>
              <a:gd name="T74" fmla="*/ 131 w 171"/>
              <a:gd name="T75" fmla="*/ 107 h 112"/>
              <a:gd name="T76" fmla="*/ 142 w 171"/>
              <a:gd name="T77" fmla="*/ 107 h 112"/>
              <a:gd name="T78" fmla="*/ 153 w 171"/>
              <a:gd name="T79" fmla="*/ 107 h 112"/>
              <a:gd name="T80" fmla="*/ 163 w 171"/>
              <a:gd name="T81" fmla="*/ 107 h 112"/>
              <a:gd name="T82" fmla="*/ 159 w 171"/>
              <a:gd name="T83" fmla="*/ 112 h 112"/>
              <a:gd name="T84" fmla="*/ 171 w 171"/>
              <a:gd name="T85" fmla="*/ 105 h 112"/>
              <a:gd name="T86" fmla="*/ 165 w 171"/>
              <a:gd name="T87" fmla="*/ 95 h 112"/>
              <a:gd name="T88" fmla="*/ 171 w 171"/>
              <a:gd name="T89" fmla="*/ 72 h 112"/>
              <a:gd name="T90" fmla="*/ 165 w 171"/>
              <a:gd name="T91" fmla="*/ 73 h 112"/>
              <a:gd name="T92" fmla="*/ 171 w 171"/>
              <a:gd name="T93" fmla="*/ 49 h 112"/>
              <a:gd name="T94" fmla="*/ 165 w 171"/>
              <a:gd name="T95" fmla="*/ 50 h 112"/>
              <a:gd name="T96" fmla="*/ 171 w 171"/>
              <a:gd name="T97" fmla="*/ 27 h 112"/>
              <a:gd name="T98" fmla="*/ 165 w 171"/>
              <a:gd name="T99" fmla="*/ 28 h 112"/>
              <a:gd name="T100" fmla="*/ 171 w 171"/>
              <a:gd name="T101" fmla="*/ 5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71" h="112">
                <a:moveTo>
                  <a:pt x="168" y="0"/>
                </a:moveTo>
                <a:cubicBezTo>
                  <a:pt x="165" y="0"/>
                  <a:pt x="165" y="0"/>
                  <a:pt x="165" y="0"/>
                </a:cubicBezTo>
                <a:cubicBezTo>
                  <a:pt x="160" y="5"/>
                  <a:pt x="160" y="5"/>
                  <a:pt x="160" y="5"/>
                </a:cubicBezTo>
                <a:cubicBezTo>
                  <a:pt x="163" y="5"/>
                  <a:pt x="163" y="5"/>
                  <a:pt x="163" y="5"/>
                </a:cubicBezTo>
                <a:cubicBezTo>
                  <a:pt x="164" y="5"/>
                  <a:pt x="165" y="5"/>
                  <a:pt x="165" y="6"/>
                </a:cubicBezTo>
                <a:cubicBezTo>
                  <a:pt x="170" y="1"/>
                  <a:pt x="170" y="1"/>
                  <a:pt x="170" y="1"/>
                </a:cubicBezTo>
                <a:cubicBezTo>
                  <a:pt x="170" y="1"/>
                  <a:pt x="170" y="1"/>
                  <a:pt x="170" y="1"/>
                </a:cubicBezTo>
                <a:cubicBezTo>
                  <a:pt x="170" y="0"/>
                  <a:pt x="169" y="0"/>
                  <a:pt x="168" y="0"/>
                </a:cubicBezTo>
                <a:close/>
                <a:moveTo>
                  <a:pt x="160" y="0"/>
                </a:moveTo>
                <a:cubicBezTo>
                  <a:pt x="155" y="5"/>
                  <a:pt x="155" y="5"/>
                  <a:pt x="155" y="5"/>
                </a:cubicBezTo>
                <a:cubicBezTo>
                  <a:pt x="149" y="5"/>
                  <a:pt x="149" y="5"/>
                  <a:pt x="149" y="5"/>
                </a:cubicBezTo>
                <a:cubicBezTo>
                  <a:pt x="154" y="0"/>
                  <a:pt x="154" y="0"/>
                  <a:pt x="154" y="0"/>
                </a:cubicBezTo>
                <a:cubicBezTo>
                  <a:pt x="160" y="0"/>
                  <a:pt x="160" y="0"/>
                  <a:pt x="160" y="0"/>
                </a:cubicBezTo>
                <a:close/>
                <a:moveTo>
                  <a:pt x="149" y="0"/>
                </a:moveTo>
                <a:cubicBezTo>
                  <a:pt x="143" y="0"/>
                  <a:pt x="143" y="0"/>
                  <a:pt x="143" y="0"/>
                </a:cubicBezTo>
                <a:cubicBezTo>
                  <a:pt x="137" y="5"/>
                  <a:pt x="137" y="5"/>
                  <a:pt x="137" y="5"/>
                </a:cubicBezTo>
                <a:cubicBezTo>
                  <a:pt x="144" y="5"/>
                  <a:pt x="144" y="5"/>
                  <a:pt x="144" y="5"/>
                </a:cubicBezTo>
                <a:cubicBezTo>
                  <a:pt x="149" y="0"/>
                  <a:pt x="149" y="0"/>
                  <a:pt x="149" y="0"/>
                </a:cubicBezTo>
                <a:close/>
                <a:moveTo>
                  <a:pt x="138" y="0"/>
                </a:moveTo>
                <a:cubicBezTo>
                  <a:pt x="133" y="5"/>
                  <a:pt x="133" y="5"/>
                  <a:pt x="133" y="5"/>
                </a:cubicBezTo>
                <a:cubicBezTo>
                  <a:pt x="126" y="5"/>
                  <a:pt x="126" y="5"/>
                  <a:pt x="126" y="5"/>
                </a:cubicBezTo>
                <a:cubicBezTo>
                  <a:pt x="132" y="0"/>
                  <a:pt x="132" y="0"/>
                  <a:pt x="132" y="0"/>
                </a:cubicBezTo>
                <a:cubicBezTo>
                  <a:pt x="138" y="0"/>
                  <a:pt x="138" y="0"/>
                  <a:pt x="138" y="0"/>
                </a:cubicBezTo>
                <a:close/>
                <a:moveTo>
                  <a:pt x="127" y="0"/>
                </a:moveTo>
                <a:cubicBezTo>
                  <a:pt x="120" y="0"/>
                  <a:pt x="120" y="0"/>
                  <a:pt x="120" y="0"/>
                </a:cubicBezTo>
                <a:cubicBezTo>
                  <a:pt x="115" y="5"/>
                  <a:pt x="115" y="5"/>
                  <a:pt x="115" y="5"/>
                </a:cubicBezTo>
                <a:cubicBezTo>
                  <a:pt x="122" y="5"/>
                  <a:pt x="122" y="5"/>
                  <a:pt x="122" y="5"/>
                </a:cubicBezTo>
                <a:cubicBezTo>
                  <a:pt x="127" y="0"/>
                  <a:pt x="127" y="0"/>
                  <a:pt x="127" y="0"/>
                </a:cubicBezTo>
                <a:close/>
                <a:moveTo>
                  <a:pt x="116" y="0"/>
                </a:moveTo>
                <a:cubicBezTo>
                  <a:pt x="111" y="5"/>
                  <a:pt x="111" y="5"/>
                  <a:pt x="111" y="5"/>
                </a:cubicBezTo>
                <a:cubicBezTo>
                  <a:pt x="104" y="5"/>
                  <a:pt x="104" y="5"/>
                  <a:pt x="104" y="5"/>
                </a:cubicBezTo>
                <a:cubicBezTo>
                  <a:pt x="109" y="0"/>
                  <a:pt x="109" y="0"/>
                  <a:pt x="109" y="0"/>
                </a:cubicBezTo>
                <a:cubicBezTo>
                  <a:pt x="116" y="0"/>
                  <a:pt x="116" y="0"/>
                  <a:pt x="116" y="0"/>
                </a:cubicBezTo>
                <a:close/>
                <a:moveTo>
                  <a:pt x="105" y="0"/>
                </a:moveTo>
                <a:cubicBezTo>
                  <a:pt x="98" y="0"/>
                  <a:pt x="98" y="0"/>
                  <a:pt x="98" y="0"/>
                </a:cubicBezTo>
                <a:cubicBezTo>
                  <a:pt x="93" y="5"/>
                  <a:pt x="93" y="5"/>
                  <a:pt x="93" y="5"/>
                </a:cubicBezTo>
                <a:cubicBezTo>
                  <a:pt x="100" y="5"/>
                  <a:pt x="100" y="5"/>
                  <a:pt x="100" y="5"/>
                </a:cubicBezTo>
                <a:cubicBezTo>
                  <a:pt x="105" y="0"/>
                  <a:pt x="105" y="0"/>
                  <a:pt x="105" y="0"/>
                </a:cubicBezTo>
                <a:close/>
                <a:moveTo>
                  <a:pt x="94" y="0"/>
                </a:moveTo>
                <a:cubicBezTo>
                  <a:pt x="88" y="5"/>
                  <a:pt x="88" y="5"/>
                  <a:pt x="88" y="5"/>
                </a:cubicBezTo>
                <a:cubicBezTo>
                  <a:pt x="82" y="5"/>
                  <a:pt x="82" y="5"/>
                  <a:pt x="82" y="5"/>
                </a:cubicBezTo>
                <a:cubicBezTo>
                  <a:pt x="87" y="0"/>
                  <a:pt x="87" y="0"/>
                  <a:pt x="87" y="0"/>
                </a:cubicBezTo>
                <a:cubicBezTo>
                  <a:pt x="94" y="0"/>
                  <a:pt x="94" y="0"/>
                  <a:pt x="94" y="0"/>
                </a:cubicBezTo>
                <a:close/>
                <a:moveTo>
                  <a:pt x="82" y="0"/>
                </a:moveTo>
                <a:cubicBezTo>
                  <a:pt x="76" y="0"/>
                  <a:pt x="76" y="0"/>
                  <a:pt x="76" y="0"/>
                </a:cubicBezTo>
                <a:cubicBezTo>
                  <a:pt x="71" y="5"/>
                  <a:pt x="71" y="5"/>
                  <a:pt x="71" y="5"/>
                </a:cubicBezTo>
                <a:cubicBezTo>
                  <a:pt x="77" y="5"/>
                  <a:pt x="77" y="5"/>
                  <a:pt x="77" y="5"/>
                </a:cubicBezTo>
                <a:cubicBezTo>
                  <a:pt x="82" y="0"/>
                  <a:pt x="82" y="0"/>
                  <a:pt x="82" y="0"/>
                </a:cubicBezTo>
                <a:close/>
                <a:moveTo>
                  <a:pt x="71" y="0"/>
                </a:moveTo>
                <a:cubicBezTo>
                  <a:pt x="66" y="5"/>
                  <a:pt x="66" y="5"/>
                  <a:pt x="66" y="5"/>
                </a:cubicBezTo>
                <a:cubicBezTo>
                  <a:pt x="60" y="5"/>
                  <a:pt x="60" y="5"/>
                  <a:pt x="60" y="5"/>
                </a:cubicBezTo>
                <a:cubicBezTo>
                  <a:pt x="65" y="0"/>
                  <a:pt x="65" y="0"/>
                  <a:pt x="65" y="0"/>
                </a:cubicBezTo>
                <a:cubicBezTo>
                  <a:pt x="71" y="0"/>
                  <a:pt x="71" y="0"/>
                  <a:pt x="71" y="0"/>
                </a:cubicBezTo>
                <a:close/>
                <a:moveTo>
                  <a:pt x="60" y="0"/>
                </a:moveTo>
                <a:cubicBezTo>
                  <a:pt x="54" y="0"/>
                  <a:pt x="54" y="0"/>
                  <a:pt x="54" y="0"/>
                </a:cubicBezTo>
                <a:cubicBezTo>
                  <a:pt x="48" y="5"/>
                  <a:pt x="48" y="5"/>
                  <a:pt x="48" y="5"/>
                </a:cubicBezTo>
                <a:cubicBezTo>
                  <a:pt x="55" y="5"/>
                  <a:pt x="55" y="5"/>
                  <a:pt x="55" y="5"/>
                </a:cubicBezTo>
                <a:cubicBezTo>
                  <a:pt x="60" y="0"/>
                  <a:pt x="60" y="0"/>
                  <a:pt x="60" y="0"/>
                </a:cubicBezTo>
                <a:close/>
                <a:moveTo>
                  <a:pt x="49" y="0"/>
                </a:moveTo>
                <a:cubicBezTo>
                  <a:pt x="44" y="5"/>
                  <a:pt x="44" y="5"/>
                  <a:pt x="44" y="5"/>
                </a:cubicBezTo>
                <a:cubicBezTo>
                  <a:pt x="37" y="5"/>
                  <a:pt x="37" y="5"/>
                  <a:pt x="37" y="5"/>
                </a:cubicBezTo>
                <a:cubicBezTo>
                  <a:pt x="43" y="0"/>
                  <a:pt x="43" y="0"/>
                  <a:pt x="43" y="0"/>
                </a:cubicBezTo>
                <a:cubicBezTo>
                  <a:pt x="49" y="0"/>
                  <a:pt x="49" y="0"/>
                  <a:pt x="49" y="0"/>
                </a:cubicBezTo>
                <a:close/>
                <a:moveTo>
                  <a:pt x="38" y="0"/>
                </a:moveTo>
                <a:cubicBezTo>
                  <a:pt x="31" y="0"/>
                  <a:pt x="31" y="0"/>
                  <a:pt x="31" y="0"/>
                </a:cubicBezTo>
                <a:cubicBezTo>
                  <a:pt x="26" y="5"/>
                  <a:pt x="26" y="5"/>
                  <a:pt x="26" y="5"/>
                </a:cubicBezTo>
                <a:cubicBezTo>
                  <a:pt x="33" y="5"/>
                  <a:pt x="33" y="5"/>
                  <a:pt x="33" y="5"/>
                </a:cubicBezTo>
                <a:cubicBezTo>
                  <a:pt x="38" y="0"/>
                  <a:pt x="38" y="0"/>
                  <a:pt x="38" y="0"/>
                </a:cubicBezTo>
                <a:close/>
                <a:moveTo>
                  <a:pt x="27" y="0"/>
                </a:moveTo>
                <a:cubicBezTo>
                  <a:pt x="22" y="5"/>
                  <a:pt x="22" y="5"/>
                  <a:pt x="22" y="5"/>
                </a:cubicBezTo>
                <a:cubicBezTo>
                  <a:pt x="15" y="5"/>
                  <a:pt x="15" y="5"/>
                  <a:pt x="15" y="5"/>
                </a:cubicBezTo>
                <a:cubicBezTo>
                  <a:pt x="20" y="0"/>
                  <a:pt x="20" y="0"/>
                  <a:pt x="20" y="0"/>
                </a:cubicBezTo>
                <a:cubicBezTo>
                  <a:pt x="27" y="0"/>
                  <a:pt x="27" y="0"/>
                  <a:pt x="27" y="0"/>
                </a:cubicBezTo>
                <a:close/>
                <a:moveTo>
                  <a:pt x="16" y="0"/>
                </a:moveTo>
                <a:cubicBezTo>
                  <a:pt x="9" y="0"/>
                  <a:pt x="9" y="0"/>
                  <a:pt x="9" y="0"/>
                </a:cubicBezTo>
                <a:cubicBezTo>
                  <a:pt x="0" y="9"/>
                  <a:pt x="0" y="9"/>
                  <a:pt x="0" y="9"/>
                </a:cubicBezTo>
                <a:cubicBezTo>
                  <a:pt x="0" y="16"/>
                  <a:pt x="0" y="16"/>
                  <a:pt x="0" y="16"/>
                </a:cubicBezTo>
                <a:cubicBezTo>
                  <a:pt x="6" y="10"/>
                  <a:pt x="6" y="10"/>
                  <a:pt x="6" y="10"/>
                </a:cubicBezTo>
                <a:cubicBezTo>
                  <a:pt x="6" y="7"/>
                  <a:pt x="6" y="7"/>
                  <a:pt x="6" y="7"/>
                </a:cubicBezTo>
                <a:cubicBezTo>
                  <a:pt x="6" y="6"/>
                  <a:pt x="6" y="5"/>
                  <a:pt x="7" y="5"/>
                </a:cubicBezTo>
                <a:cubicBezTo>
                  <a:pt x="11" y="5"/>
                  <a:pt x="11" y="5"/>
                  <a:pt x="11" y="5"/>
                </a:cubicBezTo>
                <a:cubicBezTo>
                  <a:pt x="16" y="0"/>
                  <a:pt x="16" y="0"/>
                  <a:pt x="16" y="0"/>
                </a:cubicBezTo>
                <a:close/>
                <a:moveTo>
                  <a:pt x="5" y="0"/>
                </a:moveTo>
                <a:cubicBezTo>
                  <a:pt x="0" y="5"/>
                  <a:pt x="0" y="5"/>
                  <a:pt x="0" y="5"/>
                </a:cubicBezTo>
                <a:cubicBezTo>
                  <a:pt x="0" y="3"/>
                  <a:pt x="0" y="3"/>
                  <a:pt x="0" y="3"/>
                </a:cubicBezTo>
                <a:cubicBezTo>
                  <a:pt x="0" y="2"/>
                  <a:pt x="0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1" y="0"/>
                  <a:pt x="2" y="0"/>
                  <a:pt x="3" y="0"/>
                </a:cubicBezTo>
                <a:cubicBezTo>
                  <a:pt x="5" y="0"/>
                  <a:pt x="5" y="0"/>
                  <a:pt x="5" y="0"/>
                </a:cubicBezTo>
                <a:close/>
                <a:moveTo>
                  <a:pt x="0" y="20"/>
                </a:moveTo>
                <a:cubicBezTo>
                  <a:pt x="6" y="15"/>
                  <a:pt x="6" y="15"/>
                  <a:pt x="6" y="15"/>
                </a:cubicBezTo>
                <a:cubicBezTo>
                  <a:pt x="6" y="21"/>
                  <a:pt x="6" y="21"/>
                  <a:pt x="6" y="21"/>
                </a:cubicBezTo>
                <a:cubicBezTo>
                  <a:pt x="0" y="27"/>
                  <a:pt x="0" y="27"/>
                  <a:pt x="0" y="27"/>
                </a:cubicBezTo>
                <a:cubicBezTo>
                  <a:pt x="0" y="20"/>
                  <a:pt x="0" y="20"/>
                  <a:pt x="0" y="20"/>
                </a:cubicBezTo>
                <a:close/>
                <a:moveTo>
                  <a:pt x="0" y="31"/>
                </a:moveTo>
                <a:cubicBezTo>
                  <a:pt x="0" y="38"/>
                  <a:pt x="0" y="38"/>
                  <a:pt x="0" y="38"/>
                </a:cubicBezTo>
                <a:cubicBezTo>
                  <a:pt x="6" y="32"/>
                  <a:pt x="6" y="32"/>
                  <a:pt x="6" y="32"/>
                </a:cubicBezTo>
                <a:cubicBezTo>
                  <a:pt x="6" y="26"/>
                  <a:pt x="6" y="26"/>
                  <a:pt x="6" y="26"/>
                </a:cubicBezTo>
                <a:cubicBezTo>
                  <a:pt x="0" y="31"/>
                  <a:pt x="0" y="31"/>
                  <a:pt x="0" y="31"/>
                </a:cubicBezTo>
                <a:close/>
                <a:moveTo>
                  <a:pt x="0" y="42"/>
                </a:moveTo>
                <a:cubicBezTo>
                  <a:pt x="6" y="37"/>
                  <a:pt x="6" y="37"/>
                  <a:pt x="6" y="37"/>
                </a:cubicBezTo>
                <a:cubicBezTo>
                  <a:pt x="6" y="43"/>
                  <a:pt x="6" y="43"/>
                  <a:pt x="6" y="43"/>
                </a:cubicBezTo>
                <a:cubicBezTo>
                  <a:pt x="0" y="49"/>
                  <a:pt x="0" y="49"/>
                  <a:pt x="0" y="49"/>
                </a:cubicBezTo>
                <a:cubicBezTo>
                  <a:pt x="0" y="42"/>
                  <a:pt x="0" y="42"/>
                  <a:pt x="0" y="42"/>
                </a:cubicBezTo>
                <a:close/>
                <a:moveTo>
                  <a:pt x="0" y="54"/>
                </a:moveTo>
                <a:cubicBezTo>
                  <a:pt x="0" y="60"/>
                  <a:pt x="0" y="60"/>
                  <a:pt x="0" y="60"/>
                </a:cubicBezTo>
                <a:cubicBezTo>
                  <a:pt x="6" y="54"/>
                  <a:pt x="6" y="54"/>
                  <a:pt x="6" y="54"/>
                </a:cubicBezTo>
                <a:cubicBezTo>
                  <a:pt x="6" y="48"/>
                  <a:pt x="6" y="48"/>
                  <a:pt x="6" y="48"/>
                </a:cubicBezTo>
                <a:cubicBezTo>
                  <a:pt x="0" y="54"/>
                  <a:pt x="0" y="54"/>
                  <a:pt x="0" y="54"/>
                </a:cubicBezTo>
                <a:close/>
                <a:moveTo>
                  <a:pt x="0" y="65"/>
                </a:moveTo>
                <a:cubicBezTo>
                  <a:pt x="6" y="59"/>
                  <a:pt x="6" y="59"/>
                  <a:pt x="6" y="59"/>
                </a:cubicBezTo>
                <a:cubicBezTo>
                  <a:pt x="6" y="66"/>
                  <a:pt x="6" y="66"/>
                  <a:pt x="6" y="66"/>
                </a:cubicBezTo>
                <a:cubicBezTo>
                  <a:pt x="0" y="71"/>
                  <a:pt x="0" y="71"/>
                  <a:pt x="0" y="71"/>
                </a:cubicBezTo>
                <a:cubicBezTo>
                  <a:pt x="0" y="65"/>
                  <a:pt x="0" y="65"/>
                  <a:pt x="0" y="65"/>
                </a:cubicBezTo>
                <a:close/>
                <a:moveTo>
                  <a:pt x="0" y="76"/>
                </a:moveTo>
                <a:cubicBezTo>
                  <a:pt x="0" y="82"/>
                  <a:pt x="0" y="82"/>
                  <a:pt x="0" y="82"/>
                </a:cubicBezTo>
                <a:cubicBezTo>
                  <a:pt x="6" y="77"/>
                  <a:pt x="6" y="77"/>
                  <a:pt x="6" y="77"/>
                </a:cubicBezTo>
                <a:cubicBezTo>
                  <a:pt x="6" y="70"/>
                  <a:pt x="6" y="70"/>
                  <a:pt x="6" y="70"/>
                </a:cubicBezTo>
                <a:cubicBezTo>
                  <a:pt x="0" y="76"/>
                  <a:pt x="0" y="76"/>
                  <a:pt x="0" y="76"/>
                </a:cubicBezTo>
                <a:close/>
                <a:moveTo>
                  <a:pt x="0" y="87"/>
                </a:moveTo>
                <a:cubicBezTo>
                  <a:pt x="6" y="81"/>
                  <a:pt x="6" y="81"/>
                  <a:pt x="6" y="81"/>
                </a:cubicBezTo>
                <a:cubicBezTo>
                  <a:pt x="6" y="88"/>
                  <a:pt x="6" y="88"/>
                  <a:pt x="6" y="88"/>
                </a:cubicBezTo>
                <a:cubicBezTo>
                  <a:pt x="0" y="93"/>
                  <a:pt x="0" y="93"/>
                  <a:pt x="0" y="93"/>
                </a:cubicBezTo>
                <a:cubicBezTo>
                  <a:pt x="0" y="87"/>
                  <a:pt x="0" y="87"/>
                  <a:pt x="0" y="87"/>
                </a:cubicBezTo>
                <a:close/>
                <a:moveTo>
                  <a:pt x="0" y="98"/>
                </a:moveTo>
                <a:cubicBezTo>
                  <a:pt x="0" y="105"/>
                  <a:pt x="0" y="105"/>
                  <a:pt x="0" y="105"/>
                </a:cubicBezTo>
                <a:cubicBezTo>
                  <a:pt x="6" y="99"/>
                  <a:pt x="6" y="99"/>
                  <a:pt x="6" y="99"/>
                </a:cubicBezTo>
                <a:cubicBezTo>
                  <a:pt x="6" y="92"/>
                  <a:pt x="6" y="92"/>
                  <a:pt x="6" y="92"/>
                </a:cubicBezTo>
                <a:cubicBezTo>
                  <a:pt x="0" y="98"/>
                  <a:pt x="0" y="98"/>
                  <a:pt x="0" y="98"/>
                </a:cubicBezTo>
                <a:close/>
                <a:moveTo>
                  <a:pt x="0" y="109"/>
                </a:moveTo>
                <a:cubicBezTo>
                  <a:pt x="6" y="104"/>
                  <a:pt x="6" y="104"/>
                  <a:pt x="6" y="104"/>
                </a:cubicBezTo>
                <a:cubicBezTo>
                  <a:pt x="6" y="105"/>
                  <a:pt x="6" y="105"/>
                  <a:pt x="6" y="105"/>
                </a:cubicBezTo>
                <a:cubicBezTo>
                  <a:pt x="6" y="106"/>
                  <a:pt x="6" y="107"/>
                  <a:pt x="7" y="107"/>
                </a:cubicBezTo>
                <a:cubicBezTo>
                  <a:pt x="9" y="107"/>
                  <a:pt x="9" y="107"/>
                  <a:pt x="9" y="107"/>
                </a:cubicBezTo>
                <a:cubicBezTo>
                  <a:pt x="3" y="112"/>
                  <a:pt x="3" y="112"/>
                  <a:pt x="3" y="112"/>
                </a:cubicBezTo>
                <a:cubicBezTo>
                  <a:pt x="0" y="112"/>
                  <a:pt x="0" y="112"/>
                  <a:pt x="0" y="112"/>
                </a:cubicBezTo>
                <a:cubicBezTo>
                  <a:pt x="0" y="109"/>
                  <a:pt x="0" y="109"/>
                  <a:pt x="0" y="109"/>
                </a:cubicBezTo>
                <a:close/>
                <a:moveTo>
                  <a:pt x="8" y="112"/>
                </a:moveTo>
                <a:cubicBezTo>
                  <a:pt x="15" y="112"/>
                  <a:pt x="15" y="112"/>
                  <a:pt x="15" y="112"/>
                </a:cubicBezTo>
                <a:cubicBezTo>
                  <a:pt x="20" y="107"/>
                  <a:pt x="20" y="107"/>
                  <a:pt x="20" y="107"/>
                </a:cubicBezTo>
                <a:cubicBezTo>
                  <a:pt x="13" y="107"/>
                  <a:pt x="13" y="107"/>
                  <a:pt x="13" y="107"/>
                </a:cubicBezTo>
                <a:cubicBezTo>
                  <a:pt x="8" y="112"/>
                  <a:pt x="8" y="112"/>
                  <a:pt x="8" y="112"/>
                </a:cubicBezTo>
                <a:close/>
                <a:moveTo>
                  <a:pt x="19" y="112"/>
                </a:moveTo>
                <a:cubicBezTo>
                  <a:pt x="24" y="107"/>
                  <a:pt x="24" y="107"/>
                  <a:pt x="24" y="107"/>
                </a:cubicBezTo>
                <a:cubicBezTo>
                  <a:pt x="31" y="107"/>
                  <a:pt x="31" y="107"/>
                  <a:pt x="31" y="107"/>
                </a:cubicBezTo>
                <a:cubicBezTo>
                  <a:pt x="26" y="112"/>
                  <a:pt x="26" y="112"/>
                  <a:pt x="26" y="112"/>
                </a:cubicBezTo>
                <a:cubicBezTo>
                  <a:pt x="19" y="112"/>
                  <a:pt x="19" y="112"/>
                  <a:pt x="19" y="112"/>
                </a:cubicBezTo>
                <a:close/>
                <a:moveTo>
                  <a:pt x="30" y="112"/>
                </a:moveTo>
                <a:cubicBezTo>
                  <a:pt x="37" y="112"/>
                  <a:pt x="37" y="112"/>
                  <a:pt x="37" y="112"/>
                </a:cubicBezTo>
                <a:cubicBezTo>
                  <a:pt x="42" y="107"/>
                  <a:pt x="42" y="107"/>
                  <a:pt x="42" y="107"/>
                </a:cubicBezTo>
                <a:cubicBezTo>
                  <a:pt x="35" y="107"/>
                  <a:pt x="35" y="107"/>
                  <a:pt x="35" y="107"/>
                </a:cubicBezTo>
                <a:cubicBezTo>
                  <a:pt x="30" y="112"/>
                  <a:pt x="30" y="112"/>
                  <a:pt x="30" y="112"/>
                </a:cubicBezTo>
                <a:close/>
                <a:moveTo>
                  <a:pt x="41" y="112"/>
                </a:moveTo>
                <a:cubicBezTo>
                  <a:pt x="47" y="107"/>
                  <a:pt x="47" y="107"/>
                  <a:pt x="47" y="107"/>
                </a:cubicBezTo>
                <a:cubicBezTo>
                  <a:pt x="53" y="107"/>
                  <a:pt x="53" y="107"/>
                  <a:pt x="53" y="107"/>
                </a:cubicBezTo>
                <a:cubicBezTo>
                  <a:pt x="48" y="112"/>
                  <a:pt x="48" y="112"/>
                  <a:pt x="48" y="112"/>
                </a:cubicBezTo>
                <a:cubicBezTo>
                  <a:pt x="41" y="112"/>
                  <a:pt x="41" y="112"/>
                  <a:pt x="41" y="112"/>
                </a:cubicBezTo>
                <a:close/>
                <a:moveTo>
                  <a:pt x="53" y="112"/>
                </a:moveTo>
                <a:cubicBezTo>
                  <a:pt x="59" y="112"/>
                  <a:pt x="59" y="112"/>
                  <a:pt x="59" y="112"/>
                </a:cubicBezTo>
                <a:cubicBezTo>
                  <a:pt x="64" y="107"/>
                  <a:pt x="64" y="107"/>
                  <a:pt x="64" y="107"/>
                </a:cubicBezTo>
                <a:cubicBezTo>
                  <a:pt x="58" y="107"/>
                  <a:pt x="58" y="107"/>
                  <a:pt x="58" y="107"/>
                </a:cubicBezTo>
                <a:cubicBezTo>
                  <a:pt x="53" y="112"/>
                  <a:pt x="53" y="112"/>
                  <a:pt x="53" y="112"/>
                </a:cubicBezTo>
                <a:close/>
                <a:moveTo>
                  <a:pt x="64" y="112"/>
                </a:moveTo>
                <a:cubicBezTo>
                  <a:pt x="69" y="107"/>
                  <a:pt x="69" y="107"/>
                  <a:pt x="69" y="107"/>
                </a:cubicBezTo>
                <a:cubicBezTo>
                  <a:pt x="75" y="107"/>
                  <a:pt x="75" y="107"/>
                  <a:pt x="75" y="107"/>
                </a:cubicBezTo>
                <a:cubicBezTo>
                  <a:pt x="70" y="112"/>
                  <a:pt x="70" y="112"/>
                  <a:pt x="70" y="112"/>
                </a:cubicBezTo>
                <a:cubicBezTo>
                  <a:pt x="64" y="112"/>
                  <a:pt x="64" y="112"/>
                  <a:pt x="64" y="112"/>
                </a:cubicBezTo>
                <a:close/>
                <a:moveTo>
                  <a:pt x="75" y="112"/>
                </a:moveTo>
                <a:cubicBezTo>
                  <a:pt x="81" y="112"/>
                  <a:pt x="81" y="112"/>
                  <a:pt x="81" y="112"/>
                </a:cubicBezTo>
                <a:cubicBezTo>
                  <a:pt x="86" y="107"/>
                  <a:pt x="86" y="107"/>
                  <a:pt x="86" y="107"/>
                </a:cubicBezTo>
                <a:cubicBezTo>
                  <a:pt x="80" y="107"/>
                  <a:pt x="80" y="107"/>
                  <a:pt x="80" y="107"/>
                </a:cubicBezTo>
                <a:cubicBezTo>
                  <a:pt x="75" y="112"/>
                  <a:pt x="75" y="112"/>
                  <a:pt x="75" y="112"/>
                </a:cubicBezTo>
                <a:close/>
                <a:moveTo>
                  <a:pt x="86" y="112"/>
                </a:moveTo>
                <a:cubicBezTo>
                  <a:pt x="91" y="107"/>
                  <a:pt x="91" y="107"/>
                  <a:pt x="91" y="107"/>
                </a:cubicBezTo>
                <a:cubicBezTo>
                  <a:pt x="98" y="107"/>
                  <a:pt x="98" y="107"/>
                  <a:pt x="98" y="107"/>
                </a:cubicBezTo>
                <a:cubicBezTo>
                  <a:pt x="92" y="112"/>
                  <a:pt x="92" y="112"/>
                  <a:pt x="92" y="112"/>
                </a:cubicBezTo>
                <a:cubicBezTo>
                  <a:pt x="86" y="112"/>
                  <a:pt x="86" y="112"/>
                  <a:pt x="86" y="112"/>
                </a:cubicBezTo>
                <a:close/>
                <a:moveTo>
                  <a:pt x="97" y="112"/>
                </a:moveTo>
                <a:cubicBezTo>
                  <a:pt x="104" y="112"/>
                  <a:pt x="104" y="112"/>
                  <a:pt x="104" y="112"/>
                </a:cubicBezTo>
                <a:cubicBezTo>
                  <a:pt x="109" y="107"/>
                  <a:pt x="109" y="107"/>
                  <a:pt x="109" y="107"/>
                </a:cubicBezTo>
                <a:cubicBezTo>
                  <a:pt x="102" y="107"/>
                  <a:pt x="102" y="107"/>
                  <a:pt x="102" y="107"/>
                </a:cubicBezTo>
                <a:cubicBezTo>
                  <a:pt x="97" y="112"/>
                  <a:pt x="97" y="112"/>
                  <a:pt x="97" y="112"/>
                </a:cubicBezTo>
                <a:close/>
                <a:moveTo>
                  <a:pt x="108" y="112"/>
                </a:moveTo>
                <a:cubicBezTo>
                  <a:pt x="113" y="107"/>
                  <a:pt x="113" y="107"/>
                  <a:pt x="113" y="107"/>
                </a:cubicBezTo>
                <a:cubicBezTo>
                  <a:pt x="120" y="107"/>
                  <a:pt x="120" y="107"/>
                  <a:pt x="120" y="107"/>
                </a:cubicBezTo>
                <a:cubicBezTo>
                  <a:pt x="115" y="112"/>
                  <a:pt x="115" y="112"/>
                  <a:pt x="115" y="112"/>
                </a:cubicBezTo>
                <a:cubicBezTo>
                  <a:pt x="108" y="112"/>
                  <a:pt x="108" y="112"/>
                  <a:pt x="108" y="112"/>
                </a:cubicBezTo>
                <a:close/>
                <a:moveTo>
                  <a:pt x="119" y="112"/>
                </a:moveTo>
                <a:cubicBezTo>
                  <a:pt x="126" y="112"/>
                  <a:pt x="126" y="112"/>
                  <a:pt x="126" y="112"/>
                </a:cubicBezTo>
                <a:cubicBezTo>
                  <a:pt x="131" y="107"/>
                  <a:pt x="131" y="107"/>
                  <a:pt x="131" y="107"/>
                </a:cubicBezTo>
                <a:cubicBezTo>
                  <a:pt x="124" y="107"/>
                  <a:pt x="124" y="107"/>
                  <a:pt x="124" y="107"/>
                </a:cubicBezTo>
                <a:cubicBezTo>
                  <a:pt x="119" y="112"/>
                  <a:pt x="119" y="112"/>
                  <a:pt x="119" y="112"/>
                </a:cubicBezTo>
                <a:close/>
                <a:moveTo>
                  <a:pt x="130" y="112"/>
                </a:moveTo>
                <a:cubicBezTo>
                  <a:pt x="136" y="107"/>
                  <a:pt x="136" y="107"/>
                  <a:pt x="136" y="107"/>
                </a:cubicBezTo>
                <a:cubicBezTo>
                  <a:pt x="142" y="107"/>
                  <a:pt x="142" y="107"/>
                  <a:pt x="142" y="107"/>
                </a:cubicBezTo>
                <a:cubicBezTo>
                  <a:pt x="137" y="112"/>
                  <a:pt x="137" y="112"/>
                  <a:pt x="137" y="112"/>
                </a:cubicBezTo>
                <a:cubicBezTo>
                  <a:pt x="130" y="112"/>
                  <a:pt x="130" y="112"/>
                  <a:pt x="130" y="112"/>
                </a:cubicBezTo>
                <a:close/>
                <a:moveTo>
                  <a:pt x="141" y="112"/>
                </a:moveTo>
                <a:cubicBezTo>
                  <a:pt x="148" y="112"/>
                  <a:pt x="148" y="112"/>
                  <a:pt x="148" y="112"/>
                </a:cubicBezTo>
                <a:cubicBezTo>
                  <a:pt x="153" y="107"/>
                  <a:pt x="153" y="107"/>
                  <a:pt x="153" y="107"/>
                </a:cubicBezTo>
                <a:cubicBezTo>
                  <a:pt x="147" y="107"/>
                  <a:pt x="147" y="107"/>
                  <a:pt x="147" y="107"/>
                </a:cubicBezTo>
                <a:cubicBezTo>
                  <a:pt x="141" y="112"/>
                  <a:pt x="141" y="112"/>
                  <a:pt x="141" y="112"/>
                </a:cubicBezTo>
                <a:close/>
                <a:moveTo>
                  <a:pt x="153" y="112"/>
                </a:moveTo>
                <a:cubicBezTo>
                  <a:pt x="158" y="107"/>
                  <a:pt x="158" y="107"/>
                  <a:pt x="158" y="107"/>
                </a:cubicBezTo>
                <a:cubicBezTo>
                  <a:pt x="163" y="107"/>
                  <a:pt x="163" y="107"/>
                  <a:pt x="163" y="107"/>
                </a:cubicBezTo>
                <a:cubicBezTo>
                  <a:pt x="164" y="107"/>
                  <a:pt x="165" y="106"/>
                  <a:pt x="165" y="105"/>
                </a:cubicBezTo>
                <a:cubicBezTo>
                  <a:pt x="165" y="100"/>
                  <a:pt x="165" y="100"/>
                  <a:pt x="165" y="100"/>
                </a:cubicBezTo>
                <a:cubicBezTo>
                  <a:pt x="171" y="94"/>
                  <a:pt x="171" y="94"/>
                  <a:pt x="171" y="94"/>
                </a:cubicBezTo>
                <a:cubicBezTo>
                  <a:pt x="171" y="100"/>
                  <a:pt x="171" y="100"/>
                  <a:pt x="171" y="100"/>
                </a:cubicBezTo>
                <a:cubicBezTo>
                  <a:pt x="159" y="112"/>
                  <a:pt x="159" y="112"/>
                  <a:pt x="159" y="112"/>
                </a:cubicBezTo>
                <a:cubicBezTo>
                  <a:pt x="153" y="112"/>
                  <a:pt x="153" y="112"/>
                  <a:pt x="153" y="112"/>
                </a:cubicBezTo>
                <a:close/>
                <a:moveTo>
                  <a:pt x="164" y="112"/>
                </a:moveTo>
                <a:cubicBezTo>
                  <a:pt x="170" y="112"/>
                  <a:pt x="170" y="112"/>
                  <a:pt x="170" y="112"/>
                </a:cubicBezTo>
                <a:cubicBezTo>
                  <a:pt x="171" y="112"/>
                  <a:pt x="171" y="112"/>
                  <a:pt x="171" y="112"/>
                </a:cubicBezTo>
                <a:cubicBezTo>
                  <a:pt x="171" y="105"/>
                  <a:pt x="171" y="105"/>
                  <a:pt x="171" y="105"/>
                </a:cubicBezTo>
                <a:cubicBezTo>
                  <a:pt x="164" y="112"/>
                  <a:pt x="164" y="112"/>
                  <a:pt x="164" y="112"/>
                </a:cubicBezTo>
                <a:close/>
                <a:moveTo>
                  <a:pt x="171" y="89"/>
                </a:moveTo>
                <a:cubicBezTo>
                  <a:pt x="171" y="83"/>
                  <a:pt x="171" y="83"/>
                  <a:pt x="171" y="83"/>
                </a:cubicBezTo>
                <a:cubicBezTo>
                  <a:pt x="165" y="88"/>
                  <a:pt x="165" y="88"/>
                  <a:pt x="165" y="88"/>
                </a:cubicBezTo>
                <a:cubicBezTo>
                  <a:pt x="165" y="95"/>
                  <a:pt x="165" y="95"/>
                  <a:pt x="165" y="95"/>
                </a:cubicBezTo>
                <a:cubicBezTo>
                  <a:pt x="171" y="89"/>
                  <a:pt x="171" y="89"/>
                  <a:pt x="171" y="89"/>
                </a:cubicBezTo>
                <a:close/>
                <a:moveTo>
                  <a:pt x="171" y="78"/>
                </a:moveTo>
                <a:cubicBezTo>
                  <a:pt x="165" y="84"/>
                  <a:pt x="165" y="84"/>
                  <a:pt x="165" y="84"/>
                </a:cubicBezTo>
                <a:cubicBezTo>
                  <a:pt x="165" y="77"/>
                  <a:pt x="165" y="77"/>
                  <a:pt x="165" y="77"/>
                </a:cubicBezTo>
                <a:cubicBezTo>
                  <a:pt x="171" y="72"/>
                  <a:pt x="171" y="72"/>
                  <a:pt x="171" y="72"/>
                </a:cubicBezTo>
                <a:cubicBezTo>
                  <a:pt x="171" y="78"/>
                  <a:pt x="171" y="78"/>
                  <a:pt x="171" y="78"/>
                </a:cubicBezTo>
                <a:close/>
                <a:moveTo>
                  <a:pt x="171" y="67"/>
                </a:moveTo>
                <a:cubicBezTo>
                  <a:pt x="171" y="61"/>
                  <a:pt x="171" y="61"/>
                  <a:pt x="171" y="61"/>
                </a:cubicBezTo>
                <a:cubicBezTo>
                  <a:pt x="165" y="66"/>
                  <a:pt x="165" y="66"/>
                  <a:pt x="165" y="66"/>
                </a:cubicBezTo>
                <a:cubicBezTo>
                  <a:pt x="165" y="73"/>
                  <a:pt x="165" y="73"/>
                  <a:pt x="165" y="73"/>
                </a:cubicBezTo>
                <a:cubicBezTo>
                  <a:pt x="171" y="67"/>
                  <a:pt x="171" y="67"/>
                  <a:pt x="171" y="67"/>
                </a:cubicBezTo>
                <a:close/>
                <a:moveTo>
                  <a:pt x="171" y="56"/>
                </a:moveTo>
                <a:cubicBezTo>
                  <a:pt x="165" y="62"/>
                  <a:pt x="165" y="62"/>
                  <a:pt x="165" y="62"/>
                </a:cubicBezTo>
                <a:cubicBezTo>
                  <a:pt x="165" y="55"/>
                  <a:pt x="165" y="55"/>
                  <a:pt x="165" y="55"/>
                </a:cubicBezTo>
                <a:cubicBezTo>
                  <a:pt x="171" y="49"/>
                  <a:pt x="171" y="49"/>
                  <a:pt x="171" y="49"/>
                </a:cubicBezTo>
                <a:cubicBezTo>
                  <a:pt x="171" y="56"/>
                  <a:pt x="171" y="56"/>
                  <a:pt x="171" y="56"/>
                </a:cubicBezTo>
                <a:close/>
                <a:moveTo>
                  <a:pt x="171" y="45"/>
                </a:moveTo>
                <a:cubicBezTo>
                  <a:pt x="171" y="38"/>
                  <a:pt x="171" y="38"/>
                  <a:pt x="171" y="38"/>
                </a:cubicBezTo>
                <a:cubicBezTo>
                  <a:pt x="165" y="44"/>
                  <a:pt x="165" y="44"/>
                  <a:pt x="165" y="44"/>
                </a:cubicBezTo>
                <a:cubicBezTo>
                  <a:pt x="165" y="50"/>
                  <a:pt x="165" y="50"/>
                  <a:pt x="165" y="50"/>
                </a:cubicBezTo>
                <a:cubicBezTo>
                  <a:pt x="171" y="45"/>
                  <a:pt x="171" y="45"/>
                  <a:pt x="171" y="45"/>
                </a:cubicBezTo>
                <a:close/>
                <a:moveTo>
                  <a:pt x="171" y="34"/>
                </a:moveTo>
                <a:cubicBezTo>
                  <a:pt x="165" y="39"/>
                  <a:pt x="165" y="39"/>
                  <a:pt x="165" y="39"/>
                </a:cubicBezTo>
                <a:cubicBezTo>
                  <a:pt x="165" y="33"/>
                  <a:pt x="165" y="33"/>
                  <a:pt x="165" y="33"/>
                </a:cubicBezTo>
                <a:cubicBezTo>
                  <a:pt x="171" y="27"/>
                  <a:pt x="171" y="27"/>
                  <a:pt x="171" y="27"/>
                </a:cubicBezTo>
                <a:cubicBezTo>
                  <a:pt x="171" y="34"/>
                  <a:pt x="171" y="34"/>
                  <a:pt x="171" y="34"/>
                </a:cubicBezTo>
                <a:close/>
                <a:moveTo>
                  <a:pt x="171" y="23"/>
                </a:moveTo>
                <a:cubicBezTo>
                  <a:pt x="171" y="16"/>
                  <a:pt x="171" y="16"/>
                  <a:pt x="171" y="16"/>
                </a:cubicBezTo>
                <a:cubicBezTo>
                  <a:pt x="165" y="22"/>
                  <a:pt x="165" y="22"/>
                  <a:pt x="165" y="22"/>
                </a:cubicBezTo>
                <a:cubicBezTo>
                  <a:pt x="165" y="28"/>
                  <a:pt x="165" y="28"/>
                  <a:pt x="165" y="28"/>
                </a:cubicBezTo>
                <a:cubicBezTo>
                  <a:pt x="171" y="23"/>
                  <a:pt x="171" y="23"/>
                  <a:pt x="171" y="23"/>
                </a:cubicBezTo>
                <a:close/>
                <a:moveTo>
                  <a:pt x="171" y="11"/>
                </a:moveTo>
                <a:cubicBezTo>
                  <a:pt x="165" y="17"/>
                  <a:pt x="165" y="17"/>
                  <a:pt x="165" y="17"/>
                </a:cubicBezTo>
                <a:cubicBezTo>
                  <a:pt x="165" y="11"/>
                  <a:pt x="165" y="11"/>
                  <a:pt x="165" y="11"/>
                </a:cubicBezTo>
                <a:cubicBezTo>
                  <a:pt x="171" y="5"/>
                  <a:pt x="171" y="5"/>
                  <a:pt x="171" y="5"/>
                </a:cubicBezTo>
                <a:lnTo>
                  <a:pt x="171" y="11"/>
                </a:ln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0" name="Freeform 78"/>
          <p:cNvSpPr>
            <a:spLocks noEditPoints="1"/>
          </p:cNvSpPr>
          <p:nvPr/>
        </p:nvSpPr>
        <p:spPr bwMode="auto">
          <a:xfrm>
            <a:off x="4165601" y="2057401"/>
            <a:ext cx="949325" cy="42863"/>
          </a:xfrm>
          <a:custGeom>
            <a:avLst/>
            <a:gdLst>
              <a:gd name="T0" fmla="*/ 5 w 200"/>
              <a:gd name="T1" fmla="*/ 9 h 9"/>
              <a:gd name="T2" fmla="*/ 13 w 200"/>
              <a:gd name="T3" fmla="*/ 0 h 9"/>
              <a:gd name="T4" fmla="*/ 1 w 200"/>
              <a:gd name="T5" fmla="*/ 8 h 9"/>
              <a:gd name="T6" fmla="*/ 3 w 200"/>
              <a:gd name="T7" fmla="*/ 9 h 9"/>
              <a:gd name="T8" fmla="*/ 19 w 200"/>
              <a:gd name="T9" fmla="*/ 0 h 9"/>
              <a:gd name="T10" fmla="*/ 16 w 200"/>
              <a:gd name="T11" fmla="*/ 9 h 9"/>
              <a:gd name="T12" fmla="*/ 21 w 200"/>
              <a:gd name="T13" fmla="*/ 9 h 9"/>
              <a:gd name="T14" fmla="*/ 37 w 200"/>
              <a:gd name="T15" fmla="*/ 0 h 9"/>
              <a:gd name="T16" fmla="*/ 21 w 200"/>
              <a:gd name="T17" fmla="*/ 9 h 9"/>
              <a:gd name="T18" fmla="*/ 42 w 200"/>
              <a:gd name="T19" fmla="*/ 0 h 9"/>
              <a:gd name="T20" fmla="*/ 39 w 200"/>
              <a:gd name="T21" fmla="*/ 9 h 9"/>
              <a:gd name="T22" fmla="*/ 43 w 200"/>
              <a:gd name="T23" fmla="*/ 9 h 9"/>
              <a:gd name="T24" fmla="*/ 59 w 200"/>
              <a:gd name="T25" fmla="*/ 0 h 9"/>
              <a:gd name="T26" fmla="*/ 43 w 200"/>
              <a:gd name="T27" fmla="*/ 9 h 9"/>
              <a:gd name="T28" fmla="*/ 64 w 200"/>
              <a:gd name="T29" fmla="*/ 0 h 9"/>
              <a:gd name="T30" fmla="*/ 61 w 200"/>
              <a:gd name="T31" fmla="*/ 9 h 9"/>
              <a:gd name="T32" fmla="*/ 65 w 200"/>
              <a:gd name="T33" fmla="*/ 9 h 9"/>
              <a:gd name="T34" fmla="*/ 81 w 200"/>
              <a:gd name="T35" fmla="*/ 0 h 9"/>
              <a:gd name="T36" fmla="*/ 65 w 200"/>
              <a:gd name="T37" fmla="*/ 9 h 9"/>
              <a:gd name="T38" fmla="*/ 86 w 200"/>
              <a:gd name="T39" fmla="*/ 0 h 9"/>
              <a:gd name="T40" fmla="*/ 83 w 200"/>
              <a:gd name="T41" fmla="*/ 9 h 9"/>
              <a:gd name="T42" fmla="*/ 88 w 200"/>
              <a:gd name="T43" fmla="*/ 9 h 9"/>
              <a:gd name="T44" fmla="*/ 104 w 200"/>
              <a:gd name="T45" fmla="*/ 0 h 9"/>
              <a:gd name="T46" fmla="*/ 88 w 200"/>
              <a:gd name="T47" fmla="*/ 9 h 9"/>
              <a:gd name="T48" fmla="*/ 108 w 200"/>
              <a:gd name="T49" fmla="*/ 0 h 9"/>
              <a:gd name="T50" fmla="*/ 105 w 200"/>
              <a:gd name="T51" fmla="*/ 9 h 9"/>
              <a:gd name="T52" fmla="*/ 110 w 200"/>
              <a:gd name="T53" fmla="*/ 9 h 9"/>
              <a:gd name="T54" fmla="*/ 126 w 200"/>
              <a:gd name="T55" fmla="*/ 0 h 9"/>
              <a:gd name="T56" fmla="*/ 110 w 200"/>
              <a:gd name="T57" fmla="*/ 9 h 9"/>
              <a:gd name="T58" fmla="*/ 131 w 200"/>
              <a:gd name="T59" fmla="*/ 0 h 9"/>
              <a:gd name="T60" fmla="*/ 128 w 200"/>
              <a:gd name="T61" fmla="*/ 9 h 9"/>
              <a:gd name="T62" fmla="*/ 132 w 200"/>
              <a:gd name="T63" fmla="*/ 9 h 9"/>
              <a:gd name="T64" fmla="*/ 148 w 200"/>
              <a:gd name="T65" fmla="*/ 0 h 9"/>
              <a:gd name="T66" fmla="*/ 132 w 200"/>
              <a:gd name="T67" fmla="*/ 9 h 9"/>
              <a:gd name="T68" fmla="*/ 153 w 200"/>
              <a:gd name="T69" fmla="*/ 0 h 9"/>
              <a:gd name="T70" fmla="*/ 150 w 200"/>
              <a:gd name="T71" fmla="*/ 9 h 9"/>
              <a:gd name="T72" fmla="*/ 154 w 200"/>
              <a:gd name="T73" fmla="*/ 9 h 9"/>
              <a:gd name="T74" fmla="*/ 170 w 200"/>
              <a:gd name="T75" fmla="*/ 0 h 9"/>
              <a:gd name="T76" fmla="*/ 154 w 200"/>
              <a:gd name="T77" fmla="*/ 9 h 9"/>
              <a:gd name="T78" fmla="*/ 175 w 200"/>
              <a:gd name="T79" fmla="*/ 0 h 9"/>
              <a:gd name="T80" fmla="*/ 172 w 200"/>
              <a:gd name="T81" fmla="*/ 9 h 9"/>
              <a:gd name="T82" fmla="*/ 177 w 200"/>
              <a:gd name="T83" fmla="*/ 9 h 9"/>
              <a:gd name="T84" fmla="*/ 193 w 200"/>
              <a:gd name="T85" fmla="*/ 0 h 9"/>
              <a:gd name="T86" fmla="*/ 186 w 200"/>
              <a:gd name="T87" fmla="*/ 0 h 9"/>
              <a:gd name="T88" fmla="*/ 188 w 200"/>
              <a:gd name="T89" fmla="*/ 9 h 9"/>
              <a:gd name="T90" fmla="*/ 198 w 200"/>
              <a:gd name="T91" fmla="*/ 0 h 9"/>
              <a:gd name="T92" fmla="*/ 200 w 200"/>
              <a:gd name="T93" fmla="*/ 3 h 9"/>
              <a:gd name="T94" fmla="*/ 194 w 200"/>
              <a:gd name="T95" fmla="*/ 9 h 9"/>
              <a:gd name="T96" fmla="*/ 4 w 200"/>
              <a:gd name="T97" fmla="*/ 0 h 9"/>
              <a:gd name="T98" fmla="*/ 0 w 200"/>
              <a:gd name="T99" fmla="*/ 3 h 9"/>
              <a:gd name="T100" fmla="*/ 1 w 200"/>
              <a:gd name="T101" fmla="*/ 1 h 9"/>
              <a:gd name="T102" fmla="*/ 4 w 200"/>
              <a:gd name="T103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00" h="9">
                <a:moveTo>
                  <a:pt x="3" y="9"/>
                </a:moveTo>
                <a:cubicBezTo>
                  <a:pt x="5" y="9"/>
                  <a:pt x="5" y="9"/>
                  <a:pt x="5" y="9"/>
                </a:cubicBezTo>
                <a:cubicBezTo>
                  <a:pt x="15" y="0"/>
                  <a:pt x="15" y="0"/>
                  <a:pt x="15" y="0"/>
                </a:cubicBezTo>
                <a:cubicBezTo>
                  <a:pt x="13" y="0"/>
                  <a:pt x="13" y="0"/>
                  <a:pt x="13" y="0"/>
                </a:cubicBezTo>
                <a:cubicBezTo>
                  <a:pt x="8" y="0"/>
                  <a:pt x="8" y="0"/>
                  <a:pt x="8" y="0"/>
                </a:cubicBezTo>
                <a:cubicBezTo>
                  <a:pt x="1" y="8"/>
                  <a:pt x="1" y="8"/>
                  <a:pt x="1" y="8"/>
                </a:cubicBezTo>
                <a:cubicBezTo>
                  <a:pt x="1" y="8"/>
                  <a:pt x="1" y="8"/>
                  <a:pt x="1" y="9"/>
                </a:cubicBezTo>
                <a:cubicBezTo>
                  <a:pt x="2" y="9"/>
                  <a:pt x="2" y="9"/>
                  <a:pt x="3" y="9"/>
                </a:cubicBezTo>
                <a:close/>
                <a:moveTo>
                  <a:pt x="10" y="9"/>
                </a:moveTo>
                <a:cubicBezTo>
                  <a:pt x="19" y="0"/>
                  <a:pt x="19" y="0"/>
                  <a:pt x="19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16" y="9"/>
                  <a:pt x="16" y="9"/>
                  <a:pt x="16" y="9"/>
                </a:cubicBezTo>
                <a:cubicBezTo>
                  <a:pt x="10" y="9"/>
                  <a:pt x="10" y="9"/>
                  <a:pt x="10" y="9"/>
                </a:cubicBezTo>
                <a:close/>
                <a:moveTo>
                  <a:pt x="21" y="9"/>
                </a:moveTo>
                <a:cubicBezTo>
                  <a:pt x="27" y="9"/>
                  <a:pt x="27" y="9"/>
                  <a:pt x="27" y="9"/>
                </a:cubicBezTo>
                <a:cubicBezTo>
                  <a:pt x="37" y="0"/>
                  <a:pt x="37" y="0"/>
                  <a:pt x="37" y="0"/>
                </a:cubicBezTo>
                <a:cubicBezTo>
                  <a:pt x="30" y="0"/>
                  <a:pt x="30" y="0"/>
                  <a:pt x="30" y="0"/>
                </a:cubicBezTo>
                <a:cubicBezTo>
                  <a:pt x="21" y="9"/>
                  <a:pt x="21" y="9"/>
                  <a:pt x="21" y="9"/>
                </a:cubicBezTo>
                <a:close/>
                <a:moveTo>
                  <a:pt x="32" y="9"/>
                </a:moveTo>
                <a:cubicBezTo>
                  <a:pt x="42" y="0"/>
                  <a:pt x="42" y="0"/>
                  <a:pt x="42" y="0"/>
                </a:cubicBezTo>
                <a:cubicBezTo>
                  <a:pt x="48" y="0"/>
                  <a:pt x="48" y="0"/>
                  <a:pt x="48" y="0"/>
                </a:cubicBezTo>
                <a:cubicBezTo>
                  <a:pt x="39" y="9"/>
                  <a:pt x="39" y="9"/>
                  <a:pt x="39" y="9"/>
                </a:cubicBezTo>
                <a:cubicBezTo>
                  <a:pt x="32" y="9"/>
                  <a:pt x="32" y="9"/>
                  <a:pt x="32" y="9"/>
                </a:cubicBezTo>
                <a:close/>
                <a:moveTo>
                  <a:pt x="43" y="9"/>
                </a:moveTo>
                <a:cubicBezTo>
                  <a:pt x="50" y="9"/>
                  <a:pt x="50" y="9"/>
                  <a:pt x="50" y="9"/>
                </a:cubicBezTo>
                <a:cubicBezTo>
                  <a:pt x="59" y="0"/>
                  <a:pt x="59" y="0"/>
                  <a:pt x="59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43" y="9"/>
                  <a:pt x="43" y="9"/>
                  <a:pt x="43" y="9"/>
                </a:cubicBezTo>
                <a:close/>
                <a:moveTo>
                  <a:pt x="54" y="9"/>
                </a:moveTo>
                <a:cubicBezTo>
                  <a:pt x="64" y="0"/>
                  <a:pt x="64" y="0"/>
                  <a:pt x="64" y="0"/>
                </a:cubicBezTo>
                <a:cubicBezTo>
                  <a:pt x="70" y="0"/>
                  <a:pt x="70" y="0"/>
                  <a:pt x="70" y="0"/>
                </a:cubicBezTo>
                <a:cubicBezTo>
                  <a:pt x="61" y="9"/>
                  <a:pt x="61" y="9"/>
                  <a:pt x="61" y="9"/>
                </a:cubicBezTo>
                <a:cubicBezTo>
                  <a:pt x="54" y="9"/>
                  <a:pt x="54" y="9"/>
                  <a:pt x="54" y="9"/>
                </a:cubicBezTo>
                <a:close/>
                <a:moveTo>
                  <a:pt x="65" y="9"/>
                </a:moveTo>
                <a:cubicBezTo>
                  <a:pt x="72" y="9"/>
                  <a:pt x="72" y="9"/>
                  <a:pt x="72" y="9"/>
                </a:cubicBezTo>
                <a:cubicBezTo>
                  <a:pt x="81" y="0"/>
                  <a:pt x="81" y="0"/>
                  <a:pt x="81" y="0"/>
                </a:cubicBezTo>
                <a:cubicBezTo>
                  <a:pt x="75" y="0"/>
                  <a:pt x="75" y="0"/>
                  <a:pt x="75" y="0"/>
                </a:cubicBezTo>
                <a:cubicBezTo>
                  <a:pt x="65" y="9"/>
                  <a:pt x="65" y="9"/>
                  <a:pt x="65" y="9"/>
                </a:cubicBezTo>
                <a:close/>
                <a:moveTo>
                  <a:pt x="77" y="9"/>
                </a:moveTo>
                <a:cubicBezTo>
                  <a:pt x="86" y="0"/>
                  <a:pt x="86" y="0"/>
                  <a:pt x="86" y="0"/>
                </a:cubicBezTo>
                <a:cubicBezTo>
                  <a:pt x="93" y="0"/>
                  <a:pt x="93" y="0"/>
                  <a:pt x="93" y="0"/>
                </a:cubicBezTo>
                <a:cubicBezTo>
                  <a:pt x="83" y="9"/>
                  <a:pt x="83" y="9"/>
                  <a:pt x="83" y="9"/>
                </a:cubicBezTo>
                <a:cubicBezTo>
                  <a:pt x="77" y="9"/>
                  <a:pt x="77" y="9"/>
                  <a:pt x="77" y="9"/>
                </a:cubicBezTo>
                <a:close/>
                <a:moveTo>
                  <a:pt x="88" y="9"/>
                </a:moveTo>
                <a:cubicBezTo>
                  <a:pt x="94" y="9"/>
                  <a:pt x="94" y="9"/>
                  <a:pt x="94" y="9"/>
                </a:cubicBezTo>
                <a:cubicBezTo>
                  <a:pt x="104" y="0"/>
                  <a:pt x="104" y="0"/>
                  <a:pt x="104" y="0"/>
                </a:cubicBezTo>
                <a:cubicBezTo>
                  <a:pt x="97" y="0"/>
                  <a:pt x="97" y="0"/>
                  <a:pt x="97" y="0"/>
                </a:cubicBezTo>
                <a:cubicBezTo>
                  <a:pt x="88" y="9"/>
                  <a:pt x="88" y="9"/>
                  <a:pt x="88" y="9"/>
                </a:cubicBezTo>
                <a:close/>
                <a:moveTo>
                  <a:pt x="99" y="9"/>
                </a:moveTo>
                <a:cubicBezTo>
                  <a:pt x="108" y="0"/>
                  <a:pt x="108" y="0"/>
                  <a:pt x="108" y="0"/>
                </a:cubicBezTo>
                <a:cubicBezTo>
                  <a:pt x="115" y="0"/>
                  <a:pt x="115" y="0"/>
                  <a:pt x="115" y="0"/>
                </a:cubicBezTo>
                <a:cubicBezTo>
                  <a:pt x="105" y="9"/>
                  <a:pt x="105" y="9"/>
                  <a:pt x="105" y="9"/>
                </a:cubicBezTo>
                <a:cubicBezTo>
                  <a:pt x="99" y="9"/>
                  <a:pt x="99" y="9"/>
                  <a:pt x="99" y="9"/>
                </a:cubicBezTo>
                <a:close/>
                <a:moveTo>
                  <a:pt x="110" y="9"/>
                </a:moveTo>
                <a:cubicBezTo>
                  <a:pt x="116" y="9"/>
                  <a:pt x="116" y="9"/>
                  <a:pt x="116" y="9"/>
                </a:cubicBezTo>
                <a:cubicBezTo>
                  <a:pt x="126" y="0"/>
                  <a:pt x="126" y="0"/>
                  <a:pt x="126" y="0"/>
                </a:cubicBezTo>
                <a:cubicBezTo>
                  <a:pt x="119" y="0"/>
                  <a:pt x="119" y="0"/>
                  <a:pt x="119" y="0"/>
                </a:cubicBezTo>
                <a:cubicBezTo>
                  <a:pt x="110" y="9"/>
                  <a:pt x="110" y="9"/>
                  <a:pt x="110" y="9"/>
                </a:cubicBezTo>
                <a:close/>
                <a:moveTo>
                  <a:pt x="121" y="9"/>
                </a:moveTo>
                <a:cubicBezTo>
                  <a:pt x="131" y="0"/>
                  <a:pt x="131" y="0"/>
                  <a:pt x="131" y="0"/>
                </a:cubicBezTo>
                <a:cubicBezTo>
                  <a:pt x="137" y="0"/>
                  <a:pt x="137" y="0"/>
                  <a:pt x="137" y="0"/>
                </a:cubicBezTo>
                <a:cubicBezTo>
                  <a:pt x="128" y="9"/>
                  <a:pt x="128" y="9"/>
                  <a:pt x="128" y="9"/>
                </a:cubicBezTo>
                <a:cubicBezTo>
                  <a:pt x="121" y="9"/>
                  <a:pt x="121" y="9"/>
                  <a:pt x="121" y="9"/>
                </a:cubicBezTo>
                <a:close/>
                <a:moveTo>
                  <a:pt x="132" y="9"/>
                </a:moveTo>
                <a:cubicBezTo>
                  <a:pt x="139" y="9"/>
                  <a:pt x="139" y="9"/>
                  <a:pt x="139" y="9"/>
                </a:cubicBezTo>
                <a:cubicBezTo>
                  <a:pt x="148" y="0"/>
                  <a:pt x="148" y="0"/>
                  <a:pt x="148" y="0"/>
                </a:cubicBezTo>
                <a:cubicBezTo>
                  <a:pt x="142" y="0"/>
                  <a:pt x="142" y="0"/>
                  <a:pt x="142" y="0"/>
                </a:cubicBezTo>
                <a:cubicBezTo>
                  <a:pt x="132" y="9"/>
                  <a:pt x="132" y="9"/>
                  <a:pt x="132" y="9"/>
                </a:cubicBezTo>
                <a:close/>
                <a:moveTo>
                  <a:pt x="143" y="9"/>
                </a:moveTo>
                <a:cubicBezTo>
                  <a:pt x="153" y="0"/>
                  <a:pt x="153" y="0"/>
                  <a:pt x="153" y="0"/>
                </a:cubicBezTo>
                <a:cubicBezTo>
                  <a:pt x="159" y="0"/>
                  <a:pt x="159" y="0"/>
                  <a:pt x="159" y="0"/>
                </a:cubicBezTo>
                <a:cubicBezTo>
                  <a:pt x="150" y="9"/>
                  <a:pt x="150" y="9"/>
                  <a:pt x="150" y="9"/>
                </a:cubicBezTo>
                <a:cubicBezTo>
                  <a:pt x="143" y="9"/>
                  <a:pt x="143" y="9"/>
                  <a:pt x="143" y="9"/>
                </a:cubicBezTo>
                <a:close/>
                <a:moveTo>
                  <a:pt x="154" y="9"/>
                </a:moveTo>
                <a:cubicBezTo>
                  <a:pt x="161" y="9"/>
                  <a:pt x="161" y="9"/>
                  <a:pt x="161" y="9"/>
                </a:cubicBezTo>
                <a:cubicBezTo>
                  <a:pt x="170" y="0"/>
                  <a:pt x="170" y="0"/>
                  <a:pt x="170" y="0"/>
                </a:cubicBezTo>
                <a:cubicBezTo>
                  <a:pt x="164" y="0"/>
                  <a:pt x="164" y="0"/>
                  <a:pt x="164" y="0"/>
                </a:cubicBezTo>
                <a:cubicBezTo>
                  <a:pt x="154" y="9"/>
                  <a:pt x="154" y="9"/>
                  <a:pt x="154" y="9"/>
                </a:cubicBezTo>
                <a:close/>
                <a:moveTo>
                  <a:pt x="166" y="9"/>
                </a:moveTo>
                <a:cubicBezTo>
                  <a:pt x="175" y="0"/>
                  <a:pt x="175" y="0"/>
                  <a:pt x="175" y="0"/>
                </a:cubicBezTo>
                <a:cubicBezTo>
                  <a:pt x="182" y="0"/>
                  <a:pt x="182" y="0"/>
                  <a:pt x="182" y="0"/>
                </a:cubicBezTo>
                <a:cubicBezTo>
                  <a:pt x="172" y="9"/>
                  <a:pt x="172" y="9"/>
                  <a:pt x="172" y="9"/>
                </a:cubicBezTo>
                <a:cubicBezTo>
                  <a:pt x="166" y="9"/>
                  <a:pt x="166" y="9"/>
                  <a:pt x="166" y="9"/>
                </a:cubicBezTo>
                <a:close/>
                <a:moveTo>
                  <a:pt x="177" y="9"/>
                </a:moveTo>
                <a:cubicBezTo>
                  <a:pt x="183" y="9"/>
                  <a:pt x="183" y="9"/>
                  <a:pt x="183" y="9"/>
                </a:cubicBezTo>
                <a:cubicBezTo>
                  <a:pt x="193" y="0"/>
                  <a:pt x="193" y="0"/>
                  <a:pt x="193" y="0"/>
                </a:cubicBezTo>
                <a:cubicBezTo>
                  <a:pt x="188" y="0"/>
                  <a:pt x="188" y="0"/>
                  <a:pt x="188" y="0"/>
                </a:cubicBezTo>
                <a:cubicBezTo>
                  <a:pt x="186" y="0"/>
                  <a:pt x="186" y="0"/>
                  <a:pt x="186" y="0"/>
                </a:cubicBezTo>
                <a:cubicBezTo>
                  <a:pt x="177" y="9"/>
                  <a:pt x="177" y="9"/>
                  <a:pt x="177" y="9"/>
                </a:cubicBezTo>
                <a:close/>
                <a:moveTo>
                  <a:pt x="188" y="9"/>
                </a:moveTo>
                <a:cubicBezTo>
                  <a:pt x="197" y="0"/>
                  <a:pt x="197" y="0"/>
                  <a:pt x="197" y="0"/>
                </a:cubicBezTo>
                <a:cubicBezTo>
                  <a:pt x="198" y="0"/>
                  <a:pt x="198" y="0"/>
                  <a:pt x="198" y="0"/>
                </a:cubicBezTo>
                <a:cubicBezTo>
                  <a:pt x="198" y="0"/>
                  <a:pt x="199" y="0"/>
                  <a:pt x="200" y="1"/>
                </a:cubicBezTo>
                <a:cubicBezTo>
                  <a:pt x="200" y="1"/>
                  <a:pt x="200" y="2"/>
                  <a:pt x="200" y="3"/>
                </a:cubicBezTo>
                <a:cubicBezTo>
                  <a:pt x="200" y="3"/>
                  <a:pt x="200" y="3"/>
                  <a:pt x="200" y="3"/>
                </a:cubicBezTo>
                <a:cubicBezTo>
                  <a:pt x="194" y="9"/>
                  <a:pt x="194" y="9"/>
                  <a:pt x="194" y="9"/>
                </a:cubicBezTo>
                <a:cubicBezTo>
                  <a:pt x="188" y="9"/>
                  <a:pt x="188" y="9"/>
                  <a:pt x="188" y="9"/>
                </a:cubicBezTo>
                <a:close/>
                <a:moveTo>
                  <a:pt x="4" y="0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cubicBezTo>
                  <a:pt x="0" y="2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2" y="0"/>
                  <a:pt x="2" y="0"/>
                  <a:pt x="3" y="0"/>
                </a:cubicBezTo>
                <a:lnTo>
                  <a:pt x="4" y="0"/>
                </a:ln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1" name="Freeform 79"/>
          <p:cNvSpPr>
            <a:spLocks noEditPoints="1"/>
          </p:cNvSpPr>
          <p:nvPr/>
        </p:nvSpPr>
        <p:spPr bwMode="auto">
          <a:xfrm>
            <a:off x="4279901" y="1549401"/>
            <a:ext cx="725488" cy="446088"/>
          </a:xfrm>
          <a:custGeom>
            <a:avLst/>
            <a:gdLst>
              <a:gd name="T0" fmla="*/ 155 w 457"/>
              <a:gd name="T1" fmla="*/ 281 h 281"/>
              <a:gd name="T2" fmla="*/ 457 w 457"/>
              <a:gd name="T3" fmla="*/ 0 h 281"/>
              <a:gd name="T4" fmla="*/ 143 w 457"/>
              <a:gd name="T5" fmla="*/ 281 h 281"/>
              <a:gd name="T6" fmla="*/ 424 w 457"/>
              <a:gd name="T7" fmla="*/ 0 h 281"/>
              <a:gd name="T8" fmla="*/ 110 w 457"/>
              <a:gd name="T9" fmla="*/ 281 h 281"/>
              <a:gd name="T10" fmla="*/ 391 w 457"/>
              <a:gd name="T11" fmla="*/ 0 h 281"/>
              <a:gd name="T12" fmla="*/ 77 w 457"/>
              <a:gd name="T13" fmla="*/ 281 h 281"/>
              <a:gd name="T14" fmla="*/ 358 w 457"/>
              <a:gd name="T15" fmla="*/ 0 h 281"/>
              <a:gd name="T16" fmla="*/ 41 w 457"/>
              <a:gd name="T17" fmla="*/ 281 h 281"/>
              <a:gd name="T18" fmla="*/ 325 w 457"/>
              <a:gd name="T19" fmla="*/ 0 h 281"/>
              <a:gd name="T20" fmla="*/ 9 w 457"/>
              <a:gd name="T21" fmla="*/ 281 h 281"/>
              <a:gd name="T22" fmla="*/ 272 w 457"/>
              <a:gd name="T23" fmla="*/ 0 h 281"/>
              <a:gd name="T24" fmla="*/ 260 w 457"/>
              <a:gd name="T25" fmla="*/ 0 h 281"/>
              <a:gd name="T26" fmla="*/ 239 w 457"/>
              <a:gd name="T27" fmla="*/ 0 h 281"/>
              <a:gd name="T28" fmla="*/ 227 w 457"/>
              <a:gd name="T29" fmla="*/ 0 h 281"/>
              <a:gd name="T30" fmla="*/ 206 w 457"/>
              <a:gd name="T31" fmla="*/ 0 h 281"/>
              <a:gd name="T32" fmla="*/ 194 w 457"/>
              <a:gd name="T33" fmla="*/ 0 h 281"/>
              <a:gd name="T34" fmla="*/ 173 w 457"/>
              <a:gd name="T35" fmla="*/ 0 h 281"/>
              <a:gd name="T36" fmla="*/ 158 w 457"/>
              <a:gd name="T37" fmla="*/ 0 h 281"/>
              <a:gd name="T38" fmla="*/ 140 w 457"/>
              <a:gd name="T39" fmla="*/ 0 h 281"/>
              <a:gd name="T40" fmla="*/ 125 w 457"/>
              <a:gd name="T41" fmla="*/ 0 h 281"/>
              <a:gd name="T42" fmla="*/ 0 w 457"/>
              <a:gd name="T43" fmla="*/ 126 h 281"/>
              <a:gd name="T44" fmla="*/ 92 w 457"/>
              <a:gd name="T45" fmla="*/ 0 h 281"/>
              <a:gd name="T46" fmla="*/ 0 w 457"/>
              <a:gd name="T47" fmla="*/ 93 h 281"/>
              <a:gd name="T48" fmla="*/ 59 w 457"/>
              <a:gd name="T49" fmla="*/ 0 h 281"/>
              <a:gd name="T50" fmla="*/ 0 w 457"/>
              <a:gd name="T51" fmla="*/ 60 h 281"/>
              <a:gd name="T52" fmla="*/ 27 w 457"/>
              <a:gd name="T53" fmla="*/ 0 h 281"/>
              <a:gd name="T54" fmla="*/ 0 w 457"/>
              <a:gd name="T55" fmla="*/ 24 h 281"/>
              <a:gd name="T56" fmla="*/ 191 w 457"/>
              <a:gd name="T57" fmla="*/ 281 h 281"/>
              <a:gd name="T58" fmla="*/ 209 w 457"/>
              <a:gd name="T59" fmla="*/ 281 h 281"/>
              <a:gd name="T60" fmla="*/ 224 w 457"/>
              <a:gd name="T61" fmla="*/ 281 h 281"/>
              <a:gd name="T62" fmla="*/ 242 w 457"/>
              <a:gd name="T63" fmla="*/ 281 h 281"/>
              <a:gd name="T64" fmla="*/ 257 w 457"/>
              <a:gd name="T65" fmla="*/ 281 h 281"/>
              <a:gd name="T66" fmla="*/ 275 w 457"/>
              <a:gd name="T67" fmla="*/ 281 h 281"/>
              <a:gd name="T68" fmla="*/ 289 w 457"/>
              <a:gd name="T69" fmla="*/ 281 h 281"/>
              <a:gd name="T70" fmla="*/ 307 w 457"/>
              <a:gd name="T71" fmla="*/ 281 h 281"/>
              <a:gd name="T72" fmla="*/ 322 w 457"/>
              <a:gd name="T73" fmla="*/ 281 h 281"/>
              <a:gd name="T74" fmla="*/ 343 w 457"/>
              <a:gd name="T75" fmla="*/ 281 h 281"/>
              <a:gd name="T76" fmla="*/ 355 w 457"/>
              <a:gd name="T77" fmla="*/ 281 h 281"/>
              <a:gd name="T78" fmla="*/ 376 w 457"/>
              <a:gd name="T79" fmla="*/ 281 h 281"/>
              <a:gd name="T80" fmla="*/ 388 w 457"/>
              <a:gd name="T81" fmla="*/ 281 h 281"/>
              <a:gd name="T82" fmla="*/ 409 w 457"/>
              <a:gd name="T83" fmla="*/ 281 h 281"/>
              <a:gd name="T84" fmla="*/ 421 w 457"/>
              <a:gd name="T85" fmla="*/ 281 h 281"/>
              <a:gd name="T86" fmla="*/ 442 w 457"/>
              <a:gd name="T87" fmla="*/ 281 h 281"/>
              <a:gd name="T88" fmla="*/ 454 w 457"/>
              <a:gd name="T89" fmla="*/ 281 h 281"/>
              <a:gd name="T90" fmla="*/ 454 w 457"/>
              <a:gd name="T91" fmla="*/ 281 h 2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57" h="281">
                <a:moveTo>
                  <a:pt x="457" y="0"/>
                </a:moveTo>
                <a:lnTo>
                  <a:pt x="439" y="0"/>
                </a:lnTo>
                <a:lnTo>
                  <a:pt x="155" y="281"/>
                </a:lnTo>
                <a:lnTo>
                  <a:pt x="176" y="281"/>
                </a:lnTo>
                <a:lnTo>
                  <a:pt x="457" y="3"/>
                </a:lnTo>
                <a:lnTo>
                  <a:pt x="457" y="0"/>
                </a:lnTo>
                <a:lnTo>
                  <a:pt x="457" y="0"/>
                </a:lnTo>
                <a:close/>
                <a:moveTo>
                  <a:pt x="424" y="0"/>
                </a:moveTo>
                <a:lnTo>
                  <a:pt x="143" y="281"/>
                </a:lnTo>
                <a:lnTo>
                  <a:pt x="122" y="281"/>
                </a:lnTo>
                <a:lnTo>
                  <a:pt x="406" y="0"/>
                </a:lnTo>
                <a:lnTo>
                  <a:pt x="424" y="0"/>
                </a:lnTo>
                <a:lnTo>
                  <a:pt x="424" y="0"/>
                </a:lnTo>
                <a:close/>
                <a:moveTo>
                  <a:pt x="391" y="0"/>
                </a:moveTo>
                <a:lnTo>
                  <a:pt x="110" y="281"/>
                </a:lnTo>
                <a:lnTo>
                  <a:pt x="89" y="281"/>
                </a:lnTo>
                <a:lnTo>
                  <a:pt x="373" y="0"/>
                </a:lnTo>
                <a:lnTo>
                  <a:pt x="391" y="0"/>
                </a:lnTo>
                <a:lnTo>
                  <a:pt x="391" y="0"/>
                </a:lnTo>
                <a:close/>
                <a:moveTo>
                  <a:pt x="358" y="0"/>
                </a:moveTo>
                <a:lnTo>
                  <a:pt x="77" y="281"/>
                </a:lnTo>
                <a:lnTo>
                  <a:pt x="56" y="281"/>
                </a:lnTo>
                <a:lnTo>
                  <a:pt x="340" y="0"/>
                </a:lnTo>
                <a:lnTo>
                  <a:pt x="358" y="0"/>
                </a:lnTo>
                <a:lnTo>
                  <a:pt x="358" y="0"/>
                </a:lnTo>
                <a:close/>
                <a:moveTo>
                  <a:pt x="325" y="0"/>
                </a:moveTo>
                <a:lnTo>
                  <a:pt x="41" y="281"/>
                </a:lnTo>
                <a:lnTo>
                  <a:pt x="24" y="281"/>
                </a:lnTo>
                <a:lnTo>
                  <a:pt x="307" y="0"/>
                </a:lnTo>
                <a:lnTo>
                  <a:pt x="325" y="0"/>
                </a:lnTo>
                <a:lnTo>
                  <a:pt x="325" y="0"/>
                </a:lnTo>
                <a:close/>
                <a:moveTo>
                  <a:pt x="292" y="0"/>
                </a:moveTo>
                <a:lnTo>
                  <a:pt x="9" y="281"/>
                </a:lnTo>
                <a:lnTo>
                  <a:pt x="0" y="281"/>
                </a:lnTo>
                <a:lnTo>
                  <a:pt x="0" y="272"/>
                </a:lnTo>
                <a:lnTo>
                  <a:pt x="272" y="0"/>
                </a:lnTo>
                <a:lnTo>
                  <a:pt x="292" y="0"/>
                </a:lnTo>
                <a:lnTo>
                  <a:pt x="292" y="0"/>
                </a:lnTo>
                <a:close/>
                <a:moveTo>
                  <a:pt x="260" y="0"/>
                </a:moveTo>
                <a:lnTo>
                  <a:pt x="0" y="257"/>
                </a:lnTo>
                <a:lnTo>
                  <a:pt x="0" y="239"/>
                </a:lnTo>
                <a:lnTo>
                  <a:pt x="239" y="0"/>
                </a:lnTo>
                <a:lnTo>
                  <a:pt x="260" y="0"/>
                </a:lnTo>
                <a:lnTo>
                  <a:pt x="260" y="0"/>
                </a:lnTo>
                <a:close/>
                <a:moveTo>
                  <a:pt x="227" y="0"/>
                </a:moveTo>
                <a:lnTo>
                  <a:pt x="0" y="224"/>
                </a:lnTo>
                <a:lnTo>
                  <a:pt x="0" y="206"/>
                </a:lnTo>
                <a:lnTo>
                  <a:pt x="206" y="0"/>
                </a:lnTo>
                <a:lnTo>
                  <a:pt x="227" y="0"/>
                </a:lnTo>
                <a:lnTo>
                  <a:pt x="227" y="0"/>
                </a:lnTo>
                <a:close/>
                <a:moveTo>
                  <a:pt x="194" y="0"/>
                </a:moveTo>
                <a:lnTo>
                  <a:pt x="0" y="191"/>
                </a:lnTo>
                <a:lnTo>
                  <a:pt x="0" y="171"/>
                </a:lnTo>
                <a:lnTo>
                  <a:pt x="173" y="0"/>
                </a:lnTo>
                <a:lnTo>
                  <a:pt x="194" y="0"/>
                </a:lnTo>
                <a:lnTo>
                  <a:pt x="194" y="0"/>
                </a:lnTo>
                <a:close/>
                <a:moveTo>
                  <a:pt x="158" y="0"/>
                </a:moveTo>
                <a:lnTo>
                  <a:pt x="0" y="159"/>
                </a:lnTo>
                <a:lnTo>
                  <a:pt x="0" y="138"/>
                </a:lnTo>
                <a:lnTo>
                  <a:pt x="140" y="0"/>
                </a:lnTo>
                <a:lnTo>
                  <a:pt x="158" y="0"/>
                </a:lnTo>
                <a:lnTo>
                  <a:pt x="158" y="0"/>
                </a:lnTo>
                <a:close/>
                <a:moveTo>
                  <a:pt x="125" y="0"/>
                </a:moveTo>
                <a:lnTo>
                  <a:pt x="107" y="0"/>
                </a:lnTo>
                <a:lnTo>
                  <a:pt x="0" y="105"/>
                </a:lnTo>
                <a:lnTo>
                  <a:pt x="0" y="126"/>
                </a:lnTo>
                <a:lnTo>
                  <a:pt x="125" y="0"/>
                </a:lnTo>
                <a:lnTo>
                  <a:pt x="125" y="0"/>
                </a:lnTo>
                <a:close/>
                <a:moveTo>
                  <a:pt x="92" y="0"/>
                </a:moveTo>
                <a:lnTo>
                  <a:pt x="74" y="0"/>
                </a:lnTo>
                <a:lnTo>
                  <a:pt x="0" y="72"/>
                </a:lnTo>
                <a:lnTo>
                  <a:pt x="0" y="93"/>
                </a:lnTo>
                <a:lnTo>
                  <a:pt x="92" y="0"/>
                </a:lnTo>
                <a:lnTo>
                  <a:pt x="92" y="0"/>
                </a:lnTo>
                <a:close/>
                <a:moveTo>
                  <a:pt x="59" y="0"/>
                </a:moveTo>
                <a:lnTo>
                  <a:pt x="41" y="0"/>
                </a:lnTo>
                <a:lnTo>
                  <a:pt x="0" y="39"/>
                </a:lnTo>
                <a:lnTo>
                  <a:pt x="0" y="60"/>
                </a:lnTo>
                <a:lnTo>
                  <a:pt x="59" y="0"/>
                </a:lnTo>
                <a:lnTo>
                  <a:pt x="59" y="0"/>
                </a:lnTo>
                <a:close/>
                <a:moveTo>
                  <a:pt x="27" y="0"/>
                </a:moveTo>
                <a:lnTo>
                  <a:pt x="6" y="0"/>
                </a:lnTo>
                <a:lnTo>
                  <a:pt x="0" y="6"/>
                </a:lnTo>
                <a:lnTo>
                  <a:pt x="0" y="24"/>
                </a:lnTo>
                <a:lnTo>
                  <a:pt x="27" y="0"/>
                </a:lnTo>
                <a:lnTo>
                  <a:pt x="27" y="0"/>
                </a:lnTo>
                <a:close/>
                <a:moveTo>
                  <a:pt x="191" y="281"/>
                </a:moveTo>
                <a:lnTo>
                  <a:pt x="457" y="15"/>
                </a:lnTo>
                <a:lnTo>
                  <a:pt x="457" y="36"/>
                </a:lnTo>
                <a:lnTo>
                  <a:pt x="209" y="281"/>
                </a:lnTo>
                <a:lnTo>
                  <a:pt x="191" y="281"/>
                </a:lnTo>
                <a:lnTo>
                  <a:pt x="191" y="281"/>
                </a:lnTo>
                <a:close/>
                <a:moveTo>
                  <a:pt x="224" y="281"/>
                </a:moveTo>
                <a:lnTo>
                  <a:pt x="457" y="48"/>
                </a:lnTo>
                <a:lnTo>
                  <a:pt x="457" y="69"/>
                </a:lnTo>
                <a:lnTo>
                  <a:pt x="242" y="281"/>
                </a:lnTo>
                <a:lnTo>
                  <a:pt x="224" y="281"/>
                </a:lnTo>
                <a:lnTo>
                  <a:pt x="224" y="281"/>
                </a:lnTo>
                <a:close/>
                <a:moveTo>
                  <a:pt x="257" y="281"/>
                </a:moveTo>
                <a:lnTo>
                  <a:pt x="457" y="84"/>
                </a:lnTo>
                <a:lnTo>
                  <a:pt x="457" y="102"/>
                </a:lnTo>
                <a:lnTo>
                  <a:pt x="275" y="281"/>
                </a:lnTo>
                <a:lnTo>
                  <a:pt x="257" y="281"/>
                </a:lnTo>
                <a:lnTo>
                  <a:pt x="257" y="281"/>
                </a:lnTo>
                <a:close/>
                <a:moveTo>
                  <a:pt x="289" y="281"/>
                </a:moveTo>
                <a:lnTo>
                  <a:pt x="457" y="117"/>
                </a:lnTo>
                <a:lnTo>
                  <a:pt x="457" y="135"/>
                </a:lnTo>
                <a:lnTo>
                  <a:pt x="307" y="281"/>
                </a:lnTo>
                <a:lnTo>
                  <a:pt x="289" y="281"/>
                </a:lnTo>
                <a:lnTo>
                  <a:pt x="289" y="281"/>
                </a:lnTo>
                <a:close/>
                <a:moveTo>
                  <a:pt x="322" y="281"/>
                </a:moveTo>
                <a:lnTo>
                  <a:pt x="457" y="150"/>
                </a:lnTo>
                <a:lnTo>
                  <a:pt x="457" y="168"/>
                </a:lnTo>
                <a:lnTo>
                  <a:pt x="343" y="281"/>
                </a:lnTo>
                <a:lnTo>
                  <a:pt x="322" y="281"/>
                </a:lnTo>
                <a:lnTo>
                  <a:pt x="322" y="281"/>
                </a:lnTo>
                <a:close/>
                <a:moveTo>
                  <a:pt x="355" y="281"/>
                </a:moveTo>
                <a:lnTo>
                  <a:pt x="457" y="183"/>
                </a:lnTo>
                <a:lnTo>
                  <a:pt x="457" y="200"/>
                </a:lnTo>
                <a:lnTo>
                  <a:pt x="376" y="281"/>
                </a:lnTo>
                <a:lnTo>
                  <a:pt x="355" y="281"/>
                </a:lnTo>
                <a:lnTo>
                  <a:pt x="355" y="281"/>
                </a:lnTo>
                <a:close/>
                <a:moveTo>
                  <a:pt x="388" y="281"/>
                </a:moveTo>
                <a:lnTo>
                  <a:pt x="457" y="215"/>
                </a:lnTo>
                <a:lnTo>
                  <a:pt x="457" y="236"/>
                </a:lnTo>
                <a:lnTo>
                  <a:pt x="409" y="281"/>
                </a:lnTo>
                <a:lnTo>
                  <a:pt x="388" y="281"/>
                </a:lnTo>
                <a:lnTo>
                  <a:pt x="388" y="281"/>
                </a:lnTo>
                <a:close/>
                <a:moveTo>
                  <a:pt x="421" y="281"/>
                </a:moveTo>
                <a:lnTo>
                  <a:pt x="457" y="248"/>
                </a:lnTo>
                <a:lnTo>
                  <a:pt x="457" y="269"/>
                </a:lnTo>
                <a:lnTo>
                  <a:pt x="442" y="281"/>
                </a:lnTo>
                <a:lnTo>
                  <a:pt x="421" y="281"/>
                </a:lnTo>
                <a:lnTo>
                  <a:pt x="421" y="281"/>
                </a:lnTo>
                <a:close/>
                <a:moveTo>
                  <a:pt x="454" y="281"/>
                </a:moveTo>
                <a:lnTo>
                  <a:pt x="457" y="281"/>
                </a:lnTo>
                <a:lnTo>
                  <a:pt x="457" y="281"/>
                </a:lnTo>
                <a:lnTo>
                  <a:pt x="454" y="281"/>
                </a:lnTo>
                <a:close/>
              </a:path>
            </a:pathLst>
          </a:custGeom>
          <a:solidFill>
            <a:srgbClr val="AFDC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2" name="Freeform 80"/>
          <p:cNvSpPr>
            <a:spLocks noEditPoints="1"/>
          </p:cNvSpPr>
          <p:nvPr/>
        </p:nvSpPr>
        <p:spPr bwMode="auto">
          <a:xfrm>
            <a:off x="4151313" y="1487489"/>
            <a:ext cx="981075" cy="631825"/>
          </a:xfrm>
          <a:custGeom>
            <a:avLst/>
            <a:gdLst>
              <a:gd name="T0" fmla="*/ 201 w 207"/>
              <a:gd name="T1" fmla="*/ 129 h 133"/>
              <a:gd name="T2" fmla="*/ 203 w 207"/>
              <a:gd name="T3" fmla="*/ 127 h 133"/>
              <a:gd name="T4" fmla="*/ 203 w 207"/>
              <a:gd name="T5" fmla="*/ 121 h 133"/>
              <a:gd name="T6" fmla="*/ 201 w 207"/>
              <a:gd name="T7" fmla="*/ 120 h 133"/>
              <a:gd name="T8" fmla="*/ 16 w 207"/>
              <a:gd name="T9" fmla="*/ 120 h 133"/>
              <a:gd name="T10" fmla="*/ 4 w 207"/>
              <a:gd name="T11" fmla="*/ 121 h 133"/>
              <a:gd name="T12" fmla="*/ 3 w 207"/>
              <a:gd name="T13" fmla="*/ 127 h 133"/>
              <a:gd name="T14" fmla="*/ 4 w 207"/>
              <a:gd name="T15" fmla="*/ 129 h 133"/>
              <a:gd name="T16" fmla="*/ 21 w 207"/>
              <a:gd name="T17" fmla="*/ 0 h 133"/>
              <a:gd name="T18" fmla="*/ 191 w 207"/>
              <a:gd name="T19" fmla="*/ 2 h 133"/>
              <a:gd name="T20" fmla="*/ 191 w 207"/>
              <a:gd name="T21" fmla="*/ 2 h 133"/>
              <a:gd name="T22" fmla="*/ 193 w 207"/>
              <a:gd name="T23" fmla="*/ 116 h 133"/>
              <a:gd name="T24" fmla="*/ 205 w 207"/>
              <a:gd name="T25" fmla="*/ 118 h 133"/>
              <a:gd name="T26" fmla="*/ 207 w 207"/>
              <a:gd name="T27" fmla="*/ 123 h 133"/>
              <a:gd name="T28" fmla="*/ 205 w 207"/>
              <a:gd name="T29" fmla="*/ 131 h 133"/>
              <a:gd name="T30" fmla="*/ 6 w 207"/>
              <a:gd name="T31" fmla="*/ 133 h 133"/>
              <a:gd name="T32" fmla="*/ 2 w 207"/>
              <a:gd name="T33" fmla="*/ 131 h 133"/>
              <a:gd name="T34" fmla="*/ 0 w 207"/>
              <a:gd name="T35" fmla="*/ 127 h 133"/>
              <a:gd name="T36" fmla="*/ 2 w 207"/>
              <a:gd name="T37" fmla="*/ 118 h 133"/>
              <a:gd name="T38" fmla="*/ 6 w 207"/>
              <a:gd name="T39" fmla="*/ 116 h 133"/>
              <a:gd name="T40" fmla="*/ 14 w 207"/>
              <a:gd name="T41" fmla="*/ 7 h 133"/>
              <a:gd name="T42" fmla="*/ 16 w 207"/>
              <a:gd name="T43" fmla="*/ 2 h 133"/>
              <a:gd name="T44" fmla="*/ 186 w 207"/>
              <a:gd name="T45" fmla="*/ 4 h 133"/>
              <a:gd name="T46" fmla="*/ 19 w 207"/>
              <a:gd name="T47" fmla="*/ 5 h 133"/>
              <a:gd name="T48" fmla="*/ 18 w 207"/>
              <a:gd name="T49" fmla="*/ 116 h 133"/>
              <a:gd name="T50" fmla="*/ 189 w 207"/>
              <a:gd name="T51" fmla="*/ 7 h 133"/>
              <a:gd name="T52" fmla="*/ 188 w 207"/>
              <a:gd name="T53" fmla="*/ 5 h 133"/>
              <a:gd name="T54" fmla="*/ 72 w 207"/>
              <a:gd name="T55" fmla="*/ 126 h 133"/>
              <a:gd name="T56" fmla="*/ 72 w 207"/>
              <a:gd name="T57" fmla="*/ 122 h 133"/>
              <a:gd name="T58" fmla="*/ 135 w 207"/>
              <a:gd name="T59" fmla="*/ 124 h 133"/>
              <a:gd name="T60" fmla="*/ 72 w 207"/>
              <a:gd name="T61" fmla="*/ 126 h 133"/>
              <a:gd name="T62" fmla="*/ 24 w 207"/>
              <a:gd name="T63" fmla="*/ 11 h 133"/>
              <a:gd name="T64" fmla="*/ 25 w 207"/>
              <a:gd name="T65" fmla="*/ 111 h 133"/>
              <a:gd name="T66" fmla="*/ 183 w 207"/>
              <a:gd name="T67" fmla="*/ 109 h 133"/>
              <a:gd name="T68" fmla="*/ 181 w 207"/>
              <a:gd name="T69" fmla="*/ 9 h 133"/>
              <a:gd name="T70" fmla="*/ 180 w 207"/>
              <a:gd name="T71" fmla="*/ 13 h 133"/>
              <a:gd name="T72" fmla="*/ 27 w 207"/>
              <a:gd name="T73" fmla="*/ 107 h 133"/>
              <a:gd name="T74" fmla="*/ 180 w 207"/>
              <a:gd name="T75" fmla="*/ 13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7" h="133">
                <a:moveTo>
                  <a:pt x="6" y="129"/>
                </a:moveTo>
                <a:cubicBezTo>
                  <a:pt x="201" y="129"/>
                  <a:pt x="201" y="129"/>
                  <a:pt x="201" y="129"/>
                </a:cubicBezTo>
                <a:cubicBezTo>
                  <a:pt x="201" y="129"/>
                  <a:pt x="202" y="129"/>
                  <a:pt x="203" y="129"/>
                </a:cubicBezTo>
                <a:cubicBezTo>
                  <a:pt x="203" y="128"/>
                  <a:pt x="203" y="127"/>
                  <a:pt x="203" y="127"/>
                </a:cubicBezTo>
                <a:cubicBezTo>
                  <a:pt x="203" y="123"/>
                  <a:pt x="203" y="123"/>
                  <a:pt x="203" y="123"/>
                </a:cubicBezTo>
                <a:cubicBezTo>
                  <a:pt x="203" y="122"/>
                  <a:pt x="203" y="121"/>
                  <a:pt x="203" y="121"/>
                </a:cubicBezTo>
                <a:cubicBezTo>
                  <a:pt x="203" y="121"/>
                  <a:pt x="203" y="121"/>
                  <a:pt x="203" y="121"/>
                </a:cubicBezTo>
                <a:cubicBezTo>
                  <a:pt x="202" y="120"/>
                  <a:pt x="201" y="120"/>
                  <a:pt x="201" y="120"/>
                </a:cubicBezTo>
                <a:cubicBezTo>
                  <a:pt x="191" y="120"/>
                  <a:pt x="191" y="120"/>
                  <a:pt x="191" y="120"/>
                </a:cubicBezTo>
                <a:cubicBezTo>
                  <a:pt x="16" y="120"/>
                  <a:pt x="16" y="120"/>
                  <a:pt x="16" y="120"/>
                </a:cubicBezTo>
                <a:cubicBezTo>
                  <a:pt x="6" y="120"/>
                  <a:pt x="6" y="120"/>
                  <a:pt x="6" y="120"/>
                </a:cubicBezTo>
                <a:cubicBezTo>
                  <a:pt x="5" y="120"/>
                  <a:pt x="5" y="120"/>
                  <a:pt x="4" y="121"/>
                </a:cubicBezTo>
                <a:cubicBezTo>
                  <a:pt x="4" y="121"/>
                  <a:pt x="3" y="122"/>
                  <a:pt x="3" y="123"/>
                </a:cubicBezTo>
                <a:cubicBezTo>
                  <a:pt x="3" y="127"/>
                  <a:pt x="3" y="127"/>
                  <a:pt x="3" y="127"/>
                </a:cubicBezTo>
                <a:cubicBezTo>
                  <a:pt x="3" y="127"/>
                  <a:pt x="4" y="128"/>
                  <a:pt x="4" y="129"/>
                </a:cubicBezTo>
                <a:cubicBezTo>
                  <a:pt x="4" y="129"/>
                  <a:pt x="4" y="129"/>
                  <a:pt x="4" y="129"/>
                </a:cubicBezTo>
                <a:cubicBezTo>
                  <a:pt x="5" y="129"/>
                  <a:pt x="5" y="129"/>
                  <a:pt x="6" y="129"/>
                </a:cubicBezTo>
                <a:close/>
                <a:moveTo>
                  <a:pt x="21" y="0"/>
                </a:moveTo>
                <a:cubicBezTo>
                  <a:pt x="186" y="0"/>
                  <a:pt x="186" y="0"/>
                  <a:pt x="186" y="0"/>
                </a:cubicBezTo>
                <a:cubicBezTo>
                  <a:pt x="188" y="0"/>
                  <a:pt x="190" y="1"/>
                  <a:pt x="191" y="2"/>
                </a:cubicBezTo>
                <a:cubicBezTo>
                  <a:pt x="191" y="2"/>
                  <a:pt x="191" y="2"/>
                  <a:pt x="191" y="2"/>
                </a:cubicBezTo>
                <a:cubicBezTo>
                  <a:pt x="191" y="2"/>
                  <a:pt x="191" y="2"/>
                  <a:pt x="191" y="2"/>
                </a:cubicBezTo>
                <a:cubicBezTo>
                  <a:pt x="192" y="3"/>
                  <a:pt x="193" y="5"/>
                  <a:pt x="193" y="7"/>
                </a:cubicBezTo>
                <a:cubicBezTo>
                  <a:pt x="193" y="116"/>
                  <a:pt x="193" y="116"/>
                  <a:pt x="193" y="116"/>
                </a:cubicBezTo>
                <a:cubicBezTo>
                  <a:pt x="201" y="116"/>
                  <a:pt x="201" y="116"/>
                  <a:pt x="201" y="116"/>
                </a:cubicBezTo>
                <a:cubicBezTo>
                  <a:pt x="202" y="116"/>
                  <a:pt x="204" y="117"/>
                  <a:pt x="205" y="118"/>
                </a:cubicBezTo>
                <a:cubicBezTo>
                  <a:pt x="205" y="118"/>
                  <a:pt x="205" y="118"/>
                  <a:pt x="205" y="118"/>
                </a:cubicBezTo>
                <a:cubicBezTo>
                  <a:pt x="206" y="119"/>
                  <a:pt x="207" y="121"/>
                  <a:pt x="207" y="123"/>
                </a:cubicBezTo>
                <a:cubicBezTo>
                  <a:pt x="207" y="127"/>
                  <a:pt x="207" y="127"/>
                  <a:pt x="207" y="127"/>
                </a:cubicBezTo>
                <a:cubicBezTo>
                  <a:pt x="207" y="128"/>
                  <a:pt x="206" y="130"/>
                  <a:pt x="205" y="131"/>
                </a:cubicBezTo>
                <a:cubicBezTo>
                  <a:pt x="204" y="132"/>
                  <a:pt x="202" y="133"/>
                  <a:pt x="201" y="133"/>
                </a:cubicBezTo>
                <a:cubicBezTo>
                  <a:pt x="6" y="133"/>
                  <a:pt x="6" y="133"/>
                  <a:pt x="6" y="133"/>
                </a:cubicBezTo>
                <a:cubicBezTo>
                  <a:pt x="4" y="133"/>
                  <a:pt x="3" y="132"/>
                  <a:pt x="2" y="131"/>
                </a:cubicBezTo>
                <a:cubicBezTo>
                  <a:pt x="2" y="131"/>
                  <a:pt x="2" y="131"/>
                  <a:pt x="2" y="131"/>
                </a:cubicBezTo>
                <a:cubicBezTo>
                  <a:pt x="2" y="131"/>
                  <a:pt x="2" y="131"/>
                  <a:pt x="2" y="131"/>
                </a:cubicBezTo>
                <a:cubicBezTo>
                  <a:pt x="0" y="130"/>
                  <a:pt x="0" y="128"/>
                  <a:pt x="0" y="127"/>
                </a:cubicBezTo>
                <a:cubicBezTo>
                  <a:pt x="0" y="123"/>
                  <a:pt x="0" y="123"/>
                  <a:pt x="0" y="123"/>
                </a:cubicBezTo>
                <a:cubicBezTo>
                  <a:pt x="0" y="121"/>
                  <a:pt x="0" y="119"/>
                  <a:pt x="2" y="118"/>
                </a:cubicBezTo>
                <a:cubicBezTo>
                  <a:pt x="2" y="118"/>
                  <a:pt x="2" y="118"/>
                  <a:pt x="2" y="118"/>
                </a:cubicBezTo>
                <a:cubicBezTo>
                  <a:pt x="3" y="117"/>
                  <a:pt x="4" y="116"/>
                  <a:pt x="6" y="116"/>
                </a:cubicBezTo>
                <a:cubicBezTo>
                  <a:pt x="14" y="116"/>
                  <a:pt x="14" y="116"/>
                  <a:pt x="14" y="116"/>
                </a:cubicBezTo>
                <a:cubicBezTo>
                  <a:pt x="14" y="7"/>
                  <a:pt x="14" y="7"/>
                  <a:pt x="14" y="7"/>
                </a:cubicBezTo>
                <a:cubicBezTo>
                  <a:pt x="14" y="5"/>
                  <a:pt x="15" y="3"/>
                  <a:pt x="16" y="2"/>
                </a:cubicBezTo>
                <a:cubicBezTo>
                  <a:pt x="16" y="2"/>
                  <a:pt x="16" y="2"/>
                  <a:pt x="16" y="2"/>
                </a:cubicBezTo>
                <a:cubicBezTo>
                  <a:pt x="17" y="1"/>
                  <a:pt x="19" y="0"/>
                  <a:pt x="21" y="0"/>
                </a:cubicBezTo>
                <a:close/>
                <a:moveTo>
                  <a:pt x="186" y="4"/>
                </a:moveTo>
                <a:cubicBezTo>
                  <a:pt x="21" y="4"/>
                  <a:pt x="21" y="4"/>
                  <a:pt x="21" y="4"/>
                </a:cubicBezTo>
                <a:cubicBezTo>
                  <a:pt x="20" y="4"/>
                  <a:pt x="19" y="4"/>
                  <a:pt x="19" y="5"/>
                </a:cubicBezTo>
                <a:cubicBezTo>
                  <a:pt x="18" y="5"/>
                  <a:pt x="18" y="6"/>
                  <a:pt x="18" y="7"/>
                </a:cubicBezTo>
                <a:cubicBezTo>
                  <a:pt x="18" y="116"/>
                  <a:pt x="18" y="116"/>
                  <a:pt x="18" y="116"/>
                </a:cubicBezTo>
                <a:cubicBezTo>
                  <a:pt x="189" y="116"/>
                  <a:pt x="189" y="116"/>
                  <a:pt x="189" y="116"/>
                </a:cubicBezTo>
                <a:cubicBezTo>
                  <a:pt x="189" y="7"/>
                  <a:pt x="189" y="7"/>
                  <a:pt x="189" y="7"/>
                </a:cubicBezTo>
                <a:cubicBezTo>
                  <a:pt x="189" y="6"/>
                  <a:pt x="189" y="5"/>
                  <a:pt x="188" y="5"/>
                </a:cubicBezTo>
                <a:cubicBezTo>
                  <a:pt x="188" y="5"/>
                  <a:pt x="188" y="5"/>
                  <a:pt x="188" y="5"/>
                </a:cubicBezTo>
                <a:cubicBezTo>
                  <a:pt x="188" y="4"/>
                  <a:pt x="187" y="4"/>
                  <a:pt x="186" y="4"/>
                </a:cubicBezTo>
                <a:close/>
                <a:moveTo>
                  <a:pt x="72" y="126"/>
                </a:moveTo>
                <a:cubicBezTo>
                  <a:pt x="71" y="126"/>
                  <a:pt x="70" y="125"/>
                  <a:pt x="70" y="124"/>
                </a:cubicBezTo>
                <a:cubicBezTo>
                  <a:pt x="70" y="123"/>
                  <a:pt x="71" y="122"/>
                  <a:pt x="72" y="122"/>
                </a:cubicBezTo>
                <a:cubicBezTo>
                  <a:pt x="133" y="122"/>
                  <a:pt x="133" y="122"/>
                  <a:pt x="133" y="122"/>
                </a:cubicBezTo>
                <a:cubicBezTo>
                  <a:pt x="134" y="122"/>
                  <a:pt x="135" y="123"/>
                  <a:pt x="135" y="124"/>
                </a:cubicBezTo>
                <a:cubicBezTo>
                  <a:pt x="135" y="125"/>
                  <a:pt x="134" y="126"/>
                  <a:pt x="133" y="126"/>
                </a:cubicBezTo>
                <a:cubicBezTo>
                  <a:pt x="72" y="126"/>
                  <a:pt x="72" y="126"/>
                  <a:pt x="72" y="126"/>
                </a:cubicBezTo>
                <a:close/>
                <a:moveTo>
                  <a:pt x="25" y="9"/>
                </a:moveTo>
                <a:cubicBezTo>
                  <a:pt x="24" y="9"/>
                  <a:pt x="24" y="10"/>
                  <a:pt x="24" y="11"/>
                </a:cubicBezTo>
                <a:cubicBezTo>
                  <a:pt x="24" y="109"/>
                  <a:pt x="24" y="109"/>
                  <a:pt x="24" y="109"/>
                </a:cubicBezTo>
                <a:cubicBezTo>
                  <a:pt x="24" y="110"/>
                  <a:pt x="24" y="111"/>
                  <a:pt x="25" y="111"/>
                </a:cubicBezTo>
                <a:cubicBezTo>
                  <a:pt x="181" y="111"/>
                  <a:pt x="181" y="111"/>
                  <a:pt x="181" y="111"/>
                </a:cubicBezTo>
                <a:cubicBezTo>
                  <a:pt x="182" y="111"/>
                  <a:pt x="183" y="110"/>
                  <a:pt x="183" y="109"/>
                </a:cubicBezTo>
                <a:cubicBezTo>
                  <a:pt x="183" y="11"/>
                  <a:pt x="183" y="11"/>
                  <a:pt x="183" y="11"/>
                </a:cubicBezTo>
                <a:cubicBezTo>
                  <a:pt x="183" y="10"/>
                  <a:pt x="182" y="9"/>
                  <a:pt x="181" y="9"/>
                </a:cubicBezTo>
                <a:cubicBezTo>
                  <a:pt x="25" y="9"/>
                  <a:pt x="25" y="9"/>
                  <a:pt x="25" y="9"/>
                </a:cubicBezTo>
                <a:close/>
                <a:moveTo>
                  <a:pt x="180" y="13"/>
                </a:moveTo>
                <a:cubicBezTo>
                  <a:pt x="27" y="13"/>
                  <a:pt x="27" y="13"/>
                  <a:pt x="27" y="13"/>
                </a:cubicBezTo>
                <a:cubicBezTo>
                  <a:pt x="27" y="107"/>
                  <a:pt x="27" y="107"/>
                  <a:pt x="27" y="107"/>
                </a:cubicBezTo>
                <a:cubicBezTo>
                  <a:pt x="180" y="107"/>
                  <a:pt x="180" y="107"/>
                  <a:pt x="180" y="107"/>
                </a:cubicBezTo>
                <a:lnTo>
                  <a:pt x="180" y="13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3" name="Freeform 81"/>
          <p:cNvSpPr>
            <a:spLocks noEditPoints="1"/>
          </p:cNvSpPr>
          <p:nvPr/>
        </p:nvSpPr>
        <p:spPr bwMode="auto">
          <a:xfrm>
            <a:off x="2320926" y="2374901"/>
            <a:ext cx="346075" cy="555625"/>
          </a:xfrm>
          <a:custGeom>
            <a:avLst/>
            <a:gdLst>
              <a:gd name="T0" fmla="*/ 215 w 218"/>
              <a:gd name="T1" fmla="*/ 0 h 350"/>
              <a:gd name="T2" fmla="*/ 0 w 218"/>
              <a:gd name="T3" fmla="*/ 239 h 350"/>
              <a:gd name="T4" fmla="*/ 218 w 218"/>
              <a:gd name="T5" fmla="*/ 0 h 350"/>
              <a:gd name="T6" fmla="*/ 200 w 218"/>
              <a:gd name="T7" fmla="*/ 0 h 350"/>
              <a:gd name="T8" fmla="*/ 0 w 218"/>
              <a:gd name="T9" fmla="*/ 182 h 350"/>
              <a:gd name="T10" fmla="*/ 200 w 218"/>
              <a:gd name="T11" fmla="*/ 0 h 350"/>
              <a:gd name="T12" fmla="*/ 167 w 218"/>
              <a:gd name="T13" fmla="*/ 0 h 350"/>
              <a:gd name="T14" fmla="*/ 0 w 218"/>
              <a:gd name="T15" fmla="*/ 149 h 350"/>
              <a:gd name="T16" fmla="*/ 167 w 218"/>
              <a:gd name="T17" fmla="*/ 0 h 350"/>
              <a:gd name="T18" fmla="*/ 131 w 218"/>
              <a:gd name="T19" fmla="*/ 0 h 350"/>
              <a:gd name="T20" fmla="*/ 0 w 218"/>
              <a:gd name="T21" fmla="*/ 114 h 350"/>
              <a:gd name="T22" fmla="*/ 131 w 218"/>
              <a:gd name="T23" fmla="*/ 0 h 350"/>
              <a:gd name="T24" fmla="*/ 98 w 218"/>
              <a:gd name="T25" fmla="*/ 0 h 350"/>
              <a:gd name="T26" fmla="*/ 0 w 218"/>
              <a:gd name="T27" fmla="*/ 81 h 350"/>
              <a:gd name="T28" fmla="*/ 98 w 218"/>
              <a:gd name="T29" fmla="*/ 0 h 350"/>
              <a:gd name="T30" fmla="*/ 62 w 218"/>
              <a:gd name="T31" fmla="*/ 0 h 350"/>
              <a:gd name="T32" fmla="*/ 0 w 218"/>
              <a:gd name="T33" fmla="*/ 45 h 350"/>
              <a:gd name="T34" fmla="*/ 62 w 218"/>
              <a:gd name="T35" fmla="*/ 0 h 350"/>
              <a:gd name="T36" fmla="*/ 30 w 218"/>
              <a:gd name="T37" fmla="*/ 0 h 350"/>
              <a:gd name="T38" fmla="*/ 0 w 218"/>
              <a:gd name="T39" fmla="*/ 12 h 350"/>
              <a:gd name="T40" fmla="*/ 30 w 218"/>
              <a:gd name="T41" fmla="*/ 0 h 350"/>
              <a:gd name="T42" fmla="*/ 0 w 218"/>
              <a:gd name="T43" fmla="*/ 251 h 350"/>
              <a:gd name="T44" fmla="*/ 218 w 218"/>
              <a:gd name="T45" fmla="*/ 54 h 350"/>
              <a:gd name="T46" fmla="*/ 0 w 218"/>
              <a:gd name="T47" fmla="*/ 251 h 350"/>
              <a:gd name="T48" fmla="*/ 0 w 218"/>
              <a:gd name="T49" fmla="*/ 287 h 350"/>
              <a:gd name="T50" fmla="*/ 218 w 218"/>
              <a:gd name="T51" fmla="*/ 87 h 350"/>
              <a:gd name="T52" fmla="*/ 0 w 218"/>
              <a:gd name="T53" fmla="*/ 287 h 350"/>
              <a:gd name="T54" fmla="*/ 0 w 218"/>
              <a:gd name="T55" fmla="*/ 320 h 350"/>
              <a:gd name="T56" fmla="*/ 218 w 218"/>
              <a:gd name="T57" fmla="*/ 123 h 350"/>
              <a:gd name="T58" fmla="*/ 0 w 218"/>
              <a:gd name="T59" fmla="*/ 320 h 350"/>
              <a:gd name="T60" fmla="*/ 3 w 218"/>
              <a:gd name="T61" fmla="*/ 350 h 350"/>
              <a:gd name="T62" fmla="*/ 218 w 218"/>
              <a:gd name="T63" fmla="*/ 155 h 350"/>
              <a:gd name="T64" fmla="*/ 3 w 218"/>
              <a:gd name="T65" fmla="*/ 350 h 350"/>
              <a:gd name="T66" fmla="*/ 39 w 218"/>
              <a:gd name="T67" fmla="*/ 350 h 350"/>
              <a:gd name="T68" fmla="*/ 218 w 218"/>
              <a:gd name="T69" fmla="*/ 191 h 350"/>
              <a:gd name="T70" fmla="*/ 39 w 218"/>
              <a:gd name="T71" fmla="*/ 350 h 350"/>
              <a:gd name="T72" fmla="*/ 71 w 218"/>
              <a:gd name="T73" fmla="*/ 350 h 350"/>
              <a:gd name="T74" fmla="*/ 218 w 218"/>
              <a:gd name="T75" fmla="*/ 224 h 350"/>
              <a:gd name="T76" fmla="*/ 71 w 218"/>
              <a:gd name="T77" fmla="*/ 350 h 350"/>
              <a:gd name="T78" fmla="*/ 107 w 218"/>
              <a:gd name="T79" fmla="*/ 350 h 350"/>
              <a:gd name="T80" fmla="*/ 218 w 218"/>
              <a:gd name="T81" fmla="*/ 260 h 350"/>
              <a:gd name="T82" fmla="*/ 107 w 218"/>
              <a:gd name="T83" fmla="*/ 350 h 350"/>
              <a:gd name="T84" fmla="*/ 140 w 218"/>
              <a:gd name="T85" fmla="*/ 350 h 350"/>
              <a:gd name="T86" fmla="*/ 218 w 218"/>
              <a:gd name="T87" fmla="*/ 293 h 350"/>
              <a:gd name="T88" fmla="*/ 140 w 218"/>
              <a:gd name="T89" fmla="*/ 350 h 350"/>
              <a:gd name="T90" fmla="*/ 176 w 218"/>
              <a:gd name="T91" fmla="*/ 350 h 350"/>
              <a:gd name="T92" fmla="*/ 218 w 218"/>
              <a:gd name="T93" fmla="*/ 329 h 350"/>
              <a:gd name="T94" fmla="*/ 176 w 218"/>
              <a:gd name="T95" fmla="*/ 350 h 350"/>
              <a:gd name="T96" fmla="*/ 209 w 218"/>
              <a:gd name="T97" fmla="*/ 350 h 350"/>
              <a:gd name="T98" fmla="*/ 218 w 218"/>
              <a:gd name="T99" fmla="*/ 341 h 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18" h="350">
                <a:moveTo>
                  <a:pt x="218" y="0"/>
                </a:moveTo>
                <a:lnTo>
                  <a:pt x="215" y="0"/>
                </a:lnTo>
                <a:lnTo>
                  <a:pt x="0" y="218"/>
                </a:lnTo>
                <a:lnTo>
                  <a:pt x="0" y="239"/>
                </a:lnTo>
                <a:lnTo>
                  <a:pt x="218" y="18"/>
                </a:lnTo>
                <a:lnTo>
                  <a:pt x="218" y="0"/>
                </a:lnTo>
                <a:lnTo>
                  <a:pt x="218" y="0"/>
                </a:lnTo>
                <a:close/>
                <a:moveTo>
                  <a:pt x="200" y="0"/>
                </a:moveTo>
                <a:lnTo>
                  <a:pt x="0" y="203"/>
                </a:lnTo>
                <a:lnTo>
                  <a:pt x="0" y="182"/>
                </a:lnTo>
                <a:lnTo>
                  <a:pt x="182" y="0"/>
                </a:lnTo>
                <a:lnTo>
                  <a:pt x="200" y="0"/>
                </a:lnTo>
                <a:lnTo>
                  <a:pt x="200" y="0"/>
                </a:lnTo>
                <a:close/>
                <a:moveTo>
                  <a:pt x="167" y="0"/>
                </a:moveTo>
                <a:lnTo>
                  <a:pt x="0" y="170"/>
                </a:lnTo>
                <a:lnTo>
                  <a:pt x="0" y="149"/>
                </a:lnTo>
                <a:lnTo>
                  <a:pt x="146" y="0"/>
                </a:lnTo>
                <a:lnTo>
                  <a:pt x="167" y="0"/>
                </a:lnTo>
                <a:lnTo>
                  <a:pt x="167" y="0"/>
                </a:lnTo>
                <a:close/>
                <a:moveTo>
                  <a:pt x="131" y="0"/>
                </a:moveTo>
                <a:lnTo>
                  <a:pt x="0" y="134"/>
                </a:lnTo>
                <a:lnTo>
                  <a:pt x="0" y="114"/>
                </a:lnTo>
                <a:lnTo>
                  <a:pt x="113" y="0"/>
                </a:lnTo>
                <a:lnTo>
                  <a:pt x="131" y="0"/>
                </a:lnTo>
                <a:lnTo>
                  <a:pt x="131" y="0"/>
                </a:lnTo>
                <a:close/>
                <a:moveTo>
                  <a:pt x="98" y="0"/>
                </a:moveTo>
                <a:lnTo>
                  <a:pt x="0" y="102"/>
                </a:lnTo>
                <a:lnTo>
                  <a:pt x="0" y="81"/>
                </a:lnTo>
                <a:lnTo>
                  <a:pt x="77" y="0"/>
                </a:lnTo>
                <a:lnTo>
                  <a:pt x="98" y="0"/>
                </a:lnTo>
                <a:lnTo>
                  <a:pt x="98" y="0"/>
                </a:lnTo>
                <a:close/>
                <a:moveTo>
                  <a:pt x="62" y="0"/>
                </a:moveTo>
                <a:lnTo>
                  <a:pt x="0" y="66"/>
                </a:lnTo>
                <a:lnTo>
                  <a:pt x="0" y="45"/>
                </a:lnTo>
                <a:lnTo>
                  <a:pt x="45" y="0"/>
                </a:lnTo>
                <a:lnTo>
                  <a:pt x="62" y="0"/>
                </a:lnTo>
                <a:lnTo>
                  <a:pt x="62" y="0"/>
                </a:lnTo>
                <a:close/>
                <a:moveTo>
                  <a:pt x="30" y="0"/>
                </a:moveTo>
                <a:lnTo>
                  <a:pt x="0" y="33"/>
                </a:lnTo>
                <a:lnTo>
                  <a:pt x="0" y="12"/>
                </a:lnTo>
                <a:lnTo>
                  <a:pt x="9" y="0"/>
                </a:lnTo>
                <a:lnTo>
                  <a:pt x="30" y="0"/>
                </a:lnTo>
                <a:lnTo>
                  <a:pt x="30" y="0"/>
                </a:lnTo>
                <a:close/>
                <a:moveTo>
                  <a:pt x="0" y="251"/>
                </a:moveTo>
                <a:lnTo>
                  <a:pt x="218" y="33"/>
                </a:lnTo>
                <a:lnTo>
                  <a:pt x="218" y="54"/>
                </a:lnTo>
                <a:lnTo>
                  <a:pt x="0" y="272"/>
                </a:lnTo>
                <a:lnTo>
                  <a:pt x="0" y="251"/>
                </a:lnTo>
                <a:lnTo>
                  <a:pt x="0" y="251"/>
                </a:lnTo>
                <a:close/>
                <a:moveTo>
                  <a:pt x="0" y="287"/>
                </a:moveTo>
                <a:lnTo>
                  <a:pt x="218" y="66"/>
                </a:lnTo>
                <a:lnTo>
                  <a:pt x="218" y="87"/>
                </a:lnTo>
                <a:lnTo>
                  <a:pt x="0" y="308"/>
                </a:lnTo>
                <a:lnTo>
                  <a:pt x="0" y="287"/>
                </a:lnTo>
                <a:lnTo>
                  <a:pt x="0" y="287"/>
                </a:lnTo>
                <a:close/>
                <a:moveTo>
                  <a:pt x="0" y="320"/>
                </a:moveTo>
                <a:lnTo>
                  <a:pt x="218" y="102"/>
                </a:lnTo>
                <a:lnTo>
                  <a:pt x="218" y="123"/>
                </a:lnTo>
                <a:lnTo>
                  <a:pt x="0" y="341"/>
                </a:lnTo>
                <a:lnTo>
                  <a:pt x="0" y="320"/>
                </a:lnTo>
                <a:lnTo>
                  <a:pt x="0" y="320"/>
                </a:lnTo>
                <a:close/>
                <a:moveTo>
                  <a:pt x="3" y="350"/>
                </a:moveTo>
                <a:lnTo>
                  <a:pt x="218" y="134"/>
                </a:lnTo>
                <a:lnTo>
                  <a:pt x="218" y="155"/>
                </a:lnTo>
                <a:lnTo>
                  <a:pt x="24" y="350"/>
                </a:lnTo>
                <a:lnTo>
                  <a:pt x="3" y="350"/>
                </a:lnTo>
                <a:lnTo>
                  <a:pt x="3" y="350"/>
                </a:lnTo>
                <a:close/>
                <a:moveTo>
                  <a:pt x="39" y="350"/>
                </a:moveTo>
                <a:lnTo>
                  <a:pt x="218" y="170"/>
                </a:lnTo>
                <a:lnTo>
                  <a:pt x="218" y="191"/>
                </a:lnTo>
                <a:lnTo>
                  <a:pt x="59" y="350"/>
                </a:lnTo>
                <a:lnTo>
                  <a:pt x="39" y="350"/>
                </a:lnTo>
                <a:lnTo>
                  <a:pt x="39" y="350"/>
                </a:lnTo>
                <a:close/>
                <a:moveTo>
                  <a:pt x="71" y="350"/>
                </a:moveTo>
                <a:lnTo>
                  <a:pt x="218" y="203"/>
                </a:lnTo>
                <a:lnTo>
                  <a:pt x="218" y="224"/>
                </a:lnTo>
                <a:lnTo>
                  <a:pt x="92" y="350"/>
                </a:lnTo>
                <a:lnTo>
                  <a:pt x="71" y="350"/>
                </a:lnTo>
                <a:lnTo>
                  <a:pt x="71" y="350"/>
                </a:lnTo>
                <a:close/>
                <a:moveTo>
                  <a:pt x="107" y="350"/>
                </a:moveTo>
                <a:lnTo>
                  <a:pt x="128" y="350"/>
                </a:lnTo>
                <a:lnTo>
                  <a:pt x="218" y="260"/>
                </a:lnTo>
                <a:lnTo>
                  <a:pt x="218" y="239"/>
                </a:lnTo>
                <a:lnTo>
                  <a:pt x="107" y="350"/>
                </a:lnTo>
                <a:lnTo>
                  <a:pt x="107" y="350"/>
                </a:lnTo>
                <a:close/>
                <a:moveTo>
                  <a:pt x="140" y="350"/>
                </a:moveTo>
                <a:lnTo>
                  <a:pt x="161" y="350"/>
                </a:lnTo>
                <a:lnTo>
                  <a:pt x="218" y="293"/>
                </a:lnTo>
                <a:lnTo>
                  <a:pt x="218" y="272"/>
                </a:lnTo>
                <a:lnTo>
                  <a:pt x="140" y="350"/>
                </a:lnTo>
                <a:lnTo>
                  <a:pt x="140" y="350"/>
                </a:lnTo>
                <a:close/>
                <a:moveTo>
                  <a:pt x="176" y="350"/>
                </a:moveTo>
                <a:lnTo>
                  <a:pt x="197" y="350"/>
                </a:lnTo>
                <a:lnTo>
                  <a:pt x="218" y="329"/>
                </a:lnTo>
                <a:lnTo>
                  <a:pt x="218" y="308"/>
                </a:lnTo>
                <a:lnTo>
                  <a:pt x="176" y="350"/>
                </a:lnTo>
                <a:lnTo>
                  <a:pt x="176" y="350"/>
                </a:lnTo>
                <a:close/>
                <a:moveTo>
                  <a:pt x="209" y="350"/>
                </a:moveTo>
                <a:lnTo>
                  <a:pt x="218" y="350"/>
                </a:lnTo>
                <a:lnTo>
                  <a:pt x="218" y="341"/>
                </a:lnTo>
                <a:lnTo>
                  <a:pt x="209" y="350"/>
                </a:lnTo>
                <a:close/>
              </a:path>
            </a:pathLst>
          </a:custGeom>
          <a:solidFill>
            <a:srgbClr val="AFDC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4" name="Freeform 82"/>
          <p:cNvSpPr>
            <a:spLocks noEditPoints="1"/>
          </p:cNvSpPr>
          <p:nvPr/>
        </p:nvSpPr>
        <p:spPr bwMode="auto">
          <a:xfrm>
            <a:off x="2273301" y="2303464"/>
            <a:ext cx="441325" cy="735013"/>
          </a:xfrm>
          <a:custGeom>
            <a:avLst/>
            <a:gdLst>
              <a:gd name="T0" fmla="*/ 70 w 93"/>
              <a:gd name="T1" fmla="*/ 12 h 155"/>
              <a:gd name="T2" fmla="*/ 51 w 93"/>
              <a:gd name="T3" fmla="*/ 12 h 155"/>
              <a:gd name="T4" fmla="*/ 52 w 93"/>
              <a:gd name="T5" fmla="*/ 0 h 155"/>
              <a:gd name="T6" fmla="*/ 47 w 93"/>
              <a:gd name="T7" fmla="*/ 0 h 155"/>
              <a:gd name="T8" fmla="*/ 47 w 93"/>
              <a:gd name="T9" fmla="*/ 0 h 155"/>
              <a:gd name="T10" fmla="*/ 24 w 93"/>
              <a:gd name="T11" fmla="*/ 12 h 155"/>
              <a:gd name="T12" fmla="*/ 8 w 93"/>
              <a:gd name="T13" fmla="*/ 12 h 155"/>
              <a:gd name="T14" fmla="*/ 0 w 93"/>
              <a:gd name="T15" fmla="*/ 17 h 155"/>
              <a:gd name="T16" fmla="*/ 8 w 93"/>
              <a:gd name="T17" fmla="*/ 0 h 155"/>
              <a:gd name="T18" fmla="*/ 0 w 93"/>
              <a:gd name="T19" fmla="*/ 12 h 155"/>
              <a:gd name="T20" fmla="*/ 6 w 93"/>
              <a:gd name="T21" fmla="*/ 29 h 155"/>
              <a:gd name="T22" fmla="*/ 6 w 93"/>
              <a:gd name="T23" fmla="*/ 34 h 155"/>
              <a:gd name="T24" fmla="*/ 0 w 93"/>
              <a:gd name="T25" fmla="*/ 52 h 155"/>
              <a:gd name="T26" fmla="*/ 0 w 93"/>
              <a:gd name="T27" fmla="*/ 52 h 155"/>
              <a:gd name="T28" fmla="*/ 0 w 93"/>
              <a:gd name="T29" fmla="*/ 70 h 155"/>
              <a:gd name="T30" fmla="*/ 6 w 93"/>
              <a:gd name="T31" fmla="*/ 75 h 155"/>
              <a:gd name="T32" fmla="*/ 6 w 93"/>
              <a:gd name="T33" fmla="*/ 80 h 155"/>
              <a:gd name="T34" fmla="*/ 0 w 93"/>
              <a:gd name="T35" fmla="*/ 98 h 155"/>
              <a:gd name="T36" fmla="*/ 0 w 93"/>
              <a:gd name="T37" fmla="*/ 98 h 155"/>
              <a:gd name="T38" fmla="*/ 0 w 93"/>
              <a:gd name="T39" fmla="*/ 116 h 155"/>
              <a:gd name="T40" fmla="*/ 6 w 93"/>
              <a:gd name="T41" fmla="*/ 121 h 155"/>
              <a:gd name="T42" fmla="*/ 6 w 93"/>
              <a:gd name="T43" fmla="*/ 126 h 155"/>
              <a:gd name="T44" fmla="*/ 0 w 93"/>
              <a:gd name="T45" fmla="*/ 143 h 155"/>
              <a:gd name="T46" fmla="*/ 8 w 93"/>
              <a:gd name="T47" fmla="*/ 136 h 155"/>
              <a:gd name="T48" fmla="*/ 2 w 93"/>
              <a:gd name="T49" fmla="*/ 153 h 155"/>
              <a:gd name="T50" fmla="*/ 19 w 93"/>
              <a:gd name="T51" fmla="*/ 136 h 155"/>
              <a:gd name="T52" fmla="*/ 37 w 93"/>
              <a:gd name="T53" fmla="*/ 136 h 155"/>
              <a:gd name="T54" fmla="*/ 42 w 93"/>
              <a:gd name="T55" fmla="*/ 136 h 155"/>
              <a:gd name="T56" fmla="*/ 34 w 93"/>
              <a:gd name="T57" fmla="*/ 155 h 155"/>
              <a:gd name="T58" fmla="*/ 34 w 93"/>
              <a:gd name="T59" fmla="*/ 155 h 155"/>
              <a:gd name="T60" fmla="*/ 65 w 93"/>
              <a:gd name="T61" fmla="*/ 136 h 155"/>
              <a:gd name="T62" fmla="*/ 83 w 93"/>
              <a:gd name="T63" fmla="*/ 136 h 155"/>
              <a:gd name="T64" fmla="*/ 93 w 93"/>
              <a:gd name="T65" fmla="*/ 131 h 155"/>
              <a:gd name="T66" fmla="*/ 80 w 93"/>
              <a:gd name="T67" fmla="*/ 155 h 155"/>
              <a:gd name="T68" fmla="*/ 93 w 93"/>
              <a:gd name="T69" fmla="*/ 148 h 155"/>
              <a:gd name="T70" fmla="*/ 93 w 93"/>
              <a:gd name="T71" fmla="*/ 120 h 155"/>
              <a:gd name="T72" fmla="*/ 93 w 93"/>
              <a:gd name="T73" fmla="*/ 115 h 155"/>
              <a:gd name="T74" fmla="*/ 93 w 93"/>
              <a:gd name="T75" fmla="*/ 115 h 155"/>
              <a:gd name="T76" fmla="*/ 87 w 93"/>
              <a:gd name="T77" fmla="*/ 109 h 155"/>
              <a:gd name="T78" fmla="*/ 87 w 93"/>
              <a:gd name="T79" fmla="*/ 91 h 155"/>
              <a:gd name="T80" fmla="*/ 93 w 93"/>
              <a:gd name="T81" fmla="*/ 74 h 155"/>
              <a:gd name="T82" fmla="*/ 93 w 93"/>
              <a:gd name="T83" fmla="*/ 69 h 155"/>
              <a:gd name="T84" fmla="*/ 93 w 93"/>
              <a:gd name="T85" fmla="*/ 69 h 155"/>
              <a:gd name="T86" fmla="*/ 87 w 93"/>
              <a:gd name="T87" fmla="*/ 63 h 155"/>
              <a:gd name="T88" fmla="*/ 87 w 93"/>
              <a:gd name="T89" fmla="*/ 45 h 155"/>
              <a:gd name="T90" fmla="*/ 93 w 93"/>
              <a:gd name="T91" fmla="*/ 28 h 155"/>
              <a:gd name="T92" fmla="*/ 93 w 93"/>
              <a:gd name="T93" fmla="*/ 23 h 155"/>
              <a:gd name="T94" fmla="*/ 93 w 93"/>
              <a:gd name="T95" fmla="*/ 23 h 155"/>
              <a:gd name="T96" fmla="*/ 86 w 93"/>
              <a:gd name="T97" fmla="*/ 12 h 155"/>
              <a:gd name="T98" fmla="*/ 91 w 93"/>
              <a:gd name="T99" fmla="*/ 2 h 155"/>
              <a:gd name="T100" fmla="*/ 91 w 93"/>
              <a:gd name="T101" fmla="*/ 2 h 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93" h="155">
                <a:moveTo>
                  <a:pt x="81" y="0"/>
                </a:moveTo>
                <a:cubicBezTo>
                  <a:pt x="75" y="0"/>
                  <a:pt x="75" y="0"/>
                  <a:pt x="75" y="0"/>
                </a:cubicBezTo>
                <a:cubicBezTo>
                  <a:pt x="63" y="12"/>
                  <a:pt x="63" y="12"/>
                  <a:pt x="63" y="12"/>
                </a:cubicBezTo>
                <a:cubicBezTo>
                  <a:pt x="70" y="12"/>
                  <a:pt x="70" y="12"/>
                  <a:pt x="70" y="12"/>
                </a:cubicBezTo>
                <a:cubicBezTo>
                  <a:pt x="81" y="0"/>
                  <a:pt x="81" y="0"/>
                  <a:pt x="81" y="0"/>
                </a:cubicBezTo>
                <a:close/>
                <a:moveTo>
                  <a:pt x="70" y="0"/>
                </a:moveTo>
                <a:cubicBezTo>
                  <a:pt x="58" y="12"/>
                  <a:pt x="58" y="12"/>
                  <a:pt x="58" y="12"/>
                </a:cubicBezTo>
                <a:cubicBezTo>
                  <a:pt x="51" y="12"/>
                  <a:pt x="51" y="12"/>
                  <a:pt x="51" y="12"/>
                </a:cubicBezTo>
                <a:cubicBezTo>
                  <a:pt x="63" y="0"/>
                  <a:pt x="63" y="0"/>
                  <a:pt x="63" y="0"/>
                </a:cubicBezTo>
                <a:cubicBezTo>
                  <a:pt x="70" y="0"/>
                  <a:pt x="70" y="0"/>
                  <a:pt x="70" y="0"/>
                </a:cubicBezTo>
                <a:close/>
                <a:moveTo>
                  <a:pt x="58" y="0"/>
                </a:moveTo>
                <a:cubicBezTo>
                  <a:pt x="52" y="0"/>
                  <a:pt x="52" y="0"/>
                  <a:pt x="52" y="0"/>
                </a:cubicBezTo>
                <a:cubicBezTo>
                  <a:pt x="40" y="12"/>
                  <a:pt x="40" y="12"/>
                  <a:pt x="40" y="12"/>
                </a:cubicBezTo>
                <a:cubicBezTo>
                  <a:pt x="47" y="12"/>
                  <a:pt x="47" y="12"/>
                  <a:pt x="47" y="12"/>
                </a:cubicBezTo>
                <a:cubicBezTo>
                  <a:pt x="58" y="0"/>
                  <a:pt x="58" y="0"/>
                  <a:pt x="58" y="0"/>
                </a:cubicBezTo>
                <a:close/>
                <a:moveTo>
                  <a:pt x="47" y="0"/>
                </a:moveTo>
                <a:cubicBezTo>
                  <a:pt x="35" y="12"/>
                  <a:pt x="35" y="12"/>
                  <a:pt x="35" y="12"/>
                </a:cubicBezTo>
                <a:cubicBezTo>
                  <a:pt x="28" y="12"/>
                  <a:pt x="28" y="12"/>
                  <a:pt x="28" y="12"/>
                </a:cubicBezTo>
                <a:cubicBezTo>
                  <a:pt x="40" y="0"/>
                  <a:pt x="40" y="0"/>
                  <a:pt x="40" y="0"/>
                </a:cubicBezTo>
                <a:cubicBezTo>
                  <a:pt x="47" y="0"/>
                  <a:pt x="47" y="0"/>
                  <a:pt x="47" y="0"/>
                </a:cubicBezTo>
                <a:close/>
                <a:moveTo>
                  <a:pt x="35" y="0"/>
                </a:moveTo>
                <a:cubicBezTo>
                  <a:pt x="29" y="0"/>
                  <a:pt x="29" y="0"/>
                  <a:pt x="29" y="0"/>
                </a:cubicBezTo>
                <a:cubicBezTo>
                  <a:pt x="17" y="12"/>
                  <a:pt x="17" y="12"/>
                  <a:pt x="17" y="12"/>
                </a:cubicBezTo>
                <a:cubicBezTo>
                  <a:pt x="24" y="12"/>
                  <a:pt x="24" y="12"/>
                  <a:pt x="24" y="12"/>
                </a:cubicBezTo>
                <a:cubicBezTo>
                  <a:pt x="35" y="0"/>
                  <a:pt x="35" y="0"/>
                  <a:pt x="35" y="0"/>
                </a:cubicBezTo>
                <a:close/>
                <a:moveTo>
                  <a:pt x="24" y="0"/>
                </a:moveTo>
                <a:cubicBezTo>
                  <a:pt x="12" y="12"/>
                  <a:pt x="12" y="12"/>
                  <a:pt x="12" y="12"/>
                </a:cubicBezTo>
                <a:cubicBezTo>
                  <a:pt x="8" y="12"/>
                  <a:pt x="8" y="12"/>
                  <a:pt x="8" y="12"/>
                </a:cubicBezTo>
                <a:cubicBezTo>
                  <a:pt x="7" y="12"/>
                  <a:pt x="6" y="12"/>
                  <a:pt x="6" y="14"/>
                </a:cubicBezTo>
                <a:cubicBezTo>
                  <a:pt x="6" y="18"/>
                  <a:pt x="6" y="18"/>
                  <a:pt x="6" y="18"/>
                </a:cubicBezTo>
                <a:cubicBezTo>
                  <a:pt x="0" y="24"/>
                  <a:pt x="0" y="24"/>
                  <a:pt x="0" y="24"/>
                </a:cubicBezTo>
                <a:cubicBezTo>
                  <a:pt x="0" y="17"/>
                  <a:pt x="0" y="17"/>
                  <a:pt x="0" y="17"/>
                </a:cubicBezTo>
                <a:cubicBezTo>
                  <a:pt x="17" y="0"/>
                  <a:pt x="17" y="0"/>
                  <a:pt x="17" y="0"/>
                </a:cubicBezTo>
                <a:cubicBezTo>
                  <a:pt x="24" y="0"/>
                  <a:pt x="24" y="0"/>
                  <a:pt x="24" y="0"/>
                </a:cubicBezTo>
                <a:close/>
                <a:moveTo>
                  <a:pt x="13" y="0"/>
                </a:moveTo>
                <a:cubicBezTo>
                  <a:pt x="8" y="0"/>
                  <a:pt x="8" y="0"/>
                  <a:pt x="8" y="0"/>
                </a:cubicBezTo>
                <a:cubicBezTo>
                  <a:pt x="7" y="0"/>
                  <a:pt x="6" y="0"/>
                  <a:pt x="5" y="0"/>
                </a:cubicBezTo>
                <a:cubicBezTo>
                  <a:pt x="0" y="5"/>
                  <a:pt x="0" y="5"/>
                  <a:pt x="0" y="5"/>
                </a:cubicBezTo>
                <a:cubicBezTo>
                  <a:pt x="0" y="6"/>
                  <a:pt x="0" y="7"/>
                  <a:pt x="0" y="8"/>
                </a:cubicBezTo>
                <a:cubicBezTo>
                  <a:pt x="0" y="12"/>
                  <a:pt x="0" y="12"/>
                  <a:pt x="0" y="12"/>
                </a:cubicBezTo>
                <a:cubicBezTo>
                  <a:pt x="13" y="0"/>
                  <a:pt x="13" y="0"/>
                  <a:pt x="13" y="0"/>
                </a:cubicBezTo>
                <a:close/>
                <a:moveTo>
                  <a:pt x="0" y="29"/>
                </a:moveTo>
                <a:cubicBezTo>
                  <a:pt x="0" y="35"/>
                  <a:pt x="0" y="35"/>
                  <a:pt x="0" y="35"/>
                </a:cubicBezTo>
                <a:cubicBezTo>
                  <a:pt x="6" y="29"/>
                  <a:pt x="6" y="29"/>
                  <a:pt x="6" y="29"/>
                </a:cubicBezTo>
                <a:cubicBezTo>
                  <a:pt x="6" y="23"/>
                  <a:pt x="6" y="23"/>
                  <a:pt x="6" y="23"/>
                </a:cubicBezTo>
                <a:cubicBezTo>
                  <a:pt x="0" y="29"/>
                  <a:pt x="0" y="29"/>
                  <a:pt x="0" y="29"/>
                </a:cubicBezTo>
                <a:close/>
                <a:moveTo>
                  <a:pt x="0" y="40"/>
                </a:moveTo>
                <a:cubicBezTo>
                  <a:pt x="6" y="34"/>
                  <a:pt x="6" y="34"/>
                  <a:pt x="6" y="34"/>
                </a:cubicBezTo>
                <a:cubicBezTo>
                  <a:pt x="6" y="41"/>
                  <a:pt x="6" y="41"/>
                  <a:pt x="6" y="41"/>
                </a:cubicBezTo>
                <a:cubicBezTo>
                  <a:pt x="0" y="47"/>
                  <a:pt x="0" y="47"/>
                  <a:pt x="0" y="47"/>
                </a:cubicBezTo>
                <a:cubicBezTo>
                  <a:pt x="0" y="40"/>
                  <a:pt x="0" y="40"/>
                  <a:pt x="0" y="40"/>
                </a:cubicBezTo>
                <a:close/>
                <a:moveTo>
                  <a:pt x="0" y="52"/>
                </a:moveTo>
                <a:cubicBezTo>
                  <a:pt x="0" y="58"/>
                  <a:pt x="0" y="58"/>
                  <a:pt x="0" y="58"/>
                </a:cubicBezTo>
                <a:cubicBezTo>
                  <a:pt x="6" y="52"/>
                  <a:pt x="6" y="52"/>
                  <a:pt x="6" y="52"/>
                </a:cubicBezTo>
                <a:cubicBezTo>
                  <a:pt x="6" y="46"/>
                  <a:pt x="6" y="46"/>
                  <a:pt x="6" y="46"/>
                </a:cubicBezTo>
                <a:cubicBezTo>
                  <a:pt x="0" y="52"/>
                  <a:pt x="0" y="52"/>
                  <a:pt x="0" y="52"/>
                </a:cubicBezTo>
                <a:close/>
                <a:moveTo>
                  <a:pt x="0" y="63"/>
                </a:moveTo>
                <a:cubicBezTo>
                  <a:pt x="6" y="57"/>
                  <a:pt x="6" y="57"/>
                  <a:pt x="6" y="57"/>
                </a:cubicBezTo>
                <a:cubicBezTo>
                  <a:pt x="6" y="64"/>
                  <a:pt x="6" y="64"/>
                  <a:pt x="6" y="64"/>
                </a:cubicBezTo>
                <a:cubicBezTo>
                  <a:pt x="0" y="70"/>
                  <a:pt x="0" y="70"/>
                  <a:pt x="0" y="70"/>
                </a:cubicBezTo>
                <a:cubicBezTo>
                  <a:pt x="0" y="63"/>
                  <a:pt x="0" y="63"/>
                  <a:pt x="0" y="63"/>
                </a:cubicBezTo>
                <a:close/>
                <a:moveTo>
                  <a:pt x="0" y="75"/>
                </a:moveTo>
                <a:cubicBezTo>
                  <a:pt x="0" y="81"/>
                  <a:pt x="0" y="81"/>
                  <a:pt x="0" y="81"/>
                </a:cubicBezTo>
                <a:cubicBezTo>
                  <a:pt x="6" y="75"/>
                  <a:pt x="6" y="75"/>
                  <a:pt x="6" y="75"/>
                </a:cubicBezTo>
                <a:cubicBezTo>
                  <a:pt x="6" y="69"/>
                  <a:pt x="6" y="69"/>
                  <a:pt x="6" y="69"/>
                </a:cubicBezTo>
                <a:cubicBezTo>
                  <a:pt x="0" y="75"/>
                  <a:pt x="0" y="75"/>
                  <a:pt x="0" y="75"/>
                </a:cubicBezTo>
                <a:close/>
                <a:moveTo>
                  <a:pt x="0" y="86"/>
                </a:moveTo>
                <a:cubicBezTo>
                  <a:pt x="6" y="80"/>
                  <a:pt x="6" y="80"/>
                  <a:pt x="6" y="80"/>
                </a:cubicBezTo>
                <a:cubicBezTo>
                  <a:pt x="6" y="87"/>
                  <a:pt x="6" y="87"/>
                  <a:pt x="6" y="87"/>
                </a:cubicBezTo>
                <a:cubicBezTo>
                  <a:pt x="0" y="93"/>
                  <a:pt x="0" y="93"/>
                  <a:pt x="0" y="93"/>
                </a:cubicBezTo>
                <a:cubicBezTo>
                  <a:pt x="0" y="86"/>
                  <a:pt x="0" y="86"/>
                  <a:pt x="0" y="86"/>
                </a:cubicBezTo>
                <a:close/>
                <a:moveTo>
                  <a:pt x="0" y="98"/>
                </a:moveTo>
                <a:cubicBezTo>
                  <a:pt x="0" y="104"/>
                  <a:pt x="0" y="104"/>
                  <a:pt x="0" y="104"/>
                </a:cubicBezTo>
                <a:cubicBezTo>
                  <a:pt x="6" y="98"/>
                  <a:pt x="6" y="98"/>
                  <a:pt x="6" y="98"/>
                </a:cubicBezTo>
                <a:cubicBezTo>
                  <a:pt x="6" y="92"/>
                  <a:pt x="6" y="92"/>
                  <a:pt x="6" y="92"/>
                </a:cubicBezTo>
                <a:cubicBezTo>
                  <a:pt x="0" y="98"/>
                  <a:pt x="0" y="98"/>
                  <a:pt x="0" y="98"/>
                </a:cubicBezTo>
                <a:close/>
                <a:moveTo>
                  <a:pt x="0" y="109"/>
                </a:moveTo>
                <a:cubicBezTo>
                  <a:pt x="6" y="103"/>
                  <a:pt x="6" y="103"/>
                  <a:pt x="6" y="103"/>
                </a:cubicBezTo>
                <a:cubicBezTo>
                  <a:pt x="6" y="110"/>
                  <a:pt x="6" y="110"/>
                  <a:pt x="6" y="110"/>
                </a:cubicBezTo>
                <a:cubicBezTo>
                  <a:pt x="0" y="116"/>
                  <a:pt x="0" y="116"/>
                  <a:pt x="0" y="116"/>
                </a:cubicBezTo>
                <a:cubicBezTo>
                  <a:pt x="0" y="109"/>
                  <a:pt x="0" y="109"/>
                  <a:pt x="0" y="109"/>
                </a:cubicBezTo>
                <a:close/>
                <a:moveTo>
                  <a:pt x="0" y="120"/>
                </a:moveTo>
                <a:cubicBezTo>
                  <a:pt x="0" y="127"/>
                  <a:pt x="0" y="127"/>
                  <a:pt x="0" y="127"/>
                </a:cubicBezTo>
                <a:cubicBezTo>
                  <a:pt x="6" y="121"/>
                  <a:pt x="6" y="121"/>
                  <a:pt x="6" y="121"/>
                </a:cubicBezTo>
                <a:cubicBezTo>
                  <a:pt x="6" y="115"/>
                  <a:pt x="6" y="115"/>
                  <a:pt x="6" y="115"/>
                </a:cubicBezTo>
                <a:cubicBezTo>
                  <a:pt x="0" y="120"/>
                  <a:pt x="0" y="120"/>
                  <a:pt x="0" y="120"/>
                </a:cubicBezTo>
                <a:close/>
                <a:moveTo>
                  <a:pt x="0" y="132"/>
                </a:moveTo>
                <a:cubicBezTo>
                  <a:pt x="6" y="126"/>
                  <a:pt x="6" y="126"/>
                  <a:pt x="6" y="126"/>
                </a:cubicBezTo>
                <a:cubicBezTo>
                  <a:pt x="6" y="133"/>
                  <a:pt x="6" y="133"/>
                  <a:pt x="6" y="133"/>
                </a:cubicBezTo>
                <a:cubicBezTo>
                  <a:pt x="0" y="139"/>
                  <a:pt x="0" y="139"/>
                  <a:pt x="0" y="139"/>
                </a:cubicBezTo>
                <a:cubicBezTo>
                  <a:pt x="0" y="132"/>
                  <a:pt x="0" y="132"/>
                  <a:pt x="0" y="132"/>
                </a:cubicBezTo>
                <a:close/>
                <a:moveTo>
                  <a:pt x="0" y="143"/>
                </a:moveTo>
                <a:cubicBezTo>
                  <a:pt x="0" y="148"/>
                  <a:pt x="0" y="148"/>
                  <a:pt x="0" y="148"/>
                </a:cubicBezTo>
                <a:cubicBezTo>
                  <a:pt x="0" y="148"/>
                  <a:pt x="0" y="149"/>
                  <a:pt x="0" y="150"/>
                </a:cubicBezTo>
                <a:cubicBezTo>
                  <a:pt x="14" y="136"/>
                  <a:pt x="14" y="136"/>
                  <a:pt x="14" y="136"/>
                </a:cubicBezTo>
                <a:cubicBezTo>
                  <a:pt x="8" y="136"/>
                  <a:pt x="8" y="136"/>
                  <a:pt x="8" y="136"/>
                </a:cubicBezTo>
                <a:cubicBezTo>
                  <a:pt x="8" y="136"/>
                  <a:pt x="8" y="136"/>
                  <a:pt x="8" y="136"/>
                </a:cubicBezTo>
                <a:cubicBezTo>
                  <a:pt x="0" y="143"/>
                  <a:pt x="0" y="143"/>
                  <a:pt x="0" y="143"/>
                </a:cubicBezTo>
                <a:close/>
                <a:moveTo>
                  <a:pt x="2" y="153"/>
                </a:moveTo>
                <a:cubicBezTo>
                  <a:pt x="2" y="153"/>
                  <a:pt x="2" y="153"/>
                  <a:pt x="2" y="153"/>
                </a:cubicBezTo>
                <a:cubicBezTo>
                  <a:pt x="2" y="153"/>
                  <a:pt x="2" y="153"/>
                  <a:pt x="2" y="153"/>
                </a:cubicBezTo>
                <a:cubicBezTo>
                  <a:pt x="3" y="154"/>
                  <a:pt x="5" y="155"/>
                  <a:pt x="7" y="155"/>
                </a:cubicBezTo>
                <a:cubicBezTo>
                  <a:pt x="26" y="136"/>
                  <a:pt x="26" y="136"/>
                  <a:pt x="26" y="136"/>
                </a:cubicBezTo>
                <a:cubicBezTo>
                  <a:pt x="19" y="136"/>
                  <a:pt x="19" y="136"/>
                  <a:pt x="19" y="136"/>
                </a:cubicBezTo>
                <a:cubicBezTo>
                  <a:pt x="2" y="153"/>
                  <a:pt x="2" y="153"/>
                  <a:pt x="2" y="153"/>
                </a:cubicBezTo>
                <a:close/>
                <a:moveTo>
                  <a:pt x="11" y="155"/>
                </a:moveTo>
                <a:cubicBezTo>
                  <a:pt x="30" y="136"/>
                  <a:pt x="30" y="136"/>
                  <a:pt x="30" y="136"/>
                </a:cubicBezTo>
                <a:cubicBezTo>
                  <a:pt x="37" y="136"/>
                  <a:pt x="37" y="136"/>
                  <a:pt x="37" y="136"/>
                </a:cubicBezTo>
                <a:cubicBezTo>
                  <a:pt x="18" y="155"/>
                  <a:pt x="18" y="155"/>
                  <a:pt x="18" y="155"/>
                </a:cubicBezTo>
                <a:cubicBezTo>
                  <a:pt x="11" y="155"/>
                  <a:pt x="11" y="155"/>
                  <a:pt x="11" y="155"/>
                </a:cubicBezTo>
                <a:close/>
                <a:moveTo>
                  <a:pt x="23" y="155"/>
                </a:moveTo>
                <a:cubicBezTo>
                  <a:pt x="42" y="136"/>
                  <a:pt x="42" y="136"/>
                  <a:pt x="42" y="136"/>
                </a:cubicBezTo>
                <a:cubicBezTo>
                  <a:pt x="49" y="136"/>
                  <a:pt x="49" y="136"/>
                  <a:pt x="49" y="136"/>
                </a:cubicBezTo>
                <a:cubicBezTo>
                  <a:pt x="29" y="155"/>
                  <a:pt x="29" y="155"/>
                  <a:pt x="29" y="155"/>
                </a:cubicBezTo>
                <a:cubicBezTo>
                  <a:pt x="23" y="155"/>
                  <a:pt x="23" y="155"/>
                  <a:pt x="23" y="155"/>
                </a:cubicBezTo>
                <a:close/>
                <a:moveTo>
                  <a:pt x="34" y="155"/>
                </a:moveTo>
                <a:cubicBezTo>
                  <a:pt x="41" y="155"/>
                  <a:pt x="41" y="155"/>
                  <a:pt x="41" y="155"/>
                </a:cubicBezTo>
                <a:cubicBezTo>
                  <a:pt x="60" y="136"/>
                  <a:pt x="60" y="136"/>
                  <a:pt x="60" y="136"/>
                </a:cubicBezTo>
                <a:cubicBezTo>
                  <a:pt x="53" y="136"/>
                  <a:pt x="53" y="136"/>
                  <a:pt x="53" y="136"/>
                </a:cubicBezTo>
                <a:cubicBezTo>
                  <a:pt x="34" y="155"/>
                  <a:pt x="34" y="155"/>
                  <a:pt x="34" y="155"/>
                </a:cubicBezTo>
                <a:close/>
                <a:moveTo>
                  <a:pt x="46" y="155"/>
                </a:moveTo>
                <a:cubicBezTo>
                  <a:pt x="52" y="155"/>
                  <a:pt x="52" y="155"/>
                  <a:pt x="52" y="155"/>
                </a:cubicBezTo>
                <a:cubicBezTo>
                  <a:pt x="72" y="136"/>
                  <a:pt x="72" y="136"/>
                  <a:pt x="72" y="136"/>
                </a:cubicBezTo>
                <a:cubicBezTo>
                  <a:pt x="65" y="136"/>
                  <a:pt x="65" y="136"/>
                  <a:pt x="65" y="136"/>
                </a:cubicBezTo>
                <a:cubicBezTo>
                  <a:pt x="46" y="155"/>
                  <a:pt x="46" y="155"/>
                  <a:pt x="46" y="155"/>
                </a:cubicBezTo>
                <a:close/>
                <a:moveTo>
                  <a:pt x="57" y="155"/>
                </a:moveTo>
                <a:cubicBezTo>
                  <a:pt x="76" y="136"/>
                  <a:pt x="76" y="136"/>
                  <a:pt x="76" y="136"/>
                </a:cubicBezTo>
                <a:cubicBezTo>
                  <a:pt x="83" y="136"/>
                  <a:pt x="83" y="136"/>
                  <a:pt x="83" y="136"/>
                </a:cubicBezTo>
                <a:cubicBezTo>
                  <a:pt x="64" y="155"/>
                  <a:pt x="64" y="155"/>
                  <a:pt x="64" y="155"/>
                </a:cubicBezTo>
                <a:cubicBezTo>
                  <a:pt x="57" y="155"/>
                  <a:pt x="57" y="155"/>
                  <a:pt x="57" y="155"/>
                </a:cubicBezTo>
                <a:close/>
                <a:moveTo>
                  <a:pt x="69" y="155"/>
                </a:moveTo>
                <a:cubicBezTo>
                  <a:pt x="93" y="131"/>
                  <a:pt x="93" y="131"/>
                  <a:pt x="93" y="131"/>
                </a:cubicBezTo>
                <a:cubicBezTo>
                  <a:pt x="93" y="138"/>
                  <a:pt x="93" y="138"/>
                  <a:pt x="93" y="138"/>
                </a:cubicBezTo>
                <a:cubicBezTo>
                  <a:pt x="75" y="155"/>
                  <a:pt x="75" y="155"/>
                  <a:pt x="75" y="155"/>
                </a:cubicBezTo>
                <a:cubicBezTo>
                  <a:pt x="69" y="155"/>
                  <a:pt x="69" y="155"/>
                  <a:pt x="69" y="155"/>
                </a:cubicBezTo>
                <a:close/>
                <a:moveTo>
                  <a:pt x="80" y="155"/>
                </a:moveTo>
                <a:cubicBezTo>
                  <a:pt x="85" y="155"/>
                  <a:pt x="85" y="155"/>
                  <a:pt x="85" y="155"/>
                </a:cubicBezTo>
                <a:cubicBezTo>
                  <a:pt x="86" y="155"/>
                  <a:pt x="86" y="155"/>
                  <a:pt x="87" y="155"/>
                </a:cubicBezTo>
                <a:cubicBezTo>
                  <a:pt x="93" y="150"/>
                  <a:pt x="93" y="150"/>
                  <a:pt x="93" y="150"/>
                </a:cubicBezTo>
                <a:cubicBezTo>
                  <a:pt x="93" y="149"/>
                  <a:pt x="93" y="148"/>
                  <a:pt x="93" y="148"/>
                </a:cubicBezTo>
                <a:cubicBezTo>
                  <a:pt x="93" y="143"/>
                  <a:pt x="93" y="143"/>
                  <a:pt x="93" y="143"/>
                </a:cubicBezTo>
                <a:cubicBezTo>
                  <a:pt x="80" y="155"/>
                  <a:pt x="80" y="155"/>
                  <a:pt x="80" y="155"/>
                </a:cubicBezTo>
                <a:close/>
                <a:moveTo>
                  <a:pt x="93" y="126"/>
                </a:moveTo>
                <a:cubicBezTo>
                  <a:pt x="93" y="120"/>
                  <a:pt x="93" y="120"/>
                  <a:pt x="93" y="120"/>
                </a:cubicBezTo>
                <a:cubicBezTo>
                  <a:pt x="87" y="125"/>
                  <a:pt x="87" y="125"/>
                  <a:pt x="87" y="125"/>
                </a:cubicBezTo>
                <a:cubicBezTo>
                  <a:pt x="87" y="132"/>
                  <a:pt x="87" y="132"/>
                  <a:pt x="87" y="132"/>
                </a:cubicBezTo>
                <a:cubicBezTo>
                  <a:pt x="93" y="126"/>
                  <a:pt x="93" y="126"/>
                  <a:pt x="93" y="126"/>
                </a:cubicBezTo>
                <a:close/>
                <a:moveTo>
                  <a:pt x="93" y="115"/>
                </a:moveTo>
                <a:cubicBezTo>
                  <a:pt x="87" y="121"/>
                  <a:pt x="87" y="121"/>
                  <a:pt x="87" y="121"/>
                </a:cubicBezTo>
                <a:cubicBezTo>
                  <a:pt x="87" y="114"/>
                  <a:pt x="87" y="114"/>
                  <a:pt x="87" y="114"/>
                </a:cubicBezTo>
                <a:cubicBezTo>
                  <a:pt x="93" y="108"/>
                  <a:pt x="93" y="108"/>
                  <a:pt x="93" y="108"/>
                </a:cubicBezTo>
                <a:cubicBezTo>
                  <a:pt x="93" y="115"/>
                  <a:pt x="93" y="115"/>
                  <a:pt x="93" y="115"/>
                </a:cubicBezTo>
                <a:close/>
                <a:moveTo>
                  <a:pt x="93" y="103"/>
                </a:moveTo>
                <a:cubicBezTo>
                  <a:pt x="93" y="97"/>
                  <a:pt x="93" y="97"/>
                  <a:pt x="93" y="97"/>
                </a:cubicBezTo>
                <a:cubicBezTo>
                  <a:pt x="87" y="102"/>
                  <a:pt x="87" y="102"/>
                  <a:pt x="87" y="102"/>
                </a:cubicBezTo>
                <a:cubicBezTo>
                  <a:pt x="87" y="109"/>
                  <a:pt x="87" y="109"/>
                  <a:pt x="87" y="109"/>
                </a:cubicBezTo>
                <a:cubicBezTo>
                  <a:pt x="93" y="103"/>
                  <a:pt x="93" y="103"/>
                  <a:pt x="93" y="103"/>
                </a:cubicBezTo>
                <a:close/>
                <a:moveTo>
                  <a:pt x="93" y="92"/>
                </a:moveTo>
                <a:cubicBezTo>
                  <a:pt x="87" y="98"/>
                  <a:pt x="87" y="98"/>
                  <a:pt x="87" y="98"/>
                </a:cubicBezTo>
                <a:cubicBezTo>
                  <a:pt x="87" y="91"/>
                  <a:pt x="87" y="91"/>
                  <a:pt x="87" y="91"/>
                </a:cubicBezTo>
                <a:cubicBezTo>
                  <a:pt x="93" y="85"/>
                  <a:pt x="93" y="85"/>
                  <a:pt x="93" y="85"/>
                </a:cubicBezTo>
                <a:cubicBezTo>
                  <a:pt x="93" y="92"/>
                  <a:pt x="93" y="92"/>
                  <a:pt x="93" y="92"/>
                </a:cubicBezTo>
                <a:close/>
                <a:moveTo>
                  <a:pt x="93" y="80"/>
                </a:moveTo>
                <a:cubicBezTo>
                  <a:pt x="93" y="74"/>
                  <a:pt x="93" y="74"/>
                  <a:pt x="93" y="74"/>
                </a:cubicBezTo>
                <a:cubicBezTo>
                  <a:pt x="87" y="80"/>
                  <a:pt x="87" y="80"/>
                  <a:pt x="87" y="80"/>
                </a:cubicBezTo>
                <a:cubicBezTo>
                  <a:pt x="87" y="86"/>
                  <a:pt x="87" y="86"/>
                  <a:pt x="87" y="86"/>
                </a:cubicBezTo>
                <a:cubicBezTo>
                  <a:pt x="93" y="80"/>
                  <a:pt x="93" y="80"/>
                  <a:pt x="93" y="80"/>
                </a:cubicBezTo>
                <a:close/>
                <a:moveTo>
                  <a:pt x="93" y="69"/>
                </a:moveTo>
                <a:cubicBezTo>
                  <a:pt x="87" y="75"/>
                  <a:pt x="87" y="75"/>
                  <a:pt x="87" y="75"/>
                </a:cubicBezTo>
                <a:cubicBezTo>
                  <a:pt x="87" y="68"/>
                  <a:pt x="87" y="68"/>
                  <a:pt x="87" y="68"/>
                </a:cubicBezTo>
                <a:cubicBezTo>
                  <a:pt x="93" y="62"/>
                  <a:pt x="93" y="62"/>
                  <a:pt x="93" y="62"/>
                </a:cubicBezTo>
                <a:cubicBezTo>
                  <a:pt x="93" y="69"/>
                  <a:pt x="93" y="69"/>
                  <a:pt x="93" y="69"/>
                </a:cubicBezTo>
                <a:close/>
                <a:moveTo>
                  <a:pt x="93" y="57"/>
                </a:moveTo>
                <a:cubicBezTo>
                  <a:pt x="93" y="51"/>
                  <a:pt x="93" y="51"/>
                  <a:pt x="93" y="51"/>
                </a:cubicBezTo>
                <a:cubicBezTo>
                  <a:pt x="87" y="57"/>
                  <a:pt x="87" y="57"/>
                  <a:pt x="87" y="57"/>
                </a:cubicBezTo>
                <a:cubicBezTo>
                  <a:pt x="87" y="63"/>
                  <a:pt x="87" y="63"/>
                  <a:pt x="87" y="63"/>
                </a:cubicBezTo>
                <a:cubicBezTo>
                  <a:pt x="93" y="57"/>
                  <a:pt x="93" y="57"/>
                  <a:pt x="93" y="57"/>
                </a:cubicBezTo>
                <a:close/>
                <a:moveTo>
                  <a:pt x="93" y="46"/>
                </a:moveTo>
                <a:cubicBezTo>
                  <a:pt x="87" y="52"/>
                  <a:pt x="87" y="52"/>
                  <a:pt x="87" y="52"/>
                </a:cubicBezTo>
                <a:cubicBezTo>
                  <a:pt x="87" y="45"/>
                  <a:pt x="87" y="45"/>
                  <a:pt x="87" y="45"/>
                </a:cubicBezTo>
                <a:cubicBezTo>
                  <a:pt x="93" y="39"/>
                  <a:pt x="93" y="39"/>
                  <a:pt x="93" y="39"/>
                </a:cubicBezTo>
                <a:cubicBezTo>
                  <a:pt x="93" y="46"/>
                  <a:pt x="93" y="46"/>
                  <a:pt x="93" y="46"/>
                </a:cubicBezTo>
                <a:close/>
                <a:moveTo>
                  <a:pt x="93" y="34"/>
                </a:moveTo>
                <a:cubicBezTo>
                  <a:pt x="93" y="28"/>
                  <a:pt x="93" y="28"/>
                  <a:pt x="93" y="28"/>
                </a:cubicBezTo>
                <a:cubicBezTo>
                  <a:pt x="87" y="34"/>
                  <a:pt x="87" y="34"/>
                  <a:pt x="87" y="34"/>
                </a:cubicBezTo>
                <a:cubicBezTo>
                  <a:pt x="87" y="40"/>
                  <a:pt x="87" y="40"/>
                  <a:pt x="87" y="40"/>
                </a:cubicBezTo>
                <a:cubicBezTo>
                  <a:pt x="93" y="34"/>
                  <a:pt x="93" y="34"/>
                  <a:pt x="93" y="34"/>
                </a:cubicBezTo>
                <a:close/>
                <a:moveTo>
                  <a:pt x="93" y="23"/>
                </a:moveTo>
                <a:cubicBezTo>
                  <a:pt x="87" y="29"/>
                  <a:pt x="87" y="29"/>
                  <a:pt x="87" y="29"/>
                </a:cubicBezTo>
                <a:cubicBezTo>
                  <a:pt x="87" y="22"/>
                  <a:pt x="87" y="22"/>
                  <a:pt x="87" y="22"/>
                </a:cubicBezTo>
                <a:cubicBezTo>
                  <a:pt x="93" y="16"/>
                  <a:pt x="93" y="16"/>
                  <a:pt x="93" y="16"/>
                </a:cubicBezTo>
                <a:cubicBezTo>
                  <a:pt x="93" y="23"/>
                  <a:pt x="93" y="23"/>
                  <a:pt x="93" y="23"/>
                </a:cubicBezTo>
                <a:close/>
                <a:moveTo>
                  <a:pt x="93" y="11"/>
                </a:moveTo>
                <a:cubicBezTo>
                  <a:pt x="93" y="8"/>
                  <a:pt x="93" y="8"/>
                  <a:pt x="93" y="8"/>
                </a:cubicBezTo>
                <a:cubicBezTo>
                  <a:pt x="93" y="7"/>
                  <a:pt x="93" y="6"/>
                  <a:pt x="92" y="5"/>
                </a:cubicBezTo>
                <a:cubicBezTo>
                  <a:pt x="86" y="12"/>
                  <a:pt x="86" y="12"/>
                  <a:pt x="86" y="12"/>
                </a:cubicBezTo>
                <a:cubicBezTo>
                  <a:pt x="86" y="12"/>
                  <a:pt x="87" y="13"/>
                  <a:pt x="87" y="14"/>
                </a:cubicBezTo>
                <a:cubicBezTo>
                  <a:pt x="87" y="17"/>
                  <a:pt x="87" y="17"/>
                  <a:pt x="87" y="17"/>
                </a:cubicBezTo>
                <a:cubicBezTo>
                  <a:pt x="93" y="11"/>
                  <a:pt x="93" y="11"/>
                  <a:pt x="93" y="11"/>
                </a:cubicBezTo>
                <a:close/>
                <a:moveTo>
                  <a:pt x="91" y="2"/>
                </a:moveTo>
                <a:cubicBezTo>
                  <a:pt x="81" y="12"/>
                  <a:pt x="81" y="12"/>
                  <a:pt x="81" y="12"/>
                </a:cubicBezTo>
                <a:cubicBezTo>
                  <a:pt x="74" y="12"/>
                  <a:pt x="74" y="12"/>
                  <a:pt x="74" y="12"/>
                </a:cubicBezTo>
                <a:cubicBezTo>
                  <a:pt x="86" y="0"/>
                  <a:pt x="86" y="0"/>
                  <a:pt x="86" y="0"/>
                </a:cubicBezTo>
                <a:cubicBezTo>
                  <a:pt x="88" y="0"/>
                  <a:pt x="89" y="1"/>
                  <a:pt x="91" y="2"/>
                </a:cubicBezTo>
                <a:cubicBezTo>
                  <a:pt x="91" y="2"/>
                  <a:pt x="91" y="2"/>
                  <a:pt x="91" y="2"/>
                </a:cubicBez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5" name="Freeform 83"/>
          <p:cNvSpPr>
            <a:spLocks noEditPoints="1"/>
          </p:cNvSpPr>
          <p:nvPr/>
        </p:nvSpPr>
        <p:spPr bwMode="auto">
          <a:xfrm>
            <a:off x="2254251" y="2284414"/>
            <a:ext cx="479425" cy="773113"/>
          </a:xfrm>
          <a:custGeom>
            <a:avLst/>
            <a:gdLst>
              <a:gd name="T0" fmla="*/ 12 w 101"/>
              <a:gd name="T1" fmla="*/ 0 h 163"/>
              <a:gd name="T2" fmla="*/ 89 w 101"/>
              <a:gd name="T3" fmla="*/ 0 h 163"/>
              <a:gd name="T4" fmla="*/ 97 w 101"/>
              <a:gd name="T5" fmla="*/ 3 h 163"/>
              <a:gd name="T6" fmla="*/ 101 w 101"/>
              <a:gd name="T7" fmla="*/ 12 h 163"/>
              <a:gd name="T8" fmla="*/ 101 w 101"/>
              <a:gd name="T9" fmla="*/ 152 h 163"/>
              <a:gd name="T10" fmla="*/ 97 w 101"/>
              <a:gd name="T11" fmla="*/ 160 h 163"/>
              <a:gd name="T12" fmla="*/ 97 w 101"/>
              <a:gd name="T13" fmla="*/ 160 h 163"/>
              <a:gd name="T14" fmla="*/ 89 w 101"/>
              <a:gd name="T15" fmla="*/ 163 h 163"/>
              <a:gd name="T16" fmla="*/ 12 w 101"/>
              <a:gd name="T17" fmla="*/ 163 h 163"/>
              <a:gd name="T18" fmla="*/ 4 w 101"/>
              <a:gd name="T19" fmla="*/ 160 h 163"/>
              <a:gd name="T20" fmla="*/ 0 w 101"/>
              <a:gd name="T21" fmla="*/ 152 h 163"/>
              <a:gd name="T22" fmla="*/ 0 w 101"/>
              <a:gd name="T23" fmla="*/ 12 h 163"/>
              <a:gd name="T24" fmla="*/ 4 w 101"/>
              <a:gd name="T25" fmla="*/ 3 h 163"/>
              <a:gd name="T26" fmla="*/ 4 w 101"/>
              <a:gd name="T27" fmla="*/ 3 h 163"/>
              <a:gd name="T28" fmla="*/ 4 w 101"/>
              <a:gd name="T29" fmla="*/ 3 h 163"/>
              <a:gd name="T30" fmla="*/ 4 w 101"/>
              <a:gd name="T31" fmla="*/ 3 h 163"/>
              <a:gd name="T32" fmla="*/ 12 w 101"/>
              <a:gd name="T33" fmla="*/ 0 h 163"/>
              <a:gd name="T34" fmla="*/ 40 w 101"/>
              <a:gd name="T35" fmla="*/ 150 h 163"/>
              <a:gd name="T36" fmla="*/ 61 w 101"/>
              <a:gd name="T37" fmla="*/ 150 h 163"/>
              <a:gd name="T38" fmla="*/ 63 w 101"/>
              <a:gd name="T39" fmla="*/ 149 h 163"/>
              <a:gd name="T40" fmla="*/ 61 w 101"/>
              <a:gd name="T41" fmla="*/ 147 h 163"/>
              <a:gd name="T42" fmla="*/ 40 w 101"/>
              <a:gd name="T43" fmla="*/ 147 h 163"/>
              <a:gd name="T44" fmla="*/ 38 w 101"/>
              <a:gd name="T45" fmla="*/ 149 h 163"/>
              <a:gd name="T46" fmla="*/ 40 w 101"/>
              <a:gd name="T47" fmla="*/ 150 h 163"/>
              <a:gd name="T48" fmla="*/ 12 w 101"/>
              <a:gd name="T49" fmla="*/ 16 h 163"/>
              <a:gd name="T50" fmla="*/ 10 w 101"/>
              <a:gd name="T51" fmla="*/ 18 h 163"/>
              <a:gd name="T52" fmla="*/ 10 w 101"/>
              <a:gd name="T53" fmla="*/ 138 h 163"/>
              <a:gd name="T54" fmla="*/ 12 w 101"/>
              <a:gd name="T55" fmla="*/ 140 h 163"/>
              <a:gd name="T56" fmla="*/ 89 w 101"/>
              <a:gd name="T57" fmla="*/ 140 h 163"/>
              <a:gd name="T58" fmla="*/ 91 w 101"/>
              <a:gd name="T59" fmla="*/ 138 h 163"/>
              <a:gd name="T60" fmla="*/ 91 w 101"/>
              <a:gd name="T61" fmla="*/ 18 h 163"/>
              <a:gd name="T62" fmla="*/ 89 w 101"/>
              <a:gd name="T63" fmla="*/ 16 h 163"/>
              <a:gd name="T64" fmla="*/ 12 w 101"/>
              <a:gd name="T65" fmla="*/ 16 h 163"/>
              <a:gd name="T66" fmla="*/ 87 w 101"/>
              <a:gd name="T67" fmla="*/ 19 h 163"/>
              <a:gd name="T68" fmla="*/ 14 w 101"/>
              <a:gd name="T69" fmla="*/ 19 h 163"/>
              <a:gd name="T70" fmla="*/ 14 w 101"/>
              <a:gd name="T71" fmla="*/ 136 h 163"/>
              <a:gd name="T72" fmla="*/ 87 w 101"/>
              <a:gd name="T73" fmla="*/ 136 h 163"/>
              <a:gd name="T74" fmla="*/ 87 w 101"/>
              <a:gd name="T75" fmla="*/ 19 h 163"/>
              <a:gd name="T76" fmla="*/ 89 w 101"/>
              <a:gd name="T77" fmla="*/ 4 h 163"/>
              <a:gd name="T78" fmla="*/ 12 w 101"/>
              <a:gd name="T79" fmla="*/ 4 h 163"/>
              <a:gd name="T80" fmla="*/ 6 w 101"/>
              <a:gd name="T81" fmla="*/ 6 h 163"/>
              <a:gd name="T82" fmla="*/ 6 w 101"/>
              <a:gd name="T83" fmla="*/ 6 h 163"/>
              <a:gd name="T84" fmla="*/ 4 w 101"/>
              <a:gd name="T85" fmla="*/ 12 h 163"/>
              <a:gd name="T86" fmla="*/ 4 w 101"/>
              <a:gd name="T87" fmla="*/ 152 h 163"/>
              <a:gd name="T88" fmla="*/ 6 w 101"/>
              <a:gd name="T89" fmla="*/ 157 h 163"/>
              <a:gd name="T90" fmla="*/ 12 w 101"/>
              <a:gd name="T91" fmla="*/ 159 h 163"/>
              <a:gd name="T92" fmla="*/ 89 w 101"/>
              <a:gd name="T93" fmla="*/ 159 h 163"/>
              <a:gd name="T94" fmla="*/ 95 w 101"/>
              <a:gd name="T95" fmla="*/ 157 h 163"/>
              <a:gd name="T96" fmla="*/ 95 w 101"/>
              <a:gd name="T97" fmla="*/ 157 h 163"/>
              <a:gd name="T98" fmla="*/ 97 w 101"/>
              <a:gd name="T99" fmla="*/ 152 h 163"/>
              <a:gd name="T100" fmla="*/ 97 w 101"/>
              <a:gd name="T101" fmla="*/ 12 h 163"/>
              <a:gd name="T102" fmla="*/ 95 w 101"/>
              <a:gd name="T103" fmla="*/ 6 h 163"/>
              <a:gd name="T104" fmla="*/ 89 w 101"/>
              <a:gd name="T105" fmla="*/ 4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01" h="163">
                <a:moveTo>
                  <a:pt x="12" y="0"/>
                </a:moveTo>
                <a:cubicBezTo>
                  <a:pt x="89" y="0"/>
                  <a:pt x="89" y="0"/>
                  <a:pt x="89" y="0"/>
                </a:cubicBezTo>
                <a:cubicBezTo>
                  <a:pt x="92" y="0"/>
                  <a:pt x="95" y="1"/>
                  <a:pt x="97" y="3"/>
                </a:cubicBezTo>
                <a:cubicBezTo>
                  <a:pt x="99" y="6"/>
                  <a:pt x="101" y="8"/>
                  <a:pt x="101" y="12"/>
                </a:cubicBezTo>
                <a:cubicBezTo>
                  <a:pt x="101" y="152"/>
                  <a:pt x="101" y="152"/>
                  <a:pt x="101" y="152"/>
                </a:cubicBezTo>
                <a:cubicBezTo>
                  <a:pt x="101" y="155"/>
                  <a:pt x="99" y="158"/>
                  <a:pt x="97" y="160"/>
                </a:cubicBezTo>
                <a:cubicBezTo>
                  <a:pt x="97" y="160"/>
                  <a:pt x="97" y="160"/>
                  <a:pt x="97" y="160"/>
                </a:cubicBezTo>
                <a:cubicBezTo>
                  <a:pt x="95" y="162"/>
                  <a:pt x="92" y="163"/>
                  <a:pt x="89" y="163"/>
                </a:cubicBezTo>
                <a:cubicBezTo>
                  <a:pt x="12" y="163"/>
                  <a:pt x="12" y="163"/>
                  <a:pt x="12" y="163"/>
                </a:cubicBezTo>
                <a:cubicBezTo>
                  <a:pt x="8" y="163"/>
                  <a:pt x="6" y="162"/>
                  <a:pt x="4" y="160"/>
                </a:cubicBezTo>
                <a:cubicBezTo>
                  <a:pt x="1" y="158"/>
                  <a:pt x="0" y="155"/>
                  <a:pt x="0" y="152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8"/>
                  <a:pt x="1" y="6"/>
                  <a:pt x="4" y="3"/>
                </a:cubicBezTo>
                <a:cubicBezTo>
                  <a:pt x="4" y="3"/>
                  <a:pt x="4" y="3"/>
                  <a:pt x="4" y="3"/>
                </a:cubicBezTo>
                <a:cubicBezTo>
                  <a:pt x="4" y="3"/>
                  <a:pt x="4" y="3"/>
                  <a:pt x="4" y="3"/>
                </a:cubicBezTo>
                <a:cubicBezTo>
                  <a:pt x="4" y="3"/>
                  <a:pt x="4" y="3"/>
                  <a:pt x="4" y="3"/>
                </a:cubicBezTo>
                <a:cubicBezTo>
                  <a:pt x="6" y="1"/>
                  <a:pt x="9" y="0"/>
                  <a:pt x="12" y="0"/>
                </a:cubicBezTo>
                <a:close/>
                <a:moveTo>
                  <a:pt x="40" y="150"/>
                </a:moveTo>
                <a:cubicBezTo>
                  <a:pt x="61" y="150"/>
                  <a:pt x="61" y="150"/>
                  <a:pt x="61" y="150"/>
                </a:cubicBezTo>
                <a:cubicBezTo>
                  <a:pt x="62" y="150"/>
                  <a:pt x="63" y="150"/>
                  <a:pt x="63" y="149"/>
                </a:cubicBezTo>
                <a:cubicBezTo>
                  <a:pt x="63" y="148"/>
                  <a:pt x="62" y="147"/>
                  <a:pt x="61" y="147"/>
                </a:cubicBezTo>
                <a:cubicBezTo>
                  <a:pt x="40" y="147"/>
                  <a:pt x="40" y="147"/>
                  <a:pt x="40" y="147"/>
                </a:cubicBezTo>
                <a:cubicBezTo>
                  <a:pt x="39" y="147"/>
                  <a:pt x="38" y="148"/>
                  <a:pt x="38" y="149"/>
                </a:cubicBezTo>
                <a:cubicBezTo>
                  <a:pt x="38" y="150"/>
                  <a:pt x="39" y="150"/>
                  <a:pt x="40" y="150"/>
                </a:cubicBezTo>
                <a:close/>
                <a:moveTo>
                  <a:pt x="12" y="16"/>
                </a:moveTo>
                <a:cubicBezTo>
                  <a:pt x="11" y="16"/>
                  <a:pt x="10" y="16"/>
                  <a:pt x="10" y="18"/>
                </a:cubicBezTo>
                <a:cubicBezTo>
                  <a:pt x="10" y="138"/>
                  <a:pt x="10" y="138"/>
                  <a:pt x="10" y="138"/>
                </a:cubicBezTo>
                <a:cubicBezTo>
                  <a:pt x="10" y="139"/>
                  <a:pt x="11" y="140"/>
                  <a:pt x="12" y="140"/>
                </a:cubicBezTo>
                <a:cubicBezTo>
                  <a:pt x="89" y="140"/>
                  <a:pt x="89" y="140"/>
                  <a:pt x="89" y="140"/>
                </a:cubicBezTo>
                <a:cubicBezTo>
                  <a:pt x="90" y="140"/>
                  <a:pt x="91" y="139"/>
                  <a:pt x="91" y="138"/>
                </a:cubicBezTo>
                <a:cubicBezTo>
                  <a:pt x="91" y="18"/>
                  <a:pt x="91" y="18"/>
                  <a:pt x="91" y="18"/>
                </a:cubicBezTo>
                <a:cubicBezTo>
                  <a:pt x="91" y="16"/>
                  <a:pt x="90" y="16"/>
                  <a:pt x="89" y="16"/>
                </a:cubicBezTo>
                <a:cubicBezTo>
                  <a:pt x="12" y="16"/>
                  <a:pt x="12" y="16"/>
                  <a:pt x="12" y="16"/>
                </a:cubicBezTo>
                <a:close/>
                <a:moveTo>
                  <a:pt x="87" y="19"/>
                </a:moveTo>
                <a:cubicBezTo>
                  <a:pt x="14" y="19"/>
                  <a:pt x="14" y="19"/>
                  <a:pt x="14" y="19"/>
                </a:cubicBezTo>
                <a:cubicBezTo>
                  <a:pt x="14" y="136"/>
                  <a:pt x="14" y="136"/>
                  <a:pt x="14" y="136"/>
                </a:cubicBezTo>
                <a:cubicBezTo>
                  <a:pt x="87" y="136"/>
                  <a:pt x="87" y="136"/>
                  <a:pt x="87" y="136"/>
                </a:cubicBezTo>
                <a:cubicBezTo>
                  <a:pt x="87" y="19"/>
                  <a:pt x="87" y="19"/>
                  <a:pt x="87" y="19"/>
                </a:cubicBezTo>
                <a:close/>
                <a:moveTo>
                  <a:pt x="89" y="4"/>
                </a:moveTo>
                <a:cubicBezTo>
                  <a:pt x="12" y="4"/>
                  <a:pt x="12" y="4"/>
                  <a:pt x="12" y="4"/>
                </a:cubicBezTo>
                <a:cubicBezTo>
                  <a:pt x="10" y="4"/>
                  <a:pt x="8" y="5"/>
                  <a:pt x="6" y="6"/>
                </a:cubicBezTo>
                <a:cubicBezTo>
                  <a:pt x="6" y="6"/>
                  <a:pt x="6" y="6"/>
                  <a:pt x="6" y="6"/>
                </a:cubicBezTo>
                <a:cubicBezTo>
                  <a:pt x="5" y="8"/>
                  <a:pt x="4" y="9"/>
                  <a:pt x="4" y="12"/>
                </a:cubicBezTo>
                <a:cubicBezTo>
                  <a:pt x="4" y="152"/>
                  <a:pt x="4" y="152"/>
                  <a:pt x="4" y="152"/>
                </a:cubicBezTo>
                <a:cubicBezTo>
                  <a:pt x="4" y="154"/>
                  <a:pt x="5" y="156"/>
                  <a:pt x="6" y="157"/>
                </a:cubicBezTo>
                <a:cubicBezTo>
                  <a:pt x="8" y="158"/>
                  <a:pt x="10" y="159"/>
                  <a:pt x="12" y="159"/>
                </a:cubicBezTo>
                <a:cubicBezTo>
                  <a:pt x="89" y="159"/>
                  <a:pt x="89" y="159"/>
                  <a:pt x="89" y="159"/>
                </a:cubicBezTo>
                <a:cubicBezTo>
                  <a:pt x="91" y="159"/>
                  <a:pt x="93" y="158"/>
                  <a:pt x="95" y="157"/>
                </a:cubicBezTo>
                <a:cubicBezTo>
                  <a:pt x="95" y="157"/>
                  <a:pt x="95" y="157"/>
                  <a:pt x="95" y="157"/>
                </a:cubicBezTo>
                <a:cubicBezTo>
                  <a:pt x="96" y="156"/>
                  <a:pt x="97" y="154"/>
                  <a:pt x="97" y="152"/>
                </a:cubicBezTo>
                <a:cubicBezTo>
                  <a:pt x="97" y="12"/>
                  <a:pt x="97" y="12"/>
                  <a:pt x="97" y="12"/>
                </a:cubicBezTo>
                <a:cubicBezTo>
                  <a:pt x="97" y="9"/>
                  <a:pt x="96" y="8"/>
                  <a:pt x="95" y="6"/>
                </a:cubicBezTo>
                <a:cubicBezTo>
                  <a:pt x="93" y="5"/>
                  <a:pt x="91" y="4"/>
                  <a:pt x="89" y="4"/>
                </a:cubicBezTo>
                <a:close/>
              </a:path>
            </a:pathLst>
          </a:custGeom>
          <a:solidFill>
            <a:srgbClr val="403E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6" name="Freeform 84"/>
          <p:cNvSpPr>
            <a:spLocks noEditPoints="1"/>
          </p:cNvSpPr>
          <p:nvPr/>
        </p:nvSpPr>
        <p:spPr bwMode="auto">
          <a:xfrm>
            <a:off x="3771901" y="3706814"/>
            <a:ext cx="436563" cy="455613"/>
          </a:xfrm>
          <a:custGeom>
            <a:avLst/>
            <a:gdLst>
              <a:gd name="T0" fmla="*/ 78 w 92"/>
              <a:gd name="T1" fmla="*/ 7 h 96"/>
              <a:gd name="T2" fmla="*/ 65 w 92"/>
              <a:gd name="T3" fmla="*/ 7 h 96"/>
              <a:gd name="T4" fmla="*/ 64 w 92"/>
              <a:gd name="T5" fmla="*/ 0 h 96"/>
              <a:gd name="T6" fmla="*/ 60 w 92"/>
              <a:gd name="T7" fmla="*/ 0 h 96"/>
              <a:gd name="T8" fmla="*/ 60 w 92"/>
              <a:gd name="T9" fmla="*/ 0 h 96"/>
              <a:gd name="T10" fmla="*/ 45 w 92"/>
              <a:gd name="T11" fmla="*/ 7 h 96"/>
              <a:gd name="T12" fmla="*/ 32 w 92"/>
              <a:gd name="T13" fmla="*/ 7 h 96"/>
              <a:gd name="T14" fmla="*/ 31 w 92"/>
              <a:gd name="T15" fmla="*/ 0 h 96"/>
              <a:gd name="T16" fmla="*/ 27 w 92"/>
              <a:gd name="T17" fmla="*/ 0 h 96"/>
              <a:gd name="T18" fmla="*/ 27 w 92"/>
              <a:gd name="T19" fmla="*/ 0 h 96"/>
              <a:gd name="T20" fmla="*/ 0 w 92"/>
              <a:gd name="T21" fmla="*/ 19 h 96"/>
              <a:gd name="T22" fmla="*/ 12 w 92"/>
              <a:gd name="T23" fmla="*/ 7 h 96"/>
              <a:gd name="T24" fmla="*/ 0 w 92"/>
              <a:gd name="T25" fmla="*/ 6 h 96"/>
              <a:gd name="T26" fmla="*/ 7 w 92"/>
              <a:gd name="T27" fmla="*/ 15 h 96"/>
              <a:gd name="T28" fmla="*/ 0 w 92"/>
              <a:gd name="T29" fmla="*/ 30 h 96"/>
              <a:gd name="T30" fmla="*/ 0 w 92"/>
              <a:gd name="T31" fmla="*/ 30 h 96"/>
              <a:gd name="T32" fmla="*/ 0 w 92"/>
              <a:gd name="T33" fmla="*/ 44 h 96"/>
              <a:gd name="T34" fmla="*/ 7 w 92"/>
              <a:gd name="T35" fmla="*/ 45 h 96"/>
              <a:gd name="T36" fmla="*/ 7 w 92"/>
              <a:gd name="T37" fmla="*/ 48 h 96"/>
              <a:gd name="T38" fmla="*/ 0 w 92"/>
              <a:gd name="T39" fmla="*/ 64 h 96"/>
              <a:gd name="T40" fmla="*/ 0 w 92"/>
              <a:gd name="T41" fmla="*/ 64 h 96"/>
              <a:gd name="T42" fmla="*/ 0 w 92"/>
              <a:gd name="T43" fmla="*/ 77 h 96"/>
              <a:gd name="T44" fmla="*/ 7 w 92"/>
              <a:gd name="T45" fmla="*/ 78 h 96"/>
              <a:gd name="T46" fmla="*/ 0 w 92"/>
              <a:gd name="T47" fmla="*/ 88 h 96"/>
              <a:gd name="T48" fmla="*/ 0 w 92"/>
              <a:gd name="T49" fmla="*/ 90 h 96"/>
              <a:gd name="T50" fmla="*/ 23 w 92"/>
              <a:gd name="T51" fmla="*/ 79 h 96"/>
              <a:gd name="T52" fmla="*/ 9 w 92"/>
              <a:gd name="T53" fmla="*/ 96 h 96"/>
              <a:gd name="T54" fmla="*/ 9 w 92"/>
              <a:gd name="T55" fmla="*/ 96 h 96"/>
              <a:gd name="T56" fmla="*/ 34 w 92"/>
              <a:gd name="T57" fmla="*/ 79 h 96"/>
              <a:gd name="T58" fmla="*/ 47 w 92"/>
              <a:gd name="T59" fmla="*/ 79 h 96"/>
              <a:gd name="T60" fmla="*/ 51 w 92"/>
              <a:gd name="T61" fmla="*/ 79 h 96"/>
              <a:gd name="T62" fmla="*/ 42 w 92"/>
              <a:gd name="T63" fmla="*/ 96 h 96"/>
              <a:gd name="T64" fmla="*/ 42 w 92"/>
              <a:gd name="T65" fmla="*/ 96 h 96"/>
              <a:gd name="T66" fmla="*/ 67 w 92"/>
              <a:gd name="T67" fmla="*/ 79 h 96"/>
              <a:gd name="T68" fmla="*/ 81 w 92"/>
              <a:gd name="T69" fmla="*/ 79 h 96"/>
              <a:gd name="T70" fmla="*/ 84 w 92"/>
              <a:gd name="T71" fmla="*/ 79 h 96"/>
              <a:gd name="T72" fmla="*/ 72 w 92"/>
              <a:gd name="T73" fmla="*/ 96 h 96"/>
              <a:gd name="T74" fmla="*/ 92 w 92"/>
              <a:gd name="T75" fmla="*/ 84 h 96"/>
              <a:gd name="T76" fmla="*/ 87 w 92"/>
              <a:gd name="T77" fmla="*/ 96 h 96"/>
              <a:gd name="T78" fmla="*/ 92 w 92"/>
              <a:gd name="T79" fmla="*/ 87 h 96"/>
              <a:gd name="T80" fmla="*/ 85 w 92"/>
              <a:gd name="T81" fmla="*/ 69 h 96"/>
              <a:gd name="T82" fmla="*/ 85 w 92"/>
              <a:gd name="T83" fmla="*/ 66 h 96"/>
              <a:gd name="T84" fmla="*/ 92 w 92"/>
              <a:gd name="T85" fmla="*/ 51 h 96"/>
              <a:gd name="T86" fmla="*/ 92 w 92"/>
              <a:gd name="T87" fmla="*/ 51 h 96"/>
              <a:gd name="T88" fmla="*/ 92 w 92"/>
              <a:gd name="T89" fmla="*/ 38 h 96"/>
              <a:gd name="T90" fmla="*/ 85 w 92"/>
              <a:gd name="T91" fmla="*/ 36 h 96"/>
              <a:gd name="T92" fmla="*/ 85 w 92"/>
              <a:gd name="T93" fmla="*/ 33 h 96"/>
              <a:gd name="T94" fmla="*/ 92 w 92"/>
              <a:gd name="T95" fmla="*/ 18 h 96"/>
              <a:gd name="T96" fmla="*/ 92 w 92"/>
              <a:gd name="T97" fmla="*/ 18 h 96"/>
              <a:gd name="T98" fmla="*/ 92 w 92"/>
              <a:gd name="T99" fmla="*/ 4 h 96"/>
              <a:gd name="T100" fmla="*/ 85 w 92"/>
              <a:gd name="T101" fmla="*/ 8 h 96"/>
              <a:gd name="T102" fmla="*/ 91 w 92"/>
              <a:gd name="T103" fmla="*/ 1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92" h="96">
                <a:moveTo>
                  <a:pt x="85" y="0"/>
                </a:moveTo>
                <a:cubicBezTo>
                  <a:pt x="80" y="0"/>
                  <a:pt x="80" y="0"/>
                  <a:pt x="80" y="0"/>
                </a:cubicBezTo>
                <a:cubicBezTo>
                  <a:pt x="73" y="7"/>
                  <a:pt x="73" y="7"/>
                  <a:pt x="73" y="7"/>
                </a:cubicBezTo>
                <a:cubicBezTo>
                  <a:pt x="78" y="7"/>
                  <a:pt x="78" y="7"/>
                  <a:pt x="78" y="7"/>
                </a:cubicBezTo>
                <a:cubicBezTo>
                  <a:pt x="85" y="0"/>
                  <a:pt x="85" y="0"/>
                  <a:pt x="85" y="0"/>
                </a:cubicBezTo>
                <a:close/>
                <a:moveTo>
                  <a:pt x="77" y="0"/>
                </a:moveTo>
                <a:cubicBezTo>
                  <a:pt x="70" y="7"/>
                  <a:pt x="70" y="7"/>
                  <a:pt x="70" y="7"/>
                </a:cubicBezTo>
                <a:cubicBezTo>
                  <a:pt x="65" y="7"/>
                  <a:pt x="65" y="7"/>
                  <a:pt x="65" y="7"/>
                </a:cubicBezTo>
                <a:cubicBezTo>
                  <a:pt x="72" y="0"/>
                  <a:pt x="72" y="0"/>
                  <a:pt x="72" y="0"/>
                </a:cubicBezTo>
                <a:cubicBezTo>
                  <a:pt x="77" y="0"/>
                  <a:pt x="77" y="0"/>
                  <a:pt x="77" y="0"/>
                </a:cubicBezTo>
                <a:close/>
                <a:moveTo>
                  <a:pt x="69" y="0"/>
                </a:moveTo>
                <a:cubicBezTo>
                  <a:pt x="64" y="0"/>
                  <a:pt x="64" y="0"/>
                  <a:pt x="64" y="0"/>
                </a:cubicBezTo>
                <a:cubicBezTo>
                  <a:pt x="57" y="7"/>
                  <a:pt x="57" y="7"/>
                  <a:pt x="57" y="7"/>
                </a:cubicBezTo>
                <a:cubicBezTo>
                  <a:pt x="62" y="7"/>
                  <a:pt x="62" y="7"/>
                  <a:pt x="62" y="7"/>
                </a:cubicBezTo>
                <a:cubicBezTo>
                  <a:pt x="69" y="0"/>
                  <a:pt x="69" y="0"/>
                  <a:pt x="69" y="0"/>
                </a:cubicBezTo>
                <a:close/>
                <a:moveTo>
                  <a:pt x="60" y="0"/>
                </a:moveTo>
                <a:cubicBezTo>
                  <a:pt x="54" y="7"/>
                  <a:pt x="54" y="7"/>
                  <a:pt x="54" y="7"/>
                </a:cubicBezTo>
                <a:cubicBezTo>
                  <a:pt x="49" y="7"/>
                  <a:pt x="49" y="7"/>
                  <a:pt x="49" y="7"/>
                </a:cubicBezTo>
                <a:cubicBezTo>
                  <a:pt x="55" y="0"/>
                  <a:pt x="55" y="0"/>
                  <a:pt x="55" y="0"/>
                </a:cubicBezTo>
                <a:cubicBezTo>
                  <a:pt x="60" y="0"/>
                  <a:pt x="60" y="0"/>
                  <a:pt x="60" y="0"/>
                </a:cubicBezTo>
                <a:close/>
                <a:moveTo>
                  <a:pt x="52" y="0"/>
                </a:moveTo>
                <a:cubicBezTo>
                  <a:pt x="47" y="0"/>
                  <a:pt x="47" y="0"/>
                  <a:pt x="47" y="0"/>
                </a:cubicBezTo>
                <a:cubicBezTo>
                  <a:pt x="40" y="7"/>
                  <a:pt x="40" y="7"/>
                  <a:pt x="40" y="7"/>
                </a:cubicBezTo>
                <a:cubicBezTo>
                  <a:pt x="45" y="7"/>
                  <a:pt x="45" y="7"/>
                  <a:pt x="45" y="7"/>
                </a:cubicBezTo>
                <a:cubicBezTo>
                  <a:pt x="52" y="0"/>
                  <a:pt x="52" y="0"/>
                  <a:pt x="52" y="0"/>
                </a:cubicBezTo>
                <a:close/>
                <a:moveTo>
                  <a:pt x="44" y="0"/>
                </a:moveTo>
                <a:cubicBezTo>
                  <a:pt x="37" y="7"/>
                  <a:pt x="37" y="7"/>
                  <a:pt x="37" y="7"/>
                </a:cubicBezTo>
                <a:cubicBezTo>
                  <a:pt x="32" y="7"/>
                  <a:pt x="32" y="7"/>
                  <a:pt x="32" y="7"/>
                </a:cubicBezTo>
                <a:cubicBezTo>
                  <a:pt x="39" y="0"/>
                  <a:pt x="39" y="0"/>
                  <a:pt x="39" y="0"/>
                </a:cubicBezTo>
                <a:cubicBezTo>
                  <a:pt x="44" y="0"/>
                  <a:pt x="44" y="0"/>
                  <a:pt x="44" y="0"/>
                </a:cubicBezTo>
                <a:close/>
                <a:moveTo>
                  <a:pt x="35" y="0"/>
                </a:moveTo>
                <a:cubicBezTo>
                  <a:pt x="31" y="0"/>
                  <a:pt x="31" y="0"/>
                  <a:pt x="31" y="0"/>
                </a:cubicBezTo>
                <a:cubicBezTo>
                  <a:pt x="24" y="7"/>
                  <a:pt x="24" y="7"/>
                  <a:pt x="24" y="7"/>
                </a:cubicBezTo>
                <a:cubicBezTo>
                  <a:pt x="29" y="7"/>
                  <a:pt x="29" y="7"/>
                  <a:pt x="29" y="7"/>
                </a:cubicBezTo>
                <a:cubicBezTo>
                  <a:pt x="35" y="0"/>
                  <a:pt x="35" y="0"/>
                  <a:pt x="35" y="0"/>
                </a:cubicBezTo>
                <a:close/>
                <a:moveTo>
                  <a:pt x="27" y="0"/>
                </a:moveTo>
                <a:cubicBezTo>
                  <a:pt x="20" y="7"/>
                  <a:pt x="20" y="7"/>
                  <a:pt x="20" y="7"/>
                </a:cubicBezTo>
                <a:cubicBezTo>
                  <a:pt x="15" y="7"/>
                  <a:pt x="15" y="7"/>
                  <a:pt x="15" y="7"/>
                </a:cubicBezTo>
                <a:cubicBezTo>
                  <a:pt x="22" y="0"/>
                  <a:pt x="22" y="0"/>
                  <a:pt x="22" y="0"/>
                </a:cubicBezTo>
                <a:cubicBezTo>
                  <a:pt x="27" y="0"/>
                  <a:pt x="27" y="0"/>
                  <a:pt x="27" y="0"/>
                </a:cubicBezTo>
                <a:close/>
                <a:moveTo>
                  <a:pt x="19" y="0"/>
                </a:moveTo>
                <a:cubicBezTo>
                  <a:pt x="14" y="0"/>
                  <a:pt x="14" y="0"/>
                  <a:pt x="14" y="0"/>
                </a:cubicBezTo>
                <a:cubicBezTo>
                  <a:pt x="0" y="14"/>
                  <a:pt x="0" y="14"/>
                  <a:pt x="0" y="14"/>
                </a:cubicBezTo>
                <a:cubicBezTo>
                  <a:pt x="0" y="19"/>
                  <a:pt x="0" y="19"/>
                  <a:pt x="0" y="19"/>
                </a:cubicBezTo>
                <a:cubicBezTo>
                  <a:pt x="7" y="12"/>
                  <a:pt x="7" y="12"/>
                  <a:pt x="7" y="12"/>
                </a:cubicBezTo>
                <a:cubicBezTo>
                  <a:pt x="7" y="8"/>
                  <a:pt x="7" y="8"/>
                  <a:pt x="7" y="8"/>
                </a:cubicBezTo>
                <a:cubicBezTo>
                  <a:pt x="7" y="7"/>
                  <a:pt x="8" y="7"/>
                  <a:pt x="8" y="7"/>
                </a:cubicBezTo>
                <a:cubicBezTo>
                  <a:pt x="12" y="7"/>
                  <a:pt x="12" y="7"/>
                  <a:pt x="12" y="7"/>
                </a:cubicBezTo>
                <a:cubicBezTo>
                  <a:pt x="19" y="0"/>
                  <a:pt x="19" y="0"/>
                  <a:pt x="19" y="0"/>
                </a:cubicBezTo>
                <a:close/>
                <a:moveTo>
                  <a:pt x="11" y="0"/>
                </a:moveTo>
                <a:cubicBezTo>
                  <a:pt x="0" y="10"/>
                  <a:pt x="0" y="10"/>
                  <a:pt x="0" y="10"/>
                </a:cubicBezTo>
                <a:cubicBezTo>
                  <a:pt x="0" y="6"/>
                  <a:pt x="0" y="6"/>
                  <a:pt x="0" y="6"/>
                </a:cubicBezTo>
                <a:cubicBezTo>
                  <a:pt x="6" y="0"/>
                  <a:pt x="6" y="0"/>
                  <a:pt x="6" y="0"/>
                </a:cubicBezTo>
                <a:cubicBezTo>
                  <a:pt x="11" y="0"/>
                  <a:pt x="11" y="0"/>
                  <a:pt x="11" y="0"/>
                </a:cubicBezTo>
                <a:close/>
                <a:moveTo>
                  <a:pt x="0" y="22"/>
                </a:moveTo>
                <a:cubicBezTo>
                  <a:pt x="7" y="15"/>
                  <a:pt x="7" y="15"/>
                  <a:pt x="7" y="15"/>
                </a:cubicBezTo>
                <a:cubicBezTo>
                  <a:pt x="7" y="20"/>
                  <a:pt x="7" y="20"/>
                  <a:pt x="7" y="20"/>
                </a:cubicBezTo>
                <a:cubicBezTo>
                  <a:pt x="0" y="27"/>
                  <a:pt x="0" y="27"/>
                  <a:pt x="0" y="27"/>
                </a:cubicBezTo>
                <a:cubicBezTo>
                  <a:pt x="0" y="22"/>
                  <a:pt x="0" y="22"/>
                  <a:pt x="0" y="22"/>
                </a:cubicBezTo>
                <a:close/>
                <a:moveTo>
                  <a:pt x="0" y="30"/>
                </a:moveTo>
                <a:cubicBezTo>
                  <a:pt x="0" y="35"/>
                  <a:pt x="0" y="35"/>
                  <a:pt x="0" y="35"/>
                </a:cubicBezTo>
                <a:cubicBezTo>
                  <a:pt x="7" y="28"/>
                  <a:pt x="7" y="28"/>
                  <a:pt x="7" y="28"/>
                </a:cubicBezTo>
                <a:cubicBezTo>
                  <a:pt x="7" y="23"/>
                  <a:pt x="7" y="23"/>
                  <a:pt x="7" y="23"/>
                </a:cubicBezTo>
                <a:cubicBezTo>
                  <a:pt x="0" y="30"/>
                  <a:pt x="0" y="30"/>
                  <a:pt x="0" y="30"/>
                </a:cubicBezTo>
                <a:close/>
                <a:moveTo>
                  <a:pt x="0" y="39"/>
                </a:moveTo>
                <a:cubicBezTo>
                  <a:pt x="7" y="32"/>
                  <a:pt x="7" y="32"/>
                  <a:pt x="7" y="32"/>
                </a:cubicBezTo>
                <a:cubicBezTo>
                  <a:pt x="7" y="37"/>
                  <a:pt x="7" y="37"/>
                  <a:pt x="7" y="37"/>
                </a:cubicBezTo>
                <a:cubicBezTo>
                  <a:pt x="0" y="44"/>
                  <a:pt x="0" y="44"/>
                  <a:pt x="0" y="44"/>
                </a:cubicBezTo>
                <a:cubicBezTo>
                  <a:pt x="0" y="39"/>
                  <a:pt x="0" y="39"/>
                  <a:pt x="0" y="39"/>
                </a:cubicBezTo>
                <a:close/>
                <a:moveTo>
                  <a:pt x="0" y="47"/>
                </a:moveTo>
                <a:cubicBezTo>
                  <a:pt x="0" y="52"/>
                  <a:pt x="0" y="52"/>
                  <a:pt x="0" y="52"/>
                </a:cubicBezTo>
                <a:cubicBezTo>
                  <a:pt x="7" y="45"/>
                  <a:pt x="7" y="45"/>
                  <a:pt x="7" y="45"/>
                </a:cubicBezTo>
                <a:cubicBezTo>
                  <a:pt x="7" y="40"/>
                  <a:pt x="7" y="40"/>
                  <a:pt x="7" y="40"/>
                </a:cubicBezTo>
                <a:cubicBezTo>
                  <a:pt x="0" y="47"/>
                  <a:pt x="0" y="47"/>
                  <a:pt x="0" y="47"/>
                </a:cubicBezTo>
                <a:close/>
                <a:moveTo>
                  <a:pt x="0" y="55"/>
                </a:moveTo>
                <a:cubicBezTo>
                  <a:pt x="7" y="48"/>
                  <a:pt x="7" y="48"/>
                  <a:pt x="7" y="48"/>
                </a:cubicBezTo>
                <a:cubicBezTo>
                  <a:pt x="7" y="53"/>
                  <a:pt x="7" y="53"/>
                  <a:pt x="7" y="53"/>
                </a:cubicBezTo>
                <a:cubicBezTo>
                  <a:pt x="0" y="60"/>
                  <a:pt x="0" y="60"/>
                  <a:pt x="0" y="60"/>
                </a:cubicBezTo>
                <a:cubicBezTo>
                  <a:pt x="0" y="55"/>
                  <a:pt x="0" y="55"/>
                  <a:pt x="0" y="55"/>
                </a:cubicBezTo>
                <a:close/>
                <a:moveTo>
                  <a:pt x="0" y="64"/>
                </a:moveTo>
                <a:cubicBezTo>
                  <a:pt x="0" y="68"/>
                  <a:pt x="0" y="68"/>
                  <a:pt x="0" y="68"/>
                </a:cubicBezTo>
                <a:cubicBezTo>
                  <a:pt x="7" y="61"/>
                  <a:pt x="7" y="61"/>
                  <a:pt x="7" y="61"/>
                </a:cubicBezTo>
                <a:cubicBezTo>
                  <a:pt x="7" y="57"/>
                  <a:pt x="7" y="57"/>
                  <a:pt x="7" y="57"/>
                </a:cubicBezTo>
                <a:cubicBezTo>
                  <a:pt x="0" y="64"/>
                  <a:pt x="0" y="64"/>
                  <a:pt x="0" y="64"/>
                </a:cubicBezTo>
                <a:close/>
                <a:moveTo>
                  <a:pt x="0" y="72"/>
                </a:moveTo>
                <a:cubicBezTo>
                  <a:pt x="7" y="65"/>
                  <a:pt x="7" y="65"/>
                  <a:pt x="7" y="65"/>
                </a:cubicBezTo>
                <a:cubicBezTo>
                  <a:pt x="7" y="70"/>
                  <a:pt x="7" y="70"/>
                  <a:pt x="7" y="70"/>
                </a:cubicBezTo>
                <a:cubicBezTo>
                  <a:pt x="0" y="77"/>
                  <a:pt x="0" y="77"/>
                  <a:pt x="0" y="77"/>
                </a:cubicBezTo>
                <a:cubicBezTo>
                  <a:pt x="0" y="72"/>
                  <a:pt x="0" y="72"/>
                  <a:pt x="0" y="72"/>
                </a:cubicBezTo>
                <a:close/>
                <a:moveTo>
                  <a:pt x="0" y="80"/>
                </a:moveTo>
                <a:cubicBezTo>
                  <a:pt x="0" y="85"/>
                  <a:pt x="0" y="85"/>
                  <a:pt x="0" y="85"/>
                </a:cubicBezTo>
                <a:cubicBezTo>
                  <a:pt x="7" y="78"/>
                  <a:pt x="7" y="78"/>
                  <a:pt x="7" y="78"/>
                </a:cubicBezTo>
                <a:cubicBezTo>
                  <a:pt x="7" y="78"/>
                  <a:pt x="7" y="78"/>
                  <a:pt x="7" y="78"/>
                </a:cubicBezTo>
                <a:cubicBezTo>
                  <a:pt x="7" y="73"/>
                  <a:pt x="7" y="73"/>
                  <a:pt x="7" y="73"/>
                </a:cubicBezTo>
                <a:cubicBezTo>
                  <a:pt x="0" y="80"/>
                  <a:pt x="0" y="80"/>
                  <a:pt x="0" y="80"/>
                </a:cubicBezTo>
                <a:close/>
                <a:moveTo>
                  <a:pt x="0" y="88"/>
                </a:moveTo>
                <a:cubicBezTo>
                  <a:pt x="9" y="79"/>
                  <a:pt x="9" y="79"/>
                  <a:pt x="9" y="79"/>
                </a:cubicBezTo>
                <a:cubicBezTo>
                  <a:pt x="14" y="79"/>
                  <a:pt x="14" y="79"/>
                  <a:pt x="14" y="79"/>
                </a:cubicBezTo>
                <a:cubicBezTo>
                  <a:pt x="1" y="93"/>
                  <a:pt x="1" y="93"/>
                  <a:pt x="1" y="93"/>
                </a:cubicBezTo>
                <a:cubicBezTo>
                  <a:pt x="0" y="92"/>
                  <a:pt x="0" y="91"/>
                  <a:pt x="0" y="90"/>
                </a:cubicBezTo>
                <a:cubicBezTo>
                  <a:pt x="0" y="88"/>
                  <a:pt x="0" y="88"/>
                  <a:pt x="0" y="88"/>
                </a:cubicBezTo>
                <a:close/>
                <a:moveTo>
                  <a:pt x="2" y="95"/>
                </a:moveTo>
                <a:cubicBezTo>
                  <a:pt x="18" y="79"/>
                  <a:pt x="18" y="79"/>
                  <a:pt x="18" y="79"/>
                </a:cubicBezTo>
                <a:cubicBezTo>
                  <a:pt x="23" y="79"/>
                  <a:pt x="23" y="79"/>
                  <a:pt x="23" y="79"/>
                </a:cubicBezTo>
                <a:cubicBezTo>
                  <a:pt x="6" y="96"/>
                  <a:pt x="6" y="96"/>
                  <a:pt x="6" y="96"/>
                </a:cubicBezTo>
                <a:cubicBezTo>
                  <a:pt x="6" y="96"/>
                  <a:pt x="6" y="96"/>
                  <a:pt x="6" y="96"/>
                </a:cubicBezTo>
                <a:cubicBezTo>
                  <a:pt x="4" y="96"/>
                  <a:pt x="3" y="95"/>
                  <a:pt x="2" y="95"/>
                </a:cubicBezTo>
                <a:close/>
                <a:moveTo>
                  <a:pt x="9" y="96"/>
                </a:moveTo>
                <a:cubicBezTo>
                  <a:pt x="14" y="96"/>
                  <a:pt x="14" y="96"/>
                  <a:pt x="14" y="96"/>
                </a:cubicBezTo>
                <a:cubicBezTo>
                  <a:pt x="31" y="79"/>
                  <a:pt x="31" y="79"/>
                  <a:pt x="31" y="79"/>
                </a:cubicBezTo>
                <a:cubicBezTo>
                  <a:pt x="26" y="79"/>
                  <a:pt x="26" y="79"/>
                  <a:pt x="26" y="79"/>
                </a:cubicBezTo>
                <a:cubicBezTo>
                  <a:pt x="9" y="96"/>
                  <a:pt x="9" y="96"/>
                  <a:pt x="9" y="96"/>
                </a:cubicBezTo>
                <a:close/>
                <a:moveTo>
                  <a:pt x="17" y="96"/>
                </a:moveTo>
                <a:cubicBezTo>
                  <a:pt x="22" y="96"/>
                  <a:pt x="22" y="96"/>
                  <a:pt x="22" y="96"/>
                </a:cubicBezTo>
                <a:cubicBezTo>
                  <a:pt x="39" y="79"/>
                  <a:pt x="39" y="79"/>
                  <a:pt x="39" y="79"/>
                </a:cubicBezTo>
                <a:cubicBezTo>
                  <a:pt x="34" y="79"/>
                  <a:pt x="34" y="79"/>
                  <a:pt x="34" y="79"/>
                </a:cubicBezTo>
                <a:cubicBezTo>
                  <a:pt x="17" y="96"/>
                  <a:pt x="17" y="96"/>
                  <a:pt x="17" y="96"/>
                </a:cubicBezTo>
                <a:close/>
                <a:moveTo>
                  <a:pt x="26" y="96"/>
                </a:moveTo>
                <a:cubicBezTo>
                  <a:pt x="43" y="79"/>
                  <a:pt x="43" y="79"/>
                  <a:pt x="43" y="79"/>
                </a:cubicBezTo>
                <a:cubicBezTo>
                  <a:pt x="47" y="79"/>
                  <a:pt x="47" y="79"/>
                  <a:pt x="47" y="79"/>
                </a:cubicBezTo>
                <a:cubicBezTo>
                  <a:pt x="31" y="96"/>
                  <a:pt x="31" y="96"/>
                  <a:pt x="31" y="96"/>
                </a:cubicBezTo>
                <a:cubicBezTo>
                  <a:pt x="26" y="96"/>
                  <a:pt x="26" y="96"/>
                  <a:pt x="26" y="96"/>
                </a:cubicBezTo>
                <a:close/>
                <a:moveTo>
                  <a:pt x="34" y="96"/>
                </a:moveTo>
                <a:cubicBezTo>
                  <a:pt x="51" y="79"/>
                  <a:pt x="51" y="79"/>
                  <a:pt x="51" y="79"/>
                </a:cubicBezTo>
                <a:cubicBezTo>
                  <a:pt x="56" y="79"/>
                  <a:pt x="56" y="79"/>
                  <a:pt x="56" y="79"/>
                </a:cubicBezTo>
                <a:cubicBezTo>
                  <a:pt x="39" y="96"/>
                  <a:pt x="39" y="96"/>
                  <a:pt x="39" y="96"/>
                </a:cubicBezTo>
                <a:cubicBezTo>
                  <a:pt x="34" y="96"/>
                  <a:pt x="34" y="96"/>
                  <a:pt x="34" y="96"/>
                </a:cubicBezTo>
                <a:close/>
                <a:moveTo>
                  <a:pt x="42" y="96"/>
                </a:moveTo>
                <a:cubicBezTo>
                  <a:pt x="47" y="96"/>
                  <a:pt x="47" y="96"/>
                  <a:pt x="47" y="96"/>
                </a:cubicBezTo>
                <a:cubicBezTo>
                  <a:pt x="64" y="79"/>
                  <a:pt x="64" y="79"/>
                  <a:pt x="64" y="79"/>
                </a:cubicBezTo>
                <a:cubicBezTo>
                  <a:pt x="59" y="79"/>
                  <a:pt x="59" y="79"/>
                  <a:pt x="59" y="79"/>
                </a:cubicBezTo>
                <a:cubicBezTo>
                  <a:pt x="42" y="96"/>
                  <a:pt x="42" y="96"/>
                  <a:pt x="42" y="96"/>
                </a:cubicBezTo>
                <a:close/>
                <a:moveTo>
                  <a:pt x="51" y="96"/>
                </a:moveTo>
                <a:cubicBezTo>
                  <a:pt x="55" y="96"/>
                  <a:pt x="55" y="96"/>
                  <a:pt x="55" y="96"/>
                </a:cubicBezTo>
                <a:cubicBezTo>
                  <a:pt x="72" y="79"/>
                  <a:pt x="72" y="79"/>
                  <a:pt x="72" y="79"/>
                </a:cubicBezTo>
                <a:cubicBezTo>
                  <a:pt x="67" y="79"/>
                  <a:pt x="67" y="79"/>
                  <a:pt x="67" y="79"/>
                </a:cubicBezTo>
                <a:cubicBezTo>
                  <a:pt x="51" y="96"/>
                  <a:pt x="51" y="96"/>
                  <a:pt x="51" y="96"/>
                </a:cubicBezTo>
                <a:close/>
                <a:moveTo>
                  <a:pt x="59" y="96"/>
                </a:moveTo>
                <a:cubicBezTo>
                  <a:pt x="76" y="79"/>
                  <a:pt x="76" y="79"/>
                  <a:pt x="76" y="79"/>
                </a:cubicBezTo>
                <a:cubicBezTo>
                  <a:pt x="81" y="79"/>
                  <a:pt x="81" y="79"/>
                  <a:pt x="81" y="79"/>
                </a:cubicBezTo>
                <a:cubicBezTo>
                  <a:pt x="64" y="96"/>
                  <a:pt x="64" y="96"/>
                  <a:pt x="64" y="96"/>
                </a:cubicBezTo>
                <a:cubicBezTo>
                  <a:pt x="59" y="96"/>
                  <a:pt x="59" y="96"/>
                  <a:pt x="59" y="96"/>
                </a:cubicBezTo>
                <a:close/>
                <a:moveTo>
                  <a:pt x="67" y="96"/>
                </a:moveTo>
                <a:cubicBezTo>
                  <a:pt x="84" y="79"/>
                  <a:pt x="84" y="79"/>
                  <a:pt x="84" y="79"/>
                </a:cubicBezTo>
                <a:cubicBezTo>
                  <a:pt x="85" y="79"/>
                  <a:pt x="85" y="78"/>
                  <a:pt x="85" y="78"/>
                </a:cubicBezTo>
                <a:cubicBezTo>
                  <a:pt x="92" y="71"/>
                  <a:pt x="92" y="71"/>
                  <a:pt x="92" y="71"/>
                </a:cubicBezTo>
                <a:cubicBezTo>
                  <a:pt x="92" y="76"/>
                  <a:pt x="92" y="76"/>
                  <a:pt x="92" y="76"/>
                </a:cubicBezTo>
                <a:cubicBezTo>
                  <a:pt x="72" y="96"/>
                  <a:pt x="72" y="96"/>
                  <a:pt x="72" y="96"/>
                </a:cubicBezTo>
                <a:cubicBezTo>
                  <a:pt x="67" y="96"/>
                  <a:pt x="67" y="96"/>
                  <a:pt x="67" y="96"/>
                </a:cubicBezTo>
                <a:close/>
                <a:moveTo>
                  <a:pt x="75" y="96"/>
                </a:moveTo>
                <a:cubicBezTo>
                  <a:pt x="80" y="96"/>
                  <a:pt x="80" y="96"/>
                  <a:pt x="80" y="96"/>
                </a:cubicBezTo>
                <a:cubicBezTo>
                  <a:pt x="92" y="84"/>
                  <a:pt x="92" y="84"/>
                  <a:pt x="92" y="84"/>
                </a:cubicBezTo>
                <a:cubicBezTo>
                  <a:pt x="92" y="79"/>
                  <a:pt x="92" y="79"/>
                  <a:pt x="92" y="79"/>
                </a:cubicBezTo>
                <a:cubicBezTo>
                  <a:pt x="75" y="96"/>
                  <a:pt x="75" y="96"/>
                  <a:pt x="75" y="96"/>
                </a:cubicBezTo>
                <a:close/>
                <a:moveTo>
                  <a:pt x="84" y="96"/>
                </a:moveTo>
                <a:cubicBezTo>
                  <a:pt x="87" y="96"/>
                  <a:pt x="87" y="96"/>
                  <a:pt x="87" y="96"/>
                </a:cubicBezTo>
                <a:cubicBezTo>
                  <a:pt x="88" y="96"/>
                  <a:pt x="88" y="96"/>
                  <a:pt x="89" y="96"/>
                </a:cubicBezTo>
                <a:cubicBezTo>
                  <a:pt x="92" y="93"/>
                  <a:pt x="92" y="93"/>
                  <a:pt x="92" y="93"/>
                </a:cubicBezTo>
                <a:cubicBezTo>
                  <a:pt x="92" y="92"/>
                  <a:pt x="92" y="91"/>
                  <a:pt x="92" y="90"/>
                </a:cubicBezTo>
                <a:cubicBezTo>
                  <a:pt x="92" y="87"/>
                  <a:pt x="92" y="87"/>
                  <a:pt x="92" y="87"/>
                </a:cubicBezTo>
                <a:cubicBezTo>
                  <a:pt x="84" y="96"/>
                  <a:pt x="84" y="96"/>
                  <a:pt x="84" y="96"/>
                </a:cubicBezTo>
                <a:close/>
                <a:moveTo>
                  <a:pt x="92" y="67"/>
                </a:moveTo>
                <a:cubicBezTo>
                  <a:pt x="92" y="62"/>
                  <a:pt x="92" y="62"/>
                  <a:pt x="92" y="62"/>
                </a:cubicBezTo>
                <a:cubicBezTo>
                  <a:pt x="85" y="69"/>
                  <a:pt x="85" y="69"/>
                  <a:pt x="85" y="69"/>
                </a:cubicBezTo>
                <a:cubicBezTo>
                  <a:pt x="85" y="74"/>
                  <a:pt x="85" y="74"/>
                  <a:pt x="85" y="74"/>
                </a:cubicBezTo>
                <a:cubicBezTo>
                  <a:pt x="92" y="67"/>
                  <a:pt x="92" y="67"/>
                  <a:pt x="92" y="67"/>
                </a:cubicBezTo>
                <a:close/>
                <a:moveTo>
                  <a:pt x="92" y="59"/>
                </a:moveTo>
                <a:cubicBezTo>
                  <a:pt x="85" y="66"/>
                  <a:pt x="85" y="66"/>
                  <a:pt x="85" y="66"/>
                </a:cubicBezTo>
                <a:cubicBezTo>
                  <a:pt x="85" y="61"/>
                  <a:pt x="85" y="61"/>
                  <a:pt x="85" y="61"/>
                </a:cubicBezTo>
                <a:cubicBezTo>
                  <a:pt x="92" y="54"/>
                  <a:pt x="92" y="54"/>
                  <a:pt x="92" y="54"/>
                </a:cubicBezTo>
                <a:cubicBezTo>
                  <a:pt x="92" y="59"/>
                  <a:pt x="92" y="59"/>
                  <a:pt x="92" y="59"/>
                </a:cubicBezTo>
                <a:close/>
                <a:moveTo>
                  <a:pt x="92" y="51"/>
                </a:moveTo>
                <a:cubicBezTo>
                  <a:pt x="92" y="46"/>
                  <a:pt x="92" y="46"/>
                  <a:pt x="92" y="46"/>
                </a:cubicBezTo>
                <a:cubicBezTo>
                  <a:pt x="85" y="53"/>
                  <a:pt x="85" y="53"/>
                  <a:pt x="85" y="53"/>
                </a:cubicBezTo>
                <a:cubicBezTo>
                  <a:pt x="85" y="58"/>
                  <a:pt x="85" y="58"/>
                  <a:pt x="85" y="58"/>
                </a:cubicBezTo>
                <a:cubicBezTo>
                  <a:pt x="92" y="51"/>
                  <a:pt x="92" y="51"/>
                  <a:pt x="92" y="51"/>
                </a:cubicBezTo>
                <a:close/>
                <a:moveTo>
                  <a:pt x="92" y="42"/>
                </a:moveTo>
                <a:cubicBezTo>
                  <a:pt x="85" y="49"/>
                  <a:pt x="85" y="49"/>
                  <a:pt x="85" y="49"/>
                </a:cubicBezTo>
                <a:cubicBezTo>
                  <a:pt x="85" y="45"/>
                  <a:pt x="85" y="45"/>
                  <a:pt x="85" y="45"/>
                </a:cubicBezTo>
                <a:cubicBezTo>
                  <a:pt x="92" y="38"/>
                  <a:pt x="92" y="38"/>
                  <a:pt x="92" y="38"/>
                </a:cubicBezTo>
                <a:cubicBezTo>
                  <a:pt x="92" y="42"/>
                  <a:pt x="92" y="42"/>
                  <a:pt x="92" y="42"/>
                </a:cubicBezTo>
                <a:close/>
                <a:moveTo>
                  <a:pt x="92" y="34"/>
                </a:moveTo>
                <a:cubicBezTo>
                  <a:pt x="92" y="29"/>
                  <a:pt x="92" y="29"/>
                  <a:pt x="92" y="29"/>
                </a:cubicBezTo>
                <a:cubicBezTo>
                  <a:pt x="85" y="36"/>
                  <a:pt x="85" y="36"/>
                  <a:pt x="85" y="36"/>
                </a:cubicBezTo>
                <a:cubicBezTo>
                  <a:pt x="85" y="41"/>
                  <a:pt x="85" y="41"/>
                  <a:pt x="85" y="41"/>
                </a:cubicBezTo>
                <a:cubicBezTo>
                  <a:pt x="92" y="34"/>
                  <a:pt x="92" y="34"/>
                  <a:pt x="92" y="34"/>
                </a:cubicBezTo>
                <a:close/>
                <a:moveTo>
                  <a:pt x="92" y="26"/>
                </a:moveTo>
                <a:cubicBezTo>
                  <a:pt x="85" y="33"/>
                  <a:pt x="85" y="33"/>
                  <a:pt x="85" y="33"/>
                </a:cubicBezTo>
                <a:cubicBezTo>
                  <a:pt x="85" y="28"/>
                  <a:pt x="85" y="28"/>
                  <a:pt x="85" y="28"/>
                </a:cubicBezTo>
                <a:cubicBezTo>
                  <a:pt x="92" y="21"/>
                  <a:pt x="92" y="21"/>
                  <a:pt x="92" y="21"/>
                </a:cubicBezTo>
                <a:cubicBezTo>
                  <a:pt x="92" y="26"/>
                  <a:pt x="92" y="26"/>
                  <a:pt x="92" y="26"/>
                </a:cubicBezTo>
                <a:close/>
                <a:moveTo>
                  <a:pt x="92" y="18"/>
                </a:moveTo>
                <a:cubicBezTo>
                  <a:pt x="92" y="13"/>
                  <a:pt x="92" y="13"/>
                  <a:pt x="92" y="13"/>
                </a:cubicBezTo>
                <a:cubicBezTo>
                  <a:pt x="85" y="20"/>
                  <a:pt x="85" y="20"/>
                  <a:pt x="85" y="20"/>
                </a:cubicBezTo>
                <a:cubicBezTo>
                  <a:pt x="85" y="25"/>
                  <a:pt x="85" y="25"/>
                  <a:pt x="85" y="25"/>
                </a:cubicBezTo>
                <a:cubicBezTo>
                  <a:pt x="92" y="18"/>
                  <a:pt x="92" y="18"/>
                  <a:pt x="92" y="18"/>
                </a:cubicBezTo>
                <a:close/>
                <a:moveTo>
                  <a:pt x="92" y="9"/>
                </a:moveTo>
                <a:cubicBezTo>
                  <a:pt x="85" y="16"/>
                  <a:pt x="85" y="16"/>
                  <a:pt x="85" y="16"/>
                </a:cubicBezTo>
                <a:cubicBezTo>
                  <a:pt x="85" y="11"/>
                  <a:pt x="85" y="11"/>
                  <a:pt x="85" y="11"/>
                </a:cubicBezTo>
                <a:cubicBezTo>
                  <a:pt x="92" y="4"/>
                  <a:pt x="92" y="4"/>
                  <a:pt x="92" y="4"/>
                </a:cubicBezTo>
                <a:cubicBezTo>
                  <a:pt x="92" y="5"/>
                  <a:pt x="92" y="5"/>
                  <a:pt x="92" y="5"/>
                </a:cubicBezTo>
                <a:cubicBezTo>
                  <a:pt x="92" y="9"/>
                  <a:pt x="92" y="9"/>
                  <a:pt x="92" y="9"/>
                </a:cubicBezTo>
                <a:close/>
                <a:moveTo>
                  <a:pt x="91" y="2"/>
                </a:moveTo>
                <a:cubicBezTo>
                  <a:pt x="85" y="8"/>
                  <a:pt x="85" y="8"/>
                  <a:pt x="85" y="8"/>
                </a:cubicBezTo>
                <a:cubicBezTo>
                  <a:pt x="85" y="7"/>
                  <a:pt x="85" y="7"/>
                  <a:pt x="84" y="7"/>
                </a:cubicBezTo>
                <a:cubicBezTo>
                  <a:pt x="82" y="7"/>
                  <a:pt x="82" y="7"/>
                  <a:pt x="82" y="7"/>
                </a:cubicBezTo>
                <a:cubicBezTo>
                  <a:pt x="88" y="0"/>
                  <a:pt x="88" y="0"/>
                  <a:pt x="88" y="0"/>
                </a:cubicBezTo>
                <a:cubicBezTo>
                  <a:pt x="89" y="0"/>
                  <a:pt x="90" y="1"/>
                  <a:pt x="91" y="1"/>
                </a:cubicBezTo>
                <a:cubicBezTo>
                  <a:pt x="91" y="2"/>
                  <a:pt x="91" y="2"/>
                  <a:pt x="91" y="2"/>
                </a:cubicBez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7" name="Freeform 85"/>
          <p:cNvSpPr>
            <a:spLocks noEditPoints="1"/>
          </p:cNvSpPr>
          <p:nvPr/>
        </p:nvSpPr>
        <p:spPr bwMode="auto">
          <a:xfrm>
            <a:off x="3819526" y="3749676"/>
            <a:ext cx="346075" cy="247650"/>
          </a:xfrm>
          <a:custGeom>
            <a:avLst/>
            <a:gdLst>
              <a:gd name="T0" fmla="*/ 0 w 73"/>
              <a:gd name="T1" fmla="*/ 33 h 52"/>
              <a:gd name="T2" fmla="*/ 28 w 73"/>
              <a:gd name="T3" fmla="*/ 0 h 52"/>
              <a:gd name="T4" fmla="*/ 0 w 73"/>
              <a:gd name="T5" fmla="*/ 33 h 52"/>
              <a:gd name="T6" fmla="*/ 36 w 73"/>
              <a:gd name="T7" fmla="*/ 0 h 52"/>
              <a:gd name="T8" fmla="*/ 10 w 73"/>
              <a:gd name="T9" fmla="*/ 31 h 52"/>
              <a:gd name="T10" fmla="*/ 8 w 73"/>
              <a:gd name="T11" fmla="*/ 30 h 52"/>
              <a:gd name="T12" fmla="*/ 12 w 73"/>
              <a:gd name="T13" fmla="*/ 32 h 52"/>
              <a:gd name="T14" fmla="*/ 49 w 73"/>
              <a:gd name="T15" fmla="*/ 0 h 52"/>
              <a:gd name="T16" fmla="*/ 12 w 73"/>
              <a:gd name="T17" fmla="*/ 32 h 52"/>
              <a:gd name="T18" fmla="*/ 37 w 73"/>
              <a:gd name="T19" fmla="*/ 16 h 52"/>
              <a:gd name="T20" fmla="*/ 37 w 73"/>
              <a:gd name="T21" fmla="*/ 20 h 52"/>
              <a:gd name="T22" fmla="*/ 37 w 73"/>
              <a:gd name="T23" fmla="*/ 20 h 52"/>
              <a:gd name="T24" fmla="*/ 19 w 73"/>
              <a:gd name="T25" fmla="*/ 38 h 52"/>
              <a:gd name="T26" fmla="*/ 21 w 73"/>
              <a:gd name="T27" fmla="*/ 40 h 52"/>
              <a:gd name="T28" fmla="*/ 39 w 73"/>
              <a:gd name="T29" fmla="*/ 27 h 52"/>
              <a:gd name="T30" fmla="*/ 21 w 73"/>
              <a:gd name="T31" fmla="*/ 40 h 52"/>
              <a:gd name="T32" fmla="*/ 40 w 73"/>
              <a:gd name="T33" fmla="*/ 29 h 52"/>
              <a:gd name="T34" fmla="*/ 43 w 73"/>
              <a:gd name="T35" fmla="*/ 31 h 52"/>
              <a:gd name="T36" fmla="*/ 26 w 73"/>
              <a:gd name="T37" fmla="*/ 44 h 52"/>
              <a:gd name="T38" fmla="*/ 45 w 73"/>
              <a:gd name="T39" fmla="*/ 32 h 52"/>
              <a:gd name="T40" fmla="*/ 33 w 73"/>
              <a:gd name="T41" fmla="*/ 50 h 52"/>
              <a:gd name="T42" fmla="*/ 35 w 73"/>
              <a:gd name="T43" fmla="*/ 51 h 52"/>
              <a:gd name="T44" fmla="*/ 37 w 73"/>
              <a:gd name="T45" fmla="*/ 52 h 52"/>
              <a:gd name="T46" fmla="*/ 38 w 73"/>
              <a:gd name="T47" fmla="*/ 52 h 52"/>
              <a:gd name="T48" fmla="*/ 73 w 73"/>
              <a:gd name="T49" fmla="*/ 18 h 52"/>
              <a:gd name="T50" fmla="*/ 64 w 73"/>
              <a:gd name="T51" fmla="*/ 22 h 52"/>
              <a:gd name="T52" fmla="*/ 53 w 73"/>
              <a:gd name="T53" fmla="*/ 33 h 52"/>
              <a:gd name="T54" fmla="*/ 48 w 73"/>
              <a:gd name="T55" fmla="*/ 46 h 52"/>
              <a:gd name="T56" fmla="*/ 73 w 73"/>
              <a:gd name="T57" fmla="*/ 27 h 52"/>
              <a:gd name="T58" fmla="*/ 48 w 73"/>
              <a:gd name="T59" fmla="*/ 46 h 52"/>
              <a:gd name="T60" fmla="*/ 73 w 73"/>
              <a:gd name="T61" fmla="*/ 30 h 52"/>
              <a:gd name="T62" fmla="*/ 65 w 73"/>
              <a:gd name="T63" fmla="*/ 42 h 52"/>
              <a:gd name="T64" fmla="*/ 62 w 73"/>
              <a:gd name="T65" fmla="*/ 40 h 52"/>
              <a:gd name="T66" fmla="*/ 73 w 73"/>
              <a:gd name="T67" fmla="*/ 38 h 52"/>
              <a:gd name="T68" fmla="*/ 71 w 73"/>
              <a:gd name="T69" fmla="*/ 45 h 52"/>
              <a:gd name="T70" fmla="*/ 73 w 73"/>
              <a:gd name="T71" fmla="*/ 10 h 52"/>
              <a:gd name="T72" fmla="*/ 63 w 73"/>
              <a:gd name="T73" fmla="*/ 15 h 52"/>
              <a:gd name="T74" fmla="*/ 73 w 73"/>
              <a:gd name="T75" fmla="*/ 10 h 52"/>
              <a:gd name="T76" fmla="*/ 73 w 73"/>
              <a:gd name="T77" fmla="*/ 0 h 52"/>
              <a:gd name="T78" fmla="*/ 60 w 73"/>
              <a:gd name="T79" fmla="*/ 10 h 52"/>
              <a:gd name="T80" fmla="*/ 62 w 73"/>
              <a:gd name="T81" fmla="*/ 12 h 52"/>
              <a:gd name="T82" fmla="*/ 66 w 73"/>
              <a:gd name="T83" fmla="*/ 0 h 52"/>
              <a:gd name="T84" fmla="*/ 55 w 73"/>
              <a:gd name="T85" fmla="*/ 7 h 52"/>
              <a:gd name="T86" fmla="*/ 66 w 73"/>
              <a:gd name="T87" fmla="*/ 0 h 52"/>
              <a:gd name="T88" fmla="*/ 52 w 73"/>
              <a:gd name="T89" fmla="*/ 0 h 52"/>
              <a:gd name="T90" fmla="*/ 50 w 73"/>
              <a:gd name="T91" fmla="*/ 6 h 52"/>
              <a:gd name="T92" fmla="*/ 57 w 73"/>
              <a:gd name="T93" fmla="*/ 0 h 52"/>
              <a:gd name="T94" fmla="*/ 0 w 73"/>
              <a:gd name="T95" fmla="*/ 25 h 52"/>
              <a:gd name="T96" fmla="*/ 19 w 73"/>
              <a:gd name="T97" fmla="*/ 0 h 52"/>
              <a:gd name="T98" fmla="*/ 16 w 73"/>
              <a:gd name="T99" fmla="*/ 0 h 52"/>
              <a:gd name="T100" fmla="*/ 0 w 73"/>
              <a:gd name="T101" fmla="*/ 12 h 52"/>
              <a:gd name="T102" fmla="*/ 16 w 73"/>
              <a:gd name="T103" fmla="*/ 0 h 52"/>
              <a:gd name="T104" fmla="*/ 0 w 73"/>
              <a:gd name="T105" fmla="*/ 8 h 52"/>
              <a:gd name="T106" fmla="*/ 3 w 73"/>
              <a:gd name="T107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3" h="52">
                <a:moveTo>
                  <a:pt x="0" y="33"/>
                </a:moveTo>
                <a:cubicBezTo>
                  <a:pt x="0" y="33"/>
                  <a:pt x="0" y="33"/>
                  <a:pt x="0" y="33"/>
                </a:cubicBezTo>
                <a:cubicBezTo>
                  <a:pt x="32" y="0"/>
                  <a:pt x="32" y="0"/>
                  <a:pt x="32" y="0"/>
                </a:cubicBezTo>
                <a:cubicBezTo>
                  <a:pt x="28" y="0"/>
                  <a:pt x="28" y="0"/>
                  <a:pt x="28" y="0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33"/>
                  <a:pt x="0" y="33"/>
                  <a:pt x="0" y="33"/>
                </a:cubicBezTo>
                <a:close/>
                <a:moveTo>
                  <a:pt x="6" y="30"/>
                </a:moveTo>
                <a:cubicBezTo>
                  <a:pt x="36" y="0"/>
                  <a:pt x="36" y="0"/>
                  <a:pt x="36" y="0"/>
                </a:cubicBezTo>
                <a:cubicBezTo>
                  <a:pt x="41" y="0"/>
                  <a:pt x="41" y="0"/>
                  <a:pt x="41" y="0"/>
                </a:cubicBezTo>
                <a:cubicBezTo>
                  <a:pt x="10" y="31"/>
                  <a:pt x="10" y="31"/>
                  <a:pt x="10" y="31"/>
                </a:cubicBezTo>
                <a:cubicBezTo>
                  <a:pt x="10" y="31"/>
                  <a:pt x="10" y="31"/>
                  <a:pt x="10" y="31"/>
                </a:cubicBezTo>
                <a:cubicBezTo>
                  <a:pt x="9" y="30"/>
                  <a:pt x="8" y="30"/>
                  <a:pt x="8" y="30"/>
                </a:cubicBezTo>
                <a:cubicBezTo>
                  <a:pt x="7" y="30"/>
                  <a:pt x="7" y="30"/>
                  <a:pt x="6" y="30"/>
                </a:cubicBezTo>
                <a:close/>
                <a:moveTo>
                  <a:pt x="12" y="32"/>
                </a:moveTo>
                <a:cubicBezTo>
                  <a:pt x="44" y="0"/>
                  <a:pt x="44" y="0"/>
                  <a:pt x="44" y="0"/>
                </a:cubicBezTo>
                <a:cubicBezTo>
                  <a:pt x="49" y="0"/>
                  <a:pt x="49" y="0"/>
                  <a:pt x="49" y="0"/>
                </a:cubicBezTo>
                <a:cubicBezTo>
                  <a:pt x="15" y="35"/>
                  <a:pt x="15" y="35"/>
                  <a:pt x="15" y="35"/>
                </a:cubicBezTo>
                <a:cubicBezTo>
                  <a:pt x="12" y="32"/>
                  <a:pt x="12" y="32"/>
                  <a:pt x="12" y="32"/>
                </a:cubicBezTo>
                <a:close/>
                <a:moveTo>
                  <a:pt x="17" y="36"/>
                </a:moveTo>
                <a:cubicBezTo>
                  <a:pt x="37" y="16"/>
                  <a:pt x="37" y="16"/>
                  <a:pt x="37" y="16"/>
                </a:cubicBezTo>
                <a:cubicBezTo>
                  <a:pt x="37" y="17"/>
                  <a:pt x="37" y="18"/>
                  <a:pt x="37" y="20"/>
                </a:cubicBezTo>
                <a:cubicBezTo>
                  <a:pt x="37" y="20"/>
                  <a:pt x="37" y="20"/>
                  <a:pt x="37" y="20"/>
                </a:cubicBezTo>
                <a:cubicBezTo>
                  <a:pt x="37" y="20"/>
                  <a:pt x="37" y="20"/>
                  <a:pt x="37" y="20"/>
                </a:cubicBezTo>
                <a:cubicBezTo>
                  <a:pt x="37" y="20"/>
                  <a:pt x="37" y="20"/>
                  <a:pt x="37" y="20"/>
                </a:cubicBezTo>
                <a:cubicBezTo>
                  <a:pt x="37" y="20"/>
                  <a:pt x="37" y="21"/>
                  <a:pt x="37" y="21"/>
                </a:cubicBezTo>
                <a:cubicBezTo>
                  <a:pt x="19" y="38"/>
                  <a:pt x="19" y="38"/>
                  <a:pt x="19" y="38"/>
                </a:cubicBezTo>
                <a:cubicBezTo>
                  <a:pt x="17" y="36"/>
                  <a:pt x="17" y="36"/>
                  <a:pt x="17" y="36"/>
                </a:cubicBezTo>
                <a:close/>
                <a:moveTo>
                  <a:pt x="21" y="40"/>
                </a:moveTo>
                <a:cubicBezTo>
                  <a:pt x="37" y="24"/>
                  <a:pt x="37" y="24"/>
                  <a:pt x="37" y="24"/>
                </a:cubicBezTo>
                <a:cubicBezTo>
                  <a:pt x="38" y="25"/>
                  <a:pt x="38" y="26"/>
                  <a:pt x="39" y="27"/>
                </a:cubicBezTo>
                <a:cubicBezTo>
                  <a:pt x="24" y="42"/>
                  <a:pt x="24" y="42"/>
                  <a:pt x="24" y="42"/>
                </a:cubicBezTo>
                <a:cubicBezTo>
                  <a:pt x="21" y="40"/>
                  <a:pt x="21" y="40"/>
                  <a:pt x="21" y="40"/>
                </a:cubicBezTo>
                <a:close/>
                <a:moveTo>
                  <a:pt x="26" y="44"/>
                </a:moveTo>
                <a:cubicBezTo>
                  <a:pt x="40" y="29"/>
                  <a:pt x="40" y="29"/>
                  <a:pt x="40" y="29"/>
                </a:cubicBezTo>
                <a:cubicBezTo>
                  <a:pt x="41" y="29"/>
                  <a:pt x="41" y="29"/>
                  <a:pt x="41" y="29"/>
                </a:cubicBezTo>
                <a:cubicBezTo>
                  <a:pt x="41" y="30"/>
                  <a:pt x="42" y="31"/>
                  <a:pt x="43" y="31"/>
                </a:cubicBezTo>
                <a:cubicBezTo>
                  <a:pt x="28" y="46"/>
                  <a:pt x="28" y="46"/>
                  <a:pt x="28" y="46"/>
                </a:cubicBezTo>
                <a:cubicBezTo>
                  <a:pt x="26" y="44"/>
                  <a:pt x="26" y="44"/>
                  <a:pt x="26" y="44"/>
                </a:cubicBezTo>
                <a:close/>
                <a:moveTo>
                  <a:pt x="30" y="47"/>
                </a:moveTo>
                <a:cubicBezTo>
                  <a:pt x="45" y="32"/>
                  <a:pt x="45" y="32"/>
                  <a:pt x="45" y="32"/>
                </a:cubicBezTo>
                <a:cubicBezTo>
                  <a:pt x="47" y="33"/>
                  <a:pt x="48" y="33"/>
                  <a:pt x="49" y="33"/>
                </a:cubicBezTo>
                <a:cubicBezTo>
                  <a:pt x="33" y="50"/>
                  <a:pt x="33" y="50"/>
                  <a:pt x="33" y="50"/>
                </a:cubicBezTo>
                <a:cubicBezTo>
                  <a:pt x="30" y="47"/>
                  <a:pt x="30" y="47"/>
                  <a:pt x="30" y="47"/>
                </a:cubicBezTo>
                <a:close/>
                <a:moveTo>
                  <a:pt x="35" y="51"/>
                </a:moveTo>
                <a:cubicBezTo>
                  <a:pt x="35" y="52"/>
                  <a:pt x="35" y="52"/>
                  <a:pt x="35" y="52"/>
                </a:cubicBezTo>
                <a:cubicBezTo>
                  <a:pt x="36" y="52"/>
                  <a:pt x="36" y="52"/>
                  <a:pt x="37" y="52"/>
                </a:cubicBezTo>
                <a:cubicBezTo>
                  <a:pt x="37" y="52"/>
                  <a:pt x="37" y="52"/>
                  <a:pt x="37" y="52"/>
                </a:cubicBezTo>
                <a:cubicBezTo>
                  <a:pt x="37" y="52"/>
                  <a:pt x="37" y="52"/>
                  <a:pt x="38" y="52"/>
                </a:cubicBezTo>
                <a:cubicBezTo>
                  <a:pt x="41" y="50"/>
                  <a:pt x="41" y="50"/>
                  <a:pt x="41" y="50"/>
                </a:cubicBezTo>
                <a:cubicBezTo>
                  <a:pt x="73" y="18"/>
                  <a:pt x="73" y="18"/>
                  <a:pt x="73" y="18"/>
                </a:cubicBezTo>
                <a:cubicBezTo>
                  <a:pt x="73" y="13"/>
                  <a:pt x="73" y="13"/>
                  <a:pt x="73" y="13"/>
                </a:cubicBezTo>
                <a:cubicBezTo>
                  <a:pt x="64" y="22"/>
                  <a:pt x="64" y="22"/>
                  <a:pt x="64" y="22"/>
                </a:cubicBezTo>
                <a:cubicBezTo>
                  <a:pt x="63" y="25"/>
                  <a:pt x="62" y="27"/>
                  <a:pt x="60" y="29"/>
                </a:cubicBezTo>
                <a:cubicBezTo>
                  <a:pt x="58" y="31"/>
                  <a:pt x="56" y="32"/>
                  <a:pt x="53" y="33"/>
                </a:cubicBezTo>
                <a:cubicBezTo>
                  <a:pt x="35" y="51"/>
                  <a:pt x="35" y="51"/>
                  <a:pt x="35" y="51"/>
                </a:cubicBezTo>
                <a:close/>
                <a:moveTo>
                  <a:pt x="48" y="46"/>
                </a:moveTo>
                <a:cubicBezTo>
                  <a:pt x="58" y="41"/>
                  <a:pt x="58" y="41"/>
                  <a:pt x="58" y="41"/>
                </a:cubicBezTo>
                <a:cubicBezTo>
                  <a:pt x="73" y="27"/>
                  <a:pt x="73" y="27"/>
                  <a:pt x="73" y="27"/>
                </a:cubicBezTo>
                <a:cubicBezTo>
                  <a:pt x="73" y="22"/>
                  <a:pt x="73" y="22"/>
                  <a:pt x="73" y="22"/>
                </a:cubicBezTo>
                <a:cubicBezTo>
                  <a:pt x="48" y="46"/>
                  <a:pt x="48" y="46"/>
                  <a:pt x="48" y="46"/>
                </a:cubicBezTo>
                <a:close/>
                <a:moveTo>
                  <a:pt x="62" y="40"/>
                </a:moveTo>
                <a:cubicBezTo>
                  <a:pt x="73" y="30"/>
                  <a:pt x="73" y="30"/>
                  <a:pt x="73" y="30"/>
                </a:cubicBezTo>
                <a:cubicBezTo>
                  <a:pt x="73" y="35"/>
                  <a:pt x="73" y="35"/>
                  <a:pt x="73" y="35"/>
                </a:cubicBezTo>
                <a:cubicBezTo>
                  <a:pt x="65" y="42"/>
                  <a:pt x="65" y="42"/>
                  <a:pt x="65" y="42"/>
                </a:cubicBezTo>
                <a:cubicBezTo>
                  <a:pt x="64" y="41"/>
                  <a:pt x="64" y="41"/>
                  <a:pt x="64" y="41"/>
                </a:cubicBezTo>
                <a:cubicBezTo>
                  <a:pt x="63" y="41"/>
                  <a:pt x="63" y="40"/>
                  <a:pt x="62" y="40"/>
                </a:cubicBezTo>
                <a:close/>
                <a:moveTo>
                  <a:pt x="68" y="43"/>
                </a:moveTo>
                <a:cubicBezTo>
                  <a:pt x="73" y="38"/>
                  <a:pt x="73" y="38"/>
                  <a:pt x="73" y="38"/>
                </a:cubicBezTo>
                <a:cubicBezTo>
                  <a:pt x="73" y="43"/>
                  <a:pt x="73" y="43"/>
                  <a:pt x="73" y="43"/>
                </a:cubicBezTo>
                <a:cubicBezTo>
                  <a:pt x="71" y="45"/>
                  <a:pt x="71" y="45"/>
                  <a:pt x="71" y="45"/>
                </a:cubicBezTo>
                <a:cubicBezTo>
                  <a:pt x="68" y="43"/>
                  <a:pt x="68" y="43"/>
                  <a:pt x="68" y="43"/>
                </a:cubicBezTo>
                <a:close/>
                <a:moveTo>
                  <a:pt x="73" y="10"/>
                </a:moveTo>
                <a:cubicBezTo>
                  <a:pt x="64" y="19"/>
                  <a:pt x="64" y="19"/>
                  <a:pt x="64" y="19"/>
                </a:cubicBezTo>
                <a:cubicBezTo>
                  <a:pt x="64" y="17"/>
                  <a:pt x="63" y="16"/>
                  <a:pt x="63" y="15"/>
                </a:cubicBezTo>
                <a:cubicBezTo>
                  <a:pt x="73" y="5"/>
                  <a:pt x="73" y="5"/>
                  <a:pt x="73" y="5"/>
                </a:cubicBezTo>
                <a:cubicBezTo>
                  <a:pt x="73" y="10"/>
                  <a:pt x="73" y="10"/>
                  <a:pt x="73" y="10"/>
                </a:cubicBezTo>
                <a:close/>
                <a:moveTo>
                  <a:pt x="73" y="2"/>
                </a:moveTo>
                <a:cubicBezTo>
                  <a:pt x="73" y="0"/>
                  <a:pt x="73" y="0"/>
                  <a:pt x="73" y="0"/>
                </a:cubicBezTo>
                <a:cubicBezTo>
                  <a:pt x="69" y="0"/>
                  <a:pt x="69" y="0"/>
                  <a:pt x="69" y="0"/>
                </a:cubicBezTo>
                <a:cubicBezTo>
                  <a:pt x="60" y="10"/>
                  <a:pt x="60" y="10"/>
                  <a:pt x="60" y="10"/>
                </a:cubicBezTo>
                <a:cubicBezTo>
                  <a:pt x="60" y="10"/>
                  <a:pt x="60" y="10"/>
                  <a:pt x="60" y="10"/>
                </a:cubicBezTo>
                <a:cubicBezTo>
                  <a:pt x="61" y="11"/>
                  <a:pt x="61" y="12"/>
                  <a:pt x="62" y="12"/>
                </a:cubicBezTo>
                <a:cubicBezTo>
                  <a:pt x="73" y="2"/>
                  <a:pt x="73" y="2"/>
                  <a:pt x="73" y="2"/>
                </a:cubicBezTo>
                <a:close/>
                <a:moveTo>
                  <a:pt x="66" y="0"/>
                </a:moveTo>
                <a:cubicBezTo>
                  <a:pt x="61" y="0"/>
                  <a:pt x="61" y="0"/>
                  <a:pt x="61" y="0"/>
                </a:cubicBezTo>
                <a:cubicBezTo>
                  <a:pt x="55" y="7"/>
                  <a:pt x="55" y="7"/>
                  <a:pt x="55" y="7"/>
                </a:cubicBezTo>
                <a:cubicBezTo>
                  <a:pt x="56" y="7"/>
                  <a:pt x="57" y="8"/>
                  <a:pt x="58" y="8"/>
                </a:cubicBezTo>
                <a:cubicBezTo>
                  <a:pt x="66" y="0"/>
                  <a:pt x="66" y="0"/>
                  <a:pt x="66" y="0"/>
                </a:cubicBezTo>
                <a:close/>
                <a:moveTo>
                  <a:pt x="57" y="0"/>
                </a:moveTo>
                <a:cubicBezTo>
                  <a:pt x="52" y="0"/>
                  <a:pt x="52" y="0"/>
                  <a:pt x="52" y="0"/>
                </a:cubicBezTo>
                <a:cubicBezTo>
                  <a:pt x="46" y="7"/>
                  <a:pt x="46" y="7"/>
                  <a:pt x="46" y="7"/>
                </a:cubicBezTo>
                <a:cubicBezTo>
                  <a:pt x="48" y="6"/>
                  <a:pt x="49" y="6"/>
                  <a:pt x="50" y="6"/>
                </a:cubicBezTo>
                <a:cubicBezTo>
                  <a:pt x="51" y="6"/>
                  <a:pt x="51" y="6"/>
                  <a:pt x="52" y="6"/>
                </a:cubicBezTo>
                <a:cubicBezTo>
                  <a:pt x="57" y="0"/>
                  <a:pt x="57" y="0"/>
                  <a:pt x="57" y="0"/>
                </a:cubicBezTo>
                <a:close/>
                <a:moveTo>
                  <a:pt x="24" y="0"/>
                </a:moveTo>
                <a:cubicBezTo>
                  <a:pt x="0" y="25"/>
                  <a:pt x="0" y="25"/>
                  <a:pt x="0" y="25"/>
                </a:cubicBezTo>
                <a:cubicBezTo>
                  <a:pt x="0" y="20"/>
                  <a:pt x="0" y="20"/>
                  <a:pt x="0" y="20"/>
                </a:cubicBezTo>
                <a:cubicBezTo>
                  <a:pt x="19" y="0"/>
                  <a:pt x="19" y="0"/>
                  <a:pt x="19" y="0"/>
                </a:cubicBezTo>
                <a:cubicBezTo>
                  <a:pt x="24" y="0"/>
                  <a:pt x="24" y="0"/>
                  <a:pt x="24" y="0"/>
                </a:cubicBezTo>
                <a:close/>
                <a:moveTo>
                  <a:pt x="16" y="0"/>
                </a:moveTo>
                <a:cubicBezTo>
                  <a:pt x="0" y="17"/>
                  <a:pt x="0" y="17"/>
                  <a:pt x="0" y="17"/>
                </a:cubicBezTo>
                <a:cubicBezTo>
                  <a:pt x="0" y="12"/>
                  <a:pt x="0" y="12"/>
                  <a:pt x="0" y="12"/>
                </a:cubicBezTo>
                <a:cubicBezTo>
                  <a:pt x="11" y="0"/>
                  <a:pt x="11" y="0"/>
                  <a:pt x="11" y="0"/>
                </a:cubicBezTo>
                <a:cubicBezTo>
                  <a:pt x="16" y="0"/>
                  <a:pt x="16" y="0"/>
                  <a:pt x="16" y="0"/>
                </a:cubicBezTo>
                <a:close/>
                <a:moveTo>
                  <a:pt x="8" y="0"/>
                </a:moveTo>
                <a:cubicBezTo>
                  <a:pt x="0" y="8"/>
                  <a:pt x="0" y="8"/>
                  <a:pt x="0" y="8"/>
                </a:cubicBezTo>
                <a:cubicBezTo>
                  <a:pt x="0" y="3"/>
                  <a:pt x="0" y="3"/>
                  <a:pt x="0" y="3"/>
                </a:cubicBezTo>
                <a:cubicBezTo>
                  <a:pt x="3" y="0"/>
                  <a:pt x="3" y="0"/>
                  <a:pt x="3" y="0"/>
                </a:cubicBezTo>
                <a:lnTo>
                  <a:pt x="8" y="0"/>
                </a:lnTo>
                <a:close/>
              </a:path>
            </a:pathLst>
          </a:cu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8" name="Freeform 86"/>
          <p:cNvSpPr>
            <a:spLocks noEditPoints="1"/>
          </p:cNvSpPr>
          <p:nvPr/>
        </p:nvSpPr>
        <p:spPr bwMode="auto">
          <a:xfrm>
            <a:off x="4003676" y="3792539"/>
            <a:ext cx="104775" cy="104775"/>
          </a:xfrm>
          <a:custGeom>
            <a:avLst/>
            <a:gdLst>
              <a:gd name="T0" fmla="*/ 19 w 22"/>
              <a:gd name="T1" fmla="*/ 3 h 22"/>
              <a:gd name="T2" fmla="*/ 19 w 22"/>
              <a:gd name="T3" fmla="*/ 3 h 22"/>
              <a:gd name="T4" fmla="*/ 3 w 22"/>
              <a:gd name="T5" fmla="*/ 18 h 22"/>
              <a:gd name="T6" fmla="*/ 4 w 22"/>
              <a:gd name="T7" fmla="*/ 18 h 22"/>
              <a:gd name="T8" fmla="*/ 6 w 22"/>
              <a:gd name="T9" fmla="*/ 20 h 22"/>
              <a:gd name="T10" fmla="*/ 21 w 22"/>
              <a:gd name="T11" fmla="*/ 5 h 22"/>
              <a:gd name="T12" fmla="*/ 19 w 22"/>
              <a:gd name="T13" fmla="*/ 3 h 22"/>
              <a:gd name="T14" fmla="*/ 17 w 22"/>
              <a:gd name="T15" fmla="*/ 1 h 22"/>
              <a:gd name="T16" fmla="*/ 2 w 22"/>
              <a:gd name="T17" fmla="*/ 16 h 22"/>
              <a:gd name="T18" fmla="*/ 1 w 22"/>
              <a:gd name="T19" fmla="*/ 13 h 22"/>
              <a:gd name="T20" fmla="*/ 13 w 22"/>
              <a:gd name="T21" fmla="*/ 0 h 22"/>
              <a:gd name="T22" fmla="*/ 17 w 22"/>
              <a:gd name="T23" fmla="*/ 1 h 22"/>
              <a:gd name="T24" fmla="*/ 10 w 22"/>
              <a:gd name="T25" fmla="*/ 0 h 22"/>
              <a:gd name="T26" fmla="*/ 0 w 22"/>
              <a:gd name="T27" fmla="*/ 9 h 22"/>
              <a:gd name="T28" fmla="*/ 4 w 22"/>
              <a:gd name="T29" fmla="*/ 3 h 22"/>
              <a:gd name="T30" fmla="*/ 10 w 22"/>
              <a:gd name="T31" fmla="*/ 0 h 22"/>
              <a:gd name="T32" fmla="*/ 9 w 22"/>
              <a:gd name="T33" fmla="*/ 21 h 22"/>
              <a:gd name="T34" fmla="*/ 22 w 22"/>
              <a:gd name="T35" fmla="*/ 8 h 22"/>
              <a:gd name="T36" fmla="*/ 22 w 22"/>
              <a:gd name="T37" fmla="*/ 11 h 22"/>
              <a:gd name="T38" fmla="*/ 22 w 22"/>
              <a:gd name="T39" fmla="*/ 13 h 22"/>
              <a:gd name="T40" fmla="*/ 13 w 22"/>
              <a:gd name="T41" fmla="*/ 21 h 22"/>
              <a:gd name="T42" fmla="*/ 11 w 22"/>
              <a:gd name="T43" fmla="*/ 22 h 22"/>
              <a:gd name="T44" fmla="*/ 11 w 22"/>
              <a:gd name="T45" fmla="*/ 22 h 22"/>
              <a:gd name="T46" fmla="*/ 11 w 22"/>
              <a:gd name="T47" fmla="*/ 22 h 22"/>
              <a:gd name="T48" fmla="*/ 11 w 22"/>
              <a:gd name="T49" fmla="*/ 22 h 22"/>
              <a:gd name="T50" fmla="*/ 9 w 22"/>
              <a:gd name="T51" fmla="*/ 21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22" h="22">
                <a:moveTo>
                  <a:pt x="19" y="3"/>
                </a:moveTo>
                <a:cubicBezTo>
                  <a:pt x="19" y="3"/>
                  <a:pt x="19" y="3"/>
                  <a:pt x="19" y="3"/>
                </a:cubicBezTo>
                <a:cubicBezTo>
                  <a:pt x="3" y="18"/>
                  <a:pt x="3" y="18"/>
                  <a:pt x="3" y="18"/>
                </a:cubicBezTo>
                <a:cubicBezTo>
                  <a:pt x="4" y="18"/>
                  <a:pt x="4" y="18"/>
                  <a:pt x="4" y="18"/>
                </a:cubicBezTo>
                <a:cubicBezTo>
                  <a:pt x="4" y="19"/>
                  <a:pt x="5" y="20"/>
                  <a:pt x="6" y="20"/>
                </a:cubicBezTo>
                <a:cubicBezTo>
                  <a:pt x="21" y="5"/>
                  <a:pt x="21" y="5"/>
                  <a:pt x="21" y="5"/>
                </a:cubicBezTo>
                <a:cubicBezTo>
                  <a:pt x="20" y="5"/>
                  <a:pt x="20" y="4"/>
                  <a:pt x="19" y="3"/>
                </a:cubicBezTo>
                <a:close/>
                <a:moveTo>
                  <a:pt x="17" y="1"/>
                </a:moveTo>
                <a:cubicBezTo>
                  <a:pt x="2" y="16"/>
                  <a:pt x="2" y="16"/>
                  <a:pt x="2" y="16"/>
                </a:cubicBezTo>
                <a:cubicBezTo>
                  <a:pt x="1" y="15"/>
                  <a:pt x="1" y="14"/>
                  <a:pt x="1" y="13"/>
                </a:cubicBezTo>
                <a:cubicBezTo>
                  <a:pt x="13" y="0"/>
                  <a:pt x="13" y="0"/>
                  <a:pt x="13" y="0"/>
                </a:cubicBezTo>
                <a:cubicBezTo>
                  <a:pt x="15" y="0"/>
                  <a:pt x="16" y="1"/>
                  <a:pt x="17" y="1"/>
                </a:cubicBezTo>
                <a:close/>
                <a:moveTo>
                  <a:pt x="10" y="0"/>
                </a:moveTo>
                <a:cubicBezTo>
                  <a:pt x="0" y="9"/>
                  <a:pt x="0" y="9"/>
                  <a:pt x="0" y="9"/>
                </a:cubicBezTo>
                <a:cubicBezTo>
                  <a:pt x="1" y="7"/>
                  <a:pt x="2" y="5"/>
                  <a:pt x="4" y="3"/>
                </a:cubicBezTo>
                <a:cubicBezTo>
                  <a:pt x="5" y="1"/>
                  <a:pt x="7" y="0"/>
                  <a:pt x="10" y="0"/>
                </a:cubicBezTo>
                <a:close/>
                <a:moveTo>
                  <a:pt x="9" y="21"/>
                </a:moveTo>
                <a:cubicBezTo>
                  <a:pt x="22" y="8"/>
                  <a:pt x="22" y="8"/>
                  <a:pt x="22" y="8"/>
                </a:cubicBezTo>
                <a:cubicBezTo>
                  <a:pt x="22" y="9"/>
                  <a:pt x="22" y="10"/>
                  <a:pt x="22" y="11"/>
                </a:cubicBezTo>
                <a:cubicBezTo>
                  <a:pt x="22" y="11"/>
                  <a:pt x="22" y="12"/>
                  <a:pt x="22" y="13"/>
                </a:cubicBezTo>
                <a:cubicBezTo>
                  <a:pt x="13" y="21"/>
                  <a:pt x="13" y="21"/>
                  <a:pt x="13" y="21"/>
                </a:cubicBezTo>
                <a:cubicBezTo>
                  <a:pt x="13" y="21"/>
                  <a:pt x="12" y="22"/>
                  <a:pt x="11" y="22"/>
                </a:cubicBezTo>
                <a:cubicBezTo>
                  <a:pt x="11" y="22"/>
                  <a:pt x="11" y="22"/>
                  <a:pt x="11" y="22"/>
                </a:cubicBezTo>
                <a:cubicBezTo>
                  <a:pt x="11" y="22"/>
                  <a:pt x="11" y="22"/>
                  <a:pt x="11" y="22"/>
                </a:cubicBezTo>
                <a:cubicBezTo>
                  <a:pt x="11" y="22"/>
                  <a:pt x="11" y="22"/>
                  <a:pt x="11" y="22"/>
                </a:cubicBezTo>
                <a:cubicBezTo>
                  <a:pt x="10" y="22"/>
                  <a:pt x="9" y="21"/>
                  <a:pt x="9" y="21"/>
                </a:cubicBezTo>
                <a:close/>
              </a:path>
            </a:pathLst>
          </a:custGeom>
          <a:solidFill>
            <a:srgbClr val="FFC02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9" name="Freeform 87"/>
          <p:cNvSpPr>
            <a:spLocks noEditPoints="1"/>
          </p:cNvSpPr>
          <p:nvPr/>
        </p:nvSpPr>
        <p:spPr bwMode="auto">
          <a:xfrm>
            <a:off x="3819526" y="3902076"/>
            <a:ext cx="346075" cy="165100"/>
          </a:xfrm>
          <a:custGeom>
            <a:avLst/>
            <a:gdLst>
              <a:gd name="T0" fmla="*/ 71 w 73"/>
              <a:gd name="T1" fmla="*/ 17 h 35"/>
              <a:gd name="T2" fmla="*/ 57 w 73"/>
              <a:gd name="T3" fmla="*/ 35 h 35"/>
              <a:gd name="T4" fmla="*/ 73 w 73"/>
              <a:gd name="T5" fmla="*/ 18 h 35"/>
              <a:gd name="T6" fmla="*/ 48 w 73"/>
              <a:gd name="T7" fmla="*/ 35 h 35"/>
              <a:gd name="T8" fmla="*/ 66 w 73"/>
              <a:gd name="T9" fmla="*/ 13 h 35"/>
              <a:gd name="T10" fmla="*/ 63 w 73"/>
              <a:gd name="T11" fmla="*/ 12 h 35"/>
              <a:gd name="T12" fmla="*/ 35 w 73"/>
              <a:gd name="T13" fmla="*/ 35 h 35"/>
              <a:gd name="T14" fmla="*/ 60 w 73"/>
              <a:gd name="T15" fmla="*/ 11 h 35"/>
              <a:gd name="T16" fmla="*/ 62 w 73"/>
              <a:gd name="T17" fmla="*/ 11 h 35"/>
              <a:gd name="T18" fmla="*/ 52 w 73"/>
              <a:gd name="T19" fmla="*/ 16 h 35"/>
              <a:gd name="T20" fmla="*/ 27 w 73"/>
              <a:gd name="T21" fmla="*/ 35 h 35"/>
              <a:gd name="T22" fmla="*/ 52 w 73"/>
              <a:gd name="T23" fmla="*/ 16 h 35"/>
              <a:gd name="T24" fmla="*/ 34 w 73"/>
              <a:gd name="T25" fmla="*/ 22 h 35"/>
              <a:gd name="T26" fmla="*/ 19 w 73"/>
              <a:gd name="T27" fmla="*/ 35 h 35"/>
              <a:gd name="T28" fmla="*/ 36 w 73"/>
              <a:gd name="T29" fmla="*/ 23 h 35"/>
              <a:gd name="T30" fmla="*/ 15 w 73"/>
              <a:gd name="T31" fmla="*/ 35 h 35"/>
              <a:gd name="T32" fmla="*/ 28 w 73"/>
              <a:gd name="T33" fmla="*/ 17 h 35"/>
              <a:gd name="T34" fmla="*/ 27 w 73"/>
              <a:gd name="T35" fmla="*/ 16 h 35"/>
              <a:gd name="T36" fmla="*/ 2 w 73"/>
              <a:gd name="T37" fmla="*/ 35 h 35"/>
              <a:gd name="T38" fmla="*/ 27 w 73"/>
              <a:gd name="T39" fmla="*/ 16 h 35"/>
              <a:gd name="T40" fmla="*/ 0 w 73"/>
              <a:gd name="T41" fmla="*/ 34 h 35"/>
              <a:gd name="T42" fmla="*/ 19 w 73"/>
              <a:gd name="T43" fmla="*/ 10 h 35"/>
              <a:gd name="T44" fmla="*/ 17 w 73"/>
              <a:gd name="T45" fmla="*/ 8 h 35"/>
              <a:gd name="T46" fmla="*/ 0 w 73"/>
              <a:gd name="T47" fmla="*/ 21 h 35"/>
              <a:gd name="T48" fmla="*/ 17 w 73"/>
              <a:gd name="T49" fmla="*/ 8 h 35"/>
              <a:gd name="T50" fmla="*/ 10 w 73"/>
              <a:gd name="T51" fmla="*/ 2 h 35"/>
              <a:gd name="T52" fmla="*/ 0 w 73"/>
              <a:gd name="T53" fmla="*/ 18 h 35"/>
              <a:gd name="T54" fmla="*/ 8 w 73"/>
              <a:gd name="T55" fmla="*/ 1 h 35"/>
              <a:gd name="T56" fmla="*/ 0 w 73"/>
              <a:gd name="T57" fmla="*/ 5 h 35"/>
              <a:gd name="T58" fmla="*/ 6 w 73"/>
              <a:gd name="T59" fmla="*/ 1 h 35"/>
              <a:gd name="T60" fmla="*/ 8 w 73"/>
              <a:gd name="T61" fmla="*/ 1 h 35"/>
              <a:gd name="T62" fmla="*/ 73 w 73"/>
              <a:gd name="T63" fmla="*/ 23 h 35"/>
              <a:gd name="T64" fmla="*/ 65 w 73"/>
              <a:gd name="T65" fmla="*/ 35 h 35"/>
              <a:gd name="T66" fmla="*/ 68 w 73"/>
              <a:gd name="T67" fmla="*/ 35 h 35"/>
              <a:gd name="T68" fmla="*/ 73 w 73"/>
              <a:gd name="T69" fmla="*/ 35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73" h="35">
                <a:moveTo>
                  <a:pt x="73" y="18"/>
                </a:moveTo>
                <a:cubicBezTo>
                  <a:pt x="71" y="17"/>
                  <a:pt x="71" y="17"/>
                  <a:pt x="71" y="17"/>
                </a:cubicBezTo>
                <a:cubicBezTo>
                  <a:pt x="52" y="35"/>
                  <a:pt x="52" y="35"/>
                  <a:pt x="52" y="35"/>
                </a:cubicBezTo>
                <a:cubicBezTo>
                  <a:pt x="57" y="35"/>
                  <a:pt x="57" y="35"/>
                  <a:pt x="57" y="35"/>
                </a:cubicBezTo>
                <a:cubicBezTo>
                  <a:pt x="73" y="19"/>
                  <a:pt x="73" y="19"/>
                  <a:pt x="73" y="19"/>
                </a:cubicBezTo>
                <a:cubicBezTo>
                  <a:pt x="73" y="18"/>
                  <a:pt x="73" y="18"/>
                  <a:pt x="73" y="18"/>
                </a:cubicBezTo>
                <a:close/>
                <a:moveTo>
                  <a:pt x="69" y="15"/>
                </a:moveTo>
                <a:cubicBezTo>
                  <a:pt x="48" y="35"/>
                  <a:pt x="48" y="35"/>
                  <a:pt x="48" y="35"/>
                </a:cubicBezTo>
                <a:cubicBezTo>
                  <a:pt x="44" y="35"/>
                  <a:pt x="44" y="35"/>
                  <a:pt x="44" y="35"/>
                </a:cubicBezTo>
                <a:cubicBezTo>
                  <a:pt x="66" y="13"/>
                  <a:pt x="66" y="13"/>
                  <a:pt x="66" y="13"/>
                </a:cubicBezTo>
                <a:cubicBezTo>
                  <a:pt x="69" y="15"/>
                  <a:pt x="69" y="15"/>
                  <a:pt x="69" y="15"/>
                </a:cubicBezTo>
                <a:close/>
                <a:moveTo>
                  <a:pt x="63" y="12"/>
                </a:moveTo>
                <a:cubicBezTo>
                  <a:pt x="40" y="35"/>
                  <a:pt x="40" y="35"/>
                  <a:pt x="40" y="35"/>
                </a:cubicBezTo>
                <a:cubicBezTo>
                  <a:pt x="35" y="35"/>
                  <a:pt x="35" y="35"/>
                  <a:pt x="35" y="35"/>
                </a:cubicBezTo>
                <a:cubicBezTo>
                  <a:pt x="59" y="12"/>
                  <a:pt x="59" y="12"/>
                  <a:pt x="59" y="12"/>
                </a:cubicBezTo>
                <a:cubicBezTo>
                  <a:pt x="60" y="11"/>
                  <a:pt x="60" y="11"/>
                  <a:pt x="60" y="11"/>
                </a:cubicBezTo>
                <a:cubicBezTo>
                  <a:pt x="60" y="11"/>
                  <a:pt x="61" y="11"/>
                  <a:pt x="61" y="11"/>
                </a:cubicBezTo>
                <a:cubicBezTo>
                  <a:pt x="62" y="11"/>
                  <a:pt x="62" y="11"/>
                  <a:pt x="62" y="11"/>
                </a:cubicBezTo>
                <a:cubicBezTo>
                  <a:pt x="63" y="12"/>
                  <a:pt x="63" y="12"/>
                  <a:pt x="63" y="12"/>
                </a:cubicBezTo>
                <a:close/>
                <a:moveTo>
                  <a:pt x="52" y="16"/>
                </a:moveTo>
                <a:cubicBezTo>
                  <a:pt x="41" y="21"/>
                  <a:pt x="41" y="21"/>
                  <a:pt x="41" y="21"/>
                </a:cubicBezTo>
                <a:cubicBezTo>
                  <a:pt x="27" y="35"/>
                  <a:pt x="27" y="35"/>
                  <a:pt x="27" y="35"/>
                </a:cubicBezTo>
                <a:cubicBezTo>
                  <a:pt x="32" y="35"/>
                  <a:pt x="32" y="35"/>
                  <a:pt x="32" y="35"/>
                </a:cubicBezTo>
                <a:cubicBezTo>
                  <a:pt x="52" y="16"/>
                  <a:pt x="52" y="16"/>
                  <a:pt x="52" y="16"/>
                </a:cubicBezTo>
                <a:close/>
                <a:moveTo>
                  <a:pt x="36" y="23"/>
                </a:moveTo>
                <a:cubicBezTo>
                  <a:pt x="35" y="23"/>
                  <a:pt x="34" y="22"/>
                  <a:pt x="34" y="22"/>
                </a:cubicBezTo>
                <a:cubicBezTo>
                  <a:pt x="33" y="21"/>
                  <a:pt x="33" y="21"/>
                  <a:pt x="33" y="21"/>
                </a:cubicBezTo>
                <a:cubicBezTo>
                  <a:pt x="19" y="35"/>
                  <a:pt x="19" y="35"/>
                  <a:pt x="19" y="35"/>
                </a:cubicBezTo>
                <a:cubicBezTo>
                  <a:pt x="24" y="35"/>
                  <a:pt x="24" y="35"/>
                  <a:pt x="24" y="35"/>
                </a:cubicBezTo>
                <a:cubicBezTo>
                  <a:pt x="36" y="23"/>
                  <a:pt x="36" y="23"/>
                  <a:pt x="36" y="23"/>
                </a:cubicBezTo>
                <a:close/>
                <a:moveTo>
                  <a:pt x="31" y="20"/>
                </a:moveTo>
                <a:cubicBezTo>
                  <a:pt x="15" y="35"/>
                  <a:pt x="15" y="35"/>
                  <a:pt x="15" y="35"/>
                </a:cubicBezTo>
                <a:cubicBezTo>
                  <a:pt x="10" y="35"/>
                  <a:pt x="10" y="35"/>
                  <a:pt x="10" y="35"/>
                </a:cubicBezTo>
                <a:cubicBezTo>
                  <a:pt x="28" y="17"/>
                  <a:pt x="28" y="17"/>
                  <a:pt x="28" y="17"/>
                </a:cubicBezTo>
                <a:cubicBezTo>
                  <a:pt x="31" y="20"/>
                  <a:pt x="31" y="20"/>
                  <a:pt x="31" y="20"/>
                </a:cubicBezTo>
                <a:close/>
                <a:moveTo>
                  <a:pt x="27" y="16"/>
                </a:moveTo>
                <a:cubicBezTo>
                  <a:pt x="7" y="35"/>
                  <a:pt x="7" y="35"/>
                  <a:pt x="7" y="35"/>
                </a:cubicBezTo>
                <a:cubicBezTo>
                  <a:pt x="2" y="35"/>
                  <a:pt x="2" y="35"/>
                  <a:pt x="2" y="35"/>
                </a:cubicBezTo>
                <a:cubicBezTo>
                  <a:pt x="24" y="14"/>
                  <a:pt x="24" y="14"/>
                  <a:pt x="24" y="14"/>
                </a:cubicBezTo>
                <a:cubicBezTo>
                  <a:pt x="27" y="16"/>
                  <a:pt x="27" y="16"/>
                  <a:pt x="27" y="16"/>
                </a:cubicBezTo>
                <a:close/>
                <a:moveTo>
                  <a:pt x="22" y="12"/>
                </a:moveTo>
                <a:cubicBezTo>
                  <a:pt x="0" y="34"/>
                  <a:pt x="0" y="34"/>
                  <a:pt x="0" y="34"/>
                </a:cubicBezTo>
                <a:cubicBezTo>
                  <a:pt x="0" y="29"/>
                  <a:pt x="0" y="29"/>
                  <a:pt x="0" y="29"/>
                </a:cubicBezTo>
                <a:cubicBezTo>
                  <a:pt x="19" y="10"/>
                  <a:pt x="19" y="10"/>
                  <a:pt x="19" y="10"/>
                </a:cubicBezTo>
                <a:cubicBezTo>
                  <a:pt x="22" y="12"/>
                  <a:pt x="22" y="12"/>
                  <a:pt x="22" y="12"/>
                </a:cubicBezTo>
                <a:close/>
                <a:moveTo>
                  <a:pt x="17" y="8"/>
                </a:moveTo>
                <a:cubicBezTo>
                  <a:pt x="15" y="6"/>
                  <a:pt x="15" y="6"/>
                  <a:pt x="15" y="6"/>
                </a:cubicBezTo>
                <a:cubicBezTo>
                  <a:pt x="0" y="21"/>
                  <a:pt x="0" y="21"/>
                  <a:pt x="0" y="21"/>
                </a:cubicBezTo>
                <a:cubicBezTo>
                  <a:pt x="0" y="26"/>
                  <a:pt x="0" y="26"/>
                  <a:pt x="0" y="26"/>
                </a:cubicBezTo>
                <a:cubicBezTo>
                  <a:pt x="17" y="8"/>
                  <a:pt x="17" y="8"/>
                  <a:pt x="17" y="8"/>
                </a:cubicBezTo>
                <a:close/>
                <a:moveTo>
                  <a:pt x="13" y="5"/>
                </a:moveTo>
                <a:cubicBezTo>
                  <a:pt x="10" y="2"/>
                  <a:pt x="10" y="2"/>
                  <a:pt x="10" y="2"/>
                </a:cubicBezTo>
                <a:cubicBezTo>
                  <a:pt x="0" y="13"/>
                  <a:pt x="0" y="13"/>
                  <a:pt x="0" y="13"/>
                </a:cubicBezTo>
                <a:cubicBezTo>
                  <a:pt x="0" y="18"/>
                  <a:pt x="0" y="18"/>
                  <a:pt x="0" y="18"/>
                </a:cubicBezTo>
                <a:cubicBezTo>
                  <a:pt x="13" y="5"/>
                  <a:pt x="13" y="5"/>
                  <a:pt x="13" y="5"/>
                </a:cubicBezTo>
                <a:close/>
                <a:moveTo>
                  <a:pt x="8" y="1"/>
                </a:moveTo>
                <a:cubicBezTo>
                  <a:pt x="0" y="9"/>
                  <a:pt x="0" y="9"/>
                  <a:pt x="0" y="9"/>
                </a:cubicBezTo>
                <a:cubicBezTo>
                  <a:pt x="0" y="5"/>
                  <a:pt x="0" y="5"/>
                  <a:pt x="0" y="5"/>
                </a:cubicBezTo>
                <a:cubicBezTo>
                  <a:pt x="1" y="4"/>
                  <a:pt x="1" y="4"/>
                  <a:pt x="1" y="4"/>
                </a:cubicBezTo>
                <a:cubicBezTo>
                  <a:pt x="6" y="1"/>
                  <a:pt x="6" y="1"/>
                  <a:pt x="6" y="1"/>
                </a:cubicBezTo>
                <a:cubicBezTo>
                  <a:pt x="6" y="1"/>
                  <a:pt x="7" y="0"/>
                  <a:pt x="7" y="1"/>
                </a:cubicBezTo>
                <a:cubicBezTo>
                  <a:pt x="8" y="1"/>
                  <a:pt x="8" y="1"/>
                  <a:pt x="8" y="1"/>
                </a:cubicBezTo>
                <a:close/>
                <a:moveTo>
                  <a:pt x="60" y="35"/>
                </a:moveTo>
                <a:cubicBezTo>
                  <a:pt x="73" y="23"/>
                  <a:pt x="73" y="23"/>
                  <a:pt x="73" y="23"/>
                </a:cubicBezTo>
                <a:cubicBezTo>
                  <a:pt x="73" y="28"/>
                  <a:pt x="73" y="28"/>
                  <a:pt x="73" y="28"/>
                </a:cubicBezTo>
                <a:cubicBezTo>
                  <a:pt x="65" y="35"/>
                  <a:pt x="65" y="35"/>
                  <a:pt x="65" y="35"/>
                </a:cubicBezTo>
                <a:cubicBezTo>
                  <a:pt x="60" y="35"/>
                  <a:pt x="60" y="35"/>
                  <a:pt x="60" y="35"/>
                </a:cubicBezTo>
                <a:close/>
                <a:moveTo>
                  <a:pt x="68" y="35"/>
                </a:moveTo>
                <a:cubicBezTo>
                  <a:pt x="73" y="31"/>
                  <a:pt x="73" y="31"/>
                  <a:pt x="73" y="31"/>
                </a:cubicBezTo>
                <a:cubicBezTo>
                  <a:pt x="73" y="35"/>
                  <a:pt x="73" y="35"/>
                  <a:pt x="73" y="35"/>
                </a:cubicBezTo>
                <a:lnTo>
                  <a:pt x="68" y="35"/>
                </a:lnTo>
                <a:close/>
              </a:path>
            </a:pathLst>
          </a:custGeom>
          <a:solidFill>
            <a:srgbClr val="7CB7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0" name="Freeform 88"/>
          <p:cNvSpPr>
            <a:spLocks noEditPoints="1"/>
          </p:cNvSpPr>
          <p:nvPr/>
        </p:nvSpPr>
        <p:spPr bwMode="auto">
          <a:xfrm>
            <a:off x="3757613" y="3692526"/>
            <a:ext cx="465138" cy="484188"/>
          </a:xfrm>
          <a:custGeom>
            <a:avLst/>
            <a:gdLst>
              <a:gd name="T0" fmla="*/ 9 w 98"/>
              <a:gd name="T1" fmla="*/ 3 h 102"/>
              <a:gd name="T2" fmla="*/ 3 w 98"/>
              <a:gd name="T3" fmla="*/ 8 h 102"/>
              <a:gd name="T4" fmla="*/ 5 w 98"/>
              <a:gd name="T5" fmla="*/ 97 h 102"/>
              <a:gd name="T6" fmla="*/ 90 w 98"/>
              <a:gd name="T7" fmla="*/ 99 h 102"/>
              <a:gd name="T8" fmla="*/ 95 w 98"/>
              <a:gd name="T9" fmla="*/ 93 h 102"/>
              <a:gd name="T10" fmla="*/ 94 w 98"/>
              <a:gd name="T11" fmla="*/ 4 h 102"/>
              <a:gd name="T12" fmla="*/ 11 w 98"/>
              <a:gd name="T13" fmla="*/ 10 h 102"/>
              <a:gd name="T14" fmla="*/ 88 w 98"/>
              <a:gd name="T15" fmla="*/ 11 h 102"/>
              <a:gd name="T16" fmla="*/ 87 w 98"/>
              <a:gd name="T17" fmla="*/ 82 h 102"/>
              <a:gd name="T18" fmla="*/ 10 w 98"/>
              <a:gd name="T19" fmla="*/ 81 h 102"/>
              <a:gd name="T20" fmla="*/ 11 w 98"/>
              <a:gd name="T21" fmla="*/ 10 h 102"/>
              <a:gd name="T22" fmla="*/ 86 w 98"/>
              <a:gd name="T23" fmla="*/ 59 h 102"/>
              <a:gd name="T24" fmla="*/ 74 w 98"/>
              <a:gd name="T25" fmla="*/ 52 h 102"/>
              <a:gd name="T26" fmla="*/ 51 w 98"/>
              <a:gd name="T27" fmla="*/ 64 h 102"/>
              <a:gd name="T28" fmla="*/ 50 w 98"/>
              <a:gd name="T29" fmla="*/ 64 h 102"/>
              <a:gd name="T30" fmla="*/ 23 w 98"/>
              <a:gd name="T31" fmla="*/ 43 h 102"/>
              <a:gd name="T32" fmla="*/ 18 w 98"/>
              <a:gd name="T33" fmla="*/ 42 h 102"/>
              <a:gd name="T34" fmla="*/ 13 w 98"/>
              <a:gd name="T35" fmla="*/ 12 h 102"/>
              <a:gd name="T36" fmla="*/ 13 w 98"/>
              <a:gd name="T37" fmla="*/ 48 h 102"/>
              <a:gd name="T38" fmla="*/ 20 w 98"/>
              <a:gd name="T39" fmla="*/ 45 h 102"/>
              <a:gd name="T40" fmla="*/ 47 w 98"/>
              <a:gd name="T41" fmla="*/ 66 h 102"/>
              <a:gd name="T42" fmla="*/ 49 w 98"/>
              <a:gd name="T43" fmla="*/ 67 h 102"/>
              <a:gd name="T44" fmla="*/ 73 w 98"/>
              <a:gd name="T45" fmla="*/ 55 h 102"/>
              <a:gd name="T46" fmla="*/ 75 w 98"/>
              <a:gd name="T47" fmla="*/ 55 h 102"/>
              <a:gd name="T48" fmla="*/ 86 w 98"/>
              <a:gd name="T49" fmla="*/ 79 h 102"/>
              <a:gd name="T50" fmla="*/ 13 w 98"/>
              <a:gd name="T51" fmla="*/ 48 h 102"/>
              <a:gd name="T52" fmla="*/ 73 w 98"/>
              <a:gd name="T53" fmla="*/ 22 h 102"/>
              <a:gd name="T54" fmla="*/ 73 w 98"/>
              <a:gd name="T55" fmla="*/ 41 h 102"/>
              <a:gd name="T56" fmla="*/ 63 w 98"/>
              <a:gd name="T57" fmla="*/ 45 h 102"/>
              <a:gd name="T58" fmla="*/ 63 w 98"/>
              <a:gd name="T59" fmla="*/ 45 h 102"/>
              <a:gd name="T60" fmla="*/ 50 w 98"/>
              <a:gd name="T61" fmla="*/ 32 h 102"/>
              <a:gd name="T62" fmla="*/ 50 w 98"/>
              <a:gd name="T63" fmla="*/ 32 h 102"/>
              <a:gd name="T64" fmla="*/ 54 w 98"/>
              <a:gd name="T65" fmla="*/ 22 h 102"/>
              <a:gd name="T66" fmla="*/ 71 w 98"/>
              <a:gd name="T67" fmla="*/ 24 h 102"/>
              <a:gd name="T68" fmla="*/ 71 w 98"/>
              <a:gd name="T69" fmla="*/ 39 h 102"/>
              <a:gd name="T70" fmla="*/ 63 w 98"/>
              <a:gd name="T71" fmla="*/ 43 h 102"/>
              <a:gd name="T72" fmla="*/ 63 w 98"/>
              <a:gd name="T73" fmla="*/ 43 h 102"/>
              <a:gd name="T74" fmla="*/ 52 w 98"/>
              <a:gd name="T75" fmla="*/ 32 h 102"/>
              <a:gd name="T76" fmla="*/ 52 w 98"/>
              <a:gd name="T77" fmla="*/ 32 h 102"/>
              <a:gd name="T78" fmla="*/ 56 w 98"/>
              <a:gd name="T79" fmla="*/ 24 h 102"/>
              <a:gd name="T80" fmla="*/ 71 w 98"/>
              <a:gd name="T81" fmla="*/ 24 h 102"/>
              <a:gd name="T82" fmla="*/ 90 w 98"/>
              <a:gd name="T83" fmla="*/ 0 h 102"/>
              <a:gd name="T84" fmla="*/ 98 w 98"/>
              <a:gd name="T85" fmla="*/ 8 h 102"/>
              <a:gd name="T86" fmla="*/ 96 w 98"/>
              <a:gd name="T87" fmla="*/ 99 h 102"/>
              <a:gd name="T88" fmla="*/ 9 w 98"/>
              <a:gd name="T89" fmla="*/ 102 h 102"/>
              <a:gd name="T90" fmla="*/ 0 w 98"/>
              <a:gd name="T91" fmla="*/ 93 h 102"/>
              <a:gd name="T92" fmla="*/ 3 w 98"/>
              <a:gd name="T93" fmla="*/ 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98" h="102">
                <a:moveTo>
                  <a:pt x="90" y="3"/>
                </a:moveTo>
                <a:cubicBezTo>
                  <a:pt x="9" y="3"/>
                  <a:pt x="9" y="3"/>
                  <a:pt x="9" y="3"/>
                </a:cubicBezTo>
                <a:cubicBezTo>
                  <a:pt x="7" y="3"/>
                  <a:pt x="6" y="3"/>
                  <a:pt x="5" y="4"/>
                </a:cubicBezTo>
                <a:cubicBezTo>
                  <a:pt x="4" y="5"/>
                  <a:pt x="3" y="7"/>
                  <a:pt x="3" y="8"/>
                </a:cubicBezTo>
                <a:cubicBezTo>
                  <a:pt x="3" y="93"/>
                  <a:pt x="3" y="93"/>
                  <a:pt x="3" y="93"/>
                </a:cubicBezTo>
                <a:cubicBezTo>
                  <a:pt x="3" y="95"/>
                  <a:pt x="4" y="96"/>
                  <a:pt x="5" y="97"/>
                </a:cubicBezTo>
                <a:cubicBezTo>
                  <a:pt x="6" y="98"/>
                  <a:pt x="7" y="99"/>
                  <a:pt x="9" y="99"/>
                </a:cubicBezTo>
                <a:cubicBezTo>
                  <a:pt x="90" y="99"/>
                  <a:pt x="90" y="99"/>
                  <a:pt x="90" y="99"/>
                </a:cubicBezTo>
                <a:cubicBezTo>
                  <a:pt x="91" y="99"/>
                  <a:pt x="93" y="98"/>
                  <a:pt x="94" y="97"/>
                </a:cubicBezTo>
                <a:cubicBezTo>
                  <a:pt x="95" y="96"/>
                  <a:pt x="95" y="95"/>
                  <a:pt x="95" y="93"/>
                </a:cubicBezTo>
                <a:cubicBezTo>
                  <a:pt x="95" y="8"/>
                  <a:pt x="95" y="8"/>
                  <a:pt x="95" y="8"/>
                </a:cubicBezTo>
                <a:cubicBezTo>
                  <a:pt x="95" y="7"/>
                  <a:pt x="95" y="5"/>
                  <a:pt x="94" y="4"/>
                </a:cubicBezTo>
                <a:cubicBezTo>
                  <a:pt x="93" y="3"/>
                  <a:pt x="91" y="3"/>
                  <a:pt x="90" y="3"/>
                </a:cubicBezTo>
                <a:close/>
                <a:moveTo>
                  <a:pt x="11" y="10"/>
                </a:moveTo>
                <a:cubicBezTo>
                  <a:pt x="87" y="10"/>
                  <a:pt x="87" y="10"/>
                  <a:pt x="87" y="10"/>
                </a:cubicBezTo>
                <a:cubicBezTo>
                  <a:pt x="88" y="10"/>
                  <a:pt x="88" y="10"/>
                  <a:pt x="88" y="11"/>
                </a:cubicBezTo>
                <a:cubicBezTo>
                  <a:pt x="88" y="81"/>
                  <a:pt x="88" y="81"/>
                  <a:pt x="88" y="81"/>
                </a:cubicBezTo>
                <a:cubicBezTo>
                  <a:pt x="88" y="81"/>
                  <a:pt x="88" y="82"/>
                  <a:pt x="87" y="82"/>
                </a:cubicBezTo>
                <a:cubicBezTo>
                  <a:pt x="11" y="82"/>
                  <a:pt x="11" y="82"/>
                  <a:pt x="11" y="82"/>
                </a:cubicBezTo>
                <a:cubicBezTo>
                  <a:pt x="11" y="82"/>
                  <a:pt x="10" y="81"/>
                  <a:pt x="10" y="81"/>
                </a:cubicBezTo>
                <a:cubicBezTo>
                  <a:pt x="10" y="11"/>
                  <a:pt x="10" y="11"/>
                  <a:pt x="10" y="11"/>
                </a:cubicBezTo>
                <a:cubicBezTo>
                  <a:pt x="10" y="10"/>
                  <a:pt x="11" y="10"/>
                  <a:pt x="11" y="10"/>
                </a:cubicBezTo>
                <a:close/>
                <a:moveTo>
                  <a:pt x="86" y="12"/>
                </a:moveTo>
                <a:cubicBezTo>
                  <a:pt x="86" y="59"/>
                  <a:pt x="86" y="59"/>
                  <a:pt x="86" y="59"/>
                </a:cubicBezTo>
                <a:cubicBezTo>
                  <a:pt x="77" y="53"/>
                  <a:pt x="77" y="53"/>
                  <a:pt x="77" y="53"/>
                </a:cubicBezTo>
                <a:cubicBezTo>
                  <a:pt x="76" y="52"/>
                  <a:pt x="75" y="52"/>
                  <a:pt x="74" y="52"/>
                </a:cubicBezTo>
                <a:cubicBezTo>
                  <a:pt x="73" y="52"/>
                  <a:pt x="73" y="52"/>
                  <a:pt x="72" y="53"/>
                </a:cubicBezTo>
                <a:cubicBezTo>
                  <a:pt x="51" y="64"/>
                  <a:pt x="51" y="64"/>
                  <a:pt x="51" y="64"/>
                </a:cubicBezTo>
                <a:cubicBezTo>
                  <a:pt x="50" y="64"/>
                  <a:pt x="50" y="64"/>
                  <a:pt x="50" y="64"/>
                </a:cubicBezTo>
                <a:cubicBezTo>
                  <a:pt x="50" y="64"/>
                  <a:pt x="50" y="64"/>
                  <a:pt x="50" y="64"/>
                </a:cubicBezTo>
                <a:cubicBezTo>
                  <a:pt x="49" y="64"/>
                  <a:pt x="49" y="64"/>
                  <a:pt x="48" y="64"/>
                </a:cubicBezTo>
                <a:cubicBezTo>
                  <a:pt x="23" y="43"/>
                  <a:pt x="23" y="43"/>
                  <a:pt x="23" y="43"/>
                </a:cubicBezTo>
                <a:cubicBezTo>
                  <a:pt x="22" y="42"/>
                  <a:pt x="21" y="42"/>
                  <a:pt x="21" y="42"/>
                </a:cubicBezTo>
                <a:cubicBezTo>
                  <a:pt x="20" y="42"/>
                  <a:pt x="19" y="42"/>
                  <a:pt x="18" y="42"/>
                </a:cubicBezTo>
                <a:cubicBezTo>
                  <a:pt x="13" y="45"/>
                  <a:pt x="13" y="45"/>
                  <a:pt x="13" y="45"/>
                </a:cubicBezTo>
                <a:cubicBezTo>
                  <a:pt x="13" y="12"/>
                  <a:pt x="13" y="12"/>
                  <a:pt x="13" y="12"/>
                </a:cubicBezTo>
                <a:cubicBezTo>
                  <a:pt x="86" y="12"/>
                  <a:pt x="86" y="12"/>
                  <a:pt x="86" y="12"/>
                </a:cubicBezTo>
                <a:close/>
                <a:moveTo>
                  <a:pt x="13" y="48"/>
                </a:moveTo>
                <a:cubicBezTo>
                  <a:pt x="19" y="45"/>
                  <a:pt x="19" y="45"/>
                  <a:pt x="19" y="45"/>
                </a:cubicBezTo>
                <a:cubicBezTo>
                  <a:pt x="19" y="45"/>
                  <a:pt x="20" y="44"/>
                  <a:pt x="20" y="45"/>
                </a:cubicBezTo>
                <a:cubicBezTo>
                  <a:pt x="21" y="45"/>
                  <a:pt x="21" y="45"/>
                  <a:pt x="21" y="45"/>
                </a:cubicBezTo>
                <a:cubicBezTo>
                  <a:pt x="47" y="66"/>
                  <a:pt x="47" y="66"/>
                  <a:pt x="47" y="66"/>
                </a:cubicBezTo>
                <a:cubicBezTo>
                  <a:pt x="47" y="66"/>
                  <a:pt x="48" y="67"/>
                  <a:pt x="49" y="67"/>
                </a:cubicBezTo>
                <a:cubicBezTo>
                  <a:pt x="49" y="67"/>
                  <a:pt x="49" y="67"/>
                  <a:pt x="49" y="67"/>
                </a:cubicBezTo>
                <a:cubicBezTo>
                  <a:pt x="50" y="67"/>
                  <a:pt x="51" y="67"/>
                  <a:pt x="52" y="66"/>
                </a:cubicBezTo>
                <a:cubicBezTo>
                  <a:pt x="73" y="55"/>
                  <a:pt x="73" y="55"/>
                  <a:pt x="73" y="55"/>
                </a:cubicBezTo>
                <a:cubicBezTo>
                  <a:pt x="73" y="55"/>
                  <a:pt x="74" y="55"/>
                  <a:pt x="74" y="55"/>
                </a:cubicBezTo>
                <a:cubicBezTo>
                  <a:pt x="75" y="55"/>
                  <a:pt x="75" y="55"/>
                  <a:pt x="75" y="55"/>
                </a:cubicBezTo>
                <a:cubicBezTo>
                  <a:pt x="86" y="62"/>
                  <a:pt x="86" y="62"/>
                  <a:pt x="86" y="62"/>
                </a:cubicBezTo>
                <a:cubicBezTo>
                  <a:pt x="86" y="79"/>
                  <a:pt x="86" y="79"/>
                  <a:pt x="86" y="79"/>
                </a:cubicBezTo>
                <a:cubicBezTo>
                  <a:pt x="13" y="79"/>
                  <a:pt x="13" y="79"/>
                  <a:pt x="13" y="79"/>
                </a:cubicBezTo>
                <a:cubicBezTo>
                  <a:pt x="13" y="48"/>
                  <a:pt x="13" y="48"/>
                  <a:pt x="13" y="48"/>
                </a:cubicBezTo>
                <a:close/>
                <a:moveTo>
                  <a:pt x="63" y="18"/>
                </a:moveTo>
                <a:cubicBezTo>
                  <a:pt x="67" y="18"/>
                  <a:pt x="70" y="20"/>
                  <a:pt x="73" y="22"/>
                </a:cubicBezTo>
                <a:cubicBezTo>
                  <a:pt x="75" y="24"/>
                  <a:pt x="77" y="28"/>
                  <a:pt x="77" y="32"/>
                </a:cubicBezTo>
                <a:cubicBezTo>
                  <a:pt x="77" y="35"/>
                  <a:pt x="75" y="39"/>
                  <a:pt x="73" y="41"/>
                </a:cubicBezTo>
                <a:cubicBezTo>
                  <a:pt x="70" y="44"/>
                  <a:pt x="67" y="45"/>
                  <a:pt x="63" y="45"/>
                </a:cubicBezTo>
                <a:cubicBezTo>
                  <a:pt x="63" y="45"/>
                  <a:pt x="63" y="45"/>
                  <a:pt x="63" y="45"/>
                </a:cubicBezTo>
                <a:cubicBezTo>
                  <a:pt x="63" y="45"/>
                  <a:pt x="63" y="45"/>
                  <a:pt x="63" y="45"/>
                </a:cubicBezTo>
                <a:cubicBezTo>
                  <a:pt x="63" y="45"/>
                  <a:pt x="63" y="45"/>
                  <a:pt x="63" y="45"/>
                </a:cubicBezTo>
                <a:cubicBezTo>
                  <a:pt x="59" y="45"/>
                  <a:pt x="56" y="44"/>
                  <a:pt x="54" y="41"/>
                </a:cubicBezTo>
                <a:cubicBezTo>
                  <a:pt x="51" y="39"/>
                  <a:pt x="50" y="35"/>
                  <a:pt x="50" y="32"/>
                </a:cubicBezTo>
                <a:cubicBezTo>
                  <a:pt x="50" y="32"/>
                  <a:pt x="50" y="32"/>
                  <a:pt x="50" y="32"/>
                </a:cubicBezTo>
                <a:cubicBezTo>
                  <a:pt x="50" y="32"/>
                  <a:pt x="50" y="32"/>
                  <a:pt x="50" y="32"/>
                </a:cubicBezTo>
                <a:cubicBezTo>
                  <a:pt x="50" y="32"/>
                  <a:pt x="50" y="32"/>
                  <a:pt x="50" y="32"/>
                </a:cubicBezTo>
                <a:cubicBezTo>
                  <a:pt x="50" y="28"/>
                  <a:pt x="51" y="24"/>
                  <a:pt x="54" y="22"/>
                </a:cubicBezTo>
                <a:cubicBezTo>
                  <a:pt x="56" y="20"/>
                  <a:pt x="59" y="18"/>
                  <a:pt x="63" y="18"/>
                </a:cubicBezTo>
                <a:close/>
                <a:moveTo>
                  <a:pt x="71" y="24"/>
                </a:moveTo>
                <a:cubicBezTo>
                  <a:pt x="73" y="26"/>
                  <a:pt x="74" y="29"/>
                  <a:pt x="74" y="32"/>
                </a:cubicBezTo>
                <a:cubicBezTo>
                  <a:pt x="74" y="35"/>
                  <a:pt x="73" y="37"/>
                  <a:pt x="71" y="39"/>
                </a:cubicBezTo>
                <a:cubicBezTo>
                  <a:pt x="69" y="41"/>
                  <a:pt x="66" y="43"/>
                  <a:pt x="63" y="43"/>
                </a:cubicBezTo>
                <a:cubicBezTo>
                  <a:pt x="63" y="43"/>
                  <a:pt x="63" y="43"/>
                  <a:pt x="63" y="43"/>
                </a:cubicBezTo>
                <a:cubicBezTo>
                  <a:pt x="63" y="43"/>
                  <a:pt x="63" y="43"/>
                  <a:pt x="63" y="43"/>
                </a:cubicBezTo>
                <a:cubicBezTo>
                  <a:pt x="63" y="43"/>
                  <a:pt x="63" y="43"/>
                  <a:pt x="63" y="43"/>
                </a:cubicBezTo>
                <a:cubicBezTo>
                  <a:pt x="60" y="43"/>
                  <a:pt x="58" y="41"/>
                  <a:pt x="56" y="39"/>
                </a:cubicBezTo>
                <a:cubicBezTo>
                  <a:pt x="54" y="37"/>
                  <a:pt x="52" y="35"/>
                  <a:pt x="52" y="32"/>
                </a:cubicBezTo>
                <a:cubicBezTo>
                  <a:pt x="52" y="32"/>
                  <a:pt x="52" y="32"/>
                  <a:pt x="52" y="32"/>
                </a:cubicBezTo>
                <a:cubicBezTo>
                  <a:pt x="52" y="32"/>
                  <a:pt x="52" y="32"/>
                  <a:pt x="52" y="32"/>
                </a:cubicBezTo>
                <a:cubicBezTo>
                  <a:pt x="52" y="32"/>
                  <a:pt x="52" y="32"/>
                  <a:pt x="52" y="32"/>
                </a:cubicBezTo>
                <a:cubicBezTo>
                  <a:pt x="52" y="29"/>
                  <a:pt x="54" y="26"/>
                  <a:pt x="56" y="24"/>
                </a:cubicBezTo>
                <a:cubicBezTo>
                  <a:pt x="58" y="22"/>
                  <a:pt x="60" y="21"/>
                  <a:pt x="63" y="21"/>
                </a:cubicBezTo>
                <a:cubicBezTo>
                  <a:pt x="66" y="21"/>
                  <a:pt x="69" y="22"/>
                  <a:pt x="71" y="24"/>
                </a:cubicBezTo>
                <a:close/>
                <a:moveTo>
                  <a:pt x="9" y="0"/>
                </a:moveTo>
                <a:cubicBezTo>
                  <a:pt x="90" y="0"/>
                  <a:pt x="90" y="0"/>
                  <a:pt x="90" y="0"/>
                </a:cubicBezTo>
                <a:cubicBezTo>
                  <a:pt x="92" y="0"/>
                  <a:pt x="94" y="1"/>
                  <a:pt x="96" y="3"/>
                </a:cubicBezTo>
                <a:cubicBezTo>
                  <a:pt x="97" y="4"/>
                  <a:pt x="98" y="6"/>
                  <a:pt x="98" y="8"/>
                </a:cubicBezTo>
                <a:cubicBezTo>
                  <a:pt x="98" y="93"/>
                  <a:pt x="98" y="93"/>
                  <a:pt x="98" y="93"/>
                </a:cubicBezTo>
                <a:cubicBezTo>
                  <a:pt x="98" y="96"/>
                  <a:pt x="97" y="98"/>
                  <a:pt x="96" y="99"/>
                </a:cubicBezTo>
                <a:cubicBezTo>
                  <a:pt x="94" y="101"/>
                  <a:pt x="92" y="102"/>
                  <a:pt x="90" y="102"/>
                </a:cubicBezTo>
                <a:cubicBezTo>
                  <a:pt x="9" y="102"/>
                  <a:pt x="9" y="102"/>
                  <a:pt x="9" y="102"/>
                </a:cubicBezTo>
                <a:cubicBezTo>
                  <a:pt x="6" y="102"/>
                  <a:pt x="4" y="101"/>
                  <a:pt x="3" y="99"/>
                </a:cubicBezTo>
                <a:cubicBezTo>
                  <a:pt x="1" y="98"/>
                  <a:pt x="0" y="96"/>
                  <a:pt x="0" y="93"/>
                </a:cubicBezTo>
                <a:cubicBezTo>
                  <a:pt x="0" y="8"/>
                  <a:pt x="0" y="8"/>
                  <a:pt x="0" y="8"/>
                </a:cubicBezTo>
                <a:cubicBezTo>
                  <a:pt x="0" y="6"/>
                  <a:pt x="1" y="4"/>
                  <a:pt x="3" y="2"/>
                </a:cubicBezTo>
                <a:cubicBezTo>
                  <a:pt x="4" y="1"/>
                  <a:pt x="6" y="0"/>
                  <a:pt x="9" y="0"/>
                </a:cubicBezTo>
                <a:close/>
              </a:path>
            </a:pathLst>
          </a:custGeom>
          <a:solidFill>
            <a:srgbClr val="403E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2" name="Freeform 90"/>
          <p:cNvSpPr>
            <a:spLocks noEditPoints="1"/>
          </p:cNvSpPr>
          <p:nvPr/>
        </p:nvSpPr>
        <p:spPr bwMode="auto">
          <a:xfrm>
            <a:off x="6115051" y="995364"/>
            <a:ext cx="142875" cy="269875"/>
          </a:xfrm>
          <a:custGeom>
            <a:avLst/>
            <a:gdLst>
              <a:gd name="T0" fmla="*/ 0 w 30"/>
              <a:gd name="T1" fmla="*/ 4 h 57"/>
              <a:gd name="T2" fmla="*/ 0 w 30"/>
              <a:gd name="T3" fmla="*/ 12 h 57"/>
              <a:gd name="T4" fmla="*/ 13 w 30"/>
              <a:gd name="T5" fmla="*/ 0 h 57"/>
              <a:gd name="T6" fmla="*/ 4 w 30"/>
              <a:gd name="T7" fmla="*/ 0 h 57"/>
              <a:gd name="T8" fmla="*/ 0 w 30"/>
              <a:gd name="T9" fmla="*/ 4 h 57"/>
              <a:gd name="T10" fmla="*/ 0 w 30"/>
              <a:gd name="T11" fmla="*/ 18 h 57"/>
              <a:gd name="T12" fmla="*/ 19 w 30"/>
              <a:gd name="T13" fmla="*/ 0 h 57"/>
              <a:gd name="T14" fmla="*/ 27 w 30"/>
              <a:gd name="T15" fmla="*/ 0 h 57"/>
              <a:gd name="T16" fmla="*/ 0 w 30"/>
              <a:gd name="T17" fmla="*/ 27 h 57"/>
              <a:gd name="T18" fmla="*/ 0 w 30"/>
              <a:gd name="T19" fmla="*/ 18 h 57"/>
              <a:gd name="T20" fmla="*/ 0 w 30"/>
              <a:gd name="T21" fmla="*/ 33 h 57"/>
              <a:gd name="T22" fmla="*/ 30 w 30"/>
              <a:gd name="T23" fmla="*/ 3 h 57"/>
              <a:gd name="T24" fmla="*/ 30 w 30"/>
              <a:gd name="T25" fmla="*/ 11 h 57"/>
              <a:gd name="T26" fmla="*/ 0 w 30"/>
              <a:gd name="T27" fmla="*/ 41 h 57"/>
              <a:gd name="T28" fmla="*/ 0 w 30"/>
              <a:gd name="T29" fmla="*/ 33 h 57"/>
              <a:gd name="T30" fmla="*/ 0 w 30"/>
              <a:gd name="T31" fmla="*/ 47 h 57"/>
              <a:gd name="T32" fmla="*/ 0 w 30"/>
              <a:gd name="T33" fmla="*/ 47 h 57"/>
              <a:gd name="T34" fmla="*/ 2 w 30"/>
              <a:gd name="T35" fmla="*/ 54 h 57"/>
              <a:gd name="T36" fmla="*/ 30 w 30"/>
              <a:gd name="T37" fmla="*/ 26 h 57"/>
              <a:gd name="T38" fmla="*/ 30 w 30"/>
              <a:gd name="T39" fmla="*/ 24 h 57"/>
              <a:gd name="T40" fmla="*/ 30 w 30"/>
              <a:gd name="T41" fmla="*/ 17 h 57"/>
              <a:gd name="T42" fmla="*/ 0 w 30"/>
              <a:gd name="T43" fmla="*/ 47 h 57"/>
              <a:gd name="T44" fmla="*/ 6 w 30"/>
              <a:gd name="T45" fmla="*/ 56 h 57"/>
              <a:gd name="T46" fmla="*/ 10 w 30"/>
              <a:gd name="T47" fmla="*/ 57 h 57"/>
              <a:gd name="T48" fmla="*/ 13 w 30"/>
              <a:gd name="T49" fmla="*/ 57 h 57"/>
              <a:gd name="T50" fmla="*/ 30 w 30"/>
              <a:gd name="T51" fmla="*/ 40 h 57"/>
              <a:gd name="T52" fmla="*/ 30 w 30"/>
              <a:gd name="T53" fmla="*/ 32 h 57"/>
              <a:gd name="T54" fmla="*/ 6 w 30"/>
              <a:gd name="T55" fmla="*/ 56 h 57"/>
              <a:gd name="T56" fmla="*/ 19 w 30"/>
              <a:gd name="T57" fmla="*/ 57 h 57"/>
              <a:gd name="T58" fmla="*/ 30 w 30"/>
              <a:gd name="T59" fmla="*/ 46 h 57"/>
              <a:gd name="T60" fmla="*/ 30 w 30"/>
              <a:gd name="T61" fmla="*/ 47 h 57"/>
              <a:gd name="T62" fmla="*/ 27 w 30"/>
              <a:gd name="T63" fmla="*/ 54 h 57"/>
              <a:gd name="T64" fmla="*/ 20 w 30"/>
              <a:gd name="T65" fmla="*/ 57 h 57"/>
              <a:gd name="T66" fmla="*/ 19 w 30"/>
              <a:gd name="T67" fmla="*/ 57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0" h="57">
                <a:moveTo>
                  <a:pt x="0" y="4"/>
                </a:moveTo>
                <a:cubicBezTo>
                  <a:pt x="0" y="12"/>
                  <a:pt x="0" y="12"/>
                  <a:pt x="0" y="12"/>
                </a:cubicBezTo>
                <a:cubicBezTo>
                  <a:pt x="13" y="0"/>
                  <a:pt x="13" y="0"/>
                  <a:pt x="13" y="0"/>
                </a:cubicBezTo>
                <a:cubicBezTo>
                  <a:pt x="4" y="0"/>
                  <a:pt x="4" y="0"/>
                  <a:pt x="4" y="0"/>
                </a:cubicBezTo>
                <a:cubicBezTo>
                  <a:pt x="0" y="4"/>
                  <a:pt x="0" y="4"/>
                  <a:pt x="0" y="4"/>
                </a:cubicBezTo>
                <a:close/>
                <a:moveTo>
                  <a:pt x="0" y="18"/>
                </a:moveTo>
                <a:cubicBezTo>
                  <a:pt x="19" y="0"/>
                  <a:pt x="19" y="0"/>
                  <a:pt x="19" y="0"/>
                </a:cubicBezTo>
                <a:cubicBezTo>
                  <a:pt x="27" y="0"/>
                  <a:pt x="27" y="0"/>
                  <a:pt x="27" y="0"/>
                </a:cubicBezTo>
                <a:cubicBezTo>
                  <a:pt x="0" y="27"/>
                  <a:pt x="0" y="27"/>
                  <a:pt x="0" y="27"/>
                </a:cubicBezTo>
                <a:cubicBezTo>
                  <a:pt x="0" y="18"/>
                  <a:pt x="0" y="18"/>
                  <a:pt x="0" y="18"/>
                </a:cubicBezTo>
                <a:close/>
                <a:moveTo>
                  <a:pt x="0" y="33"/>
                </a:moveTo>
                <a:cubicBezTo>
                  <a:pt x="30" y="3"/>
                  <a:pt x="30" y="3"/>
                  <a:pt x="30" y="3"/>
                </a:cubicBezTo>
                <a:cubicBezTo>
                  <a:pt x="30" y="11"/>
                  <a:pt x="30" y="11"/>
                  <a:pt x="30" y="11"/>
                </a:cubicBezTo>
                <a:cubicBezTo>
                  <a:pt x="0" y="41"/>
                  <a:pt x="0" y="41"/>
                  <a:pt x="0" y="41"/>
                </a:cubicBezTo>
                <a:cubicBezTo>
                  <a:pt x="0" y="33"/>
                  <a:pt x="0" y="33"/>
                  <a:pt x="0" y="33"/>
                </a:cubicBezTo>
                <a:close/>
                <a:moveTo>
                  <a:pt x="0" y="47"/>
                </a:moveTo>
                <a:cubicBezTo>
                  <a:pt x="0" y="47"/>
                  <a:pt x="0" y="47"/>
                  <a:pt x="0" y="47"/>
                </a:cubicBezTo>
                <a:cubicBezTo>
                  <a:pt x="0" y="50"/>
                  <a:pt x="1" y="52"/>
                  <a:pt x="2" y="54"/>
                </a:cubicBezTo>
                <a:cubicBezTo>
                  <a:pt x="30" y="26"/>
                  <a:pt x="30" y="26"/>
                  <a:pt x="30" y="26"/>
                </a:cubicBezTo>
                <a:cubicBezTo>
                  <a:pt x="30" y="24"/>
                  <a:pt x="30" y="24"/>
                  <a:pt x="30" y="24"/>
                </a:cubicBezTo>
                <a:cubicBezTo>
                  <a:pt x="30" y="17"/>
                  <a:pt x="30" y="17"/>
                  <a:pt x="30" y="17"/>
                </a:cubicBezTo>
                <a:cubicBezTo>
                  <a:pt x="0" y="47"/>
                  <a:pt x="0" y="47"/>
                  <a:pt x="0" y="47"/>
                </a:cubicBezTo>
                <a:close/>
                <a:moveTo>
                  <a:pt x="6" y="56"/>
                </a:moveTo>
                <a:cubicBezTo>
                  <a:pt x="7" y="57"/>
                  <a:pt x="8" y="57"/>
                  <a:pt x="10" y="57"/>
                </a:cubicBezTo>
                <a:cubicBezTo>
                  <a:pt x="13" y="57"/>
                  <a:pt x="13" y="57"/>
                  <a:pt x="13" y="57"/>
                </a:cubicBezTo>
                <a:cubicBezTo>
                  <a:pt x="30" y="40"/>
                  <a:pt x="30" y="40"/>
                  <a:pt x="30" y="40"/>
                </a:cubicBezTo>
                <a:cubicBezTo>
                  <a:pt x="30" y="32"/>
                  <a:pt x="30" y="32"/>
                  <a:pt x="30" y="32"/>
                </a:cubicBezTo>
                <a:cubicBezTo>
                  <a:pt x="6" y="56"/>
                  <a:pt x="6" y="56"/>
                  <a:pt x="6" y="56"/>
                </a:cubicBezTo>
                <a:close/>
                <a:moveTo>
                  <a:pt x="19" y="57"/>
                </a:moveTo>
                <a:cubicBezTo>
                  <a:pt x="30" y="46"/>
                  <a:pt x="30" y="46"/>
                  <a:pt x="30" y="46"/>
                </a:cubicBezTo>
                <a:cubicBezTo>
                  <a:pt x="30" y="47"/>
                  <a:pt x="30" y="47"/>
                  <a:pt x="30" y="47"/>
                </a:cubicBezTo>
                <a:cubicBezTo>
                  <a:pt x="30" y="50"/>
                  <a:pt x="29" y="52"/>
                  <a:pt x="27" y="54"/>
                </a:cubicBezTo>
                <a:cubicBezTo>
                  <a:pt x="25" y="56"/>
                  <a:pt x="23" y="57"/>
                  <a:pt x="20" y="57"/>
                </a:cubicBezTo>
                <a:lnTo>
                  <a:pt x="19" y="57"/>
                </a:lnTo>
                <a:close/>
              </a:path>
            </a:pathLst>
          </a:custGeom>
          <a:solidFill>
            <a:srgbClr val="40B4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3" name="Freeform 91"/>
          <p:cNvSpPr>
            <a:spLocks noEditPoints="1"/>
          </p:cNvSpPr>
          <p:nvPr/>
        </p:nvSpPr>
        <p:spPr bwMode="auto">
          <a:xfrm>
            <a:off x="6726238" y="692151"/>
            <a:ext cx="47625" cy="131763"/>
          </a:xfrm>
          <a:custGeom>
            <a:avLst/>
            <a:gdLst>
              <a:gd name="T0" fmla="*/ 5 w 10"/>
              <a:gd name="T1" fmla="*/ 0 h 28"/>
              <a:gd name="T2" fmla="*/ 0 w 10"/>
              <a:gd name="T3" fmla="*/ 0 h 28"/>
              <a:gd name="T4" fmla="*/ 0 w 10"/>
              <a:gd name="T5" fmla="*/ 5 h 28"/>
              <a:gd name="T6" fmla="*/ 5 w 10"/>
              <a:gd name="T7" fmla="*/ 0 h 28"/>
              <a:gd name="T8" fmla="*/ 0 w 10"/>
              <a:gd name="T9" fmla="*/ 11 h 28"/>
              <a:gd name="T10" fmla="*/ 9 w 10"/>
              <a:gd name="T11" fmla="*/ 2 h 28"/>
              <a:gd name="T12" fmla="*/ 10 w 10"/>
              <a:gd name="T13" fmla="*/ 3 h 28"/>
              <a:gd name="T14" fmla="*/ 10 w 10"/>
              <a:gd name="T15" fmla="*/ 10 h 28"/>
              <a:gd name="T16" fmla="*/ 0 w 10"/>
              <a:gd name="T17" fmla="*/ 20 h 28"/>
              <a:gd name="T18" fmla="*/ 0 w 10"/>
              <a:gd name="T19" fmla="*/ 11 h 28"/>
              <a:gd name="T20" fmla="*/ 0 w 10"/>
              <a:gd name="T21" fmla="*/ 26 h 28"/>
              <a:gd name="T22" fmla="*/ 0 w 10"/>
              <a:gd name="T23" fmla="*/ 28 h 28"/>
              <a:gd name="T24" fmla="*/ 6 w 10"/>
              <a:gd name="T25" fmla="*/ 28 h 28"/>
              <a:gd name="T26" fmla="*/ 10 w 10"/>
              <a:gd name="T27" fmla="*/ 24 h 28"/>
              <a:gd name="T28" fmla="*/ 10 w 10"/>
              <a:gd name="T29" fmla="*/ 16 h 28"/>
              <a:gd name="T30" fmla="*/ 0 w 10"/>
              <a:gd name="T31" fmla="*/ 26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0" h="28">
                <a:moveTo>
                  <a:pt x="5" y="0"/>
                </a:moveTo>
                <a:cubicBezTo>
                  <a:pt x="0" y="0"/>
                  <a:pt x="0" y="0"/>
                  <a:pt x="0" y="0"/>
                </a:cubicBezTo>
                <a:cubicBezTo>
                  <a:pt x="0" y="5"/>
                  <a:pt x="0" y="5"/>
                  <a:pt x="0" y="5"/>
                </a:cubicBezTo>
                <a:cubicBezTo>
                  <a:pt x="5" y="0"/>
                  <a:pt x="5" y="0"/>
                  <a:pt x="5" y="0"/>
                </a:cubicBezTo>
                <a:close/>
                <a:moveTo>
                  <a:pt x="0" y="11"/>
                </a:moveTo>
                <a:cubicBezTo>
                  <a:pt x="9" y="2"/>
                  <a:pt x="9" y="2"/>
                  <a:pt x="9" y="2"/>
                </a:cubicBezTo>
                <a:cubicBezTo>
                  <a:pt x="10" y="2"/>
                  <a:pt x="10" y="3"/>
                  <a:pt x="10" y="3"/>
                </a:cubicBezTo>
                <a:cubicBezTo>
                  <a:pt x="10" y="10"/>
                  <a:pt x="10" y="10"/>
                  <a:pt x="10" y="10"/>
                </a:cubicBezTo>
                <a:cubicBezTo>
                  <a:pt x="0" y="20"/>
                  <a:pt x="0" y="20"/>
                  <a:pt x="0" y="20"/>
                </a:cubicBezTo>
                <a:cubicBezTo>
                  <a:pt x="0" y="11"/>
                  <a:pt x="0" y="11"/>
                  <a:pt x="0" y="11"/>
                </a:cubicBezTo>
                <a:close/>
                <a:moveTo>
                  <a:pt x="0" y="26"/>
                </a:moveTo>
                <a:cubicBezTo>
                  <a:pt x="0" y="28"/>
                  <a:pt x="0" y="28"/>
                  <a:pt x="0" y="28"/>
                </a:cubicBezTo>
                <a:cubicBezTo>
                  <a:pt x="6" y="28"/>
                  <a:pt x="6" y="28"/>
                  <a:pt x="6" y="28"/>
                </a:cubicBezTo>
                <a:cubicBezTo>
                  <a:pt x="10" y="24"/>
                  <a:pt x="10" y="24"/>
                  <a:pt x="10" y="24"/>
                </a:cubicBezTo>
                <a:cubicBezTo>
                  <a:pt x="10" y="16"/>
                  <a:pt x="10" y="16"/>
                  <a:pt x="10" y="16"/>
                </a:cubicBezTo>
                <a:lnTo>
                  <a:pt x="0" y="26"/>
                </a:ln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5" name="Freeform 93"/>
          <p:cNvSpPr>
            <a:spLocks noEditPoints="1"/>
          </p:cNvSpPr>
          <p:nvPr/>
        </p:nvSpPr>
        <p:spPr bwMode="auto">
          <a:xfrm>
            <a:off x="6361113" y="439739"/>
            <a:ext cx="341313" cy="622300"/>
          </a:xfrm>
          <a:custGeom>
            <a:avLst/>
            <a:gdLst>
              <a:gd name="T0" fmla="*/ 72 w 72"/>
              <a:gd name="T1" fmla="*/ 0 h 131"/>
              <a:gd name="T2" fmla="*/ 62 w 72"/>
              <a:gd name="T3" fmla="*/ 7 h 131"/>
              <a:gd name="T4" fmla="*/ 0 w 72"/>
              <a:gd name="T5" fmla="*/ 69 h 131"/>
              <a:gd name="T6" fmla="*/ 0 w 72"/>
              <a:gd name="T7" fmla="*/ 77 h 131"/>
              <a:gd name="T8" fmla="*/ 72 w 72"/>
              <a:gd name="T9" fmla="*/ 5 h 131"/>
              <a:gd name="T10" fmla="*/ 72 w 72"/>
              <a:gd name="T11" fmla="*/ 0 h 131"/>
              <a:gd name="T12" fmla="*/ 46 w 72"/>
              <a:gd name="T13" fmla="*/ 17 h 131"/>
              <a:gd name="T14" fmla="*/ 0 w 72"/>
              <a:gd name="T15" fmla="*/ 63 h 131"/>
              <a:gd name="T16" fmla="*/ 0 w 72"/>
              <a:gd name="T17" fmla="*/ 54 h 131"/>
              <a:gd name="T18" fmla="*/ 22 w 72"/>
              <a:gd name="T19" fmla="*/ 32 h 131"/>
              <a:gd name="T20" fmla="*/ 22 w 72"/>
              <a:gd name="T21" fmla="*/ 32 h 131"/>
              <a:gd name="T22" fmla="*/ 46 w 72"/>
              <a:gd name="T23" fmla="*/ 17 h 131"/>
              <a:gd name="T24" fmla="*/ 13 w 72"/>
              <a:gd name="T25" fmla="*/ 36 h 131"/>
              <a:gd name="T26" fmla="*/ 0 w 72"/>
              <a:gd name="T27" fmla="*/ 48 h 131"/>
              <a:gd name="T28" fmla="*/ 0 w 72"/>
              <a:gd name="T29" fmla="*/ 40 h 131"/>
              <a:gd name="T30" fmla="*/ 4 w 72"/>
              <a:gd name="T31" fmla="*/ 36 h 131"/>
              <a:gd name="T32" fmla="*/ 13 w 72"/>
              <a:gd name="T33" fmla="*/ 36 h 131"/>
              <a:gd name="T34" fmla="*/ 0 w 72"/>
              <a:gd name="T35" fmla="*/ 83 h 131"/>
              <a:gd name="T36" fmla="*/ 72 w 72"/>
              <a:gd name="T37" fmla="*/ 11 h 131"/>
              <a:gd name="T38" fmla="*/ 72 w 72"/>
              <a:gd name="T39" fmla="*/ 20 h 131"/>
              <a:gd name="T40" fmla="*/ 0 w 72"/>
              <a:gd name="T41" fmla="*/ 92 h 131"/>
              <a:gd name="T42" fmla="*/ 0 w 72"/>
              <a:gd name="T43" fmla="*/ 83 h 131"/>
              <a:gd name="T44" fmla="*/ 2 w 72"/>
              <a:gd name="T45" fmla="*/ 96 h 131"/>
              <a:gd name="T46" fmla="*/ 72 w 72"/>
              <a:gd name="T47" fmla="*/ 26 h 131"/>
              <a:gd name="T48" fmla="*/ 72 w 72"/>
              <a:gd name="T49" fmla="*/ 34 h 131"/>
              <a:gd name="T50" fmla="*/ 10 w 72"/>
              <a:gd name="T51" fmla="*/ 96 h 131"/>
              <a:gd name="T52" fmla="*/ 2 w 72"/>
              <a:gd name="T53" fmla="*/ 96 h 131"/>
              <a:gd name="T54" fmla="*/ 16 w 72"/>
              <a:gd name="T55" fmla="*/ 96 h 131"/>
              <a:gd name="T56" fmla="*/ 72 w 72"/>
              <a:gd name="T57" fmla="*/ 40 h 131"/>
              <a:gd name="T58" fmla="*/ 72 w 72"/>
              <a:gd name="T59" fmla="*/ 49 h 131"/>
              <a:gd name="T60" fmla="*/ 22 w 72"/>
              <a:gd name="T61" fmla="*/ 99 h 131"/>
              <a:gd name="T62" fmla="*/ 18 w 72"/>
              <a:gd name="T63" fmla="*/ 97 h 131"/>
              <a:gd name="T64" fmla="*/ 16 w 72"/>
              <a:gd name="T65" fmla="*/ 96 h 131"/>
              <a:gd name="T66" fmla="*/ 25 w 72"/>
              <a:gd name="T67" fmla="*/ 101 h 131"/>
              <a:gd name="T68" fmla="*/ 72 w 72"/>
              <a:gd name="T69" fmla="*/ 54 h 131"/>
              <a:gd name="T70" fmla="*/ 72 w 72"/>
              <a:gd name="T71" fmla="*/ 63 h 131"/>
              <a:gd name="T72" fmla="*/ 30 w 72"/>
              <a:gd name="T73" fmla="*/ 105 h 131"/>
              <a:gd name="T74" fmla="*/ 25 w 72"/>
              <a:gd name="T75" fmla="*/ 101 h 131"/>
              <a:gd name="T76" fmla="*/ 34 w 72"/>
              <a:gd name="T77" fmla="*/ 107 h 131"/>
              <a:gd name="T78" fmla="*/ 72 w 72"/>
              <a:gd name="T79" fmla="*/ 69 h 131"/>
              <a:gd name="T80" fmla="*/ 72 w 72"/>
              <a:gd name="T81" fmla="*/ 77 h 131"/>
              <a:gd name="T82" fmla="*/ 39 w 72"/>
              <a:gd name="T83" fmla="*/ 110 h 131"/>
              <a:gd name="T84" fmla="*/ 34 w 72"/>
              <a:gd name="T85" fmla="*/ 107 h 131"/>
              <a:gd name="T86" fmla="*/ 43 w 72"/>
              <a:gd name="T87" fmla="*/ 113 h 131"/>
              <a:gd name="T88" fmla="*/ 48 w 72"/>
              <a:gd name="T89" fmla="*/ 116 h 131"/>
              <a:gd name="T90" fmla="*/ 72 w 72"/>
              <a:gd name="T91" fmla="*/ 92 h 131"/>
              <a:gd name="T92" fmla="*/ 72 w 72"/>
              <a:gd name="T93" fmla="*/ 84 h 131"/>
              <a:gd name="T94" fmla="*/ 72 w 72"/>
              <a:gd name="T95" fmla="*/ 83 h 131"/>
              <a:gd name="T96" fmla="*/ 43 w 72"/>
              <a:gd name="T97" fmla="*/ 113 h 131"/>
              <a:gd name="T98" fmla="*/ 52 w 72"/>
              <a:gd name="T99" fmla="*/ 118 h 131"/>
              <a:gd name="T100" fmla="*/ 57 w 72"/>
              <a:gd name="T101" fmla="*/ 122 h 131"/>
              <a:gd name="T102" fmla="*/ 72 w 72"/>
              <a:gd name="T103" fmla="*/ 106 h 131"/>
              <a:gd name="T104" fmla="*/ 72 w 72"/>
              <a:gd name="T105" fmla="*/ 98 h 131"/>
              <a:gd name="T106" fmla="*/ 52 w 72"/>
              <a:gd name="T107" fmla="*/ 118 h 131"/>
              <a:gd name="T108" fmla="*/ 60 w 72"/>
              <a:gd name="T109" fmla="*/ 124 h 131"/>
              <a:gd name="T110" fmla="*/ 72 w 72"/>
              <a:gd name="T111" fmla="*/ 112 h 131"/>
              <a:gd name="T112" fmla="*/ 72 w 72"/>
              <a:gd name="T113" fmla="*/ 121 h 131"/>
              <a:gd name="T114" fmla="*/ 66 w 72"/>
              <a:gd name="T115" fmla="*/ 127 h 131"/>
              <a:gd name="T116" fmla="*/ 60 w 72"/>
              <a:gd name="T117" fmla="*/ 124 h 131"/>
              <a:gd name="T118" fmla="*/ 69 w 72"/>
              <a:gd name="T119" fmla="*/ 130 h 131"/>
              <a:gd name="T120" fmla="*/ 72 w 72"/>
              <a:gd name="T121" fmla="*/ 131 h 131"/>
              <a:gd name="T122" fmla="*/ 72 w 72"/>
              <a:gd name="T123" fmla="*/ 127 h 131"/>
              <a:gd name="T124" fmla="*/ 69 w 72"/>
              <a:gd name="T125" fmla="*/ 130 h 1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72" h="131">
                <a:moveTo>
                  <a:pt x="72" y="0"/>
                </a:moveTo>
                <a:cubicBezTo>
                  <a:pt x="62" y="7"/>
                  <a:pt x="62" y="7"/>
                  <a:pt x="62" y="7"/>
                </a:cubicBezTo>
                <a:cubicBezTo>
                  <a:pt x="0" y="69"/>
                  <a:pt x="0" y="69"/>
                  <a:pt x="0" y="69"/>
                </a:cubicBezTo>
                <a:cubicBezTo>
                  <a:pt x="0" y="77"/>
                  <a:pt x="0" y="77"/>
                  <a:pt x="0" y="77"/>
                </a:cubicBezTo>
                <a:cubicBezTo>
                  <a:pt x="72" y="5"/>
                  <a:pt x="72" y="5"/>
                  <a:pt x="72" y="5"/>
                </a:cubicBezTo>
                <a:cubicBezTo>
                  <a:pt x="72" y="0"/>
                  <a:pt x="72" y="0"/>
                  <a:pt x="72" y="0"/>
                </a:cubicBezTo>
                <a:close/>
                <a:moveTo>
                  <a:pt x="46" y="17"/>
                </a:moveTo>
                <a:cubicBezTo>
                  <a:pt x="0" y="63"/>
                  <a:pt x="0" y="63"/>
                  <a:pt x="0" y="63"/>
                </a:cubicBezTo>
                <a:cubicBezTo>
                  <a:pt x="0" y="54"/>
                  <a:pt x="0" y="54"/>
                  <a:pt x="0" y="54"/>
                </a:cubicBezTo>
                <a:cubicBezTo>
                  <a:pt x="22" y="32"/>
                  <a:pt x="22" y="32"/>
                  <a:pt x="22" y="32"/>
                </a:cubicBezTo>
                <a:cubicBezTo>
                  <a:pt x="22" y="32"/>
                  <a:pt x="22" y="32"/>
                  <a:pt x="22" y="32"/>
                </a:cubicBezTo>
                <a:cubicBezTo>
                  <a:pt x="46" y="17"/>
                  <a:pt x="46" y="17"/>
                  <a:pt x="46" y="17"/>
                </a:cubicBezTo>
                <a:close/>
                <a:moveTo>
                  <a:pt x="13" y="36"/>
                </a:moveTo>
                <a:cubicBezTo>
                  <a:pt x="0" y="48"/>
                  <a:pt x="0" y="48"/>
                  <a:pt x="0" y="48"/>
                </a:cubicBezTo>
                <a:cubicBezTo>
                  <a:pt x="0" y="40"/>
                  <a:pt x="0" y="40"/>
                  <a:pt x="0" y="40"/>
                </a:cubicBezTo>
                <a:cubicBezTo>
                  <a:pt x="4" y="36"/>
                  <a:pt x="4" y="36"/>
                  <a:pt x="4" y="36"/>
                </a:cubicBezTo>
                <a:cubicBezTo>
                  <a:pt x="13" y="36"/>
                  <a:pt x="13" y="36"/>
                  <a:pt x="13" y="36"/>
                </a:cubicBezTo>
                <a:close/>
                <a:moveTo>
                  <a:pt x="0" y="83"/>
                </a:moveTo>
                <a:cubicBezTo>
                  <a:pt x="72" y="11"/>
                  <a:pt x="72" y="11"/>
                  <a:pt x="72" y="11"/>
                </a:cubicBezTo>
                <a:cubicBezTo>
                  <a:pt x="72" y="20"/>
                  <a:pt x="72" y="20"/>
                  <a:pt x="72" y="20"/>
                </a:cubicBezTo>
                <a:cubicBezTo>
                  <a:pt x="0" y="92"/>
                  <a:pt x="0" y="92"/>
                  <a:pt x="0" y="92"/>
                </a:cubicBezTo>
                <a:cubicBezTo>
                  <a:pt x="0" y="83"/>
                  <a:pt x="0" y="83"/>
                  <a:pt x="0" y="83"/>
                </a:cubicBezTo>
                <a:close/>
                <a:moveTo>
                  <a:pt x="2" y="96"/>
                </a:moveTo>
                <a:cubicBezTo>
                  <a:pt x="72" y="26"/>
                  <a:pt x="72" y="26"/>
                  <a:pt x="72" y="26"/>
                </a:cubicBezTo>
                <a:cubicBezTo>
                  <a:pt x="72" y="34"/>
                  <a:pt x="72" y="34"/>
                  <a:pt x="72" y="34"/>
                </a:cubicBezTo>
                <a:cubicBezTo>
                  <a:pt x="10" y="96"/>
                  <a:pt x="10" y="96"/>
                  <a:pt x="10" y="96"/>
                </a:cubicBezTo>
                <a:cubicBezTo>
                  <a:pt x="2" y="96"/>
                  <a:pt x="2" y="96"/>
                  <a:pt x="2" y="96"/>
                </a:cubicBezTo>
                <a:close/>
                <a:moveTo>
                  <a:pt x="16" y="96"/>
                </a:moveTo>
                <a:cubicBezTo>
                  <a:pt x="72" y="40"/>
                  <a:pt x="72" y="40"/>
                  <a:pt x="72" y="40"/>
                </a:cubicBezTo>
                <a:cubicBezTo>
                  <a:pt x="72" y="49"/>
                  <a:pt x="72" y="49"/>
                  <a:pt x="72" y="49"/>
                </a:cubicBezTo>
                <a:cubicBezTo>
                  <a:pt x="22" y="99"/>
                  <a:pt x="22" y="99"/>
                  <a:pt x="22" y="99"/>
                </a:cubicBezTo>
                <a:cubicBezTo>
                  <a:pt x="20" y="98"/>
                  <a:pt x="19" y="98"/>
                  <a:pt x="18" y="97"/>
                </a:cubicBezTo>
                <a:cubicBezTo>
                  <a:pt x="17" y="97"/>
                  <a:pt x="17" y="97"/>
                  <a:pt x="16" y="96"/>
                </a:cubicBezTo>
                <a:close/>
                <a:moveTo>
                  <a:pt x="25" y="101"/>
                </a:moveTo>
                <a:cubicBezTo>
                  <a:pt x="72" y="54"/>
                  <a:pt x="72" y="54"/>
                  <a:pt x="72" y="54"/>
                </a:cubicBezTo>
                <a:cubicBezTo>
                  <a:pt x="72" y="63"/>
                  <a:pt x="72" y="63"/>
                  <a:pt x="72" y="63"/>
                </a:cubicBezTo>
                <a:cubicBezTo>
                  <a:pt x="30" y="105"/>
                  <a:pt x="30" y="105"/>
                  <a:pt x="30" y="105"/>
                </a:cubicBezTo>
                <a:cubicBezTo>
                  <a:pt x="25" y="101"/>
                  <a:pt x="25" y="101"/>
                  <a:pt x="25" y="101"/>
                </a:cubicBezTo>
                <a:close/>
                <a:moveTo>
                  <a:pt x="34" y="107"/>
                </a:moveTo>
                <a:cubicBezTo>
                  <a:pt x="72" y="69"/>
                  <a:pt x="72" y="69"/>
                  <a:pt x="72" y="69"/>
                </a:cubicBezTo>
                <a:cubicBezTo>
                  <a:pt x="72" y="77"/>
                  <a:pt x="72" y="77"/>
                  <a:pt x="72" y="77"/>
                </a:cubicBezTo>
                <a:cubicBezTo>
                  <a:pt x="39" y="110"/>
                  <a:pt x="39" y="110"/>
                  <a:pt x="39" y="110"/>
                </a:cubicBezTo>
                <a:cubicBezTo>
                  <a:pt x="34" y="107"/>
                  <a:pt x="34" y="107"/>
                  <a:pt x="34" y="107"/>
                </a:cubicBezTo>
                <a:close/>
                <a:moveTo>
                  <a:pt x="43" y="113"/>
                </a:moveTo>
                <a:cubicBezTo>
                  <a:pt x="48" y="116"/>
                  <a:pt x="48" y="116"/>
                  <a:pt x="48" y="116"/>
                </a:cubicBezTo>
                <a:cubicBezTo>
                  <a:pt x="72" y="92"/>
                  <a:pt x="72" y="92"/>
                  <a:pt x="72" y="92"/>
                </a:cubicBezTo>
                <a:cubicBezTo>
                  <a:pt x="72" y="84"/>
                  <a:pt x="72" y="84"/>
                  <a:pt x="72" y="84"/>
                </a:cubicBezTo>
                <a:cubicBezTo>
                  <a:pt x="72" y="83"/>
                  <a:pt x="72" y="83"/>
                  <a:pt x="72" y="83"/>
                </a:cubicBezTo>
                <a:cubicBezTo>
                  <a:pt x="43" y="113"/>
                  <a:pt x="43" y="113"/>
                  <a:pt x="43" y="113"/>
                </a:cubicBezTo>
                <a:close/>
                <a:moveTo>
                  <a:pt x="52" y="118"/>
                </a:moveTo>
                <a:cubicBezTo>
                  <a:pt x="57" y="122"/>
                  <a:pt x="57" y="122"/>
                  <a:pt x="57" y="122"/>
                </a:cubicBezTo>
                <a:cubicBezTo>
                  <a:pt x="72" y="106"/>
                  <a:pt x="72" y="106"/>
                  <a:pt x="72" y="106"/>
                </a:cubicBezTo>
                <a:cubicBezTo>
                  <a:pt x="72" y="98"/>
                  <a:pt x="72" y="98"/>
                  <a:pt x="72" y="98"/>
                </a:cubicBezTo>
                <a:cubicBezTo>
                  <a:pt x="52" y="118"/>
                  <a:pt x="52" y="118"/>
                  <a:pt x="52" y="118"/>
                </a:cubicBezTo>
                <a:close/>
                <a:moveTo>
                  <a:pt x="60" y="124"/>
                </a:moveTo>
                <a:cubicBezTo>
                  <a:pt x="72" y="112"/>
                  <a:pt x="72" y="112"/>
                  <a:pt x="72" y="112"/>
                </a:cubicBezTo>
                <a:cubicBezTo>
                  <a:pt x="72" y="121"/>
                  <a:pt x="72" y="121"/>
                  <a:pt x="72" y="121"/>
                </a:cubicBezTo>
                <a:cubicBezTo>
                  <a:pt x="66" y="127"/>
                  <a:pt x="66" y="127"/>
                  <a:pt x="66" y="127"/>
                </a:cubicBezTo>
                <a:cubicBezTo>
                  <a:pt x="60" y="124"/>
                  <a:pt x="60" y="124"/>
                  <a:pt x="60" y="124"/>
                </a:cubicBezTo>
                <a:close/>
                <a:moveTo>
                  <a:pt x="69" y="130"/>
                </a:moveTo>
                <a:cubicBezTo>
                  <a:pt x="72" y="131"/>
                  <a:pt x="72" y="131"/>
                  <a:pt x="72" y="131"/>
                </a:cubicBezTo>
                <a:cubicBezTo>
                  <a:pt x="72" y="127"/>
                  <a:pt x="72" y="127"/>
                  <a:pt x="72" y="127"/>
                </a:cubicBezTo>
                <a:lnTo>
                  <a:pt x="69" y="130"/>
                </a:lnTo>
                <a:close/>
              </a:path>
            </a:pathLst>
          </a:cu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6" name="Freeform 94"/>
          <p:cNvSpPr>
            <a:spLocks noEditPoints="1"/>
          </p:cNvSpPr>
          <p:nvPr/>
        </p:nvSpPr>
        <p:spPr bwMode="auto">
          <a:xfrm>
            <a:off x="6280151" y="995364"/>
            <a:ext cx="23813" cy="100013"/>
          </a:xfrm>
          <a:custGeom>
            <a:avLst/>
            <a:gdLst>
              <a:gd name="T0" fmla="*/ 15 w 15"/>
              <a:gd name="T1" fmla="*/ 45 h 63"/>
              <a:gd name="T2" fmla="*/ 15 w 15"/>
              <a:gd name="T3" fmla="*/ 21 h 63"/>
              <a:gd name="T4" fmla="*/ 0 w 15"/>
              <a:gd name="T5" fmla="*/ 36 h 63"/>
              <a:gd name="T6" fmla="*/ 0 w 15"/>
              <a:gd name="T7" fmla="*/ 63 h 63"/>
              <a:gd name="T8" fmla="*/ 15 w 15"/>
              <a:gd name="T9" fmla="*/ 45 h 63"/>
              <a:gd name="T10" fmla="*/ 15 w 15"/>
              <a:gd name="T11" fmla="*/ 45 h 63"/>
              <a:gd name="T12" fmla="*/ 15 w 15"/>
              <a:gd name="T13" fmla="*/ 3 h 63"/>
              <a:gd name="T14" fmla="*/ 15 w 15"/>
              <a:gd name="T15" fmla="*/ 0 h 63"/>
              <a:gd name="T16" fmla="*/ 0 w 15"/>
              <a:gd name="T17" fmla="*/ 0 h 63"/>
              <a:gd name="T18" fmla="*/ 0 w 15"/>
              <a:gd name="T19" fmla="*/ 21 h 63"/>
              <a:gd name="T20" fmla="*/ 15 w 15"/>
              <a:gd name="T21" fmla="*/ 3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5" h="63">
                <a:moveTo>
                  <a:pt x="15" y="45"/>
                </a:moveTo>
                <a:lnTo>
                  <a:pt x="15" y="21"/>
                </a:lnTo>
                <a:lnTo>
                  <a:pt x="0" y="36"/>
                </a:lnTo>
                <a:lnTo>
                  <a:pt x="0" y="63"/>
                </a:lnTo>
                <a:lnTo>
                  <a:pt x="15" y="45"/>
                </a:lnTo>
                <a:lnTo>
                  <a:pt x="15" y="45"/>
                </a:lnTo>
                <a:close/>
                <a:moveTo>
                  <a:pt x="15" y="3"/>
                </a:moveTo>
                <a:lnTo>
                  <a:pt x="15" y="0"/>
                </a:lnTo>
                <a:lnTo>
                  <a:pt x="0" y="0"/>
                </a:lnTo>
                <a:lnTo>
                  <a:pt x="0" y="21"/>
                </a:lnTo>
                <a:lnTo>
                  <a:pt x="15" y="3"/>
                </a:ln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7" name="Freeform 95"/>
          <p:cNvSpPr>
            <a:spLocks noEditPoints="1"/>
          </p:cNvSpPr>
          <p:nvPr/>
        </p:nvSpPr>
        <p:spPr bwMode="auto">
          <a:xfrm>
            <a:off x="6029326" y="549276"/>
            <a:ext cx="307975" cy="422275"/>
          </a:xfrm>
          <a:custGeom>
            <a:avLst/>
            <a:gdLst>
              <a:gd name="T0" fmla="*/ 58 w 65"/>
              <a:gd name="T1" fmla="*/ 0 h 89"/>
              <a:gd name="T2" fmla="*/ 0 w 65"/>
              <a:gd name="T3" fmla="*/ 66 h 89"/>
              <a:gd name="T4" fmla="*/ 64 w 65"/>
              <a:gd name="T5" fmla="*/ 1 h 89"/>
              <a:gd name="T6" fmla="*/ 53 w 65"/>
              <a:gd name="T7" fmla="*/ 0 h 89"/>
              <a:gd name="T8" fmla="*/ 0 w 65"/>
              <a:gd name="T9" fmla="*/ 43 h 89"/>
              <a:gd name="T10" fmla="*/ 53 w 65"/>
              <a:gd name="T11" fmla="*/ 0 h 89"/>
              <a:gd name="T12" fmla="*/ 0 w 65"/>
              <a:gd name="T13" fmla="*/ 37 h 89"/>
              <a:gd name="T14" fmla="*/ 30 w 65"/>
              <a:gd name="T15" fmla="*/ 0 h 89"/>
              <a:gd name="T16" fmla="*/ 24 w 65"/>
              <a:gd name="T17" fmla="*/ 0 h 89"/>
              <a:gd name="T18" fmla="*/ 0 w 65"/>
              <a:gd name="T19" fmla="*/ 14 h 89"/>
              <a:gd name="T20" fmla="*/ 24 w 65"/>
              <a:gd name="T21" fmla="*/ 0 h 89"/>
              <a:gd name="T22" fmla="*/ 0 w 65"/>
              <a:gd name="T23" fmla="*/ 8 h 89"/>
              <a:gd name="T24" fmla="*/ 1 w 65"/>
              <a:gd name="T25" fmla="*/ 1 h 89"/>
              <a:gd name="T26" fmla="*/ 4 w 65"/>
              <a:gd name="T27" fmla="*/ 0 h 89"/>
              <a:gd name="T28" fmla="*/ 0 w 65"/>
              <a:gd name="T29" fmla="*/ 72 h 89"/>
              <a:gd name="T30" fmla="*/ 65 w 65"/>
              <a:gd name="T31" fmla="*/ 10 h 89"/>
              <a:gd name="T32" fmla="*/ 0 w 65"/>
              <a:gd name="T33" fmla="*/ 81 h 89"/>
              <a:gd name="T34" fmla="*/ 0 w 65"/>
              <a:gd name="T35" fmla="*/ 72 h 89"/>
              <a:gd name="T36" fmla="*/ 65 w 65"/>
              <a:gd name="T37" fmla="*/ 22 h 89"/>
              <a:gd name="T38" fmla="*/ 7 w 65"/>
              <a:gd name="T39" fmla="*/ 89 h 89"/>
              <a:gd name="T40" fmla="*/ 2 w 65"/>
              <a:gd name="T41" fmla="*/ 88 h 89"/>
              <a:gd name="T42" fmla="*/ 13 w 65"/>
              <a:gd name="T43" fmla="*/ 89 h 89"/>
              <a:gd name="T44" fmla="*/ 65 w 65"/>
              <a:gd name="T45" fmla="*/ 45 h 89"/>
              <a:gd name="T46" fmla="*/ 16 w 65"/>
              <a:gd name="T47" fmla="*/ 89 h 89"/>
              <a:gd name="T48" fmla="*/ 27 w 65"/>
              <a:gd name="T49" fmla="*/ 89 h 89"/>
              <a:gd name="T50" fmla="*/ 65 w 65"/>
              <a:gd name="T51" fmla="*/ 59 h 89"/>
              <a:gd name="T52" fmla="*/ 27 w 65"/>
              <a:gd name="T53" fmla="*/ 89 h 89"/>
              <a:gd name="T54" fmla="*/ 65 w 65"/>
              <a:gd name="T55" fmla="*/ 65 h 89"/>
              <a:gd name="T56" fmla="*/ 50 w 65"/>
              <a:gd name="T57" fmla="*/ 89 h 89"/>
              <a:gd name="T58" fmla="*/ 56 w 65"/>
              <a:gd name="T59" fmla="*/ 89 h 89"/>
              <a:gd name="T60" fmla="*/ 62 w 65"/>
              <a:gd name="T61" fmla="*/ 89 h 89"/>
              <a:gd name="T62" fmla="*/ 64 w 65"/>
              <a:gd name="T63" fmla="*/ 88 h 89"/>
              <a:gd name="T64" fmla="*/ 65 w 65"/>
              <a:gd name="T65" fmla="*/ 79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65" h="89">
                <a:moveTo>
                  <a:pt x="62" y="0"/>
                </a:moveTo>
                <a:cubicBezTo>
                  <a:pt x="58" y="0"/>
                  <a:pt x="58" y="0"/>
                  <a:pt x="58" y="0"/>
                </a:cubicBezTo>
                <a:cubicBezTo>
                  <a:pt x="0" y="58"/>
                  <a:pt x="0" y="58"/>
                  <a:pt x="0" y="58"/>
                </a:cubicBezTo>
                <a:cubicBezTo>
                  <a:pt x="0" y="66"/>
                  <a:pt x="0" y="66"/>
                  <a:pt x="0" y="66"/>
                </a:cubicBezTo>
                <a:cubicBezTo>
                  <a:pt x="65" y="2"/>
                  <a:pt x="65" y="2"/>
                  <a:pt x="65" y="2"/>
                </a:cubicBezTo>
                <a:cubicBezTo>
                  <a:pt x="65" y="1"/>
                  <a:pt x="65" y="1"/>
                  <a:pt x="64" y="1"/>
                </a:cubicBezTo>
                <a:cubicBezTo>
                  <a:pt x="64" y="0"/>
                  <a:pt x="63" y="0"/>
                  <a:pt x="62" y="0"/>
                </a:cubicBezTo>
                <a:close/>
                <a:moveTo>
                  <a:pt x="53" y="0"/>
                </a:moveTo>
                <a:cubicBezTo>
                  <a:pt x="0" y="52"/>
                  <a:pt x="0" y="52"/>
                  <a:pt x="0" y="52"/>
                </a:cubicBezTo>
                <a:cubicBezTo>
                  <a:pt x="0" y="43"/>
                  <a:pt x="0" y="43"/>
                  <a:pt x="0" y="43"/>
                </a:cubicBezTo>
                <a:cubicBezTo>
                  <a:pt x="44" y="0"/>
                  <a:pt x="44" y="0"/>
                  <a:pt x="44" y="0"/>
                </a:cubicBezTo>
                <a:cubicBezTo>
                  <a:pt x="53" y="0"/>
                  <a:pt x="53" y="0"/>
                  <a:pt x="53" y="0"/>
                </a:cubicBezTo>
                <a:close/>
                <a:moveTo>
                  <a:pt x="38" y="0"/>
                </a:moveTo>
                <a:cubicBezTo>
                  <a:pt x="0" y="37"/>
                  <a:pt x="0" y="37"/>
                  <a:pt x="0" y="37"/>
                </a:cubicBezTo>
                <a:cubicBezTo>
                  <a:pt x="0" y="29"/>
                  <a:pt x="0" y="29"/>
                  <a:pt x="0" y="29"/>
                </a:cubicBezTo>
                <a:cubicBezTo>
                  <a:pt x="30" y="0"/>
                  <a:pt x="30" y="0"/>
                  <a:pt x="30" y="0"/>
                </a:cubicBezTo>
                <a:cubicBezTo>
                  <a:pt x="38" y="0"/>
                  <a:pt x="38" y="0"/>
                  <a:pt x="38" y="0"/>
                </a:cubicBezTo>
                <a:close/>
                <a:moveTo>
                  <a:pt x="24" y="0"/>
                </a:moveTo>
                <a:cubicBezTo>
                  <a:pt x="0" y="23"/>
                  <a:pt x="0" y="23"/>
                  <a:pt x="0" y="23"/>
                </a:cubicBezTo>
                <a:cubicBezTo>
                  <a:pt x="0" y="14"/>
                  <a:pt x="0" y="14"/>
                  <a:pt x="0" y="14"/>
                </a:cubicBezTo>
                <a:cubicBezTo>
                  <a:pt x="15" y="0"/>
                  <a:pt x="15" y="0"/>
                  <a:pt x="15" y="0"/>
                </a:cubicBezTo>
                <a:cubicBezTo>
                  <a:pt x="24" y="0"/>
                  <a:pt x="24" y="0"/>
                  <a:pt x="24" y="0"/>
                </a:cubicBezTo>
                <a:close/>
                <a:moveTo>
                  <a:pt x="9" y="0"/>
                </a:moveTo>
                <a:cubicBezTo>
                  <a:pt x="0" y="8"/>
                  <a:pt x="0" y="8"/>
                  <a:pt x="0" y="8"/>
                </a:cubicBezTo>
                <a:cubicBezTo>
                  <a:pt x="0" y="3"/>
                  <a:pt x="0" y="3"/>
                  <a:pt x="0" y="3"/>
                </a:cubicBezTo>
                <a:cubicBezTo>
                  <a:pt x="0" y="2"/>
                  <a:pt x="1" y="1"/>
                  <a:pt x="1" y="1"/>
                </a:cubicBezTo>
                <a:cubicBezTo>
                  <a:pt x="2" y="1"/>
                  <a:pt x="2" y="1"/>
                  <a:pt x="2" y="1"/>
                </a:cubicBezTo>
                <a:cubicBezTo>
                  <a:pt x="2" y="0"/>
                  <a:pt x="3" y="0"/>
                  <a:pt x="4" y="0"/>
                </a:cubicBezTo>
                <a:cubicBezTo>
                  <a:pt x="9" y="0"/>
                  <a:pt x="9" y="0"/>
                  <a:pt x="9" y="0"/>
                </a:cubicBezTo>
                <a:close/>
                <a:moveTo>
                  <a:pt x="0" y="72"/>
                </a:moveTo>
                <a:cubicBezTo>
                  <a:pt x="65" y="7"/>
                  <a:pt x="65" y="7"/>
                  <a:pt x="65" y="7"/>
                </a:cubicBezTo>
                <a:cubicBezTo>
                  <a:pt x="65" y="10"/>
                  <a:pt x="65" y="10"/>
                  <a:pt x="65" y="10"/>
                </a:cubicBezTo>
                <a:cubicBezTo>
                  <a:pt x="65" y="16"/>
                  <a:pt x="65" y="16"/>
                  <a:pt x="65" y="16"/>
                </a:cubicBezTo>
                <a:cubicBezTo>
                  <a:pt x="0" y="81"/>
                  <a:pt x="0" y="81"/>
                  <a:pt x="0" y="81"/>
                </a:cubicBezTo>
                <a:cubicBezTo>
                  <a:pt x="0" y="78"/>
                  <a:pt x="0" y="78"/>
                  <a:pt x="0" y="78"/>
                </a:cubicBezTo>
                <a:cubicBezTo>
                  <a:pt x="0" y="72"/>
                  <a:pt x="0" y="72"/>
                  <a:pt x="0" y="72"/>
                </a:cubicBezTo>
                <a:close/>
                <a:moveTo>
                  <a:pt x="1" y="86"/>
                </a:moveTo>
                <a:cubicBezTo>
                  <a:pt x="65" y="22"/>
                  <a:pt x="65" y="22"/>
                  <a:pt x="65" y="22"/>
                </a:cubicBezTo>
                <a:cubicBezTo>
                  <a:pt x="65" y="30"/>
                  <a:pt x="65" y="30"/>
                  <a:pt x="65" y="30"/>
                </a:cubicBezTo>
                <a:cubicBezTo>
                  <a:pt x="7" y="89"/>
                  <a:pt x="7" y="89"/>
                  <a:pt x="7" y="89"/>
                </a:cubicBezTo>
                <a:cubicBezTo>
                  <a:pt x="4" y="89"/>
                  <a:pt x="4" y="89"/>
                  <a:pt x="4" y="89"/>
                </a:cubicBezTo>
                <a:cubicBezTo>
                  <a:pt x="3" y="89"/>
                  <a:pt x="2" y="88"/>
                  <a:pt x="2" y="88"/>
                </a:cubicBezTo>
                <a:cubicBezTo>
                  <a:pt x="1" y="87"/>
                  <a:pt x="1" y="87"/>
                  <a:pt x="1" y="86"/>
                </a:cubicBezTo>
                <a:close/>
                <a:moveTo>
                  <a:pt x="13" y="89"/>
                </a:moveTo>
                <a:cubicBezTo>
                  <a:pt x="65" y="36"/>
                  <a:pt x="65" y="36"/>
                  <a:pt x="65" y="36"/>
                </a:cubicBezTo>
                <a:cubicBezTo>
                  <a:pt x="65" y="45"/>
                  <a:pt x="65" y="45"/>
                  <a:pt x="65" y="45"/>
                </a:cubicBezTo>
                <a:cubicBezTo>
                  <a:pt x="21" y="89"/>
                  <a:pt x="21" y="89"/>
                  <a:pt x="21" y="89"/>
                </a:cubicBezTo>
                <a:cubicBezTo>
                  <a:pt x="16" y="89"/>
                  <a:pt x="16" y="89"/>
                  <a:pt x="16" y="89"/>
                </a:cubicBezTo>
                <a:cubicBezTo>
                  <a:pt x="13" y="89"/>
                  <a:pt x="13" y="89"/>
                  <a:pt x="13" y="89"/>
                </a:cubicBezTo>
                <a:close/>
                <a:moveTo>
                  <a:pt x="27" y="89"/>
                </a:moveTo>
                <a:cubicBezTo>
                  <a:pt x="65" y="51"/>
                  <a:pt x="65" y="51"/>
                  <a:pt x="65" y="51"/>
                </a:cubicBezTo>
                <a:cubicBezTo>
                  <a:pt x="65" y="59"/>
                  <a:pt x="65" y="59"/>
                  <a:pt x="65" y="59"/>
                </a:cubicBezTo>
                <a:cubicBezTo>
                  <a:pt x="36" y="89"/>
                  <a:pt x="36" y="89"/>
                  <a:pt x="36" y="89"/>
                </a:cubicBezTo>
                <a:cubicBezTo>
                  <a:pt x="27" y="89"/>
                  <a:pt x="27" y="89"/>
                  <a:pt x="27" y="89"/>
                </a:cubicBezTo>
                <a:close/>
                <a:moveTo>
                  <a:pt x="42" y="89"/>
                </a:moveTo>
                <a:cubicBezTo>
                  <a:pt x="65" y="65"/>
                  <a:pt x="65" y="65"/>
                  <a:pt x="65" y="65"/>
                </a:cubicBezTo>
                <a:cubicBezTo>
                  <a:pt x="65" y="73"/>
                  <a:pt x="65" y="73"/>
                  <a:pt x="65" y="73"/>
                </a:cubicBezTo>
                <a:cubicBezTo>
                  <a:pt x="50" y="89"/>
                  <a:pt x="50" y="89"/>
                  <a:pt x="50" y="89"/>
                </a:cubicBezTo>
                <a:cubicBezTo>
                  <a:pt x="42" y="89"/>
                  <a:pt x="42" y="89"/>
                  <a:pt x="42" y="89"/>
                </a:cubicBezTo>
                <a:close/>
                <a:moveTo>
                  <a:pt x="56" y="89"/>
                </a:moveTo>
                <a:cubicBezTo>
                  <a:pt x="61" y="89"/>
                  <a:pt x="61" y="89"/>
                  <a:pt x="61" y="89"/>
                </a:cubicBezTo>
                <a:cubicBezTo>
                  <a:pt x="62" y="89"/>
                  <a:pt x="62" y="89"/>
                  <a:pt x="62" y="89"/>
                </a:cubicBezTo>
                <a:cubicBezTo>
                  <a:pt x="63" y="89"/>
                  <a:pt x="64" y="88"/>
                  <a:pt x="64" y="88"/>
                </a:cubicBezTo>
                <a:cubicBezTo>
                  <a:pt x="64" y="88"/>
                  <a:pt x="64" y="88"/>
                  <a:pt x="64" y="88"/>
                </a:cubicBezTo>
                <a:cubicBezTo>
                  <a:pt x="65" y="87"/>
                  <a:pt x="65" y="86"/>
                  <a:pt x="65" y="85"/>
                </a:cubicBezTo>
                <a:cubicBezTo>
                  <a:pt x="65" y="79"/>
                  <a:pt x="65" y="79"/>
                  <a:pt x="65" y="79"/>
                </a:cubicBezTo>
                <a:lnTo>
                  <a:pt x="56" y="89"/>
                </a:lnTo>
                <a:close/>
              </a:path>
            </a:pathLst>
          </a:custGeom>
          <a:solidFill>
            <a:srgbClr val="40B4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8" name="Freeform 96"/>
          <p:cNvSpPr>
            <a:spLocks noEditPoints="1"/>
          </p:cNvSpPr>
          <p:nvPr/>
        </p:nvSpPr>
        <p:spPr bwMode="auto">
          <a:xfrm>
            <a:off x="5859463" y="411164"/>
            <a:ext cx="938213" cy="877888"/>
          </a:xfrm>
          <a:custGeom>
            <a:avLst/>
            <a:gdLst>
              <a:gd name="T0" fmla="*/ 38 w 198"/>
              <a:gd name="T1" fmla="*/ 30 h 185"/>
              <a:gd name="T2" fmla="*/ 36 w 198"/>
              <a:gd name="T3" fmla="*/ 107 h 185"/>
              <a:gd name="T4" fmla="*/ 38 w 198"/>
              <a:gd name="T5" fmla="*/ 117 h 185"/>
              <a:gd name="T6" fmla="*/ 86 w 198"/>
              <a:gd name="T7" fmla="*/ 118 h 185"/>
              <a:gd name="T8" fmla="*/ 100 w 198"/>
              <a:gd name="T9" fmla="*/ 117 h 185"/>
              <a:gd name="T10" fmla="*/ 101 w 198"/>
              <a:gd name="T11" fmla="*/ 39 h 185"/>
              <a:gd name="T12" fmla="*/ 100 w 198"/>
              <a:gd name="T13" fmla="*/ 30 h 185"/>
              <a:gd name="T14" fmla="*/ 91 w 198"/>
              <a:gd name="T15" fmla="*/ 144 h 185"/>
              <a:gd name="T16" fmla="*/ 94 w 198"/>
              <a:gd name="T17" fmla="*/ 123 h 185"/>
              <a:gd name="T18" fmla="*/ 99 w 198"/>
              <a:gd name="T19" fmla="*/ 122 h 185"/>
              <a:gd name="T20" fmla="*/ 91 w 198"/>
              <a:gd name="T21" fmla="*/ 149 h 185"/>
              <a:gd name="T22" fmla="*/ 85 w 198"/>
              <a:gd name="T23" fmla="*/ 181 h 185"/>
              <a:gd name="T24" fmla="*/ 64 w 198"/>
              <a:gd name="T25" fmla="*/ 185 h 185"/>
              <a:gd name="T26" fmla="*/ 49 w 198"/>
              <a:gd name="T27" fmla="*/ 123 h 185"/>
              <a:gd name="T28" fmla="*/ 34 w 198"/>
              <a:gd name="T29" fmla="*/ 120 h 185"/>
              <a:gd name="T30" fmla="*/ 32 w 198"/>
              <a:gd name="T31" fmla="*/ 110 h 185"/>
              <a:gd name="T32" fmla="*/ 17 w 198"/>
              <a:gd name="T33" fmla="*/ 107 h 185"/>
              <a:gd name="T34" fmla="*/ 14 w 198"/>
              <a:gd name="T35" fmla="*/ 92 h 185"/>
              <a:gd name="T36" fmla="*/ 2 w 198"/>
              <a:gd name="T37" fmla="*/ 90 h 185"/>
              <a:gd name="T38" fmla="*/ 0 w 198"/>
              <a:gd name="T39" fmla="*/ 62 h 185"/>
              <a:gd name="T40" fmla="*/ 8 w 198"/>
              <a:gd name="T41" fmla="*/ 54 h 185"/>
              <a:gd name="T42" fmla="*/ 17 w 198"/>
              <a:gd name="T43" fmla="*/ 39 h 185"/>
              <a:gd name="T44" fmla="*/ 32 w 198"/>
              <a:gd name="T45" fmla="*/ 37 h 185"/>
              <a:gd name="T46" fmla="*/ 34 w 198"/>
              <a:gd name="T47" fmla="*/ 26 h 185"/>
              <a:gd name="T48" fmla="*/ 104 w 198"/>
              <a:gd name="T49" fmla="*/ 26 h 185"/>
              <a:gd name="T50" fmla="*/ 106 w 198"/>
              <a:gd name="T51" fmla="*/ 37 h 185"/>
              <a:gd name="T52" fmla="*/ 126 w 198"/>
              <a:gd name="T53" fmla="*/ 34 h 185"/>
              <a:gd name="T54" fmla="*/ 183 w 198"/>
              <a:gd name="T55" fmla="*/ 2 h 185"/>
              <a:gd name="T56" fmla="*/ 195 w 198"/>
              <a:gd name="T57" fmla="*/ 56 h 185"/>
              <a:gd name="T58" fmla="*/ 198 w 198"/>
              <a:gd name="T59" fmla="*/ 84 h 185"/>
              <a:gd name="T60" fmla="*/ 183 w 198"/>
              <a:gd name="T61" fmla="*/ 92 h 185"/>
              <a:gd name="T62" fmla="*/ 183 w 198"/>
              <a:gd name="T63" fmla="*/ 143 h 185"/>
              <a:gd name="T64" fmla="*/ 122 w 198"/>
              <a:gd name="T65" fmla="*/ 108 h 185"/>
              <a:gd name="T66" fmla="*/ 106 w 198"/>
              <a:gd name="T67" fmla="*/ 114 h 185"/>
              <a:gd name="T68" fmla="*/ 178 w 198"/>
              <a:gd name="T69" fmla="*/ 6 h 185"/>
              <a:gd name="T70" fmla="*/ 119 w 198"/>
              <a:gd name="T71" fmla="*/ 42 h 185"/>
              <a:gd name="T72" fmla="*/ 119 w 198"/>
              <a:gd name="T73" fmla="*/ 102 h 185"/>
              <a:gd name="T74" fmla="*/ 178 w 198"/>
              <a:gd name="T75" fmla="*/ 137 h 185"/>
              <a:gd name="T76" fmla="*/ 178 w 198"/>
              <a:gd name="T77" fmla="*/ 6 h 185"/>
              <a:gd name="T78" fmla="*/ 5 w 198"/>
              <a:gd name="T79" fmla="*/ 60 h 185"/>
              <a:gd name="T80" fmla="*/ 5 w 198"/>
              <a:gd name="T81" fmla="*/ 86 h 185"/>
              <a:gd name="T82" fmla="*/ 14 w 198"/>
              <a:gd name="T83" fmla="*/ 87 h 185"/>
              <a:gd name="T84" fmla="*/ 183 w 198"/>
              <a:gd name="T85" fmla="*/ 59 h 185"/>
              <a:gd name="T86" fmla="*/ 192 w 198"/>
              <a:gd name="T87" fmla="*/ 86 h 185"/>
              <a:gd name="T88" fmla="*/ 192 w 198"/>
              <a:gd name="T89" fmla="*/ 60 h 185"/>
              <a:gd name="T90" fmla="*/ 54 w 198"/>
              <a:gd name="T91" fmla="*/ 123 h 185"/>
              <a:gd name="T92" fmla="*/ 64 w 198"/>
              <a:gd name="T93" fmla="*/ 180 h 185"/>
              <a:gd name="T94" fmla="*/ 81 w 198"/>
              <a:gd name="T95" fmla="*/ 177 h 185"/>
              <a:gd name="T96" fmla="*/ 84 w 198"/>
              <a:gd name="T97" fmla="*/ 123 h 185"/>
              <a:gd name="T98" fmla="*/ 23 w 198"/>
              <a:gd name="T99" fmla="*/ 42 h 185"/>
              <a:gd name="T100" fmla="*/ 19 w 198"/>
              <a:gd name="T101" fmla="*/ 56 h 185"/>
              <a:gd name="T102" fmla="*/ 20 w 198"/>
              <a:gd name="T103" fmla="*/ 104 h 185"/>
              <a:gd name="T104" fmla="*/ 32 w 198"/>
              <a:gd name="T105" fmla="*/ 105 h 1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98" h="185">
                <a:moveTo>
                  <a:pt x="98" y="29"/>
                </a:moveTo>
                <a:cubicBezTo>
                  <a:pt x="40" y="29"/>
                  <a:pt x="40" y="29"/>
                  <a:pt x="40" y="29"/>
                </a:cubicBezTo>
                <a:cubicBezTo>
                  <a:pt x="39" y="29"/>
                  <a:pt x="38" y="29"/>
                  <a:pt x="38" y="30"/>
                </a:cubicBezTo>
                <a:cubicBezTo>
                  <a:pt x="37" y="30"/>
                  <a:pt x="36" y="31"/>
                  <a:pt x="36" y="32"/>
                </a:cubicBezTo>
                <a:cubicBezTo>
                  <a:pt x="36" y="39"/>
                  <a:pt x="36" y="39"/>
                  <a:pt x="36" y="39"/>
                </a:cubicBezTo>
                <a:cubicBezTo>
                  <a:pt x="36" y="107"/>
                  <a:pt x="36" y="107"/>
                  <a:pt x="36" y="107"/>
                </a:cubicBezTo>
                <a:cubicBezTo>
                  <a:pt x="36" y="114"/>
                  <a:pt x="36" y="114"/>
                  <a:pt x="36" y="114"/>
                </a:cubicBezTo>
                <a:cubicBezTo>
                  <a:pt x="36" y="115"/>
                  <a:pt x="37" y="116"/>
                  <a:pt x="38" y="117"/>
                </a:cubicBezTo>
                <a:cubicBezTo>
                  <a:pt x="38" y="117"/>
                  <a:pt x="38" y="117"/>
                  <a:pt x="38" y="117"/>
                </a:cubicBezTo>
                <a:cubicBezTo>
                  <a:pt x="38" y="117"/>
                  <a:pt x="39" y="118"/>
                  <a:pt x="40" y="118"/>
                </a:cubicBezTo>
                <a:cubicBezTo>
                  <a:pt x="52" y="118"/>
                  <a:pt x="52" y="118"/>
                  <a:pt x="52" y="118"/>
                </a:cubicBezTo>
                <a:cubicBezTo>
                  <a:pt x="86" y="118"/>
                  <a:pt x="86" y="118"/>
                  <a:pt x="86" y="118"/>
                </a:cubicBezTo>
                <a:cubicBezTo>
                  <a:pt x="97" y="118"/>
                  <a:pt x="97" y="118"/>
                  <a:pt x="97" y="118"/>
                </a:cubicBezTo>
                <a:cubicBezTo>
                  <a:pt x="98" y="118"/>
                  <a:pt x="98" y="118"/>
                  <a:pt x="98" y="118"/>
                </a:cubicBezTo>
                <a:cubicBezTo>
                  <a:pt x="99" y="118"/>
                  <a:pt x="100" y="117"/>
                  <a:pt x="100" y="117"/>
                </a:cubicBezTo>
                <a:cubicBezTo>
                  <a:pt x="101" y="116"/>
                  <a:pt x="101" y="115"/>
                  <a:pt x="101" y="114"/>
                </a:cubicBezTo>
                <a:cubicBezTo>
                  <a:pt x="101" y="105"/>
                  <a:pt x="101" y="105"/>
                  <a:pt x="101" y="105"/>
                </a:cubicBezTo>
                <a:cubicBezTo>
                  <a:pt x="101" y="39"/>
                  <a:pt x="101" y="39"/>
                  <a:pt x="101" y="39"/>
                </a:cubicBezTo>
                <a:cubicBezTo>
                  <a:pt x="101" y="32"/>
                  <a:pt x="101" y="32"/>
                  <a:pt x="101" y="32"/>
                </a:cubicBezTo>
                <a:cubicBezTo>
                  <a:pt x="101" y="31"/>
                  <a:pt x="101" y="30"/>
                  <a:pt x="100" y="30"/>
                </a:cubicBezTo>
                <a:cubicBezTo>
                  <a:pt x="100" y="30"/>
                  <a:pt x="100" y="30"/>
                  <a:pt x="100" y="30"/>
                </a:cubicBezTo>
                <a:cubicBezTo>
                  <a:pt x="100" y="29"/>
                  <a:pt x="99" y="29"/>
                  <a:pt x="98" y="29"/>
                </a:cubicBezTo>
                <a:close/>
                <a:moveTo>
                  <a:pt x="89" y="144"/>
                </a:moveTo>
                <a:cubicBezTo>
                  <a:pt x="91" y="144"/>
                  <a:pt x="91" y="144"/>
                  <a:pt x="91" y="144"/>
                </a:cubicBezTo>
                <a:cubicBezTo>
                  <a:pt x="92" y="144"/>
                  <a:pt x="93" y="144"/>
                  <a:pt x="93" y="143"/>
                </a:cubicBezTo>
                <a:cubicBezTo>
                  <a:pt x="94" y="143"/>
                  <a:pt x="94" y="142"/>
                  <a:pt x="94" y="141"/>
                </a:cubicBezTo>
                <a:cubicBezTo>
                  <a:pt x="94" y="123"/>
                  <a:pt x="94" y="123"/>
                  <a:pt x="94" y="123"/>
                </a:cubicBezTo>
                <a:cubicBezTo>
                  <a:pt x="89" y="123"/>
                  <a:pt x="89" y="123"/>
                  <a:pt x="89" y="123"/>
                </a:cubicBezTo>
                <a:cubicBezTo>
                  <a:pt x="89" y="144"/>
                  <a:pt x="89" y="144"/>
                  <a:pt x="89" y="144"/>
                </a:cubicBezTo>
                <a:close/>
                <a:moveTo>
                  <a:pt x="99" y="122"/>
                </a:moveTo>
                <a:cubicBezTo>
                  <a:pt x="99" y="141"/>
                  <a:pt x="99" y="141"/>
                  <a:pt x="99" y="141"/>
                </a:cubicBezTo>
                <a:cubicBezTo>
                  <a:pt x="99" y="143"/>
                  <a:pt x="98" y="145"/>
                  <a:pt x="97" y="147"/>
                </a:cubicBezTo>
                <a:cubicBezTo>
                  <a:pt x="95" y="148"/>
                  <a:pt x="93" y="149"/>
                  <a:pt x="91" y="149"/>
                </a:cubicBezTo>
                <a:cubicBezTo>
                  <a:pt x="89" y="149"/>
                  <a:pt x="89" y="149"/>
                  <a:pt x="89" y="149"/>
                </a:cubicBezTo>
                <a:cubicBezTo>
                  <a:pt x="89" y="170"/>
                  <a:pt x="89" y="170"/>
                  <a:pt x="89" y="170"/>
                </a:cubicBezTo>
                <a:cubicBezTo>
                  <a:pt x="89" y="174"/>
                  <a:pt x="87" y="178"/>
                  <a:pt x="85" y="181"/>
                </a:cubicBezTo>
                <a:cubicBezTo>
                  <a:pt x="85" y="181"/>
                  <a:pt x="85" y="181"/>
                  <a:pt x="85" y="181"/>
                </a:cubicBezTo>
                <a:cubicBezTo>
                  <a:pt x="82" y="183"/>
                  <a:pt x="78" y="185"/>
                  <a:pt x="74" y="185"/>
                </a:cubicBezTo>
                <a:cubicBezTo>
                  <a:pt x="64" y="185"/>
                  <a:pt x="64" y="185"/>
                  <a:pt x="64" y="185"/>
                </a:cubicBezTo>
                <a:cubicBezTo>
                  <a:pt x="60" y="185"/>
                  <a:pt x="56" y="183"/>
                  <a:pt x="53" y="181"/>
                </a:cubicBezTo>
                <a:cubicBezTo>
                  <a:pt x="51" y="178"/>
                  <a:pt x="49" y="174"/>
                  <a:pt x="49" y="170"/>
                </a:cubicBezTo>
                <a:cubicBezTo>
                  <a:pt x="49" y="123"/>
                  <a:pt x="49" y="123"/>
                  <a:pt x="49" y="123"/>
                </a:cubicBezTo>
                <a:cubicBezTo>
                  <a:pt x="40" y="123"/>
                  <a:pt x="40" y="123"/>
                  <a:pt x="40" y="123"/>
                </a:cubicBezTo>
                <a:cubicBezTo>
                  <a:pt x="38" y="123"/>
                  <a:pt x="36" y="122"/>
                  <a:pt x="34" y="120"/>
                </a:cubicBezTo>
                <a:cubicBezTo>
                  <a:pt x="34" y="120"/>
                  <a:pt x="34" y="120"/>
                  <a:pt x="34" y="120"/>
                </a:cubicBezTo>
                <a:cubicBezTo>
                  <a:pt x="34" y="120"/>
                  <a:pt x="34" y="120"/>
                  <a:pt x="34" y="120"/>
                </a:cubicBezTo>
                <a:cubicBezTo>
                  <a:pt x="33" y="119"/>
                  <a:pt x="32" y="116"/>
                  <a:pt x="32" y="114"/>
                </a:cubicBezTo>
                <a:cubicBezTo>
                  <a:pt x="32" y="110"/>
                  <a:pt x="32" y="110"/>
                  <a:pt x="32" y="110"/>
                </a:cubicBezTo>
                <a:cubicBezTo>
                  <a:pt x="23" y="110"/>
                  <a:pt x="23" y="110"/>
                  <a:pt x="23" y="110"/>
                </a:cubicBezTo>
                <a:cubicBezTo>
                  <a:pt x="20" y="110"/>
                  <a:pt x="18" y="109"/>
                  <a:pt x="17" y="107"/>
                </a:cubicBezTo>
                <a:cubicBezTo>
                  <a:pt x="17" y="107"/>
                  <a:pt x="17" y="107"/>
                  <a:pt x="17" y="107"/>
                </a:cubicBezTo>
                <a:cubicBezTo>
                  <a:pt x="17" y="107"/>
                  <a:pt x="17" y="107"/>
                  <a:pt x="17" y="107"/>
                </a:cubicBezTo>
                <a:cubicBezTo>
                  <a:pt x="15" y="106"/>
                  <a:pt x="14" y="104"/>
                  <a:pt x="14" y="101"/>
                </a:cubicBezTo>
                <a:cubicBezTo>
                  <a:pt x="14" y="92"/>
                  <a:pt x="14" y="92"/>
                  <a:pt x="14" y="92"/>
                </a:cubicBezTo>
                <a:cubicBezTo>
                  <a:pt x="8" y="92"/>
                  <a:pt x="8" y="92"/>
                  <a:pt x="8" y="92"/>
                </a:cubicBezTo>
                <a:cubicBezTo>
                  <a:pt x="6" y="92"/>
                  <a:pt x="3" y="91"/>
                  <a:pt x="2" y="90"/>
                </a:cubicBezTo>
                <a:cubicBezTo>
                  <a:pt x="2" y="90"/>
                  <a:pt x="2" y="90"/>
                  <a:pt x="2" y="90"/>
                </a:cubicBezTo>
                <a:cubicBezTo>
                  <a:pt x="2" y="90"/>
                  <a:pt x="2" y="90"/>
                  <a:pt x="2" y="90"/>
                </a:cubicBezTo>
                <a:cubicBezTo>
                  <a:pt x="0" y="88"/>
                  <a:pt x="0" y="86"/>
                  <a:pt x="0" y="84"/>
                </a:cubicBezTo>
                <a:cubicBezTo>
                  <a:pt x="0" y="62"/>
                  <a:pt x="0" y="62"/>
                  <a:pt x="0" y="62"/>
                </a:cubicBezTo>
                <a:cubicBezTo>
                  <a:pt x="0" y="60"/>
                  <a:pt x="0" y="58"/>
                  <a:pt x="2" y="57"/>
                </a:cubicBezTo>
                <a:cubicBezTo>
                  <a:pt x="2" y="57"/>
                  <a:pt x="2" y="57"/>
                  <a:pt x="2" y="57"/>
                </a:cubicBezTo>
                <a:cubicBezTo>
                  <a:pt x="4" y="55"/>
                  <a:pt x="6" y="54"/>
                  <a:pt x="8" y="54"/>
                </a:cubicBezTo>
                <a:cubicBezTo>
                  <a:pt x="14" y="54"/>
                  <a:pt x="14" y="54"/>
                  <a:pt x="14" y="54"/>
                </a:cubicBezTo>
                <a:cubicBezTo>
                  <a:pt x="14" y="45"/>
                  <a:pt x="14" y="45"/>
                  <a:pt x="14" y="45"/>
                </a:cubicBezTo>
                <a:cubicBezTo>
                  <a:pt x="14" y="43"/>
                  <a:pt x="15" y="41"/>
                  <a:pt x="17" y="39"/>
                </a:cubicBezTo>
                <a:cubicBezTo>
                  <a:pt x="17" y="39"/>
                  <a:pt x="17" y="39"/>
                  <a:pt x="17" y="39"/>
                </a:cubicBezTo>
                <a:cubicBezTo>
                  <a:pt x="18" y="38"/>
                  <a:pt x="20" y="37"/>
                  <a:pt x="23" y="37"/>
                </a:cubicBezTo>
                <a:cubicBezTo>
                  <a:pt x="32" y="37"/>
                  <a:pt x="32" y="37"/>
                  <a:pt x="32" y="37"/>
                </a:cubicBezTo>
                <a:cubicBezTo>
                  <a:pt x="32" y="32"/>
                  <a:pt x="32" y="32"/>
                  <a:pt x="32" y="32"/>
                </a:cubicBezTo>
                <a:cubicBezTo>
                  <a:pt x="32" y="30"/>
                  <a:pt x="33" y="28"/>
                  <a:pt x="34" y="26"/>
                </a:cubicBezTo>
                <a:cubicBezTo>
                  <a:pt x="34" y="26"/>
                  <a:pt x="34" y="26"/>
                  <a:pt x="34" y="26"/>
                </a:cubicBezTo>
                <a:cubicBezTo>
                  <a:pt x="36" y="25"/>
                  <a:pt x="38" y="24"/>
                  <a:pt x="40" y="24"/>
                </a:cubicBezTo>
                <a:cubicBezTo>
                  <a:pt x="98" y="24"/>
                  <a:pt x="98" y="24"/>
                  <a:pt x="98" y="24"/>
                </a:cubicBezTo>
                <a:cubicBezTo>
                  <a:pt x="100" y="24"/>
                  <a:pt x="102" y="25"/>
                  <a:pt x="104" y="26"/>
                </a:cubicBezTo>
                <a:cubicBezTo>
                  <a:pt x="104" y="26"/>
                  <a:pt x="104" y="26"/>
                  <a:pt x="104" y="26"/>
                </a:cubicBezTo>
                <a:cubicBezTo>
                  <a:pt x="105" y="28"/>
                  <a:pt x="106" y="30"/>
                  <a:pt x="106" y="32"/>
                </a:cubicBezTo>
                <a:cubicBezTo>
                  <a:pt x="106" y="37"/>
                  <a:pt x="106" y="37"/>
                  <a:pt x="106" y="37"/>
                </a:cubicBezTo>
                <a:cubicBezTo>
                  <a:pt x="119" y="37"/>
                  <a:pt x="119" y="37"/>
                  <a:pt x="119" y="37"/>
                </a:cubicBezTo>
                <a:cubicBezTo>
                  <a:pt x="120" y="37"/>
                  <a:pt x="121" y="36"/>
                  <a:pt x="122" y="36"/>
                </a:cubicBezTo>
                <a:cubicBezTo>
                  <a:pt x="123" y="35"/>
                  <a:pt x="125" y="35"/>
                  <a:pt x="126" y="34"/>
                </a:cubicBezTo>
                <a:cubicBezTo>
                  <a:pt x="179" y="0"/>
                  <a:pt x="179" y="0"/>
                  <a:pt x="179" y="0"/>
                </a:cubicBezTo>
                <a:cubicBezTo>
                  <a:pt x="180" y="0"/>
                  <a:pt x="180" y="0"/>
                  <a:pt x="181" y="0"/>
                </a:cubicBezTo>
                <a:cubicBezTo>
                  <a:pt x="182" y="0"/>
                  <a:pt x="183" y="1"/>
                  <a:pt x="183" y="2"/>
                </a:cubicBezTo>
                <a:cubicBezTo>
                  <a:pt x="183" y="54"/>
                  <a:pt x="183" y="54"/>
                  <a:pt x="183" y="54"/>
                </a:cubicBezTo>
                <a:cubicBezTo>
                  <a:pt x="189" y="54"/>
                  <a:pt x="189" y="54"/>
                  <a:pt x="189" y="54"/>
                </a:cubicBezTo>
                <a:cubicBezTo>
                  <a:pt x="192" y="54"/>
                  <a:pt x="194" y="55"/>
                  <a:pt x="195" y="56"/>
                </a:cubicBezTo>
                <a:cubicBezTo>
                  <a:pt x="195" y="56"/>
                  <a:pt x="195" y="57"/>
                  <a:pt x="195" y="57"/>
                </a:cubicBezTo>
                <a:cubicBezTo>
                  <a:pt x="197" y="58"/>
                  <a:pt x="198" y="60"/>
                  <a:pt x="198" y="62"/>
                </a:cubicBezTo>
                <a:cubicBezTo>
                  <a:pt x="198" y="84"/>
                  <a:pt x="198" y="84"/>
                  <a:pt x="198" y="84"/>
                </a:cubicBezTo>
                <a:cubicBezTo>
                  <a:pt x="198" y="86"/>
                  <a:pt x="197" y="88"/>
                  <a:pt x="195" y="90"/>
                </a:cubicBezTo>
                <a:cubicBezTo>
                  <a:pt x="194" y="91"/>
                  <a:pt x="192" y="92"/>
                  <a:pt x="189" y="92"/>
                </a:cubicBezTo>
                <a:cubicBezTo>
                  <a:pt x="183" y="92"/>
                  <a:pt x="183" y="92"/>
                  <a:pt x="183" y="92"/>
                </a:cubicBezTo>
                <a:cubicBezTo>
                  <a:pt x="183" y="142"/>
                  <a:pt x="183" y="142"/>
                  <a:pt x="183" y="142"/>
                </a:cubicBezTo>
                <a:cubicBezTo>
                  <a:pt x="183" y="142"/>
                  <a:pt x="183" y="142"/>
                  <a:pt x="183" y="142"/>
                </a:cubicBezTo>
                <a:cubicBezTo>
                  <a:pt x="183" y="142"/>
                  <a:pt x="183" y="143"/>
                  <a:pt x="183" y="143"/>
                </a:cubicBezTo>
                <a:cubicBezTo>
                  <a:pt x="182" y="144"/>
                  <a:pt x="180" y="144"/>
                  <a:pt x="179" y="144"/>
                </a:cubicBezTo>
                <a:cubicBezTo>
                  <a:pt x="126" y="110"/>
                  <a:pt x="126" y="110"/>
                  <a:pt x="126" y="110"/>
                </a:cubicBezTo>
                <a:cubicBezTo>
                  <a:pt x="125" y="109"/>
                  <a:pt x="123" y="108"/>
                  <a:pt x="122" y="108"/>
                </a:cubicBezTo>
                <a:cubicBezTo>
                  <a:pt x="121" y="107"/>
                  <a:pt x="120" y="107"/>
                  <a:pt x="119" y="107"/>
                </a:cubicBezTo>
                <a:cubicBezTo>
                  <a:pt x="106" y="107"/>
                  <a:pt x="106" y="107"/>
                  <a:pt x="106" y="107"/>
                </a:cubicBezTo>
                <a:cubicBezTo>
                  <a:pt x="106" y="114"/>
                  <a:pt x="106" y="114"/>
                  <a:pt x="106" y="114"/>
                </a:cubicBezTo>
                <a:cubicBezTo>
                  <a:pt x="106" y="116"/>
                  <a:pt x="105" y="119"/>
                  <a:pt x="104" y="120"/>
                </a:cubicBezTo>
                <a:cubicBezTo>
                  <a:pt x="102" y="121"/>
                  <a:pt x="101" y="122"/>
                  <a:pt x="99" y="122"/>
                </a:cubicBezTo>
                <a:close/>
                <a:moveTo>
                  <a:pt x="178" y="6"/>
                </a:moveTo>
                <a:cubicBezTo>
                  <a:pt x="128" y="38"/>
                  <a:pt x="128" y="38"/>
                  <a:pt x="128" y="38"/>
                </a:cubicBezTo>
                <a:cubicBezTo>
                  <a:pt x="127" y="39"/>
                  <a:pt x="126" y="40"/>
                  <a:pt x="124" y="40"/>
                </a:cubicBezTo>
                <a:cubicBezTo>
                  <a:pt x="123" y="41"/>
                  <a:pt x="121" y="42"/>
                  <a:pt x="119" y="42"/>
                </a:cubicBezTo>
                <a:cubicBezTo>
                  <a:pt x="106" y="42"/>
                  <a:pt x="106" y="42"/>
                  <a:pt x="106" y="42"/>
                </a:cubicBezTo>
                <a:cubicBezTo>
                  <a:pt x="106" y="102"/>
                  <a:pt x="106" y="102"/>
                  <a:pt x="106" y="102"/>
                </a:cubicBezTo>
                <a:cubicBezTo>
                  <a:pt x="119" y="102"/>
                  <a:pt x="119" y="102"/>
                  <a:pt x="119" y="102"/>
                </a:cubicBezTo>
                <a:cubicBezTo>
                  <a:pt x="121" y="102"/>
                  <a:pt x="123" y="103"/>
                  <a:pt x="124" y="103"/>
                </a:cubicBezTo>
                <a:cubicBezTo>
                  <a:pt x="126" y="104"/>
                  <a:pt x="127" y="105"/>
                  <a:pt x="128" y="106"/>
                </a:cubicBezTo>
                <a:cubicBezTo>
                  <a:pt x="178" y="137"/>
                  <a:pt x="178" y="137"/>
                  <a:pt x="178" y="137"/>
                </a:cubicBezTo>
                <a:cubicBezTo>
                  <a:pt x="178" y="90"/>
                  <a:pt x="178" y="90"/>
                  <a:pt x="178" y="90"/>
                </a:cubicBezTo>
                <a:cubicBezTo>
                  <a:pt x="178" y="56"/>
                  <a:pt x="178" y="56"/>
                  <a:pt x="178" y="56"/>
                </a:cubicBezTo>
                <a:cubicBezTo>
                  <a:pt x="178" y="6"/>
                  <a:pt x="178" y="6"/>
                  <a:pt x="178" y="6"/>
                </a:cubicBezTo>
                <a:close/>
                <a:moveTo>
                  <a:pt x="14" y="59"/>
                </a:moveTo>
                <a:cubicBezTo>
                  <a:pt x="8" y="59"/>
                  <a:pt x="8" y="59"/>
                  <a:pt x="8" y="59"/>
                </a:cubicBezTo>
                <a:cubicBezTo>
                  <a:pt x="7" y="59"/>
                  <a:pt x="6" y="59"/>
                  <a:pt x="5" y="60"/>
                </a:cubicBezTo>
                <a:cubicBezTo>
                  <a:pt x="5" y="61"/>
                  <a:pt x="4" y="62"/>
                  <a:pt x="4" y="62"/>
                </a:cubicBezTo>
                <a:cubicBezTo>
                  <a:pt x="4" y="84"/>
                  <a:pt x="4" y="84"/>
                  <a:pt x="4" y="84"/>
                </a:cubicBezTo>
                <a:cubicBezTo>
                  <a:pt x="4" y="85"/>
                  <a:pt x="5" y="86"/>
                  <a:pt x="5" y="86"/>
                </a:cubicBezTo>
                <a:cubicBezTo>
                  <a:pt x="5" y="86"/>
                  <a:pt x="5" y="86"/>
                  <a:pt x="5" y="86"/>
                </a:cubicBezTo>
                <a:cubicBezTo>
                  <a:pt x="6" y="87"/>
                  <a:pt x="7" y="87"/>
                  <a:pt x="8" y="87"/>
                </a:cubicBezTo>
                <a:cubicBezTo>
                  <a:pt x="14" y="87"/>
                  <a:pt x="14" y="87"/>
                  <a:pt x="14" y="87"/>
                </a:cubicBezTo>
                <a:cubicBezTo>
                  <a:pt x="14" y="59"/>
                  <a:pt x="14" y="59"/>
                  <a:pt x="14" y="59"/>
                </a:cubicBezTo>
                <a:close/>
                <a:moveTo>
                  <a:pt x="189" y="59"/>
                </a:moveTo>
                <a:cubicBezTo>
                  <a:pt x="183" y="59"/>
                  <a:pt x="183" y="59"/>
                  <a:pt x="183" y="59"/>
                </a:cubicBezTo>
                <a:cubicBezTo>
                  <a:pt x="183" y="87"/>
                  <a:pt x="183" y="87"/>
                  <a:pt x="183" y="87"/>
                </a:cubicBezTo>
                <a:cubicBezTo>
                  <a:pt x="189" y="87"/>
                  <a:pt x="189" y="87"/>
                  <a:pt x="189" y="87"/>
                </a:cubicBezTo>
                <a:cubicBezTo>
                  <a:pt x="190" y="87"/>
                  <a:pt x="191" y="87"/>
                  <a:pt x="192" y="86"/>
                </a:cubicBezTo>
                <a:cubicBezTo>
                  <a:pt x="193" y="86"/>
                  <a:pt x="193" y="85"/>
                  <a:pt x="193" y="84"/>
                </a:cubicBezTo>
                <a:cubicBezTo>
                  <a:pt x="193" y="62"/>
                  <a:pt x="193" y="62"/>
                  <a:pt x="193" y="62"/>
                </a:cubicBezTo>
                <a:cubicBezTo>
                  <a:pt x="193" y="62"/>
                  <a:pt x="193" y="61"/>
                  <a:pt x="192" y="60"/>
                </a:cubicBezTo>
                <a:cubicBezTo>
                  <a:pt x="192" y="60"/>
                  <a:pt x="192" y="60"/>
                  <a:pt x="192" y="60"/>
                </a:cubicBezTo>
                <a:cubicBezTo>
                  <a:pt x="191" y="59"/>
                  <a:pt x="190" y="59"/>
                  <a:pt x="189" y="59"/>
                </a:cubicBezTo>
                <a:close/>
                <a:moveTo>
                  <a:pt x="54" y="123"/>
                </a:moveTo>
                <a:cubicBezTo>
                  <a:pt x="54" y="170"/>
                  <a:pt x="54" y="170"/>
                  <a:pt x="54" y="170"/>
                </a:cubicBezTo>
                <a:cubicBezTo>
                  <a:pt x="54" y="173"/>
                  <a:pt x="55" y="175"/>
                  <a:pt x="57" y="177"/>
                </a:cubicBezTo>
                <a:cubicBezTo>
                  <a:pt x="58" y="179"/>
                  <a:pt x="61" y="180"/>
                  <a:pt x="64" y="180"/>
                </a:cubicBezTo>
                <a:cubicBezTo>
                  <a:pt x="74" y="180"/>
                  <a:pt x="74" y="180"/>
                  <a:pt x="74" y="180"/>
                </a:cubicBezTo>
                <a:cubicBezTo>
                  <a:pt x="77" y="180"/>
                  <a:pt x="79" y="179"/>
                  <a:pt x="81" y="177"/>
                </a:cubicBezTo>
                <a:cubicBezTo>
                  <a:pt x="81" y="177"/>
                  <a:pt x="81" y="177"/>
                  <a:pt x="81" y="177"/>
                </a:cubicBezTo>
                <a:cubicBezTo>
                  <a:pt x="83" y="175"/>
                  <a:pt x="84" y="173"/>
                  <a:pt x="84" y="170"/>
                </a:cubicBezTo>
                <a:cubicBezTo>
                  <a:pt x="84" y="147"/>
                  <a:pt x="84" y="147"/>
                  <a:pt x="84" y="147"/>
                </a:cubicBezTo>
                <a:cubicBezTo>
                  <a:pt x="84" y="123"/>
                  <a:pt x="84" y="123"/>
                  <a:pt x="84" y="123"/>
                </a:cubicBezTo>
                <a:cubicBezTo>
                  <a:pt x="54" y="123"/>
                  <a:pt x="54" y="123"/>
                  <a:pt x="54" y="123"/>
                </a:cubicBezTo>
                <a:close/>
                <a:moveTo>
                  <a:pt x="32" y="42"/>
                </a:moveTo>
                <a:cubicBezTo>
                  <a:pt x="23" y="42"/>
                  <a:pt x="23" y="42"/>
                  <a:pt x="23" y="42"/>
                </a:cubicBezTo>
                <a:cubicBezTo>
                  <a:pt x="22" y="42"/>
                  <a:pt x="21" y="42"/>
                  <a:pt x="20" y="43"/>
                </a:cubicBezTo>
                <a:cubicBezTo>
                  <a:pt x="19" y="43"/>
                  <a:pt x="19" y="44"/>
                  <a:pt x="19" y="45"/>
                </a:cubicBezTo>
                <a:cubicBezTo>
                  <a:pt x="19" y="56"/>
                  <a:pt x="19" y="56"/>
                  <a:pt x="19" y="56"/>
                </a:cubicBezTo>
                <a:cubicBezTo>
                  <a:pt x="19" y="90"/>
                  <a:pt x="19" y="90"/>
                  <a:pt x="19" y="90"/>
                </a:cubicBezTo>
                <a:cubicBezTo>
                  <a:pt x="19" y="101"/>
                  <a:pt x="19" y="101"/>
                  <a:pt x="19" y="101"/>
                </a:cubicBezTo>
                <a:cubicBezTo>
                  <a:pt x="19" y="102"/>
                  <a:pt x="19" y="103"/>
                  <a:pt x="20" y="104"/>
                </a:cubicBezTo>
                <a:cubicBezTo>
                  <a:pt x="20" y="104"/>
                  <a:pt x="20" y="104"/>
                  <a:pt x="20" y="104"/>
                </a:cubicBezTo>
                <a:cubicBezTo>
                  <a:pt x="21" y="104"/>
                  <a:pt x="22" y="105"/>
                  <a:pt x="23" y="105"/>
                </a:cubicBezTo>
                <a:cubicBezTo>
                  <a:pt x="32" y="105"/>
                  <a:pt x="32" y="105"/>
                  <a:pt x="32" y="105"/>
                </a:cubicBezTo>
                <a:lnTo>
                  <a:pt x="32" y="42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145" name="组合 144"/>
          <p:cNvGrpSpPr/>
          <p:nvPr/>
        </p:nvGrpSpPr>
        <p:grpSpPr>
          <a:xfrm>
            <a:off x="5726113" y="3997326"/>
            <a:ext cx="1109663" cy="957263"/>
            <a:chOff x="5726113" y="3997326"/>
            <a:chExt cx="1109663" cy="957263"/>
          </a:xfrm>
        </p:grpSpPr>
        <p:sp>
          <p:nvSpPr>
            <p:cNvPr id="99" name="Freeform 97"/>
            <p:cNvSpPr>
              <a:spLocks noEditPoints="1"/>
            </p:cNvSpPr>
            <p:nvPr/>
          </p:nvSpPr>
          <p:spPr bwMode="auto">
            <a:xfrm>
              <a:off x="6580188" y="4489451"/>
              <a:ext cx="227013" cy="52388"/>
            </a:xfrm>
            <a:custGeom>
              <a:avLst/>
              <a:gdLst>
                <a:gd name="T0" fmla="*/ 15 w 48"/>
                <a:gd name="T1" fmla="*/ 11 h 11"/>
                <a:gd name="T2" fmla="*/ 24 w 48"/>
                <a:gd name="T3" fmla="*/ 11 h 11"/>
                <a:gd name="T4" fmla="*/ 35 w 48"/>
                <a:gd name="T5" fmla="*/ 0 h 11"/>
                <a:gd name="T6" fmla="*/ 26 w 48"/>
                <a:gd name="T7" fmla="*/ 0 h 11"/>
                <a:gd name="T8" fmla="*/ 15 w 48"/>
                <a:gd name="T9" fmla="*/ 11 h 11"/>
                <a:gd name="T10" fmla="*/ 30 w 48"/>
                <a:gd name="T11" fmla="*/ 11 h 11"/>
                <a:gd name="T12" fmla="*/ 41 w 48"/>
                <a:gd name="T13" fmla="*/ 0 h 11"/>
                <a:gd name="T14" fmla="*/ 43 w 48"/>
                <a:gd name="T15" fmla="*/ 0 h 11"/>
                <a:gd name="T16" fmla="*/ 45 w 48"/>
                <a:gd name="T17" fmla="*/ 4 h 11"/>
                <a:gd name="T18" fmla="*/ 39 w 48"/>
                <a:gd name="T19" fmla="*/ 11 h 11"/>
                <a:gd name="T20" fmla="*/ 30 w 48"/>
                <a:gd name="T21" fmla="*/ 11 h 11"/>
                <a:gd name="T22" fmla="*/ 45 w 48"/>
                <a:gd name="T23" fmla="*/ 11 h 11"/>
                <a:gd name="T24" fmla="*/ 48 w 48"/>
                <a:gd name="T25" fmla="*/ 11 h 11"/>
                <a:gd name="T26" fmla="*/ 47 w 48"/>
                <a:gd name="T27" fmla="*/ 9 h 11"/>
                <a:gd name="T28" fmla="*/ 45 w 48"/>
                <a:gd name="T29" fmla="*/ 11 h 11"/>
                <a:gd name="T30" fmla="*/ 20 w 48"/>
                <a:gd name="T31" fmla="*/ 0 h 11"/>
                <a:gd name="T32" fmla="*/ 9 w 48"/>
                <a:gd name="T33" fmla="*/ 11 h 11"/>
                <a:gd name="T34" fmla="*/ 6 w 48"/>
                <a:gd name="T35" fmla="*/ 9 h 11"/>
                <a:gd name="T36" fmla="*/ 4 w 48"/>
                <a:gd name="T37" fmla="*/ 7 h 11"/>
                <a:gd name="T38" fmla="*/ 11 w 48"/>
                <a:gd name="T39" fmla="*/ 0 h 11"/>
                <a:gd name="T40" fmla="*/ 20 w 48"/>
                <a:gd name="T41" fmla="*/ 0 h 11"/>
                <a:gd name="T42" fmla="*/ 5 w 48"/>
                <a:gd name="T43" fmla="*/ 0 h 11"/>
                <a:gd name="T44" fmla="*/ 0 w 48"/>
                <a:gd name="T45" fmla="*/ 0 h 11"/>
                <a:gd name="T46" fmla="*/ 2 w 48"/>
                <a:gd name="T47" fmla="*/ 3 h 11"/>
                <a:gd name="T48" fmla="*/ 5 w 48"/>
                <a:gd name="T4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8" h="11">
                  <a:moveTo>
                    <a:pt x="15" y="11"/>
                  </a:moveTo>
                  <a:cubicBezTo>
                    <a:pt x="24" y="11"/>
                    <a:pt x="24" y="11"/>
                    <a:pt x="24" y="11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15" y="11"/>
                    <a:pt x="15" y="11"/>
                    <a:pt x="15" y="11"/>
                  </a:cubicBezTo>
                  <a:close/>
                  <a:moveTo>
                    <a:pt x="30" y="11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45" y="4"/>
                    <a:pt x="45" y="4"/>
                    <a:pt x="45" y="4"/>
                  </a:cubicBezTo>
                  <a:cubicBezTo>
                    <a:pt x="39" y="11"/>
                    <a:pt x="39" y="11"/>
                    <a:pt x="39" y="11"/>
                  </a:cubicBezTo>
                  <a:cubicBezTo>
                    <a:pt x="30" y="11"/>
                    <a:pt x="30" y="11"/>
                    <a:pt x="30" y="11"/>
                  </a:cubicBezTo>
                  <a:close/>
                  <a:moveTo>
                    <a:pt x="45" y="11"/>
                  </a:moveTo>
                  <a:cubicBezTo>
                    <a:pt x="48" y="11"/>
                    <a:pt x="48" y="11"/>
                    <a:pt x="48" y="11"/>
                  </a:cubicBezTo>
                  <a:cubicBezTo>
                    <a:pt x="47" y="9"/>
                    <a:pt x="47" y="9"/>
                    <a:pt x="47" y="9"/>
                  </a:cubicBezTo>
                  <a:cubicBezTo>
                    <a:pt x="45" y="11"/>
                    <a:pt x="45" y="11"/>
                    <a:pt x="45" y="11"/>
                  </a:cubicBezTo>
                  <a:close/>
                  <a:moveTo>
                    <a:pt x="20" y="0"/>
                  </a:moveTo>
                  <a:cubicBezTo>
                    <a:pt x="9" y="11"/>
                    <a:pt x="9" y="11"/>
                    <a:pt x="9" y="11"/>
                  </a:cubicBezTo>
                  <a:cubicBezTo>
                    <a:pt x="8" y="10"/>
                    <a:pt x="7" y="10"/>
                    <a:pt x="6" y="9"/>
                  </a:cubicBezTo>
                  <a:cubicBezTo>
                    <a:pt x="5" y="9"/>
                    <a:pt x="4" y="8"/>
                    <a:pt x="4" y="7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20" y="0"/>
                    <a:pt x="20" y="0"/>
                    <a:pt x="20" y="0"/>
                  </a:cubicBezTo>
                  <a:close/>
                  <a:moveTo>
                    <a:pt x="5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" y="3"/>
                    <a:pt x="2" y="3"/>
                    <a:pt x="2" y="3"/>
                  </a:cubicBezTo>
                  <a:lnTo>
                    <a:pt x="5" y="0"/>
                  </a:lnTo>
                  <a:close/>
                </a:path>
              </a:pathLst>
            </a:custGeom>
            <a:solidFill>
              <a:srgbClr val="FFC0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0" name="Freeform 98"/>
            <p:cNvSpPr>
              <a:spLocks noEditPoints="1"/>
            </p:cNvSpPr>
            <p:nvPr/>
          </p:nvSpPr>
          <p:spPr bwMode="auto">
            <a:xfrm>
              <a:off x="6100763" y="4371976"/>
              <a:ext cx="212725" cy="212725"/>
            </a:xfrm>
            <a:custGeom>
              <a:avLst/>
              <a:gdLst>
                <a:gd name="T0" fmla="*/ 45 w 45"/>
                <a:gd name="T1" fmla="*/ 25 h 45"/>
                <a:gd name="T2" fmla="*/ 38 w 45"/>
                <a:gd name="T3" fmla="*/ 25 h 45"/>
                <a:gd name="T4" fmla="*/ 19 w 45"/>
                <a:gd name="T5" fmla="*/ 44 h 45"/>
                <a:gd name="T6" fmla="*/ 22 w 45"/>
                <a:gd name="T7" fmla="*/ 45 h 45"/>
                <a:gd name="T8" fmla="*/ 28 w 45"/>
                <a:gd name="T9" fmla="*/ 44 h 45"/>
                <a:gd name="T10" fmla="*/ 44 w 45"/>
                <a:gd name="T11" fmla="*/ 28 h 45"/>
                <a:gd name="T12" fmla="*/ 44 w 45"/>
                <a:gd name="T13" fmla="*/ 25 h 45"/>
                <a:gd name="T14" fmla="*/ 45 w 45"/>
                <a:gd name="T15" fmla="*/ 25 h 45"/>
                <a:gd name="T16" fmla="*/ 32 w 45"/>
                <a:gd name="T17" fmla="*/ 25 h 45"/>
                <a:gd name="T18" fmla="*/ 14 w 45"/>
                <a:gd name="T19" fmla="*/ 43 h 45"/>
                <a:gd name="T20" fmla="*/ 8 w 45"/>
                <a:gd name="T21" fmla="*/ 40 h 45"/>
                <a:gd name="T22" fmla="*/ 23 w 45"/>
                <a:gd name="T23" fmla="*/ 25 h 45"/>
                <a:gd name="T24" fmla="*/ 32 w 45"/>
                <a:gd name="T25" fmla="*/ 25 h 45"/>
                <a:gd name="T26" fmla="*/ 19 w 45"/>
                <a:gd name="T27" fmla="*/ 23 h 45"/>
                <a:gd name="T28" fmla="*/ 5 w 45"/>
                <a:gd name="T29" fmla="*/ 37 h 45"/>
                <a:gd name="T30" fmla="*/ 2 w 45"/>
                <a:gd name="T31" fmla="*/ 32 h 45"/>
                <a:gd name="T32" fmla="*/ 32 w 45"/>
                <a:gd name="T33" fmla="*/ 2 h 45"/>
                <a:gd name="T34" fmla="*/ 37 w 45"/>
                <a:gd name="T35" fmla="*/ 5 h 45"/>
                <a:gd name="T36" fmla="*/ 37 w 45"/>
                <a:gd name="T37" fmla="*/ 5 h 45"/>
                <a:gd name="T38" fmla="*/ 22 w 45"/>
                <a:gd name="T39" fmla="*/ 20 h 45"/>
                <a:gd name="T40" fmla="*/ 21 w 45"/>
                <a:gd name="T41" fmla="*/ 20 h 45"/>
                <a:gd name="T42" fmla="*/ 18 w 45"/>
                <a:gd name="T43" fmla="*/ 22 h 45"/>
                <a:gd name="T44" fmla="*/ 19 w 45"/>
                <a:gd name="T45" fmla="*/ 23 h 45"/>
                <a:gd name="T46" fmla="*/ 28 w 45"/>
                <a:gd name="T47" fmla="*/ 20 h 45"/>
                <a:gd name="T48" fmla="*/ 37 w 45"/>
                <a:gd name="T49" fmla="*/ 20 h 45"/>
                <a:gd name="T50" fmla="*/ 43 w 45"/>
                <a:gd name="T51" fmla="*/ 14 h 45"/>
                <a:gd name="T52" fmla="*/ 40 w 45"/>
                <a:gd name="T53" fmla="*/ 8 h 45"/>
                <a:gd name="T54" fmla="*/ 28 w 45"/>
                <a:gd name="T55" fmla="*/ 20 h 45"/>
                <a:gd name="T56" fmla="*/ 43 w 45"/>
                <a:gd name="T57" fmla="*/ 20 h 45"/>
                <a:gd name="T58" fmla="*/ 45 w 45"/>
                <a:gd name="T59" fmla="*/ 20 h 45"/>
                <a:gd name="T60" fmla="*/ 44 w 45"/>
                <a:gd name="T61" fmla="*/ 19 h 45"/>
                <a:gd name="T62" fmla="*/ 44 w 45"/>
                <a:gd name="T63" fmla="*/ 19 h 45"/>
                <a:gd name="T64" fmla="*/ 43 w 45"/>
                <a:gd name="T65" fmla="*/ 20 h 45"/>
                <a:gd name="T66" fmla="*/ 27 w 45"/>
                <a:gd name="T67" fmla="*/ 0 h 45"/>
                <a:gd name="T68" fmla="*/ 0 w 45"/>
                <a:gd name="T69" fmla="*/ 27 h 45"/>
                <a:gd name="T70" fmla="*/ 0 w 45"/>
                <a:gd name="T71" fmla="*/ 22 h 45"/>
                <a:gd name="T72" fmla="*/ 0 w 45"/>
                <a:gd name="T73" fmla="*/ 18 h 45"/>
                <a:gd name="T74" fmla="*/ 18 w 45"/>
                <a:gd name="T75" fmla="*/ 0 h 45"/>
                <a:gd name="T76" fmla="*/ 22 w 45"/>
                <a:gd name="T77" fmla="*/ 0 h 45"/>
                <a:gd name="T78" fmla="*/ 27 w 45"/>
                <a:gd name="T79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5" h="45">
                  <a:moveTo>
                    <a:pt x="45" y="25"/>
                  </a:moveTo>
                  <a:cubicBezTo>
                    <a:pt x="38" y="25"/>
                    <a:pt x="38" y="25"/>
                    <a:pt x="38" y="25"/>
                  </a:cubicBezTo>
                  <a:cubicBezTo>
                    <a:pt x="19" y="44"/>
                    <a:pt x="19" y="44"/>
                    <a:pt x="19" y="44"/>
                  </a:cubicBezTo>
                  <a:cubicBezTo>
                    <a:pt x="20" y="44"/>
                    <a:pt x="21" y="45"/>
                    <a:pt x="22" y="45"/>
                  </a:cubicBezTo>
                  <a:cubicBezTo>
                    <a:pt x="24" y="45"/>
                    <a:pt x="26" y="44"/>
                    <a:pt x="28" y="44"/>
                  </a:cubicBezTo>
                  <a:cubicBezTo>
                    <a:pt x="44" y="28"/>
                    <a:pt x="44" y="28"/>
                    <a:pt x="44" y="28"/>
                  </a:cubicBezTo>
                  <a:cubicBezTo>
                    <a:pt x="44" y="27"/>
                    <a:pt x="44" y="26"/>
                    <a:pt x="44" y="25"/>
                  </a:cubicBezTo>
                  <a:cubicBezTo>
                    <a:pt x="44" y="25"/>
                    <a:pt x="44" y="25"/>
                    <a:pt x="45" y="25"/>
                  </a:cubicBezTo>
                  <a:close/>
                  <a:moveTo>
                    <a:pt x="32" y="25"/>
                  </a:moveTo>
                  <a:cubicBezTo>
                    <a:pt x="14" y="43"/>
                    <a:pt x="14" y="43"/>
                    <a:pt x="14" y="43"/>
                  </a:cubicBezTo>
                  <a:cubicBezTo>
                    <a:pt x="12" y="42"/>
                    <a:pt x="10" y="41"/>
                    <a:pt x="8" y="40"/>
                  </a:cubicBezTo>
                  <a:cubicBezTo>
                    <a:pt x="23" y="25"/>
                    <a:pt x="23" y="25"/>
                    <a:pt x="23" y="25"/>
                  </a:cubicBezTo>
                  <a:cubicBezTo>
                    <a:pt x="32" y="25"/>
                    <a:pt x="32" y="25"/>
                    <a:pt x="32" y="25"/>
                  </a:cubicBezTo>
                  <a:close/>
                  <a:moveTo>
                    <a:pt x="19" y="23"/>
                  </a:moveTo>
                  <a:cubicBezTo>
                    <a:pt x="5" y="37"/>
                    <a:pt x="5" y="37"/>
                    <a:pt x="5" y="37"/>
                  </a:cubicBezTo>
                  <a:cubicBezTo>
                    <a:pt x="4" y="35"/>
                    <a:pt x="3" y="33"/>
                    <a:pt x="2" y="32"/>
                  </a:cubicBezTo>
                  <a:cubicBezTo>
                    <a:pt x="32" y="2"/>
                    <a:pt x="32" y="2"/>
                    <a:pt x="32" y="2"/>
                  </a:cubicBezTo>
                  <a:cubicBezTo>
                    <a:pt x="33" y="3"/>
                    <a:pt x="35" y="4"/>
                    <a:pt x="37" y="5"/>
                  </a:cubicBezTo>
                  <a:cubicBezTo>
                    <a:pt x="37" y="5"/>
                    <a:pt x="37" y="5"/>
                    <a:pt x="37" y="5"/>
                  </a:cubicBezTo>
                  <a:cubicBezTo>
                    <a:pt x="22" y="20"/>
                    <a:pt x="22" y="20"/>
                    <a:pt x="22" y="20"/>
                  </a:cubicBezTo>
                  <a:cubicBezTo>
                    <a:pt x="21" y="20"/>
                    <a:pt x="21" y="20"/>
                    <a:pt x="21" y="20"/>
                  </a:cubicBezTo>
                  <a:cubicBezTo>
                    <a:pt x="19" y="20"/>
                    <a:pt x="18" y="21"/>
                    <a:pt x="18" y="22"/>
                  </a:cubicBezTo>
                  <a:cubicBezTo>
                    <a:pt x="18" y="23"/>
                    <a:pt x="18" y="23"/>
                    <a:pt x="19" y="23"/>
                  </a:cubicBezTo>
                  <a:close/>
                  <a:moveTo>
                    <a:pt x="28" y="20"/>
                  </a:moveTo>
                  <a:cubicBezTo>
                    <a:pt x="37" y="20"/>
                    <a:pt x="37" y="20"/>
                    <a:pt x="37" y="20"/>
                  </a:cubicBezTo>
                  <a:cubicBezTo>
                    <a:pt x="43" y="14"/>
                    <a:pt x="43" y="14"/>
                    <a:pt x="43" y="14"/>
                  </a:cubicBezTo>
                  <a:cubicBezTo>
                    <a:pt x="42" y="12"/>
                    <a:pt x="41" y="10"/>
                    <a:pt x="40" y="8"/>
                  </a:cubicBezTo>
                  <a:cubicBezTo>
                    <a:pt x="28" y="20"/>
                    <a:pt x="28" y="20"/>
                    <a:pt x="28" y="20"/>
                  </a:cubicBezTo>
                  <a:close/>
                  <a:moveTo>
                    <a:pt x="43" y="20"/>
                  </a:moveTo>
                  <a:cubicBezTo>
                    <a:pt x="45" y="20"/>
                    <a:pt x="45" y="20"/>
                    <a:pt x="45" y="20"/>
                  </a:cubicBezTo>
                  <a:cubicBezTo>
                    <a:pt x="44" y="19"/>
                    <a:pt x="44" y="19"/>
                    <a:pt x="44" y="19"/>
                  </a:cubicBezTo>
                  <a:cubicBezTo>
                    <a:pt x="44" y="19"/>
                    <a:pt x="44" y="19"/>
                    <a:pt x="44" y="19"/>
                  </a:cubicBezTo>
                  <a:cubicBezTo>
                    <a:pt x="43" y="20"/>
                    <a:pt x="43" y="20"/>
                    <a:pt x="43" y="20"/>
                  </a:cubicBezTo>
                  <a:close/>
                  <a:moveTo>
                    <a:pt x="27" y="0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5"/>
                    <a:pt x="0" y="24"/>
                    <a:pt x="0" y="22"/>
                  </a:cubicBezTo>
                  <a:cubicBezTo>
                    <a:pt x="0" y="21"/>
                    <a:pt x="0" y="20"/>
                    <a:pt x="0" y="18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20" y="0"/>
                    <a:pt x="21" y="0"/>
                    <a:pt x="22" y="0"/>
                  </a:cubicBezTo>
                  <a:cubicBezTo>
                    <a:pt x="24" y="0"/>
                    <a:pt x="25" y="0"/>
                    <a:pt x="27" y="0"/>
                  </a:cubicBezTo>
                  <a:close/>
                </a:path>
              </a:pathLst>
            </a:custGeom>
            <a:solidFill>
              <a:srgbClr val="F24B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1" name="Freeform 99"/>
            <p:cNvSpPr>
              <a:spLocks noEditPoints="1"/>
            </p:cNvSpPr>
            <p:nvPr/>
          </p:nvSpPr>
          <p:spPr bwMode="auto">
            <a:xfrm>
              <a:off x="5934076" y="4205289"/>
              <a:ext cx="546100" cy="546100"/>
            </a:xfrm>
            <a:custGeom>
              <a:avLst/>
              <a:gdLst>
                <a:gd name="T0" fmla="*/ 103 w 115"/>
                <a:gd name="T1" fmla="*/ 60 h 115"/>
                <a:gd name="T2" fmla="*/ 57 w 115"/>
                <a:gd name="T3" fmla="*/ 115 h 115"/>
                <a:gd name="T4" fmla="*/ 97 w 115"/>
                <a:gd name="T5" fmla="*/ 60 h 115"/>
                <a:gd name="T6" fmla="*/ 37 w 115"/>
                <a:gd name="T7" fmla="*/ 111 h 115"/>
                <a:gd name="T8" fmla="*/ 75 w 115"/>
                <a:gd name="T9" fmla="*/ 78 h 115"/>
                <a:gd name="T10" fmla="*/ 88 w 115"/>
                <a:gd name="T11" fmla="*/ 60 h 115"/>
                <a:gd name="T12" fmla="*/ 57 w 115"/>
                <a:gd name="T13" fmla="*/ 84 h 115"/>
                <a:gd name="T14" fmla="*/ 27 w 115"/>
                <a:gd name="T15" fmla="*/ 106 h 115"/>
                <a:gd name="T16" fmla="*/ 57 w 115"/>
                <a:gd name="T17" fmla="*/ 84 h 115"/>
                <a:gd name="T18" fmla="*/ 45 w 115"/>
                <a:gd name="T19" fmla="*/ 82 h 115"/>
                <a:gd name="T20" fmla="*/ 18 w 115"/>
                <a:gd name="T21" fmla="*/ 100 h 115"/>
                <a:gd name="T22" fmla="*/ 45 w 115"/>
                <a:gd name="T23" fmla="*/ 82 h 115"/>
                <a:gd name="T24" fmla="*/ 33 w 115"/>
                <a:gd name="T25" fmla="*/ 70 h 115"/>
                <a:gd name="T26" fmla="*/ 15 w 115"/>
                <a:gd name="T27" fmla="*/ 97 h 115"/>
                <a:gd name="T28" fmla="*/ 31 w 115"/>
                <a:gd name="T29" fmla="*/ 66 h 115"/>
                <a:gd name="T30" fmla="*/ 6 w 115"/>
                <a:gd name="T31" fmla="*/ 83 h 115"/>
                <a:gd name="T32" fmla="*/ 31 w 115"/>
                <a:gd name="T33" fmla="*/ 66 h 115"/>
                <a:gd name="T34" fmla="*/ 4 w 115"/>
                <a:gd name="T35" fmla="*/ 79 h 115"/>
                <a:gd name="T36" fmla="*/ 72 w 115"/>
                <a:gd name="T37" fmla="*/ 2 h 115"/>
                <a:gd name="T38" fmla="*/ 52 w 115"/>
                <a:gd name="T39" fmla="*/ 30 h 115"/>
                <a:gd name="T40" fmla="*/ 30 w 115"/>
                <a:gd name="T41" fmla="*/ 52 h 115"/>
                <a:gd name="T42" fmla="*/ 66 w 115"/>
                <a:gd name="T43" fmla="*/ 31 h 115"/>
                <a:gd name="T44" fmla="*/ 83 w 115"/>
                <a:gd name="T45" fmla="*/ 6 h 115"/>
                <a:gd name="T46" fmla="*/ 70 w 115"/>
                <a:gd name="T47" fmla="*/ 33 h 115"/>
                <a:gd name="T48" fmla="*/ 75 w 115"/>
                <a:gd name="T49" fmla="*/ 37 h 115"/>
                <a:gd name="T50" fmla="*/ 97 w 115"/>
                <a:gd name="T51" fmla="*/ 15 h 115"/>
                <a:gd name="T52" fmla="*/ 70 w 115"/>
                <a:gd name="T53" fmla="*/ 33 h 115"/>
                <a:gd name="T54" fmla="*/ 82 w 115"/>
                <a:gd name="T55" fmla="*/ 45 h 115"/>
                <a:gd name="T56" fmla="*/ 100 w 115"/>
                <a:gd name="T57" fmla="*/ 18 h 115"/>
                <a:gd name="T58" fmla="*/ 83 w 115"/>
                <a:gd name="T59" fmla="*/ 50 h 115"/>
                <a:gd name="T60" fmla="*/ 109 w 115"/>
                <a:gd name="T61" fmla="*/ 32 h 115"/>
                <a:gd name="T62" fmla="*/ 84 w 115"/>
                <a:gd name="T63" fmla="*/ 55 h 115"/>
                <a:gd name="T64" fmla="*/ 83 w 115"/>
                <a:gd name="T65" fmla="*/ 50 h 115"/>
                <a:gd name="T66" fmla="*/ 111 w 115"/>
                <a:gd name="T67" fmla="*/ 37 h 115"/>
                <a:gd name="T68" fmla="*/ 102 w 115"/>
                <a:gd name="T69" fmla="*/ 55 h 115"/>
                <a:gd name="T70" fmla="*/ 108 w 115"/>
                <a:gd name="T71" fmla="*/ 55 h 115"/>
                <a:gd name="T72" fmla="*/ 115 w 115"/>
                <a:gd name="T73" fmla="*/ 54 h 115"/>
                <a:gd name="T74" fmla="*/ 108 w 115"/>
                <a:gd name="T75" fmla="*/ 55 h 115"/>
                <a:gd name="T76" fmla="*/ 0 w 115"/>
                <a:gd name="T77" fmla="*/ 67 h 115"/>
                <a:gd name="T78" fmla="*/ 59 w 115"/>
                <a:gd name="T79" fmla="*/ 0 h 115"/>
                <a:gd name="T80" fmla="*/ 53 w 115"/>
                <a:gd name="T81" fmla="*/ 0 h 115"/>
                <a:gd name="T82" fmla="*/ 1 w 115"/>
                <a:gd name="T83" fmla="*/ 43 h 115"/>
                <a:gd name="T84" fmla="*/ 53 w 115"/>
                <a:gd name="T85" fmla="*/ 0 h 115"/>
                <a:gd name="T86" fmla="*/ 16 w 115"/>
                <a:gd name="T87" fmla="*/ 16 h 115"/>
                <a:gd name="T88" fmla="*/ 33 w 115"/>
                <a:gd name="T89" fmla="*/ 5 h 115"/>
                <a:gd name="T90" fmla="*/ 114 w 115"/>
                <a:gd name="T91" fmla="*/ 63 h 115"/>
                <a:gd name="T92" fmla="*/ 74 w 115"/>
                <a:gd name="T93" fmla="*/ 112 h 115"/>
                <a:gd name="T94" fmla="*/ 84 w 115"/>
                <a:gd name="T95" fmla="*/ 108 h 115"/>
                <a:gd name="T96" fmla="*/ 97 w 115"/>
                <a:gd name="T97" fmla="*/ 99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15" h="115">
                  <a:moveTo>
                    <a:pt x="112" y="60"/>
                  </a:moveTo>
                  <a:cubicBezTo>
                    <a:pt x="103" y="60"/>
                    <a:pt x="103" y="60"/>
                    <a:pt x="103" y="60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51" y="114"/>
                    <a:pt x="54" y="115"/>
                    <a:pt x="57" y="115"/>
                  </a:cubicBezTo>
                  <a:cubicBezTo>
                    <a:pt x="112" y="60"/>
                    <a:pt x="112" y="60"/>
                    <a:pt x="112" y="60"/>
                  </a:cubicBezTo>
                  <a:close/>
                  <a:moveTo>
                    <a:pt x="97" y="60"/>
                  </a:moveTo>
                  <a:cubicBezTo>
                    <a:pt x="43" y="113"/>
                    <a:pt x="43" y="113"/>
                    <a:pt x="43" y="113"/>
                  </a:cubicBezTo>
                  <a:cubicBezTo>
                    <a:pt x="41" y="112"/>
                    <a:pt x="39" y="112"/>
                    <a:pt x="37" y="111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8" y="82"/>
                    <a:pt x="72" y="81"/>
                    <a:pt x="75" y="78"/>
                  </a:cubicBezTo>
                  <a:cubicBezTo>
                    <a:pt x="79" y="74"/>
                    <a:pt x="82" y="70"/>
                    <a:pt x="84" y="64"/>
                  </a:cubicBezTo>
                  <a:cubicBezTo>
                    <a:pt x="88" y="60"/>
                    <a:pt x="88" y="60"/>
                    <a:pt x="88" y="60"/>
                  </a:cubicBezTo>
                  <a:cubicBezTo>
                    <a:pt x="97" y="60"/>
                    <a:pt x="97" y="60"/>
                    <a:pt x="97" y="60"/>
                  </a:cubicBezTo>
                  <a:close/>
                  <a:moveTo>
                    <a:pt x="57" y="84"/>
                  </a:moveTo>
                  <a:cubicBezTo>
                    <a:pt x="33" y="109"/>
                    <a:pt x="33" y="109"/>
                    <a:pt x="33" y="109"/>
                  </a:cubicBezTo>
                  <a:cubicBezTo>
                    <a:pt x="31" y="108"/>
                    <a:pt x="29" y="107"/>
                    <a:pt x="27" y="106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2" y="84"/>
                    <a:pt x="55" y="84"/>
                    <a:pt x="57" y="84"/>
                  </a:cubicBezTo>
                  <a:cubicBezTo>
                    <a:pt x="57" y="84"/>
                    <a:pt x="57" y="84"/>
                    <a:pt x="57" y="84"/>
                  </a:cubicBezTo>
                  <a:close/>
                  <a:moveTo>
                    <a:pt x="45" y="82"/>
                  </a:moveTo>
                  <a:cubicBezTo>
                    <a:pt x="43" y="81"/>
                    <a:pt x="41" y="80"/>
                    <a:pt x="40" y="78"/>
                  </a:cubicBezTo>
                  <a:cubicBezTo>
                    <a:pt x="18" y="100"/>
                    <a:pt x="18" y="100"/>
                    <a:pt x="18" y="100"/>
                  </a:cubicBezTo>
                  <a:cubicBezTo>
                    <a:pt x="20" y="101"/>
                    <a:pt x="22" y="102"/>
                    <a:pt x="23" y="104"/>
                  </a:cubicBezTo>
                  <a:cubicBezTo>
                    <a:pt x="45" y="82"/>
                    <a:pt x="45" y="82"/>
                    <a:pt x="45" y="82"/>
                  </a:cubicBezTo>
                  <a:close/>
                  <a:moveTo>
                    <a:pt x="37" y="75"/>
                  </a:moveTo>
                  <a:cubicBezTo>
                    <a:pt x="35" y="74"/>
                    <a:pt x="34" y="72"/>
                    <a:pt x="33" y="70"/>
                  </a:cubicBezTo>
                  <a:cubicBezTo>
                    <a:pt x="11" y="92"/>
                    <a:pt x="11" y="92"/>
                    <a:pt x="11" y="92"/>
                  </a:cubicBezTo>
                  <a:cubicBezTo>
                    <a:pt x="13" y="94"/>
                    <a:pt x="14" y="95"/>
                    <a:pt x="15" y="97"/>
                  </a:cubicBezTo>
                  <a:cubicBezTo>
                    <a:pt x="37" y="75"/>
                    <a:pt x="37" y="75"/>
                    <a:pt x="37" y="75"/>
                  </a:cubicBezTo>
                  <a:close/>
                  <a:moveTo>
                    <a:pt x="31" y="66"/>
                  </a:moveTo>
                  <a:cubicBezTo>
                    <a:pt x="30" y="64"/>
                    <a:pt x="30" y="61"/>
                    <a:pt x="30" y="59"/>
                  </a:cubicBezTo>
                  <a:cubicBezTo>
                    <a:pt x="6" y="83"/>
                    <a:pt x="6" y="83"/>
                    <a:pt x="6" y="83"/>
                  </a:cubicBezTo>
                  <a:cubicBezTo>
                    <a:pt x="7" y="85"/>
                    <a:pt x="8" y="87"/>
                    <a:pt x="9" y="88"/>
                  </a:cubicBezTo>
                  <a:cubicBezTo>
                    <a:pt x="31" y="66"/>
                    <a:pt x="31" y="66"/>
                    <a:pt x="31" y="66"/>
                  </a:cubicBezTo>
                  <a:close/>
                  <a:moveTo>
                    <a:pt x="30" y="52"/>
                  </a:moveTo>
                  <a:cubicBezTo>
                    <a:pt x="4" y="79"/>
                    <a:pt x="4" y="79"/>
                    <a:pt x="4" y="79"/>
                  </a:cubicBezTo>
                  <a:cubicBezTo>
                    <a:pt x="3" y="76"/>
                    <a:pt x="2" y="74"/>
                    <a:pt x="2" y="72"/>
                  </a:cubicBezTo>
                  <a:cubicBezTo>
                    <a:pt x="72" y="2"/>
                    <a:pt x="72" y="2"/>
                    <a:pt x="72" y="2"/>
                  </a:cubicBezTo>
                  <a:cubicBezTo>
                    <a:pt x="74" y="2"/>
                    <a:pt x="77" y="3"/>
                    <a:pt x="79" y="4"/>
                  </a:cubicBezTo>
                  <a:cubicBezTo>
                    <a:pt x="52" y="30"/>
                    <a:pt x="52" y="30"/>
                    <a:pt x="52" y="30"/>
                  </a:cubicBezTo>
                  <a:cubicBezTo>
                    <a:pt x="47" y="31"/>
                    <a:pt x="42" y="34"/>
                    <a:pt x="38" y="38"/>
                  </a:cubicBezTo>
                  <a:cubicBezTo>
                    <a:pt x="34" y="42"/>
                    <a:pt x="31" y="47"/>
                    <a:pt x="30" y="52"/>
                  </a:cubicBezTo>
                  <a:close/>
                  <a:moveTo>
                    <a:pt x="59" y="30"/>
                  </a:moveTo>
                  <a:cubicBezTo>
                    <a:pt x="61" y="30"/>
                    <a:pt x="64" y="30"/>
                    <a:pt x="66" y="31"/>
                  </a:cubicBezTo>
                  <a:cubicBezTo>
                    <a:pt x="88" y="9"/>
                    <a:pt x="88" y="9"/>
                    <a:pt x="88" y="9"/>
                  </a:cubicBezTo>
                  <a:cubicBezTo>
                    <a:pt x="87" y="8"/>
                    <a:pt x="85" y="7"/>
                    <a:pt x="83" y="6"/>
                  </a:cubicBezTo>
                  <a:cubicBezTo>
                    <a:pt x="59" y="30"/>
                    <a:pt x="59" y="30"/>
                    <a:pt x="59" y="30"/>
                  </a:cubicBezTo>
                  <a:close/>
                  <a:moveTo>
                    <a:pt x="70" y="33"/>
                  </a:moveTo>
                  <a:cubicBezTo>
                    <a:pt x="72" y="34"/>
                    <a:pt x="74" y="35"/>
                    <a:pt x="75" y="36"/>
                  </a:cubicBezTo>
                  <a:cubicBezTo>
                    <a:pt x="75" y="37"/>
                    <a:pt x="75" y="37"/>
                    <a:pt x="75" y="37"/>
                  </a:cubicBezTo>
                  <a:cubicBezTo>
                    <a:pt x="97" y="15"/>
                    <a:pt x="97" y="15"/>
                    <a:pt x="97" y="15"/>
                  </a:cubicBezTo>
                  <a:cubicBezTo>
                    <a:pt x="97" y="15"/>
                    <a:pt x="97" y="15"/>
                    <a:pt x="97" y="15"/>
                  </a:cubicBezTo>
                  <a:cubicBezTo>
                    <a:pt x="95" y="14"/>
                    <a:pt x="94" y="13"/>
                    <a:pt x="92" y="11"/>
                  </a:cubicBezTo>
                  <a:cubicBezTo>
                    <a:pt x="70" y="33"/>
                    <a:pt x="70" y="33"/>
                    <a:pt x="70" y="33"/>
                  </a:cubicBezTo>
                  <a:close/>
                  <a:moveTo>
                    <a:pt x="78" y="40"/>
                  </a:moveTo>
                  <a:cubicBezTo>
                    <a:pt x="80" y="41"/>
                    <a:pt x="81" y="43"/>
                    <a:pt x="82" y="45"/>
                  </a:cubicBezTo>
                  <a:cubicBezTo>
                    <a:pt x="104" y="23"/>
                    <a:pt x="104" y="23"/>
                    <a:pt x="104" y="23"/>
                  </a:cubicBezTo>
                  <a:cubicBezTo>
                    <a:pt x="102" y="22"/>
                    <a:pt x="101" y="20"/>
                    <a:pt x="100" y="18"/>
                  </a:cubicBezTo>
                  <a:cubicBezTo>
                    <a:pt x="78" y="40"/>
                    <a:pt x="78" y="40"/>
                    <a:pt x="78" y="40"/>
                  </a:cubicBezTo>
                  <a:close/>
                  <a:moveTo>
                    <a:pt x="83" y="50"/>
                  </a:moveTo>
                  <a:cubicBezTo>
                    <a:pt x="106" y="27"/>
                    <a:pt x="106" y="27"/>
                    <a:pt x="106" y="27"/>
                  </a:cubicBezTo>
                  <a:cubicBezTo>
                    <a:pt x="107" y="29"/>
                    <a:pt x="108" y="31"/>
                    <a:pt x="109" y="32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4" y="55"/>
                    <a:pt x="84" y="55"/>
                    <a:pt x="84" y="55"/>
                  </a:cubicBezTo>
                  <a:cubicBezTo>
                    <a:pt x="84" y="54"/>
                    <a:pt x="84" y="54"/>
                    <a:pt x="84" y="53"/>
                  </a:cubicBezTo>
                  <a:cubicBezTo>
                    <a:pt x="84" y="52"/>
                    <a:pt x="84" y="51"/>
                    <a:pt x="83" y="50"/>
                  </a:cubicBezTo>
                  <a:close/>
                  <a:moveTo>
                    <a:pt x="93" y="55"/>
                  </a:moveTo>
                  <a:cubicBezTo>
                    <a:pt x="111" y="37"/>
                    <a:pt x="111" y="37"/>
                    <a:pt x="111" y="37"/>
                  </a:cubicBezTo>
                  <a:cubicBezTo>
                    <a:pt x="112" y="39"/>
                    <a:pt x="112" y="41"/>
                    <a:pt x="113" y="43"/>
                  </a:cubicBezTo>
                  <a:cubicBezTo>
                    <a:pt x="102" y="55"/>
                    <a:pt x="102" y="55"/>
                    <a:pt x="102" y="55"/>
                  </a:cubicBezTo>
                  <a:cubicBezTo>
                    <a:pt x="93" y="55"/>
                    <a:pt x="93" y="55"/>
                    <a:pt x="93" y="55"/>
                  </a:cubicBezTo>
                  <a:close/>
                  <a:moveTo>
                    <a:pt x="108" y="55"/>
                  </a:moveTo>
                  <a:cubicBezTo>
                    <a:pt x="115" y="55"/>
                    <a:pt x="115" y="55"/>
                    <a:pt x="115" y="55"/>
                  </a:cubicBezTo>
                  <a:cubicBezTo>
                    <a:pt x="115" y="54"/>
                    <a:pt x="115" y="54"/>
                    <a:pt x="115" y="54"/>
                  </a:cubicBezTo>
                  <a:cubicBezTo>
                    <a:pt x="114" y="52"/>
                    <a:pt x="114" y="50"/>
                    <a:pt x="114" y="49"/>
                  </a:cubicBezTo>
                  <a:cubicBezTo>
                    <a:pt x="108" y="55"/>
                    <a:pt x="108" y="55"/>
                    <a:pt x="108" y="55"/>
                  </a:cubicBezTo>
                  <a:close/>
                  <a:moveTo>
                    <a:pt x="67" y="0"/>
                  </a:moveTo>
                  <a:cubicBezTo>
                    <a:pt x="0" y="67"/>
                    <a:pt x="0" y="67"/>
                    <a:pt x="0" y="67"/>
                  </a:cubicBezTo>
                  <a:cubicBezTo>
                    <a:pt x="0" y="65"/>
                    <a:pt x="0" y="62"/>
                    <a:pt x="0" y="59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62" y="0"/>
                    <a:pt x="65" y="0"/>
                    <a:pt x="67" y="0"/>
                  </a:cubicBezTo>
                  <a:close/>
                  <a:moveTo>
                    <a:pt x="53" y="0"/>
                  </a:moveTo>
                  <a:cubicBezTo>
                    <a:pt x="49" y="0"/>
                    <a:pt x="46" y="1"/>
                    <a:pt x="43" y="1"/>
                  </a:cubicBezTo>
                  <a:cubicBezTo>
                    <a:pt x="1" y="43"/>
                    <a:pt x="1" y="43"/>
                    <a:pt x="1" y="43"/>
                  </a:cubicBezTo>
                  <a:cubicBezTo>
                    <a:pt x="1" y="46"/>
                    <a:pt x="0" y="49"/>
                    <a:pt x="0" y="53"/>
                  </a:cubicBezTo>
                  <a:cubicBezTo>
                    <a:pt x="53" y="0"/>
                    <a:pt x="53" y="0"/>
                    <a:pt x="53" y="0"/>
                  </a:cubicBezTo>
                  <a:close/>
                  <a:moveTo>
                    <a:pt x="33" y="5"/>
                  </a:moveTo>
                  <a:cubicBezTo>
                    <a:pt x="27" y="8"/>
                    <a:pt x="21" y="12"/>
                    <a:pt x="16" y="16"/>
                  </a:cubicBezTo>
                  <a:cubicBezTo>
                    <a:pt x="12" y="21"/>
                    <a:pt x="8" y="27"/>
                    <a:pt x="5" y="33"/>
                  </a:cubicBezTo>
                  <a:cubicBezTo>
                    <a:pt x="33" y="5"/>
                    <a:pt x="33" y="5"/>
                    <a:pt x="33" y="5"/>
                  </a:cubicBezTo>
                  <a:close/>
                  <a:moveTo>
                    <a:pt x="63" y="114"/>
                  </a:moveTo>
                  <a:cubicBezTo>
                    <a:pt x="114" y="63"/>
                    <a:pt x="114" y="63"/>
                    <a:pt x="114" y="63"/>
                  </a:cubicBezTo>
                  <a:cubicBezTo>
                    <a:pt x="114" y="67"/>
                    <a:pt x="113" y="70"/>
                    <a:pt x="112" y="74"/>
                  </a:cubicBezTo>
                  <a:cubicBezTo>
                    <a:pt x="74" y="112"/>
                    <a:pt x="74" y="112"/>
                    <a:pt x="74" y="112"/>
                  </a:cubicBezTo>
                  <a:cubicBezTo>
                    <a:pt x="70" y="113"/>
                    <a:pt x="67" y="114"/>
                    <a:pt x="63" y="114"/>
                  </a:cubicBezTo>
                  <a:close/>
                  <a:moveTo>
                    <a:pt x="84" y="108"/>
                  </a:moveTo>
                  <a:cubicBezTo>
                    <a:pt x="108" y="84"/>
                    <a:pt x="108" y="84"/>
                    <a:pt x="108" y="84"/>
                  </a:cubicBezTo>
                  <a:cubicBezTo>
                    <a:pt x="105" y="90"/>
                    <a:pt x="101" y="95"/>
                    <a:pt x="97" y="99"/>
                  </a:cubicBezTo>
                  <a:cubicBezTo>
                    <a:pt x="93" y="102"/>
                    <a:pt x="89" y="105"/>
                    <a:pt x="84" y="108"/>
                  </a:cubicBez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2" name="Freeform 100"/>
            <p:cNvSpPr>
              <a:spLocks noEditPoints="1"/>
            </p:cNvSpPr>
            <p:nvPr/>
          </p:nvSpPr>
          <p:spPr bwMode="auto">
            <a:xfrm>
              <a:off x="5749926" y="4021139"/>
              <a:ext cx="901700" cy="909638"/>
            </a:xfrm>
            <a:custGeom>
              <a:avLst/>
              <a:gdLst>
                <a:gd name="T0" fmla="*/ 158 w 190"/>
                <a:gd name="T1" fmla="*/ 100 h 192"/>
                <a:gd name="T2" fmla="*/ 156 w 190"/>
                <a:gd name="T3" fmla="*/ 114 h 192"/>
                <a:gd name="T4" fmla="*/ 148 w 190"/>
                <a:gd name="T5" fmla="*/ 131 h 192"/>
                <a:gd name="T6" fmla="*/ 114 w 190"/>
                <a:gd name="T7" fmla="*/ 156 h 192"/>
                <a:gd name="T8" fmla="*/ 131 w 190"/>
                <a:gd name="T9" fmla="*/ 148 h 192"/>
                <a:gd name="T10" fmla="*/ 68 w 190"/>
                <a:gd name="T11" fmla="*/ 188 h 192"/>
                <a:gd name="T12" fmla="*/ 91 w 190"/>
                <a:gd name="T13" fmla="*/ 158 h 192"/>
                <a:gd name="T14" fmla="*/ 83 w 190"/>
                <a:gd name="T15" fmla="*/ 157 h 192"/>
                <a:gd name="T16" fmla="*/ 72 w 190"/>
                <a:gd name="T17" fmla="*/ 154 h 192"/>
                <a:gd name="T18" fmla="*/ 78 w 190"/>
                <a:gd name="T19" fmla="*/ 156 h 192"/>
                <a:gd name="T20" fmla="*/ 38 w 190"/>
                <a:gd name="T21" fmla="*/ 173 h 192"/>
                <a:gd name="T22" fmla="*/ 59 w 190"/>
                <a:gd name="T23" fmla="*/ 146 h 192"/>
                <a:gd name="T24" fmla="*/ 35 w 190"/>
                <a:gd name="T25" fmla="*/ 170 h 192"/>
                <a:gd name="T26" fmla="*/ 27 w 190"/>
                <a:gd name="T27" fmla="*/ 163 h 192"/>
                <a:gd name="T28" fmla="*/ 51 w 190"/>
                <a:gd name="T29" fmla="*/ 139 h 192"/>
                <a:gd name="T30" fmla="*/ 17 w 190"/>
                <a:gd name="T31" fmla="*/ 150 h 192"/>
                <a:gd name="T32" fmla="*/ 39 w 190"/>
                <a:gd name="T33" fmla="*/ 121 h 192"/>
                <a:gd name="T34" fmla="*/ 37 w 190"/>
                <a:gd name="T35" fmla="*/ 115 h 192"/>
                <a:gd name="T36" fmla="*/ 34 w 190"/>
                <a:gd name="T37" fmla="*/ 103 h 192"/>
                <a:gd name="T38" fmla="*/ 35 w 190"/>
                <a:gd name="T39" fmla="*/ 110 h 192"/>
                <a:gd name="T40" fmla="*/ 34 w 190"/>
                <a:gd name="T41" fmla="*/ 88 h 192"/>
                <a:gd name="T42" fmla="*/ 34 w 190"/>
                <a:gd name="T43" fmla="*/ 97 h 192"/>
                <a:gd name="T44" fmla="*/ 1 w 190"/>
                <a:gd name="T45" fmla="*/ 106 h 192"/>
                <a:gd name="T46" fmla="*/ 65 w 190"/>
                <a:gd name="T47" fmla="*/ 42 h 192"/>
                <a:gd name="T48" fmla="*/ 106 w 190"/>
                <a:gd name="T49" fmla="*/ 1 h 192"/>
                <a:gd name="T50" fmla="*/ 119 w 190"/>
                <a:gd name="T51" fmla="*/ 3 h 192"/>
                <a:gd name="T52" fmla="*/ 96 w 190"/>
                <a:gd name="T53" fmla="*/ 34 h 192"/>
                <a:gd name="T54" fmla="*/ 130 w 190"/>
                <a:gd name="T55" fmla="*/ 6 h 192"/>
                <a:gd name="T56" fmla="*/ 103 w 190"/>
                <a:gd name="T57" fmla="*/ 34 h 192"/>
                <a:gd name="T58" fmla="*/ 146 w 190"/>
                <a:gd name="T59" fmla="*/ 14 h 192"/>
                <a:gd name="T60" fmla="*/ 125 w 190"/>
                <a:gd name="T61" fmla="*/ 41 h 192"/>
                <a:gd name="T62" fmla="*/ 150 w 190"/>
                <a:gd name="T63" fmla="*/ 17 h 192"/>
                <a:gd name="T64" fmla="*/ 139 w 190"/>
                <a:gd name="T65" fmla="*/ 51 h 192"/>
                <a:gd name="T66" fmla="*/ 158 w 190"/>
                <a:gd name="T67" fmla="*/ 23 h 192"/>
                <a:gd name="T68" fmla="*/ 166 w 190"/>
                <a:gd name="T69" fmla="*/ 30 h 192"/>
                <a:gd name="T70" fmla="*/ 142 w 190"/>
                <a:gd name="T71" fmla="*/ 54 h 192"/>
                <a:gd name="T72" fmla="*/ 176 w 190"/>
                <a:gd name="T73" fmla="*/ 43 h 192"/>
                <a:gd name="T74" fmla="*/ 154 w 190"/>
                <a:gd name="T75" fmla="*/ 72 h 192"/>
                <a:gd name="T76" fmla="*/ 156 w 190"/>
                <a:gd name="T77" fmla="*/ 78 h 192"/>
                <a:gd name="T78" fmla="*/ 158 w 190"/>
                <a:gd name="T79" fmla="*/ 91 h 192"/>
                <a:gd name="T80" fmla="*/ 157 w 190"/>
                <a:gd name="T81" fmla="*/ 83 h 192"/>
                <a:gd name="T82" fmla="*/ 174 w 190"/>
                <a:gd name="T83" fmla="*/ 86 h 192"/>
                <a:gd name="T84" fmla="*/ 190 w 190"/>
                <a:gd name="T85" fmla="*/ 75 h 192"/>
                <a:gd name="T86" fmla="*/ 101 w 190"/>
                <a:gd name="T87" fmla="*/ 0 h 192"/>
                <a:gd name="T88" fmla="*/ 0 w 190"/>
                <a:gd name="T89" fmla="*/ 92 h 192"/>
                <a:gd name="T90" fmla="*/ 101 w 190"/>
                <a:gd name="T91" fmla="*/ 0 h 192"/>
                <a:gd name="T92" fmla="*/ 3 w 190"/>
                <a:gd name="T93" fmla="*/ 75 h 192"/>
                <a:gd name="T94" fmla="*/ 67 w 190"/>
                <a:gd name="T95" fmla="*/ 5 h 192"/>
                <a:gd name="T96" fmla="*/ 5 w 190"/>
                <a:gd name="T97" fmla="*/ 67 h 192"/>
                <a:gd name="T98" fmla="*/ 96 w 190"/>
                <a:gd name="T99" fmla="*/ 192 h 192"/>
                <a:gd name="T100" fmla="*/ 179 w 190"/>
                <a:gd name="T101" fmla="*/ 113 h 192"/>
                <a:gd name="T102" fmla="*/ 109 w 190"/>
                <a:gd name="T103" fmla="*/ 191 h 192"/>
                <a:gd name="T104" fmla="*/ 190 w 190"/>
                <a:gd name="T105" fmla="*/ 115 h 192"/>
                <a:gd name="T106" fmla="*/ 109 w 190"/>
                <a:gd name="T107" fmla="*/ 191 h 192"/>
                <a:gd name="T108" fmla="*/ 179 w 190"/>
                <a:gd name="T109" fmla="*/ 144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90" h="192">
                  <a:moveTo>
                    <a:pt x="166" y="99"/>
                  </a:moveTo>
                  <a:cubicBezTo>
                    <a:pt x="158" y="99"/>
                    <a:pt x="158" y="99"/>
                    <a:pt x="158" y="99"/>
                  </a:cubicBezTo>
                  <a:cubicBezTo>
                    <a:pt x="158" y="99"/>
                    <a:pt x="159" y="99"/>
                    <a:pt x="158" y="100"/>
                  </a:cubicBezTo>
                  <a:cubicBezTo>
                    <a:pt x="158" y="102"/>
                    <a:pt x="158" y="104"/>
                    <a:pt x="158" y="106"/>
                  </a:cubicBezTo>
                  <a:cubicBezTo>
                    <a:pt x="166" y="99"/>
                    <a:pt x="166" y="99"/>
                    <a:pt x="166" y="99"/>
                  </a:cubicBezTo>
                  <a:close/>
                  <a:moveTo>
                    <a:pt x="156" y="114"/>
                  </a:moveTo>
                  <a:cubicBezTo>
                    <a:pt x="171" y="99"/>
                    <a:pt x="171" y="99"/>
                    <a:pt x="171" y="99"/>
                  </a:cubicBezTo>
                  <a:cubicBezTo>
                    <a:pt x="173" y="105"/>
                    <a:pt x="173" y="105"/>
                    <a:pt x="173" y="105"/>
                  </a:cubicBezTo>
                  <a:cubicBezTo>
                    <a:pt x="148" y="131"/>
                    <a:pt x="148" y="131"/>
                    <a:pt x="148" y="131"/>
                  </a:cubicBezTo>
                  <a:cubicBezTo>
                    <a:pt x="151" y="126"/>
                    <a:pt x="154" y="120"/>
                    <a:pt x="156" y="114"/>
                  </a:cubicBezTo>
                  <a:close/>
                  <a:moveTo>
                    <a:pt x="131" y="148"/>
                  </a:moveTo>
                  <a:cubicBezTo>
                    <a:pt x="126" y="151"/>
                    <a:pt x="120" y="154"/>
                    <a:pt x="114" y="156"/>
                  </a:cubicBezTo>
                  <a:cubicBezTo>
                    <a:pt x="80" y="191"/>
                    <a:pt x="80" y="191"/>
                    <a:pt x="80" y="191"/>
                  </a:cubicBezTo>
                  <a:cubicBezTo>
                    <a:pt x="82" y="191"/>
                    <a:pt x="85" y="191"/>
                    <a:pt x="87" y="192"/>
                  </a:cubicBezTo>
                  <a:cubicBezTo>
                    <a:pt x="131" y="148"/>
                    <a:pt x="131" y="148"/>
                    <a:pt x="131" y="148"/>
                  </a:cubicBezTo>
                  <a:close/>
                  <a:moveTo>
                    <a:pt x="106" y="158"/>
                  </a:moveTo>
                  <a:cubicBezTo>
                    <a:pt x="75" y="190"/>
                    <a:pt x="75" y="190"/>
                    <a:pt x="75" y="190"/>
                  </a:cubicBezTo>
                  <a:cubicBezTo>
                    <a:pt x="72" y="189"/>
                    <a:pt x="70" y="188"/>
                    <a:pt x="68" y="188"/>
                  </a:cubicBezTo>
                  <a:cubicBezTo>
                    <a:pt x="97" y="159"/>
                    <a:pt x="97" y="159"/>
                    <a:pt x="97" y="159"/>
                  </a:cubicBezTo>
                  <a:cubicBezTo>
                    <a:pt x="100" y="159"/>
                    <a:pt x="103" y="158"/>
                    <a:pt x="106" y="158"/>
                  </a:cubicBezTo>
                  <a:close/>
                  <a:moveTo>
                    <a:pt x="91" y="158"/>
                  </a:moveTo>
                  <a:cubicBezTo>
                    <a:pt x="63" y="186"/>
                    <a:pt x="63" y="186"/>
                    <a:pt x="63" y="186"/>
                  </a:cubicBezTo>
                  <a:cubicBezTo>
                    <a:pt x="61" y="185"/>
                    <a:pt x="59" y="185"/>
                    <a:pt x="57" y="184"/>
                  </a:cubicBezTo>
                  <a:cubicBezTo>
                    <a:pt x="83" y="157"/>
                    <a:pt x="83" y="157"/>
                    <a:pt x="83" y="157"/>
                  </a:cubicBezTo>
                  <a:cubicBezTo>
                    <a:pt x="86" y="158"/>
                    <a:pt x="88" y="158"/>
                    <a:pt x="91" y="158"/>
                  </a:cubicBezTo>
                  <a:close/>
                  <a:moveTo>
                    <a:pt x="78" y="156"/>
                  </a:moveTo>
                  <a:cubicBezTo>
                    <a:pt x="76" y="155"/>
                    <a:pt x="74" y="155"/>
                    <a:pt x="72" y="154"/>
                  </a:cubicBezTo>
                  <a:cubicBezTo>
                    <a:pt x="47" y="179"/>
                    <a:pt x="47" y="179"/>
                    <a:pt x="47" y="179"/>
                  </a:cubicBezTo>
                  <a:cubicBezTo>
                    <a:pt x="49" y="180"/>
                    <a:pt x="51" y="181"/>
                    <a:pt x="53" y="182"/>
                  </a:cubicBezTo>
                  <a:cubicBezTo>
                    <a:pt x="78" y="156"/>
                    <a:pt x="78" y="156"/>
                    <a:pt x="78" y="156"/>
                  </a:cubicBezTo>
                  <a:close/>
                  <a:moveTo>
                    <a:pt x="68" y="152"/>
                  </a:moveTo>
                  <a:cubicBezTo>
                    <a:pt x="66" y="151"/>
                    <a:pt x="64" y="150"/>
                    <a:pt x="62" y="149"/>
                  </a:cubicBezTo>
                  <a:cubicBezTo>
                    <a:pt x="38" y="173"/>
                    <a:pt x="38" y="173"/>
                    <a:pt x="38" y="173"/>
                  </a:cubicBezTo>
                  <a:cubicBezTo>
                    <a:pt x="40" y="174"/>
                    <a:pt x="42" y="175"/>
                    <a:pt x="43" y="176"/>
                  </a:cubicBezTo>
                  <a:cubicBezTo>
                    <a:pt x="68" y="152"/>
                    <a:pt x="68" y="152"/>
                    <a:pt x="68" y="152"/>
                  </a:cubicBezTo>
                  <a:close/>
                  <a:moveTo>
                    <a:pt x="59" y="146"/>
                  </a:moveTo>
                  <a:cubicBezTo>
                    <a:pt x="57" y="145"/>
                    <a:pt x="55" y="144"/>
                    <a:pt x="54" y="142"/>
                  </a:cubicBezTo>
                  <a:cubicBezTo>
                    <a:pt x="30" y="166"/>
                    <a:pt x="30" y="166"/>
                    <a:pt x="30" y="166"/>
                  </a:cubicBezTo>
                  <a:cubicBezTo>
                    <a:pt x="32" y="167"/>
                    <a:pt x="33" y="169"/>
                    <a:pt x="35" y="170"/>
                  </a:cubicBezTo>
                  <a:cubicBezTo>
                    <a:pt x="59" y="146"/>
                    <a:pt x="59" y="146"/>
                    <a:pt x="59" y="146"/>
                  </a:cubicBezTo>
                  <a:close/>
                  <a:moveTo>
                    <a:pt x="51" y="139"/>
                  </a:moveTo>
                  <a:cubicBezTo>
                    <a:pt x="27" y="163"/>
                    <a:pt x="27" y="163"/>
                    <a:pt x="27" y="163"/>
                  </a:cubicBezTo>
                  <a:cubicBezTo>
                    <a:pt x="26" y="161"/>
                    <a:pt x="24" y="160"/>
                    <a:pt x="23" y="158"/>
                  </a:cubicBezTo>
                  <a:cubicBezTo>
                    <a:pt x="47" y="134"/>
                    <a:pt x="47" y="134"/>
                    <a:pt x="47" y="134"/>
                  </a:cubicBezTo>
                  <a:cubicBezTo>
                    <a:pt x="48" y="136"/>
                    <a:pt x="49" y="138"/>
                    <a:pt x="51" y="139"/>
                  </a:cubicBezTo>
                  <a:close/>
                  <a:moveTo>
                    <a:pt x="44" y="131"/>
                  </a:moveTo>
                  <a:cubicBezTo>
                    <a:pt x="20" y="155"/>
                    <a:pt x="20" y="155"/>
                    <a:pt x="20" y="155"/>
                  </a:cubicBezTo>
                  <a:cubicBezTo>
                    <a:pt x="19" y="153"/>
                    <a:pt x="18" y="152"/>
                    <a:pt x="17" y="150"/>
                  </a:cubicBezTo>
                  <a:cubicBezTo>
                    <a:pt x="41" y="125"/>
                    <a:pt x="41" y="125"/>
                    <a:pt x="41" y="125"/>
                  </a:cubicBezTo>
                  <a:cubicBezTo>
                    <a:pt x="42" y="127"/>
                    <a:pt x="43" y="129"/>
                    <a:pt x="44" y="131"/>
                  </a:cubicBezTo>
                  <a:close/>
                  <a:moveTo>
                    <a:pt x="39" y="121"/>
                  </a:moveTo>
                  <a:cubicBezTo>
                    <a:pt x="14" y="146"/>
                    <a:pt x="14" y="146"/>
                    <a:pt x="14" y="146"/>
                  </a:cubicBezTo>
                  <a:cubicBezTo>
                    <a:pt x="13" y="144"/>
                    <a:pt x="12" y="142"/>
                    <a:pt x="11" y="141"/>
                  </a:cubicBezTo>
                  <a:cubicBezTo>
                    <a:pt x="37" y="115"/>
                    <a:pt x="37" y="115"/>
                    <a:pt x="37" y="115"/>
                  </a:cubicBezTo>
                  <a:cubicBezTo>
                    <a:pt x="37" y="117"/>
                    <a:pt x="38" y="119"/>
                    <a:pt x="39" y="121"/>
                  </a:cubicBezTo>
                  <a:close/>
                  <a:moveTo>
                    <a:pt x="35" y="110"/>
                  </a:moveTo>
                  <a:cubicBezTo>
                    <a:pt x="35" y="108"/>
                    <a:pt x="34" y="105"/>
                    <a:pt x="34" y="103"/>
                  </a:cubicBezTo>
                  <a:cubicBezTo>
                    <a:pt x="7" y="130"/>
                    <a:pt x="7" y="130"/>
                    <a:pt x="7" y="130"/>
                  </a:cubicBezTo>
                  <a:cubicBezTo>
                    <a:pt x="7" y="132"/>
                    <a:pt x="8" y="134"/>
                    <a:pt x="9" y="136"/>
                  </a:cubicBezTo>
                  <a:cubicBezTo>
                    <a:pt x="35" y="110"/>
                    <a:pt x="35" y="110"/>
                    <a:pt x="35" y="110"/>
                  </a:cubicBezTo>
                  <a:close/>
                  <a:moveTo>
                    <a:pt x="34" y="97"/>
                  </a:moveTo>
                  <a:cubicBezTo>
                    <a:pt x="34" y="96"/>
                    <a:pt x="34" y="96"/>
                    <a:pt x="34" y="96"/>
                  </a:cubicBezTo>
                  <a:cubicBezTo>
                    <a:pt x="34" y="93"/>
                    <a:pt x="34" y="91"/>
                    <a:pt x="34" y="88"/>
                  </a:cubicBezTo>
                  <a:cubicBezTo>
                    <a:pt x="3" y="119"/>
                    <a:pt x="3" y="119"/>
                    <a:pt x="3" y="119"/>
                  </a:cubicBezTo>
                  <a:cubicBezTo>
                    <a:pt x="4" y="121"/>
                    <a:pt x="4" y="124"/>
                    <a:pt x="5" y="126"/>
                  </a:cubicBezTo>
                  <a:cubicBezTo>
                    <a:pt x="34" y="97"/>
                    <a:pt x="34" y="97"/>
                    <a:pt x="34" y="97"/>
                  </a:cubicBezTo>
                  <a:close/>
                  <a:moveTo>
                    <a:pt x="36" y="80"/>
                  </a:moveTo>
                  <a:cubicBezTo>
                    <a:pt x="2" y="114"/>
                    <a:pt x="2" y="114"/>
                    <a:pt x="2" y="114"/>
                  </a:cubicBezTo>
                  <a:cubicBezTo>
                    <a:pt x="1" y="112"/>
                    <a:pt x="1" y="109"/>
                    <a:pt x="1" y="10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39" y="70"/>
                    <a:pt x="37" y="75"/>
                    <a:pt x="36" y="80"/>
                  </a:cubicBezTo>
                  <a:close/>
                  <a:moveTo>
                    <a:pt x="65" y="42"/>
                  </a:moveTo>
                  <a:cubicBezTo>
                    <a:pt x="70" y="39"/>
                    <a:pt x="75" y="37"/>
                    <a:pt x="80" y="36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2" y="1"/>
                    <a:pt x="109" y="1"/>
                    <a:pt x="106" y="1"/>
                  </a:cubicBezTo>
                  <a:cubicBezTo>
                    <a:pt x="65" y="42"/>
                    <a:pt x="65" y="42"/>
                    <a:pt x="65" y="42"/>
                  </a:cubicBezTo>
                  <a:close/>
                  <a:moveTo>
                    <a:pt x="88" y="34"/>
                  </a:moveTo>
                  <a:cubicBezTo>
                    <a:pt x="119" y="3"/>
                    <a:pt x="119" y="3"/>
                    <a:pt x="119" y="3"/>
                  </a:cubicBezTo>
                  <a:cubicBezTo>
                    <a:pt x="121" y="4"/>
                    <a:pt x="124" y="4"/>
                    <a:pt x="126" y="5"/>
                  </a:cubicBezTo>
                  <a:cubicBezTo>
                    <a:pt x="97" y="34"/>
                    <a:pt x="97" y="34"/>
                    <a:pt x="97" y="34"/>
                  </a:cubicBezTo>
                  <a:cubicBezTo>
                    <a:pt x="96" y="34"/>
                    <a:pt x="96" y="34"/>
                    <a:pt x="96" y="34"/>
                  </a:cubicBezTo>
                  <a:cubicBezTo>
                    <a:pt x="93" y="34"/>
                    <a:pt x="91" y="34"/>
                    <a:pt x="88" y="34"/>
                  </a:cubicBezTo>
                  <a:close/>
                  <a:moveTo>
                    <a:pt x="103" y="34"/>
                  </a:moveTo>
                  <a:cubicBezTo>
                    <a:pt x="130" y="6"/>
                    <a:pt x="130" y="6"/>
                    <a:pt x="130" y="6"/>
                  </a:cubicBezTo>
                  <a:cubicBezTo>
                    <a:pt x="132" y="7"/>
                    <a:pt x="134" y="8"/>
                    <a:pt x="136" y="9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08" y="35"/>
                    <a:pt x="105" y="34"/>
                    <a:pt x="103" y="34"/>
                  </a:cubicBezTo>
                  <a:close/>
                  <a:moveTo>
                    <a:pt x="115" y="37"/>
                  </a:moveTo>
                  <a:cubicBezTo>
                    <a:pt x="117" y="37"/>
                    <a:pt x="119" y="38"/>
                    <a:pt x="121" y="39"/>
                  </a:cubicBezTo>
                  <a:cubicBezTo>
                    <a:pt x="146" y="14"/>
                    <a:pt x="146" y="14"/>
                    <a:pt x="146" y="14"/>
                  </a:cubicBezTo>
                  <a:cubicBezTo>
                    <a:pt x="144" y="13"/>
                    <a:pt x="142" y="12"/>
                    <a:pt x="141" y="11"/>
                  </a:cubicBezTo>
                  <a:cubicBezTo>
                    <a:pt x="115" y="37"/>
                    <a:pt x="115" y="37"/>
                    <a:pt x="115" y="37"/>
                  </a:cubicBezTo>
                  <a:close/>
                  <a:moveTo>
                    <a:pt x="125" y="41"/>
                  </a:moveTo>
                  <a:cubicBezTo>
                    <a:pt x="127" y="42"/>
                    <a:pt x="129" y="43"/>
                    <a:pt x="131" y="44"/>
                  </a:cubicBezTo>
                  <a:cubicBezTo>
                    <a:pt x="155" y="20"/>
                    <a:pt x="155" y="20"/>
                    <a:pt x="155" y="20"/>
                  </a:cubicBezTo>
                  <a:cubicBezTo>
                    <a:pt x="153" y="19"/>
                    <a:pt x="152" y="18"/>
                    <a:pt x="150" y="17"/>
                  </a:cubicBezTo>
                  <a:cubicBezTo>
                    <a:pt x="125" y="41"/>
                    <a:pt x="125" y="41"/>
                    <a:pt x="125" y="41"/>
                  </a:cubicBezTo>
                  <a:close/>
                  <a:moveTo>
                    <a:pt x="134" y="47"/>
                  </a:moveTo>
                  <a:cubicBezTo>
                    <a:pt x="136" y="48"/>
                    <a:pt x="138" y="49"/>
                    <a:pt x="139" y="51"/>
                  </a:cubicBezTo>
                  <a:cubicBezTo>
                    <a:pt x="139" y="51"/>
                    <a:pt x="139" y="51"/>
                    <a:pt x="139" y="51"/>
                  </a:cubicBezTo>
                  <a:cubicBezTo>
                    <a:pt x="163" y="27"/>
                    <a:pt x="163" y="27"/>
                    <a:pt x="163" y="27"/>
                  </a:cubicBezTo>
                  <a:cubicBezTo>
                    <a:pt x="161" y="26"/>
                    <a:pt x="160" y="24"/>
                    <a:pt x="158" y="23"/>
                  </a:cubicBezTo>
                  <a:cubicBezTo>
                    <a:pt x="134" y="47"/>
                    <a:pt x="134" y="47"/>
                    <a:pt x="134" y="47"/>
                  </a:cubicBezTo>
                  <a:close/>
                  <a:moveTo>
                    <a:pt x="142" y="54"/>
                  </a:moveTo>
                  <a:cubicBezTo>
                    <a:pt x="166" y="30"/>
                    <a:pt x="166" y="30"/>
                    <a:pt x="166" y="30"/>
                  </a:cubicBezTo>
                  <a:cubicBezTo>
                    <a:pt x="167" y="32"/>
                    <a:pt x="169" y="33"/>
                    <a:pt x="170" y="35"/>
                  </a:cubicBezTo>
                  <a:cubicBezTo>
                    <a:pt x="146" y="59"/>
                    <a:pt x="146" y="59"/>
                    <a:pt x="146" y="59"/>
                  </a:cubicBezTo>
                  <a:cubicBezTo>
                    <a:pt x="145" y="57"/>
                    <a:pt x="144" y="55"/>
                    <a:pt x="142" y="54"/>
                  </a:cubicBezTo>
                  <a:close/>
                  <a:moveTo>
                    <a:pt x="149" y="62"/>
                  </a:moveTo>
                  <a:cubicBezTo>
                    <a:pt x="173" y="38"/>
                    <a:pt x="173" y="38"/>
                    <a:pt x="173" y="38"/>
                  </a:cubicBezTo>
                  <a:cubicBezTo>
                    <a:pt x="174" y="40"/>
                    <a:pt x="175" y="42"/>
                    <a:pt x="176" y="43"/>
                  </a:cubicBezTo>
                  <a:cubicBezTo>
                    <a:pt x="152" y="68"/>
                    <a:pt x="152" y="68"/>
                    <a:pt x="152" y="68"/>
                  </a:cubicBezTo>
                  <a:cubicBezTo>
                    <a:pt x="151" y="66"/>
                    <a:pt x="150" y="64"/>
                    <a:pt x="149" y="62"/>
                  </a:cubicBezTo>
                  <a:close/>
                  <a:moveTo>
                    <a:pt x="154" y="72"/>
                  </a:moveTo>
                  <a:cubicBezTo>
                    <a:pt x="179" y="47"/>
                    <a:pt x="179" y="47"/>
                    <a:pt x="179" y="47"/>
                  </a:cubicBezTo>
                  <a:cubicBezTo>
                    <a:pt x="180" y="49"/>
                    <a:pt x="181" y="51"/>
                    <a:pt x="182" y="53"/>
                  </a:cubicBezTo>
                  <a:cubicBezTo>
                    <a:pt x="156" y="78"/>
                    <a:pt x="156" y="78"/>
                    <a:pt x="156" y="78"/>
                  </a:cubicBezTo>
                  <a:cubicBezTo>
                    <a:pt x="155" y="76"/>
                    <a:pt x="155" y="74"/>
                    <a:pt x="154" y="72"/>
                  </a:cubicBezTo>
                  <a:close/>
                  <a:moveTo>
                    <a:pt x="157" y="83"/>
                  </a:moveTo>
                  <a:cubicBezTo>
                    <a:pt x="158" y="86"/>
                    <a:pt x="158" y="88"/>
                    <a:pt x="158" y="91"/>
                  </a:cubicBezTo>
                  <a:cubicBezTo>
                    <a:pt x="186" y="63"/>
                    <a:pt x="186" y="63"/>
                    <a:pt x="186" y="63"/>
                  </a:cubicBezTo>
                  <a:cubicBezTo>
                    <a:pt x="185" y="61"/>
                    <a:pt x="185" y="59"/>
                    <a:pt x="184" y="57"/>
                  </a:cubicBezTo>
                  <a:cubicBezTo>
                    <a:pt x="157" y="83"/>
                    <a:pt x="157" y="83"/>
                    <a:pt x="157" y="83"/>
                  </a:cubicBezTo>
                  <a:close/>
                  <a:moveTo>
                    <a:pt x="162" y="94"/>
                  </a:moveTo>
                  <a:cubicBezTo>
                    <a:pt x="170" y="94"/>
                    <a:pt x="170" y="94"/>
                    <a:pt x="170" y="94"/>
                  </a:cubicBezTo>
                  <a:cubicBezTo>
                    <a:pt x="174" y="86"/>
                    <a:pt x="174" y="86"/>
                    <a:pt x="174" y="86"/>
                  </a:cubicBezTo>
                  <a:cubicBezTo>
                    <a:pt x="175" y="83"/>
                    <a:pt x="177" y="81"/>
                    <a:pt x="179" y="80"/>
                  </a:cubicBezTo>
                  <a:cubicBezTo>
                    <a:pt x="181" y="78"/>
                    <a:pt x="184" y="77"/>
                    <a:pt x="187" y="77"/>
                  </a:cubicBezTo>
                  <a:cubicBezTo>
                    <a:pt x="190" y="75"/>
                    <a:pt x="190" y="75"/>
                    <a:pt x="190" y="75"/>
                  </a:cubicBezTo>
                  <a:cubicBezTo>
                    <a:pt x="189" y="72"/>
                    <a:pt x="188" y="70"/>
                    <a:pt x="188" y="68"/>
                  </a:cubicBezTo>
                  <a:cubicBezTo>
                    <a:pt x="162" y="94"/>
                    <a:pt x="162" y="94"/>
                    <a:pt x="162" y="94"/>
                  </a:cubicBezTo>
                  <a:close/>
                  <a:moveTo>
                    <a:pt x="101" y="0"/>
                  </a:moveTo>
                  <a:cubicBezTo>
                    <a:pt x="0" y="101"/>
                    <a:pt x="0" y="101"/>
                    <a:pt x="0" y="101"/>
                  </a:cubicBezTo>
                  <a:cubicBezTo>
                    <a:pt x="0" y="99"/>
                    <a:pt x="0" y="98"/>
                    <a:pt x="0" y="96"/>
                  </a:cubicBezTo>
                  <a:cubicBezTo>
                    <a:pt x="0" y="95"/>
                    <a:pt x="0" y="93"/>
                    <a:pt x="0" y="92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93" y="0"/>
                    <a:pt x="95" y="0"/>
                    <a:pt x="96" y="0"/>
                  </a:cubicBezTo>
                  <a:cubicBezTo>
                    <a:pt x="98" y="0"/>
                    <a:pt x="99" y="0"/>
                    <a:pt x="101" y="0"/>
                  </a:cubicBezTo>
                  <a:close/>
                  <a:moveTo>
                    <a:pt x="85" y="1"/>
                  </a:moveTo>
                  <a:cubicBezTo>
                    <a:pt x="82" y="1"/>
                    <a:pt x="78" y="2"/>
                    <a:pt x="75" y="3"/>
                  </a:cubicBezTo>
                  <a:cubicBezTo>
                    <a:pt x="3" y="75"/>
                    <a:pt x="3" y="75"/>
                    <a:pt x="3" y="75"/>
                  </a:cubicBezTo>
                  <a:cubicBezTo>
                    <a:pt x="2" y="78"/>
                    <a:pt x="1" y="82"/>
                    <a:pt x="1" y="85"/>
                  </a:cubicBezTo>
                  <a:cubicBezTo>
                    <a:pt x="85" y="1"/>
                    <a:pt x="85" y="1"/>
                    <a:pt x="85" y="1"/>
                  </a:cubicBezTo>
                  <a:close/>
                  <a:moveTo>
                    <a:pt x="67" y="5"/>
                  </a:moveTo>
                  <a:cubicBezTo>
                    <a:pt x="61" y="7"/>
                    <a:pt x="56" y="9"/>
                    <a:pt x="51" y="11"/>
                  </a:cubicBezTo>
                  <a:cubicBezTo>
                    <a:pt x="11" y="51"/>
                    <a:pt x="11" y="51"/>
                    <a:pt x="11" y="51"/>
                  </a:cubicBezTo>
                  <a:cubicBezTo>
                    <a:pt x="9" y="56"/>
                    <a:pt x="7" y="61"/>
                    <a:pt x="5" y="67"/>
                  </a:cubicBezTo>
                  <a:cubicBezTo>
                    <a:pt x="67" y="5"/>
                    <a:pt x="67" y="5"/>
                    <a:pt x="67" y="5"/>
                  </a:cubicBezTo>
                  <a:close/>
                  <a:moveTo>
                    <a:pt x="93" y="192"/>
                  </a:moveTo>
                  <a:cubicBezTo>
                    <a:pt x="94" y="192"/>
                    <a:pt x="95" y="192"/>
                    <a:pt x="96" y="192"/>
                  </a:cubicBezTo>
                  <a:cubicBezTo>
                    <a:pt x="98" y="192"/>
                    <a:pt x="100" y="192"/>
                    <a:pt x="102" y="192"/>
                  </a:cubicBezTo>
                  <a:cubicBezTo>
                    <a:pt x="180" y="113"/>
                    <a:pt x="180" y="113"/>
                    <a:pt x="180" y="113"/>
                  </a:cubicBezTo>
                  <a:cubicBezTo>
                    <a:pt x="180" y="113"/>
                    <a:pt x="180" y="113"/>
                    <a:pt x="179" y="113"/>
                  </a:cubicBezTo>
                  <a:cubicBezTo>
                    <a:pt x="178" y="112"/>
                    <a:pt x="177" y="111"/>
                    <a:pt x="176" y="109"/>
                  </a:cubicBezTo>
                  <a:cubicBezTo>
                    <a:pt x="93" y="192"/>
                    <a:pt x="93" y="192"/>
                    <a:pt x="93" y="192"/>
                  </a:cubicBezTo>
                  <a:close/>
                  <a:moveTo>
                    <a:pt x="109" y="191"/>
                  </a:moveTo>
                  <a:cubicBezTo>
                    <a:pt x="112" y="191"/>
                    <a:pt x="116" y="190"/>
                    <a:pt x="119" y="189"/>
                  </a:cubicBezTo>
                  <a:cubicBezTo>
                    <a:pt x="189" y="119"/>
                    <a:pt x="189" y="119"/>
                    <a:pt x="189" y="119"/>
                  </a:cubicBezTo>
                  <a:cubicBezTo>
                    <a:pt x="190" y="118"/>
                    <a:pt x="190" y="116"/>
                    <a:pt x="190" y="115"/>
                  </a:cubicBezTo>
                  <a:cubicBezTo>
                    <a:pt x="187" y="115"/>
                    <a:pt x="187" y="115"/>
                    <a:pt x="187" y="115"/>
                  </a:cubicBezTo>
                  <a:cubicBezTo>
                    <a:pt x="186" y="115"/>
                    <a:pt x="186" y="115"/>
                    <a:pt x="185" y="115"/>
                  </a:cubicBezTo>
                  <a:cubicBezTo>
                    <a:pt x="109" y="191"/>
                    <a:pt x="109" y="191"/>
                    <a:pt x="109" y="191"/>
                  </a:cubicBezTo>
                  <a:close/>
                  <a:moveTo>
                    <a:pt x="128" y="187"/>
                  </a:moveTo>
                  <a:cubicBezTo>
                    <a:pt x="134" y="185"/>
                    <a:pt x="139" y="182"/>
                    <a:pt x="144" y="179"/>
                  </a:cubicBezTo>
                  <a:cubicBezTo>
                    <a:pt x="179" y="144"/>
                    <a:pt x="179" y="144"/>
                    <a:pt x="179" y="144"/>
                  </a:cubicBezTo>
                  <a:cubicBezTo>
                    <a:pt x="182" y="139"/>
                    <a:pt x="185" y="134"/>
                    <a:pt x="187" y="128"/>
                  </a:cubicBezTo>
                  <a:lnTo>
                    <a:pt x="128" y="187"/>
                  </a:lnTo>
                  <a:close/>
                </a:path>
              </a:pathLst>
            </a:custGeom>
            <a:solidFill>
              <a:srgbClr val="F24B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3" name="Freeform 101"/>
            <p:cNvSpPr>
              <a:spLocks noEditPoints="1"/>
            </p:cNvSpPr>
            <p:nvPr/>
          </p:nvSpPr>
          <p:spPr bwMode="auto">
            <a:xfrm>
              <a:off x="6589713" y="4408489"/>
              <a:ext cx="217488" cy="57150"/>
            </a:xfrm>
            <a:custGeom>
              <a:avLst/>
              <a:gdLst>
                <a:gd name="T0" fmla="*/ 128 w 137"/>
                <a:gd name="T1" fmla="*/ 18 h 36"/>
                <a:gd name="T2" fmla="*/ 137 w 137"/>
                <a:gd name="T3" fmla="*/ 0 h 36"/>
                <a:gd name="T4" fmla="*/ 122 w 137"/>
                <a:gd name="T5" fmla="*/ 0 h 36"/>
                <a:gd name="T6" fmla="*/ 86 w 137"/>
                <a:gd name="T7" fmla="*/ 36 h 36"/>
                <a:gd name="T8" fmla="*/ 113 w 137"/>
                <a:gd name="T9" fmla="*/ 36 h 36"/>
                <a:gd name="T10" fmla="*/ 128 w 137"/>
                <a:gd name="T11" fmla="*/ 18 h 36"/>
                <a:gd name="T12" fmla="*/ 128 w 137"/>
                <a:gd name="T13" fmla="*/ 18 h 36"/>
                <a:gd name="T14" fmla="*/ 101 w 137"/>
                <a:gd name="T15" fmla="*/ 0 h 36"/>
                <a:gd name="T16" fmla="*/ 68 w 137"/>
                <a:gd name="T17" fmla="*/ 36 h 36"/>
                <a:gd name="T18" fmla="*/ 42 w 137"/>
                <a:gd name="T19" fmla="*/ 36 h 36"/>
                <a:gd name="T20" fmla="*/ 77 w 137"/>
                <a:gd name="T21" fmla="*/ 0 h 36"/>
                <a:gd name="T22" fmla="*/ 101 w 137"/>
                <a:gd name="T23" fmla="*/ 0 h 36"/>
                <a:gd name="T24" fmla="*/ 101 w 137"/>
                <a:gd name="T25" fmla="*/ 0 h 36"/>
                <a:gd name="T26" fmla="*/ 59 w 137"/>
                <a:gd name="T27" fmla="*/ 0 h 36"/>
                <a:gd name="T28" fmla="*/ 33 w 137"/>
                <a:gd name="T29" fmla="*/ 0 h 36"/>
                <a:gd name="T30" fmla="*/ 0 w 137"/>
                <a:gd name="T31" fmla="*/ 36 h 36"/>
                <a:gd name="T32" fmla="*/ 24 w 137"/>
                <a:gd name="T33" fmla="*/ 36 h 36"/>
                <a:gd name="T34" fmla="*/ 59 w 137"/>
                <a:gd name="T3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37" h="36">
                  <a:moveTo>
                    <a:pt x="128" y="18"/>
                  </a:moveTo>
                  <a:lnTo>
                    <a:pt x="137" y="0"/>
                  </a:lnTo>
                  <a:lnTo>
                    <a:pt x="122" y="0"/>
                  </a:lnTo>
                  <a:lnTo>
                    <a:pt x="86" y="36"/>
                  </a:lnTo>
                  <a:lnTo>
                    <a:pt x="113" y="36"/>
                  </a:lnTo>
                  <a:lnTo>
                    <a:pt x="128" y="18"/>
                  </a:lnTo>
                  <a:lnTo>
                    <a:pt x="128" y="18"/>
                  </a:lnTo>
                  <a:close/>
                  <a:moveTo>
                    <a:pt x="101" y="0"/>
                  </a:moveTo>
                  <a:lnTo>
                    <a:pt x="68" y="36"/>
                  </a:lnTo>
                  <a:lnTo>
                    <a:pt x="42" y="36"/>
                  </a:lnTo>
                  <a:lnTo>
                    <a:pt x="77" y="0"/>
                  </a:lnTo>
                  <a:lnTo>
                    <a:pt x="101" y="0"/>
                  </a:lnTo>
                  <a:lnTo>
                    <a:pt x="101" y="0"/>
                  </a:lnTo>
                  <a:close/>
                  <a:moveTo>
                    <a:pt x="59" y="0"/>
                  </a:moveTo>
                  <a:lnTo>
                    <a:pt x="33" y="0"/>
                  </a:lnTo>
                  <a:lnTo>
                    <a:pt x="0" y="36"/>
                  </a:lnTo>
                  <a:lnTo>
                    <a:pt x="24" y="36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FFC0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4" name="Freeform 102"/>
            <p:cNvSpPr>
              <a:spLocks noEditPoints="1"/>
            </p:cNvSpPr>
            <p:nvPr/>
          </p:nvSpPr>
          <p:spPr bwMode="auto">
            <a:xfrm>
              <a:off x="5726113" y="3997326"/>
              <a:ext cx="1109663" cy="957263"/>
            </a:xfrm>
            <a:custGeom>
              <a:avLst/>
              <a:gdLst>
                <a:gd name="T0" fmla="*/ 228 w 234"/>
                <a:gd name="T1" fmla="*/ 87 h 202"/>
                <a:gd name="T2" fmla="*/ 186 w 234"/>
                <a:gd name="T3" fmla="*/ 89 h 202"/>
                <a:gd name="T4" fmla="*/ 180 w 234"/>
                <a:gd name="T5" fmla="*/ 99 h 202"/>
                <a:gd name="T6" fmla="*/ 175 w 234"/>
                <a:gd name="T7" fmla="*/ 104 h 202"/>
                <a:gd name="T8" fmla="*/ 184 w 234"/>
                <a:gd name="T9" fmla="*/ 118 h 202"/>
                <a:gd name="T10" fmla="*/ 195 w 234"/>
                <a:gd name="T11" fmla="*/ 120 h 202"/>
                <a:gd name="T12" fmla="*/ 101 w 234"/>
                <a:gd name="T13" fmla="*/ 197 h 202"/>
                <a:gd name="T14" fmla="*/ 5 w 234"/>
                <a:gd name="T15" fmla="*/ 101 h 202"/>
                <a:gd name="T16" fmla="*/ 101 w 234"/>
                <a:gd name="T17" fmla="*/ 5 h 202"/>
                <a:gd name="T18" fmla="*/ 195 w 234"/>
                <a:gd name="T19" fmla="*/ 82 h 202"/>
                <a:gd name="T20" fmla="*/ 184 w 234"/>
                <a:gd name="T21" fmla="*/ 85 h 202"/>
                <a:gd name="T22" fmla="*/ 175 w 234"/>
                <a:gd name="T23" fmla="*/ 99 h 202"/>
                <a:gd name="T24" fmla="*/ 163 w 234"/>
                <a:gd name="T25" fmla="*/ 97 h 202"/>
                <a:gd name="T26" fmla="*/ 101 w 234"/>
                <a:gd name="T27" fmla="*/ 39 h 202"/>
                <a:gd name="T28" fmla="*/ 39 w 234"/>
                <a:gd name="T29" fmla="*/ 101 h 202"/>
                <a:gd name="T30" fmla="*/ 101 w 234"/>
                <a:gd name="T31" fmla="*/ 164 h 202"/>
                <a:gd name="T32" fmla="*/ 163 w 234"/>
                <a:gd name="T33" fmla="*/ 105 h 202"/>
                <a:gd name="T34" fmla="*/ 175 w 234"/>
                <a:gd name="T35" fmla="*/ 104 h 202"/>
                <a:gd name="T36" fmla="*/ 128 w 234"/>
                <a:gd name="T37" fmla="*/ 104 h 202"/>
                <a:gd name="T38" fmla="*/ 119 w 234"/>
                <a:gd name="T39" fmla="*/ 122 h 202"/>
                <a:gd name="T40" fmla="*/ 82 w 234"/>
                <a:gd name="T41" fmla="*/ 120 h 202"/>
                <a:gd name="T42" fmla="*/ 74 w 234"/>
                <a:gd name="T43" fmla="*/ 101 h 202"/>
                <a:gd name="T44" fmla="*/ 101 w 234"/>
                <a:gd name="T45" fmla="*/ 74 h 202"/>
                <a:gd name="T46" fmla="*/ 128 w 234"/>
                <a:gd name="T47" fmla="*/ 97 h 202"/>
                <a:gd name="T48" fmla="*/ 159 w 234"/>
                <a:gd name="T49" fmla="*/ 99 h 202"/>
                <a:gd name="T50" fmla="*/ 141 w 234"/>
                <a:gd name="T51" fmla="*/ 59 h 202"/>
                <a:gd name="T52" fmla="*/ 60 w 234"/>
                <a:gd name="T53" fmla="*/ 60 h 202"/>
                <a:gd name="T54" fmla="*/ 60 w 234"/>
                <a:gd name="T55" fmla="*/ 142 h 202"/>
                <a:gd name="T56" fmla="*/ 141 w 234"/>
                <a:gd name="T57" fmla="*/ 143 h 202"/>
                <a:gd name="T58" fmla="*/ 159 w 234"/>
                <a:gd name="T59" fmla="*/ 104 h 202"/>
                <a:gd name="T60" fmla="*/ 100 w 234"/>
                <a:gd name="T61" fmla="*/ 104 h 202"/>
                <a:gd name="T62" fmla="*/ 100 w 234"/>
                <a:gd name="T63" fmla="*/ 99 h 202"/>
                <a:gd name="T64" fmla="*/ 123 w 234"/>
                <a:gd name="T65" fmla="*/ 98 h 202"/>
                <a:gd name="T66" fmla="*/ 101 w 234"/>
                <a:gd name="T67" fmla="*/ 79 h 202"/>
                <a:gd name="T68" fmla="*/ 79 w 234"/>
                <a:gd name="T69" fmla="*/ 101 h 202"/>
                <a:gd name="T70" fmla="*/ 85 w 234"/>
                <a:gd name="T71" fmla="*/ 117 h 202"/>
                <a:gd name="T72" fmla="*/ 101 w 234"/>
                <a:gd name="T73" fmla="*/ 124 h 202"/>
                <a:gd name="T74" fmla="*/ 123 w 234"/>
                <a:gd name="T75" fmla="*/ 104 h 202"/>
                <a:gd name="T76" fmla="*/ 226 w 234"/>
                <a:gd name="T77" fmla="*/ 101 h 202"/>
                <a:gd name="T78" fmla="*/ 232 w 234"/>
                <a:gd name="T79" fmla="*/ 119 h 202"/>
                <a:gd name="T80" fmla="*/ 200 w 234"/>
                <a:gd name="T81" fmla="*/ 120 h 202"/>
                <a:gd name="T82" fmla="*/ 101 w 234"/>
                <a:gd name="T83" fmla="*/ 202 h 202"/>
                <a:gd name="T84" fmla="*/ 0 w 234"/>
                <a:gd name="T85" fmla="*/ 101 h 202"/>
                <a:gd name="T86" fmla="*/ 101 w 234"/>
                <a:gd name="T87" fmla="*/ 0 h 202"/>
                <a:gd name="T88" fmla="*/ 200 w 234"/>
                <a:gd name="T89" fmla="*/ 82 h 202"/>
                <a:gd name="T90" fmla="*/ 232 w 234"/>
                <a:gd name="T91" fmla="*/ 83 h 202"/>
                <a:gd name="T92" fmla="*/ 226 w 234"/>
                <a:gd name="T93" fmla="*/ 101 h 202"/>
                <a:gd name="T94" fmla="*/ 228 w 234"/>
                <a:gd name="T95" fmla="*/ 115 h 202"/>
                <a:gd name="T96" fmla="*/ 180 w 234"/>
                <a:gd name="T97" fmla="*/ 104 h 202"/>
                <a:gd name="T98" fmla="*/ 186 w 234"/>
                <a:gd name="T99" fmla="*/ 113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34" h="202">
                  <a:moveTo>
                    <a:pt x="223" y="99"/>
                  </a:moveTo>
                  <a:cubicBezTo>
                    <a:pt x="228" y="87"/>
                    <a:pt x="228" y="87"/>
                    <a:pt x="228" y="87"/>
                  </a:cubicBezTo>
                  <a:cubicBezTo>
                    <a:pt x="192" y="87"/>
                    <a:pt x="192" y="87"/>
                    <a:pt x="192" y="87"/>
                  </a:cubicBezTo>
                  <a:cubicBezTo>
                    <a:pt x="190" y="87"/>
                    <a:pt x="188" y="88"/>
                    <a:pt x="186" y="89"/>
                  </a:cubicBezTo>
                  <a:cubicBezTo>
                    <a:pt x="184" y="90"/>
                    <a:pt x="183" y="92"/>
                    <a:pt x="182" y="93"/>
                  </a:cubicBezTo>
                  <a:cubicBezTo>
                    <a:pt x="180" y="99"/>
                    <a:pt x="180" y="99"/>
                    <a:pt x="180" y="99"/>
                  </a:cubicBezTo>
                  <a:cubicBezTo>
                    <a:pt x="223" y="99"/>
                    <a:pt x="223" y="99"/>
                    <a:pt x="223" y="99"/>
                  </a:cubicBezTo>
                  <a:close/>
                  <a:moveTo>
                    <a:pt x="175" y="104"/>
                  </a:moveTo>
                  <a:cubicBezTo>
                    <a:pt x="179" y="111"/>
                    <a:pt x="179" y="111"/>
                    <a:pt x="179" y="111"/>
                  </a:cubicBezTo>
                  <a:cubicBezTo>
                    <a:pt x="180" y="114"/>
                    <a:pt x="182" y="116"/>
                    <a:pt x="184" y="118"/>
                  </a:cubicBezTo>
                  <a:cubicBezTo>
                    <a:pt x="186" y="119"/>
                    <a:pt x="189" y="120"/>
                    <a:pt x="192" y="120"/>
                  </a:cubicBezTo>
                  <a:cubicBezTo>
                    <a:pt x="195" y="120"/>
                    <a:pt x="195" y="120"/>
                    <a:pt x="195" y="120"/>
                  </a:cubicBezTo>
                  <a:cubicBezTo>
                    <a:pt x="191" y="142"/>
                    <a:pt x="179" y="161"/>
                    <a:pt x="163" y="174"/>
                  </a:cubicBezTo>
                  <a:cubicBezTo>
                    <a:pt x="146" y="189"/>
                    <a:pt x="125" y="197"/>
                    <a:pt x="101" y="197"/>
                  </a:cubicBezTo>
                  <a:cubicBezTo>
                    <a:pt x="75" y="197"/>
                    <a:pt x="51" y="186"/>
                    <a:pt x="33" y="169"/>
                  </a:cubicBezTo>
                  <a:cubicBezTo>
                    <a:pt x="16" y="152"/>
                    <a:pt x="5" y="128"/>
                    <a:pt x="5" y="101"/>
                  </a:cubicBezTo>
                  <a:cubicBezTo>
                    <a:pt x="5" y="75"/>
                    <a:pt x="16" y="51"/>
                    <a:pt x="33" y="33"/>
                  </a:cubicBezTo>
                  <a:cubicBezTo>
                    <a:pt x="51" y="16"/>
                    <a:pt x="75" y="5"/>
                    <a:pt x="101" y="5"/>
                  </a:cubicBezTo>
                  <a:cubicBezTo>
                    <a:pt x="125" y="5"/>
                    <a:pt x="146" y="14"/>
                    <a:pt x="163" y="28"/>
                  </a:cubicBezTo>
                  <a:cubicBezTo>
                    <a:pt x="179" y="42"/>
                    <a:pt x="191" y="61"/>
                    <a:pt x="195" y="82"/>
                  </a:cubicBezTo>
                  <a:cubicBezTo>
                    <a:pt x="192" y="82"/>
                    <a:pt x="192" y="82"/>
                    <a:pt x="192" y="82"/>
                  </a:cubicBezTo>
                  <a:cubicBezTo>
                    <a:pt x="189" y="82"/>
                    <a:pt x="186" y="83"/>
                    <a:pt x="184" y="85"/>
                  </a:cubicBezTo>
                  <a:cubicBezTo>
                    <a:pt x="182" y="86"/>
                    <a:pt x="180" y="88"/>
                    <a:pt x="179" y="91"/>
                  </a:cubicBezTo>
                  <a:cubicBezTo>
                    <a:pt x="175" y="99"/>
                    <a:pt x="175" y="99"/>
                    <a:pt x="175" y="99"/>
                  </a:cubicBezTo>
                  <a:cubicBezTo>
                    <a:pt x="163" y="99"/>
                    <a:pt x="163" y="99"/>
                    <a:pt x="163" y="99"/>
                  </a:cubicBezTo>
                  <a:cubicBezTo>
                    <a:pt x="163" y="98"/>
                    <a:pt x="164" y="98"/>
                    <a:pt x="163" y="97"/>
                  </a:cubicBezTo>
                  <a:cubicBezTo>
                    <a:pt x="163" y="81"/>
                    <a:pt x="155" y="66"/>
                    <a:pt x="144" y="56"/>
                  </a:cubicBezTo>
                  <a:cubicBezTo>
                    <a:pt x="133" y="45"/>
                    <a:pt x="118" y="39"/>
                    <a:pt x="101" y="39"/>
                  </a:cubicBezTo>
                  <a:cubicBezTo>
                    <a:pt x="84" y="39"/>
                    <a:pt x="68" y="46"/>
                    <a:pt x="57" y="57"/>
                  </a:cubicBezTo>
                  <a:cubicBezTo>
                    <a:pt x="46" y="68"/>
                    <a:pt x="39" y="84"/>
                    <a:pt x="39" y="101"/>
                  </a:cubicBezTo>
                  <a:cubicBezTo>
                    <a:pt x="39" y="118"/>
                    <a:pt x="46" y="134"/>
                    <a:pt x="57" y="145"/>
                  </a:cubicBezTo>
                  <a:cubicBezTo>
                    <a:pt x="68" y="157"/>
                    <a:pt x="84" y="164"/>
                    <a:pt x="101" y="164"/>
                  </a:cubicBezTo>
                  <a:cubicBezTo>
                    <a:pt x="118" y="164"/>
                    <a:pt x="133" y="157"/>
                    <a:pt x="144" y="147"/>
                  </a:cubicBezTo>
                  <a:cubicBezTo>
                    <a:pt x="155" y="136"/>
                    <a:pt x="163" y="121"/>
                    <a:pt x="163" y="105"/>
                  </a:cubicBezTo>
                  <a:cubicBezTo>
                    <a:pt x="164" y="104"/>
                    <a:pt x="163" y="104"/>
                    <a:pt x="163" y="104"/>
                  </a:cubicBezTo>
                  <a:cubicBezTo>
                    <a:pt x="175" y="104"/>
                    <a:pt x="175" y="104"/>
                    <a:pt x="175" y="104"/>
                  </a:cubicBezTo>
                  <a:close/>
                  <a:moveTo>
                    <a:pt x="159" y="104"/>
                  </a:moveTo>
                  <a:cubicBezTo>
                    <a:pt x="128" y="104"/>
                    <a:pt x="128" y="104"/>
                    <a:pt x="128" y="104"/>
                  </a:cubicBezTo>
                  <a:cubicBezTo>
                    <a:pt x="128" y="104"/>
                    <a:pt x="128" y="105"/>
                    <a:pt x="128" y="105"/>
                  </a:cubicBezTo>
                  <a:cubicBezTo>
                    <a:pt x="127" y="112"/>
                    <a:pt x="124" y="118"/>
                    <a:pt x="119" y="122"/>
                  </a:cubicBezTo>
                  <a:cubicBezTo>
                    <a:pt x="114" y="126"/>
                    <a:pt x="108" y="128"/>
                    <a:pt x="101" y="128"/>
                  </a:cubicBezTo>
                  <a:cubicBezTo>
                    <a:pt x="94" y="128"/>
                    <a:pt x="87" y="125"/>
                    <a:pt x="82" y="120"/>
                  </a:cubicBezTo>
                  <a:cubicBezTo>
                    <a:pt x="82" y="120"/>
                    <a:pt x="82" y="120"/>
                    <a:pt x="82" y="120"/>
                  </a:cubicBezTo>
                  <a:cubicBezTo>
                    <a:pt x="77" y="116"/>
                    <a:pt x="74" y="109"/>
                    <a:pt x="74" y="101"/>
                  </a:cubicBezTo>
                  <a:cubicBezTo>
                    <a:pt x="74" y="94"/>
                    <a:pt x="77" y="87"/>
                    <a:pt x="82" y="82"/>
                  </a:cubicBezTo>
                  <a:cubicBezTo>
                    <a:pt x="87" y="77"/>
                    <a:pt x="94" y="74"/>
                    <a:pt x="101" y="74"/>
                  </a:cubicBezTo>
                  <a:cubicBezTo>
                    <a:pt x="108" y="74"/>
                    <a:pt x="114" y="76"/>
                    <a:pt x="119" y="80"/>
                  </a:cubicBezTo>
                  <a:cubicBezTo>
                    <a:pt x="124" y="85"/>
                    <a:pt x="127" y="90"/>
                    <a:pt x="128" y="97"/>
                  </a:cubicBezTo>
                  <a:cubicBezTo>
                    <a:pt x="128" y="98"/>
                    <a:pt x="128" y="98"/>
                    <a:pt x="128" y="99"/>
                  </a:cubicBezTo>
                  <a:cubicBezTo>
                    <a:pt x="159" y="99"/>
                    <a:pt x="159" y="99"/>
                    <a:pt x="159" y="99"/>
                  </a:cubicBezTo>
                  <a:cubicBezTo>
                    <a:pt x="159" y="98"/>
                    <a:pt x="159" y="98"/>
                    <a:pt x="159" y="98"/>
                  </a:cubicBezTo>
                  <a:cubicBezTo>
                    <a:pt x="158" y="83"/>
                    <a:pt x="151" y="69"/>
                    <a:pt x="141" y="59"/>
                  </a:cubicBezTo>
                  <a:cubicBezTo>
                    <a:pt x="130" y="50"/>
                    <a:pt x="116" y="44"/>
                    <a:pt x="101" y="44"/>
                  </a:cubicBezTo>
                  <a:cubicBezTo>
                    <a:pt x="85" y="44"/>
                    <a:pt x="71" y="50"/>
                    <a:pt x="60" y="60"/>
                  </a:cubicBezTo>
                  <a:cubicBezTo>
                    <a:pt x="50" y="71"/>
                    <a:pt x="44" y="85"/>
                    <a:pt x="44" y="101"/>
                  </a:cubicBezTo>
                  <a:cubicBezTo>
                    <a:pt x="44" y="117"/>
                    <a:pt x="50" y="131"/>
                    <a:pt x="60" y="142"/>
                  </a:cubicBezTo>
                  <a:cubicBezTo>
                    <a:pt x="71" y="152"/>
                    <a:pt x="85" y="159"/>
                    <a:pt x="101" y="159"/>
                  </a:cubicBezTo>
                  <a:cubicBezTo>
                    <a:pt x="116" y="159"/>
                    <a:pt x="130" y="153"/>
                    <a:pt x="141" y="143"/>
                  </a:cubicBezTo>
                  <a:cubicBezTo>
                    <a:pt x="151" y="133"/>
                    <a:pt x="158" y="120"/>
                    <a:pt x="159" y="105"/>
                  </a:cubicBezTo>
                  <a:cubicBezTo>
                    <a:pt x="159" y="104"/>
                    <a:pt x="159" y="104"/>
                    <a:pt x="159" y="104"/>
                  </a:cubicBezTo>
                  <a:close/>
                  <a:moveTo>
                    <a:pt x="124" y="104"/>
                  </a:moveTo>
                  <a:cubicBezTo>
                    <a:pt x="100" y="104"/>
                    <a:pt x="100" y="104"/>
                    <a:pt x="100" y="104"/>
                  </a:cubicBezTo>
                  <a:cubicBezTo>
                    <a:pt x="98" y="104"/>
                    <a:pt x="97" y="103"/>
                    <a:pt x="97" y="101"/>
                  </a:cubicBezTo>
                  <a:cubicBezTo>
                    <a:pt x="97" y="100"/>
                    <a:pt x="98" y="99"/>
                    <a:pt x="100" y="99"/>
                  </a:cubicBezTo>
                  <a:cubicBezTo>
                    <a:pt x="124" y="99"/>
                    <a:pt x="124" y="99"/>
                    <a:pt x="124" y="99"/>
                  </a:cubicBezTo>
                  <a:cubicBezTo>
                    <a:pt x="123" y="98"/>
                    <a:pt x="123" y="98"/>
                    <a:pt x="123" y="98"/>
                  </a:cubicBezTo>
                  <a:cubicBezTo>
                    <a:pt x="123" y="92"/>
                    <a:pt x="120" y="88"/>
                    <a:pt x="116" y="84"/>
                  </a:cubicBezTo>
                  <a:cubicBezTo>
                    <a:pt x="112" y="81"/>
                    <a:pt x="107" y="79"/>
                    <a:pt x="101" y="79"/>
                  </a:cubicBezTo>
                  <a:cubicBezTo>
                    <a:pt x="95" y="79"/>
                    <a:pt x="89" y="81"/>
                    <a:pt x="85" y="85"/>
                  </a:cubicBezTo>
                  <a:cubicBezTo>
                    <a:pt x="81" y="89"/>
                    <a:pt x="79" y="95"/>
                    <a:pt x="79" y="101"/>
                  </a:cubicBezTo>
                  <a:cubicBezTo>
                    <a:pt x="79" y="107"/>
                    <a:pt x="81" y="113"/>
                    <a:pt x="85" y="117"/>
                  </a:cubicBezTo>
                  <a:cubicBezTo>
                    <a:pt x="85" y="117"/>
                    <a:pt x="85" y="117"/>
                    <a:pt x="85" y="117"/>
                  </a:cubicBezTo>
                  <a:cubicBezTo>
                    <a:pt x="85" y="117"/>
                    <a:pt x="85" y="117"/>
                    <a:pt x="85" y="117"/>
                  </a:cubicBezTo>
                  <a:cubicBezTo>
                    <a:pt x="89" y="121"/>
                    <a:pt x="95" y="124"/>
                    <a:pt x="101" y="124"/>
                  </a:cubicBezTo>
                  <a:cubicBezTo>
                    <a:pt x="107" y="124"/>
                    <a:pt x="112" y="122"/>
                    <a:pt x="116" y="118"/>
                  </a:cubicBezTo>
                  <a:cubicBezTo>
                    <a:pt x="120" y="115"/>
                    <a:pt x="123" y="110"/>
                    <a:pt x="123" y="104"/>
                  </a:cubicBezTo>
                  <a:cubicBezTo>
                    <a:pt x="123" y="104"/>
                    <a:pt x="123" y="104"/>
                    <a:pt x="124" y="104"/>
                  </a:cubicBezTo>
                  <a:close/>
                  <a:moveTo>
                    <a:pt x="226" y="101"/>
                  </a:moveTo>
                  <a:cubicBezTo>
                    <a:pt x="233" y="116"/>
                    <a:pt x="233" y="116"/>
                    <a:pt x="233" y="116"/>
                  </a:cubicBezTo>
                  <a:cubicBezTo>
                    <a:pt x="234" y="117"/>
                    <a:pt x="233" y="119"/>
                    <a:pt x="232" y="119"/>
                  </a:cubicBezTo>
                  <a:cubicBezTo>
                    <a:pt x="232" y="120"/>
                    <a:pt x="232" y="120"/>
                    <a:pt x="231" y="120"/>
                  </a:cubicBezTo>
                  <a:cubicBezTo>
                    <a:pt x="200" y="120"/>
                    <a:pt x="200" y="120"/>
                    <a:pt x="200" y="120"/>
                  </a:cubicBezTo>
                  <a:cubicBezTo>
                    <a:pt x="196" y="143"/>
                    <a:pt x="184" y="163"/>
                    <a:pt x="166" y="178"/>
                  </a:cubicBezTo>
                  <a:cubicBezTo>
                    <a:pt x="149" y="193"/>
                    <a:pt x="126" y="202"/>
                    <a:pt x="101" y="202"/>
                  </a:cubicBezTo>
                  <a:cubicBezTo>
                    <a:pt x="73" y="202"/>
                    <a:pt x="48" y="191"/>
                    <a:pt x="30" y="172"/>
                  </a:cubicBezTo>
                  <a:cubicBezTo>
                    <a:pt x="12" y="154"/>
                    <a:pt x="0" y="129"/>
                    <a:pt x="0" y="101"/>
                  </a:cubicBezTo>
                  <a:cubicBezTo>
                    <a:pt x="0" y="73"/>
                    <a:pt x="12" y="48"/>
                    <a:pt x="30" y="30"/>
                  </a:cubicBezTo>
                  <a:cubicBezTo>
                    <a:pt x="48" y="12"/>
                    <a:pt x="73" y="0"/>
                    <a:pt x="101" y="0"/>
                  </a:cubicBezTo>
                  <a:cubicBezTo>
                    <a:pt x="126" y="0"/>
                    <a:pt x="149" y="9"/>
                    <a:pt x="166" y="24"/>
                  </a:cubicBezTo>
                  <a:cubicBezTo>
                    <a:pt x="184" y="39"/>
                    <a:pt x="196" y="59"/>
                    <a:pt x="200" y="82"/>
                  </a:cubicBezTo>
                  <a:cubicBezTo>
                    <a:pt x="231" y="82"/>
                    <a:pt x="231" y="82"/>
                    <a:pt x="231" y="82"/>
                  </a:cubicBezTo>
                  <a:cubicBezTo>
                    <a:pt x="232" y="82"/>
                    <a:pt x="232" y="82"/>
                    <a:pt x="232" y="83"/>
                  </a:cubicBezTo>
                  <a:cubicBezTo>
                    <a:pt x="233" y="83"/>
                    <a:pt x="234" y="85"/>
                    <a:pt x="233" y="86"/>
                  </a:cubicBezTo>
                  <a:cubicBezTo>
                    <a:pt x="226" y="101"/>
                    <a:pt x="226" y="101"/>
                    <a:pt x="226" y="101"/>
                  </a:cubicBezTo>
                  <a:close/>
                  <a:moveTo>
                    <a:pt x="192" y="115"/>
                  </a:moveTo>
                  <a:cubicBezTo>
                    <a:pt x="228" y="115"/>
                    <a:pt x="228" y="115"/>
                    <a:pt x="228" y="115"/>
                  </a:cubicBezTo>
                  <a:cubicBezTo>
                    <a:pt x="223" y="104"/>
                    <a:pt x="223" y="104"/>
                    <a:pt x="223" y="104"/>
                  </a:cubicBezTo>
                  <a:cubicBezTo>
                    <a:pt x="180" y="104"/>
                    <a:pt x="180" y="104"/>
                    <a:pt x="180" y="104"/>
                  </a:cubicBezTo>
                  <a:cubicBezTo>
                    <a:pt x="182" y="109"/>
                    <a:pt x="182" y="109"/>
                    <a:pt x="182" y="109"/>
                  </a:cubicBezTo>
                  <a:cubicBezTo>
                    <a:pt x="183" y="111"/>
                    <a:pt x="184" y="112"/>
                    <a:pt x="186" y="113"/>
                  </a:cubicBezTo>
                  <a:cubicBezTo>
                    <a:pt x="188" y="114"/>
                    <a:pt x="190" y="115"/>
                    <a:pt x="192" y="115"/>
                  </a:cubicBez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05" name="Freeform 103"/>
          <p:cNvSpPr>
            <a:spLocks noEditPoints="1"/>
          </p:cNvSpPr>
          <p:nvPr/>
        </p:nvSpPr>
        <p:spPr bwMode="auto">
          <a:xfrm>
            <a:off x="5432426" y="1497014"/>
            <a:ext cx="431800" cy="665163"/>
          </a:xfrm>
          <a:custGeom>
            <a:avLst/>
            <a:gdLst>
              <a:gd name="T0" fmla="*/ 53 w 91"/>
              <a:gd name="T1" fmla="*/ 37 h 140"/>
              <a:gd name="T2" fmla="*/ 91 w 91"/>
              <a:gd name="T3" fmla="*/ 7 h 140"/>
              <a:gd name="T4" fmla="*/ 52 w 91"/>
              <a:gd name="T5" fmla="*/ 34 h 140"/>
              <a:gd name="T6" fmla="*/ 85 w 91"/>
              <a:gd name="T7" fmla="*/ 0 h 140"/>
              <a:gd name="T8" fmla="*/ 47 w 91"/>
              <a:gd name="T9" fmla="*/ 23 h 140"/>
              <a:gd name="T10" fmla="*/ 46 w 91"/>
              <a:gd name="T11" fmla="*/ 22 h 140"/>
              <a:gd name="T12" fmla="*/ 62 w 91"/>
              <a:gd name="T13" fmla="*/ 0 h 140"/>
              <a:gd name="T14" fmla="*/ 18 w 91"/>
              <a:gd name="T15" fmla="*/ 41 h 140"/>
              <a:gd name="T16" fmla="*/ 0 w 91"/>
              <a:gd name="T17" fmla="*/ 63 h 140"/>
              <a:gd name="T18" fmla="*/ 62 w 91"/>
              <a:gd name="T19" fmla="*/ 0 h 140"/>
              <a:gd name="T20" fmla="*/ 0 w 91"/>
              <a:gd name="T21" fmla="*/ 45 h 140"/>
              <a:gd name="T22" fmla="*/ 39 w 91"/>
              <a:gd name="T23" fmla="*/ 0 h 140"/>
              <a:gd name="T24" fmla="*/ 0 w 91"/>
              <a:gd name="T25" fmla="*/ 40 h 140"/>
              <a:gd name="T26" fmla="*/ 21 w 91"/>
              <a:gd name="T27" fmla="*/ 0 h 140"/>
              <a:gd name="T28" fmla="*/ 28 w 91"/>
              <a:gd name="T29" fmla="*/ 0 h 140"/>
              <a:gd name="T30" fmla="*/ 0 w 91"/>
              <a:gd name="T31" fmla="*/ 10 h 140"/>
              <a:gd name="T32" fmla="*/ 16 w 91"/>
              <a:gd name="T33" fmla="*/ 0 h 140"/>
              <a:gd name="T34" fmla="*/ 0 w 91"/>
              <a:gd name="T35" fmla="*/ 5 h 140"/>
              <a:gd name="T36" fmla="*/ 0 w 91"/>
              <a:gd name="T37" fmla="*/ 75 h 140"/>
              <a:gd name="T38" fmla="*/ 0 w 91"/>
              <a:gd name="T39" fmla="*/ 68 h 140"/>
              <a:gd name="T40" fmla="*/ 0 w 91"/>
              <a:gd name="T41" fmla="*/ 86 h 140"/>
              <a:gd name="T42" fmla="*/ 0 w 91"/>
              <a:gd name="T43" fmla="*/ 79 h 140"/>
              <a:gd name="T44" fmla="*/ 28 w 91"/>
              <a:gd name="T45" fmla="*/ 69 h 140"/>
              <a:gd name="T46" fmla="*/ 10 w 91"/>
              <a:gd name="T47" fmla="*/ 93 h 140"/>
              <a:gd name="T48" fmla="*/ 42 w 91"/>
              <a:gd name="T49" fmla="*/ 67 h 140"/>
              <a:gd name="T50" fmla="*/ 16 w 91"/>
              <a:gd name="T51" fmla="*/ 98 h 140"/>
              <a:gd name="T52" fmla="*/ 20 w 91"/>
              <a:gd name="T53" fmla="*/ 101 h 140"/>
              <a:gd name="T54" fmla="*/ 55 w 91"/>
              <a:gd name="T55" fmla="*/ 71 h 140"/>
              <a:gd name="T56" fmla="*/ 26 w 91"/>
              <a:gd name="T57" fmla="*/ 105 h 140"/>
              <a:gd name="T58" fmla="*/ 29 w 91"/>
              <a:gd name="T59" fmla="*/ 109 h 140"/>
              <a:gd name="T60" fmla="*/ 91 w 91"/>
              <a:gd name="T61" fmla="*/ 46 h 140"/>
              <a:gd name="T62" fmla="*/ 31 w 91"/>
              <a:gd name="T63" fmla="*/ 125 h 140"/>
              <a:gd name="T64" fmla="*/ 31 w 91"/>
              <a:gd name="T65" fmla="*/ 118 h 140"/>
              <a:gd name="T66" fmla="*/ 91 w 91"/>
              <a:gd name="T67" fmla="*/ 76 h 140"/>
              <a:gd name="T68" fmla="*/ 32 w 91"/>
              <a:gd name="T69" fmla="*/ 140 h 140"/>
              <a:gd name="T70" fmla="*/ 62 w 91"/>
              <a:gd name="T71" fmla="*/ 117 h 140"/>
              <a:gd name="T72" fmla="*/ 43 w 91"/>
              <a:gd name="T73" fmla="*/ 140 h 140"/>
              <a:gd name="T74" fmla="*/ 50 w 91"/>
              <a:gd name="T75" fmla="*/ 140 h 140"/>
              <a:gd name="T76" fmla="*/ 62 w 91"/>
              <a:gd name="T77" fmla="*/ 140 h 140"/>
              <a:gd name="T78" fmla="*/ 74 w 91"/>
              <a:gd name="T79" fmla="*/ 98 h 140"/>
              <a:gd name="T80" fmla="*/ 74 w 91"/>
              <a:gd name="T81" fmla="*/ 98 h 140"/>
              <a:gd name="T82" fmla="*/ 61 w 91"/>
              <a:gd name="T83" fmla="*/ 64 h 140"/>
              <a:gd name="T84" fmla="*/ 91 w 91"/>
              <a:gd name="T85" fmla="*/ 30 h 140"/>
              <a:gd name="T86" fmla="*/ 72 w 91"/>
              <a:gd name="T87" fmla="*/ 44 h 140"/>
              <a:gd name="T88" fmla="*/ 73 w 91"/>
              <a:gd name="T89" fmla="*/ 41 h 140"/>
              <a:gd name="T90" fmla="*/ 91 w 91"/>
              <a:gd name="T91" fmla="*/ 18 h 140"/>
              <a:gd name="T92" fmla="*/ 91 w 91"/>
              <a:gd name="T93" fmla="*/ 11 h 140"/>
              <a:gd name="T94" fmla="*/ 36 w 91"/>
              <a:gd name="T95" fmla="*/ 39 h 140"/>
              <a:gd name="T96" fmla="*/ 28 w 91"/>
              <a:gd name="T97" fmla="*/ 39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91" h="140">
                <a:moveTo>
                  <a:pt x="91" y="0"/>
                </a:moveTo>
                <a:cubicBezTo>
                  <a:pt x="90" y="0"/>
                  <a:pt x="90" y="0"/>
                  <a:pt x="90" y="0"/>
                </a:cubicBezTo>
                <a:cubicBezTo>
                  <a:pt x="53" y="37"/>
                  <a:pt x="53" y="37"/>
                  <a:pt x="53" y="37"/>
                </a:cubicBezTo>
                <a:cubicBezTo>
                  <a:pt x="54" y="39"/>
                  <a:pt x="54" y="39"/>
                  <a:pt x="54" y="39"/>
                </a:cubicBezTo>
                <a:cubicBezTo>
                  <a:pt x="58" y="39"/>
                  <a:pt x="58" y="39"/>
                  <a:pt x="58" y="39"/>
                </a:cubicBezTo>
                <a:cubicBezTo>
                  <a:pt x="91" y="7"/>
                  <a:pt x="91" y="7"/>
                  <a:pt x="91" y="7"/>
                </a:cubicBezTo>
                <a:cubicBezTo>
                  <a:pt x="91" y="0"/>
                  <a:pt x="91" y="0"/>
                  <a:pt x="91" y="0"/>
                </a:cubicBezTo>
                <a:close/>
                <a:moveTo>
                  <a:pt x="85" y="0"/>
                </a:moveTo>
                <a:cubicBezTo>
                  <a:pt x="52" y="34"/>
                  <a:pt x="52" y="34"/>
                  <a:pt x="52" y="34"/>
                </a:cubicBezTo>
                <a:cubicBezTo>
                  <a:pt x="50" y="29"/>
                  <a:pt x="50" y="29"/>
                  <a:pt x="50" y="29"/>
                </a:cubicBezTo>
                <a:cubicBezTo>
                  <a:pt x="79" y="0"/>
                  <a:pt x="79" y="0"/>
                  <a:pt x="79" y="0"/>
                </a:cubicBezTo>
                <a:cubicBezTo>
                  <a:pt x="85" y="0"/>
                  <a:pt x="85" y="0"/>
                  <a:pt x="85" y="0"/>
                </a:cubicBezTo>
                <a:close/>
                <a:moveTo>
                  <a:pt x="74" y="0"/>
                </a:moveTo>
                <a:cubicBezTo>
                  <a:pt x="48" y="26"/>
                  <a:pt x="48" y="26"/>
                  <a:pt x="48" y="26"/>
                </a:cubicBezTo>
                <a:cubicBezTo>
                  <a:pt x="47" y="23"/>
                  <a:pt x="47" y="23"/>
                  <a:pt x="47" y="23"/>
                </a:cubicBezTo>
                <a:cubicBezTo>
                  <a:pt x="47" y="23"/>
                  <a:pt x="47" y="23"/>
                  <a:pt x="47" y="23"/>
                </a:cubicBezTo>
                <a:cubicBezTo>
                  <a:pt x="47" y="22"/>
                  <a:pt x="46" y="22"/>
                  <a:pt x="46" y="22"/>
                </a:cubicBezTo>
                <a:cubicBezTo>
                  <a:pt x="46" y="22"/>
                  <a:pt x="46" y="22"/>
                  <a:pt x="46" y="22"/>
                </a:cubicBezTo>
                <a:cubicBezTo>
                  <a:pt x="67" y="0"/>
                  <a:pt x="67" y="0"/>
                  <a:pt x="67" y="0"/>
                </a:cubicBezTo>
                <a:cubicBezTo>
                  <a:pt x="74" y="0"/>
                  <a:pt x="74" y="0"/>
                  <a:pt x="74" y="0"/>
                </a:cubicBezTo>
                <a:close/>
                <a:moveTo>
                  <a:pt x="62" y="0"/>
                </a:moveTo>
                <a:cubicBezTo>
                  <a:pt x="23" y="40"/>
                  <a:pt x="23" y="40"/>
                  <a:pt x="23" y="40"/>
                </a:cubicBezTo>
                <a:cubicBezTo>
                  <a:pt x="20" y="40"/>
                  <a:pt x="20" y="40"/>
                  <a:pt x="20" y="40"/>
                </a:cubicBezTo>
                <a:cubicBezTo>
                  <a:pt x="19" y="40"/>
                  <a:pt x="18" y="40"/>
                  <a:pt x="18" y="41"/>
                </a:cubicBezTo>
                <a:cubicBezTo>
                  <a:pt x="17" y="42"/>
                  <a:pt x="17" y="43"/>
                  <a:pt x="18" y="44"/>
                </a:cubicBezTo>
                <a:cubicBezTo>
                  <a:pt x="19" y="44"/>
                  <a:pt x="19" y="44"/>
                  <a:pt x="19" y="44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56"/>
                  <a:pt x="0" y="56"/>
                  <a:pt x="0" y="56"/>
                </a:cubicBezTo>
                <a:cubicBezTo>
                  <a:pt x="55" y="0"/>
                  <a:pt x="55" y="0"/>
                  <a:pt x="55" y="0"/>
                </a:cubicBezTo>
                <a:cubicBezTo>
                  <a:pt x="62" y="0"/>
                  <a:pt x="62" y="0"/>
                  <a:pt x="62" y="0"/>
                </a:cubicBezTo>
                <a:close/>
                <a:moveTo>
                  <a:pt x="51" y="0"/>
                </a:moveTo>
                <a:cubicBezTo>
                  <a:pt x="44" y="0"/>
                  <a:pt x="44" y="0"/>
                  <a:pt x="44" y="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51"/>
                  <a:pt x="0" y="51"/>
                  <a:pt x="0" y="51"/>
                </a:cubicBezTo>
                <a:cubicBezTo>
                  <a:pt x="51" y="0"/>
                  <a:pt x="51" y="0"/>
                  <a:pt x="51" y="0"/>
                </a:cubicBezTo>
                <a:close/>
                <a:moveTo>
                  <a:pt x="39" y="0"/>
                </a:moveTo>
                <a:cubicBezTo>
                  <a:pt x="32" y="0"/>
                  <a:pt x="32" y="0"/>
                  <a:pt x="32" y="0"/>
                </a:cubicBezTo>
                <a:cubicBezTo>
                  <a:pt x="0" y="33"/>
                  <a:pt x="0" y="33"/>
                  <a:pt x="0" y="33"/>
                </a:cubicBezTo>
                <a:cubicBezTo>
                  <a:pt x="0" y="40"/>
                  <a:pt x="0" y="40"/>
                  <a:pt x="0" y="40"/>
                </a:cubicBezTo>
                <a:cubicBezTo>
                  <a:pt x="39" y="0"/>
                  <a:pt x="39" y="0"/>
                  <a:pt x="39" y="0"/>
                </a:cubicBezTo>
                <a:close/>
                <a:moveTo>
                  <a:pt x="28" y="0"/>
                </a:moveTo>
                <a:cubicBezTo>
                  <a:pt x="21" y="0"/>
                  <a:pt x="21" y="0"/>
                  <a:pt x="21" y="0"/>
                </a:cubicBezTo>
                <a:cubicBezTo>
                  <a:pt x="0" y="22"/>
                  <a:pt x="0" y="22"/>
                  <a:pt x="0" y="22"/>
                </a:cubicBezTo>
                <a:cubicBezTo>
                  <a:pt x="0" y="28"/>
                  <a:pt x="0" y="28"/>
                  <a:pt x="0" y="28"/>
                </a:cubicBezTo>
                <a:cubicBezTo>
                  <a:pt x="28" y="0"/>
                  <a:pt x="28" y="0"/>
                  <a:pt x="28" y="0"/>
                </a:cubicBezTo>
                <a:close/>
                <a:moveTo>
                  <a:pt x="16" y="0"/>
                </a:moveTo>
                <a:cubicBezTo>
                  <a:pt x="9" y="0"/>
                  <a:pt x="9" y="0"/>
                  <a:pt x="9" y="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17"/>
                  <a:pt x="0" y="17"/>
                  <a:pt x="0" y="17"/>
                </a:cubicBezTo>
                <a:cubicBezTo>
                  <a:pt x="16" y="0"/>
                  <a:pt x="16" y="0"/>
                  <a:pt x="16" y="0"/>
                </a:cubicBezTo>
                <a:close/>
                <a:moveTo>
                  <a:pt x="4" y="0"/>
                </a:moveTo>
                <a:cubicBezTo>
                  <a:pt x="0" y="0"/>
                  <a:pt x="0" y="0"/>
                  <a:pt x="0" y="0"/>
                </a:cubicBezTo>
                <a:cubicBezTo>
                  <a:pt x="0" y="5"/>
                  <a:pt x="0" y="5"/>
                  <a:pt x="0" y="5"/>
                </a:cubicBezTo>
                <a:cubicBezTo>
                  <a:pt x="4" y="0"/>
                  <a:pt x="4" y="0"/>
                  <a:pt x="4" y="0"/>
                </a:cubicBezTo>
                <a:close/>
                <a:moveTo>
                  <a:pt x="0" y="68"/>
                </a:moveTo>
                <a:cubicBezTo>
                  <a:pt x="0" y="75"/>
                  <a:pt x="0" y="75"/>
                  <a:pt x="0" y="75"/>
                </a:cubicBezTo>
                <a:cubicBezTo>
                  <a:pt x="25" y="49"/>
                  <a:pt x="25" y="49"/>
                  <a:pt x="25" y="49"/>
                </a:cubicBezTo>
                <a:cubicBezTo>
                  <a:pt x="21" y="46"/>
                  <a:pt x="21" y="46"/>
                  <a:pt x="21" y="46"/>
                </a:cubicBezTo>
                <a:cubicBezTo>
                  <a:pt x="0" y="68"/>
                  <a:pt x="0" y="68"/>
                  <a:pt x="0" y="68"/>
                </a:cubicBezTo>
                <a:close/>
                <a:moveTo>
                  <a:pt x="0" y="79"/>
                </a:moveTo>
                <a:cubicBezTo>
                  <a:pt x="0" y="85"/>
                  <a:pt x="0" y="85"/>
                  <a:pt x="0" y="85"/>
                </a:cubicBezTo>
                <a:cubicBezTo>
                  <a:pt x="0" y="86"/>
                  <a:pt x="0" y="86"/>
                  <a:pt x="0" y="86"/>
                </a:cubicBezTo>
                <a:cubicBezTo>
                  <a:pt x="31" y="55"/>
                  <a:pt x="31" y="55"/>
                  <a:pt x="31" y="55"/>
                </a:cubicBezTo>
                <a:cubicBezTo>
                  <a:pt x="27" y="52"/>
                  <a:pt x="27" y="52"/>
                  <a:pt x="27" y="52"/>
                </a:cubicBezTo>
                <a:cubicBezTo>
                  <a:pt x="0" y="79"/>
                  <a:pt x="0" y="79"/>
                  <a:pt x="0" y="79"/>
                </a:cubicBezTo>
                <a:close/>
                <a:moveTo>
                  <a:pt x="3" y="88"/>
                </a:moveTo>
                <a:cubicBezTo>
                  <a:pt x="7" y="91"/>
                  <a:pt x="7" y="91"/>
                  <a:pt x="7" y="91"/>
                </a:cubicBezTo>
                <a:cubicBezTo>
                  <a:pt x="28" y="69"/>
                  <a:pt x="28" y="69"/>
                  <a:pt x="28" y="69"/>
                </a:cubicBezTo>
                <a:cubicBezTo>
                  <a:pt x="30" y="61"/>
                  <a:pt x="30" y="61"/>
                  <a:pt x="30" y="61"/>
                </a:cubicBezTo>
                <a:cubicBezTo>
                  <a:pt x="3" y="88"/>
                  <a:pt x="3" y="88"/>
                  <a:pt x="3" y="88"/>
                </a:cubicBezTo>
                <a:close/>
                <a:moveTo>
                  <a:pt x="10" y="93"/>
                </a:moveTo>
                <a:cubicBezTo>
                  <a:pt x="28" y="74"/>
                  <a:pt x="28" y="74"/>
                  <a:pt x="28" y="74"/>
                </a:cubicBezTo>
                <a:cubicBezTo>
                  <a:pt x="29" y="74"/>
                  <a:pt x="30" y="74"/>
                  <a:pt x="30" y="74"/>
                </a:cubicBezTo>
                <a:cubicBezTo>
                  <a:pt x="42" y="67"/>
                  <a:pt x="42" y="67"/>
                  <a:pt x="42" y="67"/>
                </a:cubicBezTo>
                <a:cubicBezTo>
                  <a:pt x="13" y="96"/>
                  <a:pt x="13" y="96"/>
                  <a:pt x="13" y="96"/>
                </a:cubicBezTo>
                <a:cubicBezTo>
                  <a:pt x="10" y="93"/>
                  <a:pt x="10" y="93"/>
                  <a:pt x="10" y="93"/>
                </a:cubicBezTo>
                <a:close/>
                <a:moveTo>
                  <a:pt x="16" y="98"/>
                </a:moveTo>
                <a:cubicBezTo>
                  <a:pt x="47" y="66"/>
                  <a:pt x="47" y="66"/>
                  <a:pt x="47" y="66"/>
                </a:cubicBezTo>
                <a:cubicBezTo>
                  <a:pt x="52" y="69"/>
                  <a:pt x="52" y="69"/>
                  <a:pt x="52" y="69"/>
                </a:cubicBezTo>
                <a:cubicBezTo>
                  <a:pt x="20" y="101"/>
                  <a:pt x="20" y="101"/>
                  <a:pt x="20" y="101"/>
                </a:cubicBezTo>
                <a:cubicBezTo>
                  <a:pt x="16" y="98"/>
                  <a:pt x="16" y="98"/>
                  <a:pt x="16" y="98"/>
                </a:cubicBezTo>
                <a:close/>
                <a:moveTo>
                  <a:pt x="23" y="103"/>
                </a:moveTo>
                <a:cubicBezTo>
                  <a:pt x="55" y="71"/>
                  <a:pt x="55" y="71"/>
                  <a:pt x="55" y="71"/>
                </a:cubicBezTo>
                <a:cubicBezTo>
                  <a:pt x="59" y="73"/>
                  <a:pt x="59" y="73"/>
                  <a:pt x="59" y="73"/>
                </a:cubicBezTo>
                <a:cubicBezTo>
                  <a:pt x="27" y="106"/>
                  <a:pt x="27" y="106"/>
                  <a:pt x="27" y="106"/>
                </a:cubicBezTo>
                <a:cubicBezTo>
                  <a:pt x="26" y="105"/>
                  <a:pt x="26" y="105"/>
                  <a:pt x="26" y="105"/>
                </a:cubicBezTo>
                <a:cubicBezTo>
                  <a:pt x="23" y="103"/>
                  <a:pt x="23" y="103"/>
                  <a:pt x="23" y="103"/>
                </a:cubicBezTo>
                <a:close/>
                <a:moveTo>
                  <a:pt x="29" y="108"/>
                </a:moveTo>
                <a:cubicBezTo>
                  <a:pt x="29" y="108"/>
                  <a:pt x="29" y="109"/>
                  <a:pt x="29" y="109"/>
                </a:cubicBezTo>
                <a:cubicBezTo>
                  <a:pt x="30" y="110"/>
                  <a:pt x="30" y="112"/>
                  <a:pt x="30" y="113"/>
                </a:cubicBezTo>
                <a:cubicBezTo>
                  <a:pt x="91" y="53"/>
                  <a:pt x="91" y="53"/>
                  <a:pt x="91" y="53"/>
                </a:cubicBezTo>
                <a:cubicBezTo>
                  <a:pt x="91" y="46"/>
                  <a:pt x="91" y="46"/>
                  <a:pt x="91" y="46"/>
                </a:cubicBezTo>
                <a:cubicBezTo>
                  <a:pt x="29" y="108"/>
                  <a:pt x="29" y="108"/>
                  <a:pt x="29" y="108"/>
                </a:cubicBezTo>
                <a:close/>
                <a:moveTo>
                  <a:pt x="31" y="118"/>
                </a:moveTo>
                <a:cubicBezTo>
                  <a:pt x="31" y="125"/>
                  <a:pt x="31" y="125"/>
                  <a:pt x="31" y="125"/>
                </a:cubicBezTo>
                <a:cubicBezTo>
                  <a:pt x="91" y="65"/>
                  <a:pt x="91" y="65"/>
                  <a:pt x="91" y="65"/>
                </a:cubicBezTo>
                <a:cubicBezTo>
                  <a:pt x="91" y="58"/>
                  <a:pt x="91" y="58"/>
                  <a:pt x="91" y="58"/>
                </a:cubicBezTo>
                <a:cubicBezTo>
                  <a:pt x="31" y="118"/>
                  <a:pt x="31" y="118"/>
                  <a:pt x="31" y="118"/>
                </a:cubicBezTo>
                <a:close/>
                <a:moveTo>
                  <a:pt x="31" y="130"/>
                </a:moveTo>
                <a:cubicBezTo>
                  <a:pt x="91" y="69"/>
                  <a:pt x="91" y="69"/>
                  <a:pt x="91" y="69"/>
                </a:cubicBezTo>
                <a:cubicBezTo>
                  <a:pt x="91" y="76"/>
                  <a:pt x="91" y="76"/>
                  <a:pt x="91" y="76"/>
                </a:cubicBezTo>
                <a:cubicBezTo>
                  <a:pt x="31" y="136"/>
                  <a:pt x="31" y="136"/>
                  <a:pt x="31" y="136"/>
                </a:cubicBezTo>
                <a:cubicBezTo>
                  <a:pt x="31" y="130"/>
                  <a:pt x="31" y="130"/>
                  <a:pt x="31" y="130"/>
                </a:cubicBezTo>
                <a:close/>
                <a:moveTo>
                  <a:pt x="32" y="140"/>
                </a:moveTo>
                <a:cubicBezTo>
                  <a:pt x="62" y="110"/>
                  <a:pt x="62" y="110"/>
                  <a:pt x="62" y="110"/>
                </a:cubicBezTo>
                <a:cubicBezTo>
                  <a:pt x="62" y="111"/>
                  <a:pt x="62" y="112"/>
                  <a:pt x="62" y="113"/>
                </a:cubicBezTo>
                <a:cubicBezTo>
                  <a:pt x="62" y="117"/>
                  <a:pt x="62" y="117"/>
                  <a:pt x="62" y="117"/>
                </a:cubicBezTo>
                <a:cubicBezTo>
                  <a:pt x="39" y="140"/>
                  <a:pt x="39" y="140"/>
                  <a:pt x="39" y="140"/>
                </a:cubicBezTo>
                <a:cubicBezTo>
                  <a:pt x="32" y="140"/>
                  <a:pt x="32" y="140"/>
                  <a:pt x="32" y="140"/>
                </a:cubicBezTo>
                <a:close/>
                <a:moveTo>
                  <a:pt x="43" y="140"/>
                </a:moveTo>
                <a:cubicBezTo>
                  <a:pt x="62" y="122"/>
                  <a:pt x="62" y="122"/>
                  <a:pt x="62" y="122"/>
                </a:cubicBezTo>
                <a:cubicBezTo>
                  <a:pt x="62" y="128"/>
                  <a:pt x="62" y="128"/>
                  <a:pt x="62" y="128"/>
                </a:cubicBezTo>
                <a:cubicBezTo>
                  <a:pt x="50" y="140"/>
                  <a:pt x="50" y="140"/>
                  <a:pt x="50" y="140"/>
                </a:cubicBezTo>
                <a:cubicBezTo>
                  <a:pt x="43" y="140"/>
                  <a:pt x="43" y="140"/>
                  <a:pt x="43" y="140"/>
                </a:cubicBezTo>
                <a:close/>
                <a:moveTo>
                  <a:pt x="55" y="140"/>
                </a:moveTo>
                <a:cubicBezTo>
                  <a:pt x="62" y="140"/>
                  <a:pt x="62" y="140"/>
                  <a:pt x="62" y="140"/>
                </a:cubicBezTo>
                <a:cubicBezTo>
                  <a:pt x="62" y="133"/>
                  <a:pt x="62" y="133"/>
                  <a:pt x="62" y="133"/>
                </a:cubicBezTo>
                <a:cubicBezTo>
                  <a:pt x="55" y="140"/>
                  <a:pt x="55" y="140"/>
                  <a:pt x="55" y="140"/>
                </a:cubicBezTo>
                <a:close/>
                <a:moveTo>
                  <a:pt x="74" y="98"/>
                </a:moveTo>
                <a:cubicBezTo>
                  <a:pt x="91" y="81"/>
                  <a:pt x="91" y="81"/>
                  <a:pt x="91" y="81"/>
                </a:cubicBezTo>
                <a:cubicBezTo>
                  <a:pt x="91" y="85"/>
                  <a:pt x="91" y="85"/>
                  <a:pt x="91" y="85"/>
                </a:cubicBezTo>
                <a:cubicBezTo>
                  <a:pt x="74" y="98"/>
                  <a:pt x="74" y="98"/>
                  <a:pt x="74" y="98"/>
                </a:cubicBezTo>
                <a:close/>
                <a:moveTo>
                  <a:pt x="91" y="41"/>
                </a:moveTo>
                <a:cubicBezTo>
                  <a:pt x="62" y="70"/>
                  <a:pt x="62" y="70"/>
                  <a:pt x="62" y="70"/>
                </a:cubicBezTo>
                <a:cubicBezTo>
                  <a:pt x="61" y="64"/>
                  <a:pt x="61" y="64"/>
                  <a:pt x="61" y="64"/>
                </a:cubicBezTo>
                <a:cubicBezTo>
                  <a:pt x="91" y="35"/>
                  <a:pt x="91" y="35"/>
                  <a:pt x="91" y="35"/>
                </a:cubicBezTo>
                <a:cubicBezTo>
                  <a:pt x="91" y="41"/>
                  <a:pt x="91" y="41"/>
                  <a:pt x="91" y="41"/>
                </a:cubicBezTo>
                <a:close/>
                <a:moveTo>
                  <a:pt x="91" y="30"/>
                </a:moveTo>
                <a:cubicBezTo>
                  <a:pt x="60" y="60"/>
                  <a:pt x="60" y="60"/>
                  <a:pt x="60" y="60"/>
                </a:cubicBezTo>
                <a:cubicBezTo>
                  <a:pt x="59" y="55"/>
                  <a:pt x="59" y="55"/>
                  <a:pt x="59" y="55"/>
                </a:cubicBezTo>
                <a:cubicBezTo>
                  <a:pt x="72" y="44"/>
                  <a:pt x="72" y="44"/>
                  <a:pt x="72" y="44"/>
                </a:cubicBezTo>
                <a:cubicBezTo>
                  <a:pt x="72" y="44"/>
                  <a:pt x="72" y="44"/>
                  <a:pt x="72" y="44"/>
                </a:cubicBezTo>
                <a:cubicBezTo>
                  <a:pt x="73" y="43"/>
                  <a:pt x="73" y="43"/>
                  <a:pt x="73" y="42"/>
                </a:cubicBezTo>
                <a:cubicBezTo>
                  <a:pt x="73" y="42"/>
                  <a:pt x="73" y="42"/>
                  <a:pt x="73" y="41"/>
                </a:cubicBezTo>
                <a:cubicBezTo>
                  <a:pt x="91" y="23"/>
                  <a:pt x="91" y="23"/>
                  <a:pt x="91" y="23"/>
                </a:cubicBezTo>
                <a:cubicBezTo>
                  <a:pt x="91" y="30"/>
                  <a:pt x="91" y="30"/>
                  <a:pt x="91" y="30"/>
                </a:cubicBezTo>
                <a:close/>
                <a:moveTo>
                  <a:pt x="91" y="18"/>
                </a:moveTo>
                <a:cubicBezTo>
                  <a:pt x="69" y="40"/>
                  <a:pt x="69" y="40"/>
                  <a:pt x="69" y="40"/>
                </a:cubicBezTo>
                <a:cubicBezTo>
                  <a:pt x="63" y="40"/>
                  <a:pt x="63" y="40"/>
                  <a:pt x="63" y="40"/>
                </a:cubicBezTo>
                <a:cubicBezTo>
                  <a:pt x="91" y="11"/>
                  <a:pt x="91" y="11"/>
                  <a:pt x="91" y="11"/>
                </a:cubicBezTo>
                <a:cubicBezTo>
                  <a:pt x="91" y="18"/>
                  <a:pt x="91" y="18"/>
                  <a:pt x="91" y="18"/>
                </a:cubicBezTo>
                <a:close/>
                <a:moveTo>
                  <a:pt x="28" y="39"/>
                </a:moveTo>
                <a:cubicBezTo>
                  <a:pt x="36" y="39"/>
                  <a:pt x="36" y="39"/>
                  <a:pt x="36" y="39"/>
                </a:cubicBezTo>
                <a:cubicBezTo>
                  <a:pt x="37" y="37"/>
                  <a:pt x="37" y="37"/>
                  <a:pt x="37" y="37"/>
                </a:cubicBezTo>
                <a:cubicBezTo>
                  <a:pt x="43" y="25"/>
                  <a:pt x="43" y="25"/>
                  <a:pt x="43" y="25"/>
                </a:cubicBezTo>
                <a:lnTo>
                  <a:pt x="28" y="39"/>
                </a:lnTo>
                <a:close/>
              </a:path>
            </a:pathLst>
          </a:custGeom>
          <a:solidFill>
            <a:srgbClr val="FFC02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6" name="Freeform 104"/>
          <p:cNvSpPr>
            <a:spLocks noEditPoints="1"/>
          </p:cNvSpPr>
          <p:nvPr/>
        </p:nvSpPr>
        <p:spPr bwMode="auto">
          <a:xfrm>
            <a:off x="5432426" y="2181226"/>
            <a:ext cx="431800" cy="93663"/>
          </a:xfrm>
          <a:custGeom>
            <a:avLst/>
            <a:gdLst>
              <a:gd name="T0" fmla="*/ 63 w 91"/>
              <a:gd name="T1" fmla="*/ 0 h 20"/>
              <a:gd name="T2" fmla="*/ 63 w 91"/>
              <a:gd name="T3" fmla="*/ 0 h 20"/>
              <a:gd name="T4" fmla="*/ 42 w 91"/>
              <a:gd name="T5" fmla="*/ 20 h 20"/>
              <a:gd name="T6" fmla="*/ 49 w 91"/>
              <a:gd name="T7" fmla="*/ 20 h 20"/>
              <a:gd name="T8" fmla="*/ 69 w 91"/>
              <a:gd name="T9" fmla="*/ 0 h 20"/>
              <a:gd name="T10" fmla="*/ 63 w 91"/>
              <a:gd name="T11" fmla="*/ 0 h 20"/>
              <a:gd name="T12" fmla="*/ 58 w 91"/>
              <a:gd name="T13" fmla="*/ 0 h 20"/>
              <a:gd name="T14" fmla="*/ 37 w 91"/>
              <a:gd name="T15" fmla="*/ 20 h 20"/>
              <a:gd name="T16" fmla="*/ 31 w 91"/>
              <a:gd name="T17" fmla="*/ 20 h 20"/>
              <a:gd name="T18" fmla="*/ 51 w 91"/>
              <a:gd name="T19" fmla="*/ 0 h 20"/>
              <a:gd name="T20" fmla="*/ 58 w 91"/>
              <a:gd name="T21" fmla="*/ 0 h 20"/>
              <a:gd name="T22" fmla="*/ 46 w 91"/>
              <a:gd name="T23" fmla="*/ 0 h 20"/>
              <a:gd name="T24" fmla="*/ 26 w 91"/>
              <a:gd name="T25" fmla="*/ 20 h 20"/>
              <a:gd name="T26" fmla="*/ 19 w 91"/>
              <a:gd name="T27" fmla="*/ 20 h 20"/>
              <a:gd name="T28" fmla="*/ 40 w 91"/>
              <a:gd name="T29" fmla="*/ 0 h 20"/>
              <a:gd name="T30" fmla="*/ 46 w 91"/>
              <a:gd name="T31" fmla="*/ 0 h 20"/>
              <a:gd name="T32" fmla="*/ 35 w 91"/>
              <a:gd name="T33" fmla="*/ 0 h 20"/>
              <a:gd name="T34" fmla="*/ 29 w 91"/>
              <a:gd name="T35" fmla="*/ 0 h 20"/>
              <a:gd name="T36" fmla="*/ 28 w 91"/>
              <a:gd name="T37" fmla="*/ 0 h 20"/>
              <a:gd name="T38" fmla="*/ 8 w 91"/>
              <a:gd name="T39" fmla="*/ 20 h 20"/>
              <a:gd name="T40" fmla="*/ 14 w 91"/>
              <a:gd name="T41" fmla="*/ 20 h 20"/>
              <a:gd name="T42" fmla="*/ 35 w 91"/>
              <a:gd name="T43" fmla="*/ 0 h 20"/>
              <a:gd name="T44" fmla="*/ 23 w 91"/>
              <a:gd name="T45" fmla="*/ 0 h 20"/>
              <a:gd name="T46" fmla="*/ 16 w 91"/>
              <a:gd name="T47" fmla="*/ 0 h 20"/>
              <a:gd name="T48" fmla="*/ 0 w 91"/>
              <a:gd name="T49" fmla="*/ 16 h 20"/>
              <a:gd name="T50" fmla="*/ 0 w 91"/>
              <a:gd name="T51" fmla="*/ 20 h 20"/>
              <a:gd name="T52" fmla="*/ 3 w 91"/>
              <a:gd name="T53" fmla="*/ 20 h 20"/>
              <a:gd name="T54" fmla="*/ 23 w 91"/>
              <a:gd name="T55" fmla="*/ 0 h 20"/>
              <a:gd name="T56" fmla="*/ 12 w 91"/>
              <a:gd name="T57" fmla="*/ 0 h 20"/>
              <a:gd name="T58" fmla="*/ 0 w 91"/>
              <a:gd name="T59" fmla="*/ 12 h 20"/>
              <a:gd name="T60" fmla="*/ 0 w 91"/>
              <a:gd name="T61" fmla="*/ 7 h 20"/>
              <a:gd name="T62" fmla="*/ 1 w 91"/>
              <a:gd name="T63" fmla="*/ 4 h 20"/>
              <a:gd name="T64" fmla="*/ 4 w 91"/>
              <a:gd name="T65" fmla="*/ 1 h 20"/>
              <a:gd name="T66" fmla="*/ 7 w 91"/>
              <a:gd name="T67" fmla="*/ 0 h 20"/>
              <a:gd name="T68" fmla="*/ 12 w 91"/>
              <a:gd name="T69" fmla="*/ 0 h 20"/>
              <a:gd name="T70" fmla="*/ 54 w 91"/>
              <a:gd name="T71" fmla="*/ 20 h 20"/>
              <a:gd name="T72" fmla="*/ 74 w 91"/>
              <a:gd name="T73" fmla="*/ 0 h 20"/>
              <a:gd name="T74" fmla="*/ 81 w 91"/>
              <a:gd name="T75" fmla="*/ 0 h 20"/>
              <a:gd name="T76" fmla="*/ 61 w 91"/>
              <a:gd name="T77" fmla="*/ 20 h 20"/>
              <a:gd name="T78" fmla="*/ 54 w 91"/>
              <a:gd name="T79" fmla="*/ 20 h 20"/>
              <a:gd name="T80" fmla="*/ 65 w 91"/>
              <a:gd name="T81" fmla="*/ 20 h 20"/>
              <a:gd name="T82" fmla="*/ 85 w 91"/>
              <a:gd name="T83" fmla="*/ 0 h 20"/>
              <a:gd name="T84" fmla="*/ 89 w 91"/>
              <a:gd name="T85" fmla="*/ 2 h 20"/>
              <a:gd name="T86" fmla="*/ 89 w 91"/>
              <a:gd name="T87" fmla="*/ 2 h 20"/>
              <a:gd name="T88" fmla="*/ 89 w 91"/>
              <a:gd name="T89" fmla="*/ 3 h 20"/>
              <a:gd name="T90" fmla="*/ 72 w 91"/>
              <a:gd name="T91" fmla="*/ 20 h 20"/>
              <a:gd name="T92" fmla="*/ 65 w 91"/>
              <a:gd name="T93" fmla="*/ 20 h 20"/>
              <a:gd name="T94" fmla="*/ 77 w 91"/>
              <a:gd name="T95" fmla="*/ 20 h 20"/>
              <a:gd name="T96" fmla="*/ 84 w 91"/>
              <a:gd name="T97" fmla="*/ 20 h 20"/>
              <a:gd name="T98" fmla="*/ 91 w 91"/>
              <a:gd name="T99" fmla="*/ 13 h 20"/>
              <a:gd name="T100" fmla="*/ 91 w 91"/>
              <a:gd name="T101" fmla="*/ 7 h 20"/>
              <a:gd name="T102" fmla="*/ 91 w 91"/>
              <a:gd name="T103" fmla="*/ 6 h 20"/>
              <a:gd name="T104" fmla="*/ 77 w 91"/>
              <a:gd name="T105" fmla="*/ 20 h 20"/>
              <a:gd name="T106" fmla="*/ 89 w 91"/>
              <a:gd name="T107" fmla="*/ 20 h 20"/>
              <a:gd name="T108" fmla="*/ 91 w 91"/>
              <a:gd name="T109" fmla="*/ 20 h 20"/>
              <a:gd name="T110" fmla="*/ 91 w 91"/>
              <a:gd name="T111" fmla="*/ 18 h 20"/>
              <a:gd name="T112" fmla="*/ 89 w 91"/>
              <a:gd name="T113" fmla="*/ 2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1" h="20">
                <a:moveTo>
                  <a:pt x="63" y="0"/>
                </a:moveTo>
                <a:cubicBezTo>
                  <a:pt x="63" y="0"/>
                  <a:pt x="63" y="0"/>
                  <a:pt x="63" y="0"/>
                </a:cubicBezTo>
                <a:cubicBezTo>
                  <a:pt x="42" y="20"/>
                  <a:pt x="42" y="20"/>
                  <a:pt x="42" y="20"/>
                </a:cubicBezTo>
                <a:cubicBezTo>
                  <a:pt x="49" y="20"/>
                  <a:pt x="49" y="20"/>
                  <a:pt x="49" y="20"/>
                </a:cubicBezTo>
                <a:cubicBezTo>
                  <a:pt x="69" y="0"/>
                  <a:pt x="69" y="0"/>
                  <a:pt x="69" y="0"/>
                </a:cubicBezTo>
                <a:cubicBezTo>
                  <a:pt x="63" y="0"/>
                  <a:pt x="63" y="0"/>
                  <a:pt x="63" y="0"/>
                </a:cubicBezTo>
                <a:close/>
                <a:moveTo>
                  <a:pt x="58" y="0"/>
                </a:moveTo>
                <a:cubicBezTo>
                  <a:pt x="37" y="20"/>
                  <a:pt x="37" y="20"/>
                  <a:pt x="37" y="20"/>
                </a:cubicBezTo>
                <a:cubicBezTo>
                  <a:pt x="31" y="20"/>
                  <a:pt x="31" y="20"/>
                  <a:pt x="31" y="20"/>
                </a:cubicBezTo>
                <a:cubicBezTo>
                  <a:pt x="51" y="0"/>
                  <a:pt x="51" y="0"/>
                  <a:pt x="51" y="0"/>
                </a:cubicBezTo>
                <a:cubicBezTo>
                  <a:pt x="58" y="0"/>
                  <a:pt x="58" y="0"/>
                  <a:pt x="58" y="0"/>
                </a:cubicBezTo>
                <a:close/>
                <a:moveTo>
                  <a:pt x="46" y="0"/>
                </a:moveTo>
                <a:cubicBezTo>
                  <a:pt x="26" y="20"/>
                  <a:pt x="26" y="20"/>
                  <a:pt x="26" y="20"/>
                </a:cubicBezTo>
                <a:cubicBezTo>
                  <a:pt x="19" y="20"/>
                  <a:pt x="19" y="20"/>
                  <a:pt x="19" y="20"/>
                </a:cubicBezTo>
                <a:cubicBezTo>
                  <a:pt x="40" y="0"/>
                  <a:pt x="40" y="0"/>
                  <a:pt x="40" y="0"/>
                </a:cubicBezTo>
                <a:cubicBezTo>
                  <a:pt x="46" y="0"/>
                  <a:pt x="46" y="0"/>
                  <a:pt x="46" y="0"/>
                </a:cubicBezTo>
                <a:close/>
                <a:moveTo>
                  <a:pt x="35" y="0"/>
                </a:moveTo>
                <a:cubicBezTo>
                  <a:pt x="29" y="0"/>
                  <a:pt x="29" y="0"/>
                  <a:pt x="29" y="0"/>
                </a:cubicBezTo>
                <a:cubicBezTo>
                  <a:pt x="28" y="0"/>
                  <a:pt x="28" y="0"/>
                  <a:pt x="28" y="0"/>
                </a:cubicBezTo>
                <a:cubicBezTo>
                  <a:pt x="8" y="20"/>
                  <a:pt x="8" y="20"/>
                  <a:pt x="8" y="20"/>
                </a:cubicBezTo>
                <a:cubicBezTo>
                  <a:pt x="14" y="20"/>
                  <a:pt x="14" y="20"/>
                  <a:pt x="14" y="20"/>
                </a:cubicBezTo>
                <a:cubicBezTo>
                  <a:pt x="35" y="0"/>
                  <a:pt x="35" y="0"/>
                  <a:pt x="35" y="0"/>
                </a:cubicBezTo>
                <a:close/>
                <a:moveTo>
                  <a:pt x="23" y="0"/>
                </a:moveTo>
                <a:cubicBezTo>
                  <a:pt x="16" y="0"/>
                  <a:pt x="16" y="0"/>
                  <a:pt x="16" y="0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20"/>
                  <a:pt x="0" y="20"/>
                  <a:pt x="0" y="20"/>
                </a:cubicBezTo>
                <a:cubicBezTo>
                  <a:pt x="3" y="20"/>
                  <a:pt x="3" y="20"/>
                  <a:pt x="3" y="20"/>
                </a:cubicBezTo>
                <a:cubicBezTo>
                  <a:pt x="23" y="0"/>
                  <a:pt x="23" y="0"/>
                  <a:pt x="23" y="0"/>
                </a:cubicBezTo>
                <a:close/>
                <a:moveTo>
                  <a:pt x="12" y="0"/>
                </a:moveTo>
                <a:cubicBezTo>
                  <a:pt x="0" y="12"/>
                  <a:pt x="0" y="12"/>
                  <a:pt x="0" y="12"/>
                </a:cubicBezTo>
                <a:cubicBezTo>
                  <a:pt x="0" y="7"/>
                  <a:pt x="0" y="7"/>
                  <a:pt x="0" y="7"/>
                </a:cubicBezTo>
                <a:cubicBezTo>
                  <a:pt x="0" y="6"/>
                  <a:pt x="0" y="5"/>
                  <a:pt x="1" y="4"/>
                </a:cubicBezTo>
                <a:cubicBezTo>
                  <a:pt x="4" y="1"/>
                  <a:pt x="4" y="1"/>
                  <a:pt x="4" y="1"/>
                </a:cubicBezTo>
                <a:cubicBezTo>
                  <a:pt x="5" y="0"/>
                  <a:pt x="6" y="0"/>
                  <a:pt x="7" y="0"/>
                </a:cubicBezTo>
                <a:cubicBezTo>
                  <a:pt x="12" y="0"/>
                  <a:pt x="12" y="0"/>
                  <a:pt x="12" y="0"/>
                </a:cubicBezTo>
                <a:close/>
                <a:moveTo>
                  <a:pt x="54" y="20"/>
                </a:moveTo>
                <a:cubicBezTo>
                  <a:pt x="74" y="0"/>
                  <a:pt x="74" y="0"/>
                  <a:pt x="74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61" y="20"/>
                  <a:pt x="61" y="20"/>
                  <a:pt x="61" y="20"/>
                </a:cubicBezTo>
                <a:cubicBezTo>
                  <a:pt x="54" y="20"/>
                  <a:pt x="54" y="20"/>
                  <a:pt x="54" y="20"/>
                </a:cubicBezTo>
                <a:close/>
                <a:moveTo>
                  <a:pt x="65" y="20"/>
                </a:moveTo>
                <a:cubicBezTo>
                  <a:pt x="85" y="0"/>
                  <a:pt x="85" y="0"/>
                  <a:pt x="85" y="0"/>
                </a:cubicBezTo>
                <a:cubicBezTo>
                  <a:pt x="87" y="0"/>
                  <a:pt x="88" y="1"/>
                  <a:pt x="89" y="2"/>
                </a:cubicBezTo>
                <a:cubicBezTo>
                  <a:pt x="89" y="2"/>
                  <a:pt x="89" y="2"/>
                  <a:pt x="89" y="2"/>
                </a:cubicBezTo>
                <a:cubicBezTo>
                  <a:pt x="89" y="2"/>
                  <a:pt x="89" y="3"/>
                  <a:pt x="89" y="3"/>
                </a:cubicBezTo>
                <a:cubicBezTo>
                  <a:pt x="72" y="20"/>
                  <a:pt x="72" y="20"/>
                  <a:pt x="72" y="20"/>
                </a:cubicBezTo>
                <a:cubicBezTo>
                  <a:pt x="65" y="20"/>
                  <a:pt x="65" y="20"/>
                  <a:pt x="65" y="20"/>
                </a:cubicBezTo>
                <a:close/>
                <a:moveTo>
                  <a:pt x="77" y="20"/>
                </a:moveTo>
                <a:cubicBezTo>
                  <a:pt x="84" y="20"/>
                  <a:pt x="84" y="20"/>
                  <a:pt x="84" y="20"/>
                </a:cubicBezTo>
                <a:cubicBezTo>
                  <a:pt x="91" y="13"/>
                  <a:pt x="91" y="13"/>
                  <a:pt x="91" y="13"/>
                </a:cubicBezTo>
                <a:cubicBezTo>
                  <a:pt x="91" y="7"/>
                  <a:pt x="91" y="7"/>
                  <a:pt x="91" y="7"/>
                </a:cubicBezTo>
                <a:cubicBezTo>
                  <a:pt x="91" y="7"/>
                  <a:pt x="91" y="7"/>
                  <a:pt x="91" y="6"/>
                </a:cubicBezTo>
                <a:cubicBezTo>
                  <a:pt x="77" y="20"/>
                  <a:pt x="77" y="20"/>
                  <a:pt x="77" y="20"/>
                </a:cubicBezTo>
                <a:close/>
                <a:moveTo>
                  <a:pt x="89" y="20"/>
                </a:moveTo>
                <a:cubicBezTo>
                  <a:pt x="91" y="20"/>
                  <a:pt x="91" y="20"/>
                  <a:pt x="91" y="20"/>
                </a:cubicBezTo>
                <a:cubicBezTo>
                  <a:pt x="91" y="18"/>
                  <a:pt x="91" y="18"/>
                  <a:pt x="91" y="18"/>
                </a:cubicBezTo>
                <a:lnTo>
                  <a:pt x="89" y="20"/>
                </a:lnTo>
                <a:close/>
              </a:path>
            </a:pathLst>
          </a:custGeom>
          <a:solidFill>
            <a:srgbClr val="FFC02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7" name="Freeform 105"/>
          <p:cNvSpPr>
            <a:spLocks noEditPoints="1"/>
          </p:cNvSpPr>
          <p:nvPr/>
        </p:nvSpPr>
        <p:spPr bwMode="auto">
          <a:xfrm>
            <a:off x="5545138" y="1630364"/>
            <a:ext cx="195263" cy="195263"/>
          </a:xfrm>
          <a:custGeom>
            <a:avLst/>
            <a:gdLst>
              <a:gd name="T0" fmla="*/ 14 w 41"/>
              <a:gd name="T1" fmla="*/ 14 h 41"/>
              <a:gd name="T2" fmla="*/ 13 w 41"/>
              <a:gd name="T3" fmla="*/ 15 h 41"/>
              <a:gd name="T4" fmla="*/ 6 w 41"/>
              <a:gd name="T5" fmla="*/ 21 h 41"/>
              <a:gd name="T6" fmla="*/ 10 w 41"/>
              <a:gd name="T7" fmla="*/ 24 h 41"/>
              <a:gd name="T8" fmla="*/ 25 w 41"/>
              <a:gd name="T9" fmla="*/ 9 h 41"/>
              <a:gd name="T10" fmla="*/ 23 w 41"/>
              <a:gd name="T11" fmla="*/ 4 h 41"/>
              <a:gd name="T12" fmla="*/ 17 w 41"/>
              <a:gd name="T13" fmla="*/ 10 h 41"/>
              <a:gd name="T14" fmla="*/ 16 w 41"/>
              <a:gd name="T15" fmla="*/ 13 h 41"/>
              <a:gd name="T16" fmla="*/ 14 w 41"/>
              <a:gd name="T17" fmla="*/ 14 h 41"/>
              <a:gd name="T18" fmla="*/ 7 w 41"/>
              <a:gd name="T19" fmla="*/ 15 h 41"/>
              <a:gd name="T20" fmla="*/ 4 w 41"/>
              <a:gd name="T21" fmla="*/ 19 h 41"/>
              <a:gd name="T22" fmla="*/ 0 w 41"/>
              <a:gd name="T23" fmla="*/ 16 h 41"/>
              <a:gd name="T24" fmla="*/ 7 w 41"/>
              <a:gd name="T25" fmla="*/ 15 h 41"/>
              <a:gd name="T26" fmla="*/ 11 w 41"/>
              <a:gd name="T27" fmla="*/ 28 h 41"/>
              <a:gd name="T28" fmla="*/ 26 w 41"/>
              <a:gd name="T29" fmla="*/ 12 h 41"/>
              <a:gd name="T30" fmla="*/ 27 w 41"/>
              <a:gd name="T31" fmla="*/ 13 h 41"/>
              <a:gd name="T32" fmla="*/ 29 w 41"/>
              <a:gd name="T33" fmla="*/ 14 h 41"/>
              <a:gd name="T34" fmla="*/ 31 w 41"/>
              <a:gd name="T35" fmla="*/ 15 h 41"/>
              <a:gd name="T36" fmla="*/ 9 w 41"/>
              <a:gd name="T37" fmla="*/ 36 h 41"/>
              <a:gd name="T38" fmla="*/ 11 w 41"/>
              <a:gd name="T39" fmla="*/ 28 h 41"/>
              <a:gd name="T40" fmla="*/ 12 w 41"/>
              <a:gd name="T41" fmla="*/ 38 h 41"/>
              <a:gd name="T42" fmla="*/ 35 w 41"/>
              <a:gd name="T43" fmla="*/ 15 h 41"/>
              <a:gd name="T44" fmla="*/ 41 w 41"/>
              <a:gd name="T45" fmla="*/ 16 h 41"/>
              <a:gd name="T46" fmla="*/ 34 w 41"/>
              <a:gd name="T47" fmla="*/ 23 h 41"/>
              <a:gd name="T48" fmla="*/ 32 w 41"/>
              <a:gd name="T49" fmla="*/ 25 h 41"/>
              <a:gd name="T50" fmla="*/ 31 w 41"/>
              <a:gd name="T51" fmla="*/ 26 h 41"/>
              <a:gd name="T52" fmla="*/ 23 w 41"/>
              <a:gd name="T53" fmla="*/ 34 h 41"/>
              <a:gd name="T54" fmla="*/ 22 w 41"/>
              <a:gd name="T55" fmla="*/ 33 h 41"/>
              <a:gd name="T56" fmla="*/ 20 w 41"/>
              <a:gd name="T57" fmla="*/ 33 h 41"/>
              <a:gd name="T58" fmla="*/ 12 w 41"/>
              <a:gd name="T59" fmla="*/ 38 h 41"/>
              <a:gd name="T60" fmla="*/ 26 w 41"/>
              <a:gd name="T61" fmla="*/ 36 h 41"/>
              <a:gd name="T62" fmla="*/ 30 w 41"/>
              <a:gd name="T63" fmla="*/ 38 h 41"/>
              <a:gd name="T64" fmla="*/ 33 w 41"/>
              <a:gd name="T65" fmla="*/ 35 h 41"/>
              <a:gd name="T66" fmla="*/ 32 w 41"/>
              <a:gd name="T67" fmla="*/ 30 h 41"/>
              <a:gd name="T68" fmla="*/ 26 w 41"/>
              <a:gd name="T69" fmla="*/ 36 h 41"/>
              <a:gd name="T70" fmla="*/ 33 w 41"/>
              <a:gd name="T71" fmla="*/ 40 h 41"/>
              <a:gd name="T72" fmla="*/ 34 w 41"/>
              <a:gd name="T73" fmla="*/ 41 h 41"/>
              <a:gd name="T74" fmla="*/ 34 w 41"/>
              <a:gd name="T75" fmla="*/ 39 h 41"/>
              <a:gd name="T76" fmla="*/ 33 w 41"/>
              <a:gd name="T77" fmla="*/ 40 h 41"/>
              <a:gd name="T78" fmla="*/ 21 w 41"/>
              <a:gd name="T79" fmla="*/ 1 h 41"/>
              <a:gd name="T80" fmla="*/ 21 w 41"/>
              <a:gd name="T81" fmla="*/ 0 h 41"/>
              <a:gd name="T82" fmla="*/ 21 w 41"/>
              <a:gd name="T83" fmla="*/ 2 h 41"/>
              <a:gd name="T84" fmla="*/ 21 w 41"/>
              <a:gd name="T85" fmla="*/ 1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41" h="41">
                <a:moveTo>
                  <a:pt x="14" y="14"/>
                </a:moveTo>
                <a:cubicBezTo>
                  <a:pt x="13" y="15"/>
                  <a:pt x="13" y="15"/>
                  <a:pt x="13" y="15"/>
                </a:cubicBezTo>
                <a:cubicBezTo>
                  <a:pt x="6" y="21"/>
                  <a:pt x="6" y="21"/>
                  <a:pt x="6" y="21"/>
                </a:cubicBezTo>
                <a:cubicBezTo>
                  <a:pt x="10" y="24"/>
                  <a:pt x="10" y="24"/>
                  <a:pt x="10" y="24"/>
                </a:cubicBezTo>
                <a:cubicBezTo>
                  <a:pt x="25" y="9"/>
                  <a:pt x="25" y="9"/>
                  <a:pt x="25" y="9"/>
                </a:cubicBezTo>
                <a:cubicBezTo>
                  <a:pt x="23" y="4"/>
                  <a:pt x="23" y="4"/>
                  <a:pt x="23" y="4"/>
                </a:cubicBezTo>
                <a:cubicBezTo>
                  <a:pt x="17" y="10"/>
                  <a:pt x="17" y="10"/>
                  <a:pt x="17" y="10"/>
                </a:cubicBezTo>
                <a:cubicBezTo>
                  <a:pt x="16" y="13"/>
                  <a:pt x="16" y="13"/>
                  <a:pt x="16" y="13"/>
                </a:cubicBezTo>
                <a:cubicBezTo>
                  <a:pt x="15" y="14"/>
                  <a:pt x="15" y="14"/>
                  <a:pt x="14" y="14"/>
                </a:cubicBezTo>
                <a:close/>
                <a:moveTo>
                  <a:pt x="7" y="15"/>
                </a:moveTo>
                <a:cubicBezTo>
                  <a:pt x="4" y="19"/>
                  <a:pt x="4" y="19"/>
                  <a:pt x="4" y="19"/>
                </a:cubicBezTo>
                <a:cubicBezTo>
                  <a:pt x="0" y="16"/>
                  <a:pt x="0" y="16"/>
                  <a:pt x="0" y="16"/>
                </a:cubicBezTo>
                <a:cubicBezTo>
                  <a:pt x="7" y="15"/>
                  <a:pt x="7" y="15"/>
                  <a:pt x="7" y="15"/>
                </a:cubicBezTo>
                <a:close/>
                <a:moveTo>
                  <a:pt x="11" y="28"/>
                </a:moveTo>
                <a:cubicBezTo>
                  <a:pt x="26" y="12"/>
                  <a:pt x="26" y="12"/>
                  <a:pt x="26" y="12"/>
                </a:cubicBezTo>
                <a:cubicBezTo>
                  <a:pt x="27" y="13"/>
                  <a:pt x="27" y="13"/>
                  <a:pt x="27" y="13"/>
                </a:cubicBezTo>
                <a:cubicBezTo>
                  <a:pt x="27" y="14"/>
                  <a:pt x="28" y="14"/>
                  <a:pt x="29" y="14"/>
                </a:cubicBezTo>
                <a:cubicBezTo>
                  <a:pt x="31" y="15"/>
                  <a:pt x="31" y="15"/>
                  <a:pt x="31" y="15"/>
                </a:cubicBezTo>
                <a:cubicBezTo>
                  <a:pt x="9" y="36"/>
                  <a:pt x="9" y="36"/>
                  <a:pt x="9" y="36"/>
                </a:cubicBezTo>
                <a:cubicBezTo>
                  <a:pt x="11" y="28"/>
                  <a:pt x="11" y="28"/>
                  <a:pt x="11" y="28"/>
                </a:cubicBezTo>
                <a:close/>
                <a:moveTo>
                  <a:pt x="12" y="38"/>
                </a:moveTo>
                <a:cubicBezTo>
                  <a:pt x="35" y="15"/>
                  <a:pt x="35" y="15"/>
                  <a:pt x="35" y="15"/>
                </a:cubicBezTo>
                <a:cubicBezTo>
                  <a:pt x="41" y="16"/>
                  <a:pt x="41" y="16"/>
                  <a:pt x="41" y="16"/>
                </a:cubicBezTo>
                <a:cubicBezTo>
                  <a:pt x="34" y="23"/>
                  <a:pt x="34" y="23"/>
                  <a:pt x="34" y="23"/>
                </a:cubicBezTo>
                <a:cubicBezTo>
                  <a:pt x="32" y="25"/>
                  <a:pt x="32" y="25"/>
                  <a:pt x="32" y="25"/>
                </a:cubicBezTo>
                <a:cubicBezTo>
                  <a:pt x="32" y="25"/>
                  <a:pt x="31" y="25"/>
                  <a:pt x="31" y="26"/>
                </a:cubicBezTo>
                <a:cubicBezTo>
                  <a:pt x="23" y="34"/>
                  <a:pt x="23" y="34"/>
                  <a:pt x="23" y="34"/>
                </a:cubicBezTo>
                <a:cubicBezTo>
                  <a:pt x="22" y="33"/>
                  <a:pt x="22" y="33"/>
                  <a:pt x="22" y="33"/>
                </a:cubicBezTo>
                <a:cubicBezTo>
                  <a:pt x="22" y="33"/>
                  <a:pt x="21" y="33"/>
                  <a:pt x="20" y="33"/>
                </a:cubicBezTo>
                <a:cubicBezTo>
                  <a:pt x="12" y="38"/>
                  <a:pt x="12" y="38"/>
                  <a:pt x="12" y="38"/>
                </a:cubicBezTo>
                <a:close/>
                <a:moveTo>
                  <a:pt x="26" y="36"/>
                </a:moveTo>
                <a:cubicBezTo>
                  <a:pt x="30" y="38"/>
                  <a:pt x="30" y="38"/>
                  <a:pt x="30" y="38"/>
                </a:cubicBezTo>
                <a:cubicBezTo>
                  <a:pt x="33" y="35"/>
                  <a:pt x="33" y="35"/>
                  <a:pt x="33" y="35"/>
                </a:cubicBezTo>
                <a:cubicBezTo>
                  <a:pt x="32" y="30"/>
                  <a:pt x="32" y="30"/>
                  <a:pt x="32" y="30"/>
                </a:cubicBezTo>
                <a:cubicBezTo>
                  <a:pt x="26" y="36"/>
                  <a:pt x="26" y="36"/>
                  <a:pt x="26" y="36"/>
                </a:cubicBezTo>
                <a:close/>
                <a:moveTo>
                  <a:pt x="33" y="40"/>
                </a:moveTo>
                <a:cubicBezTo>
                  <a:pt x="34" y="41"/>
                  <a:pt x="34" y="41"/>
                  <a:pt x="34" y="41"/>
                </a:cubicBezTo>
                <a:cubicBezTo>
                  <a:pt x="34" y="39"/>
                  <a:pt x="34" y="39"/>
                  <a:pt x="34" y="39"/>
                </a:cubicBezTo>
                <a:cubicBezTo>
                  <a:pt x="33" y="40"/>
                  <a:pt x="33" y="40"/>
                  <a:pt x="33" y="40"/>
                </a:cubicBezTo>
                <a:close/>
                <a:moveTo>
                  <a:pt x="21" y="1"/>
                </a:moveTo>
                <a:cubicBezTo>
                  <a:pt x="21" y="0"/>
                  <a:pt x="21" y="0"/>
                  <a:pt x="21" y="0"/>
                </a:cubicBezTo>
                <a:cubicBezTo>
                  <a:pt x="21" y="2"/>
                  <a:pt x="21" y="2"/>
                  <a:pt x="21" y="2"/>
                </a:cubicBezTo>
                <a:lnTo>
                  <a:pt x="21" y="1"/>
                </a:lnTo>
                <a:close/>
              </a:path>
            </a:pathLst>
          </a:custGeom>
          <a:solidFill>
            <a:srgbClr val="E8D7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8" name="Freeform 106"/>
          <p:cNvSpPr>
            <a:spLocks noEditPoints="1"/>
          </p:cNvSpPr>
          <p:nvPr/>
        </p:nvSpPr>
        <p:spPr bwMode="auto">
          <a:xfrm>
            <a:off x="5265738" y="1482726"/>
            <a:ext cx="763588" cy="811213"/>
          </a:xfrm>
          <a:custGeom>
            <a:avLst/>
            <a:gdLst>
              <a:gd name="T0" fmla="*/ 126 w 161"/>
              <a:gd name="T1" fmla="*/ 154 h 171"/>
              <a:gd name="T2" fmla="*/ 98 w 161"/>
              <a:gd name="T3" fmla="*/ 147 h 171"/>
              <a:gd name="T4" fmla="*/ 37 w 161"/>
              <a:gd name="T5" fmla="*/ 149 h 171"/>
              <a:gd name="T6" fmla="*/ 35 w 161"/>
              <a:gd name="T7" fmla="*/ 167 h 171"/>
              <a:gd name="T8" fmla="*/ 130 w 161"/>
              <a:gd name="T9" fmla="*/ 2 h 171"/>
              <a:gd name="T10" fmla="*/ 157 w 161"/>
              <a:gd name="T11" fmla="*/ 15 h 171"/>
              <a:gd name="T12" fmla="*/ 160 w 161"/>
              <a:gd name="T13" fmla="*/ 67 h 171"/>
              <a:gd name="T14" fmla="*/ 129 w 161"/>
              <a:gd name="T15" fmla="*/ 91 h 171"/>
              <a:gd name="T16" fmla="*/ 100 w 161"/>
              <a:gd name="T17" fmla="*/ 116 h 171"/>
              <a:gd name="T18" fmla="*/ 126 w 161"/>
              <a:gd name="T19" fmla="*/ 146 h 171"/>
              <a:gd name="T20" fmla="*/ 128 w 161"/>
              <a:gd name="T21" fmla="*/ 171 h 171"/>
              <a:gd name="T22" fmla="*/ 31 w 161"/>
              <a:gd name="T23" fmla="*/ 154 h 171"/>
              <a:gd name="T24" fmla="*/ 34 w 161"/>
              <a:gd name="T25" fmla="*/ 146 h 171"/>
              <a:gd name="T26" fmla="*/ 62 w 161"/>
              <a:gd name="T27" fmla="*/ 143 h 171"/>
              <a:gd name="T28" fmla="*/ 59 w 161"/>
              <a:gd name="T29" fmla="*/ 111 h 171"/>
              <a:gd name="T30" fmla="*/ 4 w 161"/>
              <a:gd name="T31" fmla="*/ 71 h 171"/>
              <a:gd name="T32" fmla="*/ 0 w 161"/>
              <a:gd name="T33" fmla="*/ 23 h 171"/>
              <a:gd name="T34" fmla="*/ 3 w 161"/>
              <a:gd name="T35" fmla="*/ 15 h 171"/>
              <a:gd name="T36" fmla="*/ 31 w 161"/>
              <a:gd name="T37" fmla="*/ 11 h 171"/>
              <a:gd name="T38" fmla="*/ 130 w 161"/>
              <a:gd name="T39" fmla="*/ 15 h 171"/>
              <a:gd name="T40" fmla="*/ 156 w 161"/>
              <a:gd name="T41" fmla="*/ 65 h 171"/>
              <a:gd name="T42" fmla="*/ 155 w 161"/>
              <a:gd name="T43" fmla="*/ 18 h 171"/>
              <a:gd name="T44" fmla="*/ 31 w 161"/>
              <a:gd name="T45" fmla="*/ 86 h 171"/>
              <a:gd name="T46" fmla="*/ 6 w 161"/>
              <a:gd name="T47" fmla="*/ 18 h 171"/>
              <a:gd name="T48" fmla="*/ 3 w 161"/>
              <a:gd name="T49" fmla="*/ 62 h 171"/>
              <a:gd name="T50" fmla="*/ 31 w 161"/>
              <a:gd name="T51" fmla="*/ 86 h 171"/>
              <a:gd name="T52" fmla="*/ 35 w 161"/>
              <a:gd name="T53" fmla="*/ 13 h 171"/>
              <a:gd name="T54" fmla="*/ 64 w 161"/>
              <a:gd name="T55" fmla="*/ 112 h 171"/>
              <a:gd name="T56" fmla="*/ 97 w 161"/>
              <a:gd name="T57" fmla="*/ 143 h 171"/>
              <a:gd name="T58" fmla="*/ 101 w 161"/>
              <a:gd name="T59" fmla="*/ 106 h 171"/>
              <a:gd name="T60" fmla="*/ 126 w 161"/>
              <a:gd name="T61" fmla="*/ 3 h 171"/>
              <a:gd name="T62" fmla="*/ 53 w 161"/>
              <a:gd name="T63" fmla="*/ 47 h 171"/>
              <a:gd name="T64" fmla="*/ 63 w 161"/>
              <a:gd name="T65" fmla="*/ 76 h 171"/>
              <a:gd name="T66" fmla="*/ 95 w 161"/>
              <a:gd name="T67" fmla="*/ 77 h 171"/>
              <a:gd name="T68" fmla="*/ 98 w 161"/>
              <a:gd name="T69" fmla="*/ 75 h 171"/>
              <a:gd name="T70" fmla="*/ 107 w 161"/>
              <a:gd name="T71" fmla="*/ 47 h 171"/>
              <a:gd name="T72" fmla="*/ 89 w 161"/>
              <a:gd name="T73" fmla="*/ 42 h 171"/>
              <a:gd name="T74" fmla="*/ 81 w 161"/>
              <a:gd name="T75" fmla="*/ 25 h 171"/>
              <a:gd name="T76" fmla="*/ 55 w 161"/>
              <a:gd name="T77" fmla="*/ 43 h 171"/>
              <a:gd name="T78" fmla="*/ 70 w 161"/>
              <a:gd name="T79" fmla="*/ 56 h 171"/>
              <a:gd name="T80" fmla="*/ 67 w 161"/>
              <a:gd name="T81" fmla="*/ 72 h 171"/>
              <a:gd name="T82" fmla="*/ 93 w 161"/>
              <a:gd name="T83" fmla="*/ 72 h 171"/>
              <a:gd name="T84" fmla="*/ 101 w 161"/>
              <a:gd name="T85" fmla="*/ 47 h 171"/>
              <a:gd name="T86" fmla="*/ 80 w 161"/>
              <a:gd name="T87" fmla="*/ 31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61" h="171">
                <a:moveTo>
                  <a:pt x="35" y="167"/>
                </a:moveTo>
                <a:cubicBezTo>
                  <a:pt x="126" y="167"/>
                  <a:pt x="126" y="167"/>
                  <a:pt x="126" y="167"/>
                </a:cubicBezTo>
                <a:cubicBezTo>
                  <a:pt x="126" y="154"/>
                  <a:pt x="126" y="154"/>
                  <a:pt x="126" y="154"/>
                </a:cubicBezTo>
                <a:cubicBezTo>
                  <a:pt x="126" y="152"/>
                  <a:pt x="125" y="150"/>
                  <a:pt x="124" y="149"/>
                </a:cubicBezTo>
                <a:cubicBezTo>
                  <a:pt x="122" y="148"/>
                  <a:pt x="120" y="147"/>
                  <a:pt x="118" y="147"/>
                </a:cubicBezTo>
                <a:cubicBezTo>
                  <a:pt x="98" y="147"/>
                  <a:pt x="98" y="147"/>
                  <a:pt x="98" y="147"/>
                </a:cubicBezTo>
                <a:cubicBezTo>
                  <a:pt x="64" y="147"/>
                  <a:pt x="64" y="147"/>
                  <a:pt x="64" y="147"/>
                </a:cubicBezTo>
                <a:cubicBezTo>
                  <a:pt x="42" y="147"/>
                  <a:pt x="42" y="147"/>
                  <a:pt x="42" y="147"/>
                </a:cubicBezTo>
                <a:cubicBezTo>
                  <a:pt x="40" y="147"/>
                  <a:pt x="38" y="148"/>
                  <a:pt x="37" y="149"/>
                </a:cubicBezTo>
                <a:cubicBezTo>
                  <a:pt x="37" y="149"/>
                  <a:pt x="37" y="149"/>
                  <a:pt x="37" y="149"/>
                </a:cubicBezTo>
                <a:cubicBezTo>
                  <a:pt x="36" y="150"/>
                  <a:pt x="35" y="152"/>
                  <a:pt x="35" y="154"/>
                </a:cubicBezTo>
                <a:cubicBezTo>
                  <a:pt x="35" y="167"/>
                  <a:pt x="35" y="167"/>
                  <a:pt x="35" y="167"/>
                </a:cubicBezTo>
                <a:close/>
                <a:moveTo>
                  <a:pt x="33" y="0"/>
                </a:moveTo>
                <a:cubicBezTo>
                  <a:pt x="128" y="0"/>
                  <a:pt x="128" y="0"/>
                  <a:pt x="128" y="0"/>
                </a:cubicBezTo>
                <a:cubicBezTo>
                  <a:pt x="129" y="0"/>
                  <a:pt x="130" y="0"/>
                  <a:pt x="130" y="2"/>
                </a:cubicBezTo>
                <a:cubicBezTo>
                  <a:pt x="130" y="11"/>
                  <a:pt x="130" y="11"/>
                  <a:pt x="130" y="11"/>
                </a:cubicBezTo>
                <a:cubicBezTo>
                  <a:pt x="149" y="11"/>
                  <a:pt x="149" y="11"/>
                  <a:pt x="149" y="11"/>
                </a:cubicBezTo>
                <a:cubicBezTo>
                  <a:pt x="153" y="11"/>
                  <a:pt x="155" y="13"/>
                  <a:pt x="157" y="15"/>
                </a:cubicBezTo>
                <a:cubicBezTo>
                  <a:pt x="160" y="17"/>
                  <a:pt x="161" y="20"/>
                  <a:pt x="161" y="23"/>
                </a:cubicBezTo>
                <a:cubicBezTo>
                  <a:pt x="161" y="62"/>
                  <a:pt x="161" y="62"/>
                  <a:pt x="161" y="62"/>
                </a:cubicBezTo>
                <a:cubicBezTo>
                  <a:pt x="161" y="63"/>
                  <a:pt x="160" y="65"/>
                  <a:pt x="160" y="67"/>
                </a:cubicBezTo>
                <a:cubicBezTo>
                  <a:pt x="159" y="68"/>
                  <a:pt x="158" y="70"/>
                  <a:pt x="156" y="71"/>
                </a:cubicBezTo>
                <a:cubicBezTo>
                  <a:pt x="129" y="91"/>
                  <a:pt x="129" y="91"/>
                  <a:pt x="129" y="91"/>
                </a:cubicBezTo>
                <a:cubicBezTo>
                  <a:pt x="129" y="91"/>
                  <a:pt x="129" y="91"/>
                  <a:pt x="129" y="91"/>
                </a:cubicBezTo>
                <a:cubicBezTo>
                  <a:pt x="104" y="109"/>
                  <a:pt x="104" y="109"/>
                  <a:pt x="104" y="109"/>
                </a:cubicBezTo>
                <a:cubicBezTo>
                  <a:pt x="102" y="110"/>
                  <a:pt x="102" y="111"/>
                  <a:pt x="101" y="112"/>
                </a:cubicBezTo>
                <a:cubicBezTo>
                  <a:pt x="101" y="113"/>
                  <a:pt x="100" y="114"/>
                  <a:pt x="100" y="116"/>
                </a:cubicBezTo>
                <a:cubicBezTo>
                  <a:pt x="100" y="143"/>
                  <a:pt x="100" y="143"/>
                  <a:pt x="100" y="143"/>
                </a:cubicBezTo>
                <a:cubicBezTo>
                  <a:pt x="118" y="143"/>
                  <a:pt x="118" y="143"/>
                  <a:pt x="118" y="143"/>
                </a:cubicBezTo>
                <a:cubicBezTo>
                  <a:pt x="121" y="143"/>
                  <a:pt x="124" y="144"/>
                  <a:pt x="126" y="146"/>
                </a:cubicBezTo>
                <a:cubicBezTo>
                  <a:pt x="128" y="148"/>
                  <a:pt x="130" y="151"/>
                  <a:pt x="130" y="154"/>
                </a:cubicBezTo>
                <a:cubicBezTo>
                  <a:pt x="130" y="169"/>
                  <a:pt x="130" y="169"/>
                  <a:pt x="130" y="169"/>
                </a:cubicBezTo>
                <a:cubicBezTo>
                  <a:pt x="130" y="170"/>
                  <a:pt x="129" y="171"/>
                  <a:pt x="128" y="171"/>
                </a:cubicBezTo>
                <a:cubicBezTo>
                  <a:pt x="33" y="171"/>
                  <a:pt x="33" y="171"/>
                  <a:pt x="33" y="171"/>
                </a:cubicBezTo>
                <a:cubicBezTo>
                  <a:pt x="32" y="171"/>
                  <a:pt x="31" y="170"/>
                  <a:pt x="31" y="169"/>
                </a:cubicBezTo>
                <a:cubicBezTo>
                  <a:pt x="31" y="154"/>
                  <a:pt x="31" y="154"/>
                  <a:pt x="31" y="154"/>
                </a:cubicBezTo>
                <a:cubicBezTo>
                  <a:pt x="31" y="151"/>
                  <a:pt x="32" y="148"/>
                  <a:pt x="34" y="146"/>
                </a:cubicBezTo>
                <a:cubicBezTo>
                  <a:pt x="34" y="146"/>
                  <a:pt x="34" y="146"/>
                  <a:pt x="34" y="146"/>
                </a:cubicBezTo>
                <a:cubicBezTo>
                  <a:pt x="34" y="146"/>
                  <a:pt x="34" y="146"/>
                  <a:pt x="34" y="146"/>
                </a:cubicBezTo>
                <a:cubicBezTo>
                  <a:pt x="34" y="146"/>
                  <a:pt x="34" y="146"/>
                  <a:pt x="34" y="146"/>
                </a:cubicBezTo>
                <a:cubicBezTo>
                  <a:pt x="36" y="144"/>
                  <a:pt x="39" y="143"/>
                  <a:pt x="42" y="143"/>
                </a:cubicBezTo>
                <a:cubicBezTo>
                  <a:pt x="62" y="143"/>
                  <a:pt x="62" y="143"/>
                  <a:pt x="62" y="143"/>
                </a:cubicBezTo>
                <a:cubicBezTo>
                  <a:pt x="62" y="117"/>
                  <a:pt x="62" y="117"/>
                  <a:pt x="62" y="117"/>
                </a:cubicBezTo>
                <a:cubicBezTo>
                  <a:pt x="62" y="116"/>
                  <a:pt x="61" y="115"/>
                  <a:pt x="61" y="114"/>
                </a:cubicBezTo>
                <a:cubicBezTo>
                  <a:pt x="60" y="113"/>
                  <a:pt x="60" y="112"/>
                  <a:pt x="59" y="111"/>
                </a:cubicBezTo>
                <a:cubicBezTo>
                  <a:pt x="32" y="91"/>
                  <a:pt x="32" y="91"/>
                  <a:pt x="32" y="91"/>
                </a:cubicBezTo>
                <a:cubicBezTo>
                  <a:pt x="32" y="91"/>
                  <a:pt x="32" y="91"/>
                  <a:pt x="32" y="91"/>
                </a:cubicBezTo>
                <a:cubicBezTo>
                  <a:pt x="4" y="71"/>
                  <a:pt x="4" y="71"/>
                  <a:pt x="4" y="71"/>
                </a:cubicBezTo>
                <a:cubicBezTo>
                  <a:pt x="3" y="70"/>
                  <a:pt x="2" y="68"/>
                  <a:pt x="1" y="67"/>
                </a:cubicBezTo>
                <a:cubicBezTo>
                  <a:pt x="0" y="65"/>
                  <a:pt x="0" y="63"/>
                  <a:pt x="0" y="62"/>
                </a:cubicBezTo>
                <a:cubicBezTo>
                  <a:pt x="0" y="23"/>
                  <a:pt x="0" y="23"/>
                  <a:pt x="0" y="23"/>
                </a:cubicBezTo>
                <a:cubicBezTo>
                  <a:pt x="0" y="20"/>
                  <a:pt x="1" y="17"/>
                  <a:pt x="3" y="15"/>
                </a:cubicBezTo>
                <a:cubicBezTo>
                  <a:pt x="3" y="15"/>
                  <a:pt x="3" y="15"/>
                  <a:pt x="3" y="15"/>
                </a:cubicBezTo>
                <a:cubicBezTo>
                  <a:pt x="3" y="15"/>
                  <a:pt x="3" y="15"/>
                  <a:pt x="3" y="15"/>
                </a:cubicBezTo>
                <a:cubicBezTo>
                  <a:pt x="3" y="15"/>
                  <a:pt x="3" y="15"/>
                  <a:pt x="3" y="15"/>
                </a:cubicBezTo>
                <a:cubicBezTo>
                  <a:pt x="5" y="13"/>
                  <a:pt x="8" y="11"/>
                  <a:pt x="11" y="11"/>
                </a:cubicBezTo>
                <a:cubicBezTo>
                  <a:pt x="31" y="11"/>
                  <a:pt x="31" y="11"/>
                  <a:pt x="31" y="11"/>
                </a:cubicBezTo>
                <a:cubicBezTo>
                  <a:pt x="31" y="2"/>
                  <a:pt x="31" y="2"/>
                  <a:pt x="31" y="2"/>
                </a:cubicBezTo>
                <a:cubicBezTo>
                  <a:pt x="31" y="0"/>
                  <a:pt x="32" y="0"/>
                  <a:pt x="33" y="0"/>
                </a:cubicBezTo>
                <a:close/>
                <a:moveTo>
                  <a:pt x="130" y="15"/>
                </a:moveTo>
                <a:cubicBezTo>
                  <a:pt x="130" y="86"/>
                  <a:pt x="130" y="86"/>
                  <a:pt x="130" y="86"/>
                </a:cubicBezTo>
                <a:cubicBezTo>
                  <a:pt x="154" y="68"/>
                  <a:pt x="154" y="68"/>
                  <a:pt x="154" y="68"/>
                </a:cubicBezTo>
                <a:cubicBezTo>
                  <a:pt x="155" y="67"/>
                  <a:pt x="156" y="66"/>
                  <a:pt x="156" y="65"/>
                </a:cubicBezTo>
                <a:cubicBezTo>
                  <a:pt x="157" y="64"/>
                  <a:pt x="157" y="63"/>
                  <a:pt x="157" y="62"/>
                </a:cubicBezTo>
                <a:cubicBezTo>
                  <a:pt x="157" y="23"/>
                  <a:pt x="157" y="23"/>
                  <a:pt x="157" y="23"/>
                </a:cubicBezTo>
                <a:cubicBezTo>
                  <a:pt x="157" y="21"/>
                  <a:pt x="156" y="19"/>
                  <a:pt x="155" y="18"/>
                </a:cubicBezTo>
                <a:cubicBezTo>
                  <a:pt x="153" y="16"/>
                  <a:pt x="151" y="15"/>
                  <a:pt x="149" y="15"/>
                </a:cubicBezTo>
                <a:cubicBezTo>
                  <a:pt x="130" y="15"/>
                  <a:pt x="130" y="15"/>
                  <a:pt x="130" y="15"/>
                </a:cubicBezTo>
                <a:close/>
                <a:moveTo>
                  <a:pt x="31" y="86"/>
                </a:moveTo>
                <a:cubicBezTo>
                  <a:pt x="31" y="15"/>
                  <a:pt x="31" y="15"/>
                  <a:pt x="31" y="15"/>
                </a:cubicBezTo>
                <a:cubicBezTo>
                  <a:pt x="11" y="15"/>
                  <a:pt x="11" y="15"/>
                  <a:pt x="11" y="15"/>
                </a:cubicBezTo>
                <a:cubicBezTo>
                  <a:pt x="9" y="15"/>
                  <a:pt x="7" y="16"/>
                  <a:pt x="6" y="18"/>
                </a:cubicBezTo>
                <a:cubicBezTo>
                  <a:pt x="6" y="18"/>
                  <a:pt x="6" y="18"/>
                  <a:pt x="6" y="18"/>
                </a:cubicBezTo>
                <a:cubicBezTo>
                  <a:pt x="4" y="19"/>
                  <a:pt x="3" y="21"/>
                  <a:pt x="3" y="23"/>
                </a:cubicBezTo>
                <a:cubicBezTo>
                  <a:pt x="3" y="62"/>
                  <a:pt x="3" y="62"/>
                  <a:pt x="3" y="62"/>
                </a:cubicBezTo>
                <a:cubicBezTo>
                  <a:pt x="3" y="63"/>
                  <a:pt x="4" y="64"/>
                  <a:pt x="4" y="65"/>
                </a:cubicBezTo>
                <a:cubicBezTo>
                  <a:pt x="5" y="66"/>
                  <a:pt x="6" y="67"/>
                  <a:pt x="7" y="68"/>
                </a:cubicBezTo>
                <a:cubicBezTo>
                  <a:pt x="31" y="86"/>
                  <a:pt x="31" y="86"/>
                  <a:pt x="31" y="86"/>
                </a:cubicBezTo>
                <a:close/>
                <a:moveTo>
                  <a:pt x="126" y="3"/>
                </a:moveTo>
                <a:cubicBezTo>
                  <a:pt x="35" y="3"/>
                  <a:pt x="35" y="3"/>
                  <a:pt x="35" y="3"/>
                </a:cubicBezTo>
                <a:cubicBezTo>
                  <a:pt x="35" y="13"/>
                  <a:pt x="35" y="13"/>
                  <a:pt x="35" y="13"/>
                </a:cubicBezTo>
                <a:cubicBezTo>
                  <a:pt x="35" y="88"/>
                  <a:pt x="35" y="88"/>
                  <a:pt x="35" y="88"/>
                </a:cubicBezTo>
                <a:cubicBezTo>
                  <a:pt x="61" y="108"/>
                  <a:pt x="61" y="108"/>
                  <a:pt x="61" y="108"/>
                </a:cubicBezTo>
                <a:cubicBezTo>
                  <a:pt x="62" y="109"/>
                  <a:pt x="64" y="110"/>
                  <a:pt x="64" y="112"/>
                </a:cubicBezTo>
                <a:cubicBezTo>
                  <a:pt x="65" y="114"/>
                  <a:pt x="66" y="115"/>
                  <a:pt x="66" y="117"/>
                </a:cubicBezTo>
                <a:cubicBezTo>
                  <a:pt x="66" y="143"/>
                  <a:pt x="66" y="143"/>
                  <a:pt x="66" y="143"/>
                </a:cubicBezTo>
                <a:cubicBezTo>
                  <a:pt x="97" y="143"/>
                  <a:pt x="97" y="143"/>
                  <a:pt x="97" y="143"/>
                </a:cubicBezTo>
                <a:cubicBezTo>
                  <a:pt x="97" y="116"/>
                  <a:pt x="97" y="116"/>
                  <a:pt x="97" y="116"/>
                </a:cubicBezTo>
                <a:cubicBezTo>
                  <a:pt x="97" y="114"/>
                  <a:pt x="97" y="112"/>
                  <a:pt x="98" y="110"/>
                </a:cubicBezTo>
                <a:cubicBezTo>
                  <a:pt x="99" y="109"/>
                  <a:pt x="100" y="107"/>
                  <a:pt x="101" y="106"/>
                </a:cubicBezTo>
                <a:cubicBezTo>
                  <a:pt x="126" y="88"/>
                  <a:pt x="126" y="88"/>
                  <a:pt x="126" y="88"/>
                </a:cubicBezTo>
                <a:cubicBezTo>
                  <a:pt x="126" y="13"/>
                  <a:pt x="126" y="13"/>
                  <a:pt x="126" y="13"/>
                </a:cubicBezTo>
                <a:cubicBezTo>
                  <a:pt x="126" y="3"/>
                  <a:pt x="126" y="3"/>
                  <a:pt x="126" y="3"/>
                </a:cubicBezTo>
                <a:close/>
                <a:moveTo>
                  <a:pt x="55" y="43"/>
                </a:moveTo>
                <a:cubicBezTo>
                  <a:pt x="54" y="43"/>
                  <a:pt x="53" y="43"/>
                  <a:pt x="53" y="44"/>
                </a:cubicBezTo>
                <a:cubicBezTo>
                  <a:pt x="52" y="45"/>
                  <a:pt x="52" y="46"/>
                  <a:pt x="53" y="47"/>
                </a:cubicBezTo>
                <a:cubicBezTo>
                  <a:pt x="66" y="58"/>
                  <a:pt x="66" y="58"/>
                  <a:pt x="66" y="58"/>
                </a:cubicBezTo>
                <a:cubicBezTo>
                  <a:pt x="63" y="75"/>
                  <a:pt x="63" y="75"/>
                  <a:pt x="63" y="75"/>
                </a:cubicBezTo>
                <a:cubicBezTo>
                  <a:pt x="62" y="75"/>
                  <a:pt x="62" y="76"/>
                  <a:pt x="63" y="76"/>
                </a:cubicBezTo>
                <a:cubicBezTo>
                  <a:pt x="63" y="77"/>
                  <a:pt x="64" y="78"/>
                  <a:pt x="65" y="77"/>
                </a:cubicBezTo>
                <a:cubicBezTo>
                  <a:pt x="80" y="68"/>
                  <a:pt x="80" y="68"/>
                  <a:pt x="80" y="68"/>
                </a:cubicBezTo>
                <a:cubicBezTo>
                  <a:pt x="95" y="77"/>
                  <a:pt x="95" y="77"/>
                  <a:pt x="95" y="77"/>
                </a:cubicBezTo>
                <a:cubicBezTo>
                  <a:pt x="95" y="77"/>
                  <a:pt x="95" y="77"/>
                  <a:pt x="95" y="77"/>
                </a:cubicBezTo>
                <a:cubicBezTo>
                  <a:pt x="96" y="77"/>
                  <a:pt x="96" y="77"/>
                  <a:pt x="97" y="77"/>
                </a:cubicBezTo>
                <a:cubicBezTo>
                  <a:pt x="98" y="77"/>
                  <a:pt x="98" y="76"/>
                  <a:pt x="98" y="75"/>
                </a:cubicBezTo>
                <a:cubicBezTo>
                  <a:pt x="94" y="58"/>
                  <a:pt x="94" y="58"/>
                  <a:pt x="94" y="58"/>
                </a:cubicBezTo>
                <a:cubicBezTo>
                  <a:pt x="107" y="47"/>
                  <a:pt x="107" y="47"/>
                  <a:pt x="107" y="47"/>
                </a:cubicBezTo>
                <a:cubicBezTo>
                  <a:pt x="107" y="47"/>
                  <a:pt x="107" y="47"/>
                  <a:pt x="107" y="47"/>
                </a:cubicBezTo>
                <a:cubicBezTo>
                  <a:pt x="108" y="46"/>
                  <a:pt x="108" y="46"/>
                  <a:pt x="108" y="45"/>
                </a:cubicBezTo>
                <a:cubicBezTo>
                  <a:pt x="108" y="44"/>
                  <a:pt x="107" y="43"/>
                  <a:pt x="106" y="43"/>
                </a:cubicBezTo>
                <a:cubicBezTo>
                  <a:pt x="89" y="42"/>
                  <a:pt x="89" y="42"/>
                  <a:pt x="89" y="42"/>
                </a:cubicBezTo>
                <a:cubicBezTo>
                  <a:pt x="82" y="26"/>
                  <a:pt x="82" y="26"/>
                  <a:pt x="82" y="26"/>
                </a:cubicBezTo>
                <a:cubicBezTo>
                  <a:pt x="82" y="26"/>
                  <a:pt x="82" y="26"/>
                  <a:pt x="82" y="26"/>
                </a:cubicBezTo>
                <a:cubicBezTo>
                  <a:pt x="82" y="25"/>
                  <a:pt x="81" y="25"/>
                  <a:pt x="81" y="25"/>
                </a:cubicBezTo>
                <a:cubicBezTo>
                  <a:pt x="80" y="24"/>
                  <a:pt x="79" y="25"/>
                  <a:pt x="79" y="26"/>
                </a:cubicBezTo>
                <a:cubicBezTo>
                  <a:pt x="72" y="42"/>
                  <a:pt x="72" y="42"/>
                  <a:pt x="72" y="42"/>
                </a:cubicBezTo>
                <a:cubicBezTo>
                  <a:pt x="55" y="43"/>
                  <a:pt x="55" y="43"/>
                  <a:pt x="55" y="43"/>
                </a:cubicBezTo>
                <a:close/>
                <a:moveTo>
                  <a:pt x="73" y="45"/>
                </a:moveTo>
                <a:cubicBezTo>
                  <a:pt x="59" y="47"/>
                  <a:pt x="59" y="47"/>
                  <a:pt x="59" y="47"/>
                </a:cubicBezTo>
                <a:cubicBezTo>
                  <a:pt x="70" y="56"/>
                  <a:pt x="70" y="56"/>
                  <a:pt x="70" y="56"/>
                </a:cubicBezTo>
                <a:cubicBezTo>
                  <a:pt x="70" y="56"/>
                  <a:pt x="70" y="56"/>
                  <a:pt x="70" y="56"/>
                </a:cubicBezTo>
                <a:cubicBezTo>
                  <a:pt x="70" y="56"/>
                  <a:pt x="70" y="57"/>
                  <a:pt x="70" y="58"/>
                </a:cubicBezTo>
                <a:cubicBezTo>
                  <a:pt x="67" y="72"/>
                  <a:pt x="67" y="72"/>
                  <a:pt x="67" y="72"/>
                </a:cubicBezTo>
                <a:cubicBezTo>
                  <a:pt x="79" y="64"/>
                  <a:pt x="79" y="64"/>
                  <a:pt x="79" y="64"/>
                </a:cubicBezTo>
                <a:cubicBezTo>
                  <a:pt x="80" y="64"/>
                  <a:pt x="81" y="64"/>
                  <a:pt x="81" y="64"/>
                </a:cubicBezTo>
                <a:cubicBezTo>
                  <a:pt x="93" y="72"/>
                  <a:pt x="93" y="72"/>
                  <a:pt x="93" y="72"/>
                </a:cubicBezTo>
                <a:cubicBezTo>
                  <a:pt x="90" y="58"/>
                  <a:pt x="90" y="58"/>
                  <a:pt x="90" y="58"/>
                </a:cubicBezTo>
                <a:cubicBezTo>
                  <a:pt x="90" y="57"/>
                  <a:pt x="90" y="56"/>
                  <a:pt x="91" y="56"/>
                </a:cubicBezTo>
                <a:cubicBezTo>
                  <a:pt x="101" y="47"/>
                  <a:pt x="101" y="47"/>
                  <a:pt x="101" y="47"/>
                </a:cubicBezTo>
                <a:cubicBezTo>
                  <a:pt x="88" y="45"/>
                  <a:pt x="88" y="45"/>
                  <a:pt x="88" y="45"/>
                </a:cubicBezTo>
                <a:cubicBezTo>
                  <a:pt x="87" y="45"/>
                  <a:pt x="86" y="45"/>
                  <a:pt x="86" y="44"/>
                </a:cubicBezTo>
                <a:cubicBezTo>
                  <a:pt x="80" y="31"/>
                  <a:pt x="80" y="31"/>
                  <a:pt x="80" y="31"/>
                </a:cubicBezTo>
                <a:cubicBezTo>
                  <a:pt x="75" y="44"/>
                  <a:pt x="75" y="44"/>
                  <a:pt x="75" y="44"/>
                </a:cubicBezTo>
                <a:cubicBezTo>
                  <a:pt x="74" y="45"/>
                  <a:pt x="74" y="45"/>
                  <a:pt x="73" y="45"/>
                </a:cubicBezTo>
                <a:close/>
              </a:path>
            </a:pathLst>
          </a:custGeom>
          <a:solidFill>
            <a:srgbClr val="403E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9" name="Freeform 107"/>
          <p:cNvSpPr>
            <a:spLocks noEditPoints="1"/>
          </p:cNvSpPr>
          <p:nvPr/>
        </p:nvSpPr>
        <p:spPr bwMode="auto">
          <a:xfrm>
            <a:off x="4535488" y="1203326"/>
            <a:ext cx="85725" cy="28575"/>
          </a:xfrm>
          <a:custGeom>
            <a:avLst/>
            <a:gdLst>
              <a:gd name="T0" fmla="*/ 54 w 54"/>
              <a:gd name="T1" fmla="*/ 0 h 18"/>
              <a:gd name="T2" fmla="*/ 36 w 54"/>
              <a:gd name="T3" fmla="*/ 0 h 18"/>
              <a:gd name="T4" fmla="*/ 21 w 54"/>
              <a:gd name="T5" fmla="*/ 18 h 18"/>
              <a:gd name="T6" fmla="*/ 45 w 54"/>
              <a:gd name="T7" fmla="*/ 18 h 18"/>
              <a:gd name="T8" fmla="*/ 54 w 54"/>
              <a:gd name="T9" fmla="*/ 6 h 18"/>
              <a:gd name="T10" fmla="*/ 54 w 54"/>
              <a:gd name="T11" fmla="*/ 0 h 18"/>
              <a:gd name="T12" fmla="*/ 54 w 54"/>
              <a:gd name="T13" fmla="*/ 0 h 18"/>
              <a:gd name="T14" fmla="*/ 21 w 54"/>
              <a:gd name="T15" fmla="*/ 0 h 18"/>
              <a:gd name="T16" fmla="*/ 0 w 54"/>
              <a:gd name="T17" fmla="*/ 0 h 18"/>
              <a:gd name="T18" fmla="*/ 0 w 54"/>
              <a:gd name="T19" fmla="*/ 18 h 18"/>
              <a:gd name="T20" fmla="*/ 3 w 54"/>
              <a:gd name="T21" fmla="*/ 18 h 18"/>
              <a:gd name="T22" fmla="*/ 21 w 54"/>
              <a:gd name="T23" fmla="*/ 0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4" h="18">
                <a:moveTo>
                  <a:pt x="54" y="0"/>
                </a:moveTo>
                <a:lnTo>
                  <a:pt x="36" y="0"/>
                </a:lnTo>
                <a:lnTo>
                  <a:pt x="21" y="18"/>
                </a:lnTo>
                <a:lnTo>
                  <a:pt x="45" y="18"/>
                </a:lnTo>
                <a:lnTo>
                  <a:pt x="54" y="6"/>
                </a:lnTo>
                <a:lnTo>
                  <a:pt x="54" y="0"/>
                </a:lnTo>
                <a:lnTo>
                  <a:pt x="54" y="0"/>
                </a:lnTo>
                <a:close/>
                <a:moveTo>
                  <a:pt x="21" y="0"/>
                </a:moveTo>
                <a:lnTo>
                  <a:pt x="0" y="0"/>
                </a:lnTo>
                <a:lnTo>
                  <a:pt x="0" y="18"/>
                </a:lnTo>
                <a:lnTo>
                  <a:pt x="3" y="18"/>
                </a:lnTo>
                <a:lnTo>
                  <a:pt x="21" y="0"/>
                </a:ln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0" name="Freeform 108"/>
          <p:cNvSpPr>
            <a:spLocks noEditPoints="1"/>
          </p:cNvSpPr>
          <p:nvPr/>
        </p:nvSpPr>
        <p:spPr bwMode="auto">
          <a:xfrm>
            <a:off x="4318001" y="434976"/>
            <a:ext cx="525463" cy="598488"/>
          </a:xfrm>
          <a:custGeom>
            <a:avLst/>
            <a:gdLst>
              <a:gd name="T0" fmla="*/ 71 w 111"/>
              <a:gd name="T1" fmla="*/ 53 h 126"/>
              <a:gd name="T2" fmla="*/ 75 w 111"/>
              <a:gd name="T3" fmla="*/ 53 h 126"/>
              <a:gd name="T4" fmla="*/ 103 w 111"/>
              <a:gd name="T5" fmla="*/ 28 h 126"/>
              <a:gd name="T6" fmla="*/ 59 w 111"/>
              <a:gd name="T7" fmla="*/ 64 h 126"/>
              <a:gd name="T8" fmla="*/ 71 w 111"/>
              <a:gd name="T9" fmla="*/ 60 h 126"/>
              <a:gd name="T10" fmla="*/ 105 w 111"/>
              <a:gd name="T11" fmla="*/ 31 h 126"/>
              <a:gd name="T12" fmla="*/ 75 w 111"/>
              <a:gd name="T13" fmla="*/ 70 h 126"/>
              <a:gd name="T14" fmla="*/ 75 w 111"/>
              <a:gd name="T15" fmla="*/ 66 h 126"/>
              <a:gd name="T16" fmla="*/ 75 w 111"/>
              <a:gd name="T17" fmla="*/ 75 h 126"/>
              <a:gd name="T18" fmla="*/ 110 w 111"/>
              <a:gd name="T19" fmla="*/ 48 h 126"/>
              <a:gd name="T20" fmla="*/ 75 w 111"/>
              <a:gd name="T21" fmla="*/ 75 h 126"/>
              <a:gd name="T22" fmla="*/ 111 w 111"/>
              <a:gd name="T23" fmla="*/ 54 h 126"/>
              <a:gd name="T24" fmla="*/ 110 w 111"/>
              <a:gd name="T25" fmla="*/ 62 h 126"/>
              <a:gd name="T26" fmla="*/ 75 w 111"/>
              <a:gd name="T27" fmla="*/ 89 h 126"/>
              <a:gd name="T28" fmla="*/ 75 w 111"/>
              <a:gd name="T29" fmla="*/ 111 h 126"/>
              <a:gd name="T30" fmla="*/ 105 w 111"/>
              <a:gd name="T31" fmla="*/ 80 h 126"/>
              <a:gd name="T32" fmla="*/ 75 w 111"/>
              <a:gd name="T33" fmla="*/ 103 h 126"/>
              <a:gd name="T34" fmla="*/ 89 w 111"/>
              <a:gd name="T35" fmla="*/ 103 h 126"/>
              <a:gd name="T36" fmla="*/ 75 w 111"/>
              <a:gd name="T37" fmla="*/ 125 h 126"/>
              <a:gd name="T38" fmla="*/ 80 w 111"/>
              <a:gd name="T39" fmla="*/ 126 h 126"/>
              <a:gd name="T40" fmla="*/ 87 w 111"/>
              <a:gd name="T41" fmla="*/ 123 h 126"/>
              <a:gd name="T42" fmla="*/ 89 w 111"/>
              <a:gd name="T43" fmla="*/ 117 h 126"/>
              <a:gd name="T44" fmla="*/ 97 w 111"/>
              <a:gd name="T45" fmla="*/ 20 h 126"/>
              <a:gd name="T46" fmla="*/ 57 w 111"/>
              <a:gd name="T47" fmla="*/ 53 h 126"/>
              <a:gd name="T48" fmla="*/ 93 w 111"/>
              <a:gd name="T49" fmla="*/ 15 h 126"/>
              <a:gd name="T50" fmla="*/ 97 w 111"/>
              <a:gd name="T51" fmla="*/ 20 h 126"/>
              <a:gd name="T52" fmla="*/ 39 w 111"/>
              <a:gd name="T53" fmla="*/ 64 h 126"/>
              <a:gd name="T54" fmla="*/ 39 w 111"/>
              <a:gd name="T55" fmla="*/ 56 h 126"/>
              <a:gd name="T56" fmla="*/ 90 w 111"/>
              <a:gd name="T57" fmla="*/ 13 h 126"/>
              <a:gd name="T58" fmla="*/ 38 w 111"/>
              <a:gd name="T59" fmla="*/ 51 h 126"/>
              <a:gd name="T60" fmla="*/ 35 w 111"/>
              <a:gd name="T61" fmla="*/ 53 h 126"/>
              <a:gd name="T62" fmla="*/ 7 w 111"/>
              <a:gd name="T63" fmla="*/ 82 h 126"/>
              <a:gd name="T64" fmla="*/ 4 w 111"/>
              <a:gd name="T65" fmla="*/ 77 h 126"/>
              <a:gd name="T66" fmla="*/ 82 w 111"/>
              <a:gd name="T67" fmla="*/ 7 h 126"/>
              <a:gd name="T68" fmla="*/ 2 w 111"/>
              <a:gd name="T69" fmla="*/ 73 h 126"/>
              <a:gd name="T70" fmla="*/ 66 w 111"/>
              <a:gd name="T71" fmla="*/ 1 h 126"/>
              <a:gd name="T72" fmla="*/ 61 w 111"/>
              <a:gd name="T73" fmla="*/ 0 h 126"/>
              <a:gd name="T74" fmla="*/ 0 w 111"/>
              <a:gd name="T75" fmla="*/ 55 h 126"/>
              <a:gd name="T76" fmla="*/ 53 w 111"/>
              <a:gd name="T77" fmla="*/ 0 h 126"/>
              <a:gd name="T78" fmla="*/ 61 w 111"/>
              <a:gd name="T79" fmla="*/ 0 h 126"/>
              <a:gd name="T80" fmla="*/ 35 w 111"/>
              <a:gd name="T81" fmla="*/ 4 h 126"/>
              <a:gd name="T82" fmla="*/ 0 w 111"/>
              <a:gd name="T83" fmla="*/ 47 h 126"/>
              <a:gd name="T84" fmla="*/ 23 w 111"/>
              <a:gd name="T85" fmla="*/ 10 h 126"/>
              <a:gd name="T86" fmla="*/ 10 w 111"/>
              <a:gd name="T87" fmla="*/ 23 h 126"/>
              <a:gd name="T88" fmla="*/ 9 w 111"/>
              <a:gd name="T89" fmla="*/ 86 h 126"/>
              <a:gd name="T90" fmla="*/ 35 w 111"/>
              <a:gd name="T91" fmla="*/ 68 h 126"/>
              <a:gd name="T92" fmla="*/ 35 w 111"/>
              <a:gd name="T93" fmla="*/ 66 h 126"/>
              <a:gd name="T94" fmla="*/ 9 w 111"/>
              <a:gd name="T95" fmla="*/ 86 h 126"/>
              <a:gd name="T96" fmla="*/ 19 w 111"/>
              <a:gd name="T97" fmla="*/ 98 h 126"/>
              <a:gd name="T98" fmla="*/ 35 w 111"/>
              <a:gd name="T99" fmla="*/ 74 h 126"/>
              <a:gd name="T100" fmla="*/ 21 w 111"/>
              <a:gd name="T101" fmla="*/ 101 h 126"/>
              <a:gd name="T102" fmla="*/ 35 w 111"/>
              <a:gd name="T103" fmla="*/ 96 h 126"/>
              <a:gd name="T104" fmla="*/ 21 w 111"/>
              <a:gd name="T105" fmla="*/ 101 h 126"/>
              <a:gd name="T106" fmla="*/ 21 w 111"/>
              <a:gd name="T107" fmla="*/ 118 h 126"/>
              <a:gd name="T108" fmla="*/ 35 w 111"/>
              <a:gd name="T109" fmla="*/ 110 h 126"/>
              <a:gd name="T110" fmla="*/ 21 w 111"/>
              <a:gd name="T111" fmla="*/ 115 h 126"/>
              <a:gd name="T112" fmla="*/ 35 w 111"/>
              <a:gd name="T113" fmla="*/ 115 h 126"/>
              <a:gd name="T114" fmla="*/ 33 w 111"/>
              <a:gd name="T115" fmla="*/ 126 h 126"/>
              <a:gd name="T116" fmla="*/ 26 w 111"/>
              <a:gd name="T117" fmla="*/ 125 h 126"/>
              <a:gd name="T118" fmla="*/ 53 w 111"/>
              <a:gd name="T119" fmla="*/ 64 h 126"/>
              <a:gd name="T120" fmla="*/ 45 w 111"/>
              <a:gd name="T121" fmla="*/ 64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11" h="126">
                <a:moveTo>
                  <a:pt x="71" y="60"/>
                </a:moveTo>
                <a:cubicBezTo>
                  <a:pt x="71" y="53"/>
                  <a:pt x="71" y="53"/>
                  <a:pt x="71" y="53"/>
                </a:cubicBezTo>
                <a:cubicBezTo>
                  <a:pt x="71" y="52"/>
                  <a:pt x="72" y="51"/>
                  <a:pt x="73" y="51"/>
                </a:cubicBezTo>
                <a:cubicBezTo>
                  <a:pt x="74" y="51"/>
                  <a:pt x="75" y="52"/>
                  <a:pt x="75" y="53"/>
                </a:cubicBezTo>
                <a:cubicBezTo>
                  <a:pt x="75" y="56"/>
                  <a:pt x="75" y="56"/>
                  <a:pt x="75" y="56"/>
                </a:cubicBezTo>
                <a:cubicBezTo>
                  <a:pt x="103" y="28"/>
                  <a:pt x="103" y="28"/>
                  <a:pt x="103" y="28"/>
                </a:cubicBezTo>
                <a:cubicBezTo>
                  <a:pt x="102" y="26"/>
                  <a:pt x="101" y="24"/>
                  <a:pt x="100" y="23"/>
                </a:cubicBezTo>
                <a:cubicBezTo>
                  <a:pt x="59" y="64"/>
                  <a:pt x="59" y="64"/>
                  <a:pt x="59" y="64"/>
                </a:cubicBezTo>
                <a:cubicBezTo>
                  <a:pt x="67" y="64"/>
                  <a:pt x="67" y="64"/>
                  <a:pt x="67" y="64"/>
                </a:cubicBezTo>
                <a:cubicBezTo>
                  <a:pt x="71" y="60"/>
                  <a:pt x="71" y="60"/>
                  <a:pt x="71" y="60"/>
                </a:cubicBezTo>
                <a:close/>
                <a:moveTo>
                  <a:pt x="75" y="61"/>
                </a:moveTo>
                <a:cubicBezTo>
                  <a:pt x="105" y="31"/>
                  <a:pt x="105" y="31"/>
                  <a:pt x="105" y="31"/>
                </a:cubicBezTo>
                <a:cubicBezTo>
                  <a:pt x="106" y="33"/>
                  <a:pt x="107" y="35"/>
                  <a:pt x="108" y="37"/>
                </a:cubicBezTo>
                <a:cubicBezTo>
                  <a:pt x="75" y="70"/>
                  <a:pt x="75" y="70"/>
                  <a:pt x="75" y="70"/>
                </a:cubicBezTo>
                <a:cubicBezTo>
                  <a:pt x="75" y="66"/>
                  <a:pt x="75" y="66"/>
                  <a:pt x="75" y="66"/>
                </a:cubicBezTo>
                <a:cubicBezTo>
                  <a:pt x="75" y="66"/>
                  <a:pt x="75" y="66"/>
                  <a:pt x="75" y="66"/>
                </a:cubicBezTo>
                <a:cubicBezTo>
                  <a:pt x="75" y="61"/>
                  <a:pt x="75" y="61"/>
                  <a:pt x="75" y="61"/>
                </a:cubicBezTo>
                <a:close/>
                <a:moveTo>
                  <a:pt x="75" y="75"/>
                </a:moveTo>
                <a:cubicBezTo>
                  <a:pt x="109" y="42"/>
                  <a:pt x="109" y="42"/>
                  <a:pt x="109" y="42"/>
                </a:cubicBezTo>
                <a:cubicBezTo>
                  <a:pt x="110" y="44"/>
                  <a:pt x="110" y="46"/>
                  <a:pt x="110" y="48"/>
                </a:cubicBezTo>
                <a:cubicBezTo>
                  <a:pt x="75" y="83"/>
                  <a:pt x="75" y="83"/>
                  <a:pt x="75" y="83"/>
                </a:cubicBezTo>
                <a:cubicBezTo>
                  <a:pt x="75" y="75"/>
                  <a:pt x="75" y="75"/>
                  <a:pt x="75" y="75"/>
                </a:cubicBezTo>
                <a:close/>
                <a:moveTo>
                  <a:pt x="75" y="89"/>
                </a:moveTo>
                <a:cubicBezTo>
                  <a:pt x="111" y="54"/>
                  <a:pt x="111" y="54"/>
                  <a:pt x="111" y="54"/>
                </a:cubicBezTo>
                <a:cubicBezTo>
                  <a:pt x="111" y="55"/>
                  <a:pt x="111" y="55"/>
                  <a:pt x="111" y="55"/>
                </a:cubicBezTo>
                <a:cubicBezTo>
                  <a:pt x="111" y="58"/>
                  <a:pt x="111" y="60"/>
                  <a:pt x="110" y="62"/>
                </a:cubicBezTo>
                <a:cubicBezTo>
                  <a:pt x="75" y="97"/>
                  <a:pt x="75" y="97"/>
                  <a:pt x="75" y="97"/>
                </a:cubicBezTo>
                <a:cubicBezTo>
                  <a:pt x="75" y="89"/>
                  <a:pt x="75" y="89"/>
                  <a:pt x="75" y="89"/>
                </a:cubicBezTo>
                <a:close/>
                <a:moveTo>
                  <a:pt x="75" y="103"/>
                </a:moveTo>
                <a:cubicBezTo>
                  <a:pt x="75" y="111"/>
                  <a:pt x="75" y="111"/>
                  <a:pt x="75" y="111"/>
                </a:cubicBezTo>
                <a:cubicBezTo>
                  <a:pt x="103" y="83"/>
                  <a:pt x="103" y="83"/>
                  <a:pt x="103" y="83"/>
                </a:cubicBezTo>
                <a:cubicBezTo>
                  <a:pt x="104" y="82"/>
                  <a:pt x="105" y="81"/>
                  <a:pt x="105" y="80"/>
                </a:cubicBezTo>
                <a:cubicBezTo>
                  <a:pt x="107" y="76"/>
                  <a:pt x="108" y="73"/>
                  <a:pt x="109" y="69"/>
                </a:cubicBezTo>
                <a:cubicBezTo>
                  <a:pt x="75" y="103"/>
                  <a:pt x="75" y="103"/>
                  <a:pt x="75" y="103"/>
                </a:cubicBezTo>
                <a:close/>
                <a:moveTo>
                  <a:pt x="75" y="117"/>
                </a:moveTo>
                <a:cubicBezTo>
                  <a:pt x="89" y="103"/>
                  <a:pt x="89" y="103"/>
                  <a:pt x="89" y="103"/>
                </a:cubicBezTo>
                <a:cubicBezTo>
                  <a:pt x="89" y="111"/>
                  <a:pt x="89" y="111"/>
                  <a:pt x="89" y="111"/>
                </a:cubicBezTo>
                <a:cubicBezTo>
                  <a:pt x="75" y="125"/>
                  <a:pt x="75" y="125"/>
                  <a:pt x="75" y="125"/>
                </a:cubicBezTo>
                <a:cubicBezTo>
                  <a:pt x="75" y="117"/>
                  <a:pt x="75" y="117"/>
                  <a:pt x="75" y="117"/>
                </a:cubicBezTo>
                <a:close/>
                <a:moveTo>
                  <a:pt x="80" y="126"/>
                </a:moveTo>
                <a:cubicBezTo>
                  <a:pt x="81" y="126"/>
                  <a:pt x="81" y="126"/>
                  <a:pt x="81" y="126"/>
                </a:cubicBezTo>
                <a:cubicBezTo>
                  <a:pt x="83" y="126"/>
                  <a:pt x="85" y="125"/>
                  <a:pt x="87" y="123"/>
                </a:cubicBezTo>
                <a:cubicBezTo>
                  <a:pt x="88" y="122"/>
                  <a:pt x="89" y="120"/>
                  <a:pt x="89" y="118"/>
                </a:cubicBezTo>
                <a:cubicBezTo>
                  <a:pt x="89" y="117"/>
                  <a:pt x="89" y="117"/>
                  <a:pt x="89" y="117"/>
                </a:cubicBezTo>
                <a:cubicBezTo>
                  <a:pt x="80" y="126"/>
                  <a:pt x="80" y="126"/>
                  <a:pt x="80" y="126"/>
                </a:cubicBezTo>
                <a:close/>
                <a:moveTo>
                  <a:pt x="97" y="20"/>
                </a:moveTo>
                <a:cubicBezTo>
                  <a:pt x="57" y="60"/>
                  <a:pt x="57" y="60"/>
                  <a:pt x="57" y="60"/>
                </a:cubicBezTo>
                <a:cubicBezTo>
                  <a:pt x="57" y="53"/>
                  <a:pt x="57" y="53"/>
                  <a:pt x="57" y="53"/>
                </a:cubicBezTo>
                <a:cubicBezTo>
                  <a:pt x="57" y="52"/>
                  <a:pt x="57" y="52"/>
                  <a:pt x="57" y="52"/>
                </a:cubicBezTo>
                <a:cubicBezTo>
                  <a:pt x="93" y="15"/>
                  <a:pt x="93" y="15"/>
                  <a:pt x="93" y="15"/>
                </a:cubicBezTo>
                <a:cubicBezTo>
                  <a:pt x="94" y="16"/>
                  <a:pt x="94" y="16"/>
                  <a:pt x="94" y="16"/>
                </a:cubicBezTo>
                <a:cubicBezTo>
                  <a:pt x="95" y="17"/>
                  <a:pt x="96" y="18"/>
                  <a:pt x="97" y="20"/>
                </a:cubicBezTo>
                <a:close/>
                <a:moveTo>
                  <a:pt x="90" y="13"/>
                </a:moveTo>
                <a:cubicBezTo>
                  <a:pt x="39" y="64"/>
                  <a:pt x="39" y="64"/>
                  <a:pt x="39" y="64"/>
                </a:cubicBezTo>
                <a:cubicBezTo>
                  <a:pt x="39" y="64"/>
                  <a:pt x="39" y="64"/>
                  <a:pt x="39" y="64"/>
                </a:cubicBezTo>
                <a:cubicBezTo>
                  <a:pt x="39" y="56"/>
                  <a:pt x="39" y="56"/>
                  <a:pt x="39" y="56"/>
                </a:cubicBezTo>
                <a:cubicBezTo>
                  <a:pt x="86" y="9"/>
                  <a:pt x="86" y="9"/>
                  <a:pt x="86" y="9"/>
                </a:cubicBezTo>
                <a:cubicBezTo>
                  <a:pt x="87" y="10"/>
                  <a:pt x="89" y="11"/>
                  <a:pt x="90" y="13"/>
                </a:cubicBezTo>
                <a:close/>
                <a:moveTo>
                  <a:pt x="82" y="7"/>
                </a:moveTo>
                <a:cubicBezTo>
                  <a:pt x="38" y="51"/>
                  <a:pt x="38" y="51"/>
                  <a:pt x="38" y="51"/>
                </a:cubicBezTo>
                <a:cubicBezTo>
                  <a:pt x="38" y="51"/>
                  <a:pt x="38" y="51"/>
                  <a:pt x="37" y="51"/>
                </a:cubicBezTo>
                <a:cubicBezTo>
                  <a:pt x="36" y="51"/>
                  <a:pt x="35" y="52"/>
                  <a:pt x="35" y="53"/>
                </a:cubicBezTo>
                <a:cubicBezTo>
                  <a:pt x="35" y="54"/>
                  <a:pt x="35" y="54"/>
                  <a:pt x="35" y="54"/>
                </a:cubicBezTo>
                <a:cubicBezTo>
                  <a:pt x="7" y="82"/>
                  <a:pt x="7" y="82"/>
                  <a:pt x="7" y="82"/>
                </a:cubicBezTo>
                <a:cubicBezTo>
                  <a:pt x="6" y="81"/>
                  <a:pt x="6" y="81"/>
                  <a:pt x="5" y="80"/>
                </a:cubicBezTo>
                <a:cubicBezTo>
                  <a:pt x="5" y="79"/>
                  <a:pt x="4" y="78"/>
                  <a:pt x="4" y="77"/>
                </a:cubicBezTo>
                <a:cubicBezTo>
                  <a:pt x="77" y="4"/>
                  <a:pt x="77" y="4"/>
                  <a:pt x="77" y="4"/>
                </a:cubicBezTo>
                <a:cubicBezTo>
                  <a:pt x="79" y="5"/>
                  <a:pt x="80" y="6"/>
                  <a:pt x="82" y="7"/>
                </a:cubicBezTo>
                <a:close/>
                <a:moveTo>
                  <a:pt x="72" y="3"/>
                </a:moveTo>
                <a:cubicBezTo>
                  <a:pt x="2" y="73"/>
                  <a:pt x="2" y="73"/>
                  <a:pt x="2" y="73"/>
                </a:cubicBezTo>
                <a:cubicBezTo>
                  <a:pt x="2" y="71"/>
                  <a:pt x="1" y="68"/>
                  <a:pt x="1" y="66"/>
                </a:cubicBezTo>
                <a:cubicBezTo>
                  <a:pt x="66" y="1"/>
                  <a:pt x="66" y="1"/>
                  <a:pt x="66" y="1"/>
                </a:cubicBezTo>
                <a:cubicBezTo>
                  <a:pt x="68" y="1"/>
                  <a:pt x="70" y="2"/>
                  <a:pt x="72" y="3"/>
                </a:cubicBezTo>
                <a:close/>
                <a:moveTo>
                  <a:pt x="61" y="0"/>
                </a:moveTo>
                <a:cubicBezTo>
                  <a:pt x="0" y="61"/>
                  <a:pt x="0" y="61"/>
                  <a:pt x="0" y="61"/>
                </a:cubicBezTo>
                <a:cubicBezTo>
                  <a:pt x="0" y="59"/>
                  <a:pt x="0" y="57"/>
                  <a:pt x="0" y="55"/>
                </a:cubicBezTo>
                <a:cubicBezTo>
                  <a:pt x="0" y="55"/>
                  <a:pt x="0" y="54"/>
                  <a:pt x="0" y="53"/>
                </a:cubicBezTo>
                <a:cubicBezTo>
                  <a:pt x="53" y="0"/>
                  <a:pt x="53" y="0"/>
                  <a:pt x="53" y="0"/>
                </a:cubicBezTo>
                <a:cubicBezTo>
                  <a:pt x="54" y="0"/>
                  <a:pt x="54" y="0"/>
                  <a:pt x="55" y="0"/>
                </a:cubicBezTo>
                <a:cubicBezTo>
                  <a:pt x="57" y="0"/>
                  <a:pt x="59" y="0"/>
                  <a:pt x="61" y="0"/>
                </a:cubicBezTo>
                <a:close/>
                <a:moveTo>
                  <a:pt x="47" y="1"/>
                </a:moveTo>
                <a:cubicBezTo>
                  <a:pt x="43" y="1"/>
                  <a:pt x="39" y="2"/>
                  <a:pt x="35" y="4"/>
                </a:cubicBezTo>
                <a:cubicBezTo>
                  <a:pt x="3" y="36"/>
                  <a:pt x="3" y="36"/>
                  <a:pt x="3" y="36"/>
                </a:cubicBezTo>
                <a:cubicBezTo>
                  <a:pt x="2" y="39"/>
                  <a:pt x="1" y="43"/>
                  <a:pt x="0" y="47"/>
                </a:cubicBezTo>
                <a:cubicBezTo>
                  <a:pt x="47" y="1"/>
                  <a:pt x="47" y="1"/>
                  <a:pt x="47" y="1"/>
                </a:cubicBezTo>
                <a:close/>
                <a:moveTo>
                  <a:pt x="23" y="10"/>
                </a:moveTo>
                <a:cubicBezTo>
                  <a:pt x="21" y="12"/>
                  <a:pt x="18" y="14"/>
                  <a:pt x="16" y="16"/>
                </a:cubicBezTo>
                <a:cubicBezTo>
                  <a:pt x="14" y="18"/>
                  <a:pt x="12" y="21"/>
                  <a:pt x="10" y="23"/>
                </a:cubicBezTo>
                <a:cubicBezTo>
                  <a:pt x="23" y="10"/>
                  <a:pt x="23" y="10"/>
                  <a:pt x="23" y="10"/>
                </a:cubicBezTo>
                <a:close/>
                <a:moveTo>
                  <a:pt x="9" y="86"/>
                </a:moveTo>
                <a:cubicBezTo>
                  <a:pt x="10" y="88"/>
                  <a:pt x="11" y="89"/>
                  <a:pt x="12" y="91"/>
                </a:cubicBezTo>
                <a:cubicBezTo>
                  <a:pt x="35" y="68"/>
                  <a:pt x="35" y="68"/>
                  <a:pt x="35" y="68"/>
                </a:cubicBezTo>
                <a:cubicBezTo>
                  <a:pt x="35" y="66"/>
                  <a:pt x="35" y="66"/>
                  <a:pt x="35" y="66"/>
                </a:cubicBezTo>
                <a:cubicBezTo>
                  <a:pt x="35" y="66"/>
                  <a:pt x="35" y="66"/>
                  <a:pt x="35" y="66"/>
                </a:cubicBezTo>
                <a:cubicBezTo>
                  <a:pt x="35" y="60"/>
                  <a:pt x="35" y="60"/>
                  <a:pt x="35" y="60"/>
                </a:cubicBezTo>
                <a:cubicBezTo>
                  <a:pt x="9" y="86"/>
                  <a:pt x="9" y="86"/>
                  <a:pt x="9" y="86"/>
                </a:cubicBezTo>
                <a:close/>
                <a:moveTo>
                  <a:pt x="15" y="94"/>
                </a:moveTo>
                <a:cubicBezTo>
                  <a:pt x="16" y="95"/>
                  <a:pt x="18" y="96"/>
                  <a:pt x="19" y="98"/>
                </a:cubicBezTo>
                <a:cubicBezTo>
                  <a:pt x="35" y="82"/>
                  <a:pt x="35" y="82"/>
                  <a:pt x="35" y="82"/>
                </a:cubicBezTo>
                <a:cubicBezTo>
                  <a:pt x="35" y="74"/>
                  <a:pt x="35" y="74"/>
                  <a:pt x="35" y="74"/>
                </a:cubicBezTo>
                <a:cubicBezTo>
                  <a:pt x="15" y="94"/>
                  <a:pt x="15" y="94"/>
                  <a:pt x="15" y="94"/>
                </a:cubicBezTo>
                <a:close/>
                <a:moveTo>
                  <a:pt x="21" y="101"/>
                </a:moveTo>
                <a:cubicBezTo>
                  <a:pt x="35" y="88"/>
                  <a:pt x="35" y="88"/>
                  <a:pt x="35" y="88"/>
                </a:cubicBezTo>
                <a:cubicBezTo>
                  <a:pt x="35" y="96"/>
                  <a:pt x="35" y="96"/>
                  <a:pt x="35" y="96"/>
                </a:cubicBezTo>
                <a:cubicBezTo>
                  <a:pt x="21" y="109"/>
                  <a:pt x="21" y="109"/>
                  <a:pt x="21" y="109"/>
                </a:cubicBezTo>
                <a:cubicBezTo>
                  <a:pt x="21" y="101"/>
                  <a:pt x="21" y="101"/>
                  <a:pt x="21" y="101"/>
                </a:cubicBezTo>
                <a:close/>
                <a:moveTo>
                  <a:pt x="21" y="115"/>
                </a:moveTo>
                <a:cubicBezTo>
                  <a:pt x="21" y="118"/>
                  <a:pt x="21" y="118"/>
                  <a:pt x="21" y="118"/>
                </a:cubicBezTo>
                <a:cubicBezTo>
                  <a:pt x="21" y="119"/>
                  <a:pt x="22" y="121"/>
                  <a:pt x="23" y="122"/>
                </a:cubicBezTo>
                <a:cubicBezTo>
                  <a:pt x="35" y="110"/>
                  <a:pt x="35" y="110"/>
                  <a:pt x="35" y="110"/>
                </a:cubicBezTo>
                <a:cubicBezTo>
                  <a:pt x="35" y="101"/>
                  <a:pt x="35" y="101"/>
                  <a:pt x="35" y="101"/>
                </a:cubicBezTo>
                <a:cubicBezTo>
                  <a:pt x="21" y="115"/>
                  <a:pt x="21" y="115"/>
                  <a:pt x="21" y="115"/>
                </a:cubicBezTo>
                <a:close/>
                <a:moveTo>
                  <a:pt x="26" y="125"/>
                </a:moveTo>
                <a:cubicBezTo>
                  <a:pt x="35" y="115"/>
                  <a:pt x="35" y="115"/>
                  <a:pt x="35" y="115"/>
                </a:cubicBezTo>
                <a:cubicBezTo>
                  <a:pt x="35" y="124"/>
                  <a:pt x="35" y="124"/>
                  <a:pt x="35" y="124"/>
                </a:cubicBezTo>
                <a:cubicBezTo>
                  <a:pt x="33" y="126"/>
                  <a:pt x="33" y="126"/>
                  <a:pt x="33" y="126"/>
                </a:cubicBezTo>
                <a:cubicBezTo>
                  <a:pt x="30" y="126"/>
                  <a:pt x="30" y="126"/>
                  <a:pt x="30" y="126"/>
                </a:cubicBezTo>
                <a:cubicBezTo>
                  <a:pt x="28" y="126"/>
                  <a:pt x="27" y="125"/>
                  <a:pt x="26" y="125"/>
                </a:cubicBezTo>
                <a:close/>
                <a:moveTo>
                  <a:pt x="45" y="64"/>
                </a:moveTo>
                <a:cubicBezTo>
                  <a:pt x="53" y="64"/>
                  <a:pt x="53" y="64"/>
                  <a:pt x="53" y="64"/>
                </a:cubicBezTo>
                <a:cubicBezTo>
                  <a:pt x="53" y="56"/>
                  <a:pt x="53" y="56"/>
                  <a:pt x="53" y="56"/>
                </a:cubicBezTo>
                <a:lnTo>
                  <a:pt x="45" y="64"/>
                </a:lnTo>
                <a:close/>
              </a:path>
            </a:pathLst>
          </a:custGeom>
          <a:solidFill>
            <a:srgbClr val="F7EC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1" name="Freeform 109"/>
          <p:cNvSpPr>
            <a:spLocks noEditPoints="1"/>
          </p:cNvSpPr>
          <p:nvPr/>
        </p:nvSpPr>
        <p:spPr bwMode="auto">
          <a:xfrm>
            <a:off x="4502151" y="757239"/>
            <a:ext cx="152400" cy="276225"/>
          </a:xfrm>
          <a:custGeom>
            <a:avLst/>
            <a:gdLst>
              <a:gd name="T0" fmla="*/ 96 w 96"/>
              <a:gd name="T1" fmla="*/ 18 h 174"/>
              <a:gd name="T2" fmla="*/ 96 w 96"/>
              <a:gd name="T3" fmla="*/ 0 h 174"/>
              <a:gd name="T4" fmla="*/ 90 w 96"/>
              <a:gd name="T5" fmla="*/ 0 h 174"/>
              <a:gd name="T6" fmla="*/ 0 w 96"/>
              <a:gd name="T7" fmla="*/ 87 h 174"/>
              <a:gd name="T8" fmla="*/ 0 w 96"/>
              <a:gd name="T9" fmla="*/ 114 h 174"/>
              <a:gd name="T10" fmla="*/ 96 w 96"/>
              <a:gd name="T11" fmla="*/ 18 h 174"/>
              <a:gd name="T12" fmla="*/ 96 w 96"/>
              <a:gd name="T13" fmla="*/ 18 h 174"/>
              <a:gd name="T14" fmla="*/ 72 w 96"/>
              <a:gd name="T15" fmla="*/ 0 h 174"/>
              <a:gd name="T16" fmla="*/ 54 w 96"/>
              <a:gd name="T17" fmla="*/ 18 h 174"/>
              <a:gd name="T18" fmla="*/ 54 w 96"/>
              <a:gd name="T19" fmla="*/ 0 h 174"/>
              <a:gd name="T20" fmla="*/ 72 w 96"/>
              <a:gd name="T21" fmla="*/ 0 h 174"/>
              <a:gd name="T22" fmla="*/ 72 w 96"/>
              <a:gd name="T23" fmla="*/ 0 h 174"/>
              <a:gd name="T24" fmla="*/ 42 w 96"/>
              <a:gd name="T25" fmla="*/ 30 h 174"/>
              <a:gd name="T26" fmla="*/ 0 w 96"/>
              <a:gd name="T27" fmla="*/ 72 h 174"/>
              <a:gd name="T28" fmla="*/ 0 w 96"/>
              <a:gd name="T29" fmla="*/ 45 h 174"/>
              <a:gd name="T30" fmla="*/ 42 w 96"/>
              <a:gd name="T31" fmla="*/ 6 h 174"/>
              <a:gd name="T32" fmla="*/ 42 w 96"/>
              <a:gd name="T33" fmla="*/ 30 h 174"/>
              <a:gd name="T34" fmla="*/ 42 w 96"/>
              <a:gd name="T35" fmla="*/ 30 h 174"/>
              <a:gd name="T36" fmla="*/ 30 w 96"/>
              <a:gd name="T37" fmla="*/ 0 h 174"/>
              <a:gd name="T38" fmla="*/ 0 w 96"/>
              <a:gd name="T39" fmla="*/ 30 h 174"/>
              <a:gd name="T40" fmla="*/ 0 w 96"/>
              <a:gd name="T41" fmla="*/ 3 h 174"/>
              <a:gd name="T42" fmla="*/ 6 w 96"/>
              <a:gd name="T43" fmla="*/ 0 h 174"/>
              <a:gd name="T44" fmla="*/ 30 w 96"/>
              <a:gd name="T45" fmla="*/ 0 h 174"/>
              <a:gd name="T46" fmla="*/ 30 w 96"/>
              <a:gd name="T47" fmla="*/ 0 h 174"/>
              <a:gd name="T48" fmla="*/ 0 w 96"/>
              <a:gd name="T49" fmla="*/ 129 h 174"/>
              <a:gd name="T50" fmla="*/ 96 w 96"/>
              <a:gd name="T51" fmla="*/ 33 h 174"/>
              <a:gd name="T52" fmla="*/ 96 w 96"/>
              <a:gd name="T53" fmla="*/ 60 h 174"/>
              <a:gd name="T54" fmla="*/ 0 w 96"/>
              <a:gd name="T55" fmla="*/ 153 h 174"/>
              <a:gd name="T56" fmla="*/ 0 w 96"/>
              <a:gd name="T57" fmla="*/ 129 h 174"/>
              <a:gd name="T58" fmla="*/ 0 w 96"/>
              <a:gd name="T59" fmla="*/ 129 h 174"/>
              <a:gd name="T60" fmla="*/ 0 w 96"/>
              <a:gd name="T61" fmla="*/ 171 h 174"/>
              <a:gd name="T62" fmla="*/ 96 w 96"/>
              <a:gd name="T63" fmla="*/ 75 h 174"/>
              <a:gd name="T64" fmla="*/ 96 w 96"/>
              <a:gd name="T65" fmla="*/ 99 h 174"/>
              <a:gd name="T66" fmla="*/ 24 w 96"/>
              <a:gd name="T67" fmla="*/ 174 h 174"/>
              <a:gd name="T68" fmla="*/ 0 w 96"/>
              <a:gd name="T69" fmla="*/ 174 h 174"/>
              <a:gd name="T70" fmla="*/ 0 w 96"/>
              <a:gd name="T71" fmla="*/ 171 h 174"/>
              <a:gd name="T72" fmla="*/ 0 w 96"/>
              <a:gd name="T73" fmla="*/ 171 h 174"/>
              <a:gd name="T74" fmla="*/ 42 w 96"/>
              <a:gd name="T75" fmla="*/ 174 h 174"/>
              <a:gd name="T76" fmla="*/ 66 w 96"/>
              <a:gd name="T77" fmla="*/ 174 h 174"/>
              <a:gd name="T78" fmla="*/ 96 w 96"/>
              <a:gd name="T79" fmla="*/ 141 h 174"/>
              <a:gd name="T80" fmla="*/ 96 w 96"/>
              <a:gd name="T81" fmla="*/ 117 h 174"/>
              <a:gd name="T82" fmla="*/ 42 w 96"/>
              <a:gd name="T83" fmla="*/ 174 h 174"/>
              <a:gd name="T84" fmla="*/ 42 w 96"/>
              <a:gd name="T85" fmla="*/ 174 h 174"/>
              <a:gd name="T86" fmla="*/ 81 w 96"/>
              <a:gd name="T87" fmla="*/ 174 h 174"/>
              <a:gd name="T88" fmla="*/ 96 w 96"/>
              <a:gd name="T89" fmla="*/ 174 h 174"/>
              <a:gd name="T90" fmla="*/ 96 w 96"/>
              <a:gd name="T91" fmla="*/ 159 h 174"/>
              <a:gd name="T92" fmla="*/ 81 w 96"/>
              <a:gd name="T93" fmla="*/ 174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96" h="174">
                <a:moveTo>
                  <a:pt x="96" y="18"/>
                </a:moveTo>
                <a:lnTo>
                  <a:pt x="96" y="0"/>
                </a:lnTo>
                <a:lnTo>
                  <a:pt x="90" y="0"/>
                </a:lnTo>
                <a:lnTo>
                  <a:pt x="0" y="87"/>
                </a:lnTo>
                <a:lnTo>
                  <a:pt x="0" y="114"/>
                </a:lnTo>
                <a:lnTo>
                  <a:pt x="96" y="18"/>
                </a:lnTo>
                <a:lnTo>
                  <a:pt x="96" y="18"/>
                </a:lnTo>
                <a:close/>
                <a:moveTo>
                  <a:pt x="72" y="0"/>
                </a:moveTo>
                <a:lnTo>
                  <a:pt x="54" y="18"/>
                </a:lnTo>
                <a:lnTo>
                  <a:pt x="54" y="0"/>
                </a:lnTo>
                <a:lnTo>
                  <a:pt x="72" y="0"/>
                </a:lnTo>
                <a:lnTo>
                  <a:pt x="72" y="0"/>
                </a:lnTo>
                <a:close/>
                <a:moveTo>
                  <a:pt x="42" y="30"/>
                </a:moveTo>
                <a:lnTo>
                  <a:pt x="0" y="72"/>
                </a:lnTo>
                <a:lnTo>
                  <a:pt x="0" y="45"/>
                </a:lnTo>
                <a:lnTo>
                  <a:pt x="42" y="6"/>
                </a:lnTo>
                <a:lnTo>
                  <a:pt x="42" y="30"/>
                </a:lnTo>
                <a:lnTo>
                  <a:pt x="42" y="30"/>
                </a:lnTo>
                <a:close/>
                <a:moveTo>
                  <a:pt x="30" y="0"/>
                </a:moveTo>
                <a:lnTo>
                  <a:pt x="0" y="30"/>
                </a:lnTo>
                <a:lnTo>
                  <a:pt x="0" y="3"/>
                </a:lnTo>
                <a:lnTo>
                  <a:pt x="6" y="0"/>
                </a:lnTo>
                <a:lnTo>
                  <a:pt x="30" y="0"/>
                </a:lnTo>
                <a:lnTo>
                  <a:pt x="30" y="0"/>
                </a:lnTo>
                <a:close/>
                <a:moveTo>
                  <a:pt x="0" y="129"/>
                </a:moveTo>
                <a:lnTo>
                  <a:pt x="96" y="33"/>
                </a:lnTo>
                <a:lnTo>
                  <a:pt x="96" y="60"/>
                </a:lnTo>
                <a:lnTo>
                  <a:pt x="0" y="153"/>
                </a:lnTo>
                <a:lnTo>
                  <a:pt x="0" y="129"/>
                </a:lnTo>
                <a:lnTo>
                  <a:pt x="0" y="129"/>
                </a:lnTo>
                <a:close/>
                <a:moveTo>
                  <a:pt x="0" y="171"/>
                </a:moveTo>
                <a:lnTo>
                  <a:pt x="96" y="75"/>
                </a:lnTo>
                <a:lnTo>
                  <a:pt x="96" y="99"/>
                </a:lnTo>
                <a:lnTo>
                  <a:pt x="24" y="174"/>
                </a:lnTo>
                <a:lnTo>
                  <a:pt x="0" y="174"/>
                </a:lnTo>
                <a:lnTo>
                  <a:pt x="0" y="171"/>
                </a:lnTo>
                <a:lnTo>
                  <a:pt x="0" y="171"/>
                </a:lnTo>
                <a:close/>
                <a:moveTo>
                  <a:pt x="42" y="174"/>
                </a:moveTo>
                <a:lnTo>
                  <a:pt x="66" y="174"/>
                </a:lnTo>
                <a:lnTo>
                  <a:pt x="96" y="141"/>
                </a:lnTo>
                <a:lnTo>
                  <a:pt x="96" y="117"/>
                </a:lnTo>
                <a:lnTo>
                  <a:pt x="42" y="174"/>
                </a:lnTo>
                <a:lnTo>
                  <a:pt x="42" y="174"/>
                </a:lnTo>
                <a:close/>
                <a:moveTo>
                  <a:pt x="81" y="174"/>
                </a:moveTo>
                <a:lnTo>
                  <a:pt x="96" y="174"/>
                </a:lnTo>
                <a:lnTo>
                  <a:pt x="96" y="159"/>
                </a:lnTo>
                <a:lnTo>
                  <a:pt x="81" y="174"/>
                </a:lnTo>
                <a:close/>
              </a:path>
            </a:pathLst>
          </a:custGeom>
          <a:solidFill>
            <a:srgbClr val="F7EC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2" name="Freeform 110"/>
          <p:cNvSpPr>
            <a:spLocks noEditPoints="1"/>
          </p:cNvSpPr>
          <p:nvPr/>
        </p:nvSpPr>
        <p:spPr bwMode="auto">
          <a:xfrm>
            <a:off x="4454526" y="1127126"/>
            <a:ext cx="247650" cy="57150"/>
          </a:xfrm>
          <a:custGeom>
            <a:avLst/>
            <a:gdLst>
              <a:gd name="T0" fmla="*/ 52 w 52"/>
              <a:gd name="T1" fmla="*/ 0 h 12"/>
              <a:gd name="T2" fmla="*/ 45 w 52"/>
              <a:gd name="T3" fmla="*/ 0 h 12"/>
              <a:gd name="T4" fmla="*/ 33 w 52"/>
              <a:gd name="T5" fmla="*/ 12 h 12"/>
              <a:gd name="T6" fmla="*/ 37 w 52"/>
              <a:gd name="T7" fmla="*/ 12 h 12"/>
              <a:gd name="T8" fmla="*/ 42 w 52"/>
              <a:gd name="T9" fmla="*/ 12 h 12"/>
              <a:gd name="T10" fmla="*/ 52 w 52"/>
              <a:gd name="T11" fmla="*/ 1 h 12"/>
              <a:gd name="T12" fmla="*/ 52 w 52"/>
              <a:gd name="T13" fmla="*/ 0 h 12"/>
              <a:gd name="T14" fmla="*/ 39 w 52"/>
              <a:gd name="T15" fmla="*/ 0 h 12"/>
              <a:gd name="T16" fmla="*/ 28 w 52"/>
              <a:gd name="T17" fmla="*/ 12 h 12"/>
              <a:gd name="T18" fmla="*/ 20 w 52"/>
              <a:gd name="T19" fmla="*/ 12 h 12"/>
              <a:gd name="T20" fmla="*/ 31 w 52"/>
              <a:gd name="T21" fmla="*/ 0 h 12"/>
              <a:gd name="T22" fmla="*/ 39 w 52"/>
              <a:gd name="T23" fmla="*/ 0 h 12"/>
              <a:gd name="T24" fmla="*/ 25 w 52"/>
              <a:gd name="T25" fmla="*/ 0 h 12"/>
              <a:gd name="T26" fmla="*/ 17 w 52"/>
              <a:gd name="T27" fmla="*/ 0 h 12"/>
              <a:gd name="T28" fmla="*/ 6 w 52"/>
              <a:gd name="T29" fmla="*/ 11 h 12"/>
              <a:gd name="T30" fmla="*/ 8 w 52"/>
              <a:gd name="T31" fmla="*/ 12 h 12"/>
              <a:gd name="T32" fmla="*/ 14 w 52"/>
              <a:gd name="T33" fmla="*/ 12 h 12"/>
              <a:gd name="T34" fmla="*/ 25 w 52"/>
              <a:gd name="T35" fmla="*/ 0 h 12"/>
              <a:gd name="T36" fmla="*/ 11 w 52"/>
              <a:gd name="T37" fmla="*/ 0 h 12"/>
              <a:gd name="T38" fmla="*/ 2 w 52"/>
              <a:gd name="T39" fmla="*/ 9 h 12"/>
              <a:gd name="T40" fmla="*/ 0 w 52"/>
              <a:gd name="T41" fmla="*/ 3 h 12"/>
              <a:gd name="T42" fmla="*/ 0 w 52"/>
              <a:gd name="T43" fmla="*/ 3 h 12"/>
              <a:gd name="T44" fmla="*/ 3 w 52"/>
              <a:gd name="T45" fmla="*/ 0 h 12"/>
              <a:gd name="T46" fmla="*/ 11 w 52"/>
              <a:gd name="T47" fmla="*/ 0 h 12"/>
              <a:gd name="T48" fmla="*/ 49 w 52"/>
              <a:gd name="T49" fmla="*/ 10 h 12"/>
              <a:gd name="T50" fmla="*/ 50 w 52"/>
              <a:gd name="T51" fmla="*/ 9 h 12"/>
              <a:gd name="T52" fmla="*/ 50 w 52"/>
              <a:gd name="T53" fmla="*/ 9 h 12"/>
              <a:gd name="T54" fmla="*/ 49 w 52"/>
              <a:gd name="T55" fmla="*/ 1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2" h="12">
                <a:moveTo>
                  <a:pt x="52" y="0"/>
                </a:moveTo>
                <a:cubicBezTo>
                  <a:pt x="45" y="0"/>
                  <a:pt x="45" y="0"/>
                  <a:pt x="45" y="0"/>
                </a:cubicBezTo>
                <a:cubicBezTo>
                  <a:pt x="33" y="12"/>
                  <a:pt x="33" y="12"/>
                  <a:pt x="33" y="12"/>
                </a:cubicBezTo>
                <a:cubicBezTo>
                  <a:pt x="37" y="12"/>
                  <a:pt x="37" y="12"/>
                  <a:pt x="37" y="12"/>
                </a:cubicBezTo>
                <a:cubicBezTo>
                  <a:pt x="42" y="12"/>
                  <a:pt x="42" y="12"/>
                  <a:pt x="42" y="12"/>
                </a:cubicBezTo>
                <a:cubicBezTo>
                  <a:pt x="52" y="1"/>
                  <a:pt x="52" y="1"/>
                  <a:pt x="52" y="1"/>
                </a:cubicBezTo>
                <a:cubicBezTo>
                  <a:pt x="52" y="0"/>
                  <a:pt x="52" y="0"/>
                  <a:pt x="52" y="0"/>
                </a:cubicBezTo>
                <a:close/>
                <a:moveTo>
                  <a:pt x="39" y="0"/>
                </a:moveTo>
                <a:cubicBezTo>
                  <a:pt x="28" y="12"/>
                  <a:pt x="28" y="12"/>
                  <a:pt x="28" y="12"/>
                </a:cubicBezTo>
                <a:cubicBezTo>
                  <a:pt x="20" y="12"/>
                  <a:pt x="20" y="12"/>
                  <a:pt x="20" y="12"/>
                </a:cubicBezTo>
                <a:cubicBezTo>
                  <a:pt x="31" y="0"/>
                  <a:pt x="31" y="0"/>
                  <a:pt x="31" y="0"/>
                </a:cubicBezTo>
                <a:cubicBezTo>
                  <a:pt x="39" y="0"/>
                  <a:pt x="39" y="0"/>
                  <a:pt x="39" y="0"/>
                </a:cubicBezTo>
                <a:close/>
                <a:moveTo>
                  <a:pt x="25" y="0"/>
                </a:moveTo>
                <a:cubicBezTo>
                  <a:pt x="17" y="0"/>
                  <a:pt x="17" y="0"/>
                  <a:pt x="17" y="0"/>
                </a:cubicBezTo>
                <a:cubicBezTo>
                  <a:pt x="6" y="11"/>
                  <a:pt x="6" y="11"/>
                  <a:pt x="6" y="11"/>
                </a:cubicBezTo>
                <a:cubicBezTo>
                  <a:pt x="7" y="12"/>
                  <a:pt x="8" y="12"/>
                  <a:pt x="8" y="12"/>
                </a:cubicBezTo>
                <a:cubicBezTo>
                  <a:pt x="14" y="12"/>
                  <a:pt x="14" y="12"/>
                  <a:pt x="14" y="12"/>
                </a:cubicBezTo>
                <a:cubicBezTo>
                  <a:pt x="25" y="0"/>
                  <a:pt x="25" y="0"/>
                  <a:pt x="25" y="0"/>
                </a:cubicBezTo>
                <a:close/>
                <a:moveTo>
                  <a:pt x="11" y="0"/>
                </a:moveTo>
                <a:cubicBezTo>
                  <a:pt x="2" y="9"/>
                  <a:pt x="2" y="9"/>
                  <a:pt x="2" y="9"/>
                </a:cubicBezTo>
                <a:cubicBezTo>
                  <a:pt x="1" y="8"/>
                  <a:pt x="0" y="6"/>
                  <a:pt x="0" y="3"/>
                </a:cubicBezTo>
                <a:cubicBezTo>
                  <a:pt x="0" y="3"/>
                  <a:pt x="0" y="3"/>
                  <a:pt x="0" y="3"/>
                </a:cubicBezTo>
                <a:cubicBezTo>
                  <a:pt x="3" y="0"/>
                  <a:pt x="3" y="0"/>
                  <a:pt x="3" y="0"/>
                </a:cubicBezTo>
                <a:cubicBezTo>
                  <a:pt x="11" y="0"/>
                  <a:pt x="11" y="0"/>
                  <a:pt x="11" y="0"/>
                </a:cubicBezTo>
                <a:close/>
                <a:moveTo>
                  <a:pt x="49" y="10"/>
                </a:moveTo>
                <a:cubicBezTo>
                  <a:pt x="50" y="9"/>
                  <a:pt x="50" y="9"/>
                  <a:pt x="50" y="9"/>
                </a:cubicBezTo>
                <a:cubicBezTo>
                  <a:pt x="50" y="9"/>
                  <a:pt x="50" y="9"/>
                  <a:pt x="50" y="9"/>
                </a:cubicBezTo>
                <a:cubicBezTo>
                  <a:pt x="50" y="9"/>
                  <a:pt x="49" y="10"/>
                  <a:pt x="49" y="10"/>
                </a:cubicBez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3" name="Freeform 111"/>
          <p:cNvSpPr>
            <a:spLocks noEditPoints="1"/>
          </p:cNvSpPr>
          <p:nvPr/>
        </p:nvSpPr>
        <p:spPr bwMode="auto">
          <a:xfrm>
            <a:off x="4454526" y="1052514"/>
            <a:ext cx="247650" cy="57150"/>
          </a:xfrm>
          <a:custGeom>
            <a:avLst/>
            <a:gdLst>
              <a:gd name="T0" fmla="*/ 0 w 156"/>
              <a:gd name="T1" fmla="*/ 36 h 36"/>
              <a:gd name="T2" fmla="*/ 6 w 156"/>
              <a:gd name="T3" fmla="*/ 36 h 36"/>
              <a:gd name="T4" fmla="*/ 42 w 156"/>
              <a:gd name="T5" fmla="*/ 0 h 36"/>
              <a:gd name="T6" fmla="*/ 24 w 156"/>
              <a:gd name="T7" fmla="*/ 0 h 36"/>
              <a:gd name="T8" fmla="*/ 18 w 156"/>
              <a:gd name="T9" fmla="*/ 0 h 36"/>
              <a:gd name="T10" fmla="*/ 0 w 156"/>
              <a:gd name="T11" fmla="*/ 15 h 36"/>
              <a:gd name="T12" fmla="*/ 0 w 156"/>
              <a:gd name="T13" fmla="*/ 36 h 36"/>
              <a:gd name="T14" fmla="*/ 0 w 156"/>
              <a:gd name="T15" fmla="*/ 36 h 36"/>
              <a:gd name="T16" fmla="*/ 21 w 156"/>
              <a:gd name="T17" fmla="*/ 36 h 36"/>
              <a:gd name="T18" fmla="*/ 57 w 156"/>
              <a:gd name="T19" fmla="*/ 0 h 36"/>
              <a:gd name="T20" fmla="*/ 84 w 156"/>
              <a:gd name="T21" fmla="*/ 0 h 36"/>
              <a:gd name="T22" fmla="*/ 48 w 156"/>
              <a:gd name="T23" fmla="*/ 36 h 36"/>
              <a:gd name="T24" fmla="*/ 21 w 156"/>
              <a:gd name="T25" fmla="*/ 36 h 36"/>
              <a:gd name="T26" fmla="*/ 21 w 156"/>
              <a:gd name="T27" fmla="*/ 36 h 36"/>
              <a:gd name="T28" fmla="*/ 63 w 156"/>
              <a:gd name="T29" fmla="*/ 36 h 36"/>
              <a:gd name="T30" fmla="*/ 87 w 156"/>
              <a:gd name="T31" fmla="*/ 36 h 36"/>
              <a:gd name="T32" fmla="*/ 126 w 156"/>
              <a:gd name="T33" fmla="*/ 0 h 36"/>
              <a:gd name="T34" fmla="*/ 99 w 156"/>
              <a:gd name="T35" fmla="*/ 0 h 36"/>
              <a:gd name="T36" fmla="*/ 63 w 156"/>
              <a:gd name="T37" fmla="*/ 36 h 36"/>
              <a:gd name="T38" fmla="*/ 63 w 156"/>
              <a:gd name="T39" fmla="*/ 36 h 36"/>
              <a:gd name="T40" fmla="*/ 105 w 156"/>
              <a:gd name="T41" fmla="*/ 36 h 36"/>
              <a:gd name="T42" fmla="*/ 141 w 156"/>
              <a:gd name="T43" fmla="*/ 0 h 36"/>
              <a:gd name="T44" fmla="*/ 156 w 156"/>
              <a:gd name="T45" fmla="*/ 0 h 36"/>
              <a:gd name="T46" fmla="*/ 156 w 156"/>
              <a:gd name="T47" fmla="*/ 0 h 36"/>
              <a:gd name="T48" fmla="*/ 156 w 156"/>
              <a:gd name="T49" fmla="*/ 9 h 36"/>
              <a:gd name="T50" fmla="*/ 129 w 156"/>
              <a:gd name="T51" fmla="*/ 36 h 36"/>
              <a:gd name="T52" fmla="*/ 105 w 156"/>
              <a:gd name="T53" fmla="*/ 36 h 36"/>
              <a:gd name="T54" fmla="*/ 105 w 156"/>
              <a:gd name="T55" fmla="*/ 36 h 36"/>
              <a:gd name="T56" fmla="*/ 147 w 156"/>
              <a:gd name="T57" fmla="*/ 36 h 36"/>
              <a:gd name="T58" fmla="*/ 156 w 156"/>
              <a:gd name="T59" fmla="*/ 36 h 36"/>
              <a:gd name="T60" fmla="*/ 156 w 156"/>
              <a:gd name="T61" fmla="*/ 27 h 36"/>
              <a:gd name="T62" fmla="*/ 147 w 156"/>
              <a:gd name="T63" fmla="*/ 36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56" h="36">
                <a:moveTo>
                  <a:pt x="0" y="36"/>
                </a:moveTo>
                <a:lnTo>
                  <a:pt x="6" y="36"/>
                </a:lnTo>
                <a:lnTo>
                  <a:pt x="42" y="0"/>
                </a:lnTo>
                <a:lnTo>
                  <a:pt x="24" y="0"/>
                </a:lnTo>
                <a:lnTo>
                  <a:pt x="18" y="0"/>
                </a:lnTo>
                <a:lnTo>
                  <a:pt x="0" y="15"/>
                </a:lnTo>
                <a:lnTo>
                  <a:pt x="0" y="36"/>
                </a:lnTo>
                <a:lnTo>
                  <a:pt x="0" y="36"/>
                </a:lnTo>
                <a:close/>
                <a:moveTo>
                  <a:pt x="21" y="36"/>
                </a:moveTo>
                <a:lnTo>
                  <a:pt x="57" y="0"/>
                </a:lnTo>
                <a:lnTo>
                  <a:pt x="84" y="0"/>
                </a:lnTo>
                <a:lnTo>
                  <a:pt x="48" y="36"/>
                </a:lnTo>
                <a:lnTo>
                  <a:pt x="21" y="36"/>
                </a:lnTo>
                <a:lnTo>
                  <a:pt x="21" y="36"/>
                </a:lnTo>
                <a:close/>
                <a:moveTo>
                  <a:pt x="63" y="36"/>
                </a:moveTo>
                <a:lnTo>
                  <a:pt x="87" y="36"/>
                </a:lnTo>
                <a:lnTo>
                  <a:pt x="126" y="0"/>
                </a:lnTo>
                <a:lnTo>
                  <a:pt x="99" y="0"/>
                </a:lnTo>
                <a:lnTo>
                  <a:pt x="63" y="36"/>
                </a:lnTo>
                <a:lnTo>
                  <a:pt x="63" y="36"/>
                </a:lnTo>
                <a:close/>
                <a:moveTo>
                  <a:pt x="105" y="36"/>
                </a:moveTo>
                <a:lnTo>
                  <a:pt x="141" y="0"/>
                </a:lnTo>
                <a:lnTo>
                  <a:pt x="156" y="0"/>
                </a:lnTo>
                <a:lnTo>
                  <a:pt x="156" y="0"/>
                </a:lnTo>
                <a:lnTo>
                  <a:pt x="156" y="9"/>
                </a:lnTo>
                <a:lnTo>
                  <a:pt x="129" y="36"/>
                </a:lnTo>
                <a:lnTo>
                  <a:pt x="105" y="36"/>
                </a:lnTo>
                <a:lnTo>
                  <a:pt x="105" y="36"/>
                </a:lnTo>
                <a:close/>
                <a:moveTo>
                  <a:pt x="147" y="36"/>
                </a:moveTo>
                <a:lnTo>
                  <a:pt x="156" y="36"/>
                </a:lnTo>
                <a:lnTo>
                  <a:pt x="156" y="27"/>
                </a:lnTo>
                <a:lnTo>
                  <a:pt x="147" y="36"/>
                </a:ln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4" name="Freeform 112"/>
          <p:cNvSpPr>
            <a:spLocks noEditPoints="1"/>
          </p:cNvSpPr>
          <p:nvPr/>
        </p:nvSpPr>
        <p:spPr bwMode="auto">
          <a:xfrm>
            <a:off x="4075113" y="193676"/>
            <a:ext cx="1006475" cy="1057275"/>
          </a:xfrm>
          <a:custGeom>
            <a:avLst/>
            <a:gdLst>
              <a:gd name="T0" fmla="*/ 166 w 212"/>
              <a:gd name="T1" fmla="*/ 106 h 223"/>
              <a:gd name="T2" fmla="*/ 144 w 212"/>
              <a:gd name="T3" fmla="*/ 169 h 223"/>
              <a:gd name="T4" fmla="*/ 136 w 212"/>
              <a:gd name="T5" fmla="*/ 200 h 223"/>
              <a:gd name="T6" fmla="*/ 119 w 212"/>
              <a:gd name="T7" fmla="*/ 213 h 223"/>
              <a:gd name="T8" fmla="*/ 95 w 212"/>
              <a:gd name="T9" fmla="*/ 223 h 223"/>
              <a:gd name="T10" fmla="*/ 88 w 212"/>
              <a:gd name="T11" fmla="*/ 213 h 223"/>
              <a:gd name="T12" fmla="*/ 80 w 212"/>
              <a:gd name="T13" fmla="*/ 209 h 223"/>
              <a:gd name="T14" fmla="*/ 76 w 212"/>
              <a:gd name="T15" fmla="*/ 195 h 223"/>
              <a:gd name="T16" fmla="*/ 72 w 212"/>
              <a:gd name="T17" fmla="*/ 177 h 223"/>
              <a:gd name="T18" fmla="*/ 68 w 212"/>
              <a:gd name="T19" fmla="*/ 169 h 223"/>
              <a:gd name="T20" fmla="*/ 47 w 212"/>
              <a:gd name="T21" fmla="*/ 106 h 223"/>
              <a:gd name="T22" fmla="*/ 51 w 212"/>
              <a:gd name="T23" fmla="*/ 48 h 223"/>
              <a:gd name="T24" fmla="*/ 31 w 212"/>
              <a:gd name="T25" fmla="*/ 34 h 223"/>
              <a:gd name="T26" fmla="*/ 51 w 212"/>
              <a:gd name="T27" fmla="*/ 48 h 223"/>
              <a:gd name="T28" fmla="*/ 181 w 212"/>
              <a:gd name="T29" fmla="*/ 31 h 223"/>
              <a:gd name="T30" fmla="*/ 161 w 212"/>
              <a:gd name="T31" fmla="*/ 51 h 223"/>
              <a:gd name="T32" fmla="*/ 28 w 212"/>
              <a:gd name="T33" fmla="*/ 106 h 223"/>
              <a:gd name="T34" fmla="*/ 0 w 212"/>
              <a:gd name="T35" fmla="*/ 106 h 223"/>
              <a:gd name="T36" fmla="*/ 186 w 212"/>
              <a:gd name="T37" fmla="*/ 109 h 223"/>
              <a:gd name="T38" fmla="*/ 210 w 212"/>
              <a:gd name="T39" fmla="*/ 104 h 223"/>
              <a:gd name="T40" fmla="*/ 186 w 212"/>
              <a:gd name="T41" fmla="*/ 109 h 223"/>
              <a:gd name="T42" fmla="*/ 104 w 212"/>
              <a:gd name="T43" fmla="*/ 26 h 223"/>
              <a:gd name="T44" fmla="*/ 108 w 212"/>
              <a:gd name="T45" fmla="*/ 2 h 223"/>
              <a:gd name="T46" fmla="*/ 132 w 212"/>
              <a:gd name="T47" fmla="*/ 193 h 223"/>
              <a:gd name="T48" fmla="*/ 124 w 212"/>
              <a:gd name="T49" fmla="*/ 181 h 223"/>
              <a:gd name="T50" fmla="*/ 80 w 212"/>
              <a:gd name="T51" fmla="*/ 181 h 223"/>
              <a:gd name="T52" fmla="*/ 80 w 212"/>
              <a:gd name="T53" fmla="*/ 197 h 223"/>
              <a:gd name="T54" fmla="*/ 83 w 212"/>
              <a:gd name="T55" fmla="*/ 206 h 223"/>
              <a:gd name="T56" fmla="*/ 117 w 212"/>
              <a:gd name="T57" fmla="*/ 209 h 223"/>
              <a:gd name="T58" fmla="*/ 132 w 212"/>
              <a:gd name="T59" fmla="*/ 200 h 223"/>
              <a:gd name="T60" fmla="*/ 122 w 212"/>
              <a:gd name="T61" fmla="*/ 129 h 223"/>
              <a:gd name="T62" fmla="*/ 108 w 212"/>
              <a:gd name="T63" fmla="*/ 129 h 223"/>
              <a:gd name="T64" fmla="*/ 104 w 212"/>
              <a:gd name="T65" fmla="*/ 119 h 223"/>
              <a:gd name="T66" fmla="*/ 90 w 212"/>
              <a:gd name="T67" fmla="*/ 129 h 223"/>
              <a:gd name="T68" fmla="*/ 122 w 212"/>
              <a:gd name="T69" fmla="*/ 129 h 223"/>
              <a:gd name="T70" fmla="*/ 124 w 212"/>
              <a:gd name="T71" fmla="*/ 102 h 223"/>
              <a:gd name="T72" fmla="*/ 126 w 212"/>
              <a:gd name="T73" fmla="*/ 117 h 223"/>
              <a:gd name="T74" fmla="*/ 138 w 212"/>
              <a:gd name="T75" fmla="*/ 174 h 223"/>
              <a:gd name="T76" fmla="*/ 140 w 212"/>
              <a:gd name="T77" fmla="*/ 151 h 223"/>
              <a:gd name="T78" fmla="*/ 162 w 212"/>
              <a:gd name="T79" fmla="*/ 106 h 223"/>
              <a:gd name="T80" fmla="*/ 67 w 212"/>
              <a:gd name="T81" fmla="*/ 67 h 223"/>
              <a:gd name="T82" fmla="*/ 72 w 212"/>
              <a:gd name="T83" fmla="*/ 150 h 223"/>
              <a:gd name="T84" fmla="*/ 75 w 212"/>
              <a:gd name="T85" fmla="*/ 174 h 223"/>
              <a:gd name="T86" fmla="*/ 86 w 212"/>
              <a:gd name="T87" fmla="*/ 177 h 223"/>
              <a:gd name="T88" fmla="*/ 86 w 212"/>
              <a:gd name="T89" fmla="*/ 104 h 223"/>
              <a:gd name="T90" fmla="*/ 90 w 212"/>
              <a:gd name="T91" fmla="*/ 115 h 223"/>
              <a:gd name="T92" fmla="*/ 106 w 212"/>
              <a:gd name="T93" fmla="*/ 102 h 223"/>
              <a:gd name="T94" fmla="*/ 122 w 212"/>
              <a:gd name="T95" fmla="*/ 115 h 223"/>
              <a:gd name="T96" fmla="*/ 97 w 212"/>
              <a:gd name="T97" fmla="*/ 219 h 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212" h="223">
                <a:moveTo>
                  <a:pt x="106" y="47"/>
                </a:moveTo>
                <a:cubicBezTo>
                  <a:pt x="123" y="47"/>
                  <a:pt x="138" y="54"/>
                  <a:pt x="148" y="64"/>
                </a:cubicBezTo>
                <a:cubicBezTo>
                  <a:pt x="159" y="75"/>
                  <a:pt x="166" y="90"/>
                  <a:pt x="166" y="106"/>
                </a:cubicBezTo>
                <a:cubicBezTo>
                  <a:pt x="166" y="116"/>
                  <a:pt x="164" y="124"/>
                  <a:pt x="160" y="132"/>
                </a:cubicBezTo>
                <a:cubicBezTo>
                  <a:pt x="156" y="140"/>
                  <a:pt x="151" y="147"/>
                  <a:pt x="144" y="152"/>
                </a:cubicBezTo>
                <a:cubicBezTo>
                  <a:pt x="144" y="169"/>
                  <a:pt x="144" y="169"/>
                  <a:pt x="144" y="169"/>
                </a:cubicBezTo>
                <a:cubicBezTo>
                  <a:pt x="144" y="172"/>
                  <a:pt x="143" y="175"/>
                  <a:pt x="141" y="177"/>
                </a:cubicBezTo>
                <a:cubicBezTo>
                  <a:pt x="139" y="178"/>
                  <a:pt x="138" y="179"/>
                  <a:pt x="136" y="180"/>
                </a:cubicBezTo>
                <a:cubicBezTo>
                  <a:pt x="136" y="200"/>
                  <a:pt x="136" y="200"/>
                  <a:pt x="136" y="200"/>
                </a:cubicBezTo>
                <a:cubicBezTo>
                  <a:pt x="136" y="204"/>
                  <a:pt x="135" y="207"/>
                  <a:pt x="133" y="209"/>
                </a:cubicBezTo>
                <a:cubicBezTo>
                  <a:pt x="131" y="211"/>
                  <a:pt x="127" y="213"/>
                  <a:pt x="124" y="213"/>
                </a:cubicBezTo>
                <a:cubicBezTo>
                  <a:pt x="119" y="213"/>
                  <a:pt x="119" y="213"/>
                  <a:pt x="119" y="213"/>
                </a:cubicBezTo>
                <a:cubicBezTo>
                  <a:pt x="119" y="221"/>
                  <a:pt x="119" y="221"/>
                  <a:pt x="119" y="221"/>
                </a:cubicBezTo>
                <a:cubicBezTo>
                  <a:pt x="119" y="222"/>
                  <a:pt x="118" y="223"/>
                  <a:pt x="117" y="223"/>
                </a:cubicBezTo>
                <a:cubicBezTo>
                  <a:pt x="95" y="223"/>
                  <a:pt x="95" y="223"/>
                  <a:pt x="95" y="223"/>
                </a:cubicBezTo>
                <a:cubicBezTo>
                  <a:pt x="94" y="223"/>
                  <a:pt x="93" y="222"/>
                  <a:pt x="93" y="221"/>
                </a:cubicBezTo>
                <a:cubicBezTo>
                  <a:pt x="93" y="213"/>
                  <a:pt x="93" y="213"/>
                  <a:pt x="93" y="213"/>
                </a:cubicBezTo>
                <a:cubicBezTo>
                  <a:pt x="88" y="213"/>
                  <a:pt x="88" y="213"/>
                  <a:pt x="88" y="213"/>
                </a:cubicBezTo>
                <a:cubicBezTo>
                  <a:pt x="85" y="213"/>
                  <a:pt x="82" y="211"/>
                  <a:pt x="80" y="209"/>
                </a:cubicBezTo>
                <a:cubicBezTo>
                  <a:pt x="80" y="209"/>
                  <a:pt x="80" y="209"/>
                  <a:pt x="80" y="209"/>
                </a:cubicBezTo>
                <a:cubicBezTo>
                  <a:pt x="80" y="209"/>
                  <a:pt x="80" y="209"/>
                  <a:pt x="80" y="209"/>
                </a:cubicBezTo>
                <a:cubicBezTo>
                  <a:pt x="80" y="209"/>
                  <a:pt x="80" y="209"/>
                  <a:pt x="80" y="209"/>
                </a:cubicBezTo>
                <a:cubicBezTo>
                  <a:pt x="77" y="207"/>
                  <a:pt x="76" y="204"/>
                  <a:pt x="76" y="200"/>
                </a:cubicBezTo>
                <a:cubicBezTo>
                  <a:pt x="76" y="195"/>
                  <a:pt x="76" y="195"/>
                  <a:pt x="76" y="195"/>
                </a:cubicBezTo>
                <a:cubicBezTo>
                  <a:pt x="76" y="180"/>
                  <a:pt x="76" y="180"/>
                  <a:pt x="76" y="180"/>
                </a:cubicBezTo>
                <a:cubicBezTo>
                  <a:pt x="75" y="179"/>
                  <a:pt x="73" y="178"/>
                  <a:pt x="72" y="177"/>
                </a:cubicBezTo>
                <a:cubicBezTo>
                  <a:pt x="72" y="177"/>
                  <a:pt x="72" y="177"/>
                  <a:pt x="72" y="177"/>
                </a:cubicBezTo>
                <a:cubicBezTo>
                  <a:pt x="72" y="177"/>
                  <a:pt x="72" y="177"/>
                  <a:pt x="72" y="177"/>
                </a:cubicBezTo>
                <a:cubicBezTo>
                  <a:pt x="72" y="177"/>
                  <a:pt x="72" y="177"/>
                  <a:pt x="72" y="177"/>
                </a:cubicBezTo>
                <a:cubicBezTo>
                  <a:pt x="70" y="175"/>
                  <a:pt x="68" y="172"/>
                  <a:pt x="68" y="169"/>
                </a:cubicBezTo>
                <a:cubicBezTo>
                  <a:pt x="68" y="152"/>
                  <a:pt x="68" y="152"/>
                  <a:pt x="68" y="152"/>
                </a:cubicBezTo>
                <a:cubicBezTo>
                  <a:pt x="62" y="147"/>
                  <a:pt x="56" y="140"/>
                  <a:pt x="53" y="132"/>
                </a:cubicBezTo>
                <a:cubicBezTo>
                  <a:pt x="49" y="124"/>
                  <a:pt x="47" y="116"/>
                  <a:pt x="47" y="106"/>
                </a:cubicBezTo>
                <a:cubicBezTo>
                  <a:pt x="47" y="90"/>
                  <a:pt x="53" y="75"/>
                  <a:pt x="64" y="64"/>
                </a:cubicBezTo>
                <a:cubicBezTo>
                  <a:pt x="75" y="54"/>
                  <a:pt x="90" y="47"/>
                  <a:pt x="106" y="47"/>
                </a:cubicBezTo>
                <a:close/>
                <a:moveTo>
                  <a:pt x="51" y="48"/>
                </a:moveTo>
                <a:cubicBezTo>
                  <a:pt x="34" y="31"/>
                  <a:pt x="34" y="31"/>
                  <a:pt x="34" y="31"/>
                </a:cubicBezTo>
                <a:cubicBezTo>
                  <a:pt x="33" y="31"/>
                  <a:pt x="32" y="31"/>
                  <a:pt x="31" y="31"/>
                </a:cubicBezTo>
                <a:cubicBezTo>
                  <a:pt x="30" y="32"/>
                  <a:pt x="30" y="34"/>
                  <a:pt x="31" y="34"/>
                </a:cubicBezTo>
                <a:cubicBezTo>
                  <a:pt x="48" y="51"/>
                  <a:pt x="48" y="51"/>
                  <a:pt x="48" y="51"/>
                </a:cubicBezTo>
                <a:cubicBezTo>
                  <a:pt x="49" y="52"/>
                  <a:pt x="50" y="52"/>
                  <a:pt x="51" y="51"/>
                </a:cubicBezTo>
                <a:cubicBezTo>
                  <a:pt x="52" y="50"/>
                  <a:pt x="52" y="49"/>
                  <a:pt x="51" y="48"/>
                </a:cubicBezTo>
                <a:close/>
                <a:moveTo>
                  <a:pt x="164" y="51"/>
                </a:moveTo>
                <a:cubicBezTo>
                  <a:pt x="181" y="34"/>
                  <a:pt x="181" y="34"/>
                  <a:pt x="181" y="34"/>
                </a:cubicBezTo>
                <a:cubicBezTo>
                  <a:pt x="182" y="34"/>
                  <a:pt x="182" y="32"/>
                  <a:pt x="181" y="31"/>
                </a:cubicBezTo>
                <a:cubicBezTo>
                  <a:pt x="181" y="31"/>
                  <a:pt x="179" y="31"/>
                  <a:pt x="178" y="31"/>
                </a:cubicBezTo>
                <a:cubicBezTo>
                  <a:pt x="161" y="48"/>
                  <a:pt x="161" y="48"/>
                  <a:pt x="161" y="48"/>
                </a:cubicBezTo>
                <a:cubicBezTo>
                  <a:pt x="161" y="49"/>
                  <a:pt x="161" y="50"/>
                  <a:pt x="161" y="51"/>
                </a:cubicBezTo>
                <a:cubicBezTo>
                  <a:pt x="162" y="52"/>
                  <a:pt x="164" y="52"/>
                  <a:pt x="164" y="51"/>
                </a:cubicBezTo>
                <a:close/>
                <a:moveTo>
                  <a:pt x="26" y="104"/>
                </a:moveTo>
                <a:cubicBezTo>
                  <a:pt x="27" y="104"/>
                  <a:pt x="28" y="105"/>
                  <a:pt x="28" y="106"/>
                </a:cubicBezTo>
                <a:cubicBezTo>
                  <a:pt x="28" y="108"/>
                  <a:pt x="27" y="109"/>
                  <a:pt x="26" y="109"/>
                </a:cubicBezTo>
                <a:cubicBezTo>
                  <a:pt x="2" y="109"/>
                  <a:pt x="2" y="109"/>
                  <a:pt x="2" y="109"/>
                </a:cubicBezTo>
                <a:cubicBezTo>
                  <a:pt x="1" y="109"/>
                  <a:pt x="0" y="108"/>
                  <a:pt x="0" y="106"/>
                </a:cubicBezTo>
                <a:cubicBezTo>
                  <a:pt x="0" y="105"/>
                  <a:pt x="1" y="104"/>
                  <a:pt x="2" y="104"/>
                </a:cubicBezTo>
                <a:cubicBezTo>
                  <a:pt x="26" y="104"/>
                  <a:pt x="26" y="104"/>
                  <a:pt x="26" y="104"/>
                </a:cubicBezTo>
                <a:close/>
                <a:moveTo>
                  <a:pt x="186" y="109"/>
                </a:moveTo>
                <a:cubicBezTo>
                  <a:pt x="185" y="109"/>
                  <a:pt x="184" y="108"/>
                  <a:pt x="184" y="106"/>
                </a:cubicBezTo>
                <a:cubicBezTo>
                  <a:pt x="184" y="105"/>
                  <a:pt x="185" y="104"/>
                  <a:pt x="186" y="104"/>
                </a:cubicBezTo>
                <a:cubicBezTo>
                  <a:pt x="210" y="104"/>
                  <a:pt x="210" y="104"/>
                  <a:pt x="210" y="104"/>
                </a:cubicBezTo>
                <a:cubicBezTo>
                  <a:pt x="211" y="104"/>
                  <a:pt x="212" y="105"/>
                  <a:pt x="212" y="106"/>
                </a:cubicBezTo>
                <a:cubicBezTo>
                  <a:pt x="212" y="108"/>
                  <a:pt x="211" y="109"/>
                  <a:pt x="210" y="109"/>
                </a:cubicBezTo>
                <a:cubicBezTo>
                  <a:pt x="186" y="109"/>
                  <a:pt x="186" y="109"/>
                  <a:pt x="186" y="109"/>
                </a:cubicBezTo>
                <a:close/>
                <a:moveTo>
                  <a:pt x="108" y="26"/>
                </a:moveTo>
                <a:cubicBezTo>
                  <a:pt x="108" y="27"/>
                  <a:pt x="107" y="28"/>
                  <a:pt x="106" y="28"/>
                </a:cubicBezTo>
                <a:cubicBezTo>
                  <a:pt x="105" y="28"/>
                  <a:pt x="104" y="27"/>
                  <a:pt x="104" y="26"/>
                </a:cubicBezTo>
                <a:cubicBezTo>
                  <a:pt x="104" y="2"/>
                  <a:pt x="104" y="2"/>
                  <a:pt x="104" y="2"/>
                </a:cubicBezTo>
                <a:cubicBezTo>
                  <a:pt x="104" y="1"/>
                  <a:pt x="105" y="0"/>
                  <a:pt x="106" y="0"/>
                </a:cubicBezTo>
                <a:cubicBezTo>
                  <a:pt x="107" y="0"/>
                  <a:pt x="108" y="1"/>
                  <a:pt x="108" y="2"/>
                </a:cubicBezTo>
                <a:cubicBezTo>
                  <a:pt x="108" y="26"/>
                  <a:pt x="108" y="26"/>
                  <a:pt x="108" y="26"/>
                </a:cubicBezTo>
                <a:close/>
                <a:moveTo>
                  <a:pt x="80" y="193"/>
                </a:moveTo>
                <a:cubicBezTo>
                  <a:pt x="132" y="193"/>
                  <a:pt x="132" y="193"/>
                  <a:pt x="132" y="193"/>
                </a:cubicBezTo>
                <a:cubicBezTo>
                  <a:pt x="132" y="181"/>
                  <a:pt x="132" y="181"/>
                  <a:pt x="132" y="181"/>
                </a:cubicBezTo>
                <a:cubicBezTo>
                  <a:pt x="132" y="181"/>
                  <a:pt x="132" y="181"/>
                  <a:pt x="132" y="181"/>
                </a:cubicBezTo>
                <a:cubicBezTo>
                  <a:pt x="124" y="181"/>
                  <a:pt x="124" y="181"/>
                  <a:pt x="124" y="181"/>
                </a:cubicBezTo>
                <a:cubicBezTo>
                  <a:pt x="88" y="181"/>
                  <a:pt x="88" y="181"/>
                  <a:pt x="88" y="181"/>
                </a:cubicBezTo>
                <a:cubicBezTo>
                  <a:pt x="81" y="181"/>
                  <a:pt x="81" y="181"/>
                  <a:pt x="81" y="181"/>
                </a:cubicBezTo>
                <a:cubicBezTo>
                  <a:pt x="80" y="181"/>
                  <a:pt x="80" y="181"/>
                  <a:pt x="80" y="181"/>
                </a:cubicBezTo>
                <a:cubicBezTo>
                  <a:pt x="80" y="193"/>
                  <a:pt x="80" y="193"/>
                  <a:pt x="80" y="193"/>
                </a:cubicBezTo>
                <a:close/>
                <a:moveTo>
                  <a:pt x="132" y="197"/>
                </a:moveTo>
                <a:cubicBezTo>
                  <a:pt x="80" y="197"/>
                  <a:pt x="80" y="197"/>
                  <a:pt x="80" y="197"/>
                </a:cubicBezTo>
                <a:cubicBezTo>
                  <a:pt x="80" y="200"/>
                  <a:pt x="80" y="200"/>
                  <a:pt x="80" y="200"/>
                </a:cubicBezTo>
                <a:cubicBezTo>
                  <a:pt x="80" y="203"/>
                  <a:pt x="81" y="205"/>
                  <a:pt x="83" y="206"/>
                </a:cubicBezTo>
                <a:cubicBezTo>
                  <a:pt x="83" y="206"/>
                  <a:pt x="83" y="206"/>
                  <a:pt x="83" y="206"/>
                </a:cubicBezTo>
                <a:cubicBezTo>
                  <a:pt x="84" y="208"/>
                  <a:pt x="86" y="209"/>
                  <a:pt x="88" y="209"/>
                </a:cubicBezTo>
                <a:cubicBezTo>
                  <a:pt x="95" y="209"/>
                  <a:pt x="95" y="209"/>
                  <a:pt x="95" y="209"/>
                </a:cubicBezTo>
                <a:cubicBezTo>
                  <a:pt x="117" y="209"/>
                  <a:pt x="117" y="209"/>
                  <a:pt x="117" y="209"/>
                </a:cubicBezTo>
                <a:cubicBezTo>
                  <a:pt x="124" y="209"/>
                  <a:pt x="124" y="209"/>
                  <a:pt x="124" y="209"/>
                </a:cubicBezTo>
                <a:cubicBezTo>
                  <a:pt x="126" y="209"/>
                  <a:pt x="128" y="208"/>
                  <a:pt x="130" y="206"/>
                </a:cubicBezTo>
                <a:cubicBezTo>
                  <a:pt x="131" y="205"/>
                  <a:pt x="132" y="203"/>
                  <a:pt x="132" y="200"/>
                </a:cubicBezTo>
                <a:cubicBezTo>
                  <a:pt x="132" y="197"/>
                  <a:pt x="132" y="197"/>
                  <a:pt x="132" y="197"/>
                </a:cubicBezTo>
                <a:close/>
                <a:moveTo>
                  <a:pt x="122" y="129"/>
                </a:moveTo>
                <a:cubicBezTo>
                  <a:pt x="122" y="129"/>
                  <a:pt x="122" y="129"/>
                  <a:pt x="122" y="129"/>
                </a:cubicBezTo>
                <a:cubicBezTo>
                  <a:pt x="122" y="119"/>
                  <a:pt x="122" y="119"/>
                  <a:pt x="122" y="119"/>
                </a:cubicBezTo>
                <a:cubicBezTo>
                  <a:pt x="108" y="119"/>
                  <a:pt x="108" y="119"/>
                  <a:pt x="108" y="119"/>
                </a:cubicBezTo>
                <a:cubicBezTo>
                  <a:pt x="108" y="129"/>
                  <a:pt x="108" y="129"/>
                  <a:pt x="108" y="129"/>
                </a:cubicBezTo>
                <a:cubicBezTo>
                  <a:pt x="108" y="130"/>
                  <a:pt x="107" y="131"/>
                  <a:pt x="106" y="131"/>
                </a:cubicBezTo>
                <a:cubicBezTo>
                  <a:pt x="105" y="131"/>
                  <a:pt x="104" y="130"/>
                  <a:pt x="104" y="129"/>
                </a:cubicBezTo>
                <a:cubicBezTo>
                  <a:pt x="104" y="119"/>
                  <a:pt x="104" y="119"/>
                  <a:pt x="104" y="119"/>
                </a:cubicBezTo>
                <a:cubicBezTo>
                  <a:pt x="90" y="119"/>
                  <a:pt x="90" y="119"/>
                  <a:pt x="90" y="119"/>
                </a:cubicBezTo>
                <a:cubicBezTo>
                  <a:pt x="90" y="129"/>
                  <a:pt x="90" y="129"/>
                  <a:pt x="90" y="129"/>
                </a:cubicBezTo>
                <a:cubicBezTo>
                  <a:pt x="90" y="129"/>
                  <a:pt x="90" y="129"/>
                  <a:pt x="90" y="129"/>
                </a:cubicBezTo>
                <a:cubicBezTo>
                  <a:pt x="90" y="177"/>
                  <a:pt x="90" y="177"/>
                  <a:pt x="90" y="177"/>
                </a:cubicBezTo>
                <a:cubicBezTo>
                  <a:pt x="122" y="177"/>
                  <a:pt x="122" y="177"/>
                  <a:pt x="122" y="177"/>
                </a:cubicBezTo>
                <a:cubicBezTo>
                  <a:pt x="122" y="129"/>
                  <a:pt x="122" y="129"/>
                  <a:pt x="122" y="129"/>
                </a:cubicBezTo>
                <a:close/>
                <a:moveTo>
                  <a:pt x="122" y="115"/>
                </a:moveTo>
                <a:cubicBezTo>
                  <a:pt x="122" y="104"/>
                  <a:pt x="122" y="104"/>
                  <a:pt x="122" y="104"/>
                </a:cubicBezTo>
                <a:cubicBezTo>
                  <a:pt x="122" y="103"/>
                  <a:pt x="123" y="102"/>
                  <a:pt x="124" y="102"/>
                </a:cubicBezTo>
                <a:cubicBezTo>
                  <a:pt x="125" y="102"/>
                  <a:pt x="126" y="103"/>
                  <a:pt x="126" y="104"/>
                </a:cubicBezTo>
                <a:cubicBezTo>
                  <a:pt x="126" y="117"/>
                  <a:pt x="126" y="117"/>
                  <a:pt x="126" y="117"/>
                </a:cubicBezTo>
                <a:cubicBezTo>
                  <a:pt x="126" y="117"/>
                  <a:pt x="126" y="117"/>
                  <a:pt x="126" y="117"/>
                </a:cubicBezTo>
                <a:cubicBezTo>
                  <a:pt x="126" y="177"/>
                  <a:pt x="126" y="177"/>
                  <a:pt x="126" y="177"/>
                </a:cubicBezTo>
                <a:cubicBezTo>
                  <a:pt x="132" y="177"/>
                  <a:pt x="132" y="177"/>
                  <a:pt x="132" y="177"/>
                </a:cubicBezTo>
                <a:cubicBezTo>
                  <a:pt x="134" y="177"/>
                  <a:pt x="136" y="176"/>
                  <a:pt x="138" y="174"/>
                </a:cubicBezTo>
                <a:cubicBezTo>
                  <a:pt x="139" y="173"/>
                  <a:pt x="140" y="171"/>
                  <a:pt x="140" y="169"/>
                </a:cubicBezTo>
                <a:cubicBezTo>
                  <a:pt x="140" y="151"/>
                  <a:pt x="140" y="151"/>
                  <a:pt x="140" y="151"/>
                </a:cubicBezTo>
                <a:cubicBezTo>
                  <a:pt x="140" y="151"/>
                  <a:pt x="140" y="151"/>
                  <a:pt x="140" y="151"/>
                </a:cubicBezTo>
                <a:cubicBezTo>
                  <a:pt x="140" y="151"/>
                  <a:pt x="140" y="150"/>
                  <a:pt x="141" y="150"/>
                </a:cubicBezTo>
                <a:cubicBezTo>
                  <a:pt x="147" y="145"/>
                  <a:pt x="153" y="138"/>
                  <a:pt x="156" y="131"/>
                </a:cubicBezTo>
                <a:cubicBezTo>
                  <a:pt x="160" y="123"/>
                  <a:pt x="162" y="115"/>
                  <a:pt x="162" y="106"/>
                </a:cubicBezTo>
                <a:cubicBezTo>
                  <a:pt x="162" y="91"/>
                  <a:pt x="155" y="77"/>
                  <a:pt x="145" y="67"/>
                </a:cubicBezTo>
                <a:cubicBezTo>
                  <a:pt x="135" y="57"/>
                  <a:pt x="122" y="51"/>
                  <a:pt x="106" y="51"/>
                </a:cubicBezTo>
                <a:cubicBezTo>
                  <a:pt x="91" y="51"/>
                  <a:pt x="77" y="57"/>
                  <a:pt x="67" y="67"/>
                </a:cubicBezTo>
                <a:cubicBezTo>
                  <a:pt x="57" y="77"/>
                  <a:pt x="51" y="91"/>
                  <a:pt x="51" y="106"/>
                </a:cubicBezTo>
                <a:cubicBezTo>
                  <a:pt x="51" y="115"/>
                  <a:pt x="53" y="123"/>
                  <a:pt x="56" y="131"/>
                </a:cubicBezTo>
                <a:cubicBezTo>
                  <a:pt x="60" y="138"/>
                  <a:pt x="65" y="145"/>
                  <a:pt x="72" y="150"/>
                </a:cubicBezTo>
                <a:cubicBezTo>
                  <a:pt x="72" y="150"/>
                  <a:pt x="72" y="151"/>
                  <a:pt x="72" y="151"/>
                </a:cubicBezTo>
                <a:cubicBezTo>
                  <a:pt x="72" y="169"/>
                  <a:pt x="72" y="169"/>
                  <a:pt x="72" y="169"/>
                </a:cubicBezTo>
                <a:cubicBezTo>
                  <a:pt x="72" y="171"/>
                  <a:pt x="73" y="173"/>
                  <a:pt x="75" y="174"/>
                </a:cubicBezTo>
                <a:cubicBezTo>
                  <a:pt x="75" y="174"/>
                  <a:pt x="75" y="174"/>
                  <a:pt x="75" y="174"/>
                </a:cubicBezTo>
                <a:cubicBezTo>
                  <a:pt x="76" y="176"/>
                  <a:pt x="78" y="177"/>
                  <a:pt x="81" y="177"/>
                </a:cubicBezTo>
                <a:cubicBezTo>
                  <a:pt x="86" y="177"/>
                  <a:pt x="86" y="177"/>
                  <a:pt x="86" y="177"/>
                </a:cubicBezTo>
                <a:cubicBezTo>
                  <a:pt x="86" y="117"/>
                  <a:pt x="86" y="117"/>
                  <a:pt x="86" y="117"/>
                </a:cubicBezTo>
                <a:cubicBezTo>
                  <a:pt x="86" y="117"/>
                  <a:pt x="86" y="117"/>
                  <a:pt x="86" y="117"/>
                </a:cubicBezTo>
                <a:cubicBezTo>
                  <a:pt x="86" y="104"/>
                  <a:pt x="86" y="104"/>
                  <a:pt x="86" y="104"/>
                </a:cubicBezTo>
                <a:cubicBezTo>
                  <a:pt x="86" y="103"/>
                  <a:pt x="87" y="102"/>
                  <a:pt x="88" y="102"/>
                </a:cubicBezTo>
                <a:cubicBezTo>
                  <a:pt x="89" y="102"/>
                  <a:pt x="90" y="103"/>
                  <a:pt x="90" y="104"/>
                </a:cubicBezTo>
                <a:cubicBezTo>
                  <a:pt x="90" y="115"/>
                  <a:pt x="90" y="115"/>
                  <a:pt x="90" y="115"/>
                </a:cubicBezTo>
                <a:cubicBezTo>
                  <a:pt x="104" y="115"/>
                  <a:pt x="104" y="115"/>
                  <a:pt x="104" y="115"/>
                </a:cubicBezTo>
                <a:cubicBezTo>
                  <a:pt x="104" y="104"/>
                  <a:pt x="104" y="104"/>
                  <a:pt x="104" y="104"/>
                </a:cubicBezTo>
                <a:cubicBezTo>
                  <a:pt x="104" y="103"/>
                  <a:pt x="105" y="102"/>
                  <a:pt x="106" y="102"/>
                </a:cubicBezTo>
                <a:cubicBezTo>
                  <a:pt x="107" y="102"/>
                  <a:pt x="108" y="103"/>
                  <a:pt x="108" y="104"/>
                </a:cubicBezTo>
                <a:cubicBezTo>
                  <a:pt x="108" y="115"/>
                  <a:pt x="108" y="115"/>
                  <a:pt x="108" y="115"/>
                </a:cubicBezTo>
                <a:cubicBezTo>
                  <a:pt x="122" y="115"/>
                  <a:pt x="122" y="115"/>
                  <a:pt x="122" y="115"/>
                </a:cubicBezTo>
                <a:close/>
                <a:moveTo>
                  <a:pt x="115" y="213"/>
                </a:moveTo>
                <a:cubicBezTo>
                  <a:pt x="97" y="213"/>
                  <a:pt x="97" y="213"/>
                  <a:pt x="97" y="213"/>
                </a:cubicBezTo>
                <a:cubicBezTo>
                  <a:pt x="97" y="219"/>
                  <a:pt x="97" y="219"/>
                  <a:pt x="97" y="219"/>
                </a:cubicBezTo>
                <a:cubicBezTo>
                  <a:pt x="115" y="219"/>
                  <a:pt x="115" y="219"/>
                  <a:pt x="115" y="219"/>
                </a:cubicBezTo>
                <a:lnTo>
                  <a:pt x="115" y="213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5" name="Freeform 113"/>
          <p:cNvSpPr>
            <a:spLocks noEditPoints="1"/>
          </p:cNvSpPr>
          <p:nvPr/>
        </p:nvSpPr>
        <p:spPr bwMode="auto">
          <a:xfrm>
            <a:off x="3321051" y="4470401"/>
            <a:ext cx="801688" cy="460375"/>
          </a:xfrm>
          <a:custGeom>
            <a:avLst/>
            <a:gdLst>
              <a:gd name="T0" fmla="*/ 12 w 169"/>
              <a:gd name="T1" fmla="*/ 91 h 97"/>
              <a:gd name="T2" fmla="*/ 91 w 169"/>
              <a:gd name="T3" fmla="*/ 6 h 97"/>
              <a:gd name="T4" fmla="*/ 15 w 169"/>
              <a:gd name="T5" fmla="*/ 93 h 97"/>
              <a:gd name="T6" fmla="*/ 100 w 169"/>
              <a:gd name="T7" fmla="*/ 15 h 97"/>
              <a:gd name="T8" fmla="*/ 15 w 169"/>
              <a:gd name="T9" fmla="*/ 93 h 97"/>
              <a:gd name="T10" fmla="*/ 102 w 169"/>
              <a:gd name="T11" fmla="*/ 17 h 97"/>
              <a:gd name="T12" fmla="*/ 105 w 169"/>
              <a:gd name="T13" fmla="*/ 18 h 97"/>
              <a:gd name="T14" fmla="*/ 109 w 169"/>
              <a:gd name="T15" fmla="*/ 18 h 97"/>
              <a:gd name="T16" fmla="*/ 29 w 169"/>
              <a:gd name="T17" fmla="*/ 96 h 97"/>
              <a:gd name="T18" fmla="*/ 35 w 169"/>
              <a:gd name="T19" fmla="*/ 96 h 97"/>
              <a:gd name="T20" fmla="*/ 120 w 169"/>
              <a:gd name="T21" fmla="*/ 18 h 97"/>
              <a:gd name="T22" fmla="*/ 35 w 169"/>
              <a:gd name="T23" fmla="*/ 96 h 97"/>
              <a:gd name="T24" fmla="*/ 123 w 169"/>
              <a:gd name="T25" fmla="*/ 19 h 97"/>
              <a:gd name="T26" fmla="*/ 53 w 169"/>
              <a:gd name="T27" fmla="*/ 96 h 97"/>
              <a:gd name="T28" fmla="*/ 57 w 169"/>
              <a:gd name="T29" fmla="*/ 96 h 97"/>
              <a:gd name="T30" fmla="*/ 134 w 169"/>
              <a:gd name="T31" fmla="*/ 26 h 97"/>
              <a:gd name="T32" fmla="*/ 57 w 169"/>
              <a:gd name="T33" fmla="*/ 96 h 97"/>
              <a:gd name="T34" fmla="*/ 137 w 169"/>
              <a:gd name="T35" fmla="*/ 29 h 97"/>
              <a:gd name="T36" fmla="*/ 76 w 169"/>
              <a:gd name="T37" fmla="*/ 96 h 97"/>
              <a:gd name="T38" fmla="*/ 80 w 169"/>
              <a:gd name="T39" fmla="*/ 96 h 97"/>
              <a:gd name="T40" fmla="*/ 141 w 169"/>
              <a:gd name="T41" fmla="*/ 37 h 97"/>
              <a:gd name="T42" fmla="*/ 145 w 169"/>
              <a:gd name="T43" fmla="*/ 39 h 97"/>
              <a:gd name="T44" fmla="*/ 80 w 169"/>
              <a:gd name="T45" fmla="*/ 96 h 97"/>
              <a:gd name="T46" fmla="*/ 149 w 169"/>
              <a:gd name="T47" fmla="*/ 40 h 97"/>
              <a:gd name="T48" fmla="*/ 98 w 169"/>
              <a:gd name="T49" fmla="*/ 96 h 97"/>
              <a:gd name="T50" fmla="*/ 103 w 169"/>
              <a:gd name="T51" fmla="*/ 96 h 97"/>
              <a:gd name="T52" fmla="*/ 160 w 169"/>
              <a:gd name="T53" fmla="*/ 46 h 97"/>
              <a:gd name="T54" fmla="*/ 103 w 169"/>
              <a:gd name="T55" fmla="*/ 96 h 97"/>
              <a:gd name="T56" fmla="*/ 121 w 169"/>
              <a:gd name="T57" fmla="*/ 97 h 97"/>
              <a:gd name="T58" fmla="*/ 162 w 169"/>
              <a:gd name="T59" fmla="*/ 49 h 97"/>
              <a:gd name="T60" fmla="*/ 126 w 169"/>
              <a:gd name="T61" fmla="*/ 97 h 97"/>
              <a:gd name="T62" fmla="*/ 168 w 169"/>
              <a:gd name="T63" fmla="*/ 61 h 97"/>
              <a:gd name="T64" fmla="*/ 126 w 169"/>
              <a:gd name="T65" fmla="*/ 97 h 97"/>
              <a:gd name="T66" fmla="*/ 139 w 169"/>
              <a:gd name="T67" fmla="*/ 97 h 97"/>
              <a:gd name="T68" fmla="*/ 139 w 169"/>
              <a:gd name="T69" fmla="*/ 97 h 97"/>
              <a:gd name="T70" fmla="*/ 145 w 169"/>
              <a:gd name="T71" fmla="*/ 96 h 97"/>
              <a:gd name="T72" fmla="*/ 169 w 169"/>
              <a:gd name="T73" fmla="*/ 67 h 97"/>
              <a:gd name="T74" fmla="*/ 169 w 169"/>
              <a:gd name="T75" fmla="*/ 67 h 97"/>
              <a:gd name="T76" fmla="*/ 169 w 169"/>
              <a:gd name="T77" fmla="*/ 65 h 97"/>
              <a:gd name="T78" fmla="*/ 151 w 169"/>
              <a:gd name="T79" fmla="*/ 94 h 97"/>
              <a:gd name="T80" fmla="*/ 166 w 169"/>
              <a:gd name="T81" fmla="*/ 79 h 97"/>
              <a:gd name="T82" fmla="*/ 88 w 169"/>
              <a:gd name="T83" fmla="*/ 4 h 97"/>
              <a:gd name="T84" fmla="*/ 4 w 169"/>
              <a:gd name="T85" fmla="*/ 82 h 97"/>
              <a:gd name="T86" fmla="*/ 88 w 169"/>
              <a:gd name="T87" fmla="*/ 4 h 97"/>
              <a:gd name="T88" fmla="*/ 2 w 169"/>
              <a:gd name="T89" fmla="*/ 79 h 97"/>
              <a:gd name="T90" fmla="*/ 74 w 169"/>
              <a:gd name="T91" fmla="*/ 0 h 97"/>
              <a:gd name="T92" fmla="*/ 69 w 169"/>
              <a:gd name="T93" fmla="*/ 0 h 97"/>
              <a:gd name="T94" fmla="*/ 0 w 169"/>
              <a:gd name="T95" fmla="*/ 67 h 97"/>
              <a:gd name="T96" fmla="*/ 24 w 169"/>
              <a:gd name="T97" fmla="*/ 38 h 97"/>
              <a:gd name="T98" fmla="*/ 26 w 169"/>
              <a:gd name="T99" fmla="*/ 37 h 97"/>
              <a:gd name="T100" fmla="*/ 62 w 169"/>
              <a:gd name="T101" fmla="*/ 0 h 97"/>
              <a:gd name="T102" fmla="*/ 69 w 169"/>
              <a:gd name="T103" fmla="*/ 0 h 97"/>
              <a:gd name="T104" fmla="*/ 27 w 169"/>
              <a:gd name="T105" fmla="*/ 30 h 97"/>
              <a:gd name="T106" fmla="*/ 43 w 169"/>
              <a:gd name="T107" fmla="*/ 8 h 97"/>
              <a:gd name="T108" fmla="*/ 17 w 169"/>
              <a:gd name="T109" fmla="*/ 40 h 97"/>
              <a:gd name="T110" fmla="*/ 7 w 169"/>
              <a:gd name="T111" fmla="*/ 48 h 97"/>
              <a:gd name="T112" fmla="*/ 7 w 169"/>
              <a:gd name="T113" fmla="*/ 48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69" h="97">
                <a:moveTo>
                  <a:pt x="9" y="88"/>
                </a:moveTo>
                <a:cubicBezTo>
                  <a:pt x="10" y="89"/>
                  <a:pt x="11" y="90"/>
                  <a:pt x="12" y="91"/>
                </a:cubicBezTo>
                <a:cubicBezTo>
                  <a:pt x="95" y="9"/>
                  <a:pt x="95" y="9"/>
                  <a:pt x="95" y="9"/>
                </a:cubicBezTo>
                <a:cubicBezTo>
                  <a:pt x="93" y="8"/>
                  <a:pt x="92" y="7"/>
                  <a:pt x="91" y="6"/>
                </a:cubicBezTo>
                <a:cubicBezTo>
                  <a:pt x="9" y="88"/>
                  <a:pt x="9" y="88"/>
                  <a:pt x="9" y="88"/>
                </a:cubicBezTo>
                <a:close/>
                <a:moveTo>
                  <a:pt x="15" y="93"/>
                </a:moveTo>
                <a:cubicBezTo>
                  <a:pt x="97" y="11"/>
                  <a:pt x="97" y="11"/>
                  <a:pt x="97" y="11"/>
                </a:cubicBezTo>
                <a:cubicBezTo>
                  <a:pt x="98" y="12"/>
                  <a:pt x="99" y="13"/>
                  <a:pt x="100" y="15"/>
                </a:cubicBezTo>
                <a:cubicBezTo>
                  <a:pt x="20" y="95"/>
                  <a:pt x="20" y="95"/>
                  <a:pt x="20" y="95"/>
                </a:cubicBezTo>
                <a:cubicBezTo>
                  <a:pt x="18" y="95"/>
                  <a:pt x="17" y="94"/>
                  <a:pt x="15" y="93"/>
                </a:cubicBezTo>
                <a:close/>
                <a:moveTo>
                  <a:pt x="24" y="96"/>
                </a:moveTo>
                <a:cubicBezTo>
                  <a:pt x="102" y="17"/>
                  <a:pt x="102" y="17"/>
                  <a:pt x="102" y="17"/>
                </a:cubicBezTo>
                <a:cubicBezTo>
                  <a:pt x="103" y="18"/>
                  <a:pt x="103" y="18"/>
                  <a:pt x="103" y="18"/>
                </a:cubicBezTo>
                <a:cubicBezTo>
                  <a:pt x="103" y="18"/>
                  <a:pt x="104" y="19"/>
                  <a:pt x="105" y="18"/>
                </a:cubicBezTo>
                <a:cubicBezTo>
                  <a:pt x="105" y="18"/>
                  <a:pt x="105" y="18"/>
                  <a:pt x="105" y="18"/>
                </a:cubicBezTo>
                <a:cubicBezTo>
                  <a:pt x="106" y="18"/>
                  <a:pt x="107" y="18"/>
                  <a:pt x="109" y="18"/>
                </a:cubicBezTo>
                <a:cubicBezTo>
                  <a:pt x="30" y="96"/>
                  <a:pt x="30" y="96"/>
                  <a:pt x="30" y="96"/>
                </a:cubicBezTo>
                <a:cubicBezTo>
                  <a:pt x="29" y="96"/>
                  <a:pt x="29" y="96"/>
                  <a:pt x="29" y="96"/>
                </a:cubicBezTo>
                <a:cubicBezTo>
                  <a:pt x="27" y="96"/>
                  <a:pt x="25" y="96"/>
                  <a:pt x="24" y="96"/>
                </a:cubicBezTo>
                <a:close/>
                <a:moveTo>
                  <a:pt x="35" y="96"/>
                </a:moveTo>
                <a:cubicBezTo>
                  <a:pt x="114" y="17"/>
                  <a:pt x="114" y="17"/>
                  <a:pt x="114" y="17"/>
                </a:cubicBezTo>
                <a:cubicBezTo>
                  <a:pt x="116" y="17"/>
                  <a:pt x="118" y="18"/>
                  <a:pt x="120" y="18"/>
                </a:cubicBezTo>
                <a:cubicBezTo>
                  <a:pt x="41" y="96"/>
                  <a:pt x="41" y="96"/>
                  <a:pt x="41" y="96"/>
                </a:cubicBezTo>
                <a:cubicBezTo>
                  <a:pt x="35" y="96"/>
                  <a:pt x="35" y="96"/>
                  <a:pt x="35" y="96"/>
                </a:cubicBezTo>
                <a:close/>
                <a:moveTo>
                  <a:pt x="46" y="96"/>
                </a:moveTo>
                <a:cubicBezTo>
                  <a:pt x="123" y="19"/>
                  <a:pt x="123" y="19"/>
                  <a:pt x="123" y="19"/>
                </a:cubicBezTo>
                <a:cubicBezTo>
                  <a:pt x="125" y="20"/>
                  <a:pt x="127" y="20"/>
                  <a:pt x="128" y="21"/>
                </a:cubicBezTo>
                <a:cubicBezTo>
                  <a:pt x="53" y="96"/>
                  <a:pt x="53" y="96"/>
                  <a:pt x="53" y="96"/>
                </a:cubicBezTo>
                <a:cubicBezTo>
                  <a:pt x="46" y="96"/>
                  <a:pt x="46" y="96"/>
                  <a:pt x="46" y="96"/>
                </a:cubicBezTo>
                <a:close/>
                <a:moveTo>
                  <a:pt x="57" y="96"/>
                </a:moveTo>
                <a:cubicBezTo>
                  <a:pt x="131" y="23"/>
                  <a:pt x="131" y="23"/>
                  <a:pt x="131" y="23"/>
                </a:cubicBezTo>
                <a:cubicBezTo>
                  <a:pt x="132" y="24"/>
                  <a:pt x="133" y="25"/>
                  <a:pt x="134" y="26"/>
                </a:cubicBezTo>
                <a:cubicBezTo>
                  <a:pt x="64" y="96"/>
                  <a:pt x="64" y="96"/>
                  <a:pt x="64" y="96"/>
                </a:cubicBezTo>
                <a:cubicBezTo>
                  <a:pt x="57" y="96"/>
                  <a:pt x="57" y="96"/>
                  <a:pt x="57" y="96"/>
                </a:cubicBezTo>
                <a:close/>
                <a:moveTo>
                  <a:pt x="69" y="96"/>
                </a:moveTo>
                <a:cubicBezTo>
                  <a:pt x="137" y="29"/>
                  <a:pt x="137" y="29"/>
                  <a:pt x="137" y="29"/>
                </a:cubicBezTo>
                <a:cubicBezTo>
                  <a:pt x="138" y="30"/>
                  <a:pt x="138" y="31"/>
                  <a:pt x="139" y="33"/>
                </a:cubicBezTo>
                <a:cubicBezTo>
                  <a:pt x="76" y="96"/>
                  <a:pt x="76" y="96"/>
                  <a:pt x="76" y="96"/>
                </a:cubicBezTo>
                <a:cubicBezTo>
                  <a:pt x="69" y="96"/>
                  <a:pt x="69" y="96"/>
                  <a:pt x="69" y="96"/>
                </a:cubicBezTo>
                <a:close/>
                <a:moveTo>
                  <a:pt x="80" y="96"/>
                </a:moveTo>
                <a:cubicBezTo>
                  <a:pt x="141" y="36"/>
                  <a:pt x="141" y="36"/>
                  <a:pt x="141" y="36"/>
                </a:cubicBezTo>
                <a:cubicBezTo>
                  <a:pt x="141" y="37"/>
                  <a:pt x="141" y="37"/>
                  <a:pt x="141" y="37"/>
                </a:cubicBezTo>
                <a:cubicBezTo>
                  <a:pt x="141" y="38"/>
                  <a:pt x="142" y="38"/>
                  <a:pt x="143" y="38"/>
                </a:cubicBezTo>
                <a:cubicBezTo>
                  <a:pt x="143" y="38"/>
                  <a:pt x="144" y="38"/>
                  <a:pt x="145" y="39"/>
                </a:cubicBezTo>
                <a:cubicBezTo>
                  <a:pt x="87" y="96"/>
                  <a:pt x="87" y="96"/>
                  <a:pt x="87" y="96"/>
                </a:cubicBezTo>
                <a:cubicBezTo>
                  <a:pt x="80" y="96"/>
                  <a:pt x="80" y="96"/>
                  <a:pt x="80" y="96"/>
                </a:cubicBezTo>
                <a:close/>
                <a:moveTo>
                  <a:pt x="92" y="96"/>
                </a:moveTo>
                <a:cubicBezTo>
                  <a:pt x="149" y="40"/>
                  <a:pt x="149" y="40"/>
                  <a:pt x="149" y="40"/>
                </a:cubicBezTo>
                <a:cubicBezTo>
                  <a:pt x="150" y="40"/>
                  <a:pt x="152" y="41"/>
                  <a:pt x="153" y="42"/>
                </a:cubicBezTo>
                <a:cubicBezTo>
                  <a:pt x="98" y="96"/>
                  <a:pt x="98" y="96"/>
                  <a:pt x="98" y="96"/>
                </a:cubicBezTo>
                <a:cubicBezTo>
                  <a:pt x="92" y="96"/>
                  <a:pt x="92" y="96"/>
                  <a:pt x="92" y="96"/>
                </a:cubicBezTo>
                <a:close/>
                <a:moveTo>
                  <a:pt x="103" y="96"/>
                </a:moveTo>
                <a:cubicBezTo>
                  <a:pt x="110" y="97"/>
                  <a:pt x="110" y="97"/>
                  <a:pt x="110" y="97"/>
                </a:cubicBezTo>
                <a:cubicBezTo>
                  <a:pt x="160" y="46"/>
                  <a:pt x="160" y="46"/>
                  <a:pt x="160" y="46"/>
                </a:cubicBezTo>
                <a:cubicBezTo>
                  <a:pt x="159" y="45"/>
                  <a:pt x="158" y="44"/>
                  <a:pt x="156" y="43"/>
                </a:cubicBezTo>
                <a:cubicBezTo>
                  <a:pt x="103" y="96"/>
                  <a:pt x="103" y="96"/>
                  <a:pt x="103" y="96"/>
                </a:cubicBezTo>
                <a:close/>
                <a:moveTo>
                  <a:pt x="115" y="97"/>
                </a:moveTo>
                <a:cubicBezTo>
                  <a:pt x="121" y="97"/>
                  <a:pt x="121" y="97"/>
                  <a:pt x="121" y="97"/>
                </a:cubicBezTo>
                <a:cubicBezTo>
                  <a:pt x="165" y="53"/>
                  <a:pt x="165" y="53"/>
                  <a:pt x="165" y="53"/>
                </a:cubicBezTo>
                <a:cubicBezTo>
                  <a:pt x="164" y="52"/>
                  <a:pt x="163" y="50"/>
                  <a:pt x="162" y="49"/>
                </a:cubicBezTo>
                <a:cubicBezTo>
                  <a:pt x="115" y="97"/>
                  <a:pt x="115" y="97"/>
                  <a:pt x="115" y="97"/>
                </a:cubicBezTo>
                <a:close/>
                <a:moveTo>
                  <a:pt x="126" y="97"/>
                </a:moveTo>
                <a:cubicBezTo>
                  <a:pt x="133" y="97"/>
                  <a:pt x="133" y="97"/>
                  <a:pt x="133" y="97"/>
                </a:cubicBezTo>
                <a:cubicBezTo>
                  <a:pt x="168" y="61"/>
                  <a:pt x="168" y="61"/>
                  <a:pt x="168" y="61"/>
                </a:cubicBezTo>
                <a:cubicBezTo>
                  <a:pt x="168" y="59"/>
                  <a:pt x="167" y="58"/>
                  <a:pt x="166" y="56"/>
                </a:cubicBezTo>
                <a:cubicBezTo>
                  <a:pt x="126" y="97"/>
                  <a:pt x="126" y="97"/>
                  <a:pt x="126" y="97"/>
                </a:cubicBezTo>
                <a:close/>
                <a:moveTo>
                  <a:pt x="137" y="97"/>
                </a:moveTo>
                <a:cubicBezTo>
                  <a:pt x="139" y="97"/>
                  <a:pt x="139" y="97"/>
                  <a:pt x="139" y="97"/>
                </a:cubicBezTo>
                <a:cubicBezTo>
                  <a:pt x="139" y="97"/>
                  <a:pt x="139" y="97"/>
                  <a:pt x="139" y="97"/>
                </a:cubicBezTo>
                <a:cubicBezTo>
                  <a:pt x="139" y="97"/>
                  <a:pt x="139" y="97"/>
                  <a:pt x="139" y="97"/>
                </a:cubicBezTo>
                <a:cubicBezTo>
                  <a:pt x="139" y="97"/>
                  <a:pt x="139" y="97"/>
                  <a:pt x="139" y="97"/>
                </a:cubicBezTo>
                <a:cubicBezTo>
                  <a:pt x="141" y="97"/>
                  <a:pt x="143" y="96"/>
                  <a:pt x="145" y="96"/>
                </a:cubicBezTo>
                <a:cubicBezTo>
                  <a:pt x="168" y="73"/>
                  <a:pt x="168" y="73"/>
                  <a:pt x="168" y="73"/>
                </a:cubicBezTo>
                <a:cubicBezTo>
                  <a:pt x="168" y="71"/>
                  <a:pt x="169" y="69"/>
                  <a:pt x="169" y="67"/>
                </a:cubicBezTo>
                <a:cubicBezTo>
                  <a:pt x="169" y="67"/>
                  <a:pt x="169" y="67"/>
                  <a:pt x="169" y="67"/>
                </a:cubicBezTo>
                <a:cubicBezTo>
                  <a:pt x="169" y="67"/>
                  <a:pt x="169" y="67"/>
                  <a:pt x="169" y="67"/>
                </a:cubicBezTo>
                <a:cubicBezTo>
                  <a:pt x="169" y="67"/>
                  <a:pt x="169" y="67"/>
                  <a:pt x="169" y="67"/>
                </a:cubicBezTo>
                <a:cubicBezTo>
                  <a:pt x="169" y="67"/>
                  <a:pt x="169" y="66"/>
                  <a:pt x="169" y="65"/>
                </a:cubicBezTo>
                <a:cubicBezTo>
                  <a:pt x="137" y="97"/>
                  <a:pt x="137" y="97"/>
                  <a:pt x="137" y="97"/>
                </a:cubicBezTo>
                <a:close/>
                <a:moveTo>
                  <a:pt x="151" y="94"/>
                </a:moveTo>
                <a:cubicBezTo>
                  <a:pt x="155" y="92"/>
                  <a:pt x="158" y="90"/>
                  <a:pt x="160" y="88"/>
                </a:cubicBezTo>
                <a:cubicBezTo>
                  <a:pt x="162" y="86"/>
                  <a:pt x="164" y="83"/>
                  <a:pt x="166" y="79"/>
                </a:cubicBezTo>
                <a:cubicBezTo>
                  <a:pt x="151" y="94"/>
                  <a:pt x="151" y="94"/>
                  <a:pt x="151" y="94"/>
                </a:cubicBezTo>
                <a:close/>
                <a:moveTo>
                  <a:pt x="88" y="4"/>
                </a:moveTo>
                <a:cubicBezTo>
                  <a:pt x="6" y="86"/>
                  <a:pt x="6" y="86"/>
                  <a:pt x="6" y="86"/>
                </a:cubicBezTo>
                <a:cubicBezTo>
                  <a:pt x="5" y="85"/>
                  <a:pt x="4" y="83"/>
                  <a:pt x="4" y="82"/>
                </a:cubicBezTo>
                <a:cubicBezTo>
                  <a:pt x="83" y="2"/>
                  <a:pt x="83" y="2"/>
                  <a:pt x="83" y="2"/>
                </a:cubicBezTo>
                <a:cubicBezTo>
                  <a:pt x="85" y="3"/>
                  <a:pt x="86" y="4"/>
                  <a:pt x="88" y="4"/>
                </a:cubicBezTo>
                <a:close/>
                <a:moveTo>
                  <a:pt x="79" y="1"/>
                </a:moveTo>
                <a:cubicBezTo>
                  <a:pt x="2" y="79"/>
                  <a:pt x="2" y="79"/>
                  <a:pt x="2" y="79"/>
                </a:cubicBezTo>
                <a:cubicBezTo>
                  <a:pt x="1" y="77"/>
                  <a:pt x="1" y="75"/>
                  <a:pt x="0" y="74"/>
                </a:cubicBezTo>
                <a:cubicBezTo>
                  <a:pt x="74" y="0"/>
                  <a:pt x="74" y="0"/>
                  <a:pt x="74" y="0"/>
                </a:cubicBezTo>
                <a:cubicBezTo>
                  <a:pt x="76" y="0"/>
                  <a:pt x="78" y="1"/>
                  <a:pt x="79" y="1"/>
                </a:cubicBezTo>
                <a:close/>
                <a:moveTo>
                  <a:pt x="69" y="0"/>
                </a:moveTo>
                <a:cubicBezTo>
                  <a:pt x="0" y="69"/>
                  <a:pt x="0" y="69"/>
                  <a:pt x="0" y="69"/>
                </a:cubicBezTo>
                <a:cubicBezTo>
                  <a:pt x="0" y="69"/>
                  <a:pt x="0" y="68"/>
                  <a:pt x="0" y="67"/>
                </a:cubicBezTo>
                <a:cubicBezTo>
                  <a:pt x="0" y="66"/>
                  <a:pt x="0" y="64"/>
                  <a:pt x="0" y="62"/>
                </a:cubicBezTo>
                <a:cubicBezTo>
                  <a:pt x="24" y="38"/>
                  <a:pt x="24" y="38"/>
                  <a:pt x="24" y="38"/>
                </a:cubicBezTo>
                <a:cubicBezTo>
                  <a:pt x="25" y="38"/>
                  <a:pt x="25" y="38"/>
                  <a:pt x="25" y="38"/>
                </a:cubicBezTo>
                <a:cubicBezTo>
                  <a:pt x="25" y="38"/>
                  <a:pt x="26" y="37"/>
                  <a:pt x="26" y="37"/>
                </a:cubicBezTo>
                <a:cubicBezTo>
                  <a:pt x="26" y="36"/>
                  <a:pt x="26" y="36"/>
                  <a:pt x="26" y="36"/>
                </a:cubicBezTo>
                <a:cubicBezTo>
                  <a:pt x="62" y="0"/>
                  <a:pt x="62" y="0"/>
                  <a:pt x="62" y="0"/>
                </a:cubicBezTo>
                <a:cubicBezTo>
                  <a:pt x="64" y="0"/>
                  <a:pt x="66" y="0"/>
                  <a:pt x="68" y="0"/>
                </a:cubicBezTo>
                <a:cubicBezTo>
                  <a:pt x="69" y="0"/>
                  <a:pt x="69" y="0"/>
                  <a:pt x="69" y="0"/>
                </a:cubicBezTo>
                <a:close/>
                <a:moveTo>
                  <a:pt x="56" y="1"/>
                </a:moveTo>
                <a:cubicBezTo>
                  <a:pt x="27" y="30"/>
                  <a:pt x="27" y="30"/>
                  <a:pt x="27" y="30"/>
                </a:cubicBezTo>
                <a:cubicBezTo>
                  <a:pt x="29" y="25"/>
                  <a:pt x="31" y="21"/>
                  <a:pt x="34" y="17"/>
                </a:cubicBezTo>
                <a:cubicBezTo>
                  <a:pt x="43" y="8"/>
                  <a:pt x="43" y="8"/>
                  <a:pt x="43" y="8"/>
                </a:cubicBezTo>
                <a:cubicBezTo>
                  <a:pt x="47" y="5"/>
                  <a:pt x="51" y="3"/>
                  <a:pt x="56" y="1"/>
                </a:cubicBezTo>
                <a:close/>
                <a:moveTo>
                  <a:pt x="17" y="40"/>
                </a:moveTo>
                <a:cubicBezTo>
                  <a:pt x="2" y="56"/>
                  <a:pt x="2" y="56"/>
                  <a:pt x="2" y="56"/>
                </a:cubicBezTo>
                <a:cubicBezTo>
                  <a:pt x="3" y="53"/>
                  <a:pt x="5" y="50"/>
                  <a:pt x="7" y="48"/>
                </a:cubicBezTo>
                <a:cubicBezTo>
                  <a:pt x="7" y="48"/>
                  <a:pt x="7" y="48"/>
                  <a:pt x="7" y="48"/>
                </a:cubicBezTo>
                <a:cubicBezTo>
                  <a:pt x="7" y="48"/>
                  <a:pt x="7" y="48"/>
                  <a:pt x="7" y="48"/>
                </a:cubicBezTo>
                <a:cubicBezTo>
                  <a:pt x="10" y="45"/>
                  <a:pt x="13" y="42"/>
                  <a:pt x="17" y="40"/>
                </a:cubicBezTo>
                <a:close/>
              </a:path>
            </a:pathLst>
          </a:cu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6" name="Freeform 114"/>
          <p:cNvSpPr>
            <a:spLocks noEditPoints="1"/>
          </p:cNvSpPr>
          <p:nvPr/>
        </p:nvSpPr>
        <p:spPr bwMode="auto">
          <a:xfrm>
            <a:off x="3862388" y="4408489"/>
            <a:ext cx="236538" cy="152400"/>
          </a:xfrm>
          <a:custGeom>
            <a:avLst/>
            <a:gdLst>
              <a:gd name="T0" fmla="*/ 27 w 50"/>
              <a:gd name="T1" fmla="*/ 15 h 32"/>
              <a:gd name="T2" fmla="*/ 31 w 50"/>
              <a:gd name="T3" fmla="*/ 18 h 32"/>
              <a:gd name="T4" fmla="*/ 37 w 50"/>
              <a:gd name="T5" fmla="*/ 11 h 32"/>
              <a:gd name="T6" fmla="*/ 33 w 50"/>
              <a:gd name="T7" fmla="*/ 8 h 32"/>
              <a:gd name="T8" fmla="*/ 27 w 50"/>
              <a:gd name="T9" fmla="*/ 15 h 32"/>
              <a:gd name="T10" fmla="*/ 33 w 50"/>
              <a:gd name="T11" fmla="*/ 20 h 32"/>
              <a:gd name="T12" fmla="*/ 39 w 50"/>
              <a:gd name="T13" fmla="*/ 13 h 32"/>
              <a:gd name="T14" fmla="*/ 43 w 50"/>
              <a:gd name="T15" fmla="*/ 17 h 32"/>
              <a:gd name="T16" fmla="*/ 36 w 50"/>
              <a:gd name="T17" fmla="*/ 23 h 32"/>
              <a:gd name="T18" fmla="*/ 33 w 50"/>
              <a:gd name="T19" fmla="*/ 20 h 32"/>
              <a:gd name="T20" fmla="*/ 38 w 50"/>
              <a:gd name="T21" fmla="*/ 26 h 32"/>
              <a:gd name="T22" fmla="*/ 41 w 50"/>
              <a:gd name="T23" fmla="*/ 30 h 32"/>
              <a:gd name="T24" fmla="*/ 47 w 50"/>
              <a:gd name="T25" fmla="*/ 24 h 32"/>
              <a:gd name="T26" fmla="*/ 45 w 50"/>
              <a:gd name="T27" fmla="*/ 20 h 32"/>
              <a:gd name="T28" fmla="*/ 38 w 50"/>
              <a:gd name="T29" fmla="*/ 26 h 32"/>
              <a:gd name="T30" fmla="*/ 44 w 50"/>
              <a:gd name="T31" fmla="*/ 32 h 32"/>
              <a:gd name="T32" fmla="*/ 49 w 50"/>
              <a:gd name="T33" fmla="*/ 27 h 32"/>
              <a:gd name="T34" fmla="*/ 50 w 50"/>
              <a:gd name="T35" fmla="*/ 30 h 32"/>
              <a:gd name="T36" fmla="*/ 44 w 50"/>
              <a:gd name="T37" fmla="*/ 32 h 32"/>
              <a:gd name="T38" fmla="*/ 30 w 50"/>
              <a:gd name="T39" fmla="*/ 7 h 32"/>
              <a:gd name="T40" fmla="*/ 24 w 50"/>
              <a:gd name="T41" fmla="*/ 13 h 32"/>
              <a:gd name="T42" fmla="*/ 19 w 50"/>
              <a:gd name="T43" fmla="*/ 11 h 32"/>
              <a:gd name="T44" fmla="*/ 26 w 50"/>
              <a:gd name="T45" fmla="*/ 4 h 32"/>
              <a:gd name="T46" fmla="*/ 30 w 50"/>
              <a:gd name="T47" fmla="*/ 7 h 32"/>
              <a:gd name="T48" fmla="*/ 22 w 50"/>
              <a:gd name="T49" fmla="*/ 3 h 32"/>
              <a:gd name="T50" fmla="*/ 17 w 50"/>
              <a:gd name="T51" fmla="*/ 1 h 32"/>
              <a:gd name="T52" fmla="*/ 9 w 50"/>
              <a:gd name="T53" fmla="*/ 9 h 32"/>
              <a:gd name="T54" fmla="*/ 15 w 50"/>
              <a:gd name="T55" fmla="*/ 10 h 32"/>
              <a:gd name="T56" fmla="*/ 22 w 50"/>
              <a:gd name="T57" fmla="*/ 3 h 32"/>
              <a:gd name="T58" fmla="*/ 13 w 50"/>
              <a:gd name="T59" fmla="*/ 1 h 32"/>
              <a:gd name="T60" fmla="*/ 5 w 50"/>
              <a:gd name="T61" fmla="*/ 9 h 32"/>
              <a:gd name="T62" fmla="*/ 2 w 50"/>
              <a:gd name="T63" fmla="*/ 9 h 32"/>
              <a:gd name="T64" fmla="*/ 2 w 50"/>
              <a:gd name="T65" fmla="*/ 6 h 32"/>
              <a:gd name="T66" fmla="*/ 7 w 50"/>
              <a:gd name="T67" fmla="*/ 0 h 32"/>
              <a:gd name="T68" fmla="*/ 13 w 50"/>
              <a:gd name="T69" fmla="*/ 1 h 32"/>
              <a:gd name="T70" fmla="*/ 2 w 50"/>
              <a:gd name="T71" fmla="*/ 1 h 32"/>
              <a:gd name="T72" fmla="*/ 0 w 50"/>
              <a:gd name="T73" fmla="*/ 1 h 32"/>
              <a:gd name="T74" fmla="*/ 1 w 50"/>
              <a:gd name="T75" fmla="*/ 2 h 32"/>
              <a:gd name="T76" fmla="*/ 2 w 50"/>
              <a:gd name="T77" fmla="*/ 1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50" h="32">
                <a:moveTo>
                  <a:pt x="27" y="15"/>
                </a:moveTo>
                <a:cubicBezTo>
                  <a:pt x="28" y="16"/>
                  <a:pt x="29" y="17"/>
                  <a:pt x="31" y="18"/>
                </a:cubicBezTo>
                <a:cubicBezTo>
                  <a:pt x="37" y="11"/>
                  <a:pt x="37" y="11"/>
                  <a:pt x="37" y="11"/>
                </a:cubicBezTo>
                <a:cubicBezTo>
                  <a:pt x="36" y="10"/>
                  <a:pt x="34" y="9"/>
                  <a:pt x="33" y="8"/>
                </a:cubicBezTo>
                <a:cubicBezTo>
                  <a:pt x="27" y="15"/>
                  <a:pt x="27" y="15"/>
                  <a:pt x="27" y="15"/>
                </a:cubicBezTo>
                <a:close/>
                <a:moveTo>
                  <a:pt x="33" y="20"/>
                </a:moveTo>
                <a:cubicBezTo>
                  <a:pt x="39" y="13"/>
                  <a:pt x="39" y="13"/>
                  <a:pt x="39" y="13"/>
                </a:cubicBezTo>
                <a:cubicBezTo>
                  <a:pt x="41" y="15"/>
                  <a:pt x="42" y="16"/>
                  <a:pt x="43" y="17"/>
                </a:cubicBezTo>
                <a:cubicBezTo>
                  <a:pt x="36" y="23"/>
                  <a:pt x="36" y="23"/>
                  <a:pt x="36" y="23"/>
                </a:cubicBezTo>
                <a:cubicBezTo>
                  <a:pt x="35" y="22"/>
                  <a:pt x="34" y="21"/>
                  <a:pt x="33" y="20"/>
                </a:cubicBezTo>
                <a:close/>
                <a:moveTo>
                  <a:pt x="38" y="26"/>
                </a:moveTo>
                <a:cubicBezTo>
                  <a:pt x="39" y="27"/>
                  <a:pt x="40" y="29"/>
                  <a:pt x="41" y="30"/>
                </a:cubicBezTo>
                <a:cubicBezTo>
                  <a:pt x="47" y="24"/>
                  <a:pt x="47" y="24"/>
                  <a:pt x="47" y="24"/>
                </a:cubicBezTo>
                <a:cubicBezTo>
                  <a:pt x="47" y="22"/>
                  <a:pt x="46" y="21"/>
                  <a:pt x="45" y="20"/>
                </a:cubicBezTo>
                <a:cubicBezTo>
                  <a:pt x="38" y="26"/>
                  <a:pt x="38" y="26"/>
                  <a:pt x="38" y="26"/>
                </a:cubicBezTo>
                <a:close/>
                <a:moveTo>
                  <a:pt x="44" y="32"/>
                </a:moveTo>
                <a:cubicBezTo>
                  <a:pt x="49" y="27"/>
                  <a:pt x="49" y="27"/>
                  <a:pt x="49" y="27"/>
                </a:cubicBezTo>
                <a:cubicBezTo>
                  <a:pt x="50" y="28"/>
                  <a:pt x="50" y="29"/>
                  <a:pt x="50" y="30"/>
                </a:cubicBezTo>
                <a:cubicBezTo>
                  <a:pt x="44" y="32"/>
                  <a:pt x="44" y="32"/>
                  <a:pt x="44" y="32"/>
                </a:cubicBezTo>
                <a:close/>
                <a:moveTo>
                  <a:pt x="30" y="7"/>
                </a:moveTo>
                <a:cubicBezTo>
                  <a:pt x="24" y="13"/>
                  <a:pt x="24" y="13"/>
                  <a:pt x="24" y="13"/>
                </a:cubicBezTo>
                <a:cubicBezTo>
                  <a:pt x="22" y="12"/>
                  <a:pt x="21" y="12"/>
                  <a:pt x="19" y="11"/>
                </a:cubicBezTo>
                <a:cubicBezTo>
                  <a:pt x="26" y="4"/>
                  <a:pt x="26" y="4"/>
                  <a:pt x="26" y="4"/>
                </a:cubicBezTo>
                <a:cubicBezTo>
                  <a:pt x="27" y="5"/>
                  <a:pt x="29" y="6"/>
                  <a:pt x="30" y="7"/>
                </a:cubicBezTo>
                <a:close/>
                <a:moveTo>
                  <a:pt x="22" y="3"/>
                </a:moveTo>
                <a:cubicBezTo>
                  <a:pt x="21" y="2"/>
                  <a:pt x="19" y="2"/>
                  <a:pt x="17" y="1"/>
                </a:cubicBezTo>
                <a:cubicBezTo>
                  <a:pt x="9" y="9"/>
                  <a:pt x="9" y="9"/>
                  <a:pt x="9" y="9"/>
                </a:cubicBezTo>
                <a:cubicBezTo>
                  <a:pt x="11" y="9"/>
                  <a:pt x="13" y="10"/>
                  <a:pt x="15" y="10"/>
                </a:cubicBezTo>
                <a:cubicBezTo>
                  <a:pt x="22" y="3"/>
                  <a:pt x="22" y="3"/>
                  <a:pt x="22" y="3"/>
                </a:cubicBezTo>
                <a:close/>
                <a:moveTo>
                  <a:pt x="13" y="1"/>
                </a:moveTo>
                <a:cubicBezTo>
                  <a:pt x="5" y="9"/>
                  <a:pt x="5" y="9"/>
                  <a:pt x="5" y="9"/>
                </a:cubicBezTo>
                <a:cubicBezTo>
                  <a:pt x="4" y="9"/>
                  <a:pt x="3" y="9"/>
                  <a:pt x="2" y="9"/>
                </a:cubicBezTo>
                <a:cubicBezTo>
                  <a:pt x="2" y="6"/>
                  <a:pt x="2" y="6"/>
                  <a:pt x="2" y="6"/>
                </a:cubicBezTo>
                <a:cubicBezTo>
                  <a:pt x="7" y="0"/>
                  <a:pt x="7" y="0"/>
                  <a:pt x="7" y="0"/>
                </a:cubicBezTo>
                <a:cubicBezTo>
                  <a:pt x="9" y="0"/>
                  <a:pt x="11" y="0"/>
                  <a:pt x="13" y="1"/>
                </a:cubicBezTo>
                <a:close/>
                <a:moveTo>
                  <a:pt x="2" y="1"/>
                </a:moveTo>
                <a:cubicBezTo>
                  <a:pt x="0" y="1"/>
                  <a:pt x="0" y="1"/>
                  <a:pt x="0" y="1"/>
                </a:cubicBezTo>
                <a:cubicBezTo>
                  <a:pt x="1" y="2"/>
                  <a:pt x="1" y="2"/>
                  <a:pt x="1" y="2"/>
                </a:cubicBezTo>
                <a:lnTo>
                  <a:pt x="2" y="1"/>
                </a:lnTo>
                <a:close/>
              </a:path>
            </a:pathLst>
          </a:custGeom>
          <a:solidFill>
            <a:srgbClr val="40B4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7" name="Freeform 115"/>
          <p:cNvSpPr>
            <a:spLocks noEditPoints="1"/>
          </p:cNvSpPr>
          <p:nvPr/>
        </p:nvSpPr>
        <p:spPr bwMode="auto">
          <a:xfrm>
            <a:off x="3838576" y="4305301"/>
            <a:ext cx="360363" cy="227013"/>
          </a:xfrm>
          <a:custGeom>
            <a:avLst/>
            <a:gdLst>
              <a:gd name="T0" fmla="*/ 69 w 76"/>
              <a:gd name="T1" fmla="*/ 48 h 48"/>
              <a:gd name="T2" fmla="*/ 74 w 76"/>
              <a:gd name="T3" fmla="*/ 47 h 48"/>
              <a:gd name="T4" fmla="*/ 76 w 76"/>
              <a:gd name="T5" fmla="*/ 44 h 48"/>
              <a:gd name="T6" fmla="*/ 74 w 76"/>
              <a:gd name="T7" fmla="*/ 40 h 48"/>
              <a:gd name="T8" fmla="*/ 68 w 76"/>
              <a:gd name="T9" fmla="*/ 46 h 48"/>
              <a:gd name="T10" fmla="*/ 69 w 76"/>
              <a:gd name="T11" fmla="*/ 48 h 48"/>
              <a:gd name="T12" fmla="*/ 73 w 76"/>
              <a:gd name="T13" fmla="*/ 37 h 48"/>
              <a:gd name="T14" fmla="*/ 66 w 76"/>
              <a:gd name="T15" fmla="*/ 43 h 48"/>
              <a:gd name="T16" fmla="*/ 64 w 76"/>
              <a:gd name="T17" fmla="*/ 39 h 48"/>
              <a:gd name="T18" fmla="*/ 70 w 76"/>
              <a:gd name="T19" fmla="*/ 32 h 48"/>
              <a:gd name="T20" fmla="*/ 73 w 76"/>
              <a:gd name="T21" fmla="*/ 37 h 48"/>
              <a:gd name="T22" fmla="*/ 69 w 76"/>
              <a:gd name="T23" fmla="*/ 30 h 48"/>
              <a:gd name="T24" fmla="*/ 66 w 76"/>
              <a:gd name="T25" fmla="*/ 26 h 48"/>
              <a:gd name="T26" fmla="*/ 59 w 76"/>
              <a:gd name="T27" fmla="*/ 32 h 48"/>
              <a:gd name="T28" fmla="*/ 62 w 76"/>
              <a:gd name="T29" fmla="*/ 36 h 48"/>
              <a:gd name="T30" fmla="*/ 69 w 76"/>
              <a:gd name="T31" fmla="*/ 30 h 48"/>
              <a:gd name="T32" fmla="*/ 63 w 76"/>
              <a:gd name="T33" fmla="*/ 23 h 48"/>
              <a:gd name="T34" fmla="*/ 57 w 76"/>
              <a:gd name="T35" fmla="*/ 29 h 48"/>
              <a:gd name="T36" fmla="*/ 54 w 76"/>
              <a:gd name="T37" fmla="*/ 26 h 48"/>
              <a:gd name="T38" fmla="*/ 60 w 76"/>
              <a:gd name="T39" fmla="*/ 20 h 48"/>
              <a:gd name="T40" fmla="*/ 63 w 76"/>
              <a:gd name="T41" fmla="*/ 23 h 48"/>
              <a:gd name="T42" fmla="*/ 58 w 76"/>
              <a:gd name="T43" fmla="*/ 17 h 48"/>
              <a:gd name="T44" fmla="*/ 54 w 76"/>
              <a:gd name="T45" fmla="*/ 14 h 48"/>
              <a:gd name="T46" fmla="*/ 48 w 76"/>
              <a:gd name="T47" fmla="*/ 21 h 48"/>
              <a:gd name="T48" fmla="*/ 51 w 76"/>
              <a:gd name="T49" fmla="*/ 24 h 48"/>
              <a:gd name="T50" fmla="*/ 58 w 76"/>
              <a:gd name="T51" fmla="*/ 17 h 48"/>
              <a:gd name="T52" fmla="*/ 51 w 76"/>
              <a:gd name="T53" fmla="*/ 12 h 48"/>
              <a:gd name="T54" fmla="*/ 45 w 76"/>
              <a:gd name="T55" fmla="*/ 19 h 48"/>
              <a:gd name="T56" fmla="*/ 42 w 76"/>
              <a:gd name="T57" fmla="*/ 17 h 48"/>
              <a:gd name="T58" fmla="*/ 41 w 76"/>
              <a:gd name="T59" fmla="*/ 16 h 48"/>
              <a:gd name="T60" fmla="*/ 47 w 76"/>
              <a:gd name="T61" fmla="*/ 10 h 48"/>
              <a:gd name="T62" fmla="*/ 51 w 76"/>
              <a:gd name="T63" fmla="*/ 12 h 48"/>
              <a:gd name="T64" fmla="*/ 44 w 76"/>
              <a:gd name="T65" fmla="*/ 8 h 48"/>
              <a:gd name="T66" fmla="*/ 40 w 76"/>
              <a:gd name="T67" fmla="*/ 6 h 48"/>
              <a:gd name="T68" fmla="*/ 33 w 76"/>
              <a:gd name="T69" fmla="*/ 13 h 48"/>
              <a:gd name="T70" fmla="*/ 38 w 76"/>
              <a:gd name="T71" fmla="*/ 15 h 48"/>
              <a:gd name="T72" fmla="*/ 44 w 76"/>
              <a:gd name="T73" fmla="*/ 8 h 48"/>
              <a:gd name="T74" fmla="*/ 36 w 76"/>
              <a:gd name="T75" fmla="*/ 5 h 48"/>
              <a:gd name="T76" fmla="*/ 29 w 76"/>
              <a:gd name="T77" fmla="*/ 12 h 48"/>
              <a:gd name="T78" fmla="*/ 24 w 76"/>
              <a:gd name="T79" fmla="*/ 10 h 48"/>
              <a:gd name="T80" fmla="*/ 31 w 76"/>
              <a:gd name="T81" fmla="*/ 3 h 48"/>
              <a:gd name="T82" fmla="*/ 36 w 76"/>
              <a:gd name="T83" fmla="*/ 5 h 48"/>
              <a:gd name="T84" fmla="*/ 28 w 76"/>
              <a:gd name="T85" fmla="*/ 2 h 48"/>
              <a:gd name="T86" fmla="*/ 22 w 76"/>
              <a:gd name="T87" fmla="*/ 1 h 48"/>
              <a:gd name="T88" fmla="*/ 14 w 76"/>
              <a:gd name="T89" fmla="*/ 9 h 48"/>
              <a:gd name="T90" fmla="*/ 20 w 76"/>
              <a:gd name="T91" fmla="*/ 9 h 48"/>
              <a:gd name="T92" fmla="*/ 28 w 76"/>
              <a:gd name="T93" fmla="*/ 2 h 48"/>
              <a:gd name="T94" fmla="*/ 18 w 76"/>
              <a:gd name="T95" fmla="*/ 0 h 48"/>
              <a:gd name="T96" fmla="*/ 9 w 76"/>
              <a:gd name="T97" fmla="*/ 9 h 48"/>
              <a:gd name="T98" fmla="*/ 2 w 76"/>
              <a:gd name="T99" fmla="*/ 10 h 48"/>
              <a:gd name="T100" fmla="*/ 2 w 76"/>
              <a:gd name="T101" fmla="*/ 10 h 48"/>
              <a:gd name="T102" fmla="*/ 11 w 76"/>
              <a:gd name="T103" fmla="*/ 0 h 48"/>
              <a:gd name="T104" fmla="*/ 18 w 76"/>
              <a:gd name="T105" fmla="*/ 0 h 48"/>
              <a:gd name="T106" fmla="*/ 6 w 76"/>
              <a:gd name="T107" fmla="*/ 0 h 48"/>
              <a:gd name="T108" fmla="*/ 0 w 76"/>
              <a:gd name="T109" fmla="*/ 1 h 48"/>
              <a:gd name="T110" fmla="*/ 1 w 76"/>
              <a:gd name="T111" fmla="*/ 6 h 48"/>
              <a:gd name="T112" fmla="*/ 6 w 76"/>
              <a:gd name="T113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76" h="48">
                <a:moveTo>
                  <a:pt x="69" y="48"/>
                </a:moveTo>
                <a:cubicBezTo>
                  <a:pt x="74" y="47"/>
                  <a:pt x="74" y="47"/>
                  <a:pt x="74" y="47"/>
                </a:cubicBezTo>
                <a:cubicBezTo>
                  <a:pt x="76" y="44"/>
                  <a:pt x="76" y="44"/>
                  <a:pt x="76" y="44"/>
                </a:cubicBezTo>
                <a:cubicBezTo>
                  <a:pt x="76" y="43"/>
                  <a:pt x="75" y="41"/>
                  <a:pt x="74" y="40"/>
                </a:cubicBezTo>
                <a:cubicBezTo>
                  <a:pt x="68" y="46"/>
                  <a:pt x="68" y="46"/>
                  <a:pt x="68" y="46"/>
                </a:cubicBezTo>
                <a:cubicBezTo>
                  <a:pt x="68" y="47"/>
                  <a:pt x="68" y="48"/>
                  <a:pt x="69" y="48"/>
                </a:cubicBezTo>
                <a:close/>
                <a:moveTo>
                  <a:pt x="73" y="37"/>
                </a:moveTo>
                <a:cubicBezTo>
                  <a:pt x="66" y="43"/>
                  <a:pt x="66" y="43"/>
                  <a:pt x="66" y="43"/>
                </a:cubicBezTo>
                <a:cubicBezTo>
                  <a:pt x="66" y="42"/>
                  <a:pt x="65" y="40"/>
                  <a:pt x="64" y="39"/>
                </a:cubicBezTo>
                <a:cubicBezTo>
                  <a:pt x="70" y="32"/>
                  <a:pt x="70" y="32"/>
                  <a:pt x="70" y="32"/>
                </a:cubicBezTo>
                <a:cubicBezTo>
                  <a:pt x="71" y="34"/>
                  <a:pt x="72" y="35"/>
                  <a:pt x="73" y="37"/>
                </a:cubicBezTo>
                <a:close/>
                <a:moveTo>
                  <a:pt x="69" y="30"/>
                </a:moveTo>
                <a:cubicBezTo>
                  <a:pt x="68" y="28"/>
                  <a:pt x="67" y="27"/>
                  <a:pt x="66" y="26"/>
                </a:cubicBezTo>
                <a:cubicBezTo>
                  <a:pt x="59" y="32"/>
                  <a:pt x="59" y="32"/>
                  <a:pt x="59" y="32"/>
                </a:cubicBezTo>
                <a:cubicBezTo>
                  <a:pt x="60" y="33"/>
                  <a:pt x="61" y="35"/>
                  <a:pt x="62" y="36"/>
                </a:cubicBezTo>
                <a:cubicBezTo>
                  <a:pt x="69" y="30"/>
                  <a:pt x="69" y="30"/>
                  <a:pt x="69" y="30"/>
                </a:cubicBezTo>
                <a:close/>
                <a:moveTo>
                  <a:pt x="63" y="23"/>
                </a:moveTo>
                <a:cubicBezTo>
                  <a:pt x="57" y="29"/>
                  <a:pt x="57" y="29"/>
                  <a:pt x="57" y="29"/>
                </a:cubicBezTo>
                <a:cubicBezTo>
                  <a:pt x="56" y="28"/>
                  <a:pt x="55" y="27"/>
                  <a:pt x="54" y="26"/>
                </a:cubicBezTo>
                <a:cubicBezTo>
                  <a:pt x="60" y="20"/>
                  <a:pt x="60" y="20"/>
                  <a:pt x="60" y="20"/>
                </a:cubicBezTo>
                <a:cubicBezTo>
                  <a:pt x="61" y="21"/>
                  <a:pt x="62" y="22"/>
                  <a:pt x="63" y="23"/>
                </a:cubicBezTo>
                <a:close/>
                <a:moveTo>
                  <a:pt x="58" y="17"/>
                </a:moveTo>
                <a:cubicBezTo>
                  <a:pt x="57" y="16"/>
                  <a:pt x="55" y="15"/>
                  <a:pt x="54" y="14"/>
                </a:cubicBezTo>
                <a:cubicBezTo>
                  <a:pt x="48" y="21"/>
                  <a:pt x="48" y="21"/>
                  <a:pt x="48" y="21"/>
                </a:cubicBezTo>
                <a:cubicBezTo>
                  <a:pt x="49" y="22"/>
                  <a:pt x="50" y="23"/>
                  <a:pt x="51" y="24"/>
                </a:cubicBezTo>
                <a:cubicBezTo>
                  <a:pt x="58" y="17"/>
                  <a:pt x="58" y="17"/>
                  <a:pt x="58" y="17"/>
                </a:cubicBezTo>
                <a:close/>
                <a:moveTo>
                  <a:pt x="51" y="12"/>
                </a:moveTo>
                <a:cubicBezTo>
                  <a:pt x="45" y="19"/>
                  <a:pt x="45" y="19"/>
                  <a:pt x="45" y="19"/>
                </a:cubicBezTo>
                <a:cubicBezTo>
                  <a:pt x="44" y="18"/>
                  <a:pt x="43" y="18"/>
                  <a:pt x="42" y="17"/>
                </a:cubicBezTo>
                <a:cubicBezTo>
                  <a:pt x="41" y="16"/>
                  <a:pt x="41" y="16"/>
                  <a:pt x="41" y="16"/>
                </a:cubicBezTo>
                <a:cubicBezTo>
                  <a:pt x="47" y="10"/>
                  <a:pt x="47" y="10"/>
                  <a:pt x="47" y="10"/>
                </a:cubicBezTo>
                <a:cubicBezTo>
                  <a:pt x="49" y="11"/>
                  <a:pt x="50" y="12"/>
                  <a:pt x="51" y="12"/>
                </a:cubicBezTo>
                <a:close/>
                <a:moveTo>
                  <a:pt x="44" y="8"/>
                </a:moveTo>
                <a:cubicBezTo>
                  <a:pt x="43" y="7"/>
                  <a:pt x="41" y="7"/>
                  <a:pt x="40" y="6"/>
                </a:cubicBezTo>
                <a:cubicBezTo>
                  <a:pt x="33" y="13"/>
                  <a:pt x="33" y="13"/>
                  <a:pt x="33" y="13"/>
                </a:cubicBezTo>
                <a:cubicBezTo>
                  <a:pt x="34" y="13"/>
                  <a:pt x="36" y="14"/>
                  <a:pt x="38" y="15"/>
                </a:cubicBezTo>
                <a:cubicBezTo>
                  <a:pt x="44" y="8"/>
                  <a:pt x="44" y="8"/>
                  <a:pt x="44" y="8"/>
                </a:cubicBezTo>
                <a:close/>
                <a:moveTo>
                  <a:pt x="36" y="5"/>
                </a:moveTo>
                <a:cubicBezTo>
                  <a:pt x="29" y="12"/>
                  <a:pt x="29" y="12"/>
                  <a:pt x="29" y="12"/>
                </a:cubicBezTo>
                <a:cubicBezTo>
                  <a:pt x="28" y="11"/>
                  <a:pt x="26" y="11"/>
                  <a:pt x="24" y="10"/>
                </a:cubicBezTo>
                <a:cubicBezTo>
                  <a:pt x="31" y="3"/>
                  <a:pt x="31" y="3"/>
                  <a:pt x="31" y="3"/>
                </a:cubicBezTo>
                <a:cubicBezTo>
                  <a:pt x="33" y="3"/>
                  <a:pt x="35" y="4"/>
                  <a:pt x="36" y="5"/>
                </a:cubicBezTo>
                <a:close/>
                <a:moveTo>
                  <a:pt x="28" y="2"/>
                </a:moveTo>
                <a:cubicBezTo>
                  <a:pt x="26" y="1"/>
                  <a:pt x="24" y="1"/>
                  <a:pt x="22" y="1"/>
                </a:cubicBezTo>
                <a:cubicBezTo>
                  <a:pt x="14" y="9"/>
                  <a:pt x="14" y="9"/>
                  <a:pt x="14" y="9"/>
                </a:cubicBezTo>
                <a:cubicBezTo>
                  <a:pt x="16" y="9"/>
                  <a:pt x="18" y="9"/>
                  <a:pt x="20" y="9"/>
                </a:cubicBezTo>
                <a:cubicBezTo>
                  <a:pt x="28" y="2"/>
                  <a:pt x="28" y="2"/>
                  <a:pt x="28" y="2"/>
                </a:cubicBezTo>
                <a:close/>
                <a:moveTo>
                  <a:pt x="18" y="0"/>
                </a:moveTo>
                <a:cubicBezTo>
                  <a:pt x="9" y="9"/>
                  <a:pt x="9" y="9"/>
                  <a:pt x="9" y="9"/>
                </a:cubicBezTo>
                <a:cubicBezTo>
                  <a:pt x="7" y="9"/>
                  <a:pt x="4" y="9"/>
                  <a:pt x="2" y="10"/>
                </a:cubicBezTo>
                <a:cubicBezTo>
                  <a:pt x="2" y="10"/>
                  <a:pt x="2" y="10"/>
                  <a:pt x="2" y="10"/>
                </a:cubicBezTo>
                <a:cubicBezTo>
                  <a:pt x="11" y="0"/>
                  <a:pt x="11" y="0"/>
                  <a:pt x="11" y="0"/>
                </a:cubicBezTo>
                <a:cubicBezTo>
                  <a:pt x="13" y="0"/>
                  <a:pt x="16" y="0"/>
                  <a:pt x="18" y="0"/>
                </a:cubicBezTo>
                <a:close/>
                <a:moveTo>
                  <a:pt x="6" y="0"/>
                </a:moveTo>
                <a:cubicBezTo>
                  <a:pt x="4" y="0"/>
                  <a:pt x="2" y="1"/>
                  <a:pt x="0" y="1"/>
                </a:cubicBezTo>
                <a:cubicBezTo>
                  <a:pt x="1" y="6"/>
                  <a:pt x="1" y="6"/>
                  <a:pt x="1" y="6"/>
                </a:cubicBezTo>
                <a:lnTo>
                  <a:pt x="6" y="0"/>
                </a:lnTo>
                <a:close/>
              </a:path>
            </a:pathLst>
          </a:custGeom>
          <a:solidFill>
            <a:srgbClr val="40B4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8" name="Freeform 116"/>
          <p:cNvSpPr>
            <a:spLocks noEditPoints="1"/>
          </p:cNvSpPr>
          <p:nvPr/>
        </p:nvSpPr>
        <p:spPr bwMode="auto">
          <a:xfrm>
            <a:off x="3302001" y="4276726"/>
            <a:ext cx="925513" cy="668338"/>
          </a:xfrm>
          <a:custGeom>
            <a:avLst/>
            <a:gdLst>
              <a:gd name="T0" fmla="*/ 10 w 195"/>
              <a:gd name="T1" fmla="*/ 132 h 141"/>
              <a:gd name="T2" fmla="*/ 8 w 195"/>
              <a:gd name="T3" fmla="*/ 87 h 141"/>
              <a:gd name="T4" fmla="*/ 27 w 195"/>
              <a:gd name="T5" fmla="*/ 76 h 141"/>
              <a:gd name="T6" fmla="*/ 72 w 195"/>
              <a:gd name="T7" fmla="*/ 37 h 141"/>
              <a:gd name="T8" fmla="*/ 109 w 195"/>
              <a:gd name="T9" fmla="*/ 55 h 141"/>
              <a:gd name="T10" fmla="*/ 117 w 195"/>
              <a:gd name="T11" fmla="*/ 54 h 141"/>
              <a:gd name="T12" fmla="*/ 148 w 195"/>
              <a:gd name="T13" fmla="*/ 76 h 141"/>
              <a:gd name="T14" fmla="*/ 176 w 195"/>
              <a:gd name="T15" fmla="*/ 108 h 141"/>
              <a:gd name="T16" fmla="*/ 176 w 195"/>
              <a:gd name="T17" fmla="*/ 108 h 141"/>
              <a:gd name="T18" fmla="*/ 167 w 195"/>
              <a:gd name="T19" fmla="*/ 132 h 141"/>
              <a:gd name="T20" fmla="*/ 143 w 195"/>
              <a:gd name="T21" fmla="*/ 141 h 141"/>
              <a:gd name="T22" fmla="*/ 143 w 195"/>
              <a:gd name="T23" fmla="*/ 141 h 141"/>
              <a:gd name="T24" fmla="*/ 182 w 195"/>
              <a:gd name="T25" fmla="*/ 54 h 141"/>
              <a:gd name="T26" fmla="*/ 159 w 195"/>
              <a:gd name="T27" fmla="*/ 15 h 141"/>
              <a:gd name="T28" fmla="*/ 115 w 195"/>
              <a:gd name="T29" fmla="*/ 16 h 141"/>
              <a:gd name="T30" fmla="*/ 182 w 195"/>
              <a:gd name="T31" fmla="*/ 54 h 141"/>
              <a:gd name="T32" fmla="*/ 194 w 195"/>
              <a:gd name="T33" fmla="*/ 53 h 141"/>
              <a:gd name="T34" fmla="*/ 194 w 195"/>
              <a:gd name="T35" fmla="*/ 53 h 141"/>
              <a:gd name="T36" fmla="*/ 110 w 195"/>
              <a:gd name="T37" fmla="*/ 4 h 141"/>
              <a:gd name="T38" fmla="*/ 108 w 195"/>
              <a:gd name="T39" fmla="*/ 6 h 141"/>
              <a:gd name="T40" fmla="*/ 111 w 195"/>
              <a:gd name="T41" fmla="*/ 18 h 141"/>
              <a:gd name="T42" fmla="*/ 114 w 195"/>
              <a:gd name="T43" fmla="*/ 20 h 141"/>
              <a:gd name="T44" fmla="*/ 179 w 195"/>
              <a:gd name="T45" fmla="*/ 57 h 141"/>
              <a:gd name="T46" fmla="*/ 193 w 195"/>
              <a:gd name="T47" fmla="*/ 55 h 141"/>
              <a:gd name="T48" fmla="*/ 157 w 195"/>
              <a:gd name="T49" fmla="*/ 63 h 141"/>
              <a:gd name="T50" fmla="*/ 171 w 195"/>
              <a:gd name="T51" fmla="*/ 61 h 141"/>
              <a:gd name="T52" fmla="*/ 172 w 195"/>
              <a:gd name="T53" fmla="*/ 61 h 141"/>
              <a:gd name="T54" fmla="*/ 150 w 195"/>
              <a:gd name="T55" fmla="*/ 31 h 141"/>
              <a:gd name="T56" fmla="*/ 116 w 195"/>
              <a:gd name="T57" fmla="*/ 25 h 141"/>
              <a:gd name="T58" fmla="*/ 117 w 195"/>
              <a:gd name="T59" fmla="*/ 40 h 141"/>
              <a:gd name="T60" fmla="*/ 142 w 195"/>
              <a:gd name="T61" fmla="*/ 46 h 141"/>
              <a:gd name="T62" fmla="*/ 144 w 195"/>
              <a:gd name="T63" fmla="*/ 42 h 141"/>
              <a:gd name="T64" fmla="*/ 168 w 195"/>
              <a:gd name="T65" fmla="*/ 58 h 141"/>
              <a:gd name="T66" fmla="*/ 118 w 195"/>
              <a:gd name="T67" fmla="*/ 29 h 141"/>
              <a:gd name="T68" fmla="*/ 144 w 195"/>
              <a:gd name="T69" fmla="*/ 42 h 141"/>
              <a:gd name="T70" fmla="*/ 33 w 195"/>
              <a:gd name="T71" fmla="*/ 137 h 141"/>
              <a:gd name="T72" fmla="*/ 143 w 195"/>
              <a:gd name="T73" fmla="*/ 138 h 141"/>
              <a:gd name="T74" fmla="*/ 143 w 195"/>
              <a:gd name="T75" fmla="*/ 138 h 141"/>
              <a:gd name="T76" fmla="*/ 173 w 195"/>
              <a:gd name="T77" fmla="*/ 108 h 141"/>
              <a:gd name="T78" fmla="*/ 173 w 195"/>
              <a:gd name="T79" fmla="*/ 108 h 141"/>
              <a:gd name="T80" fmla="*/ 165 w 195"/>
              <a:gd name="T81" fmla="*/ 89 h 141"/>
              <a:gd name="T82" fmla="*/ 145 w 195"/>
              <a:gd name="T83" fmla="*/ 78 h 141"/>
              <a:gd name="T84" fmla="*/ 117 w 195"/>
              <a:gd name="T85" fmla="*/ 58 h 141"/>
              <a:gd name="T86" fmla="*/ 109 w 195"/>
              <a:gd name="T87" fmla="*/ 59 h 141"/>
              <a:gd name="T88" fmla="*/ 107 w 195"/>
              <a:gd name="T89" fmla="*/ 59 h 141"/>
              <a:gd name="T90" fmla="*/ 72 w 195"/>
              <a:gd name="T91" fmla="*/ 41 h 141"/>
              <a:gd name="T92" fmla="*/ 30 w 195"/>
              <a:gd name="T93" fmla="*/ 78 h 141"/>
              <a:gd name="T94" fmla="*/ 11 w 195"/>
              <a:gd name="T95" fmla="*/ 89 h 141"/>
              <a:gd name="T96" fmla="*/ 11 w 195"/>
              <a:gd name="T97" fmla="*/ 89 h 141"/>
              <a:gd name="T98" fmla="*/ 12 w 195"/>
              <a:gd name="T99" fmla="*/ 129 h 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95" h="141">
                <a:moveTo>
                  <a:pt x="33" y="141"/>
                </a:moveTo>
                <a:cubicBezTo>
                  <a:pt x="24" y="141"/>
                  <a:pt x="15" y="138"/>
                  <a:pt x="10" y="132"/>
                </a:cubicBezTo>
                <a:cubicBezTo>
                  <a:pt x="4" y="126"/>
                  <a:pt x="0" y="117"/>
                  <a:pt x="0" y="108"/>
                </a:cubicBezTo>
                <a:cubicBezTo>
                  <a:pt x="0" y="100"/>
                  <a:pt x="3" y="92"/>
                  <a:pt x="8" y="87"/>
                </a:cubicBezTo>
                <a:cubicBezTo>
                  <a:pt x="8" y="87"/>
                  <a:pt x="8" y="87"/>
                  <a:pt x="8" y="87"/>
                </a:cubicBezTo>
                <a:cubicBezTo>
                  <a:pt x="13" y="81"/>
                  <a:pt x="19" y="77"/>
                  <a:pt x="27" y="76"/>
                </a:cubicBezTo>
                <a:cubicBezTo>
                  <a:pt x="28" y="65"/>
                  <a:pt x="34" y="55"/>
                  <a:pt x="42" y="48"/>
                </a:cubicBezTo>
                <a:cubicBezTo>
                  <a:pt x="50" y="41"/>
                  <a:pt x="61" y="37"/>
                  <a:pt x="72" y="37"/>
                </a:cubicBezTo>
                <a:cubicBezTo>
                  <a:pt x="80" y="37"/>
                  <a:pt x="87" y="39"/>
                  <a:pt x="93" y="42"/>
                </a:cubicBezTo>
                <a:cubicBezTo>
                  <a:pt x="100" y="45"/>
                  <a:pt x="105" y="50"/>
                  <a:pt x="109" y="55"/>
                </a:cubicBezTo>
                <a:cubicBezTo>
                  <a:pt x="110" y="55"/>
                  <a:pt x="111" y="55"/>
                  <a:pt x="113" y="55"/>
                </a:cubicBezTo>
                <a:cubicBezTo>
                  <a:pt x="114" y="55"/>
                  <a:pt x="116" y="54"/>
                  <a:pt x="117" y="54"/>
                </a:cubicBezTo>
                <a:cubicBezTo>
                  <a:pt x="124" y="54"/>
                  <a:pt x="131" y="57"/>
                  <a:pt x="136" y="61"/>
                </a:cubicBezTo>
                <a:cubicBezTo>
                  <a:pt x="142" y="64"/>
                  <a:pt x="146" y="70"/>
                  <a:pt x="148" y="76"/>
                </a:cubicBezTo>
                <a:cubicBezTo>
                  <a:pt x="156" y="77"/>
                  <a:pt x="163" y="81"/>
                  <a:pt x="168" y="86"/>
                </a:cubicBezTo>
                <a:cubicBezTo>
                  <a:pt x="173" y="92"/>
                  <a:pt x="176" y="100"/>
                  <a:pt x="176" y="108"/>
                </a:cubicBezTo>
                <a:cubicBezTo>
                  <a:pt x="176" y="108"/>
                  <a:pt x="176" y="108"/>
                  <a:pt x="176" y="108"/>
                </a:cubicBezTo>
                <a:cubicBezTo>
                  <a:pt x="176" y="108"/>
                  <a:pt x="176" y="108"/>
                  <a:pt x="176" y="108"/>
                </a:cubicBezTo>
                <a:cubicBezTo>
                  <a:pt x="176" y="108"/>
                  <a:pt x="176" y="108"/>
                  <a:pt x="176" y="108"/>
                </a:cubicBezTo>
                <a:cubicBezTo>
                  <a:pt x="176" y="117"/>
                  <a:pt x="173" y="126"/>
                  <a:pt x="167" y="132"/>
                </a:cubicBezTo>
                <a:cubicBezTo>
                  <a:pt x="161" y="138"/>
                  <a:pt x="152" y="141"/>
                  <a:pt x="143" y="141"/>
                </a:cubicBezTo>
                <a:cubicBezTo>
                  <a:pt x="143" y="141"/>
                  <a:pt x="143" y="141"/>
                  <a:pt x="143" y="141"/>
                </a:cubicBezTo>
                <a:cubicBezTo>
                  <a:pt x="143" y="141"/>
                  <a:pt x="143" y="141"/>
                  <a:pt x="143" y="141"/>
                </a:cubicBezTo>
                <a:cubicBezTo>
                  <a:pt x="143" y="141"/>
                  <a:pt x="143" y="141"/>
                  <a:pt x="143" y="141"/>
                </a:cubicBezTo>
                <a:cubicBezTo>
                  <a:pt x="33" y="141"/>
                  <a:pt x="33" y="141"/>
                  <a:pt x="33" y="141"/>
                </a:cubicBezTo>
                <a:close/>
                <a:moveTo>
                  <a:pt x="182" y="54"/>
                </a:moveTo>
                <a:cubicBezTo>
                  <a:pt x="190" y="52"/>
                  <a:pt x="190" y="52"/>
                  <a:pt x="190" y="52"/>
                </a:cubicBezTo>
                <a:cubicBezTo>
                  <a:pt x="184" y="36"/>
                  <a:pt x="173" y="23"/>
                  <a:pt x="159" y="15"/>
                </a:cubicBezTo>
                <a:cubicBezTo>
                  <a:pt x="146" y="7"/>
                  <a:pt x="129" y="4"/>
                  <a:pt x="113" y="7"/>
                </a:cubicBezTo>
                <a:cubicBezTo>
                  <a:pt x="115" y="16"/>
                  <a:pt x="115" y="16"/>
                  <a:pt x="115" y="16"/>
                </a:cubicBezTo>
                <a:cubicBezTo>
                  <a:pt x="129" y="13"/>
                  <a:pt x="143" y="16"/>
                  <a:pt x="155" y="23"/>
                </a:cubicBezTo>
                <a:cubicBezTo>
                  <a:pt x="167" y="30"/>
                  <a:pt x="177" y="41"/>
                  <a:pt x="182" y="54"/>
                </a:cubicBezTo>
                <a:close/>
                <a:moveTo>
                  <a:pt x="193" y="55"/>
                </a:moveTo>
                <a:cubicBezTo>
                  <a:pt x="194" y="55"/>
                  <a:pt x="195" y="54"/>
                  <a:pt x="194" y="53"/>
                </a:cubicBezTo>
                <a:cubicBezTo>
                  <a:pt x="194" y="53"/>
                  <a:pt x="194" y="53"/>
                  <a:pt x="194" y="53"/>
                </a:cubicBezTo>
                <a:cubicBezTo>
                  <a:pt x="194" y="53"/>
                  <a:pt x="194" y="53"/>
                  <a:pt x="194" y="53"/>
                </a:cubicBezTo>
                <a:cubicBezTo>
                  <a:pt x="188" y="35"/>
                  <a:pt x="176" y="21"/>
                  <a:pt x="161" y="12"/>
                </a:cubicBezTo>
                <a:cubicBezTo>
                  <a:pt x="146" y="3"/>
                  <a:pt x="128" y="0"/>
                  <a:pt x="110" y="4"/>
                </a:cubicBezTo>
                <a:cubicBezTo>
                  <a:pt x="109" y="4"/>
                  <a:pt x="108" y="5"/>
                  <a:pt x="108" y="6"/>
                </a:cubicBezTo>
                <a:cubicBezTo>
                  <a:pt x="108" y="6"/>
                  <a:pt x="108" y="6"/>
                  <a:pt x="108" y="6"/>
                </a:cubicBezTo>
                <a:cubicBezTo>
                  <a:pt x="108" y="6"/>
                  <a:pt x="108" y="6"/>
                  <a:pt x="108" y="6"/>
                </a:cubicBezTo>
                <a:cubicBezTo>
                  <a:pt x="111" y="18"/>
                  <a:pt x="111" y="18"/>
                  <a:pt x="111" y="18"/>
                </a:cubicBezTo>
                <a:cubicBezTo>
                  <a:pt x="112" y="19"/>
                  <a:pt x="113" y="20"/>
                  <a:pt x="114" y="20"/>
                </a:cubicBezTo>
                <a:cubicBezTo>
                  <a:pt x="114" y="20"/>
                  <a:pt x="114" y="20"/>
                  <a:pt x="114" y="20"/>
                </a:cubicBezTo>
                <a:cubicBezTo>
                  <a:pt x="128" y="17"/>
                  <a:pt x="142" y="20"/>
                  <a:pt x="153" y="26"/>
                </a:cubicBezTo>
                <a:cubicBezTo>
                  <a:pt x="165" y="33"/>
                  <a:pt x="174" y="44"/>
                  <a:pt x="179" y="57"/>
                </a:cubicBezTo>
                <a:cubicBezTo>
                  <a:pt x="179" y="58"/>
                  <a:pt x="180" y="59"/>
                  <a:pt x="181" y="59"/>
                </a:cubicBezTo>
                <a:cubicBezTo>
                  <a:pt x="193" y="55"/>
                  <a:pt x="193" y="55"/>
                  <a:pt x="193" y="55"/>
                </a:cubicBezTo>
                <a:close/>
                <a:moveTo>
                  <a:pt x="157" y="63"/>
                </a:moveTo>
                <a:cubicBezTo>
                  <a:pt x="157" y="63"/>
                  <a:pt x="157" y="63"/>
                  <a:pt x="157" y="63"/>
                </a:cubicBezTo>
                <a:cubicBezTo>
                  <a:pt x="157" y="64"/>
                  <a:pt x="158" y="65"/>
                  <a:pt x="159" y="65"/>
                </a:cubicBezTo>
                <a:cubicBezTo>
                  <a:pt x="171" y="61"/>
                  <a:pt x="171" y="61"/>
                  <a:pt x="171" y="61"/>
                </a:cubicBezTo>
                <a:cubicBezTo>
                  <a:pt x="171" y="61"/>
                  <a:pt x="171" y="61"/>
                  <a:pt x="171" y="61"/>
                </a:cubicBezTo>
                <a:cubicBezTo>
                  <a:pt x="172" y="61"/>
                  <a:pt x="172" y="61"/>
                  <a:pt x="172" y="61"/>
                </a:cubicBezTo>
                <a:cubicBezTo>
                  <a:pt x="173" y="60"/>
                  <a:pt x="173" y="59"/>
                  <a:pt x="173" y="58"/>
                </a:cubicBezTo>
                <a:cubicBezTo>
                  <a:pt x="168" y="46"/>
                  <a:pt x="160" y="37"/>
                  <a:pt x="150" y="31"/>
                </a:cubicBezTo>
                <a:cubicBezTo>
                  <a:pt x="140" y="26"/>
                  <a:pt x="128" y="23"/>
                  <a:pt x="116" y="25"/>
                </a:cubicBezTo>
                <a:cubicBezTo>
                  <a:pt x="116" y="25"/>
                  <a:pt x="116" y="25"/>
                  <a:pt x="116" y="25"/>
                </a:cubicBezTo>
                <a:cubicBezTo>
                  <a:pt x="115" y="26"/>
                  <a:pt x="114" y="27"/>
                  <a:pt x="114" y="28"/>
                </a:cubicBezTo>
                <a:cubicBezTo>
                  <a:pt x="117" y="40"/>
                  <a:pt x="117" y="40"/>
                  <a:pt x="117" y="40"/>
                </a:cubicBezTo>
                <a:cubicBezTo>
                  <a:pt x="117" y="41"/>
                  <a:pt x="118" y="42"/>
                  <a:pt x="119" y="41"/>
                </a:cubicBezTo>
                <a:cubicBezTo>
                  <a:pt x="127" y="40"/>
                  <a:pt x="135" y="42"/>
                  <a:pt x="142" y="46"/>
                </a:cubicBezTo>
                <a:cubicBezTo>
                  <a:pt x="149" y="49"/>
                  <a:pt x="154" y="56"/>
                  <a:pt x="157" y="63"/>
                </a:cubicBezTo>
                <a:close/>
                <a:moveTo>
                  <a:pt x="144" y="42"/>
                </a:moveTo>
                <a:cubicBezTo>
                  <a:pt x="151" y="46"/>
                  <a:pt x="157" y="53"/>
                  <a:pt x="160" y="60"/>
                </a:cubicBezTo>
                <a:cubicBezTo>
                  <a:pt x="168" y="58"/>
                  <a:pt x="168" y="58"/>
                  <a:pt x="168" y="58"/>
                </a:cubicBezTo>
                <a:cubicBezTo>
                  <a:pt x="164" y="48"/>
                  <a:pt x="157" y="40"/>
                  <a:pt x="148" y="35"/>
                </a:cubicBezTo>
                <a:cubicBezTo>
                  <a:pt x="140" y="30"/>
                  <a:pt x="129" y="27"/>
                  <a:pt x="118" y="29"/>
                </a:cubicBezTo>
                <a:cubicBezTo>
                  <a:pt x="120" y="37"/>
                  <a:pt x="120" y="37"/>
                  <a:pt x="120" y="37"/>
                </a:cubicBezTo>
                <a:cubicBezTo>
                  <a:pt x="129" y="36"/>
                  <a:pt x="137" y="38"/>
                  <a:pt x="144" y="42"/>
                </a:cubicBezTo>
                <a:close/>
                <a:moveTo>
                  <a:pt x="12" y="129"/>
                </a:moveTo>
                <a:cubicBezTo>
                  <a:pt x="17" y="134"/>
                  <a:pt x="25" y="137"/>
                  <a:pt x="33" y="137"/>
                </a:cubicBezTo>
                <a:cubicBezTo>
                  <a:pt x="143" y="138"/>
                  <a:pt x="143" y="138"/>
                  <a:pt x="143" y="138"/>
                </a:cubicBezTo>
                <a:cubicBezTo>
                  <a:pt x="143" y="138"/>
                  <a:pt x="143" y="138"/>
                  <a:pt x="143" y="138"/>
                </a:cubicBezTo>
                <a:cubicBezTo>
                  <a:pt x="143" y="138"/>
                  <a:pt x="143" y="138"/>
                  <a:pt x="143" y="138"/>
                </a:cubicBezTo>
                <a:cubicBezTo>
                  <a:pt x="143" y="138"/>
                  <a:pt x="143" y="138"/>
                  <a:pt x="143" y="138"/>
                </a:cubicBezTo>
                <a:cubicBezTo>
                  <a:pt x="151" y="138"/>
                  <a:pt x="159" y="134"/>
                  <a:pt x="164" y="129"/>
                </a:cubicBezTo>
                <a:cubicBezTo>
                  <a:pt x="169" y="124"/>
                  <a:pt x="173" y="116"/>
                  <a:pt x="173" y="108"/>
                </a:cubicBezTo>
                <a:cubicBezTo>
                  <a:pt x="173" y="108"/>
                  <a:pt x="173" y="108"/>
                  <a:pt x="173" y="108"/>
                </a:cubicBezTo>
                <a:cubicBezTo>
                  <a:pt x="173" y="108"/>
                  <a:pt x="173" y="108"/>
                  <a:pt x="173" y="108"/>
                </a:cubicBezTo>
                <a:cubicBezTo>
                  <a:pt x="173" y="108"/>
                  <a:pt x="173" y="108"/>
                  <a:pt x="173" y="108"/>
                </a:cubicBezTo>
                <a:cubicBezTo>
                  <a:pt x="173" y="101"/>
                  <a:pt x="170" y="94"/>
                  <a:pt x="165" y="89"/>
                </a:cubicBezTo>
                <a:cubicBezTo>
                  <a:pt x="160" y="84"/>
                  <a:pt x="154" y="80"/>
                  <a:pt x="147" y="79"/>
                </a:cubicBezTo>
                <a:cubicBezTo>
                  <a:pt x="146" y="79"/>
                  <a:pt x="145" y="79"/>
                  <a:pt x="145" y="78"/>
                </a:cubicBezTo>
                <a:cubicBezTo>
                  <a:pt x="143" y="72"/>
                  <a:pt x="139" y="67"/>
                  <a:pt x="134" y="64"/>
                </a:cubicBezTo>
                <a:cubicBezTo>
                  <a:pt x="129" y="60"/>
                  <a:pt x="124" y="58"/>
                  <a:pt x="117" y="58"/>
                </a:cubicBezTo>
                <a:cubicBezTo>
                  <a:pt x="116" y="58"/>
                  <a:pt x="114" y="58"/>
                  <a:pt x="113" y="59"/>
                </a:cubicBezTo>
                <a:cubicBezTo>
                  <a:pt x="112" y="59"/>
                  <a:pt x="110" y="59"/>
                  <a:pt x="109" y="59"/>
                </a:cubicBezTo>
                <a:cubicBezTo>
                  <a:pt x="109" y="59"/>
                  <a:pt x="109" y="59"/>
                  <a:pt x="109" y="59"/>
                </a:cubicBezTo>
                <a:cubicBezTo>
                  <a:pt x="108" y="60"/>
                  <a:pt x="107" y="59"/>
                  <a:pt x="107" y="59"/>
                </a:cubicBezTo>
                <a:cubicBezTo>
                  <a:pt x="103" y="53"/>
                  <a:pt x="98" y="49"/>
                  <a:pt x="92" y="45"/>
                </a:cubicBezTo>
                <a:cubicBezTo>
                  <a:pt x="86" y="42"/>
                  <a:pt x="79" y="41"/>
                  <a:pt x="72" y="41"/>
                </a:cubicBezTo>
                <a:cubicBezTo>
                  <a:pt x="61" y="41"/>
                  <a:pt x="52" y="45"/>
                  <a:pt x="44" y="51"/>
                </a:cubicBezTo>
                <a:cubicBezTo>
                  <a:pt x="37" y="58"/>
                  <a:pt x="31" y="67"/>
                  <a:pt x="30" y="78"/>
                </a:cubicBezTo>
                <a:cubicBezTo>
                  <a:pt x="30" y="78"/>
                  <a:pt x="29" y="79"/>
                  <a:pt x="29" y="79"/>
                </a:cubicBezTo>
                <a:cubicBezTo>
                  <a:pt x="21" y="80"/>
                  <a:pt x="15" y="84"/>
                  <a:pt x="11" y="89"/>
                </a:cubicBezTo>
                <a:cubicBezTo>
                  <a:pt x="11" y="89"/>
                  <a:pt x="11" y="89"/>
                  <a:pt x="11" y="89"/>
                </a:cubicBezTo>
                <a:cubicBezTo>
                  <a:pt x="11" y="89"/>
                  <a:pt x="11" y="89"/>
                  <a:pt x="11" y="89"/>
                </a:cubicBezTo>
                <a:cubicBezTo>
                  <a:pt x="6" y="94"/>
                  <a:pt x="4" y="101"/>
                  <a:pt x="4" y="108"/>
                </a:cubicBezTo>
                <a:cubicBezTo>
                  <a:pt x="4" y="116"/>
                  <a:pt x="7" y="124"/>
                  <a:pt x="12" y="129"/>
                </a:cubicBezTo>
                <a:close/>
              </a:path>
            </a:pathLst>
          </a:custGeom>
          <a:solidFill>
            <a:srgbClr val="403E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144" name="组合 143"/>
          <p:cNvGrpSpPr/>
          <p:nvPr/>
        </p:nvGrpSpPr>
        <p:grpSpPr>
          <a:xfrm>
            <a:off x="5067301" y="549276"/>
            <a:ext cx="942975" cy="692150"/>
            <a:chOff x="5067301" y="549276"/>
            <a:chExt cx="942975" cy="692150"/>
          </a:xfrm>
        </p:grpSpPr>
        <p:sp>
          <p:nvSpPr>
            <p:cNvPr id="91" name="Freeform 89"/>
            <p:cNvSpPr>
              <a:spLocks noEditPoints="1"/>
            </p:cNvSpPr>
            <p:nvPr/>
          </p:nvSpPr>
          <p:spPr bwMode="auto">
            <a:xfrm>
              <a:off x="5948363" y="611189"/>
              <a:ext cx="61913" cy="298450"/>
            </a:xfrm>
            <a:custGeom>
              <a:avLst/>
              <a:gdLst>
                <a:gd name="T0" fmla="*/ 13 w 13"/>
                <a:gd name="T1" fmla="*/ 0 h 63"/>
                <a:gd name="T2" fmla="*/ 5 w 13"/>
                <a:gd name="T3" fmla="*/ 0 h 63"/>
                <a:gd name="T4" fmla="*/ 0 w 13"/>
                <a:gd name="T5" fmla="*/ 4 h 63"/>
                <a:gd name="T6" fmla="*/ 0 w 13"/>
                <a:gd name="T7" fmla="*/ 13 h 63"/>
                <a:gd name="T8" fmla="*/ 13 w 13"/>
                <a:gd name="T9" fmla="*/ 0 h 63"/>
                <a:gd name="T10" fmla="*/ 13 w 13"/>
                <a:gd name="T11" fmla="*/ 0 h 63"/>
                <a:gd name="T12" fmla="*/ 0 w 13"/>
                <a:gd name="T13" fmla="*/ 19 h 63"/>
                <a:gd name="T14" fmla="*/ 13 w 13"/>
                <a:gd name="T15" fmla="*/ 6 h 63"/>
                <a:gd name="T16" fmla="*/ 13 w 13"/>
                <a:gd name="T17" fmla="*/ 15 h 63"/>
                <a:gd name="T18" fmla="*/ 0 w 13"/>
                <a:gd name="T19" fmla="*/ 27 h 63"/>
                <a:gd name="T20" fmla="*/ 0 w 13"/>
                <a:gd name="T21" fmla="*/ 19 h 63"/>
                <a:gd name="T22" fmla="*/ 0 w 13"/>
                <a:gd name="T23" fmla="*/ 33 h 63"/>
                <a:gd name="T24" fmla="*/ 0 w 13"/>
                <a:gd name="T25" fmla="*/ 42 h 63"/>
                <a:gd name="T26" fmla="*/ 13 w 13"/>
                <a:gd name="T27" fmla="*/ 29 h 63"/>
                <a:gd name="T28" fmla="*/ 13 w 13"/>
                <a:gd name="T29" fmla="*/ 21 h 63"/>
                <a:gd name="T30" fmla="*/ 0 w 13"/>
                <a:gd name="T31" fmla="*/ 33 h 63"/>
                <a:gd name="T32" fmla="*/ 0 w 13"/>
                <a:gd name="T33" fmla="*/ 48 h 63"/>
                <a:gd name="T34" fmla="*/ 13 w 13"/>
                <a:gd name="T35" fmla="*/ 35 h 63"/>
                <a:gd name="T36" fmla="*/ 13 w 13"/>
                <a:gd name="T37" fmla="*/ 43 h 63"/>
                <a:gd name="T38" fmla="*/ 0 w 13"/>
                <a:gd name="T39" fmla="*/ 56 h 63"/>
                <a:gd name="T40" fmla="*/ 0 w 13"/>
                <a:gd name="T41" fmla="*/ 48 h 63"/>
                <a:gd name="T42" fmla="*/ 0 w 13"/>
                <a:gd name="T43" fmla="*/ 48 h 63"/>
                <a:gd name="T44" fmla="*/ 1 w 13"/>
                <a:gd name="T45" fmla="*/ 61 h 63"/>
                <a:gd name="T46" fmla="*/ 1 w 13"/>
                <a:gd name="T47" fmla="*/ 62 h 63"/>
                <a:gd name="T48" fmla="*/ 4 w 13"/>
                <a:gd name="T49" fmla="*/ 63 h 63"/>
                <a:gd name="T50" fmla="*/ 8 w 13"/>
                <a:gd name="T51" fmla="*/ 63 h 63"/>
                <a:gd name="T52" fmla="*/ 13 w 13"/>
                <a:gd name="T53" fmla="*/ 58 h 63"/>
                <a:gd name="T54" fmla="*/ 13 w 13"/>
                <a:gd name="T55" fmla="*/ 49 h 63"/>
                <a:gd name="T56" fmla="*/ 1 w 13"/>
                <a:gd name="T57" fmla="*/ 6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3" h="63">
                  <a:moveTo>
                    <a:pt x="13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0"/>
                    <a:pt x="13" y="0"/>
                    <a:pt x="13" y="0"/>
                  </a:cubicBezTo>
                  <a:close/>
                  <a:moveTo>
                    <a:pt x="0" y="19"/>
                  </a:moveTo>
                  <a:cubicBezTo>
                    <a:pt x="13" y="6"/>
                    <a:pt x="13" y="6"/>
                    <a:pt x="13" y="6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19"/>
                    <a:pt x="0" y="19"/>
                    <a:pt x="0" y="19"/>
                  </a:cubicBezTo>
                  <a:close/>
                  <a:moveTo>
                    <a:pt x="0" y="33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13" y="29"/>
                    <a:pt x="13" y="29"/>
                    <a:pt x="13" y="29"/>
                  </a:cubicBezTo>
                  <a:cubicBezTo>
                    <a:pt x="13" y="21"/>
                    <a:pt x="13" y="21"/>
                    <a:pt x="13" y="21"/>
                  </a:cubicBezTo>
                  <a:cubicBezTo>
                    <a:pt x="0" y="33"/>
                    <a:pt x="0" y="33"/>
                    <a:pt x="0" y="33"/>
                  </a:cubicBezTo>
                  <a:close/>
                  <a:moveTo>
                    <a:pt x="0" y="48"/>
                  </a:moveTo>
                  <a:cubicBezTo>
                    <a:pt x="13" y="35"/>
                    <a:pt x="13" y="35"/>
                    <a:pt x="13" y="35"/>
                  </a:cubicBezTo>
                  <a:cubicBezTo>
                    <a:pt x="13" y="43"/>
                    <a:pt x="13" y="43"/>
                    <a:pt x="13" y="43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48"/>
                    <a:pt x="0" y="48"/>
                    <a:pt x="0" y="48"/>
                  </a:cubicBezTo>
                  <a:close/>
                  <a:moveTo>
                    <a:pt x="1" y="61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2" y="62"/>
                    <a:pt x="3" y="63"/>
                    <a:pt x="4" y="63"/>
                  </a:cubicBezTo>
                  <a:cubicBezTo>
                    <a:pt x="8" y="63"/>
                    <a:pt x="8" y="63"/>
                    <a:pt x="8" y="63"/>
                  </a:cubicBezTo>
                  <a:cubicBezTo>
                    <a:pt x="13" y="58"/>
                    <a:pt x="13" y="58"/>
                    <a:pt x="13" y="58"/>
                  </a:cubicBezTo>
                  <a:cubicBezTo>
                    <a:pt x="13" y="49"/>
                    <a:pt x="13" y="49"/>
                    <a:pt x="13" y="49"/>
                  </a:cubicBezTo>
                  <a:lnTo>
                    <a:pt x="1" y="61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4" name="Freeform 92"/>
            <p:cNvSpPr>
              <a:spLocks noEditPoints="1"/>
            </p:cNvSpPr>
            <p:nvPr/>
          </p:nvSpPr>
          <p:spPr bwMode="auto">
            <a:xfrm>
              <a:off x="5878513" y="692151"/>
              <a:ext cx="46038" cy="131763"/>
            </a:xfrm>
            <a:custGeom>
              <a:avLst/>
              <a:gdLst>
                <a:gd name="T0" fmla="*/ 10 w 10"/>
                <a:gd name="T1" fmla="*/ 0 h 28"/>
                <a:gd name="T2" fmla="*/ 4 w 10"/>
                <a:gd name="T3" fmla="*/ 0 h 28"/>
                <a:gd name="T4" fmla="*/ 1 w 10"/>
                <a:gd name="T5" fmla="*/ 1 h 28"/>
                <a:gd name="T6" fmla="*/ 1 w 10"/>
                <a:gd name="T7" fmla="*/ 1 h 28"/>
                <a:gd name="T8" fmla="*/ 1 w 10"/>
                <a:gd name="T9" fmla="*/ 1 h 28"/>
                <a:gd name="T10" fmla="*/ 0 w 10"/>
                <a:gd name="T11" fmla="*/ 3 h 28"/>
                <a:gd name="T12" fmla="*/ 0 w 10"/>
                <a:gd name="T13" fmla="*/ 11 h 28"/>
                <a:gd name="T14" fmla="*/ 10 w 10"/>
                <a:gd name="T15" fmla="*/ 1 h 28"/>
                <a:gd name="T16" fmla="*/ 10 w 10"/>
                <a:gd name="T17" fmla="*/ 0 h 28"/>
                <a:gd name="T18" fmla="*/ 0 w 10"/>
                <a:gd name="T19" fmla="*/ 16 h 28"/>
                <a:gd name="T20" fmla="*/ 10 w 10"/>
                <a:gd name="T21" fmla="*/ 6 h 28"/>
                <a:gd name="T22" fmla="*/ 10 w 10"/>
                <a:gd name="T23" fmla="*/ 15 h 28"/>
                <a:gd name="T24" fmla="*/ 0 w 10"/>
                <a:gd name="T25" fmla="*/ 25 h 28"/>
                <a:gd name="T26" fmla="*/ 0 w 10"/>
                <a:gd name="T27" fmla="*/ 25 h 28"/>
                <a:gd name="T28" fmla="*/ 0 w 10"/>
                <a:gd name="T29" fmla="*/ 16 h 28"/>
                <a:gd name="T30" fmla="*/ 3 w 10"/>
                <a:gd name="T31" fmla="*/ 28 h 28"/>
                <a:gd name="T32" fmla="*/ 4 w 10"/>
                <a:gd name="T33" fmla="*/ 28 h 28"/>
                <a:gd name="T34" fmla="*/ 10 w 10"/>
                <a:gd name="T35" fmla="*/ 28 h 28"/>
                <a:gd name="T36" fmla="*/ 10 w 10"/>
                <a:gd name="T37" fmla="*/ 21 h 28"/>
                <a:gd name="T38" fmla="*/ 3 w 10"/>
                <a:gd name="T39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" h="28">
                  <a:moveTo>
                    <a:pt x="10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3" y="0"/>
                    <a:pt x="2" y="0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0" y="3"/>
                    <a:pt x="0" y="3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0"/>
                    <a:pt x="10" y="0"/>
                    <a:pt x="10" y="0"/>
                  </a:cubicBezTo>
                  <a:close/>
                  <a:moveTo>
                    <a:pt x="0" y="16"/>
                  </a:moveTo>
                  <a:cubicBezTo>
                    <a:pt x="10" y="6"/>
                    <a:pt x="10" y="6"/>
                    <a:pt x="10" y="6"/>
                  </a:cubicBezTo>
                  <a:cubicBezTo>
                    <a:pt x="10" y="15"/>
                    <a:pt x="10" y="15"/>
                    <a:pt x="10" y="15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16"/>
                    <a:pt x="0" y="16"/>
                    <a:pt x="0" y="16"/>
                  </a:cubicBezTo>
                  <a:close/>
                  <a:moveTo>
                    <a:pt x="3" y="28"/>
                  </a:moveTo>
                  <a:cubicBezTo>
                    <a:pt x="3" y="28"/>
                    <a:pt x="4" y="28"/>
                    <a:pt x="4" y="28"/>
                  </a:cubicBezTo>
                  <a:cubicBezTo>
                    <a:pt x="10" y="28"/>
                    <a:pt x="10" y="28"/>
                    <a:pt x="10" y="28"/>
                  </a:cubicBezTo>
                  <a:cubicBezTo>
                    <a:pt x="10" y="21"/>
                    <a:pt x="10" y="21"/>
                    <a:pt x="10" y="21"/>
                  </a:cubicBezTo>
                  <a:lnTo>
                    <a:pt x="3" y="28"/>
                  </a:lnTo>
                  <a:close/>
                </a:path>
              </a:pathLst>
            </a:custGeom>
            <a:solidFill>
              <a:srgbClr val="BFC7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9" name="Freeform 117"/>
            <p:cNvSpPr>
              <a:spLocks noEditPoints="1"/>
            </p:cNvSpPr>
            <p:nvPr/>
          </p:nvSpPr>
          <p:spPr bwMode="auto">
            <a:xfrm>
              <a:off x="5578476" y="895351"/>
              <a:ext cx="52388" cy="57150"/>
            </a:xfrm>
            <a:custGeom>
              <a:avLst/>
              <a:gdLst>
                <a:gd name="T0" fmla="*/ 11 w 11"/>
                <a:gd name="T1" fmla="*/ 7 h 12"/>
                <a:gd name="T2" fmla="*/ 7 w 11"/>
                <a:gd name="T3" fmla="*/ 4 h 12"/>
                <a:gd name="T4" fmla="*/ 0 w 11"/>
                <a:gd name="T5" fmla="*/ 11 h 12"/>
                <a:gd name="T6" fmla="*/ 0 w 11"/>
                <a:gd name="T7" fmla="*/ 12 h 12"/>
                <a:gd name="T8" fmla="*/ 11 w 11"/>
                <a:gd name="T9" fmla="*/ 7 h 12"/>
                <a:gd name="T10" fmla="*/ 5 w 11"/>
                <a:gd name="T11" fmla="*/ 1 h 12"/>
                <a:gd name="T12" fmla="*/ 2 w 11"/>
                <a:gd name="T13" fmla="*/ 4 h 12"/>
                <a:gd name="T14" fmla="*/ 3 w 11"/>
                <a:gd name="T15" fmla="*/ 0 h 12"/>
                <a:gd name="T16" fmla="*/ 5 w 11"/>
                <a:gd name="T17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12">
                  <a:moveTo>
                    <a:pt x="11" y="7"/>
                  </a:moveTo>
                  <a:cubicBezTo>
                    <a:pt x="10" y="6"/>
                    <a:pt x="9" y="5"/>
                    <a:pt x="7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4" y="10"/>
                    <a:pt x="7" y="9"/>
                    <a:pt x="11" y="7"/>
                  </a:cubicBezTo>
                  <a:close/>
                  <a:moveTo>
                    <a:pt x="5" y="1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3" y="3"/>
                    <a:pt x="3" y="1"/>
                    <a:pt x="3" y="0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0" name="Freeform 118"/>
            <p:cNvSpPr>
              <a:spLocks noEditPoints="1"/>
            </p:cNvSpPr>
            <p:nvPr/>
          </p:nvSpPr>
          <p:spPr bwMode="auto">
            <a:xfrm>
              <a:off x="5427663" y="739776"/>
              <a:ext cx="150813" cy="117475"/>
            </a:xfrm>
            <a:custGeom>
              <a:avLst/>
              <a:gdLst>
                <a:gd name="T0" fmla="*/ 31 w 32"/>
                <a:gd name="T1" fmla="*/ 10 h 25"/>
                <a:gd name="T2" fmla="*/ 31 w 32"/>
                <a:gd name="T3" fmla="*/ 10 h 25"/>
                <a:gd name="T4" fmla="*/ 23 w 32"/>
                <a:gd name="T5" fmla="*/ 18 h 25"/>
                <a:gd name="T6" fmla="*/ 27 w 32"/>
                <a:gd name="T7" fmla="*/ 21 h 25"/>
                <a:gd name="T8" fmla="*/ 32 w 32"/>
                <a:gd name="T9" fmla="*/ 16 h 25"/>
                <a:gd name="T10" fmla="*/ 31 w 32"/>
                <a:gd name="T11" fmla="*/ 10 h 25"/>
                <a:gd name="T12" fmla="*/ 27 w 32"/>
                <a:gd name="T13" fmla="*/ 10 h 25"/>
                <a:gd name="T14" fmla="*/ 20 w 32"/>
                <a:gd name="T15" fmla="*/ 16 h 25"/>
                <a:gd name="T16" fmla="*/ 15 w 32"/>
                <a:gd name="T17" fmla="*/ 14 h 25"/>
                <a:gd name="T18" fmla="*/ 22 w 32"/>
                <a:gd name="T19" fmla="*/ 7 h 25"/>
                <a:gd name="T20" fmla="*/ 27 w 32"/>
                <a:gd name="T21" fmla="*/ 10 h 25"/>
                <a:gd name="T22" fmla="*/ 19 w 32"/>
                <a:gd name="T23" fmla="*/ 5 h 25"/>
                <a:gd name="T24" fmla="*/ 17 w 32"/>
                <a:gd name="T25" fmla="*/ 1 h 25"/>
                <a:gd name="T26" fmla="*/ 8 w 32"/>
                <a:gd name="T27" fmla="*/ 10 h 25"/>
                <a:gd name="T28" fmla="*/ 12 w 32"/>
                <a:gd name="T29" fmla="*/ 12 h 25"/>
                <a:gd name="T30" fmla="*/ 19 w 32"/>
                <a:gd name="T31" fmla="*/ 5 h 25"/>
                <a:gd name="T32" fmla="*/ 13 w 32"/>
                <a:gd name="T33" fmla="*/ 0 h 25"/>
                <a:gd name="T34" fmla="*/ 5 w 32"/>
                <a:gd name="T35" fmla="*/ 8 h 25"/>
                <a:gd name="T36" fmla="*/ 0 w 32"/>
                <a:gd name="T37" fmla="*/ 6 h 25"/>
                <a:gd name="T38" fmla="*/ 3 w 32"/>
                <a:gd name="T39" fmla="*/ 2 h 25"/>
                <a:gd name="T40" fmla="*/ 13 w 32"/>
                <a:gd name="T41" fmla="*/ 0 h 25"/>
                <a:gd name="T42" fmla="*/ 30 w 32"/>
                <a:gd name="T43" fmla="*/ 23 h 25"/>
                <a:gd name="T44" fmla="*/ 32 w 32"/>
                <a:gd name="T45" fmla="*/ 20 h 25"/>
                <a:gd name="T46" fmla="*/ 32 w 32"/>
                <a:gd name="T47" fmla="*/ 25 h 25"/>
                <a:gd name="T48" fmla="*/ 30 w 32"/>
                <a:gd name="T49" fmla="*/ 23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2" h="25">
                  <a:moveTo>
                    <a:pt x="31" y="10"/>
                  </a:moveTo>
                  <a:cubicBezTo>
                    <a:pt x="31" y="10"/>
                    <a:pt x="31" y="10"/>
                    <a:pt x="31" y="10"/>
                  </a:cubicBezTo>
                  <a:cubicBezTo>
                    <a:pt x="23" y="18"/>
                    <a:pt x="23" y="18"/>
                    <a:pt x="23" y="18"/>
                  </a:cubicBezTo>
                  <a:cubicBezTo>
                    <a:pt x="24" y="19"/>
                    <a:pt x="25" y="20"/>
                    <a:pt x="27" y="21"/>
                  </a:cubicBezTo>
                  <a:cubicBezTo>
                    <a:pt x="32" y="16"/>
                    <a:pt x="32" y="16"/>
                    <a:pt x="32" y="16"/>
                  </a:cubicBezTo>
                  <a:cubicBezTo>
                    <a:pt x="32" y="14"/>
                    <a:pt x="32" y="12"/>
                    <a:pt x="31" y="10"/>
                  </a:cubicBezTo>
                  <a:close/>
                  <a:moveTo>
                    <a:pt x="27" y="10"/>
                  </a:moveTo>
                  <a:cubicBezTo>
                    <a:pt x="20" y="16"/>
                    <a:pt x="20" y="16"/>
                    <a:pt x="20" y="16"/>
                  </a:cubicBezTo>
                  <a:cubicBezTo>
                    <a:pt x="18" y="16"/>
                    <a:pt x="17" y="15"/>
                    <a:pt x="15" y="14"/>
                  </a:cubicBezTo>
                  <a:cubicBezTo>
                    <a:pt x="22" y="7"/>
                    <a:pt x="22" y="7"/>
                    <a:pt x="22" y="7"/>
                  </a:cubicBezTo>
                  <a:cubicBezTo>
                    <a:pt x="23" y="8"/>
                    <a:pt x="25" y="9"/>
                    <a:pt x="27" y="10"/>
                  </a:cubicBezTo>
                  <a:close/>
                  <a:moveTo>
                    <a:pt x="19" y="5"/>
                  </a:moveTo>
                  <a:cubicBezTo>
                    <a:pt x="18" y="4"/>
                    <a:pt x="17" y="2"/>
                    <a:pt x="17" y="1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9" y="10"/>
                    <a:pt x="11" y="11"/>
                    <a:pt x="12" y="12"/>
                  </a:cubicBezTo>
                  <a:cubicBezTo>
                    <a:pt x="19" y="5"/>
                    <a:pt x="19" y="5"/>
                    <a:pt x="19" y="5"/>
                  </a:cubicBezTo>
                  <a:close/>
                  <a:moveTo>
                    <a:pt x="13" y="0"/>
                  </a:moveTo>
                  <a:cubicBezTo>
                    <a:pt x="5" y="8"/>
                    <a:pt x="5" y="8"/>
                    <a:pt x="5" y="8"/>
                  </a:cubicBezTo>
                  <a:cubicBezTo>
                    <a:pt x="3" y="7"/>
                    <a:pt x="2" y="6"/>
                    <a:pt x="0" y="6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7" y="1"/>
                    <a:pt x="10" y="1"/>
                    <a:pt x="13" y="0"/>
                  </a:cubicBezTo>
                  <a:close/>
                  <a:moveTo>
                    <a:pt x="30" y="23"/>
                  </a:moveTo>
                  <a:cubicBezTo>
                    <a:pt x="32" y="20"/>
                    <a:pt x="32" y="20"/>
                    <a:pt x="32" y="20"/>
                  </a:cubicBezTo>
                  <a:cubicBezTo>
                    <a:pt x="32" y="22"/>
                    <a:pt x="32" y="24"/>
                    <a:pt x="32" y="25"/>
                  </a:cubicBezTo>
                  <a:cubicBezTo>
                    <a:pt x="31" y="25"/>
                    <a:pt x="30" y="24"/>
                    <a:pt x="30" y="23"/>
                  </a:cubicBez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1" name="Freeform 119"/>
            <p:cNvSpPr>
              <a:spLocks noEditPoints="1"/>
            </p:cNvSpPr>
            <p:nvPr/>
          </p:nvSpPr>
          <p:spPr bwMode="auto">
            <a:xfrm>
              <a:off x="5521326" y="682626"/>
              <a:ext cx="85725" cy="84138"/>
            </a:xfrm>
            <a:custGeom>
              <a:avLst/>
              <a:gdLst>
                <a:gd name="T0" fmla="*/ 18 w 18"/>
                <a:gd name="T1" fmla="*/ 8 h 18"/>
                <a:gd name="T2" fmla="*/ 18 w 18"/>
                <a:gd name="T3" fmla="*/ 8 h 18"/>
                <a:gd name="T4" fmla="*/ 18 w 18"/>
                <a:gd name="T5" fmla="*/ 8 h 18"/>
                <a:gd name="T6" fmla="*/ 18 w 18"/>
                <a:gd name="T7" fmla="*/ 8 h 18"/>
                <a:gd name="T8" fmla="*/ 18 w 18"/>
                <a:gd name="T9" fmla="*/ 8 h 18"/>
                <a:gd name="T10" fmla="*/ 17 w 18"/>
                <a:gd name="T11" fmla="*/ 4 h 18"/>
                <a:gd name="T12" fmla="*/ 5 w 18"/>
                <a:gd name="T13" fmla="*/ 17 h 18"/>
                <a:gd name="T14" fmla="*/ 9 w 18"/>
                <a:gd name="T15" fmla="*/ 18 h 18"/>
                <a:gd name="T16" fmla="*/ 10 w 18"/>
                <a:gd name="T17" fmla="*/ 18 h 18"/>
                <a:gd name="T18" fmla="*/ 18 w 18"/>
                <a:gd name="T19" fmla="*/ 10 h 18"/>
                <a:gd name="T20" fmla="*/ 18 w 18"/>
                <a:gd name="T21" fmla="*/ 9 h 18"/>
                <a:gd name="T22" fmla="*/ 18 w 18"/>
                <a:gd name="T23" fmla="*/ 8 h 18"/>
                <a:gd name="T24" fmla="*/ 15 w 18"/>
                <a:gd name="T25" fmla="*/ 2 h 18"/>
                <a:gd name="T26" fmla="*/ 2 w 18"/>
                <a:gd name="T27" fmla="*/ 14 h 18"/>
                <a:gd name="T28" fmla="*/ 0 w 18"/>
                <a:gd name="T29" fmla="*/ 9 h 18"/>
                <a:gd name="T30" fmla="*/ 10 w 18"/>
                <a:gd name="T31" fmla="*/ 0 h 18"/>
                <a:gd name="T32" fmla="*/ 15 w 18"/>
                <a:gd name="T33" fmla="*/ 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8" h="18">
                  <a:moveTo>
                    <a:pt x="18" y="8"/>
                  </a:moveTo>
                  <a:cubicBezTo>
                    <a:pt x="18" y="8"/>
                    <a:pt x="18" y="8"/>
                    <a:pt x="18" y="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8" y="7"/>
                    <a:pt x="18" y="5"/>
                    <a:pt x="17" y="4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6" y="18"/>
                    <a:pt x="8" y="18"/>
                    <a:pt x="9" y="18"/>
                  </a:cubicBezTo>
                  <a:cubicBezTo>
                    <a:pt x="10" y="18"/>
                    <a:pt x="10" y="18"/>
                    <a:pt x="10" y="18"/>
                  </a:cubicBezTo>
                  <a:cubicBezTo>
                    <a:pt x="18" y="10"/>
                    <a:pt x="18" y="10"/>
                    <a:pt x="18" y="10"/>
                  </a:cubicBezTo>
                  <a:cubicBezTo>
                    <a:pt x="18" y="10"/>
                    <a:pt x="18" y="9"/>
                    <a:pt x="18" y="9"/>
                  </a:cubicBezTo>
                  <a:cubicBezTo>
                    <a:pt x="18" y="9"/>
                    <a:pt x="18" y="9"/>
                    <a:pt x="18" y="8"/>
                  </a:cubicBezTo>
                  <a:close/>
                  <a:moveTo>
                    <a:pt x="15" y="2"/>
                  </a:moveTo>
                  <a:cubicBezTo>
                    <a:pt x="2" y="14"/>
                    <a:pt x="2" y="14"/>
                    <a:pt x="2" y="14"/>
                  </a:cubicBezTo>
                  <a:cubicBezTo>
                    <a:pt x="1" y="13"/>
                    <a:pt x="0" y="11"/>
                    <a:pt x="0" y="9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2" y="0"/>
                    <a:pt x="13" y="1"/>
                    <a:pt x="15" y="2"/>
                  </a:cubicBezTo>
                  <a:close/>
                </a:path>
              </a:pathLst>
            </a:custGeom>
            <a:solidFill>
              <a:srgbClr val="F24B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2" name="Freeform 120"/>
            <p:cNvSpPr>
              <a:spLocks noEditPoints="1"/>
            </p:cNvSpPr>
            <p:nvPr/>
          </p:nvSpPr>
          <p:spPr bwMode="auto">
            <a:xfrm>
              <a:off x="5232401" y="730251"/>
              <a:ext cx="123825" cy="84138"/>
            </a:xfrm>
            <a:custGeom>
              <a:avLst/>
              <a:gdLst>
                <a:gd name="T0" fmla="*/ 10 w 26"/>
                <a:gd name="T1" fmla="*/ 18 h 18"/>
                <a:gd name="T2" fmla="*/ 23 w 26"/>
                <a:gd name="T3" fmla="*/ 9 h 18"/>
                <a:gd name="T4" fmla="*/ 26 w 26"/>
                <a:gd name="T5" fmla="*/ 6 h 18"/>
                <a:gd name="T6" fmla="*/ 21 w 26"/>
                <a:gd name="T7" fmla="*/ 4 h 18"/>
                <a:gd name="T8" fmla="*/ 9 w 26"/>
                <a:gd name="T9" fmla="*/ 17 h 18"/>
                <a:gd name="T10" fmla="*/ 10 w 26"/>
                <a:gd name="T11" fmla="*/ 18 h 18"/>
                <a:gd name="T12" fmla="*/ 17 w 26"/>
                <a:gd name="T13" fmla="*/ 3 h 18"/>
                <a:gd name="T14" fmla="*/ 6 w 26"/>
                <a:gd name="T15" fmla="*/ 15 h 18"/>
                <a:gd name="T16" fmla="*/ 1 w 26"/>
                <a:gd name="T17" fmla="*/ 14 h 18"/>
                <a:gd name="T18" fmla="*/ 1 w 26"/>
                <a:gd name="T19" fmla="*/ 14 h 18"/>
                <a:gd name="T20" fmla="*/ 1 w 26"/>
                <a:gd name="T21" fmla="*/ 13 h 18"/>
                <a:gd name="T22" fmla="*/ 12 w 26"/>
                <a:gd name="T23" fmla="*/ 2 h 18"/>
                <a:gd name="T24" fmla="*/ 17 w 26"/>
                <a:gd name="T25" fmla="*/ 3 h 18"/>
                <a:gd name="T26" fmla="*/ 8 w 26"/>
                <a:gd name="T27" fmla="*/ 1 h 18"/>
                <a:gd name="T28" fmla="*/ 2 w 26"/>
                <a:gd name="T29" fmla="*/ 0 h 18"/>
                <a:gd name="T30" fmla="*/ 0 w 26"/>
                <a:gd name="T31" fmla="*/ 2 h 18"/>
                <a:gd name="T32" fmla="*/ 0 w 26"/>
                <a:gd name="T33" fmla="*/ 8 h 18"/>
                <a:gd name="T34" fmla="*/ 8 w 26"/>
                <a:gd name="T35" fmla="*/ 1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8">
                  <a:moveTo>
                    <a:pt x="10" y="18"/>
                  </a:moveTo>
                  <a:cubicBezTo>
                    <a:pt x="14" y="15"/>
                    <a:pt x="18" y="12"/>
                    <a:pt x="23" y="9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4" y="5"/>
                    <a:pt x="23" y="5"/>
                    <a:pt x="21" y="4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10" y="17"/>
                    <a:pt x="10" y="18"/>
                  </a:cubicBezTo>
                  <a:close/>
                  <a:moveTo>
                    <a:pt x="17" y="3"/>
                  </a:moveTo>
                  <a:cubicBezTo>
                    <a:pt x="6" y="15"/>
                    <a:pt x="6" y="15"/>
                    <a:pt x="6" y="15"/>
                  </a:cubicBezTo>
                  <a:cubicBezTo>
                    <a:pt x="4" y="14"/>
                    <a:pt x="3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5" y="3"/>
                    <a:pt x="17" y="3"/>
                  </a:cubicBezTo>
                  <a:close/>
                  <a:moveTo>
                    <a:pt x="8" y="1"/>
                  </a:moveTo>
                  <a:cubicBezTo>
                    <a:pt x="6" y="1"/>
                    <a:pt x="4" y="0"/>
                    <a:pt x="2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4"/>
                    <a:pt x="0" y="6"/>
                    <a:pt x="0" y="8"/>
                  </a:cubicBezTo>
                  <a:lnTo>
                    <a:pt x="8" y="1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3" name="Freeform 121"/>
            <p:cNvSpPr>
              <a:spLocks noEditPoints="1"/>
            </p:cNvSpPr>
            <p:nvPr/>
          </p:nvSpPr>
          <p:spPr bwMode="auto">
            <a:xfrm>
              <a:off x="5275263" y="771526"/>
              <a:ext cx="298450" cy="219075"/>
            </a:xfrm>
            <a:custGeom>
              <a:avLst/>
              <a:gdLst>
                <a:gd name="T0" fmla="*/ 0 w 63"/>
                <a:gd name="T1" fmla="*/ 31 h 46"/>
                <a:gd name="T2" fmla="*/ 2 w 63"/>
                <a:gd name="T3" fmla="*/ 36 h 46"/>
                <a:gd name="T4" fmla="*/ 34 w 63"/>
                <a:gd name="T5" fmla="*/ 4 h 46"/>
                <a:gd name="T6" fmla="*/ 29 w 63"/>
                <a:gd name="T7" fmla="*/ 2 h 46"/>
                <a:gd name="T8" fmla="*/ 0 w 63"/>
                <a:gd name="T9" fmla="*/ 31 h 46"/>
                <a:gd name="T10" fmla="*/ 4 w 63"/>
                <a:gd name="T11" fmla="*/ 39 h 46"/>
                <a:gd name="T12" fmla="*/ 37 w 63"/>
                <a:gd name="T13" fmla="*/ 6 h 46"/>
                <a:gd name="T14" fmla="*/ 42 w 63"/>
                <a:gd name="T15" fmla="*/ 8 h 46"/>
                <a:gd name="T16" fmla="*/ 7 w 63"/>
                <a:gd name="T17" fmla="*/ 43 h 46"/>
                <a:gd name="T18" fmla="*/ 4 w 63"/>
                <a:gd name="T19" fmla="*/ 39 h 46"/>
                <a:gd name="T20" fmla="*/ 9 w 63"/>
                <a:gd name="T21" fmla="*/ 46 h 46"/>
                <a:gd name="T22" fmla="*/ 45 w 63"/>
                <a:gd name="T23" fmla="*/ 10 h 46"/>
                <a:gd name="T24" fmla="*/ 49 w 63"/>
                <a:gd name="T25" fmla="*/ 12 h 46"/>
                <a:gd name="T26" fmla="*/ 15 w 63"/>
                <a:gd name="T27" fmla="*/ 46 h 46"/>
                <a:gd name="T28" fmla="*/ 9 w 63"/>
                <a:gd name="T29" fmla="*/ 46 h 46"/>
                <a:gd name="T30" fmla="*/ 9 w 63"/>
                <a:gd name="T31" fmla="*/ 46 h 46"/>
                <a:gd name="T32" fmla="*/ 20 w 63"/>
                <a:gd name="T33" fmla="*/ 46 h 46"/>
                <a:gd name="T34" fmla="*/ 52 w 63"/>
                <a:gd name="T35" fmla="*/ 14 h 46"/>
                <a:gd name="T36" fmla="*/ 56 w 63"/>
                <a:gd name="T37" fmla="*/ 17 h 46"/>
                <a:gd name="T38" fmla="*/ 28 w 63"/>
                <a:gd name="T39" fmla="*/ 45 h 46"/>
                <a:gd name="T40" fmla="*/ 20 w 63"/>
                <a:gd name="T41" fmla="*/ 46 h 46"/>
                <a:gd name="T42" fmla="*/ 33 w 63"/>
                <a:gd name="T43" fmla="*/ 44 h 46"/>
                <a:gd name="T44" fmla="*/ 59 w 63"/>
                <a:gd name="T45" fmla="*/ 19 h 46"/>
                <a:gd name="T46" fmla="*/ 63 w 63"/>
                <a:gd name="T47" fmla="*/ 22 h 46"/>
                <a:gd name="T48" fmla="*/ 42 w 63"/>
                <a:gd name="T49" fmla="*/ 43 h 46"/>
                <a:gd name="T50" fmla="*/ 33 w 63"/>
                <a:gd name="T51" fmla="*/ 44 h 46"/>
                <a:gd name="T52" fmla="*/ 48 w 63"/>
                <a:gd name="T53" fmla="*/ 42 h 46"/>
                <a:gd name="T54" fmla="*/ 49 w 63"/>
                <a:gd name="T55" fmla="*/ 42 h 46"/>
                <a:gd name="T56" fmla="*/ 57 w 63"/>
                <a:gd name="T57" fmla="*/ 40 h 46"/>
                <a:gd name="T58" fmla="*/ 60 w 63"/>
                <a:gd name="T59" fmla="*/ 36 h 46"/>
                <a:gd name="T60" fmla="*/ 62 w 63"/>
                <a:gd name="T61" fmla="*/ 32 h 46"/>
                <a:gd name="T62" fmla="*/ 63 w 63"/>
                <a:gd name="T63" fmla="*/ 26 h 46"/>
                <a:gd name="T64" fmla="*/ 48 w 63"/>
                <a:gd name="T65" fmla="*/ 42 h 46"/>
                <a:gd name="T66" fmla="*/ 26 w 63"/>
                <a:gd name="T67" fmla="*/ 0 h 46"/>
                <a:gd name="T68" fmla="*/ 5 w 63"/>
                <a:gd name="T69" fmla="*/ 21 h 46"/>
                <a:gd name="T70" fmla="*/ 5 w 63"/>
                <a:gd name="T71" fmla="*/ 18 h 46"/>
                <a:gd name="T72" fmla="*/ 5 w 63"/>
                <a:gd name="T73" fmla="*/ 14 h 46"/>
                <a:gd name="T74" fmla="*/ 15 w 63"/>
                <a:gd name="T75" fmla="*/ 4 h 46"/>
                <a:gd name="T76" fmla="*/ 24 w 63"/>
                <a:gd name="T77" fmla="*/ 0 h 46"/>
                <a:gd name="T78" fmla="*/ 26 w 63"/>
                <a:gd name="T7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63" h="46">
                  <a:moveTo>
                    <a:pt x="0" y="31"/>
                  </a:moveTo>
                  <a:cubicBezTo>
                    <a:pt x="0" y="33"/>
                    <a:pt x="1" y="34"/>
                    <a:pt x="2" y="3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2" y="3"/>
                    <a:pt x="31" y="2"/>
                    <a:pt x="29" y="2"/>
                  </a:cubicBezTo>
                  <a:cubicBezTo>
                    <a:pt x="0" y="31"/>
                    <a:pt x="0" y="31"/>
                    <a:pt x="0" y="31"/>
                  </a:cubicBezTo>
                  <a:close/>
                  <a:moveTo>
                    <a:pt x="4" y="39"/>
                  </a:moveTo>
                  <a:cubicBezTo>
                    <a:pt x="37" y="6"/>
                    <a:pt x="37" y="6"/>
                    <a:pt x="37" y="6"/>
                  </a:cubicBezTo>
                  <a:cubicBezTo>
                    <a:pt x="39" y="6"/>
                    <a:pt x="40" y="7"/>
                    <a:pt x="42" y="8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6" y="42"/>
                    <a:pt x="5" y="40"/>
                    <a:pt x="4" y="39"/>
                  </a:cubicBezTo>
                  <a:close/>
                  <a:moveTo>
                    <a:pt x="9" y="46"/>
                  </a:moveTo>
                  <a:cubicBezTo>
                    <a:pt x="45" y="10"/>
                    <a:pt x="45" y="10"/>
                    <a:pt x="45" y="10"/>
                  </a:cubicBezTo>
                  <a:cubicBezTo>
                    <a:pt x="46" y="10"/>
                    <a:pt x="48" y="11"/>
                    <a:pt x="49" y="12"/>
                  </a:cubicBezTo>
                  <a:cubicBezTo>
                    <a:pt x="15" y="46"/>
                    <a:pt x="15" y="46"/>
                    <a:pt x="15" y="46"/>
                  </a:cubicBezTo>
                  <a:cubicBezTo>
                    <a:pt x="13" y="46"/>
                    <a:pt x="11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close/>
                  <a:moveTo>
                    <a:pt x="20" y="46"/>
                  </a:moveTo>
                  <a:cubicBezTo>
                    <a:pt x="52" y="14"/>
                    <a:pt x="52" y="14"/>
                    <a:pt x="52" y="14"/>
                  </a:cubicBezTo>
                  <a:cubicBezTo>
                    <a:pt x="53" y="15"/>
                    <a:pt x="55" y="16"/>
                    <a:pt x="56" y="17"/>
                  </a:cubicBezTo>
                  <a:cubicBezTo>
                    <a:pt x="28" y="45"/>
                    <a:pt x="28" y="45"/>
                    <a:pt x="28" y="45"/>
                  </a:cubicBezTo>
                  <a:cubicBezTo>
                    <a:pt x="25" y="45"/>
                    <a:pt x="23" y="45"/>
                    <a:pt x="20" y="46"/>
                  </a:cubicBezTo>
                  <a:close/>
                  <a:moveTo>
                    <a:pt x="33" y="44"/>
                  </a:moveTo>
                  <a:cubicBezTo>
                    <a:pt x="59" y="19"/>
                    <a:pt x="59" y="19"/>
                    <a:pt x="59" y="19"/>
                  </a:cubicBezTo>
                  <a:cubicBezTo>
                    <a:pt x="60" y="20"/>
                    <a:pt x="61" y="21"/>
                    <a:pt x="63" y="22"/>
                  </a:cubicBezTo>
                  <a:cubicBezTo>
                    <a:pt x="42" y="43"/>
                    <a:pt x="42" y="43"/>
                    <a:pt x="42" y="43"/>
                  </a:cubicBezTo>
                  <a:cubicBezTo>
                    <a:pt x="39" y="44"/>
                    <a:pt x="36" y="44"/>
                    <a:pt x="33" y="44"/>
                  </a:cubicBezTo>
                  <a:close/>
                  <a:moveTo>
                    <a:pt x="48" y="42"/>
                  </a:moveTo>
                  <a:cubicBezTo>
                    <a:pt x="49" y="42"/>
                    <a:pt x="49" y="42"/>
                    <a:pt x="49" y="42"/>
                  </a:cubicBezTo>
                  <a:cubicBezTo>
                    <a:pt x="52" y="41"/>
                    <a:pt x="54" y="41"/>
                    <a:pt x="57" y="40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61" y="35"/>
                    <a:pt x="61" y="33"/>
                    <a:pt x="62" y="32"/>
                  </a:cubicBezTo>
                  <a:cubicBezTo>
                    <a:pt x="62" y="30"/>
                    <a:pt x="63" y="28"/>
                    <a:pt x="63" y="26"/>
                  </a:cubicBezTo>
                  <a:cubicBezTo>
                    <a:pt x="48" y="42"/>
                    <a:pt x="48" y="42"/>
                    <a:pt x="48" y="42"/>
                  </a:cubicBezTo>
                  <a:close/>
                  <a:moveTo>
                    <a:pt x="26" y="0"/>
                  </a:moveTo>
                  <a:cubicBezTo>
                    <a:pt x="5" y="21"/>
                    <a:pt x="5" y="21"/>
                    <a:pt x="5" y="21"/>
                  </a:cubicBezTo>
                  <a:cubicBezTo>
                    <a:pt x="5" y="20"/>
                    <a:pt x="5" y="19"/>
                    <a:pt x="5" y="18"/>
                  </a:cubicBezTo>
                  <a:cubicBezTo>
                    <a:pt x="5" y="17"/>
                    <a:pt x="5" y="16"/>
                    <a:pt x="5" y="14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8" y="3"/>
                    <a:pt x="21" y="1"/>
                    <a:pt x="24" y="0"/>
                  </a:cubicBezTo>
                  <a:lnTo>
                    <a:pt x="26" y="0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4" name="Freeform 122"/>
            <p:cNvSpPr>
              <a:spLocks noEditPoints="1"/>
            </p:cNvSpPr>
            <p:nvPr/>
          </p:nvSpPr>
          <p:spPr bwMode="auto">
            <a:xfrm>
              <a:off x="5165726" y="914401"/>
              <a:ext cx="128588" cy="76200"/>
            </a:xfrm>
            <a:custGeom>
              <a:avLst/>
              <a:gdLst>
                <a:gd name="T0" fmla="*/ 3 w 27"/>
                <a:gd name="T1" fmla="*/ 9 h 16"/>
                <a:gd name="T2" fmla="*/ 0 w 27"/>
                <a:gd name="T3" fmla="*/ 15 h 16"/>
                <a:gd name="T4" fmla="*/ 4 w 27"/>
                <a:gd name="T5" fmla="*/ 15 h 16"/>
                <a:gd name="T6" fmla="*/ 18 w 27"/>
                <a:gd name="T7" fmla="*/ 1 h 16"/>
                <a:gd name="T8" fmla="*/ 18 w 27"/>
                <a:gd name="T9" fmla="*/ 1 h 16"/>
                <a:gd name="T10" fmla="*/ 15 w 27"/>
                <a:gd name="T11" fmla="*/ 1 h 16"/>
                <a:gd name="T12" fmla="*/ 12 w 27"/>
                <a:gd name="T13" fmla="*/ 0 h 16"/>
                <a:gd name="T14" fmla="*/ 3 w 27"/>
                <a:gd name="T15" fmla="*/ 9 h 16"/>
                <a:gd name="T16" fmla="*/ 8 w 27"/>
                <a:gd name="T17" fmla="*/ 15 h 16"/>
                <a:gd name="T18" fmla="*/ 20 w 27"/>
                <a:gd name="T19" fmla="*/ 4 h 16"/>
                <a:gd name="T20" fmla="*/ 22 w 27"/>
                <a:gd name="T21" fmla="*/ 9 h 16"/>
                <a:gd name="T22" fmla="*/ 15 w 27"/>
                <a:gd name="T23" fmla="*/ 16 h 16"/>
                <a:gd name="T24" fmla="*/ 8 w 27"/>
                <a:gd name="T25" fmla="*/ 15 h 16"/>
                <a:gd name="T26" fmla="*/ 20 w 27"/>
                <a:gd name="T27" fmla="*/ 16 h 16"/>
                <a:gd name="T28" fmla="*/ 26 w 27"/>
                <a:gd name="T29" fmla="*/ 16 h 16"/>
                <a:gd name="T30" fmla="*/ 27 w 27"/>
                <a:gd name="T31" fmla="*/ 16 h 16"/>
                <a:gd name="T32" fmla="*/ 24 w 27"/>
                <a:gd name="T33" fmla="*/ 12 h 16"/>
                <a:gd name="T34" fmla="*/ 20 w 27"/>
                <a:gd name="T35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" h="16">
                  <a:moveTo>
                    <a:pt x="3" y="9"/>
                  </a:moveTo>
                  <a:cubicBezTo>
                    <a:pt x="2" y="11"/>
                    <a:pt x="1" y="13"/>
                    <a:pt x="0" y="15"/>
                  </a:cubicBezTo>
                  <a:cubicBezTo>
                    <a:pt x="2" y="15"/>
                    <a:pt x="3" y="15"/>
                    <a:pt x="4" y="15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7" y="1"/>
                    <a:pt x="16" y="1"/>
                    <a:pt x="15" y="1"/>
                  </a:cubicBezTo>
                  <a:cubicBezTo>
                    <a:pt x="14" y="1"/>
                    <a:pt x="13" y="1"/>
                    <a:pt x="12" y="0"/>
                  </a:cubicBezTo>
                  <a:cubicBezTo>
                    <a:pt x="3" y="9"/>
                    <a:pt x="3" y="9"/>
                    <a:pt x="3" y="9"/>
                  </a:cubicBezTo>
                  <a:close/>
                  <a:moveTo>
                    <a:pt x="8" y="15"/>
                  </a:moveTo>
                  <a:cubicBezTo>
                    <a:pt x="20" y="4"/>
                    <a:pt x="20" y="4"/>
                    <a:pt x="20" y="4"/>
                  </a:cubicBezTo>
                  <a:cubicBezTo>
                    <a:pt x="20" y="6"/>
                    <a:pt x="21" y="7"/>
                    <a:pt x="22" y="9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3" y="16"/>
                    <a:pt x="11" y="16"/>
                    <a:pt x="8" y="15"/>
                  </a:cubicBezTo>
                  <a:close/>
                  <a:moveTo>
                    <a:pt x="20" y="16"/>
                  </a:moveTo>
                  <a:cubicBezTo>
                    <a:pt x="22" y="16"/>
                    <a:pt x="24" y="16"/>
                    <a:pt x="26" y="16"/>
                  </a:cubicBezTo>
                  <a:cubicBezTo>
                    <a:pt x="27" y="16"/>
                    <a:pt x="27" y="16"/>
                    <a:pt x="27" y="16"/>
                  </a:cubicBezTo>
                  <a:cubicBezTo>
                    <a:pt x="26" y="14"/>
                    <a:pt x="25" y="13"/>
                    <a:pt x="24" y="12"/>
                  </a:cubicBezTo>
                  <a:lnTo>
                    <a:pt x="20" y="16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5" name="Freeform 123"/>
            <p:cNvSpPr>
              <a:spLocks noEditPoints="1"/>
            </p:cNvSpPr>
            <p:nvPr/>
          </p:nvSpPr>
          <p:spPr bwMode="auto">
            <a:xfrm>
              <a:off x="5194301" y="814389"/>
              <a:ext cx="85725" cy="85725"/>
            </a:xfrm>
            <a:custGeom>
              <a:avLst/>
              <a:gdLst>
                <a:gd name="T0" fmla="*/ 4 w 18"/>
                <a:gd name="T1" fmla="*/ 16 h 18"/>
                <a:gd name="T2" fmla="*/ 4 w 18"/>
                <a:gd name="T3" fmla="*/ 16 h 18"/>
                <a:gd name="T4" fmla="*/ 5 w 18"/>
                <a:gd name="T5" fmla="*/ 17 h 18"/>
                <a:gd name="T6" fmla="*/ 17 w 18"/>
                <a:gd name="T7" fmla="*/ 5 h 18"/>
                <a:gd name="T8" fmla="*/ 15 w 18"/>
                <a:gd name="T9" fmla="*/ 3 h 18"/>
                <a:gd name="T10" fmla="*/ 14 w 18"/>
                <a:gd name="T11" fmla="*/ 1 h 18"/>
                <a:gd name="T12" fmla="*/ 1 w 18"/>
                <a:gd name="T13" fmla="*/ 14 h 18"/>
                <a:gd name="T14" fmla="*/ 3 w 18"/>
                <a:gd name="T15" fmla="*/ 15 h 18"/>
                <a:gd name="T16" fmla="*/ 4 w 18"/>
                <a:gd name="T17" fmla="*/ 16 h 18"/>
                <a:gd name="T18" fmla="*/ 9 w 18"/>
                <a:gd name="T19" fmla="*/ 18 h 18"/>
                <a:gd name="T20" fmla="*/ 18 w 18"/>
                <a:gd name="T21" fmla="*/ 9 h 18"/>
                <a:gd name="T22" fmla="*/ 18 w 18"/>
                <a:gd name="T23" fmla="*/ 9 h 18"/>
                <a:gd name="T24" fmla="*/ 15 w 18"/>
                <a:gd name="T25" fmla="*/ 15 h 18"/>
                <a:gd name="T26" fmla="*/ 9 w 18"/>
                <a:gd name="T27" fmla="*/ 18 h 18"/>
                <a:gd name="T28" fmla="*/ 9 w 18"/>
                <a:gd name="T29" fmla="*/ 18 h 18"/>
                <a:gd name="T30" fmla="*/ 10 w 18"/>
                <a:gd name="T31" fmla="*/ 0 h 18"/>
                <a:gd name="T32" fmla="*/ 0 w 18"/>
                <a:gd name="T33" fmla="*/ 10 h 18"/>
                <a:gd name="T34" fmla="*/ 0 w 18"/>
                <a:gd name="T35" fmla="*/ 9 h 18"/>
                <a:gd name="T36" fmla="*/ 3 w 18"/>
                <a:gd name="T37" fmla="*/ 3 h 18"/>
                <a:gd name="T38" fmla="*/ 9 w 18"/>
                <a:gd name="T39" fmla="*/ 0 h 18"/>
                <a:gd name="T40" fmla="*/ 10 w 18"/>
                <a:gd name="T41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8" h="18">
                  <a:moveTo>
                    <a:pt x="4" y="16"/>
                  </a:moveTo>
                  <a:cubicBezTo>
                    <a:pt x="4" y="16"/>
                    <a:pt x="4" y="16"/>
                    <a:pt x="4" y="16"/>
                  </a:cubicBezTo>
                  <a:cubicBezTo>
                    <a:pt x="4" y="17"/>
                    <a:pt x="5" y="17"/>
                    <a:pt x="5" y="17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7" y="4"/>
                    <a:pt x="16" y="3"/>
                    <a:pt x="15" y="3"/>
                  </a:cubicBezTo>
                  <a:cubicBezTo>
                    <a:pt x="15" y="2"/>
                    <a:pt x="14" y="2"/>
                    <a:pt x="14" y="1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2" y="14"/>
                    <a:pt x="2" y="15"/>
                    <a:pt x="3" y="15"/>
                  </a:cubicBezTo>
                  <a:cubicBezTo>
                    <a:pt x="3" y="16"/>
                    <a:pt x="3" y="16"/>
                    <a:pt x="4" y="16"/>
                  </a:cubicBezTo>
                  <a:close/>
                  <a:moveTo>
                    <a:pt x="9" y="18"/>
                  </a:moveTo>
                  <a:cubicBezTo>
                    <a:pt x="18" y="9"/>
                    <a:pt x="18" y="9"/>
                    <a:pt x="18" y="9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18" y="11"/>
                    <a:pt x="17" y="14"/>
                    <a:pt x="15" y="15"/>
                  </a:cubicBezTo>
                  <a:cubicBezTo>
                    <a:pt x="14" y="17"/>
                    <a:pt x="12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lose/>
                  <a:moveTo>
                    <a:pt x="10" y="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9"/>
                    <a:pt x="0" y="9"/>
                  </a:cubicBezTo>
                  <a:cubicBezTo>
                    <a:pt x="0" y="7"/>
                    <a:pt x="1" y="4"/>
                    <a:pt x="3" y="3"/>
                  </a:cubicBezTo>
                  <a:cubicBezTo>
                    <a:pt x="4" y="1"/>
                    <a:pt x="7" y="0"/>
                    <a:pt x="9" y="0"/>
                  </a:cubicBezTo>
                  <a:cubicBezTo>
                    <a:pt x="9" y="0"/>
                    <a:pt x="10" y="0"/>
                    <a:pt x="10" y="0"/>
                  </a:cubicBezTo>
                  <a:close/>
                </a:path>
              </a:pathLst>
            </a:custGeom>
            <a:solidFill>
              <a:srgbClr val="FFC0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6" name="Freeform 124"/>
            <p:cNvSpPr>
              <a:spLocks noEditPoints="1"/>
            </p:cNvSpPr>
            <p:nvPr/>
          </p:nvSpPr>
          <p:spPr bwMode="auto">
            <a:xfrm>
              <a:off x="5341938" y="985839"/>
              <a:ext cx="198438" cy="71438"/>
            </a:xfrm>
            <a:custGeom>
              <a:avLst/>
              <a:gdLst>
                <a:gd name="T0" fmla="*/ 32 w 42"/>
                <a:gd name="T1" fmla="*/ 14 h 15"/>
                <a:gd name="T2" fmla="*/ 42 w 42"/>
                <a:gd name="T3" fmla="*/ 1 h 15"/>
                <a:gd name="T4" fmla="*/ 30 w 42"/>
                <a:gd name="T5" fmla="*/ 12 h 15"/>
                <a:gd name="T6" fmla="*/ 32 w 42"/>
                <a:gd name="T7" fmla="*/ 14 h 15"/>
                <a:gd name="T8" fmla="*/ 37 w 42"/>
                <a:gd name="T9" fmla="*/ 0 h 15"/>
                <a:gd name="T10" fmla="*/ 26 w 42"/>
                <a:gd name="T11" fmla="*/ 11 h 15"/>
                <a:gd name="T12" fmla="*/ 24 w 42"/>
                <a:gd name="T13" fmla="*/ 11 h 15"/>
                <a:gd name="T14" fmla="*/ 18 w 42"/>
                <a:gd name="T15" fmla="*/ 12 h 15"/>
                <a:gd name="T16" fmla="*/ 29 w 42"/>
                <a:gd name="T17" fmla="*/ 2 h 15"/>
                <a:gd name="T18" fmla="*/ 36 w 42"/>
                <a:gd name="T19" fmla="*/ 0 h 15"/>
                <a:gd name="T20" fmla="*/ 37 w 42"/>
                <a:gd name="T21" fmla="*/ 0 h 15"/>
                <a:gd name="T22" fmla="*/ 23 w 42"/>
                <a:gd name="T23" fmla="*/ 3 h 15"/>
                <a:gd name="T24" fmla="*/ 15 w 42"/>
                <a:gd name="T25" fmla="*/ 4 h 15"/>
                <a:gd name="T26" fmla="*/ 7 w 42"/>
                <a:gd name="T27" fmla="*/ 12 h 15"/>
                <a:gd name="T28" fmla="*/ 11 w 42"/>
                <a:gd name="T29" fmla="*/ 15 h 15"/>
                <a:gd name="T30" fmla="*/ 23 w 42"/>
                <a:gd name="T31" fmla="*/ 3 h 15"/>
                <a:gd name="T32" fmla="*/ 10 w 42"/>
                <a:gd name="T33" fmla="*/ 4 h 15"/>
                <a:gd name="T34" fmla="*/ 4 w 42"/>
                <a:gd name="T35" fmla="*/ 10 h 15"/>
                <a:gd name="T36" fmla="*/ 0 w 42"/>
                <a:gd name="T37" fmla="*/ 7 h 15"/>
                <a:gd name="T38" fmla="*/ 2 w 42"/>
                <a:gd name="T39" fmla="*/ 5 h 15"/>
                <a:gd name="T40" fmla="*/ 10 w 42"/>
                <a:gd name="T41" fmla="*/ 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2" h="15">
                  <a:moveTo>
                    <a:pt x="32" y="14"/>
                  </a:moveTo>
                  <a:cubicBezTo>
                    <a:pt x="36" y="10"/>
                    <a:pt x="39" y="5"/>
                    <a:pt x="42" y="1"/>
                  </a:cubicBezTo>
                  <a:cubicBezTo>
                    <a:pt x="30" y="12"/>
                    <a:pt x="30" y="12"/>
                    <a:pt x="30" y="12"/>
                  </a:cubicBezTo>
                  <a:cubicBezTo>
                    <a:pt x="31" y="13"/>
                    <a:pt x="31" y="13"/>
                    <a:pt x="32" y="14"/>
                  </a:cubicBezTo>
                  <a:close/>
                  <a:moveTo>
                    <a:pt x="37" y="0"/>
                  </a:moveTo>
                  <a:cubicBezTo>
                    <a:pt x="26" y="11"/>
                    <a:pt x="26" y="11"/>
                    <a:pt x="26" y="11"/>
                  </a:cubicBezTo>
                  <a:cubicBezTo>
                    <a:pt x="26" y="11"/>
                    <a:pt x="25" y="11"/>
                    <a:pt x="24" y="11"/>
                  </a:cubicBezTo>
                  <a:cubicBezTo>
                    <a:pt x="22" y="11"/>
                    <a:pt x="20" y="11"/>
                    <a:pt x="18" y="1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2"/>
                    <a:pt x="34" y="1"/>
                    <a:pt x="36" y="0"/>
                  </a:cubicBezTo>
                  <a:cubicBezTo>
                    <a:pt x="37" y="0"/>
                    <a:pt x="37" y="0"/>
                    <a:pt x="37" y="0"/>
                  </a:cubicBezTo>
                  <a:close/>
                  <a:moveTo>
                    <a:pt x="23" y="3"/>
                  </a:moveTo>
                  <a:cubicBezTo>
                    <a:pt x="20" y="3"/>
                    <a:pt x="18" y="4"/>
                    <a:pt x="15" y="4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8" y="13"/>
                    <a:pt x="9" y="14"/>
                    <a:pt x="11" y="15"/>
                  </a:cubicBezTo>
                  <a:cubicBezTo>
                    <a:pt x="23" y="3"/>
                    <a:pt x="23" y="3"/>
                    <a:pt x="23" y="3"/>
                  </a:cubicBezTo>
                  <a:close/>
                  <a:moveTo>
                    <a:pt x="10" y="4"/>
                  </a:moveTo>
                  <a:cubicBezTo>
                    <a:pt x="4" y="10"/>
                    <a:pt x="4" y="10"/>
                    <a:pt x="4" y="10"/>
                  </a:cubicBezTo>
                  <a:cubicBezTo>
                    <a:pt x="3" y="9"/>
                    <a:pt x="1" y="8"/>
                    <a:pt x="0" y="7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5" y="5"/>
                    <a:pt x="7" y="4"/>
                    <a:pt x="10" y="4"/>
                  </a:cubicBez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7" name="Freeform 125"/>
            <p:cNvSpPr>
              <a:spLocks noEditPoints="1"/>
            </p:cNvSpPr>
            <p:nvPr/>
          </p:nvSpPr>
          <p:spPr bwMode="auto">
            <a:xfrm>
              <a:off x="5441951" y="549276"/>
              <a:ext cx="274638" cy="185738"/>
            </a:xfrm>
            <a:custGeom>
              <a:avLst/>
              <a:gdLst>
                <a:gd name="T0" fmla="*/ 58 w 58"/>
                <a:gd name="T1" fmla="*/ 38 h 39"/>
                <a:gd name="T2" fmla="*/ 56 w 58"/>
                <a:gd name="T3" fmla="*/ 34 h 39"/>
                <a:gd name="T4" fmla="*/ 53 w 58"/>
                <a:gd name="T5" fmla="*/ 37 h 39"/>
                <a:gd name="T6" fmla="*/ 58 w 58"/>
                <a:gd name="T7" fmla="*/ 39 h 39"/>
                <a:gd name="T8" fmla="*/ 58 w 58"/>
                <a:gd name="T9" fmla="*/ 38 h 39"/>
                <a:gd name="T10" fmla="*/ 54 w 58"/>
                <a:gd name="T11" fmla="*/ 31 h 39"/>
                <a:gd name="T12" fmla="*/ 49 w 58"/>
                <a:gd name="T13" fmla="*/ 36 h 39"/>
                <a:gd name="T14" fmla="*/ 43 w 58"/>
                <a:gd name="T15" fmla="*/ 35 h 39"/>
                <a:gd name="T16" fmla="*/ 51 w 58"/>
                <a:gd name="T17" fmla="*/ 27 h 39"/>
                <a:gd name="T18" fmla="*/ 54 w 58"/>
                <a:gd name="T19" fmla="*/ 31 h 39"/>
                <a:gd name="T20" fmla="*/ 49 w 58"/>
                <a:gd name="T21" fmla="*/ 24 h 39"/>
                <a:gd name="T22" fmla="*/ 45 w 58"/>
                <a:gd name="T23" fmla="*/ 21 h 39"/>
                <a:gd name="T24" fmla="*/ 45 w 58"/>
                <a:gd name="T25" fmla="*/ 21 h 39"/>
                <a:gd name="T26" fmla="*/ 37 w 58"/>
                <a:gd name="T27" fmla="*/ 29 h 39"/>
                <a:gd name="T28" fmla="*/ 39 w 58"/>
                <a:gd name="T29" fmla="*/ 34 h 39"/>
                <a:gd name="T30" fmla="*/ 49 w 58"/>
                <a:gd name="T31" fmla="*/ 24 h 39"/>
                <a:gd name="T32" fmla="*/ 43 w 58"/>
                <a:gd name="T33" fmla="*/ 19 h 39"/>
                <a:gd name="T34" fmla="*/ 35 w 58"/>
                <a:gd name="T35" fmla="*/ 27 h 39"/>
                <a:gd name="T36" fmla="*/ 30 w 58"/>
                <a:gd name="T37" fmla="*/ 25 h 39"/>
                <a:gd name="T38" fmla="*/ 39 w 58"/>
                <a:gd name="T39" fmla="*/ 15 h 39"/>
                <a:gd name="T40" fmla="*/ 43 w 58"/>
                <a:gd name="T41" fmla="*/ 19 h 39"/>
                <a:gd name="T42" fmla="*/ 36 w 58"/>
                <a:gd name="T43" fmla="*/ 13 h 39"/>
                <a:gd name="T44" fmla="*/ 32 w 58"/>
                <a:gd name="T45" fmla="*/ 10 h 39"/>
                <a:gd name="T46" fmla="*/ 21 w 58"/>
                <a:gd name="T47" fmla="*/ 22 h 39"/>
                <a:gd name="T48" fmla="*/ 23 w 58"/>
                <a:gd name="T49" fmla="*/ 25 h 39"/>
                <a:gd name="T50" fmla="*/ 26 w 58"/>
                <a:gd name="T51" fmla="*/ 24 h 39"/>
                <a:gd name="T52" fmla="*/ 36 w 58"/>
                <a:gd name="T53" fmla="*/ 13 h 39"/>
                <a:gd name="T54" fmla="*/ 29 w 58"/>
                <a:gd name="T55" fmla="*/ 9 h 39"/>
                <a:gd name="T56" fmla="*/ 19 w 58"/>
                <a:gd name="T57" fmla="*/ 19 h 39"/>
                <a:gd name="T58" fmla="*/ 16 w 58"/>
                <a:gd name="T59" fmla="*/ 15 h 39"/>
                <a:gd name="T60" fmla="*/ 25 w 58"/>
                <a:gd name="T61" fmla="*/ 6 h 39"/>
                <a:gd name="T62" fmla="*/ 29 w 58"/>
                <a:gd name="T63" fmla="*/ 9 h 39"/>
                <a:gd name="T64" fmla="*/ 21 w 58"/>
                <a:gd name="T65" fmla="*/ 5 h 39"/>
                <a:gd name="T66" fmla="*/ 14 w 58"/>
                <a:gd name="T67" fmla="*/ 13 h 39"/>
                <a:gd name="T68" fmla="*/ 11 w 58"/>
                <a:gd name="T69" fmla="*/ 10 h 39"/>
                <a:gd name="T70" fmla="*/ 10 w 58"/>
                <a:gd name="T71" fmla="*/ 9 h 39"/>
                <a:gd name="T72" fmla="*/ 16 w 58"/>
                <a:gd name="T73" fmla="*/ 3 h 39"/>
                <a:gd name="T74" fmla="*/ 21 w 58"/>
                <a:gd name="T75" fmla="*/ 5 h 39"/>
                <a:gd name="T76" fmla="*/ 12 w 58"/>
                <a:gd name="T77" fmla="*/ 2 h 39"/>
                <a:gd name="T78" fmla="*/ 7 w 58"/>
                <a:gd name="T79" fmla="*/ 1 h 39"/>
                <a:gd name="T80" fmla="*/ 4 w 58"/>
                <a:gd name="T81" fmla="*/ 3 h 39"/>
                <a:gd name="T82" fmla="*/ 8 w 58"/>
                <a:gd name="T83" fmla="*/ 7 h 39"/>
                <a:gd name="T84" fmla="*/ 12 w 58"/>
                <a:gd name="T85" fmla="*/ 2 h 39"/>
                <a:gd name="T86" fmla="*/ 3 w 58"/>
                <a:gd name="T87" fmla="*/ 0 h 39"/>
                <a:gd name="T88" fmla="*/ 0 w 58"/>
                <a:gd name="T89" fmla="*/ 0 h 39"/>
                <a:gd name="T90" fmla="*/ 2 w 58"/>
                <a:gd name="T91" fmla="*/ 1 h 39"/>
                <a:gd name="T92" fmla="*/ 3 w 58"/>
                <a:gd name="T93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8" h="39">
                  <a:moveTo>
                    <a:pt x="58" y="38"/>
                  </a:moveTo>
                  <a:cubicBezTo>
                    <a:pt x="58" y="37"/>
                    <a:pt x="57" y="35"/>
                    <a:pt x="56" y="34"/>
                  </a:cubicBezTo>
                  <a:cubicBezTo>
                    <a:pt x="53" y="37"/>
                    <a:pt x="53" y="37"/>
                    <a:pt x="53" y="37"/>
                  </a:cubicBezTo>
                  <a:cubicBezTo>
                    <a:pt x="55" y="37"/>
                    <a:pt x="56" y="38"/>
                    <a:pt x="58" y="39"/>
                  </a:cubicBezTo>
                  <a:cubicBezTo>
                    <a:pt x="58" y="38"/>
                    <a:pt x="58" y="38"/>
                    <a:pt x="58" y="38"/>
                  </a:cubicBezTo>
                  <a:close/>
                  <a:moveTo>
                    <a:pt x="54" y="31"/>
                  </a:moveTo>
                  <a:cubicBezTo>
                    <a:pt x="49" y="36"/>
                    <a:pt x="49" y="36"/>
                    <a:pt x="49" y="36"/>
                  </a:cubicBezTo>
                  <a:cubicBezTo>
                    <a:pt x="47" y="36"/>
                    <a:pt x="45" y="35"/>
                    <a:pt x="43" y="35"/>
                  </a:cubicBezTo>
                  <a:cubicBezTo>
                    <a:pt x="51" y="27"/>
                    <a:pt x="51" y="27"/>
                    <a:pt x="51" y="27"/>
                  </a:cubicBezTo>
                  <a:cubicBezTo>
                    <a:pt x="52" y="28"/>
                    <a:pt x="53" y="30"/>
                    <a:pt x="54" y="31"/>
                  </a:cubicBezTo>
                  <a:close/>
                  <a:moveTo>
                    <a:pt x="49" y="24"/>
                  </a:moveTo>
                  <a:cubicBezTo>
                    <a:pt x="48" y="23"/>
                    <a:pt x="47" y="22"/>
                    <a:pt x="45" y="21"/>
                  </a:cubicBezTo>
                  <a:cubicBezTo>
                    <a:pt x="45" y="21"/>
                    <a:pt x="45" y="21"/>
                    <a:pt x="45" y="21"/>
                  </a:cubicBezTo>
                  <a:cubicBezTo>
                    <a:pt x="37" y="29"/>
                    <a:pt x="37" y="29"/>
                    <a:pt x="37" y="29"/>
                  </a:cubicBezTo>
                  <a:cubicBezTo>
                    <a:pt x="38" y="31"/>
                    <a:pt x="39" y="32"/>
                    <a:pt x="39" y="34"/>
                  </a:cubicBezTo>
                  <a:cubicBezTo>
                    <a:pt x="49" y="24"/>
                    <a:pt x="49" y="24"/>
                    <a:pt x="49" y="24"/>
                  </a:cubicBezTo>
                  <a:close/>
                  <a:moveTo>
                    <a:pt x="43" y="19"/>
                  </a:moveTo>
                  <a:cubicBezTo>
                    <a:pt x="35" y="27"/>
                    <a:pt x="35" y="27"/>
                    <a:pt x="35" y="27"/>
                  </a:cubicBezTo>
                  <a:cubicBezTo>
                    <a:pt x="33" y="26"/>
                    <a:pt x="32" y="25"/>
                    <a:pt x="30" y="25"/>
                  </a:cubicBezTo>
                  <a:cubicBezTo>
                    <a:pt x="39" y="15"/>
                    <a:pt x="39" y="15"/>
                    <a:pt x="39" y="15"/>
                  </a:cubicBezTo>
                  <a:cubicBezTo>
                    <a:pt x="40" y="16"/>
                    <a:pt x="42" y="17"/>
                    <a:pt x="43" y="19"/>
                  </a:cubicBezTo>
                  <a:close/>
                  <a:moveTo>
                    <a:pt x="36" y="13"/>
                  </a:moveTo>
                  <a:cubicBezTo>
                    <a:pt x="35" y="12"/>
                    <a:pt x="34" y="11"/>
                    <a:pt x="32" y="10"/>
                  </a:cubicBezTo>
                  <a:cubicBezTo>
                    <a:pt x="21" y="22"/>
                    <a:pt x="21" y="22"/>
                    <a:pt x="21" y="22"/>
                  </a:cubicBezTo>
                  <a:cubicBezTo>
                    <a:pt x="22" y="23"/>
                    <a:pt x="22" y="24"/>
                    <a:pt x="23" y="25"/>
                  </a:cubicBezTo>
                  <a:cubicBezTo>
                    <a:pt x="24" y="24"/>
                    <a:pt x="25" y="24"/>
                    <a:pt x="26" y="24"/>
                  </a:cubicBezTo>
                  <a:cubicBezTo>
                    <a:pt x="36" y="13"/>
                    <a:pt x="36" y="13"/>
                    <a:pt x="36" y="13"/>
                  </a:cubicBezTo>
                  <a:close/>
                  <a:moveTo>
                    <a:pt x="29" y="9"/>
                  </a:moveTo>
                  <a:cubicBezTo>
                    <a:pt x="19" y="19"/>
                    <a:pt x="19" y="19"/>
                    <a:pt x="19" y="19"/>
                  </a:cubicBezTo>
                  <a:cubicBezTo>
                    <a:pt x="18" y="18"/>
                    <a:pt x="17" y="16"/>
                    <a:pt x="16" y="15"/>
                  </a:cubicBezTo>
                  <a:cubicBezTo>
                    <a:pt x="25" y="6"/>
                    <a:pt x="25" y="6"/>
                    <a:pt x="25" y="6"/>
                  </a:cubicBezTo>
                  <a:cubicBezTo>
                    <a:pt x="26" y="7"/>
                    <a:pt x="28" y="8"/>
                    <a:pt x="29" y="9"/>
                  </a:cubicBezTo>
                  <a:close/>
                  <a:moveTo>
                    <a:pt x="21" y="5"/>
                  </a:moveTo>
                  <a:cubicBezTo>
                    <a:pt x="14" y="13"/>
                    <a:pt x="14" y="13"/>
                    <a:pt x="14" y="13"/>
                  </a:cubicBezTo>
                  <a:cubicBezTo>
                    <a:pt x="13" y="12"/>
                    <a:pt x="12" y="11"/>
                    <a:pt x="11" y="10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6" y="3"/>
                    <a:pt x="16" y="3"/>
                    <a:pt x="16" y="3"/>
                  </a:cubicBezTo>
                  <a:cubicBezTo>
                    <a:pt x="18" y="4"/>
                    <a:pt x="20" y="4"/>
                    <a:pt x="21" y="5"/>
                  </a:cubicBezTo>
                  <a:close/>
                  <a:moveTo>
                    <a:pt x="12" y="2"/>
                  </a:moveTo>
                  <a:cubicBezTo>
                    <a:pt x="11" y="1"/>
                    <a:pt x="9" y="1"/>
                    <a:pt x="7" y="1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5" y="4"/>
                    <a:pt x="7" y="5"/>
                    <a:pt x="8" y="7"/>
                  </a:cubicBezTo>
                  <a:cubicBezTo>
                    <a:pt x="12" y="2"/>
                    <a:pt x="12" y="2"/>
                    <a:pt x="12" y="2"/>
                  </a:cubicBezTo>
                  <a:close/>
                  <a:moveTo>
                    <a:pt x="3" y="0"/>
                  </a:moveTo>
                  <a:cubicBezTo>
                    <a:pt x="2" y="0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lnTo>
                    <a:pt x="3" y="0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8" name="Freeform 126"/>
            <p:cNvSpPr>
              <a:spLocks noEditPoints="1"/>
            </p:cNvSpPr>
            <p:nvPr/>
          </p:nvSpPr>
          <p:spPr bwMode="auto">
            <a:xfrm>
              <a:off x="5592763" y="730251"/>
              <a:ext cx="157163" cy="188913"/>
            </a:xfrm>
            <a:custGeom>
              <a:avLst/>
              <a:gdLst>
                <a:gd name="T0" fmla="*/ 33 w 33"/>
                <a:gd name="T1" fmla="*/ 17 h 40"/>
                <a:gd name="T2" fmla="*/ 31 w 33"/>
                <a:gd name="T3" fmla="*/ 12 h 40"/>
                <a:gd name="T4" fmla="*/ 7 w 33"/>
                <a:gd name="T5" fmla="*/ 36 h 40"/>
                <a:gd name="T6" fmla="*/ 11 w 33"/>
                <a:gd name="T7" fmla="*/ 40 h 40"/>
                <a:gd name="T8" fmla="*/ 33 w 33"/>
                <a:gd name="T9" fmla="*/ 17 h 40"/>
                <a:gd name="T10" fmla="*/ 30 w 33"/>
                <a:gd name="T11" fmla="*/ 8 h 40"/>
                <a:gd name="T12" fmla="*/ 5 w 33"/>
                <a:gd name="T13" fmla="*/ 34 h 40"/>
                <a:gd name="T14" fmla="*/ 1 w 33"/>
                <a:gd name="T15" fmla="*/ 30 h 40"/>
                <a:gd name="T16" fmla="*/ 27 w 33"/>
                <a:gd name="T17" fmla="*/ 5 h 40"/>
                <a:gd name="T18" fmla="*/ 29 w 33"/>
                <a:gd name="T19" fmla="*/ 6 h 40"/>
                <a:gd name="T20" fmla="*/ 30 w 33"/>
                <a:gd name="T21" fmla="*/ 8 h 40"/>
                <a:gd name="T22" fmla="*/ 23 w 33"/>
                <a:gd name="T23" fmla="*/ 4 h 40"/>
                <a:gd name="T24" fmla="*/ 1 w 33"/>
                <a:gd name="T25" fmla="*/ 25 h 40"/>
                <a:gd name="T26" fmla="*/ 1 w 33"/>
                <a:gd name="T27" fmla="*/ 19 h 40"/>
                <a:gd name="T28" fmla="*/ 18 w 33"/>
                <a:gd name="T29" fmla="*/ 2 h 40"/>
                <a:gd name="T30" fmla="*/ 18 w 33"/>
                <a:gd name="T31" fmla="*/ 2 h 40"/>
                <a:gd name="T32" fmla="*/ 23 w 33"/>
                <a:gd name="T33" fmla="*/ 4 h 40"/>
                <a:gd name="T34" fmla="*/ 14 w 33"/>
                <a:gd name="T35" fmla="*/ 1 h 40"/>
                <a:gd name="T36" fmla="*/ 1 w 33"/>
                <a:gd name="T37" fmla="*/ 14 h 40"/>
                <a:gd name="T38" fmla="*/ 0 w 33"/>
                <a:gd name="T39" fmla="*/ 11 h 40"/>
                <a:gd name="T40" fmla="*/ 4 w 33"/>
                <a:gd name="T41" fmla="*/ 8 h 40"/>
                <a:gd name="T42" fmla="*/ 7 w 33"/>
                <a:gd name="T43" fmla="*/ 1 h 40"/>
                <a:gd name="T44" fmla="*/ 8 w 33"/>
                <a:gd name="T45" fmla="*/ 0 h 40"/>
                <a:gd name="T46" fmla="*/ 14 w 33"/>
                <a:gd name="T47" fmla="*/ 1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3" h="40">
                  <a:moveTo>
                    <a:pt x="33" y="17"/>
                  </a:moveTo>
                  <a:cubicBezTo>
                    <a:pt x="32" y="16"/>
                    <a:pt x="32" y="14"/>
                    <a:pt x="31" y="12"/>
                  </a:cubicBezTo>
                  <a:cubicBezTo>
                    <a:pt x="7" y="36"/>
                    <a:pt x="7" y="36"/>
                    <a:pt x="7" y="36"/>
                  </a:cubicBezTo>
                  <a:cubicBezTo>
                    <a:pt x="8" y="37"/>
                    <a:pt x="10" y="38"/>
                    <a:pt x="11" y="40"/>
                  </a:cubicBezTo>
                  <a:cubicBezTo>
                    <a:pt x="33" y="17"/>
                    <a:pt x="33" y="17"/>
                    <a:pt x="33" y="17"/>
                  </a:cubicBezTo>
                  <a:close/>
                  <a:moveTo>
                    <a:pt x="30" y="8"/>
                  </a:moveTo>
                  <a:cubicBezTo>
                    <a:pt x="5" y="34"/>
                    <a:pt x="5" y="34"/>
                    <a:pt x="5" y="34"/>
                  </a:cubicBezTo>
                  <a:cubicBezTo>
                    <a:pt x="4" y="33"/>
                    <a:pt x="2" y="32"/>
                    <a:pt x="1" y="30"/>
                  </a:cubicBezTo>
                  <a:cubicBezTo>
                    <a:pt x="27" y="5"/>
                    <a:pt x="27" y="5"/>
                    <a:pt x="27" y="5"/>
                  </a:cubicBezTo>
                  <a:cubicBezTo>
                    <a:pt x="27" y="5"/>
                    <a:pt x="28" y="5"/>
                    <a:pt x="29" y="6"/>
                  </a:cubicBezTo>
                  <a:cubicBezTo>
                    <a:pt x="29" y="7"/>
                    <a:pt x="30" y="8"/>
                    <a:pt x="30" y="8"/>
                  </a:cubicBezTo>
                  <a:close/>
                  <a:moveTo>
                    <a:pt x="23" y="4"/>
                  </a:moveTo>
                  <a:cubicBezTo>
                    <a:pt x="1" y="25"/>
                    <a:pt x="1" y="25"/>
                    <a:pt x="1" y="25"/>
                  </a:cubicBezTo>
                  <a:cubicBezTo>
                    <a:pt x="1" y="23"/>
                    <a:pt x="1" y="21"/>
                    <a:pt x="1" y="19"/>
                  </a:cubicBezTo>
                  <a:cubicBezTo>
                    <a:pt x="18" y="2"/>
                    <a:pt x="18" y="2"/>
                    <a:pt x="18" y="2"/>
                  </a:cubicBezTo>
                  <a:cubicBezTo>
                    <a:pt x="18" y="2"/>
                    <a:pt x="18" y="2"/>
                    <a:pt x="18" y="2"/>
                  </a:cubicBezTo>
                  <a:cubicBezTo>
                    <a:pt x="20" y="3"/>
                    <a:pt x="21" y="3"/>
                    <a:pt x="23" y="4"/>
                  </a:cubicBezTo>
                  <a:close/>
                  <a:moveTo>
                    <a:pt x="14" y="1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3"/>
                    <a:pt x="0" y="12"/>
                    <a:pt x="0" y="11"/>
                  </a:cubicBezTo>
                  <a:cubicBezTo>
                    <a:pt x="1" y="10"/>
                    <a:pt x="3" y="9"/>
                    <a:pt x="4" y="8"/>
                  </a:cubicBezTo>
                  <a:cubicBezTo>
                    <a:pt x="5" y="6"/>
                    <a:pt x="7" y="4"/>
                    <a:pt x="7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0" y="1"/>
                    <a:pt x="12" y="1"/>
                    <a:pt x="14" y="1"/>
                  </a:cubicBez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9" name="Freeform 127"/>
            <p:cNvSpPr>
              <a:spLocks noEditPoints="1"/>
            </p:cNvSpPr>
            <p:nvPr/>
          </p:nvSpPr>
          <p:spPr bwMode="auto">
            <a:xfrm>
              <a:off x="5659438" y="842964"/>
              <a:ext cx="100013" cy="200025"/>
            </a:xfrm>
            <a:custGeom>
              <a:avLst/>
              <a:gdLst>
                <a:gd name="T0" fmla="*/ 14 w 21"/>
                <a:gd name="T1" fmla="*/ 42 h 42"/>
                <a:gd name="T2" fmla="*/ 16 w 21"/>
                <a:gd name="T3" fmla="*/ 36 h 42"/>
                <a:gd name="T4" fmla="*/ 13 w 21"/>
                <a:gd name="T5" fmla="*/ 39 h 42"/>
                <a:gd name="T6" fmla="*/ 14 w 21"/>
                <a:gd name="T7" fmla="*/ 42 h 42"/>
                <a:gd name="T8" fmla="*/ 18 w 21"/>
                <a:gd name="T9" fmla="*/ 29 h 42"/>
                <a:gd name="T10" fmla="*/ 11 w 21"/>
                <a:gd name="T11" fmla="*/ 36 h 42"/>
                <a:gd name="T12" fmla="*/ 9 w 21"/>
                <a:gd name="T13" fmla="*/ 32 h 42"/>
                <a:gd name="T14" fmla="*/ 20 w 21"/>
                <a:gd name="T15" fmla="*/ 20 h 42"/>
                <a:gd name="T16" fmla="*/ 18 w 21"/>
                <a:gd name="T17" fmla="*/ 29 h 42"/>
                <a:gd name="T18" fmla="*/ 21 w 21"/>
                <a:gd name="T19" fmla="*/ 15 h 42"/>
                <a:gd name="T20" fmla="*/ 21 w 21"/>
                <a:gd name="T21" fmla="*/ 11 h 42"/>
                <a:gd name="T22" fmla="*/ 21 w 21"/>
                <a:gd name="T23" fmla="*/ 8 h 42"/>
                <a:gd name="T24" fmla="*/ 4 w 21"/>
                <a:gd name="T25" fmla="*/ 25 h 42"/>
                <a:gd name="T26" fmla="*/ 7 w 21"/>
                <a:gd name="T27" fmla="*/ 29 h 42"/>
                <a:gd name="T28" fmla="*/ 21 w 21"/>
                <a:gd name="T29" fmla="*/ 15 h 42"/>
                <a:gd name="T30" fmla="*/ 20 w 21"/>
                <a:gd name="T31" fmla="*/ 4 h 42"/>
                <a:gd name="T32" fmla="*/ 20 w 21"/>
                <a:gd name="T33" fmla="*/ 0 h 42"/>
                <a:gd name="T34" fmla="*/ 0 w 21"/>
                <a:gd name="T35" fmla="*/ 19 h 42"/>
                <a:gd name="T36" fmla="*/ 2 w 21"/>
                <a:gd name="T37" fmla="*/ 22 h 42"/>
                <a:gd name="T38" fmla="*/ 20 w 21"/>
                <a:gd name="T39" fmla="*/ 4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1" h="42">
                  <a:moveTo>
                    <a:pt x="14" y="42"/>
                  </a:moveTo>
                  <a:cubicBezTo>
                    <a:pt x="15" y="40"/>
                    <a:pt x="16" y="38"/>
                    <a:pt x="16" y="36"/>
                  </a:cubicBezTo>
                  <a:cubicBezTo>
                    <a:pt x="13" y="39"/>
                    <a:pt x="13" y="39"/>
                    <a:pt x="13" y="39"/>
                  </a:cubicBezTo>
                  <a:cubicBezTo>
                    <a:pt x="13" y="40"/>
                    <a:pt x="14" y="41"/>
                    <a:pt x="14" y="42"/>
                  </a:cubicBezTo>
                  <a:close/>
                  <a:moveTo>
                    <a:pt x="18" y="29"/>
                  </a:moveTo>
                  <a:cubicBezTo>
                    <a:pt x="11" y="36"/>
                    <a:pt x="11" y="36"/>
                    <a:pt x="11" y="36"/>
                  </a:cubicBezTo>
                  <a:cubicBezTo>
                    <a:pt x="11" y="35"/>
                    <a:pt x="10" y="33"/>
                    <a:pt x="9" y="32"/>
                  </a:cubicBezTo>
                  <a:cubicBezTo>
                    <a:pt x="20" y="20"/>
                    <a:pt x="20" y="20"/>
                    <a:pt x="20" y="20"/>
                  </a:cubicBezTo>
                  <a:cubicBezTo>
                    <a:pt x="20" y="23"/>
                    <a:pt x="19" y="26"/>
                    <a:pt x="18" y="29"/>
                  </a:cubicBezTo>
                  <a:close/>
                  <a:moveTo>
                    <a:pt x="21" y="15"/>
                  </a:moveTo>
                  <a:cubicBezTo>
                    <a:pt x="21" y="14"/>
                    <a:pt x="21" y="12"/>
                    <a:pt x="21" y="11"/>
                  </a:cubicBezTo>
                  <a:cubicBezTo>
                    <a:pt x="21" y="10"/>
                    <a:pt x="21" y="9"/>
                    <a:pt x="21" y="8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5" y="26"/>
                    <a:pt x="6" y="27"/>
                    <a:pt x="7" y="29"/>
                  </a:cubicBezTo>
                  <a:cubicBezTo>
                    <a:pt x="21" y="15"/>
                    <a:pt x="21" y="15"/>
                    <a:pt x="21" y="15"/>
                  </a:cubicBezTo>
                  <a:close/>
                  <a:moveTo>
                    <a:pt x="20" y="4"/>
                  </a:moveTo>
                  <a:cubicBezTo>
                    <a:pt x="20" y="2"/>
                    <a:pt x="20" y="1"/>
                    <a:pt x="20" y="0"/>
                  </a:cubicBezTo>
                  <a:cubicBezTo>
                    <a:pt x="15" y="8"/>
                    <a:pt x="8" y="14"/>
                    <a:pt x="0" y="19"/>
                  </a:cubicBezTo>
                  <a:cubicBezTo>
                    <a:pt x="1" y="20"/>
                    <a:pt x="1" y="21"/>
                    <a:pt x="2" y="22"/>
                  </a:cubicBezTo>
                  <a:lnTo>
                    <a:pt x="20" y="4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0" name="Freeform 128"/>
            <p:cNvSpPr>
              <a:spLocks noEditPoints="1"/>
            </p:cNvSpPr>
            <p:nvPr/>
          </p:nvSpPr>
          <p:spPr bwMode="auto">
            <a:xfrm>
              <a:off x="5511801" y="942976"/>
              <a:ext cx="200025" cy="184150"/>
            </a:xfrm>
            <a:custGeom>
              <a:avLst/>
              <a:gdLst>
                <a:gd name="T0" fmla="*/ 40 w 42"/>
                <a:gd name="T1" fmla="*/ 29 h 39"/>
                <a:gd name="T2" fmla="*/ 42 w 42"/>
                <a:gd name="T3" fmla="*/ 25 h 39"/>
                <a:gd name="T4" fmla="*/ 41 w 42"/>
                <a:gd name="T5" fmla="*/ 21 h 39"/>
                <a:gd name="T6" fmla="*/ 23 w 42"/>
                <a:gd name="T7" fmla="*/ 39 h 39"/>
                <a:gd name="T8" fmla="*/ 30 w 42"/>
                <a:gd name="T9" fmla="*/ 39 h 39"/>
                <a:gd name="T10" fmla="*/ 40 w 42"/>
                <a:gd name="T11" fmla="*/ 29 h 39"/>
                <a:gd name="T12" fmla="*/ 39 w 42"/>
                <a:gd name="T13" fmla="*/ 18 h 39"/>
                <a:gd name="T14" fmla="*/ 19 w 42"/>
                <a:gd name="T15" fmla="*/ 39 h 39"/>
                <a:gd name="T16" fmla="*/ 15 w 42"/>
                <a:gd name="T17" fmla="*/ 38 h 39"/>
                <a:gd name="T18" fmla="*/ 13 w 42"/>
                <a:gd name="T19" fmla="*/ 38 h 39"/>
                <a:gd name="T20" fmla="*/ 37 w 42"/>
                <a:gd name="T21" fmla="*/ 14 h 39"/>
                <a:gd name="T22" fmla="*/ 39 w 42"/>
                <a:gd name="T23" fmla="*/ 18 h 39"/>
                <a:gd name="T24" fmla="*/ 35 w 42"/>
                <a:gd name="T25" fmla="*/ 11 h 39"/>
                <a:gd name="T26" fmla="*/ 8 w 42"/>
                <a:gd name="T27" fmla="*/ 37 h 39"/>
                <a:gd name="T28" fmla="*/ 3 w 42"/>
                <a:gd name="T29" fmla="*/ 36 h 39"/>
                <a:gd name="T30" fmla="*/ 32 w 42"/>
                <a:gd name="T31" fmla="*/ 6 h 39"/>
                <a:gd name="T32" fmla="*/ 35 w 42"/>
                <a:gd name="T33" fmla="*/ 11 h 39"/>
                <a:gd name="T34" fmla="*/ 30 w 42"/>
                <a:gd name="T35" fmla="*/ 4 h 39"/>
                <a:gd name="T36" fmla="*/ 1 w 42"/>
                <a:gd name="T37" fmla="*/ 33 h 39"/>
                <a:gd name="T38" fmla="*/ 1 w 42"/>
                <a:gd name="T39" fmla="*/ 33 h 39"/>
                <a:gd name="T40" fmla="*/ 0 w 42"/>
                <a:gd name="T41" fmla="*/ 27 h 39"/>
                <a:gd name="T42" fmla="*/ 27 w 42"/>
                <a:gd name="T43" fmla="*/ 1 h 39"/>
                <a:gd name="T44" fmla="*/ 27 w 42"/>
                <a:gd name="T45" fmla="*/ 0 h 39"/>
                <a:gd name="T46" fmla="*/ 30 w 42"/>
                <a:gd name="T47" fmla="*/ 4 h 39"/>
                <a:gd name="T48" fmla="*/ 18 w 42"/>
                <a:gd name="T49" fmla="*/ 4 h 39"/>
                <a:gd name="T50" fmla="*/ 12 w 42"/>
                <a:gd name="T51" fmla="*/ 6 h 39"/>
                <a:gd name="T52" fmla="*/ 7 w 42"/>
                <a:gd name="T53" fmla="*/ 16 h 39"/>
                <a:gd name="T54" fmla="*/ 18 w 42"/>
                <a:gd name="T55" fmla="*/ 4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2" h="39">
                  <a:moveTo>
                    <a:pt x="40" y="29"/>
                  </a:moveTo>
                  <a:cubicBezTo>
                    <a:pt x="41" y="28"/>
                    <a:pt x="42" y="27"/>
                    <a:pt x="42" y="25"/>
                  </a:cubicBezTo>
                  <a:cubicBezTo>
                    <a:pt x="42" y="24"/>
                    <a:pt x="42" y="23"/>
                    <a:pt x="41" y="21"/>
                  </a:cubicBezTo>
                  <a:cubicBezTo>
                    <a:pt x="23" y="39"/>
                    <a:pt x="23" y="39"/>
                    <a:pt x="23" y="39"/>
                  </a:cubicBezTo>
                  <a:cubicBezTo>
                    <a:pt x="26" y="39"/>
                    <a:pt x="28" y="39"/>
                    <a:pt x="30" y="39"/>
                  </a:cubicBezTo>
                  <a:cubicBezTo>
                    <a:pt x="40" y="29"/>
                    <a:pt x="40" y="29"/>
                    <a:pt x="40" y="29"/>
                  </a:cubicBezTo>
                  <a:close/>
                  <a:moveTo>
                    <a:pt x="39" y="18"/>
                  </a:moveTo>
                  <a:cubicBezTo>
                    <a:pt x="19" y="39"/>
                    <a:pt x="19" y="39"/>
                    <a:pt x="19" y="39"/>
                  </a:cubicBezTo>
                  <a:cubicBezTo>
                    <a:pt x="18" y="39"/>
                    <a:pt x="16" y="38"/>
                    <a:pt x="15" y="38"/>
                  </a:cubicBezTo>
                  <a:cubicBezTo>
                    <a:pt x="14" y="38"/>
                    <a:pt x="13" y="38"/>
                    <a:pt x="13" y="38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38" y="15"/>
                    <a:pt x="39" y="17"/>
                    <a:pt x="39" y="18"/>
                  </a:cubicBezTo>
                  <a:close/>
                  <a:moveTo>
                    <a:pt x="35" y="11"/>
                  </a:moveTo>
                  <a:cubicBezTo>
                    <a:pt x="8" y="37"/>
                    <a:pt x="8" y="37"/>
                    <a:pt x="8" y="37"/>
                  </a:cubicBezTo>
                  <a:cubicBezTo>
                    <a:pt x="6" y="37"/>
                    <a:pt x="5" y="37"/>
                    <a:pt x="3" y="36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3" y="8"/>
                    <a:pt x="34" y="9"/>
                    <a:pt x="35" y="11"/>
                  </a:cubicBezTo>
                  <a:close/>
                  <a:moveTo>
                    <a:pt x="30" y="4"/>
                  </a:moveTo>
                  <a:cubicBezTo>
                    <a:pt x="1" y="33"/>
                    <a:pt x="1" y="33"/>
                    <a:pt x="1" y="33"/>
                  </a:cubicBezTo>
                  <a:cubicBezTo>
                    <a:pt x="1" y="33"/>
                    <a:pt x="1" y="33"/>
                    <a:pt x="1" y="33"/>
                  </a:cubicBezTo>
                  <a:cubicBezTo>
                    <a:pt x="1" y="31"/>
                    <a:pt x="0" y="29"/>
                    <a:pt x="0" y="27"/>
                  </a:cubicBezTo>
                  <a:cubicBezTo>
                    <a:pt x="27" y="1"/>
                    <a:pt x="27" y="1"/>
                    <a:pt x="27" y="1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8" y="1"/>
                    <a:pt x="29" y="2"/>
                    <a:pt x="30" y="4"/>
                  </a:cubicBezTo>
                  <a:close/>
                  <a:moveTo>
                    <a:pt x="18" y="4"/>
                  </a:moveTo>
                  <a:cubicBezTo>
                    <a:pt x="16" y="5"/>
                    <a:pt x="14" y="6"/>
                    <a:pt x="12" y="6"/>
                  </a:cubicBezTo>
                  <a:cubicBezTo>
                    <a:pt x="10" y="10"/>
                    <a:pt x="8" y="13"/>
                    <a:pt x="7" y="16"/>
                  </a:cubicBezTo>
                  <a:lnTo>
                    <a:pt x="18" y="4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1" name="Freeform 129"/>
            <p:cNvSpPr>
              <a:spLocks noEditPoints="1"/>
            </p:cNvSpPr>
            <p:nvPr/>
          </p:nvSpPr>
          <p:spPr bwMode="auto">
            <a:xfrm>
              <a:off x="5237163" y="1127126"/>
              <a:ext cx="398463" cy="114300"/>
            </a:xfrm>
            <a:custGeom>
              <a:avLst/>
              <a:gdLst>
                <a:gd name="T0" fmla="*/ 0 w 84"/>
                <a:gd name="T1" fmla="*/ 14 h 24"/>
                <a:gd name="T2" fmla="*/ 2 w 84"/>
                <a:gd name="T3" fmla="*/ 15 h 24"/>
                <a:gd name="T4" fmla="*/ 4 w 84"/>
                <a:gd name="T5" fmla="*/ 14 h 24"/>
                <a:gd name="T6" fmla="*/ 0 w 84"/>
                <a:gd name="T7" fmla="*/ 14 h 24"/>
                <a:gd name="T8" fmla="*/ 6 w 84"/>
                <a:gd name="T9" fmla="*/ 17 h 24"/>
                <a:gd name="T10" fmla="*/ 11 w 84"/>
                <a:gd name="T11" fmla="*/ 19 h 24"/>
                <a:gd name="T12" fmla="*/ 19 w 84"/>
                <a:gd name="T13" fmla="*/ 11 h 24"/>
                <a:gd name="T14" fmla="*/ 17 w 84"/>
                <a:gd name="T15" fmla="*/ 11 h 24"/>
                <a:gd name="T16" fmla="*/ 9 w 84"/>
                <a:gd name="T17" fmla="*/ 13 h 24"/>
                <a:gd name="T18" fmla="*/ 6 w 84"/>
                <a:gd name="T19" fmla="*/ 17 h 24"/>
                <a:gd name="T20" fmla="*/ 14 w 84"/>
                <a:gd name="T21" fmla="*/ 20 h 24"/>
                <a:gd name="T22" fmla="*/ 26 w 84"/>
                <a:gd name="T23" fmla="*/ 8 h 24"/>
                <a:gd name="T24" fmla="*/ 37 w 84"/>
                <a:gd name="T25" fmla="*/ 3 h 24"/>
                <a:gd name="T26" fmla="*/ 37 w 84"/>
                <a:gd name="T27" fmla="*/ 3 h 24"/>
                <a:gd name="T28" fmla="*/ 38 w 84"/>
                <a:gd name="T29" fmla="*/ 4 h 24"/>
                <a:gd name="T30" fmla="*/ 19 w 84"/>
                <a:gd name="T31" fmla="*/ 22 h 24"/>
                <a:gd name="T32" fmla="*/ 14 w 84"/>
                <a:gd name="T33" fmla="*/ 20 h 24"/>
                <a:gd name="T34" fmla="*/ 23 w 84"/>
                <a:gd name="T35" fmla="*/ 23 h 24"/>
                <a:gd name="T36" fmla="*/ 30 w 84"/>
                <a:gd name="T37" fmla="*/ 23 h 24"/>
                <a:gd name="T38" fmla="*/ 46 w 84"/>
                <a:gd name="T39" fmla="*/ 7 h 24"/>
                <a:gd name="T40" fmla="*/ 46 w 84"/>
                <a:gd name="T41" fmla="*/ 7 h 24"/>
                <a:gd name="T42" fmla="*/ 40 w 84"/>
                <a:gd name="T43" fmla="*/ 6 h 24"/>
                <a:gd name="T44" fmla="*/ 23 w 84"/>
                <a:gd name="T45" fmla="*/ 23 h 24"/>
                <a:gd name="T46" fmla="*/ 34 w 84"/>
                <a:gd name="T47" fmla="*/ 24 h 24"/>
                <a:gd name="T48" fmla="*/ 37 w 84"/>
                <a:gd name="T49" fmla="*/ 24 h 24"/>
                <a:gd name="T50" fmla="*/ 41 w 84"/>
                <a:gd name="T51" fmla="*/ 24 h 24"/>
                <a:gd name="T52" fmla="*/ 63 w 84"/>
                <a:gd name="T53" fmla="*/ 2 h 24"/>
                <a:gd name="T54" fmla="*/ 57 w 84"/>
                <a:gd name="T55" fmla="*/ 0 h 24"/>
                <a:gd name="T56" fmla="*/ 56 w 84"/>
                <a:gd name="T57" fmla="*/ 1 h 24"/>
                <a:gd name="T58" fmla="*/ 55 w 84"/>
                <a:gd name="T59" fmla="*/ 3 h 24"/>
                <a:gd name="T60" fmla="*/ 55 w 84"/>
                <a:gd name="T61" fmla="*/ 3 h 24"/>
                <a:gd name="T62" fmla="*/ 53 w 84"/>
                <a:gd name="T63" fmla="*/ 4 h 24"/>
                <a:gd name="T64" fmla="*/ 34 w 84"/>
                <a:gd name="T65" fmla="*/ 24 h 24"/>
                <a:gd name="T66" fmla="*/ 46 w 84"/>
                <a:gd name="T67" fmla="*/ 23 h 24"/>
                <a:gd name="T68" fmla="*/ 67 w 84"/>
                <a:gd name="T69" fmla="*/ 2 h 24"/>
                <a:gd name="T70" fmla="*/ 73 w 84"/>
                <a:gd name="T71" fmla="*/ 3 h 24"/>
                <a:gd name="T72" fmla="*/ 73 w 84"/>
                <a:gd name="T73" fmla="*/ 3 h 24"/>
                <a:gd name="T74" fmla="*/ 55 w 84"/>
                <a:gd name="T75" fmla="*/ 21 h 24"/>
                <a:gd name="T76" fmla="*/ 46 w 84"/>
                <a:gd name="T77" fmla="*/ 23 h 24"/>
                <a:gd name="T78" fmla="*/ 62 w 84"/>
                <a:gd name="T79" fmla="*/ 19 h 24"/>
                <a:gd name="T80" fmla="*/ 78 w 84"/>
                <a:gd name="T81" fmla="*/ 4 h 24"/>
                <a:gd name="T82" fmla="*/ 84 w 84"/>
                <a:gd name="T83" fmla="*/ 4 h 24"/>
                <a:gd name="T84" fmla="*/ 76 w 84"/>
                <a:gd name="T85" fmla="*/ 12 h 24"/>
                <a:gd name="T86" fmla="*/ 62 w 84"/>
                <a:gd name="T87" fmla="*/ 19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84" h="24">
                  <a:moveTo>
                    <a:pt x="0" y="14"/>
                  </a:moveTo>
                  <a:cubicBezTo>
                    <a:pt x="1" y="15"/>
                    <a:pt x="2" y="15"/>
                    <a:pt x="2" y="15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3" y="14"/>
                    <a:pt x="2" y="14"/>
                    <a:pt x="0" y="14"/>
                  </a:cubicBezTo>
                  <a:close/>
                  <a:moveTo>
                    <a:pt x="6" y="17"/>
                  </a:moveTo>
                  <a:cubicBezTo>
                    <a:pt x="7" y="18"/>
                    <a:pt x="9" y="18"/>
                    <a:pt x="11" y="19"/>
                  </a:cubicBezTo>
                  <a:cubicBezTo>
                    <a:pt x="19" y="11"/>
                    <a:pt x="19" y="11"/>
                    <a:pt x="19" y="11"/>
                  </a:cubicBezTo>
                  <a:cubicBezTo>
                    <a:pt x="18" y="11"/>
                    <a:pt x="17" y="11"/>
                    <a:pt x="17" y="11"/>
                  </a:cubicBezTo>
                  <a:cubicBezTo>
                    <a:pt x="14" y="12"/>
                    <a:pt x="12" y="13"/>
                    <a:pt x="9" y="13"/>
                  </a:cubicBezTo>
                  <a:cubicBezTo>
                    <a:pt x="6" y="17"/>
                    <a:pt x="6" y="17"/>
                    <a:pt x="6" y="17"/>
                  </a:cubicBezTo>
                  <a:close/>
                  <a:moveTo>
                    <a:pt x="14" y="20"/>
                  </a:moveTo>
                  <a:cubicBezTo>
                    <a:pt x="26" y="8"/>
                    <a:pt x="26" y="8"/>
                    <a:pt x="26" y="8"/>
                  </a:cubicBezTo>
                  <a:cubicBezTo>
                    <a:pt x="30" y="7"/>
                    <a:pt x="33" y="5"/>
                    <a:pt x="37" y="3"/>
                  </a:cubicBezTo>
                  <a:cubicBezTo>
                    <a:pt x="37" y="3"/>
                    <a:pt x="37" y="3"/>
                    <a:pt x="37" y="3"/>
                  </a:cubicBezTo>
                  <a:cubicBezTo>
                    <a:pt x="37" y="3"/>
                    <a:pt x="37" y="4"/>
                    <a:pt x="38" y="4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6" y="21"/>
                    <a:pt x="14" y="20"/>
                  </a:cubicBezTo>
                  <a:close/>
                  <a:moveTo>
                    <a:pt x="23" y="23"/>
                  </a:moveTo>
                  <a:cubicBezTo>
                    <a:pt x="25" y="23"/>
                    <a:pt x="28" y="23"/>
                    <a:pt x="30" y="23"/>
                  </a:cubicBezTo>
                  <a:cubicBezTo>
                    <a:pt x="46" y="7"/>
                    <a:pt x="46" y="7"/>
                    <a:pt x="46" y="7"/>
                  </a:cubicBezTo>
                  <a:cubicBezTo>
                    <a:pt x="46" y="7"/>
                    <a:pt x="46" y="7"/>
                    <a:pt x="46" y="7"/>
                  </a:cubicBezTo>
                  <a:cubicBezTo>
                    <a:pt x="44" y="7"/>
                    <a:pt x="42" y="6"/>
                    <a:pt x="40" y="6"/>
                  </a:cubicBezTo>
                  <a:cubicBezTo>
                    <a:pt x="23" y="23"/>
                    <a:pt x="23" y="23"/>
                    <a:pt x="23" y="23"/>
                  </a:cubicBezTo>
                  <a:close/>
                  <a:moveTo>
                    <a:pt x="34" y="24"/>
                  </a:moveTo>
                  <a:cubicBezTo>
                    <a:pt x="35" y="24"/>
                    <a:pt x="36" y="24"/>
                    <a:pt x="37" y="24"/>
                  </a:cubicBezTo>
                  <a:cubicBezTo>
                    <a:pt x="38" y="24"/>
                    <a:pt x="40" y="24"/>
                    <a:pt x="41" y="24"/>
                  </a:cubicBezTo>
                  <a:cubicBezTo>
                    <a:pt x="63" y="2"/>
                    <a:pt x="63" y="2"/>
                    <a:pt x="63" y="2"/>
                  </a:cubicBezTo>
                  <a:cubicBezTo>
                    <a:pt x="61" y="1"/>
                    <a:pt x="59" y="1"/>
                    <a:pt x="57" y="0"/>
                  </a:cubicBezTo>
                  <a:cubicBezTo>
                    <a:pt x="56" y="1"/>
                    <a:pt x="56" y="1"/>
                    <a:pt x="56" y="1"/>
                  </a:cubicBezTo>
                  <a:cubicBezTo>
                    <a:pt x="56" y="2"/>
                    <a:pt x="56" y="3"/>
                    <a:pt x="55" y="3"/>
                  </a:cubicBezTo>
                  <a:cubicBezTo>
                    <a:pt x="55" y="3"/>
                    <a:pt x="55" y="3"/>
                    <a:pt x="55" y="3"/>
                  </a:cubicBezTo>
                  <a:cubicBezTo>
                    <a:pt x="55" y="4"/>
                    <a:pt x="54" y="4"/>
                    <a:pt x="53" y="4"/>
                  </a:cubicBezTo>
                  <a:cubicBezTo>
                    <a:pt x="34" y="24"/>
                    <a:pt x="34" y="24"/>
                    <a:pt x="34" y="24"/>
                  </a:cubicBezTo>
                  <a:close/>
                  <a:moveTo>
                    <a:pt x="46" y="23"/>
                  </a:moveTo>
                  <a:cubicBezTo>
                    <a:pt x="67" y="2"/>
                    <a:pt x="67" y="2"/>
                    <a:pt x="67" y="2"/>
                  </a:cubicBezTo>
                  <a:cubicBezTo>
                    <a:pt x="69" y="3"/>
                    <a:pt x="71" y="3"/>
                    <a:pt x="73" y="3"/>
                  </a:cubicBezTo>
                  <a:cubicBezTo>
                    <a:pt x="73" y="3"/>
                    <a:pt x="73" y="3"/>
                    <a:pt x="73" y="3"/>
                  </a:cubicBezTo>
                  <a:cubicBezTo>
                    <a:pt x="55" y="21"/>
                    <a:pt x="55" y="21"/>
                    <a:pt x="55" y="21"/>
                  </a:cubicBezTo>
                  <a:cubicBezTo>
                    <a:pt x="52" y="22"/>
                    <a:pt x="49" y="23"/>
                    <a:pt x="46" y="23"/>
                  </a:cubicBezTo>
                  <a:close/>
                  <a:moveTo>
                    <a:pt x="62" y="19"/>
                  </a:moveTo>
                  <a:cubicBezTo>
                    <a:pt x="78" y="4"/>
                    <a:pt x="78" y="4"/>
                    <a:pt x="78" y="4"/>
                  </a:cubicBezTo>
                  <a:cubicBezTo>
                    <a:pt x="80" y="4"/>
                    <a:pt x="82" y="4"/>
                    <a:pt x="84" y="4"/>
                  </a:cubicBezTo>
                  <a:cubicBezTo>
                    <a:pt x="76" y="12"/>
                    <a:pt x="76" y="12"/>
                    <a:pt x="76" y="12"/>
                  </a:cubicBezTo>
                  <a:cubicBezTo>
                    <a:pt x="72" y="15"/>
                    <a:pt x="67" y="17"/>
                    <a:pt x="62" y="19"/>
                  </a:cubicBez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2" name="Freeform 130"/>
            <p:cNvSpPr>
              <a:spLocks noEditPoints="1"/>
            </p:cNvSpPr>
            <p:nvPr/>
          </p:nvSpPr>
          <p:spPr bwMode="auto">
            <a:xfrm>
              <a:off x="5137151" y="1000126"/>
              <a:ext cx="257175" cy="174625"/>
            </a:xfrm>
            <a:custGeom>
              <a:avLst/>
              <a:gdLst>
                <a:gd name="T0" fmla="*/ 0 w 54"/>
                <a:gd name="T1" fmla="*/ 23 h 37"/>
                <a:gd name="T2" fmla="*/ 4 w 54"/>
                <a:gd name="T3" fmla="*/ 27 h 37"/>
                <a:gd name="T4" fmla="*/ 29 w 54"/>
                <a:gd name="T5" fmla="*/ 2 h 37"/>
                <a:gd name="T6" fmla="*/ 22 w 54"/>
                <a:gd name="T7" fmla="*/ 2 h 37"/>
                <a:gd name="T8" fmla="*/ 0 w 54"/>
                <a:gd name="T9" fmla="*/ 23 h 37"/>
                <a:gd name="T10" fmla="*/ 6 w 54"/>
                <a:gd name="T11" fmla="*/ 29 h 37"/>
                <a:gd name="T12" fmla="*/ 33 w 54"/>
                <a:gd name="T13" fmla="*/ 2 h 37"/>
                <a:gd name="T14" fmla="*/ 36 w 54"/>
                <a:gd name="T15" fmla="*/ 2 h 37"/>
                <a:gd name="T16" fmla="*/ 37 w 54"/>
                <a:gd name="T17" fmla="*/ 2 h 37"/>
                <a:gd name="T18" fmla="*/ 38 w 54"/>
                <a:gd name="T19" fmla="*/ 4 h 37"/>
                <a:gd name="T20" fmla="*/ 10 w 54"/>
                <a:gd name="T21" fmla="*/ 33 h 37"/>
                <a:gd name="T22" fmla="*/ 6 w 54"/>
                <a:gd name="T23" fmla="*/ 29 h 37"/>
                <a:gd name="T24" fmla="*/ 6 w 54"/>
                <a:gd name="T25" fmla="*/ 29 h 37"/>
                <a:gd name="T26" fmla="*/ 12 w 54"/>
                <a:gd name="T27" fmla="*/ 35 h 37"/>
                <a:gd name="T28" fmla="*/ 41 w 54"/>
                <a:gd name="T29" fmla="*/ 7 h 37"/>
                <a:gd name="T30" fmla="*/ 44 w 54"/>
                <a:gd name="T31" fmla="*/ 10 h 37"/>
                <a:gd name="T32" fmla="*/ 16 w 54"/>
                <a:gd name="T33" fmla="*/ 37 h 37"/>
                <a:gd name="T34" fmla="*/ 16 w 54"/>
                <a:gd name="T35" fmla="*/ 37 h 37"/>
                <a:gd name="T36" fmla="*/ 12 w 54"/>
                <a:gd name="T37" fmla="*/ 35 h 37"/>
                <a:gd name="T38" fmla="*/ 21 w 54"/>
                <a:gd name="T39" fmla="*/ 37 h 37"/>
                <a:gd name="T40" fmla="*/ 47 w 54"/>
                <a:gd name="T41" fmla="*/ 12 h 37"/>
                <a:gd name="T42" fmla="*/ 51 w 54"/>
                <a:gd name="T43" fmla="*/ 15 h 37"/>
                <a:gd name="T44" fmla="*/ 29 w 54"/>
                <a:gd name="T45" fmla="*/ 36 h 37"/>
                <a:gd name="T46" fmla="*/ 21 w 54"/>
                <a:gd name="T47" fmla="*/ 37 h 37"/>
                <a:gd name="T48" fmla="*/ 36 w 54"/>
                <a:gd name="T49" fmla="*/ 35 h 37"/>
                <a:gd name="T50" fmla="*/ 37 w 54"/>
                <a:gd name="T51" fmla="*/ 35 h 37"/>
                <a:gd name="T52" fmla="*/ 46 w 54"/>
                <a:gd name="T53" fmla="*/ 31 h 37"/>
                <a:gd name="T54" fmla="*/ 54 w 54"/>
                <a:gd name="T55" fmla="*/ 23 h 37"/>
                <a:gd name="T56" fmla="*/ 54 w 54"/>
                <a:gd name="T57" fmla="*/ 21 h 37"/>
                <a:gd name="T58" fmla="*/ 54 w 54"/>
                <a:gd name="T59" fmla="*/ 17 h 37"/>
                <a:gd name="T60" fmla="*/ 54 w 54"/>
                <a:gd name="T61" fmla="*/ 17 h 37"/>
                <a:gd name="T62" fmla="*/ 36 w 54"/>
                <a:gd name="T63" fmla="*/ 35 h 37"/>
                <a:gd name="T64" fmla="*/ 17 w 54"/>
                <a:gd name="T65" fmla="*/ 1 h 37"/>
                <a:gd name="T66" fmla="*/ 0 w 54"/>
                <a:gd name="T67" fmla="*/ 19 h 37"/>
                <a:gd name="T68" fmla="*/ 2 w 54"/>
                <a:gd name="T69" fmla="*/ 10 h 37"/>
                <a:gd name="T70" fmla="*/ 11 w 54"/>
                <a:gd name="T71" fmla="*/ 1 h 37"/>
                <a:gd name="T72" fmla="*/ 17 w 54"/>
                <a:gd name="T73" fmla="*/ 1 h 37"/>
                <a:gd name="T74" fmla="*/ 7 w 54"/>
                <a:gd name="T75" fmla="*/ 0 h 37"/>
                <a:gd name="T76" fmla="*/ 4 w 54"/>
                <a:gd name="T77" fmla="*/ 3 h 37"/>
                <a:gd name="T78" fmla="*/ 5 w 54"/>
                <a:gd name="T79" fmla="*/ 0 h 37"/>
                <a:gd name="T80" fmla="*/ 5 w 54"/>
                <a:gd name="T81" fmla="*/ 0 h 37"/>
                <a:gd name="T82" fmla="*/ 7 w 54"/>
                <a:gd name="T83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4" h="37">
                  <a:moveTo>
                    <a:pt x="0" y="23"/>
                  </a:moveTo>
                  <a:cubicBezTo>
                    <a:pt x="1" y="24"/>
                    <a:pt x="2" y="26"/>
                    <a:pt x="4" y="27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6" y="2"/>
                    <a:pt x="24" y="2"/>
                    <a:pt x="22" y="2"/>
                  </a:cubicBezTo>
                  <a:cubicBezTo>
                    <a:pt x="0" y="23"/>
                    <a:pt x="0" y="23"/>
                    <a:pt x="0" y="23"/>
                  </a:cubicBezTo>
                  <a:close/>
                  <a:moveTo>
                    <a:pt x="6" y="29"/>
                  </a:moveTo>
                  <a:cubicBezTo>
                    <a:pt x="33" y="2"/>
                    <a:pt x="33" y="2"/>
                    <a:pt x="33" y="2"/>
                  </a:cubicBezTo>
                  <a:cubicBezTo>
                    <a:pt x="36" y="2"/>
                    <a:pt x="36" y="2"/>
                    <a:pt x="36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3"/>
                    <a:pt x="38" y="4"/>
                    <a:pt x="38" y="4"/>
                  </a:cubicBezTo>
                  <a:cubicBezTo>
                    <a:pt x="10" y="33"/>
                    <a:pt x="10" y="33"/>
                    <a:pt x="10" y="33"/>
                  </a:cubicBezTo>
                  <a:cubicBezTo>
                    <a:pt x="8" y="32"/>
                    <a:pt x="7" y="30"/>
                    <a:pt x="6" y="29"/>
                  </a:cubicBezTo>
                  <a:cubicBezTo>
                    <a:pt x="6" y="29"/>
                    <a:pt x="6" y="29"/>
                    <a:pt x="6" y="29"/>
                  </a:cubicBezTo>
                  <a:close/>
                  <a:moveTo>
                    <a:pt x="12" y="35"/>
                  </a:moveTo>
                  <a:cubicBezTo>
                    <a:pt x="41" y="7"/>
                    <a:pt x="41" y="7"/>
                    <a:pt x="41" y="7"/>
                  </a:cubicBezTo>
                  <a:cubicBezTo>
                    <a:pt x="42" y="8"/>
                    <a:pt x="43" y="9"/>
                    <a:pt x="44" y="10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4" y="37"/>
                    <a:pt x="13" y="36"/>
                    <a:pt x="12" y="35"/>
                  </a:cubicBezTo>
                  <a:close/>
                  <a:moveTo>
                    <a:pt x="21" y="37"/>
                  </a:moveTo>
                  <a:cubicBezTo>
                    <a:pt x="47" y="12"/>
                    <a:pt x="47" y="12"/>
                    <a:pt x="47" y="12"/>
                  </a:cubicBezTo>
                  <a:cubicBezTo>
                    <a:pt x="48" y="13"/>
                    <a:pt x="49" y="14"/>
                    <a:pt x="51" y="15"/>
                  </a:cubicBezTo>
                  <a:cubicBezTo>
                    <a:pt x="29" y="36"/>
                    <a:pt x="29" y="36"/>
                    <a:pt x="29" y="36"/>
                  </a:cubicBezTo>
                  <a:cubicBezTo>
                    <a:pt x="27" y="37"/>
                    <a:pt x="24" y="37"/>
                    <a:pt x="21" y="37"/>
                  </a:cubicBezTo>
                  <a:close/>
                  <a:moveTo>
                    <a:pt x="36" y="35"/>
                  </a:moveTo>
                  <a:cubicBezTo>
                    <a:pt x="37" y="35"/>
                    <a:pt x="37" y="35"/>
                    <a:pt x="37" y="35"/>
                  </a:cubicBezTo>
                  <a:cubicBezTo>
                    <a:pt x="40" y="34"/>
                    <a:pt x="43" y="33"/>
                    <a:pt x="46" y="31"/>
                  </a:cubicBezTo>
                  <a:cubicBezTo>
                    <a:pt x="54" y="23"/>
                    <a:pt x="54" y="23"/>
                    <a:pt x="54" y="23"/>
                  </a:cubicBezTo>
                  <a:cubicBezTo>
                    <a:pt x="54" y="23"/>
                    <a:pt x="54" y="22"/>
                    <a:pt x="54" y="21"/>
                  </a:cubicBezTo>
                  <a:cubicBezTo>
                    <a:pt x="54" y="20"/>
                    <a:pt x="54" y="19"/>
                    <a:pt x="54" y="17"/>
                  </a:cubicBezTo>
                  <a:cubicBezTo>
                    <a:pt x="54" y="17"/>
                    <a:pt x="54" y="17"/>
                    <a:pt x="54" y="17"/>
                  </a:cubicBezTo>
                  <a:cubicBezTo>
                    <a:pt x="36" y="35"/>
                    <a:pt x="36" y="35"/>
                    <a:pt x="36" y="35"/>
                  </a:cubicBezTo>
                  <a:close/>
                  <a:moveTo>
                    <a:pt x="17" y="1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6"/>
                    <a:pt x="1" y="13"/>
                    <a:pt x="2" y="1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3" y="1"/>
                    <a:pt x="15" y="1"/>
                    <a:pt x="17" y="1"/>
                  </a:cubicBezTo>
                  <a:close/>
                  <a:moveTo>
                    <a:pt x="7" y="0"/>
                  </a:moveTo>
                  <a:cubicBezTo>
                    <a:pt x="4" y="3"/>
                    <a:pt x="4" y="3"/>
                    <a:pt x="4" y="3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lnTo>
                    <a:pt x="7" y="0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3" name="Freeform 131"/>
            <p:cNvSpPr>
              <a:spLocks noEditPoints="1"/>
            </p:cNvSpPr>
            <p:nvPr/>
          </p:nvSpPr>
          <p:spPr bwMode="auto">
            <a:xfrm>
              <a:off x="5081588" y="990601"/>
              <a:ext cx="60325" cy="90488"/>
            </a:xfrm>
            <a:custGeom>
              <a:avLst/>
              <a:gdLst>
                <a:gd name="T0" fmla="*/ 0 w 13"/>
                <a:gd name="T1" fmla="*/ 2 h 19"/>
                <a:gd name="T2" fmla="*/ 2 w 13"/>
                <a:gd name="T3" fmla="*/ 7 h 19"/>
                <a:gd name="T4" fmla="*/ 8 w 13"/>
                <a:gd name="T5" fmla="*/ 1 h 19"/>
                <a:gd name="T6" fmla="*/ 3 w 13"/>
                <a:gd name="T7" fmla="*/ 0 h 19"/>
                <a:gd name="T8" fmla="*/ 0 w 13"/>
                <a:gd name="T9" fmla="*/ 2 h 19"/>
                <a:gd name="T10" fmla="*/ 3 w 13"/>
                <a:gd name="T11" fmla="*/ 11 h 19"/>
                <a:gd name="T12" fmla="*/ 12 w 13"/>
                <a:gd name="T13" fmla="*/ 2 h 19"/>
                <a:gd name="T14" fmla="*/ 13 w 13"/>
                <a:gd name="T15" fmla="*/ 2 h 19"/>
                <a:gd name="T16" fmla="*/ 10 w 13"/>
                <a:gd name="T17" fmla="*/ 11 h 19"/>
                <a:gd name="T18" fmla="*/ 6 w 13"/>
                <a:gd name="T19" fmla="*/ 15 h 19"/>
                <a:gd name="T20" fmla="*/ 3 w 13"/>
                <a:gd name="T21" fmla="*/ 11 h 19"/>
                <a:gd name="T22" fmla="*/ 8 w 13"/>
                <a:gd name="T23" fmla="*/ 18 h 19"/>
                <a:gd name="T24" fmla="*/ 8 w 13"/>
                <a:gd name="T25" fmla="*/ 19 h 19"/>
                <a:gd name="T26" fmla="*/ 9 w 13"/>
                <a:gd name="T27" fmla="*/ 17 h 19"/>
                <a:gd name="T28" fmla="*/ 8 w 13"/>
                <a:gd name="T29" fmla="*/ 1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" h="19">
                  <a:moveTo>
                    <a:pt x="0" y="2"/>
                  </a:moveTo>
                  <a:cubicBezTo>
                    <a:pt x="1" y="4"/>
                    <a:pt x="1" y="6"/>
                    <a:pt x="2" y="7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6" y="1"/>
                    <a:pt x="4" y="0"/>
                    <a:pt x="3" y="0"/>
                  </a:cubicBezTo>
                  <a:cubicBezTo>
                    <a:pt x="0" y="2"/>
                    <a:pt x="0" y="2"/>
                    <a:pt x="0" y="2"/>
                  </a:cubicBezTo>
                  <a:close/>
                  <a:moveTo>
                    <a:pt x="3" y="11"/>
                  </a:move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2" y="5"/>
                    <a:pt x="11" y="8"/>
                    <a:pt x="10" y="11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5" y="14"/>
                    <a:pt x="4" y="12"/>
                    <a:pt x="3" y="11"/>
                  </a:cubicBezTo>
                  <a:close/>
                  <a:moveTo>
                    <a:pt x="8" y="18"/>
                  </a:moveTo>
                  <a:cubicBezTo>
                    <a:pt x="8" y="19"/>
                    <a:pt x="8" y="19"/>
                    <a:pt x="8" y="19"/>
                  </a:cubicBezTo>
                  <a:cubicBezTo>
                    <a:pt x="9" y="17"/>
                    <a:pt x="9" y="17"/>
                    <a:pt x="9" y="17"/>
                  </a:cubicBezTo>
                  <a:lnTo>
                    <a:pt x="8" y="18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4" name="Freeform 132"/>
            <p:cNvSpPr>
              <a:spLocks noEditPoints="1"/>
            </p:cNvSpPr>
            <p:nvPr/>
          </p:nvSpPr>
          <p:spPr bwMode="auto">
            <a:xfrm>
              <a:off x="5067301" y="720726"/>
              <a:ext cx="150813" cy="260350"/>
            </a:xfrm>
            <a:custGeom>
              <a:avLst/>
              <a:gdLst>
                <a:gd name="T0" fmla="*/ 9 w 32"/>
                <a:gd name="T1" fmla="*/ 1 h 55"/>
                <a:gd name="T2" fmla="*/ 8 w 32"/>
                <a:gd name="T3" fmla="*/ 2 h 55"/>
                <a:gd name="T4" fmla="*/ 10 w 32"/>
                <a:gd name="T5" fmla="*/ 1 h 55"/>
                <a:gd name="T6" fmla="*/ 9 w 32"/>
                <a:gd name="T7" fmla="*/ 1 h 55"/>
                <a:gd name="T8" fmla="*/ 4 w 32"/>
                <a:gd name="T9" fmla="*/ 11 h 55"/>
                <a:gd name="T10" fmla="*/ 15 w 32"/>
                <a:gd name="T11" fmla="*/ 1 h 55"/>
                <a:gd name="T12" fmla="*/ 22 w 32"/>
                <a:gd name="T13" fmla="*/ 1 h 55"/>
                <a:gd name="T14" fmla="*/ 1 w 32"/>
                <a:gd name="T15" fmla="*/ 21 h 55"/>
                <a:gd name="T16" fmla="*/ 4 w 32"/>
                <a:gd name="T17" fmla="*/ 11 h 55"/>
                <a:gd name="T18" fmla="*/ 0 w 32"/>
                <a:gd name="T19" fmla="*/ 27 h 55"/>
                <a:gd name="T20" fmla="*/ 26 w 32"/>
                <a:gd name="T21" fmla="*/ 1 h 55"/>
                <a:gd name="T22" fmla="*/ 31 w 32"/>
                <a:gd name="T23" fmla="*/ 1 h 55"/>
                <a:gd name="T24" fmla="*/ 31 w 32"/>
                <a:gd name="T25" fmla="*/ 3 h 55"/>
                <a:gd name="T26" fmla="*/ 0 w 32"/>
                <a:gd name="T27" fmla="*/ 34 h 55"/>
                <a:gd name="T28" fmla="*/ 0 w 32"/>
                <a:gd name="T29" fmla="*/ 27 h 55"/>
                <a:gd name="T30" fmla="*/ 0 w 32"/>
                <a:gd name="T31" fmla="*/ 39 h 55"/>
                <a:gd name="T32" fmla="*/ 0 w 32"/>
                <a:gd name="T33" fmla="*/ 46 h 55"/>
                <a:gd name="T34" fmla="*/ 32 w 32"/>
                <a:gd name="T35" fmla="*/ 14 h 55"/>
                <a:gd name="T36" fmla="*/ 31 w 32"/>
                <a:gd name="T37" fmla="*/ 8 h 55"/>
                <a:gd name="T38" fmla="*/ 0 w 32"/>
                <a:gd name="T39" fmla="*/ 39 h 55"/>
                <a:gd name="T40" fmla="*/ 1 w 32"/>
                <a:gd name="T41" fmla="*/ 50 h 55"/>
                <a:gd name="T42" fmla="*/ 1 w 32"/>
                <a:gd name="T43" fmla="*/ 51 h 55"/>
                <a:gd name="T44" fmla="*/ 5 w 32"/>
                <a:gd name="T45" fmla="*/ 52 h 55"/>
                <a:gd name="T46" fmla="*/ 24 w 32"/>
                <a:gd name="T47" fmla="*/ 34 h 55"/>
                <a:gd name="T48" fmla="*/ 23 w 32"/>
                <a:gd name="T49" fmla="*/ 29 h 55"/>
                <a:gd name="T50" fmla="*/ 23 w 32"/>
                <a:gd name="T51" fmla="*/ 27 h 55"/>
                <a:gd name="T52" fmla="*/ 1 w 32"/>
                <a:gd name="T53" fmla="*/ 50 h 55"/>
                <a:gd name="T54" fmla="*/ 9 w 32"/>
                <a:gd name="T55" fmla="*/ 53 h 55"/>
                <a:gd name="T56" fmla="*/ 26 w 32"/>
                <a:gd name="T57" fmla="*/ 37 h 55"/>
                <a:gd name="T58" fmla="*/ 27 w 32"/>
                <a:gd name="T59" fmla="*/ 38 h 55"/>
                <a:gd name="T60" fmla="*/ 27 w 32"/>
                <a:gd name="T61" fmla="*/ 38 h 55"/>
                <a:gd name="T62" fmla="*/ 27 w 32"/>
                <a:gd name="T63" fmla="*/ 38 h 55"/>
                <a:gd name="T64" fmla="*/ 20 w 32"/>
                <a:gd name="T65" fmla="*/ 49 h 55"/>
                <a:gd name="T66" fmla="*/ 15 w 32"/>
                <a:gd name="T67" fmla="*/ 55 h 55"/>
                <a:gd name="T68" fmla="*/ 9 w 32"/>
                <a:gd name="T69" fmla="*/ 53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2" h="55">
                  <a:moveTo>
                    <a:pt x="9" y="1"/>
                  </a:moveTo>
                  <a:cubicBezTo>
                    <a:pt x="8" y="2"/>
                    <a:pt x="8" y="2"/>
                    <a:pt x="8" y="2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9" y="1"/>
                    <a:pt x="9" y="1"/>
                    <a:pt x="9" y="1"/>
                  </a:cubicBezTo>
                  <a:close/>
                  <a:moveTo>
                    <a:pt x="4" y="11"/>
                  </a:moveTo>
                  <a:cubicBezTo>
                    <a:pt x="15" y="1"/>
                    <a:pt x="15" y="1"/>
                    <a:pt x="15" y="1"/>
                  </a:cubicBezTo>
                  <a:cubicBezTo>
                    <a:pt x="17" y="0"/>
                    <a:pt x="19" y="0"/>
                    <a:pt x="22" y="1"/>
                  </a:cubicBezTo>
                  <a:cubicBezTo>
                    <a:pt x="1" y="21"/>
                    <a:pt x="1" y="21"/>
                    <a:pt x="1" y="21"/>
                  </a:cubicBezTo>
                  <a:cubicBezTo>
                    <a:pt x="2" y="18"/>
                    <a:pt x="3" y="14"/>
                    <a:pt x="4" y="11"/>
                  </a:cubicBezTo>
                  <a:close/>
                  <a:moveTo>
                    <a:pt x="0" y="27"/>
                  </a:moveTo>
                  <a:cubicBezTo>
                    <a:pt x="26" y="1"/>
                    <a:pt x="26" y="1"/>
                    <a:pt x="26" y="1"/>
                  </a:cubicBezTo>
                  <a:cubicBezTo>
                    <a:pt x="28" y="1"/>
                    <a:pt x="29" y="1"/>
                    <a:pt x="31" y="1"/>
                  </a:cubicBezTo>
                  <a:cubicBezTo>
                    <a:pt x="31" y="3"/>
                    <a:pt x="31" y="3"/>
                    <a:pt x="31" y="3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2"/>
                    <a:pt x="0" y="29"/>
                    <a:pt x="0" y="27"/>
                  </a:cubicBezTo>
                  <a:close/>
                  <a:moveTo>
                    <a:pt x="0" y="39"/>
                  </a:moveTo>
                  <a:cubicBezTo>
                    <a:pt x="0" y="41"/>
                    <a:pt x="0" y="43"/>
                    <a:pt x="0" y="46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1" y="12"/>
                    <a:pt x="31" y="10"/>
                    <a:pt x="31" y="8"/>
                  </a:cubicBezTo>
                  <a:cubicBezTo>
                    <a:pt x="0" y="39"/>
                    <a:pt x="0" y="39"/>
                    <a:pt x="0" y="39"/>
                  </a:cubicBezTo>
                  <a:close/>
                  <a:moveTo>
                    <a:pt x="1" y="50"/>
                  </a:moveTo>
                  <a:cubicBezTo>
                    <a:pt x="1" y="51"/>
                    <a:pt x="1" y="51"/>
                    <a:pt x="1" y="51"/>
                  </a:cubicBezTo>
                  <a:cubicBezTo>
                    <a:pt x="2" y="52"/>
                    <a:pt x="3" y="52"/>
                    <a:pt x="5" y="52"/>
                  </a:cubicBezTo>
                  <a:cubicBezTo>
                    <a:pt x="24" y="34"/>
                    <a:pt x="24" y="34"/>
                    <a:pt x="24" y="34"/>
                  </a:cubicBezTo>
                  <a:cubicBezTo>
                    <a:pt x="23" y="32"/>
                    <a:pt x="23" y="31"/>
                    <a:pt x="23" y="29"/>
                  </a:cubicBezTo>
                  <a:cubicBezTo>
                    <a:pt x="23" y="28"/>
                    <a:pt x="23" y="28"/>
                    <a:pt x="23" y="27"/>
                  </a:cubicBezTo>
                  <a:cubicBezTo>
                    <a:pt x="1" y="50"/>
                    <a:pt x="1" y="50"/>
                    <a:pt x="1" y="50"/>
                  </a:cubicBezTo>
                  <a:close/>
                  <a:moveTo>
                    <a:pt x="9" y="53"/>
                  </a:moveTo>
                  <a:cubicBezTo>
                    <a:pt x="26" y="37"/>
                    <a:pt x="26" y="37"/>
                    <a:pt x="26" y="37"/>
                  </a:cubicBezTo>
                  <a:cubicBezTo>
                    <a:pt x="26" y="37"/>
                    <a:pt x="26" y="38"/>
                    <a:pt x="27" y="38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4" y="42"/>
                    <a:pt x="22" y="45"/>
                    <a:pt x="20" y="49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3" y="54"/>
                    <a:pt x="11" y="54"/>
                    <a:pt x="9" y="53"/>
                  </a:cubicBez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5" name="Freeform 133"/>
            <p:cNvSpPr>
              <a:spLocks noEditPoints="1"/>
            </p:cNvSpPr>
            <p:nvPr/>
          </p:nvSpPr>
          <p:spPr bwMode="auto">
            <a:xfrm>
              <a:off x="5118101" y="596901"/>
              <a:ext cx="114300" cy="109538"/>
            </a:xfrm>
            <a:custGeom>
              <a:avLst/>
              <a:gdLst>
                <a:gd name="T0" fmla="*/ 24 w 24"/>
                <a:gd name="T1" fmla="*/ 0 h 23"/>
                <a:gd name="T2" fmla="*/ 10 w 24"/>
                <a:gd name="T3" fmla="*/ 11 h 23"/>
                <a:gd name="T4" fmla="*/ 0 w 24"/>
                <a:gd name="T5" fmla="*/ 23 h 23"/>
                <a:gd name="T6" fmla="*/ 3 w 24"/>
                <a:gd name="T7" fmla="*/ 23 h 23"/>
                <a:gd name="T8" fmla="*/ 24 w 24"/>
                <a:gd name="T9" fmla="*/ 2 h 23"/>
                <a:gd name="T10" fmla="*/ 24 w 24"/>
                <a:gd name="T11" fmla="*/ 0 h 23"/>
                <a:gd name="T12" fmla="*/ 8 w 24"/>
                <a:gd name="T13" fmla="*/ 23 h 23"/>
                <a:gd name="T14" fmla="*/ 22 w 24"/>
                <a:gd name="T15" fmla="*/ 8 h 23"/>
                <a:gd name="T16" fmla="*/ 21 w 24"/>
                <a:gd name="T17" fmla="*/ 16 h 23"/>
                <a:gd name="T18" fmla="*/ 14 w 24"/>
                <a:gd name="T19" fmla="*/ 23 h 23"/>
                <a:gd name="T20" fmla="*/ 8 w 24"/>
                <a:gd name="T21" fmla="*/ 23 h 23"/>
                <a:gd name="T22" fmla="*/ 19 w 24"/>
                <a:gd name="T23" fmla="*/ 23 h 23"/>
                <a:gd name="T24" fmla="*/ 20 w 24"/>
                <a:gd name="T25" fmla="*/ 22 h 23"/>
                <a:gd name="T26" fmla="*/ 20 w 24"/>
                <a:gd name="T27" fmla="*/ 23 h 23"/>
                <a:gd name="T28" fmla="*/ 19 w 24"/>
                <a:gd name="T29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4" h="23">
                  <a:moveTo>
                    <a:pt x="24" y="0"/>
                  </a:moveTo>
                  <a:cubicBezTo>
                    <a:pt x="19" y="3"/>
                    <a:pt x="14" y="7"/>
                    <a:pt x="10" y="11"/>
                  </a:cubicBezTo>
                  <a:cubicBezTo>
                    <a:pt x="6" y="15"/>
                    <a:pt x="3" y="19"/>
                    <a:pt x="0" y="23"/>
                  </a:cubicBezTo>
                  <a:cubicBezTo>
                    <a:pt x="1" y="23"/>
                    <a:pt x="2" y="23"/>
                    <a:pt x="3" y="23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4" y="0"/>
                    <a:pt x="24" y="0"/>
                    <a:pt x="24" y="0"/>
                  </a:cubicBezTo>
                  <a:close/>
                  <a:moveTo>
                    <a:pt x="8" y="23"/>
                  </a:moveTo>
                  <a:cubicBezTo>
                    <a:pt x="22" y="8"/>
                    <a:pt x="22" y="8"/>
                    <a:pt x="22" y="8"/>
                  </a:cubicBezTo>
                  <a:cubicBezTo>
                    <a:pt x="22" y="11"/>
                    <a:pt x="21" y="14"/>
                    <a:pt x="21" y="16"/>
                  </a:cubicBezTo>
                  <a:cubicBezTo>
                    <a:pt x="14" y="23"/>
                    <a:pt x="14" y="23"/>
                    <a:pt x="14" y="23"/>
                  </a:cubicBezTo>
                  <a:cubicBezTo>
                    <a:pt x="12" y="23"/>
                    <a:pt x="10" y="23"/>
                    <a:pt x="8" y="23"/>
                  </a:cubicBezTo>
                  <a:close/>
                  <a:moveTo>
                    <a:pt x="19" y="23"/>
                  </a:moveTo>
                  <a:cubicBezTo>
                    <a:pt x="20" y="22"/>
                    <a:pt x="20" y="22"/>
                    <a:pt x="20" y="22"/>
                  </a:cubicBezTo>
                  <a:cubicBezTo>
                    <a:pt x="20" y="23"/>
                    <a:pt x="20" y="23"/>
                    <a:pt x="20" y="23"/>
                  </a:cubicBezTo>
                  <a:lnTo>
                    <a:pt x="19" y="23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6" name="Freeform 134"/>
            <p:cNvSpPr>
              <a:spLocks noEditPoints="1"/>
            </p:cNvSpPr>
            <p:nvPr/>
          </p:nvSpPr>
          <p:spPr bwMode="auto">
            <a:xfrm>
              <a:off x="5232401" y="549276"/>
              <a:ext cx="298450" cy="200025"/>
            </a:xfrm>
            <a:custGeom>
              <a:avLst/>
              <a:gdLst>
                <a:gd name="T0" fmla="*/ 35 w 63"/>
                <a:gd name="T1" fmla="*/ 0 h 42"/>
                <a:gd name="T2" fmla="*/ 28 w 63"/>
                <a:gd name="T3" fmla="*/ 0 h 42"/>
                <a:gd name="T4" fmla="*/ 1 w 63"/>
                <a:gd name="T5" fmla="*/ 27 h 42"/>
                <a:gd name="T6" fmla="*/ 0 w 63"/>
                <a:gd name="T7" fmla="*/ 30 h 42"/>
                <a:gd name="T8" fmla="*/ 0 w 63"/>
                <a:gd name="T9" fmla="*/ 34 h 42"/>
                <a:gd name="T10" fmla="*/ 1 w 63"/>
                <a:gd name="T11" fmla="*/ 34 h 42"/>
                <a:gd name="T12" fmla="*/ 35 w 63"/>
                <a:gd name="T13" fmla="*/ 0 h 42"/>
                <a:gd name="T14" fmla="*/ 22 w 63"/>
                <a:gd name="T15" fmla="*/ 1 h 42"/>
                <a:gd name="T16" fmla="*/ 1 w 63"/>
                <a:gd name="T17" fmla="*/ 22 h 42"/>
                <a:gd name="T18" fmla="*/ 3 w 63"/>
                <a:gd name="T19" fmla="*/ 13 h 42"/>
                <a:gd name="T20" fmla="*/ 12 w 63"/>
                <a:gd name="T21" fmla="*/ 4 h 42"/>
                <a:gd name="T22" fmla="*/ 22 w 63"/>
                <a:gd name="T23" fmla="*/ 1 h 42"/>
                <a:gd name="T24" fmla="*/ 5 w 63"/>
                <a:gd name="T25" fmla="*/ 35 h 42"/>
                <a:gd name="T26" fmla="*/ 39 w 63"/>
                <a:gd name="T27" fmla="*/ 1 h 42"/>
                <a:gd name="T28" fmla="*/ 43 w 63"/>
                <a:gd name="T29" fmla="*/ 4 h 42"/>
                <a:gd name="T30" fmla="*/ 11 w 63"/>
                <a:gd name="T31" fmla="*/ 36 h 42"/>
                <a:gd name="T32" fmla="*/ 5 w 63"/>
                <a:gd name="T33" fmla="*/ 35 h 42"/>
                <a:gd name="T34" fmla="*/ 15 w 63"/>
                <a:gd name="T35" fmla="*/ 37 h 42"/>
                <a:gd name="T36" fmla="*/ 45 w 63"/>
                <a:gd name="T37" fmla="*/ 6 h 42"/>
                <a:gd name="T38" fmla="*/ 49 w 63"/>
                <a:gd name="T39" fmla="*/ 9 h 42"/>
                <a:gd name="T40" fmla="*/ 20 w 63"/>
                <a:gd name="T41" fmla="*/ 38 h 42"/>
                <a:gd name="T42" fmla="*/ 15 w 63"/>
                <a:gd name="T43" fmla="*/ 37 h 42"/>
                <a:gd name="T44" fmla="*/ 24 w 63"/>
                <a:gd name="T45" fmla="*/ 39 h 42"/>
                <a:gd name="T46" fmla="*/ 52 w 63"/>
                <a:gd name="T47" fmla="*/ 12 h 42"/>
                <a:gd name="T48" fmla="*/ 53 w 63"/>
                <a:gd name="T49" fmla="*/ 13 h 42"/>
                <a:gd name="T50" fmla="*/ 55 w 63"/>
                <a:gd name="T51" fmla="*/ 15 h 42"/>
                <a:gd name="T52" fmla="*/ 29 w 63"/>
                <a:gd name="T53" fmla="*/ 41 h 42"/>
                <a:gd name="T54" fmla="*/ 24 w 63"/>
                <a:gd name="T55" fmla="*/ 39 h 42"/>
                <a:gd name="T56" fmla="*/ 33 w 63"/>
                <a:gd name="T57" fmla="*/ 42 h 42"/>
                <a:gd name="T58" fmla="*/ 57 w 63"/>
                <a:gd name="T59" fmla="*/ 18 h 42"/>
                <a:gd name="T60" fmla="*/ 60 w 63"/>
                <a:gd name="T61" fmla="*/ 22 h 42"/>
                <a:gd name="T62" fmla="*/ 43 w 63"/>
                <a:gd name="T63" fmla="*/ 39 h 42"/>
                <a:gd name="T64" fmla="*/ 33 w 63"/>
                <a:gd name="T65" fmla="*/ 42 h 42"/>
                <a:gd name="T66" fmla="*/ 33 w 63"/>
                <a:gd name="T67" fmla="*/ 42 h 42"/>
                <a:gd name="T68" fmla="*/ 50 w 63"/>
                <a:gd name="T69" fmla="*/ 37 h 42"/>
                <a:gd name="T70" fmla="*/ 58 w 63"/>
                <a:gd name="T71" fmla="*/ 35 h 42"/>
                <a:gd name="T72" fmla="*/ 61 w 63"/>
                <a:gd name="T73" fmla="*/ 28 h 42"/>
                <a:gd name="T74" fmla="*/ 63 w 63"/>
                <a:gd name="T75" fmla="*/ 26 h 42"/>
                <a:gd name="T76" fmla="*/ 62 w 63"/>
                <a:gd name="T77" fmla="*/ 25 h 42"/>
                <a:gd name="T78" fmla="*/ 50 w 63"/>
                <a:gd name="T79" fmla="*/ 37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63" h="42">
                  <a:moveTo>
                    <a:pt x="35" y="0"/>
                  </a:moveTo>
                  <a:cubicBezTo>
                    <a:pt x="33" y="0"/>
                    <a:pt x="30" y="0"/>
                    <a:pt x="28" y="0"/>
                  </a:cubicBezTo>
                  <a:cubicBezTo>
                    <a:pt x="1" y="27"/>
                    <a:pt x="1" y="27"/>
                    <a:pt x="1" y="27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1"/>
                    <a:pt x="0" y="32"/>
                    <a:pt x="0" y="34"/>
                  </a:cubicBezTo>
                  <a:cubicBezTo>
                    <a:pt x="1" y="34"/>
                    <a:pt x="1" y="34"/>
                    <a:pt x="1" y="34"/>
                  </a:cubicBezTo>
                  <a:cubicBezTo>
                    <a:pt x="35" y="0"/>
                    <a:pt x="35" y="0"/>
                    <a:pt x="35" y="0"/>
                  </a:cubicBezTo>
                  <a:close/>
                  <a:moveTo>
                    <a:pt x="22" y="1"/>
                  </a:moveTo>
                  <a:cubicBezTo>
                    <a:pt x="1" y="22"/>
                    <a:pt x="1" y="22"/>
                    <a:pt x="1" y="22"/>
                  </a:cubicBezTo>
                  <a:cubicBezTo>
                    <a:pt x="2" y="19"/>
                    <a:pt x="3" y="16"/>
                    <a:pt x="3" y="13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5" y="3"/>
                    <a:pt x="19" y="2"/>
                    <a:pt x="22" y="1"/>
                  </a:cubicBezTo>
                  <a:close/>
                  <a:moveTo>
                    <a:pt x="5" y="35"/>
                  </a:moveTo>
                  <a:cubicBezTo>
                    <a:pt x="39" y="1"/>
                    <a:pt x="39" y="1"/>
                    <a:pt x="39" y="1"/>
                  </a:cubicBezTo>
                  <a:cubicBezTo>
                    <a:pt x="40" y="2"/>
                    <a:pt x="42" y="3"/>
                    <a:pt x="43" y="4"/>
                  </a:cubicBezTo>
                  <a:cubicBezTo>
                    <a:pt x="11" y="36"/>
                    <a:pt x="11" y="36"/>
                    <a:pt x="11" y="36"/>
                  </a:cubicBezTo>
                  <a:cubicBezTo>
                    <a:pt x="9" y="35"/>
                    <a:pt x="7" y="35"/>
                    <a:pt x="5" y="35"/>
                  </a:cubicBezTo>
                  <a:close/>
                  <a:moveTo>
                    <a:pt x="15" y="37"/>
                  </a:moveTo>
                  <a:cubicBezTo>
                    <a:pt x="45" y="6"/>
                    <a:pt x="45" y="6"/>
                    <a:pt x="45" y="6"/>
                  </a:cubicBezTo>
                  <a:cubicBezTo>
                    <a:pt x="47" y="7"/>
                    <a:pt x="48" y="8"/>
                    <a:pt x="49" y="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7"/>
                    <a:pt x="15" y="37"/>
                  </a:cubicBezTo>
                  <a:close/>
                  <a:moveTo>
                    <a:pt x="24" y="39"/>
                  </a:moveTo>
                  <a:cubicBezTo>
                    <a:pt x="52" y="12"/>
                    <a:pt x="52" y="12"/>
                    <a:pt x="52" y="12"/>
                  </a:cubicBezTo>
                  <a:cubicBezTo>
                    <a:pt x="53" y="13"/>
                    <a:pt x="53" y="13"/>
                    <a:pt x="53" y="13"/>
                  </a:cubicBezTo>
                  <a:cubicBezTo>
                    <a:pt x="53" y="14"/>
                    <a:pt x="54" y="14"/>
                    <a:pt x="55" y="15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0"/>
                    <a:pt x="26" y="40"/>
                    <a:pt x="24" y="39"/>
                  </a:cubicBezTo>
                  <a:close/>
                  <a:moveTo>
                    <a:pt x="33" y="42"/>
                  </a:moveTo>
                  <a:cubicBezTo>
                    <a:pt x="57" y="18"/>
                    <a:pt x="57" y="18"/>
                    <a:pt x="57" y="18"/>
                  </a:cubicBezTo>
                  <a:cubicBezTo>
                    <a:pt x="58" y="19"/>
                    <a:pt x="59" y="20"/>
                    <a:pt x="60" y="22"/>
                  </a:cubicBezTo>
                  <a:cubicBezTo>
                    <a:pt x="43" y="39"/>
                    <a:pt x="43" y="39"/>
                    <a:pt x="43" y="39"/>
                  </a:cubicBezTo>
                  <a:cubicBezTo>
                    <a:pt x="40" y="40"/>
                    <a:pt x="36" y="41"/>
                    <a:pt x="33" y="42"/>
                  </a:cubicBezTo>
                  <a:cubicBezTo>
                    <a:pt x="33" y="42"/>
                    <a:pt x="33" y="42"/>
                    <a:pt x="33" y="42"/>
                  </a:cubicBezTo>
                  <a:close/>
                  <a:moveTo>
                    <a:pt x="50" y="37"/>
                  </a:moveTo>
                  <a:cubicBezTo>
                    <a:pt x="53" y="36"/>
                    <a:pt x="55" y="36"/>
                    <a:pt x="58" y="35"/>
                  </a:cubicBezTo>
                  <a:cubicBezTo>
                    <a:pt x="58" y="32"/>
                    <a:pt x="59" y="30"/>
                    <a:pt x="61" y="28"/>
                  </a:cubicBezTo>
                  <a:cubicBezTo>
                    <a:pt x="62" y="27"/>
                    <a:pt x="62" y="27"/>
                    <a:pt x="63" y="26"/>
                  </a:cubicBezTo>
                  <a:cubicBezTo>
                    <a:pt x="62" y="25"/>
                    <a:pt x="62" y="25"/>
                    <a:pt x="62" y="25"/>
                  </a:cubicBezTo>
                  <a:lnTo>
                    <a:pt x="50" y="37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7" name="Freeform 135"/>
            <p:cNvSpPr>
              <a:spLocks noEditPoints="1"/>
            </p:cNvSpPr>
            <p:nvPr/>
          </p:nvSpPr>
          <p:spPr bwMode="auto">
            <a:xfrm>
              <a:off x="5413376" y="1057276"/>
              <a:ext cx="85725" cy="84138"/>
            </a:xfrm>
            <a:custGeom>
              <a:avLst/>
              <a:gdLst>
                <a:gd name="T0" fmla="*/ 9 w 18"/>
                <a:gd name="T1" fmla="*/ 18 h 18"/>
                <a:gd name="T2" fmla="*/ 15 w 18"/>
                <a:gd name="T3" fmla="*/ 15 h 18"/>
                <a:gd name="T4" fmla="*/ 15 w 18"/>
                <a:gd name="T5" fmla="*/ 15 h 18"/>
                <a:gd name="T6" fmla="*/ 15 w 18"/>
                <a:gd name="T7" fmla="*/ 15 h 18"/>
                <a:gd name="T8" fmla="*/ 18 w 18"/>
                <a:gd name="T9" fmla="*/ 9 h 18"/>
                <a:gd name="T10" fmla="*/ 18 w 18"/>
                <a:gd name="T11" fmla="*/ 6 h 18"/>
                <a:gd name="T12" fmla="*/ 6 w 18"/>
                <a:gd name="T13" fmla="*/ 18 h 18"/>
                <a:gd name="T14" fmla="*/ 9 w 18"/>
                <a:gd name="T15" fmla="*/ 18 h 18"/>
                <a:gd name="T16" fmla="*/ 16 w 18"/>
                <a:gd name="T17" fmla="*/ 3 h 18"/>
                <a:gd name="T18" fmla="*/ 3 w 18"/>
                <a:gd name="T19" fmla="*/ 16 h 18"/>
                <a:gd name="T20" fmla="*/ 3 w 18"/>
                <a:gd name="T21" fmla="*/ 15 h 18"/>
                <a:gd name="T22" fmla="*/ 0 w 18"/>
                <a:gd name="T23" fmla="*/ 12 h 18"/>
                <a:gd name="T24" fmla="*/ 12 w 18"/>
                <a:gd name="T25" fmla="*/ 0 h 18"/>
                <a:gd name="T26" fmla="*/ 15 w 18"/>
                <a:gd name="T27" fmla="*/ 2 h 18"/>
                <a:gd name="T28" fmla="*/ 15 w 18"/>
                <a:gd name="T29" fmla="*/ 2 h 18"/>
                <a:gd name="T30" fmla="*/ 16 w 18"/>
                <a:gd name="T31" fmla="*/ 3 h 18"/>
                <a:gd name="T32" fmla="*/ 8 w 18"/>
                <a:gd name="T33" fmla="*/ 0 h 18"/>
                <a:gd name="T34" fmla="*/ 0 w 18"/>
                <a:gd name="T35" fmla="*/ 8 h 18"/>
                <a:gd name="T36" fmla="*/ 3 w 18"/>
                <a:gd name="T37" fmla="*/ 2 h 18"/>
                <a:gd name="T38" fmla="*/ 8 w 18"/>
                <a:gd name="T39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8" h="18">
                  <a:moveTo>
                    <a:pt x="9" y="18"/>
                  </a:moveTo>
                  <a:cubicBezTo>
                    <a:pt x="11" y="18"/>
                    <a:pt x="14" y="17"/>
                    <a:pt x="15" y="15"/>
                  </a:cubicBezTo>
                  <a:cubicBezTo>
                    <a:pt x="15" y="15"/>
                    <a:pt x="15" y="15"/>
                    <a:pt x="15" y="15"/>
                  </a:cubicBezTo>
                  <a:cubicBezTo>
                    <a:pt x="15" y="15"/>
                    <a:pt x="15" y="15"/>
                    <a:pt x="15" y="15"/>
                  </a:cubicBezTo>
                  <a:cubicBezTo>
                    <a:pt x="17" y="14"/>
                    <a:pt x="18" y="11"/>
                    <a:pt x="18" y="9"/>
                  </a:cubicBezTo>
                  <a:cubicBezTo>
                    <a:pt x="18" y="8"/>
                    <a:pt x="18" y="7"/>
                    <a:pt x="18" y="6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7" y="18"/>
                    <a:pt x="8" y="18"/>
                    <a:pt x="9" y="18"/>
                  </a:cubicBezTo>
                  <a:close/>
                  <a:moveTo>
                    <a:pt x="16" y="3"/>
                  </a:moveTo>
                  <a:cubicBezTo>
                    <a:pt x="3" y="16"/>
                    <a:pt x="3" y="16"/>
                    <a:pt x="3" y="16"/>
                  </a:cubicBezTo>
                  <a:cubicBezTo>
                    <a:pt x="3" y="16"/>
                    <a:pt x="3" y="16"/>
                    <a:pt x="3" y="15"/>
                  </a:cubicBezTo>
                  <a:cubicBezTo>
                    <a:pt x="2" y="14"/>
                    <a:pt x="1" y="13"/>
                    <a:pt x="0" y="12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3" y="1"/>
                    <a:pt x="14" y="1"/>
                    <a:pt x="15" y="2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6" y="3"/>
                    <a:pt x="16" y="3"/>
                    <a:pt x="16" y="3"/>
                  </a:cubicBezTo>
                  <a:close/>
                  <a:moveTo>
                    <a:pt x="8" y="0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6"/>
                    <a:pt x="1" y="4"/>
                    <a:pt x="3" y="2"/>
                  </a:cubicBezTo>
                  <a:cubicBezTo>
                    <a:pt x="4" y="1"/>
                    <a:pt x="6" y="0"/>
                    <a:pt x="8" y="0"/>
                  </a:cubicBezTo>
                  <a:close/>
                </a:path>
              </a:pathLst>
            </a:custGeom>
            <a:solidFill>
              <a:srgbClr val="40B4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38" name="Freeform 136"/>
          <p:cNvSpPr>
            <a:spLocks noEditPoints="1"/>
          </p:cNvSpPr>
          <p:nvPr/>
        </p:nvSpPr>
        <p:spPr bwMode="auto">
          <a:xfrm>
            <a:off x="5048251" y="530226"/>
            <a:ext cx="730250" cy="730250"/>
          </a:xfrm>
          <a:custGeom>
            <a:avLst/>
            <a:gdLst>
              <a:gd name="T0" fmla="*/ 92 w 154"/>
              <a:gd name="T1" fmla="*/ 126 h 154"/>
              <a:gd name="T2" fmla="*/ 92 w 154"/>
              <a:gd name="T3" fmla="*/ 113 h 154"/>
              <a:gd name="T4" fmla="*/ 80 w 154"/>
              <a:gd name="T5" fmla="*/ 113 h 154"/>
              <a:gd name="T6" fmla="*/ 86 w 154"/>
              <a:gd name="T7" fmla="*/ 129 h 154"/>
              <a:gd name="T8" fmla="*/ 39 w 154"/>
              <a:gd name="T9" fmla="*/ 34 h 154"/>
              <a:gd name="T10" fmla="*/ 97 w 154"/>
              <a:gd name="T11" fmla="*/ 39 h 154"/>
              <a:gd name="T12" fmla="*/ 92 w 154"/>
              <a:gd name="T13" fmla="*/ 17 h 154"/>
              <a:gd name="T14" fmla="*/ 35 w 154"/>
              <a:gd name="T15" fmla="*/ 33 h 154"/>
              <a:gd name="T16" fmla="*/ 25 w 154"/>
              <a:gd name="T17" fmla="*/ 25 h 154"/>
              <a:gd name="T18" fmla="*/ 4 w 154"/>
              <a:gd name="T19" fmla="*/ 77 h 154"/>
              <a:gd name="T20" fmla="*/ 31 w 154"/>
              <a:gd name="T21" fmla="*/ 78 h 154"/>
              <a:gd name="T22" fmla="*/ 27 w 154"/>
              <a:gd name="T23" fmla="*/ 69 h 154"/>
              <a:gd name="T24" fmla="*/ 35 w 154"/>
              <a:gd name="T25" fmla="*/ 41 h 154"/>
              <a:gd name="T26" fmla="*/ 15 w 154"/>
              <a:gd name="T27" fmla="*/ 116 h 154"/>
              <a:gd name="T28" fmla="*/ 19 w 154"/>
              <a:gd name="T29" fmla="*/ 121 h 154"/>
              <a:gd name="T30" fmla="*/ 55 w 154"/>
              <a:gd name="T31" fmla="*/ 101 h 154"/>
              <a:gd name="T32" fmla="*/ 73 w 154"/>
              <a:gd name="T33" fmla="*/ 120 h 154"/>
              <a:gd name="T34" fmla="*/ 35 w 154"/>
              <a:gd name="T35" fmla="*/ 137 h 154"/>
              <a:gd name="T36" fmla="*/ 40 w 154"/>
              <a:gd name="T37" fmla="*/ 140 h 154"/>
              <a:gd name="T38" fmla="*/ 77 w 154"/>
              <a:gd name="T39" fmla="*/ 129 h 154"/>
              <a:gd name="T40" fmla="*/ 95 w 154"/>
              <a:gd name="T41" fmla="*/ 129 h 154"/>
              <a:gd name="T42" fmla="*/ 127 w 154"/>
              <a:gd name="T43" fmla="*/ 130 h 154"/>
              <a:gd name="T44" fmla="*/ 131 w 154"/>
              <a:gd name="T45" fmla="*/ 126 h 154"/>
              <a:gd name="T46" fmla="*/ 110 w 154"/>
              <a:gd name="T47" fmla="*/ 93 h 154"/>
              <a:gd name="T48" fmla="*/ 99 w 154"/>
              <a:gd name="T49" fmla="*/ 123 h 154"/>
              <a:gd name="T50" fmla="*/ 143 w 154"/>
              <a:gd name="T51" fmla="*/ 108 h 154"/>
              <a:gd name="T52" fmla="*/ 150 w 154"/>
              <a:gd name="T53" fmla="*/ 77 h 154"/>
              <a:gd name="T54" fmla="*/ 144 w 154"/>
              <a:gd name="T55" fmla="*/ 48 h 154"/>
              <a:gd name="T56" fmla="*/ 119 w 154"/>
              <a:gd name="T57" fmla="*/ 50 h 154"/>
              <a:gd name="T58" fmla="*/ 126 w 154"/>
              <a:gd name="T59" fmla="*/ 82 h 154"/>
              <a:gd name="T60" fmla="*/ 134 w 154"/>
              <a:gd name="T61" fmla="*/ 40 h 154"/>
              <a:gd name="T62" fmla="*/ 109 w 154"/>
              <a:gd name="T63" fmla="*/ 28 h 154"/>
              <a:gd name="T64" fmla="*/ 83 w 154"/>
              <a:gd name="T65" fmla="*/ 4 h 154"/>
              <a:gd name="T66" fmla="*/ 22 w 154"/>
              <a:gd name="T67" fmla="*/ 22 h 154"/>
              <a:gd name="T68" fmla="*/ 154 w 154"/>
              <a:gd name="T69" fmla="*/ 77 h 154"/>
              <a:gd name="T70" fmla="*/ 22 w 154"/>
              <a:gd name="T71" fmla="*/ 131 h 154"/>
              <a:gd name="T72" fmla="*/ 0 w 154"/>
              <a:gd name="T73" fmla="*/ 77 h 154"/>
              <a:gd name="T74" fmla="*/ 86 w 154"/>
              <a:gd name="T75" fmla="*/ 107 h 154"/>
              <a:gd name="T76" fmla="*/ 60 w 154"/>
              <a:gd name="T77" fmla="*/ 101 h 154"/>
              <a:gd name="T78" fmla="*/ 94 w 154"/>
              <a:gd name="T79" fmla="*/ 110 h 154"/>
              <a:gd name="T80" fmla="*/ 31 w 154"/>
              <a:gd name="T81" fmla="*/ 69 h 154"/>
              <a:gd name="T82" fmla="*/ 46 w 154"/>
              <a:gd name="T83" fmla="*/ 63 h 154"/>
              <a:gd name="T84" fmla="*/ 40 w 154"/>
              <a:gd name="T85" fmla="*/ 78 h 154"/>
              <a:gd name="T86" fmla="*/ 34 w 154"/>
              <a:gd name="T87" fmla="*/ 81 h 154"/>
              <a:gd name="T88" fmla="*/ 52 w 154"/>
              <a:gd name="T89" fmla="*/ 97 h 154"/>
              <a:gd name="T90" fmla="*/ 47 w 154"/>
              <a:gd name="T91" fmla="*/ 80 h 154"/>
              <a:gd name="T92" fmla="*/ 51 w 154"/>
              <a:gd name="T93" fmla="*/ 63 h 154"/>
              <a:gd name="T94" fmla="*/ 112 w 154"/>
              <a:gd name="T95" fmla="*/ 74 h 154"/>
              <a:gd name="T96" fmla="*/ 97 w 154"/>
              <a:gd name="T97" fmla="*/ 93 h 154"/>
              <a:gd name="T98" fmla="*/ 49 w 154"/>
              <a:gd name="T99" fmla="*/ 60 h 154"/>
              <a:gd name="T100" fmla="*/ 39 w 154"/>
              <a:gd name="T101" fmla="*/ 42 h 154"/>
              <a:gd name="T102" fmla="*/ 118 w 154"/>
              <a:gd name="T103" fmla="*/ 41 h 154"/>
              <a:gd name="T104" fmla="*/ 109 w 154"/>
              <a:gd name="T105" fmla="*/ 50 h 154"/>
              <a:gd name="T106" fmla="*/ 103 w 154"/>
              <a:gd name="T107" fmla="*/ 35 h 154"/>
              <a:gd name="T108" fmla="*/ 118 w 154"/>
              <a:gd name="T109" fmla="*/ 40 h 154"/>
              <a:gd name="T110" fmla="*/ 118 w 154"/>
              <a:gd name="T111" fmla="*/ 41 h 154"/>
              <a:gd name="T112" fmla="*/ 112 w 154"/>
              <a:gd name="T113" fmla="*/ 69 h 154"/>
              <a:gd name="T114" fmla="*/ 97 w 154"/>
              <a:gd name="T115" fmla="*/ 43 h 154"/>
              <a:gd name="T116" fmla="*/ 112 w 154"/>
              <a:gd name="T117" fmla="*/ 54 h 154"/>
              <a:gd name="T118" fmla="*/ 113 w 154"/>
              <a:gd name="T119" fmla="*/ 84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54" h="154">
                <a:moveTo>
                  <a:pt x="86" y="129"/>
                </a:moveTo>
                <a:cubicBezTo>
                  <a:pt x="88" y="129"/>
                  <a:pt x="91" y="128"/>
                  <a:pt x="92" y="126"/>
                </a:cubicBezTo>
                <a:cubicBezTo>
                  <a:pt x="92" y="126"/>
                  <a:pt x="92" y="126"/>
                  <a:pt x="92" y="126"/>
                </a:cubicBezTo>
                <a:cubicBezTo>
                  <a:pt x="92" y="126"/>
                  <a:pt x="92" y="126"/>
                  <a:pt x="92" y="126"/>
                </a:cubicBezTo>
                <a:cubicBezTo>
                  <a:pt x="94" y="125"/>
                  <a:pt x="95" y="122"/>
                  <a:pt x="95" y="120"/>
                </a:cubicBezTo>
                <a:cubicBezTo>
                  <a:pt x="95" y="117"/>
                  <a:pt x="94" y="115"/>
                  <a:pt x="92" y="113"/>
                </a:cubicBezTo>
                <a:cubicBezTo>
                  <a:pt x="92" y="113"/>
                  <a:pt x="92" y="113"/>
                  <a:pt x="92" y="113"/>
                </a:cubicBezTo>
                <a:cubicBezTo>
                  <a:pt x="91" y="112"/>
                  <a:pt x="88" y="111"/>
                  <a:pt x="86" y="111"/>
                </a:cubicBezTo>
                <a:cubicBezTo>
                  <a:pt x="83" y="111"/>
                  <a:pt x="81" y="112"/>
                  <a:pt x="80" y="113"/>
                </a:cubicBezTo>
                <a:cubicBezTo>
                  <a:pt x="78" y="115"/>
                  <a:pt x="77" y="117"/>
                  <a:pt x="77" y="120"/>
                </a:cubicBezTo>
                <a:cubicBezTo>
                  <a:pt x="77" y="122"/>
                  <a:pt x="78" y="125"/>
                  <a:pt x="80" y="126"/>
                </a:cubicBezTo>
                <a:cubicBezTo>
                  <a:pt x="81" y="128"/>
                  <a:pt x="83" y="129"/>
                  <a:pt x="86" y="129"/>
                </a:cubicBezTo>
                <a:close/>
                <a:moveTo>
                  <a:pt x="76" y="4"/>
                </a:moveTo>
                <a:cubicBezTo>
                  <a:pt x="65" y="4"/>
                  <a:pt x="54" y="6"/>
                  <a:pt x="44" y="11"/>
                </a:cubicBezTo>
                <a:cubicBezTo>
                  <a:pt x="42" y="18"/>
                  <a:pt x="40" y="26"/>
                  <a:pt x="39" y="34"/>
                </a:cubicBezTo>
                <a:cubicBezTo>
                  <a:pt x="39" y="35"/>
                  <a:pt x="39" y="36"/>
                  <a:pt x="39" y="38"/>
                </a:cubicBezTo>
                <a:cubicBezTo>
                  <a:pt x="50" y="39"/>
                  <a:pt x="61" y="42"/>
                  <a:pt x="72" y="46"/>
                </a:cubicBezTo>
                <a:cubicBezTo>
                  <a:pt x="80" y="43"/>
                  <a:pt x="88" y="41"/>
                  <a:pt x="97" y="39"/>
                </a:cubicBezTo>
                <a:cubicBezTo>
                  <a:pt x="97" y="36"/>
                  <a:pt x="98" y="34"/>
                  <a:pt x="100" y="32"/>
                </a:cubicBezTo>
                <a:cubicBezTo>
                  <a:pt x="101" y="31"/>
                  <a:pt x="101" y="31"/>
                  <a:pt x="102" y="30"/>
                </a:cubicBezTo>
                <a:cubicBezTo>
                  <a:pt x="99" y="26"/>
                  <a:pt x="96" y="21"/>
                  <a:pt x="92" y="17"/>
                </a:cubicBezTo>
                <a:cubicBezTo>
                  <a:pt x="87" y="12"/>
                  <a:pt x="82" y="8"/>
                  <a:pt x="76" y="4"/>
                </a:cubicBezTo>
                <a:close/>
                <a:moveTo>
                  <a:pt x="39" y="14"/>
                </a:moveTo>
                <a:cubicBezTo>
                  <a:pt x="37" y="20"/>
                  <a:pt x="36" y="27"/>
                  <a:pt x="35" y="33"/>
                </a:cubicBezTo>
                <a:cubicBezTo>
                  <a:pt x="35" y="35"/>
                  <a:pt x="35" y="36"/>
                  <a:pt x="35" y="37"/>
                </a:cubicBezTo>
                <a:cubicBezTo>
                  <a:pt x="28" y="37"/>
                  <a:pt x="22" y="36"/>
                  <a:pt x="15" y="37"/>
                </a:cubicBezTo>
                <a:cubicBezTo>
                  <a:pt x="18" y="33"/>
                  <a:pt x="21" y="29"/>
                  <a:pt x="25" y="25"/>
                </a:cubicBezTo>
                <a:cubicBezTo>
                  <a:pt x="29" y="21"/>
                  <a:pt x="34" y="17"/>
                  <a:pt x="39" y="14"/>
                </a:cubicBezTo>
                <a:close/>
                <a:moveTo>
                  <a:pt x="13" y="41"/>
                </a:moveTo>
                <a:cubicBezTo>
                  <a:pt x="7" y="51"/>
                  <a:pt x="4" y="64"/>
                  <a:pt x="4" y="77"/>
                </a:cubicBezTo>
                <a:cubicBezTo>
                  <a:pt x="4" y="82"/>
                  <a:pt x="4" y="87"/>
                  <a:pt x="5" y="91"/>
                </a:cubicBezTo>
                <a:cubicBezTo>
                  <a:pt x="9" y="93"/>
                  <a:pt x="15" y="94"/>
                  <a:pt x="21" y="95"/>
                </a:cubicBezTo>
                <a:cubicBezTo>
                  <a:pt x="24" y="89"/>
                  <a:pt x="27" y="83"/>
                  <a:pt x="31" y="78"/>
                </a:cubicBezTo>
                <a:cubicBezTo>
                  <a:pt x="31" y="78"/>
                  <a:pt x="31" y="78"/>
                  <a:pt x="31" y="78"/>
                </a:cubicBezTo>
                <a:cubicBezTo>
                  <a:pt x="31" y="78"/>
                  <a:pt x="31" y="78"/>
                  <a:pt x="31" y="78"/>
                </a:cubicBezTo>
                <a:cubicBezTo>
                  <a:pt x="29" y="76"/>
                  <a:pt x="27" y="73"/>
                  <a:pt x="27" y="69"/>
                </a:cubicBezTo>
                <a:cubicBezTo>
                  <a:pt x="27" y="65"/>
                  <a:pt x="29" y="62"/>
                  <a:pt x="31" y="60"/>
                </a:cubicBezTo>
                <a:cubicBezTo>
                  <a:pt x="32" y="58"/>
                  <a:pt x="34" y="57"/>
                  <a:pt x="36" y="57"/>
                </a:cubicBezTo>
                <a:cubicBezTo>
                  <a:pt x="35" y="52"/>
                  <a:pt x="35" y="46"/>
                  <a:pt x="35" y="41"/>
                </a:cubicBezTo>
                <a:cubicBezTo>
                  <a:pt x="28" y="40"/>
                  <a:pt x="20" y="40"/>
                  <a:pt x="13" y="41"/>
                </a:cubicBezTo>
                <a:close/>
                <a:moveTo>
                  <a:pt x="6" y="96"/>
                </a:moveTo>
                <a:cubicBezTo>
                  <a:pt x="8" y="103"/>
                  <a:pt x="11" y="110"/>
                  <a:pt x="15" y="116"/>
                </a:cubicBezTo>
                <a:cubicBezTo>
                  <a:pt x="16" y="110"/>
                  <a:pt x="18" y="104"/>
                  <a:pt x="20" y="99"/>
                </a:cubicBezTo>
                <a:cubicBezTo>
                  <a:pt x="14" y="98"/>
                  <a:pt x="10" y="97"/>
                  <a:pt x="6" y="96"/>
                </a:cubicBezTo>
                <a:close/>
                <a:moveTo>
                  <a:pt x="19" y="121"/>
                </a:moveTo>
                <a:cubicBezTo>
                  <a:pt x="19" y="113"/>
                  <a:pt x="21" y="106"/>
                  <a:pt x="24" y="99"/>
                </a:cubicBezTo>
                <a:cubicBezTo>
                  <a:pt x="24" y="99"/>
                  <a:pt x="24" y="99"/>
                  <a:pt x="24" y="99"/>
                </a:cubicBezTo>
                <a:cubicBezTo>
                  <a:pt x="33" y="100"/>
                  <a:pt x="44" y="101"/>
                  <a:pt x="55" y="101"/>
                </a:cubicBezTo>
                <a:cubicBezTo>
                  <a:pt x="56" y="101"/>
                  <a:pt x="56" y="101"/>
                  <a:pt x="56" y="101"/>
                </a:cubicBezTo>
                <a:cubicBezTo>
                  <a:pt x="61" y="107"/>
                  <a:pt x="67" y="112"/>
                  <a:pt x="73" y="116"/>
                </a:cubicBezTo>
                <a:cubicBezTo>
                  <a:pt x="73" y="118"/>
                  <a:pt x="73" y="119"/>
                  <a:pt x="73" y="120"/>
                </a:cubicBezTo>
                <a:cubicBezTo>
                  <a:pt x="73" y="122"/>
                  <a:pt x="74" y="124"/>
                  <a:pt x="74" y="126"/>
                </a:cubicBezTo>
                <a:cubicBezTo>
                  <a:pt x="69" y="129"/>
                  <a:pt x="62" y="132"/>
                  <a:pt x="56" y="134"/>
                </a:cubicBezTo>
                <a:cubicBezTo>
                  <a:pt x="49" y="136"/>
                  <a:pt x="42" y="137"/>
                  <a:pt x="35" y="137"/>
                </a:cubicBezTo>
                <a:cubicBezTo>
                  <a:pt x="31" y="134"/>
                  <a:pt x="28" y="131"/>
                  <a:pt x="25" y="128"/>
                </a:cubicBezTo>
                <a:cubicBezTo>
                  <a:pt x="23" y="126"/>
                  <a:pt x="21" y="124"/>
                  <a:pt x="19" y="121"/>
                </a:cubicBezTo>
                <a:close/>
                <a:moveTo>
                  <a:pt x="40" y="140"/>
                </a:moveTo>
                <a:cubicBezTo>
                  <a:pt x="46" y="140"/>
                  <a:pt x="52" y="139"/>
                  <a:pt x="57" y="137"/>
                </a:cubicBezTo>
                <a:cubicBezTo>
                  <a:pt x="64" y="135"/>
                  <a:pt x="71" y="133"/>
                  <a:pt x="77" y="129"/>
                </a:cubicBezTo>
                <a:cubicBezTo>
                  <a:pt x="77" y="129"/>
                  <a:pt x="77" y="129"/>
                  <a:pt x="77" y="129"/>
                </a:cubicBezTo>
                <a:cubicBezTo>
                  <a:pt x="79" y="131"/>
                  <a:pt x="82" y="133"/>
                  <a:pt x="86" y="133"/>
                </a:cubicBezTo>
                <a:cubicBezTo>
                  <a:pt x="89" y="133"/>
                  <a:pt x="93" y="131"/>
                  <a:pt x="95" y="129"/>
                </a:cubicBezTo>
                <a:cubicBezTo>
                  <a:pt x="95" y="129"/>
                  <a:pt x="95" y="129"/>
                  <a:pt x="95" y="129"/>
                </a:cubicBezTo>
                <a:cubicBezTo>
                  <a:pt x="96" y="128"/>
                  <a:pt x="97" y="127"/>
                  <a:pt x="97" y="126"/>
                </a:cubicBezTo>
                <a:cubicBezTo>
                  <a:pt x="102" y="128"/>
                  <a:pt x="107" y="129"/>
                  <a:pt x="113" y="129"/>
                </a:cubicBezTo>
                <a:cubicBezTo>
                  <a:pt x="117" y="130"/>
                  <a:pt x="122" y="130"/>
                  <a:pt x="127" y="130"/>
                </a:cubicBezTo>
                <a:cubicBezTo>
                  <a:pt x="114" y="142"/>
                  <a:pt x="96" y="150"/>
                  <a:pt x="77" y="150"/>
                </a:cubicBezTo>
                <a:cubicBezTo>
                  <a:pt x="64" y="150"/>
                  <a:pt x="51" y="146"/>
                  <a:pt x="40" y="140"/>
                </a:cubicBezTo>
                <a:close/>
                <a:moveTo>
                  <a:pt x="131" y="126"/>
                </a:moveTo>
                <a:cubicBezTo>
                  <a:pt x="134" y="122"/>
                  <a:pt x="138" y="117"/>
                  <a:pt x="140" y="112"/>
                </a:cubicBezTo>
                <a:cubicBezTo>
                  <a:pt x="138" y="104"/>
                  <a:pt x="132" y="95"/>
                  <a:pt x="125" y="87"/>
                </a:cubicBezTo>
                <a:cubicBezTo>
                  <a:pt x="121" y="90"/>
                  <a:pt x="115" y="92"/>
                  <a:pt x="110" y="93"/>
                </a:cubicBezTo>
                <a:cubicBezTo>
                  <a:pt x="106" y="100"/>
                  <a:pt x="102" y="107"/>
                  <a:pt x="97" y="113"/>
                </a:cubicBezTo>
                <a:cubicBezTo>
                  <a:pt x="98" y="115"/>
                  <a:pt x="99" y="117"/>
                  <a:pt x="99" y="120"/>
                </a:cubicBezTo>
                <a:cubicBezTo>
                  <a:pt x="99" y="121"/>
                  <a:pt x="99" y="122"/>
                  <a:pt x="99" y="123"/>
                </a:cubicBezTo>
                <a:cubicBezTo>
                  <a:pt x="103" y="124"/>
                  <a:pt x="108" y="125"/>
                  <a:pt x="113" y="125"/>
                </a:cubicBezTo>
                <a:cubicBezTo>
                  <a:pt x="119" y="126"/>
                  <a:pt x="124" y="126"/>
                  <a:pt x="131" y="126"/>
                </a:cubicBezTo>
                <a:close/>
                <a:moveTo>
                  <a:pt x="143" y="108"/>
                </a:moveTo>
                <a:cubicBezTo>
                  <a:pt x="140" y="100"/>
                  <a:pt x="135" y="92"/>
                  <a:pt x="129" y="85"/>
                </a:cubicBezTo>
                <a:cubicBezTo>
                  <a:pt x="137" y="80"/>
                  <a:pt x="145" y="74"/>
                  <a:pt x="149" y="66"/>
                </a:cubicBezTo>
                <a:cubicBezTo>
                  <a:pt x="150" y="70"/>
                  <a:pt x="150" y="73"/>
                  <a:pt x="150" y="77"/>
                </a:cubicBezTo>
                <a:cubicBezTo>
                  <a:pt x="150" y="88"/>
                  <a:pt x="147" y="98"/>
                  <a:pt x="143" y="108"/>
                </a:cubicBezTo>
                <a:close/>
                <a:moveTo>
                  <a:pt x="148" y="60"/>
                </a:moveTo>
                <a:cubicBezTo>
                  <a:pt x="147" y="56"/>
                  <a:pt x="146" y="52"/>
                  <a:pt x="144" y="48"/>
                </a:cubicBezTo>
                <a:cubicBezTo>
                  <a:pt x="140" y="46"/>
                  <a:pt x="137" y="45"/>
                  <a:pt x="133" y="44"/>
                </a:cubicBezTo>
                <a:cubicBezTo>
                  <a:pt x="129" y="43"/>
                  <a:pt x="126" y="43"/>
                  <a:pt x="122" y="42"/>
                </a:cubicBezTo>
                <a:cubicBezTo>
                  <a:pt x="122" y="45"/>
                  <a:pt x="121" y="48"/>
                  <a:pt x="119" y="50"/>
                </a:cubicBezTo>
                <a:cubicBezTo>
                  <a:pt x="118" y="51"/>
                  <a:pt x="116" y="52"/>
                  <a:pt x="115" y="53"/>
                </a:cubicBezTo>
                <a:cubicBezTo>
                  <a:pt x="117" y="59"/>
                  <a:pt x="117" y="66"/>
                  <a:pt x="116" y="72"/>
                </a:cubicBezTo>
                <a:cubicBezTo>
                  <a:pt x="120" y="75"/>
                  <a:pt x="123" y="79"/>
                  <a:pt x="126" y="82"/>
                </a:cubicBezTo>
                <a:cubicBezTo>
                  <a:pt x="136" y="77"/>
                  <a:pt x="144" y="70"/>
                  <a:pt x="148" y="60"/>
                </a:cubicBezTo>
                <a:close/>
                <a:moveTo>
                  <a:pt x="142" y="43"/>
                </a:moveTo>
                <a:cubicBezTo>
                  <a:pt x="139" y="42"/>
                  <a:pt x="136" y="41"/>
                  <a:pt x="134" y="40"/>
                </a:cubicBezTo>
                <a:cubicBezTo>
                  <a:pt x="130" y="40"/>
                  <a:pt x="126" y="39"/>
                  <a:pt x="122" y="39"/>
                </a:cubicBezTo>
                <a:cubicBezTo>
                  <a:pt x="122" y="36"/>
                  <a:pt x="120" y="34"/>
                  <a:pt x="119" y="32"/>
                </a:cubicBezTo>
                <a:cubicBezTo>
                  <a:pt x="116" y="29"/>
                  <a:pt x="113" y="28"/>
                  <a:pt x="109" y="28"/>
                </a:cubicBezTo>
                <a:cubicBezTo>
                  <a:pt x="108" y="28"/>
                  <a:pt x="107" y="28"/>
                  <a:pt x="106" y="29"/>
                </a:cubicBezTo>
                <a:cubicBezTo>
                  <a:pt x="103" y="24"/>
                  <a:pt x="99" y="19"/>
                  <a:pt x="94" y="14"/>
                </a:cubicBezTo>
                <a:cubicBezTo>
                  <a:pt x="91" y="11"/>
                  <a:pt x="87" y="7"/>
                  <a:pt x="83" y="4"/>
                </a:cubicBezTo>
                <a:cubicBezTo>
                  <a:pt x="101" y="5"/>
                  <a:pt x="117" y="13"/>
                  <a:pt x="128" y="25"/>
                </a:cubicBezTo>
                <a:cubicBezTo>
                  <a:pt x="134" y="30"/>
                  <a:pt x="138" y="36"/>
                  <a:pt x="142" y="43"/>
                </a:cubicBezTo>
                <a:close/>
                <a:moveTo>
                  <a:pt x="22" y="22"/>
                </a:moveTo>
                <a:cubicBezTo>
                  <a:pt x="36" y="8"/>
                  <a:pt x="55" y="0"/>
                  <a:pt x="77" y="0"/>
                </a:cubicBezTo>
                <a:cubicBezTo>
                  <a:pt x="98" y="0"/>
                  <a:pt x="117" y="8"/>
                  <a:pt x="131" y="22"/>
                </a:cubicBezTo>
                <a:cubicBezTo>
                  <a:pt x="145" y="36"/>
                  <a:pt x="154" y="55"/>
                  <a:pt x="154" y="77"/>
                </a:cubicBezTo>
                <a:cubicBezTo>
                  <a:pt x="154" y="98"/>
                  <a:pt x="145" y="117"/>
                  <a:pt x="131" y="131"/>
                </a:cubicBezTo>
                <a:cubicBezTo>
                  <a:pt x="117" y="145"/>
                  <a:pt x="98" y="154"/>
                  <a:pt x="77" y="154"/>
                </a:cubicBezTo>
                <a:cubicBezTo>
                  <a:pt x="55" y="154"/>
                  <a:pt x="36" y="145"/>
                  <a:pt x="22" y="131"/>
                </a:cubicBezTo>
                <a:cubicBezTo>
                  <a:pt x="20" y="129"/>
                  <a:pt x="17" y="126"/>
                  <a:pt x="15" y="123"/>
                </a:cubicBezTo>
                <a:cubicBezTo>
                  <a:pt x="15" y="123"/>
                  <a:pt x="15" y="123"/>
                  <a:pt x="15" y="123"/>
                </a:cubicBezTo>
                <a:cubicBezTo>
                  <a:pt x="5" y="110"/>
                  <a:pt x="0" y="94"/>
                  <a:pt x="0" y="77"/>
                </a:cubicBezTo>
                <a:cubicBezTo>
                  <a:pt x="0" y="55"/>
                  <a:pt x="8" y="36"/>
                  <a:pt x="22" y="22"/>
                </a:cubicBezTo>
                <a:close/>
                <a:moveTo>
                  <a:pt x="94" y="110"/>
                </a:moveTo>
                <a:cubicBezTo>
                  <a:pt x="92" y="108"/>
                  <a:pt x="89" y="107"/>
                  <a:pt x="86" y="107"/>
                </a:cubicBezTo>
                <a:cubicBezTo>
                  <a:pt x="82" y="107"/>
                  <a:pt x="79" y="108"/>
                  <a:pt x="77" y="111"/>
                </a:cubicBezTo>
                <a:cubicBezTo>
                  <a:pt x="76" y="111"/>
                  <a:pt x="76" y="112"/>
                  <a:pt x="75" y="113"/>
                </a:cubicBezTo>
                <a:cubicBezTo>
                  <a:pt x="70" y="109"/>
                  <a:pt x="65" y="105"/>
                  <a:pt x="60" y="101"/>
                </a:cubicBezTo>
                <a:cubicBezTo>
                  <a:pt x="73" y="101"/>
                  <a:pt x="86" y="99"/>
                  <a:pt x="98" y="97"/>
                </a:cubicBezTo>
                <a:cubicBezTo>
                  <a:pt x="100" y="96"/>
                  <a:pt x="102" y="95"/>
                  <a:pt x="105" y="95"/>
                </a:cubicBezTo>
                <a:cubicBezTo>
                  <a:pt x="102" y="100"/>
                  <a:pt x="98" y="105"/>
                  <a:pt x="94" y="110"/>
                </a:cubicBezTo>
                <a:close/>
                <a:moveTo>
                  <a:pt x="35" y="76"/>
                </a:moveTo>
                <a:cubicBezTo>
                  <a:pt x="34" y="76"/>
                  <a:pt x="34" y="76"/>
                  <a:pt x="34" y="75"/>
                </a:cubicBezTo>
                <a:cubicBezTo>
                  <a:pt x="32" y="74"/>
                  <a:pt x="31" y="72"/>
                  <a:pt x="31" y="69"/>
                </a:cubicBezTo>
                <a:cubicBezTo>
                  <a:pt x="31" y="67"/>
                  <a:pt x="32" y="64"/>
                  <a:pt x="34" y="63"/>
                </a:cubicBezTo>
                <a:cubicBezTo>
                  <a:pt x="35" y="61"/>
                  <a:pt x="38" y="60"/>
                  <a:pt x="40" y="60"/>
                </a:cubicBezTo>
                <a:cubicBezTo>
                  <a:pt x="43" y="60"/>
                  <a:pt x="45" y="61"/>
                  <a:pt x="46" y="63"/>
                </a:cubicBezTo>
                <a:cubicBezTo>
                  <a:pt x="48" y="64"/>
                  <a:pt x="49" y="67"/>
                  <a:pt x="49" y="69"/>
                </a:cubicBezTo>
                <a:cubicBezTo>
                  <a:pt x="49" y="72"/>
                  <a:pt x="48" y="74"/>
                  <a:pt x="46" y="75"/>
                </a:cubicBezTo>
                <a:cubicBezTo>
                  <a:pt x="45" y="77"/>
                  <a:pt x="43" y="78"/>
                  <a:pt x="40" y="78"/>
                </a:cubicBezTo>
                <a:cubicBezTo>
                  <a:pt x="38" y="78"/>
                  <a:pt x="36" y="77"/>
                  <a:pt x="35" y="76"/>
                </a:cubicBezTo>
                <a:cubicBezTo>
                  <a:pt x="35" y="76"/>
                  <a:pt x="35" y="76"/>
                  <a:pt x="35" y="76"/>
                </a:cubicBezTo>
                <a:close/>
                <a:moveTo>
                  <a:pt x="34" y="81"/>
                </a:moveTo>
                <a:cubicBezTo>
                  <a:pt x="36" y="81"/>
                  <a:pt x="38" y="82"/>
                  <a:pt x="40" y="82"/>
                </a:cubicBezTo>
                <a:cubicBezTo>
                  <a:pt x="41" y="82"/>
                  <a:pt x="42" y="82"/>
                  <a:pt x="43" y="82"/>
                </a:cubicBezTo>
                <a:cubicBezTo>
                  <a:pt x="45" y="87"/>
                  <a:pt x="49" y="92"/>
                  <a:pt x="52" y="97"/>
                </a:cubicBezTo>
                <a:cubicBezTo>
                  <a:pt x="42" y="97"/>
                  <a:pt x="33" y="97"/>
                  <a:pt x="25" y="96"/>
                </a:cubicBezTo>
                <a:cubicBezTo>
                  <a:pt x="28" y="90"/>
                  <a:pt x="31" y="85"/>
                  <a:pt x="34" y="81"/>
                </a:cubicBezTo>
                <a:close/>
                <a:moveTo>
                  <a:pt x="47" y="80"/>
                </a:moveTo>
                <a:cubicBezTo>
                  <a:pt x="48" y="80"/>
                  <a:pt x="48" y="79"/>
                  <a:pt x="49" y="78"/>
                </a:cubicBezTo>
                <a:cubicBezTo>
                  <a:pt x="52" y="76"/>
                  <a:pt x="53" y="73"/>
                  <a:pt x="53" y="69"/>
                </a:cubicBezTo>
                <a:cubicBezTo>
                  <a:pt x="53" y="67"/>
                  <a:pt x="52" y="65"/>
                  <a:pt x="51" y="63"/>
                </a:cubicBezTo>
                <a:cubicBezTo>
                  <a:pt x="58" y="58"/>
                  <a:pt x="65" y="54"/>
                  <a:pt x="72" y="51"/>
                </a:cubicBezTo>
                <a:cubicBezTo>
                  <a:pt x="78" y="53"/>
                  <a:pt x="85" y="56"/>
                  <a:pt x="91" y="60"/>
                </a:cubicBezTo>
                <a:cubicBezTo>
                  <a:pt x="98" y="64"/>
                  <a:pt x="105" y="69"/>
                  <a:pt x="112" y="74"/>
                </a:cubicBezTo>
                <a:cubicBezTo>
                  <a:pt x="111" y="77"/>
                  <a:pt x="111" y="80"/>
                  <a:pt x="110" y="83"/>
                </a:cubicBezTo>
                <a:cubicBezTo>
                  <a:pt x="109" y="85"/>
                  <a:pt x="108" y="88"/>
                  <a:pt x="107" y="90"/>
                </a:cubicBezTo>
                <a:cubicBezTo>
                  <a:pt x="104" y="91"/>
                  <a:pt x="100" y="92"/>
                  <a:pt x="97" y="93"/>
                </a:cubicBezTo>
                <a:cubicBezTo>
                  <a:pt x="84" y="96"/>
                  <a:pt x="70" y="97"/>
                  <a:pt x="57" y="97"/>
                </a:cubicBezTo>
                <a:cubicBezTo>
                  <a:pt x="53" y="92"/>
                  <a:pt x="49" y="86"/>
                  <a:pt x="47" y="80"/>
                </a:cubicBezTo>
                <a:close/>
                <a:moveTo>
                  <a:pt x="49" y="60"/>
                </a:moveTo>
                <a:cubicBezTo>
                  <a:pt x="47" y="57"/>
                  <a:pt x="44" y="56"/>
                  <a:pt x="40" y="56"/>
                </a:cubicBezTo>
                <a:cubicBezTo>
                  <a:pt x="40" y="56"/>
                  <a:pt x="40" y="56"/>
                  <a:pt x="40" y="56"/>
                </a:cubicBezTo>
                <a:cubicBezTo>
                  <a:pt x="39" y="51"/>
                  <a:pt x="39" y="46"/>
                  <a:pt x="39" y="42"/>
                </a:cubicBezTo>
                <a:cubicBezTo>
                  <a:pt x="48" y="43"/>
                  <a:pt x="58" y="45"/>
                  <a:pt x="67" y="49"/>
                </a:cubicBezTo>
                <a:cubicBezTo>
                  <a:pt x="61" y="52"/>
                  <a:pt x="55" y="55"/>
                  <a:pt x="49" y="60"/>
                </a:cubicBezTo>
                <a:close/>
                <a:moveTo>
                  <a:pt x="118" y="41"/>
                </a:moveTo>
                <a:cubicBezTo>
                  <a:pt x="118" y="41"/>
                  <a:pt x="118" y="41"/>
                  <a:pt x="118" y="41"/>
                </a:cubicBezTo>
                <a:cubicBezTo>
                  <a:pt x="118" y="43"/>
                  <a:pt x="117" y="46"/>
                  <a:pt x="116" y="47"/>
                </a:cubicBezTo>
                <a:cubicBezTo>
                  <a:pt x="114" y="49"/>
                  <a:pt x="112" y="50"/>
                  <a:pt x="109" y="50"/>
                </a:cubicBezTo>
                <a:cubicBezTo>
                  <a:pt x="107" y="50"/>
                  <a:pt x="105" y="49"/>
                  <a:pt x="103" y="47"/>
                </a:cubicBezTo>
                <a:cubicBezTo>
                  <a:pt x="101" y="46"/>
                  <a:pt x="100" y="43"/>
                  <a:pt x="100" y="41"/>
                </a:cubicBezTo>
                <a:cubicBezTo>
                  <a:pt x="100" y="38"/>
                  <a:pt x="101" y="36"/>
                  <a:pt x="103" y="35"/>
                </a:cubicBezTo>
                <a:cubicBezTo>
                  <a:pt x="105" y="33"/>
                  <a:pt x="107" y="32"/>
                  <a:pt x="109" y="32"/>
                </a:cubicBezTo>
                <a:cubicBezTo>
                  <a:pt x="112" y="32"/>
                  <a:pt x="114" y="33"/>
                  <a:pt x="116" y="35"/>
                </a:cubicBezTo>
                <a:cubicBezTo>
                  <a:pt x="117" y="36"/>
                  <a:pt x="118" y="38"/>
                  <a:pt x="118" y="40"/>
                </a:cubicBezTo>
                <a:cubicBezTo>
                  <a:pt x="118" y="40"/>
                  <a:pt x="118" y="40"/>
                  <a:pt x="118" y="40"/>
                </a:cubicBezTo>
                <a:cubicBezTo>
                  <a:pt x="118" y="40"/>
                  <a:pt x="118" y="40"/>
                  <a:pt x="118" y="40"/>
                </a:cubicBezTo>
                <a:cubicBezTo>
                  <a:pt x="118" y="41"/>
                  <a:pt x="118" y="41"/>
                  <a:pt x="118" y="41"/>
                </a:cubicBezTo>
                <a:cubicBezTo>
                  <a:pt x="118" y="41"/>
                  <a:pt x="118" y="41"/>
                  <a:pt x="118" y="41"/>
                </a:cubicBezTo>
                <a:close/>
                <a:moveTo>
                  <a:pt x="112" y="54"/>
                </a:moveTo>
                <a:cubicBezTo>
                  <a:pt x="112" y="59"/>
                  <a:pt x="113" y="64"/>
                  <a:pt x="112" y="69"/>
                </a:cubicBezTo>
                <a:cubicBezTo>
                  <a:pt x="106" y="65"/>
                  <a:pt x="100" y="60"/>
                  <a:pt x="93" y="56"/>
                </a:cubicBezTo>
                <a:cubicBezTo>
                  <a:pt x="88" y="53"/>
                  <a:pt x="82" y="51"/>
                  <a:pt x="77" y="49"/>
                </a:cubicBezTo>
                <a:cubicBezTo>
                  <a:pt x="83" y="46"/>
                  <a:pt x="90" y="44"/>
                  <a:pt x="97" y="43"/>
                </a:cubicBezTo>
                <a:cubicBezTo>
                  <a:pt x="97" y="46"/>
                  <a:pt x="98" y="48"/>
                  <a:pt x="100" y="50"/>
                </a:cubicBezTo>
                <a:cubicBezTo>
                  <a:pt x="103" y="52"/>
                  <a:pt x="106" y="54"/>
                  <a:pt x="109" y="54"/>
                </a:cubicBezTo>
                <a:cubicBezTo>
                  <a:pt x="110" y="54"/>
                  <a:pt x="111" y="54"/>
                  <a:pt x="112" y="54"/>
                </a:cubicBezTo>
                <a:close/>
                <a:moveTo>
                  <a:pt x="123" y="84"/>
                </a:moveTo>
                <a:cubicBezTo>
                  <a:pt x="119" y="86"/>
                  <a:pt x="116" y="87"/>
                  <a:pt x="112" y="89"/>
                </a:cubicBezTo>
                <a:cubicBezTo>
                  <a:pt x="112" y="87"/>
                  <a:pt x="113" y="86"/>
                  <a:pt x="113" y="84"/>
                </a:cubicBezTo>
                <a:cubicBezTo>
                  <a:pt x="114" y="82"/>
                  <a:pt x="115" y="79"/>
                  <a:pt x="115" y="77"/>
                </a:cubicBezTo>
                <a:cubicBezTo>
                  <a:pt x="118" y="79"/>
                  <a:pt x="120" y="82"/>
                  <a:pt x="123" y="84"/>
                </a:cubicBezTo>
                <a:close/>
              </a:path>
            </a:pathLst>
          </a:custGeom>
          <a:solidFill>
            <a:srgbClr val="403E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9" name="Freeform 137"/>
          <p:cNvSpPr>
            <a:spLocks noEditPoints="1"/>
          </p:cNvSpPr>
          <p:nvPr/>
        </p:nvSpPr>
        <p:spPr bwMode="auto">
          <a:xfrm>
            <a:off x="3235326" y="3271839"/>
            <a:ext cx="384175" cy="885825"/>
          </a:xfrm>
          <a:custGeom>
            <a:avLst/>
            <a:gdLst>
              <a:gd name="T0" fmla="*/ 17 w 81"/>
              <a:gd name="T1" fmla="*/ 121 h 187"/>
              <a:gd name="T2" fmla="*/ 65 w 81"/>
              <a:gd name="T3" fmla="*/ 67 h 187"/>
              <a:gd name="T4" fmla="*/ 63 w 81"/>
              <a:gd name="T5" fmla="*/ 73 h 187"/>
              <a:gd name="T6" fmla="*/ 17 w 81"/>
              <a:gd name="T7" fmla="*/ 127 h 187"/>
              <a:gd name="T8" fmla="*/ 63 w 81"/>
              <a:gd name="T9" fmla="*/ 82 h 187"/>
              <a:gd name="T10" fmla="*/ 17 w 81"/>
              <a:gd name="T11" fmla="*/ 148 h 187"/>
              <a:gd name="T12" fmla="*/ 63 w 81"/>
              <a:gd name="T13" fmla="*/ 109 h 187"/>
              <a:gd name="T14" fmla="*/ 63 w 81"/>
              <a:gd name="T15" fmla="*/ 116 h 187"/>
              <a:gd name="T16" fmla="*/ 63 w 81"/>
              <a:gd name="T17" fmla="*/ 130 h 187"/>
              <a:gd name="T18" fmla="*/ 63 w 81"/>
              <a:gd name="T19" fmla="*/ 122 h 187"/>
              <a:gd name="T20" fmla="*/ 51 w 81"/>
              <a:gd name="T21" fmla="*/ 155 h 187"/>
              <a:gd name="T22" fmla="*/ 63 w 81"/>
              <a:gd name="T23" fmla="*/ 135 h 187"/>
              <a:gd name="T24" fmla="*/ 51 w 81"/>
              <a:gd name="T25" fmla="*/ 169 h 187"/>
              <a:gd name="T26" fmla="*/ 63 w 81"/>
              <a:gd name="T27" fmla="*/ 162 h 187"/>
              <a:gd name="T28" fmla="*/ 63 w 81"/>
              <a:gd name="T29" fmla="*/ 170 h 187"/>
              <a:gd name="T30" fmla="*/ 63 w 81"/>
              <a:gd name="T31" fmla="*/ 178 h 187"/>
              <a:gd name="T32" fmla="*/ 58 w 81"/>
              <a:gd name="T33" fmla="*/ 186 h 187"/>
              <a:gd name="T34" fmla="*/ 63 w 81"/>
              <a:gd name="T35" fmla="*/ 176 h 187"/>
              <a:gd name="T36" fmla="*/ 25 w 81"/>
              <a:gd name="T37" fmla="*/ 187 h 187"/>
              <a:gd name="T38" fmla="*/ 33 w 81"/>
              <a:gd name="T39" fmla="*/ 187 h 187"/>
              <a:gd name="T40" fmla="*/ 30 w 81"/>
              <a:gd name="T41" fmla="*/ 171 h 187"/>
              <a:gd name="T42" fmla="*/ 20 w 81"/>
              <a:gd name="T43" fmla="*/ 184 h 187"/>
              <a:gd name="T44" fmla="*/ 17 w 81"/>
              <a:gd name="T45" fmla="*/ 167 h 187"/>
              <a:gd name="T46" fmla="*/ 17 w 81"/>
              <a:gd name="T47" fmla="*/ 175 h 187"/>
              <a:gd name="T48" fmla="*/ 81 w 81"/>
              <a:gd name="T49" fmla="*/ 36 h 187"/>
              <a:gd name="T50" fmla="*/ 17 w 81"/>
              <a:gd name="T51" fmla="*/ 94 h 187"/>
              <a:gd name="T52" fmla="*/ 17 w 81"/>
              <a:gd name="T53" fmla="*/ 86 h 187"/>
              <a:gd name="T54" fmla="*/ 78 w 81"/>
              <a:gd name="T55" fmla="*/ 20 h 187"/>
              <a:gd name="T56" fmla="*/ 60 w 81"/>
              <a:gd name="T57" fmla="*/ 34 h 187"/>
              <a:gd name="T58" fmla="*/ 49 w 81"/>
              <a:gd name="T59" fmla="*/ 41 h 187"/>
              <a:gd name="T60" fmla="*/ 17 w 81"/>
              <a:gd name="T61" fmla="*/ 68 h 187"/>
              <a:gd name="T62" fmla="*/ 12 w 81"/>
              <a:gd name="T63" fmla="*/ 64 h 187"/>
              <a:gd name="T64" fmla="*/ 10 w 81"/>
              <a:gd name="T65" fmla="*/ 61 h 187"/>
              <a:gd name="T66" fmla="*/ 6 w 81"/>
              <a:gd name="T67" fmla="*/ 57 h 187"/>
              <a:gd name="T68" fmla="*/ 4 w 81"/>
              <a:gd name="T69" fmla="*/ 53 h 187"/>
              <a:gd name="T70" fmla="*/ 21 w 81"/>
              <a:gd name="T71" fmla="*/ 34 h 187"/>
              <a:gd name="T72" fmla="*/ 1 w 81"/>
              <a:gd name="T73" fmla="*/ 43 h 187"/>
              <a:gd name="T74" fmla="*/ 21 w 81"/>
              <a:gd name="T75" fmla="*/ 23 h 187"/>
              <a:gd name="T76" fmla="*/ 2 w 81"/>
              <a:gd name="T77" fmla="*/ 20 h 187"/>
              <a:gd name="T78" fmla="*/ 0 w 81"/>
              <a:gd name="T79" fmla="*/ 30 h 187"/>
              <a:gd name="T80" fmla="*/ 70 w 81"/>
              <a:gd name="T81" fmla="*/ 7 h 187"/>
              <a:gd name="T82" fmla="*/ 60 w 81"/>
              <a:gd name="T83" fmla="*/ 11 h 187"/>
              <a:gd name="T84" fmla="*/ 60 w 81"/>
              <a:gd name="T85" fmla="*/ 3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81" h="187">
                <a:moveTo>
                  <a:pt x="63" y="73"/>
                </a:moveTo>
                <a:cubicBezTo>
                  <a:pt x="63" y="76"/>
                  <a:pt x="63" y="76"/>
                  <a:pt x="63" y="76"/>
                </a:cubicBezTo>
                <a:cubicBezTo>
                  <a:pt x="17" y="121"/>
                  <a:pt x="17" y="121"/>
                  <a:pt x="17" y="121"/>
                </a:cubicBezTo>
                <a:cubicBezTo>
                  <a:pt x="17" y="113"/>
                  <a:pt x="17" y="113"/>
                  <a:pt x="17" y="113"/>
                </a:cubicBezTo>
                <a:cubicBezTo>
                  <a:pt x="75" y="55"/>
                  <a:pt x="75" y="55"/>
                  <a:pt x="75" y="55"/>
                </a:cubicBezTo>
                <a:cubicBezTo>
                  <a:pt x="73" y="60"/>
                  <a:pt x="69" y="64"/>
                  <a:pt x="65" y="67"/>
                </a:cubicBezTo>
                <a:cubicBezTo>
                  <a:pt x="64" y="67"/>
                  <a:pt x="64" y="67"/>
                  <a:pt x="64" y="67"/>
                </a:cubicBezTo>
                <a:cubicBezTo>
                  <a:pt x="63" y="67"/>
                  <a:pt x="62" y="68"/>
                  <a:pt x="63" y="70"/>
                </a:cubicBezTo>
                <a:cubicBezTo>
                  <a:pt x="63" y="73"/>
                  <a:pt x="63" y="73"/>
                  <a:pt x="63" y="73"/>
                </a:cubicBezTo>
                <a:cubicBezTo>
                  <a:pt x="63" y="73"/>
                  <a:pt x="63" y="73"/>
                  <a:pt x="63" y="73"/>
                </a:cubicBezTo>
                <a:close/>
                <a:moveTo>
                  <a:pt x="63" y="82"/>
                </a:moveTo>
                <a:cubicBezTo>
                  <a:pt x="17" y="127"/>
                  <a:pt x="17" y="127"/>
                  <a:pt x="17" y="127"/>
                </a:cubicBezTo>
                <a:cubicBezTo>
                  <a:pt x="17" y="135"/>
                  <a:pt x="17" y="135"/>
                  <a:pt x="17" y="135"/>
                </a:cubicBezTo>
                <a:cubicBezTo>
                  <a:pt x="63" y="90"/>
                  <a:pt x="63" y="90"/>
                  <a:pt x="63" y="90"/>
                </a:cubicBezTo>
                <a:cubicBezTo>
                  <a:pt x="63" y="82"/>
                  <a:pt x="63" y="82"/>
                  <a:pt x="63" y="82"/>
                </a:cubicBezTo>
                <a:close/>
                <a:moveTo>
                  <a:pt x="63" y="95"/>
                </a:moveTo>
                <a:cubicBezTo>
                  <a:pt x="17" y="140"/>
                  <a:pt x="17" y="140"/>
                  <a:pt x="17" y="140"/>
                </a:cubicBezTo>
                <a:cubicBezTo>
                  <a:pt x="17" y="148"/>
                  <a:pt x="17" y="148"/>
                  <a:pt x="17" y="148"/>
                </a:cubicBezTo>
                <a:cubicBezTo>
                  <a:pt x="63" y="103"/>
                  <a:pt x="63" y="103"/>
                  <a:pt x="63" y="103"/>
                </a:cubicBezTo>
                <a:cubicBezTo>
                  <a:pt x="63" y="95"/>
                  <a:pt x="63" y="95"/>
                  <a:pt x="63" y="95"/>
                </a:cubicBezTo>
                <a:close/>
                <a:moveTo>
                  <a:pt x="63" y="109"/>
                </a:moveTo>
                <a:cubicBezTo>
                  <a:pt x="17" y="154"/>
                  <a:pt x="17" y="154"/>
                  <a:pt x="17" y="154"/>
                </a:cubicBezTo>
                <a:cubicBezTo>
                  <a:pt x="17" y="162"/>
                  <a:pt x="17" y="162"/>
                  <a:pt x="17" y="162"/>
                </a:cubicBezTo>
                <a:cubicBezTo>
                  <a:pt x="63" y="116"/>
                  <a:pt x="63" y="116"/>
                  <a:pt x="63" y="116"/>
                </a:cubicBezTo>
                <a:cubicBezTo>
                  <a:pt x="63" y="109"/>
                  <a:pt x="63" y="109"/>
                  <a:pt x="63" y="109"/>
                </a:cubicBezTo>
                <a:close/>
                <a:moveTo>
                  <a:pt x="63" y="122"/>
                </a:moveTo>
                <a:cubicBezTo>
                  <a:pt x="63" y="130"/>
                  <a:pt x="63" y="130"/>
                  <a:pt x="63" y="130"/>
                </a:cubicBezTo>
                <a:cubicBezTo>
                  <a:pt x="43" y="150"/>
                  <a:pt x="43" y="150"/>
                  <a:pt x="43" y="150"/>
                </a:cubicBezTo>
                <a:cubicBezTo>
                  <a:pt x="35" y="150"/>
                  <a:pt x="35" y="150"/>
                  <a:pt x="35" y="150"/>
                </a:cubicBezTo>
                <a:cubicBezTo>
                  <a:pt x="63" y="122"/>
                  <a:pt x="63" y="122"/>
                  <a:pt x="63" y="122"/>
                </a:cubicBezTo>
                <a:close/>
                <a:moveTo>
                  <a:pt x="63" y="135"/>
                </a:moveTo>
                <a:cubicBezTo>
                  <a:pt x="63" y="143"/>
                  <a:pt x="63" y="143"/>
                  <a:pt x="63" y="143"/>
                </a:cubicBezTo>
                <a:cubicBezTo>
                  <a:pt x="51" y="155"/>
                  <a:pt x="51" y="155"/>
                  <a:pt x="51" y="155"/>
                </a:cubicBezTo>
                <a:cubicBezTo>
                  <a:pt x="51" y="150"/>
                  <a:pt x="51" y="150"/>
                  <a:pt x="51" y="150"/>
                </a:cubicBezTo>
                <a:cubicBezTo>
                  <a:pt x="48" y="150"/>
                  <a:pt x="48" y="150"/>
                  <a:pt x="48" y="150"/>
                </a:cubicBezTo>
                <a:cubicBezTo>
                  <a:pt x="63" y="135"/>
                  <a:pt x="63" y="135"/>
                  <a:pt x="63" y="135"/>
                </a:cubicBezTo>
                <a:close/>
                <a:moveTo>
                  <a:pt x="63" y="149"/>
                </a:moveTo>
                <a:cubicBezTo>
                  <a:pt x="63" y="157"/>
                  <a:pt x="63" y="157"/>
                  <a:pt x="63" y="157"/>
                </a:cubicBezTo>
                <a:cubicBezTo>
                  <a:pt x="51" y="169"/>
                  <a:pt x="51" y="169"/>
                  <a:pt x="51" y="169"/>
                </a:cubicBezTo>
                <a:cubicBezTo>
                  <a:pt x="51" y="161"/>
                  <a:pt x="51" y="161"/>
                  <a:pt x="51" y="161"/>
                </a:cubicBezTo>
                <a:cubicBezTo>
                  <a:pt x="63" y="149"/>
                  <a:pt x="63" y="149"/>
                  <a:pt x="63" y="149"/>
                </a:cubicBezTo>
                <a:close/>
                <a:moveTo>
                  <a:pt x="63" y="162"/>
                </a:moveTo>
                <a:cubicBezTo>
                  <a:pt x="38" y="187"/>
                  <a:pt x="38" y="187"/>
                  <a:pt x="38" y="187"/>
                </a:cubicBezTo>
                <a:cubicBezTo>
                  <a:pt x="46" y="187"/>
                  <a:pt x="46" y="187"/>
                  <a:pt x="46" y="187"/>
                </a:cubicBezTo>
                <a:cubicBezTo>
                  <a:pt x="63" y="170"/>
                  <a:pt x="63" y="170"/>
                  <a:pt x="63" y="170"/>
                </a:cubicBezTo>
                <a:cubicBezTo>
                  <a:pt x="63" y="162"/>
                  <a:pt x="63" y="162"/>
                  <a:pt x="63" y="162"/>
                </a:cubicBezTo>
                <a:close/>
                <a:moveTo>
                  <a:pt x="63" y="176"/>
                </a:moveTo>
                <a:cubicBezTo>
                  <a:pt x="63" y="178"/>
                  <a:pt x="63" y="178"/>
                  <a:pt x="63" y="178"/>
                </a:cubicBezTo>
                <a:cubicBezTo>
                  <a:pt x="63" y="180"/>
                  <a:pt x="63" y="181"/>
                  <a:pt x="63" y="182"/>
                </a:cubicBezTo>
                <a:cubicBezTo>
                  <a:pt x="62" y="183"/>
                  <a:pt x="61" y="184"/>
                  <a:pt x="61" y="184"/>
                </a:cubicBezTo>
                <a:cubicBezTo>
                  <a:pt x="60" y="185"/>
                  <a:pt x="59" y="186"/>
                  <a:pt x="58" y="186"/>
                </a:cubicBezTo>
                <a:cubicBezTo>
                  <a:pt x="57" y="187"/>
                  <a:pt x="56" y="187"/>
                  <a:pt x="55" y="187"/>
                </a:cubicBezTo>
                <a:cubicBezTo>
                  <a:pt x="52" y="187"/>
                  <a:pt x="52" y="187"/>
                  <a:pt x="52" y="187"/>
                </a:cubicBezTo>
                <a:cubicBezTo>
                  <a:pt x="63" y="176"/>
                  <a:pt x="63" y="176"/>
                  <a:pt x="63" y="176"/>
                </a:cubicBezTo>
                <a:close/>
                <a:moveTo>
                  <a:pt x="33" y="187"/>
                </a:moveTo>
                <a:cubicBezTo>
                  <a:pt x="26" y="187"/>
                  <a:pt x="26" y="187"/>
                  <a:pt x="26" y="187"/>
                </a:cubicBezTo>
                <a:cubicBezTo>
                  <a:pt x="26" y="187"/>
                  <a:pt x="25" y="187"/>
                  <a:pt x="25" y="187"/>
                </a:cubicBezTo>
                <a:cubicBezTo>
                  <a:pt x="41" y="171"/>
                  <a:pt x="41" y="171"/>
                  <a:pt x="41" y="171"/>
                </a:cubicBezTo>
                <a:cubicBezTo>
                  <a:pt x="49" y="171"/>
                  <a:pt x="49" y="171"/>
                  <a:pt x="49" y="171"/>
                </a:cubicBezTo>
                <a:cubicBezTo>
                  <a:pt x="33" y="187"/>
                  <a:pt x="33" y="187"/>
                  <a:pt x="33" y="187"/>
                </a:cubicBezTo>
                <a:close/>
                <a:moveTo>
                  <a:pt x="21" y="185"/>
                </a:moveTo>
                <a:cubicBezTo>
                  <a:pt x="35" y="171"/>
                  <a:pt x="35" y="171"/>
                  <a:pt x="35" y="171"/>
                </a:cubicBezTo>
                <a:cubicBezTo>
                  <a:pt x="30" y="171"/>
                  <a:pt x="30" y="171"/>
                  <a:pt x="30" y="171"/>
                </a:cubicBezTo>
                <a:cubicBezTo>
                  <a:pt x="30" y="169"/>
                  <a:pt x="30" y="169"/>
                  <a:pt x="30" y="169"/>
                </a:cubicBezTo>
                <a:cubicBezTo>
                  <a:pt x="18" y="181"/>
                  <a:pt x="18" y="181"/>
                  <a:pt x="18" y="181"/>
                </a:cubicBezTo>
                <a:cubicBezTo>
                  <a:pt x="18" y="182"/>
                  <a:pt x="19" y="183"/>
                  <a:pt x="20" y="184"/>
                </a:cubicBezTo>
                <a:cubicBezTo>
                  <a:pt x="20" y="185"/>
                  <a:pt x="21" y="185"/>
                  <a:pt x="21" y="185"/>
                </a:cubicBezTo>
                <a:close/>
                <a:moveTo>
                  <a:pt x="17" y="175"/>
                </a:moveTo>
                <a:cubicBezTo>
                  <a:pt x="17" y="167"/>
                  <a:pt x="17" y="167"/>
                  <a:pt x="17" y="167"/>
                </a:cubicBezTo>
                <a:cubicBezTo>
                  <a:pt x="30" y="155"/>
                  <a:pt x="30" y="155"/>
                  <a:pt x="30" y="155"/>
                </a:cubicBezTo>
                <a:cubicBezTo>
                  <a:pt x="30" y="163"/>
                  <a:pt x="30" y="163"/>
                  <a:pt x="30" y="163"/>
                </a:cubicBezTo>
                <a:cubicBezTo>
                  <a:pt x="17" y="175"/>
                  <a:pt x="17" y="175"/>
                  <a:pt x="17" y="175"/>
                </a:cubicBezTo>
                <a:close/>
                <a:moveTo>
                  <a:pt x="17" y="108"/>
                </a:moveTo>
                <a:cubicBezTo>
                  <a:pt x="80" y="46"/>
                  <a:pt x="80" y="46"/>
                  <a:pt x="80" y="46"/>
                </a:cubicBezTo>
                <a:cubicBezTo>
                  <a:pt x="80" y="42"/>
                  <a:pt x="81" y="39"/>
                  <a:pt x="81" y="36"/>
                </a:cubicBezTo>
                <a:cubicBezTo>
                  <a:pt x="17" y="100"/>
                  <a:pt x="17" y="100"/>
                  <a:pt x="17" y="100"/>
                </a:cubicBezTo>
                <a:cubicBezTo>
                  <a:pt x="17" y="108"/>
                  <a:pt x="17" y="108"/>
                  <a:pt x="17" y="108"/>
                </a:cubicBezTo>
                <a:close/>
                <a:moveTo>
                  <a:pt x="17" y="94"/>
                </a:moveTo>
                <a:cubicBezTo>
                  <a:pt x="81" y="31"/>
                  <a:pt x="81" y="31"/>
                  <a:pt x="81" y="31"/>
                </a:cubicBezTo>
                <a:cubicBezTo>
                  <a:pt x="81" y="28"/>
                  <a:pt x="80" y="26"/>
                  <a:pt x="80" y="24"/>
                </a:cubicBezTo>
                <a:cubicBezTo>
                  <a:pt x="17" y="86"/>
                  <a:pt x="17" y="86"/>
                  <a:pt x="17" y="86"/>
                </a:cubicBezTo>
                <a:cubicBezTo>
                  <a:pt x="17" y="94"/>
                  <a:pt x="17" y="94"/>
                  <a:pt x="17" y="94"/>
                </a:cubicBezTo>
                <a:close/>
                <a:moveTo>
                  <a:pt x="17" y="80"/>
                </a:moveTo>
                <a:cubicBezTo>
                  <a:pt x="78" y="20"/>
                  <a:pt x="78" y="20"/>
                  <a:pt x="78" y="20"/>
                </a:cubicBezTo>
                <a:cubicBezTo>
                  <a:pt x="77" y="18"/>
                  <a:pt x="77" y="16"/>
                  <a:pt x="76" y="14"/>
                </a:cubicBezTo>
                <a:cubicBezTo>
                  <a:pt x="60" y="30"/>
                  <a:pt x="60" y="30"/>
                  <a:pt x="60" y="30"/>
                </a:cubicBezTo>
                <a:cubicBezTo>
                  <a:pt x="60" y="34"/>
                  <a:pt x="60" y="34"/>
                  <a:pt x="60" y="34"/>
                </a:cubicBezTo>
                <a:cubicBezTo>
                  <a:pt x="60" y="34"/>
                  <a:pt x="60" y="34"/>
                  <a:pt x="60" y="34"/>
                </a:cubicBezTo>
                <a:cubicBezTo>
                  <a:pt x="60" y="35"/>
                  <a:pt x="60" y="35"/>
                  <a:pt x="59" y="36"/>
                </a:cubicBezTo>
                <a:cubicBezTo>
                  <a:pt x="49" y="41"/>
                  <a:pt x="49" y="41"/>
                  <a:pt x="49" y="41"/>
                </a:cubicBezTo>
                <a:cubicBezTo>
                  <a:pt x="17" y="72"/>
                  <a:pt x="17" y="72"/>
                  <a:pt x="17" y="72"/>
                </a:cubicBezTo>
                <a:cubicBezTo>
                  <a:pt x="17" y="80"/>
                  <a:pt x="17" y="80"/>
                  <a:pt x="17" y="80"/>
                </a:cubicBezTo>
                <a:close/>
                <a:moveTo>
                  <a:pt x="17" y="68"/>
                </a:moveTo>
                <a:cubicBezTo>
                  <a:pt x="39" y="45"/>
                  <a:pt x="39" y="45"/>
                  <a:pt x="39" y="45"/>
                </a:cubicBezTo>
                <a:cubicBezTo>
                  <a:pt x="34" y="42"/>
                  <a:pt x="34" y="42"/>
                  <a:pt x="34" y="42"/>
                </a:cubicBezTo>
                <a:cubicBezTo>
                  <a:pt x="12" y="64"/>
                  <a:pt x="12" y="64"/>
                  <a:pt x="12" y="64"/>
                </a:cubicBezTo>
                <a:cubicBezTo>
                  <a:pt x="14" y="65"/>
                  <a:pt x="15" y="66"/>
                  <a:pt x="16" y="68"/>
                </a:cubicBezTo>
                <a:cubicBezTo>
                  <a:pt x="17" y="68"/>
                  <a:pt x="17" y="68"/>
                  <a:pt x="17" y="68"/>
                </a:cubicBezTo>
                <a:close/>
                <a:moveTo>
                  <a:pt x="10" y="61"/>
                </a:moveTo>
                <a:cubicBezTo>
                  <a:pt x="30" y="40"/>
                  <a:pt x="30" y="40"/>
                  <a:pt x="30" y="40"/>
                </a:cubicBezTo>
                <a:cubicBezTo>
                  <a:pt x="25" y="38"/>
                  <a:pt x="25" y="38"/>
                  <a:pt x="25" y="38"/>
                </a:cubicBezTo>
                <a:cubicBezTo>
                  <a:pt x="6" y="57"/>
                  <a:pt x="6" y="57"/>
                  <a:pt x="6" y="57"/>
                </a:cubicBezTo>
                <a:cubicBezTo>
                  <a:pt x="7" y="58"/>
                  <a:pt x="8" y="60"/>
                  <a:pt x="10" y="61"/>
                </a:cubicBezTo>
                <a:close/>
                <a:moveTo>
                  <a:pt x="4" y="53"/>
                </a:moveTo>
                <a:cubicBezTo>
                  <a:pt x="4" y="53"/>
                  <a:pt x="4" y="53"/>
                  <a:pt x="4" y="53"/>
                </a:cubicBezTo>
                <a:cubicBezTo>
                  <a:pt x="3" y="51"/>
                  <a:pt x="2" y="49"/>
                  <a:pt x="2" y="48"/>
                </a:cubicBezTo>
                <a:cubicBezTo>
                  <a:pt x="21" y="29"/>
                  <a:pt x="21" y="29"/>
                  <a:pt x="21" y="29"/>
                </a:cubicBezTo>
                <a:cubicBezTo>
                  <a:pt x="21" y="34"/>
                  <a:pt x="21" y="34"/>
                  <a:pt x="21" y="34"/>
                </a:cubicBezTo>
                <a:cubicBezTo>
                  <a:pt x="21" y="35"/>
                  <a:pt x="21" y="35"/>
                  <a:pt x="22" y="36"/>
                </a:cubicBezTo>
                <a:cubicBezTo>
                  <a:pt x="4" y="53"/>
                  <a:pt x="4" y="53"/>
                  <a:pt x="4" y="53"/>
                </a:cubicBezTo>
                <a:close/>
                <a:moveTo>
                  <a:pt x="1" y="43"/>
                </a:moveTo>
                <a:cubicBezTo>
                  <a:pt x="0" y="41"/>
                  <a:pt x="0" y="38"/>
                  <a:pt x="0" y="36"/>
                </a:cubicBezTo>
                <a:cubicBezTo>
                  <a:pt x="21" y="15"/>
                  <a:pt x="21" y="15"/>
                  <a:pt x="21" y="15"/>
                </a:cubicBezTo>
                <a:cubicBezTo>
                  <a:pt x="21" y="23"/>
                  <a:pt x="21" y="23"/>
                  <a:pt x="21" y="23"/>
                </a:cubicBezTo>
                <a:cubicBezTo>
                  <a:pt x="1" y="43"/>
                  <a:pt x="1" y="43"/>
                  <a:pt x="1" y="43"/>
                </a:cubicBezTo>
                <a:close/>
                <a:moveTo>
                  <a:pt x="0" y="30"/>
                </a:moveTo>
                <a:cubicBezTo>
                  <a:pt x="0" y="27"/>
                  <a:pt x="1" y="23"/>
                  <a:pt x="2" y="20"/>
                </a:cubicBezTo>
                <a:cubicBezTo>
                  <a:pt x="21" y="1"/>
                  <a:pt x="21" y="1"/>
                  <a:pt x="21" y="1"/>
                </a:cubicBezTo>
                <a:cubicBezTo>
                  <a:pt x="21" y="9"/>
                  <a:pt x="21" y="9"/>
                  <a:pt x="21" y="9"/>
                </a:cubicBezTo>
                <a:cubicBezTo>
                  <a:pt x="0" y="30"/>
                  <a:pt x="0" y="30"/>
                  <a:pt x="0" y="30"/>
                </a:cubicBezTo>
                <a:close/>
                <a:moveTo>
                  <a:pt x="60" y="24"/>
                </a:moveTo>
                <a:cubicBezTo>
                  <a:pt x="60" y="16"/>
                  <a:pt x="60" y="16"/>
                  <a:pt x="60" y="16"/>
                </a:cubicBezTo>
                <a:cubicBezTo>
                  <a:pt x="70" y="7"/>
                  <a:pt x="70" y="7"/>
                  <a:pt x="70" y="7"/>
                </a:cubicBezTo>
                <a:cubicBezTo>
                  <a:pt x="71" y="8"/>
                  <a:pt x="72" y="9"/>
                  <a:pt x="73" y="11"/>
                </a:cubicBezTo>
                <a:cubicBezTo>
                  <a:pt x="60" y="24"/>
                  <a:pt x="60" y="24"/>
                  <a:pt x="60" y="24"/>
                </a:cubicBezTo>
                <a:close/>
                <a:moveTo>
                  <a:pt x="60" y="11"/>
                </a:moveTo>
                <a:cubicBezTo>
                  <a:pt x="67" y="4"/>
                  <a:pt x="67" y="4"/>
                  <a:pt x="67" y="4"/>
                </a:cubicBezTo>
                <a:cubicBezTo>
                  <a:pt x="66" y="3"/>
                  <a:pt x="64" y="1"/>
                  <a:pt x="62" y="0"/>
                </a:cubicBezTo>
                <a:cubicBezTo>
                  <a:pt x="60" y="3"/>
                  <a:pt x="60" y="3"/>
                  <a:pt x="60" y="3"/>
                </a:cubicBezTo>
                <a:lnTo>
                  <a:pt x="60" y="11"/>
                </a:ln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0" name="Freeform 138"/>
          <p:cNvSpPr>
            <a:spLocks noEditPoints="1"/>
          </p:cNvSpPr>
          <p:nvPr/>
        </p:nvSpPr>
        <p:spPr bwMode="auto">
          <a:xfrm>
            <a:off x="3211513" y="3238501"/>
            <a:ext cx="427038" cy="938213"/>
          </a:xfrm>
          <a:custGeom>
            <a:avLst/>
            <a:gdLst>
              <a:gd name="T0" fmla="*/ 5 w 90"/>
              <a:gd name="T1" fmla="*/ 62 h 198"/>
              <a:gd name="T2" fmla="*/ 0 w 90"/>
              <a:gd name="T3" fmla="*/ 42 h 198"/>
              <a:gd name="T4" fmla="*/ 27 w 90"/>
              <a:gd name="T5" fmla="*/ 0 h 198"/>
              <a:gd name="T6" fmla="*/ 30 w 90"/>
              <a:gd name="T7" fmla="*/ 2 h 198"/>
              <a:gd name="T8" fmla="*/ 30 w 90"/>
              <a:gd name="T9" fmla="*/ 40 h 198"/>
              <a:gd name="T10" fmla="*/ 61 w 90"/>
              <a:gd name="T11" fmla="*/ 40 h 198"/>
              <a:gd name="T12" fmla="*/ 63 w 90"/>
              <a:gd name="T13" fmla="*/ 0 h 198"/>
              <a:gd name="T14" fmla="*/ 83 w 90"/>
              <a:gd name="T15" fmla="*/ 17 h 198"/>
              <a:gd name="T16" fmla="*/ 85 w 90"/>
              <a:gd name="T17" fmla="*/ 62 h 198"/>
              <a:gd name="T18" fmla="*/ 72 w 90"/>
              <a:gd name="T19" fmla="*/ 78 h 198"/>
              <a:gd name="T20" fmla="*/ 72 w 90"/>
              <a:gd name="T21" fmla="*/ 190 h 198"/>
              <a:gd name="T22" fmla="*/ 65 w 90"/>
              <a:gd name="T23" fmla="*/ 197 h 198"/>
              <a:gd name="T24" fmla="*/ 31 w 90"/>
              <a:gd name="T25" fmla="*/ 198 h 198"/>
              <a:gd name="T26" fmla="*/ 18 w 90"/>
              <a:gd name="T27" fmla="*/ 185 h 198"/>
              <a:gd name="T28" fmla="*/ 18 w 90"/>
              <a:gd name="T29" fmla="*/ 185 h 198"/>
              <a:gd name="T30" fmla="*/ 68 w 90"/>
              <a:gd name="T31" fmla="*/ 80 h 198"/>
              <a:gd name="T32" fmla="*/ 68 w 90"/>
              <a:gd name="T33" fmla="*/ 77 h 198"/>
              <a:gd name="T34" fmla="*/ 70 w 90"/>
              <a:gd name="T35" fmla="*/ 74 h 198"/>
              <a:gd name="T36" fmla="*/ 86 w 90"/>
              <a:gd name="T37" fmla="*/ 42 h 198"/>
              <a:gd name="T38" fmla="*/ 65 w 90"/>
              <a:gd name="T39" fmla="*/ 6 h 198"/>
              <a:gd name="T40" fmla="*/ 65 w 90"/>
              <a:gd name="T41" fmla="*/ 41 h 198"/>
              <a:gd name="T42" fmla="*/ 46 w 90"/>
              <a:gd name="T43" fmla="*/ 52 h 198"/>
              <a:gd name="T44" fmla="*/ 44 w 90"/>
              <a:gd name="T45" fmla="*/ 52 h 198"/>
              <a:gd name="T46" fmla="*/ 26 w 90"/>
              <a:gd name="T47" fmla="*/ 41 h 198"/>
              <a:gd name="T48" fmla="*/ 11 w 90"/>
              <a:gd name="T49" fmla="*/ 19 h 198"/>
              <a:gd name="T50" fmla="*/ 5 w 90"/>
              <a:gd name="T51" fmla="*/ 42 h 198"/>
              <a:gd name="T52" fmla="*/ 9 w 90"/>
              <a:gd name="T53" fmla="*/ 60 h 198"/>
              <a:gd name="T54" fmla="*/ 22 w 90"/>
              <a:gd name="T55" fmla="*/ 76 h 198"/>
              <a:gd name="T56" fmla="*/ 22 w 90"/>
              <a:gd name="T57" fmla="*/ 185 h 198"/>
              <a:gd name="T58" fmla="*/ 25 w 90"/>
              <a:gd name="T59" fmla="*/ 191 h 198"/>
              <a:gd name="T60" fmla="*/ 60 w 90"/>
              <a:gd name="T61" fmla="*/ 194 h 198"/>
              <a:gd name="T62" fmla="*/ 66 w 90"/>
              <a:gd name="T63" fmla="*/ 191 h 198"/>
              <a:gd name="T64" fmla="*/ 68 w 90"/>
              <a:gd name="T65" fmla="*/ 185 h 198"/>
              <a:gd name="T66" fmla="*/ 35 w 90"/>
              <a:gd name="T67" fmla="*/ 178 h 198"/>
              <a:gd name="T68" fmla="*/ 56 w 90"/>
              <a:gd name="T69" fmla="*/ 157 h 198"/>
              <a:gd name="T70" fmla="*/ 35 w 90"/>
              <a:gd name="T71" fmla="*/ 178 h 198"/>
              <a:gd name="T72" fmla="*/ 60 w 90"/>
              <a:gd name="T73" fmla="*/ 180 h 198"/>
              <a:gd name="T74" fmla="*/ 58 w 90"/>
              <a:gd name="T75" fmla="*/ 153 h 198"/>
              <a:gd name="T76" fmla="*/ 30 w 90"/>
              <a:gd name="T77" fmla="*/ 155 h 198"/>
              <a:gd name="T78" fmla="*/ 33 w 90"/>
              <a:gd name="T79" fmla="*/ 183 h 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90" h="198">
                <a:moveTo>
                  <a:pt x="18" y="77"/>
                </a:moveTo>
                <a:cubicBezTo>
                  <a:pt x="13" y="73"/>
                  <a:pt x="8" y="68"/>
                  <a:pt x="5" y="62"/>
                </a:cubicBezTo>
                <a:cubicBezTo>
                  <a:pt x="2" y="56"/>
                  <a:pt x="0" y="49"/>
                  <a:pt x="0" y="42"/>
                </a:cubicBezTo>
                <a:cubicBezTo>
                  <a:pt x="0" y="42"/>
                  <a:pt x="0" y="42"/>
                  <a:pt x="0" y="42"/>
                </a:cubicBezTo>
                <a:cubicBezTo>
                  <a:pt x="0" y="33"/>
                  <a:pt x="3" y="24"/>
                  <a:pt x="8" y="17"/>
                </a:cubicBezTo>
                <a:cubicBezTo>
                  <a:pt x="12" y="10"/>
                  <a:pt x="19" y="4"/>
                  <a:pt x="27" y="0"/>
                </a:cubicBezTo>
                <a:cubicBezTo>
                  <a:pt x="28" y="0"/>
                  <a:pt x="29" y="0"/>
                  <a:pt x="30" y="2"/>
                </a:cubicBezTo>
                <a:cubicBezTo>
                  <a:pt x="30" y="2"/>
                  <a:pt x="30" y="2"/>
                  <a:pt x="30" y="2"/>
                </a:cubicBezTo>
                <a:cubicBezTo>
                  <a:pt x="30" y="2"/>
                  <a:pt x="30" y="2"/>
                  <a:pt x="30" y="2"/>
                </a:cubicBezTo>
                <a:cubicBezTo>
                  <a:pt x="30" y="40"/>
                  <a:pt x="30" y="40"/>
                  <a:pt x="30" y="40"/>
                </a:cubicBezTo>
                <a:cubicBezTo>
                  <a:pt x="45" y="48"/>
                  <a:pt x="45" y="48"/>
                  <a:pt x="45" y="48"/>
                </a:cubicBezTo>
                <a:cubicBezTo>
                  <a:pt x="61" y="40"/>
                  <a:pt x="61" y="40"/>
                  <a:pt x="61" y="40"/>
                </a:cubicBezTo>
                <a:cubicBezTo>
                  <a:pt x="61" y="2"/>
                  <a:pt x="61" y="2"/>
                  <a:pt x="61" y="2"/>
                </a:cubicBezTo>
                <a:cubicBezTo>
                  <a:pt x="61" y="1"/>
                  <a:pt x="62" y="0"/>
                  <a:pt x="63" y="0"/>
                </a:cubicBezTo>
                <a:cubicBezTo>
                  <a:pt x="63" y="0"/>
                  <a:pt x="63" y="0"/>
                  <a:pt x="64" y="1"/>
                </a:cubicBezTo>
                <a:cubicBezTo>
                  <a:pt x="72" y="4"/>
                  <a:pt x="78" y="10"/>
                  <a:pt x="83" y="17"/>
                </a:cubicBezTo>
                <a:cubicBezTo>
                  <a:pt x="88" y="24"/>
                  <a:pt x="90" y="33"/>
                  <a:pt x="90" y="42"/>
                </a:cubicBezTo>
                <a:cubicBezTo>
                  <a:pt x="90" y="49"/>
                  <a:pt x="89" y="56"/>
                  <a:pt x="85" y="62"/>
                </a:cubicBezTo>
                <a:cubicBezTo>
                  <a:pt x="82" y="68"/>
                  <a:pt x="77" y="74"/>
                  <a:pt x="72" y="78"/>
                </a:cubicBezTo>
                <a:cubicBezTo>
                  <a:pt x="72" y="78"/>
                  <a:pt x="72" y="78"/>
                  <a:pt x="72" y="78"/>
                </a:cubicBezTo>
                <a:cubicBezTo>
                  <a:pt x="72" y="185"/>
                  <a:pt x="72" y="185"/>
                  <a:pt x="72" y="185"/>
                </a:cubicBezTo>
                <a:cubicBezTo>
                  <a:pt x="72" y="187"/>
                  <a:pt x="72" y="189"/>
                  <a:pt x="72" y="190"/>
                </a:cubicBezTo>
                <a:cubicBezTo>
                  <a:pt x="71" y="192"/>
                  <a:pt x="70" y="193"/>
                  <a:pt x="69" y="195"/>
                </a:cubicBezTo>
                <a:cubicBezTo>
                  <a:pt x="67" y="196"/>
                  <a:pt x="66" y="197"/>
                  <a:pt x="65" y="197"/>
                </a:cubicBezTo>
                <a:cubicBezTo>
                  <a:pt x="63" y="198"/>
                  <a:pt x="61" y="198"/>
                  <a:pt x="60" y="198"/>
                </a:cubicBezTo>
                <a:cubicBezTo>
                  <a:pt x="31" y="198"/>
                  <a:pt x="31" y="198"/>
                  <a:pt x="31" y="198"/>
                </a:cubicBezTo>
                <a:cubicBezTo>
                  <a:pt x="28" y="198"/>
                  <a:pt x="24" y="197"/>
                  <a:pt x="22" y="195"/>
                </a:cubicBezTo>
                <a:cubicBezTo>
                  <a:pt x="20" y="192"/>
                  <a:pt x="18" y="189"/>
                  <a:pt x="18" y="185"/>
                </a:cubicBezTo>
                <a:cubicBezTo>
                  <a:pt x="18" y="185"/>
                  <a:pt x="18" y="185"/>
                  <a:pt x="18" y="185"/>
                </a:cubicBezTo>
                <a:cubicBezTo>
                  <a:pt x="18" y="185"/>
                  <a:pt x="18" y="185"/>
                  <a:pt x="18" y="185"/>
                </a:cubicBezTo>
                <a:cubicBezTo>
                  <a:pt x="18" y="88"/>
                  <a:pt x="18" y="120"/>
                  <a:pt x="18" y="77"/>
                </a:cubicBezTo>
                <a:close/>
                <a:moveTo>
                  <a:pt x="68" y="80"/>
                </a:moveTo>
                <a:cubicBezTo>
                  <a:pt x="68" y="80"/>
                  <a:pt x="68" y="80"/>
                  <a:pt x="68" y="80"/>
                </a:cubicBezTo>
                <a:cubicBezTo>
                  <a:pt x="68" y="77"/>
                  <a:pt x="68" y="77"/>
                  <a:pt x="68" y="77"/>
                </a:cubicBezTo>
                <a:cubicBezTo>
                  <a:pt x="67" y="75"/>
                  <a:pt x="68" y="74"/>
                  <a:pt x="69" y="74"/>
                </a:cubicBezTo>
                <a:cubicBezTo>
                  <a:pt x="70" y="74"/>
                  <a:pt x="70" y="74"/>
                  <a:pt x="70" y="74"/>
                </a:cubicBezTo>
                <a:cubicBezTo>
                  <a:pt x="75" y="71"/>
                  <a:pt x="79" y="66"/>
                  <a:pt x="82" y="60"/>
                </a:cubicBezTo>
                <a:cubicBezTo>
                  <a:pt x="84" y="55"/>
                  <a:pt x="86" y="48"/>
                  <a:pt x="86" y="42"/>
                </a:cubicBezTo>
                <a:cubicBezTo>
                  <a:pt x="86" y="33"/>
                  <a:pt x="84" y="26"/>
                  <a:pt x="79" y="19"/>
                </a:cubicBezTo>
                <a:cubicBezTo>
                  <a:pt x="76" y="14"/>
                  <a:pt x="71" y="9"/>
                  <a:pt x="65" y="6"/>
                </a:cubicBezTo>
                <a:cubicBezTo>
                  <a:pt x="65" y="41"/>
                  <a:pt x="65" y="41"/>
                  <a:pt x="65" y="41"/>
                </a:cubicBezTo>
                <a:cubicBezTo>
                  <a:pt x="65" y="41"/>
                  <a:pt x="65" y="41"/>
                  <a:pt x="65" y="41"/>
                </a:cubicBezTo>
                <a:cubicBezTo>
                  <a:pt x="65" y="42"/>
                  <a:pt x="65" y="42"/>
                  <a:pt x="64" y="43"/>
                </a:cubicBezTo>
                <a:cubicBezTo>
                  <a:pt x="46" y="52"/>
                  <a:pt x="46" y="52"/>
                  <a:pt x="46" y="52"/>
                </a:cubicBezTo>
                <a:cubicBezTo>
                  <a:pt x="46" y="52"/>
                  <a:pt x="46" y="52"/>
                  <a:pt x="46" y="52"/>
                </a:cubicBezTo>
                <a:cubicBezTo>
                  <a:pt x="46" y="52"/>
                  <a:pt x="45" y="52"/>
                  <a:pt x="44" y="52"/>
                </a:cubicBezTo>
                <a:cubicBezTo>
                  <a:pt x="27" y="43"/>
                  <a:pt x="27" y="43"/>
                  <a:pt x="27" y="43"/>
                </a:cubicBezTo>
                <a:cubicBezTo>
                  <a:pt x="26" y="43"/>
                  <a:pt x="26" y="42"/>
                  <a:pt x="26" y="41"/>
                </a:cubicBezTo>
                <a:cubicBezTo>
                  <a:pt x="26" y="6"/>
                  <a:pt x="26" y="6"/>
                  <a:pt x="26" y="6"/>
                </a:cubicBezTo>
                <a:cubicBezTo>
                  <a:pt x="20" y="9"/>
                  <a:pt x="15" y="14"/>
                  <a:pt x="11" y="19"/>
                </a:cubicBezTo>
                <a:cubicBezTo>
                  <a:pt x="7" y="26"/>
                  <a:pt x="5" y="33"/>
                  <a:pt x="5" y="42"/>
                </a:cubicBezTo>
                <a:cubicBezTo>
                  <a:pt x="5" y="42"/>
                  <a:pt x="5" y="42"/>
                  <a:pt x="5" y="42"/>
                </a:cubicBezTo>
                <a:cubicBezTo>
                  <a:pt x="5" y="42"/>
                  <a:pt x="5" y="42"/>
                  <a:pt x="5" y="42"/>
                </a:cubicBezTo>
                <a:cubicBezTo>
                  <a:pt x="5" y="48"/>
                  <a:pt x="6" y="55"/>
                  <a:pt x="9" y="60"/>
                </a:cubicBezTo>
                <a:cubicBezTo>
                  <a:pt x="12" y="66"/>
                  <a:pt x="16" y="71"/>
                  <a:pt x="21" y="75"/>
                </a:cubicBezTo>
                <a:cubicBezTo>
                  <a:pt x="22" y="75"/>
                  <a:pt x="22" y="76"/>
                  <a:pt x="22" y="76"/>
                </a:cubicBezTo>
                <a:cubicBezTo>
                  <a:pt x="22" y="76"/>
                  <a:pt x="22" y="76"/>
                  <a:pt x="22" y="76"/>
                </a:cubicBezTo>
                <a:cubicBezTo>
                  <a:pt x="22" y="113"/>
                  <a:pt x="22" y="149"/>
                  <a:pt x="22" y="185"/>
                </a:cubicBezTo>
                <a:cubicBezTo>
                  <a:pt x="22" y="185"/>
                  <a:pt x="22" y="185"/>
                  <a:pt x="22" y="185"/>
                </a:cubicBezTo>
                <a:cubicBezTo>
                  <a:pt x="22" y="188"/>
                  <a:pt x="23" y="190"/>
                  <a:pt x="25" y="191"/>
                </a:cubicBezTo>
                <a:cubicBezTo>
                  <a:pt x="27" y="193"/>
                  <a:pt x="29" y="194"/>
                  <a:pt x="31" y="194"/>
                </a:cubicBezTo>
                <a:cubicBezTo>
                  <a:pt x="60" y="194"/>
                  <a:pt x="60" y="194"/>
                  <a:pt x="60" y="194"/>
                </a:cubicBezTo>
                <a:cubicBezTo>
                  <a:pt x="61" y="194"/>
                  <a:pt x="62" y="194"/>
                  <a:pt x="63" y="193"/>
                </a:cubicBezTo>
                <a:cubicBezTo>
                  <a:pt x="64" y="193"/>
                  <a:pt x="65" y="192"/>
                  <a:pt x="66" y="191"/>
                </a:cubicBezTo>
                <a:cubicBezTo>
                  <a:pt x="66" y="191"/>
                  <a:pt x="67" y="190"/>
                  <a:pt x="68" y="189"/>
                </a:cubicBezTo>
                <a:cubicBezTo>
                  <a:pt x="68" y="188"/>
                  <a:pt x="68" y="187"/>
                  <a:pt x="68" y="185"/>
                </a:cubicBezTo>
                <a:cubicBezTo>
                  <a:pt x="68" y="150"/>
                  <a:pt x="68" y="115"/>
                  <a:pt x="68" y="80"/>
                </a:cubicBezTo>
                <a:close/>
                <a:moveTo>
                  <a:pt x="35" y="178"/>
                </a:moveTo>
                <a:cubicBezTo>
                  <a:pt x="56" y="178"/>
                  <a:pt x="56" y="178"/>
                  <a:pt x="56" y="178"/>
                </a:cubicBezTo>
                <a:cubicBezTo>
                  <a:pt x="56" y="157"/>
                  <a:pt x="56" y="157"/>
                  <a:pt x="56" y="157"/>
                </a:cubicBezTo>
                <a:cubicBezTo>
                  <a:pt x="35" y="157"/>
                  <a:pt x="35" y="157"/>
                  <a:pt x="35" y="157"/>
                </a:cubicBezTo>
                <a:cubicBezTo>
                  <a:pt x="35" y="178"/>
                  <a:pt x="35" y="178"/>
                  <a:pt x="35" y="178"/>
                </a:cubicBezTo>
                <a:close/>
                <a:moveTo>
                  <a:pt x="58" y="183"/>
                </a:moveTo>
                <a:cubicBezTo>
                  <a:pt x="59" y="183"/>
                  <a:pt x="60" y="182"/>
                  <a:pt x="60" y="180"/>
                </a:cubicBezTo>
                <a:cubicBezTo>
                  <a:pt x="60" y="155"/>
                  <a:pt x="60" y="155"/>
                  <a:pt x="60" y="155"/>
                </a:cubicBezTo>
                <a:cubicBezTo>
                  <a:pt x="60" y="154"/>
                  <a:pt x="59" y="153"/>
                  <a:pt x="58" y="153"/>
                </a:cubicBezTo>
                <a:cubicBezTo>
                  <a:pt x="33" y="153"/>
                  <a:pt x="33" y="153"/>
                  <a:pt x="33" y="153"/>
                </a:cubicBezTo>
                <a:cubicBezTo>
                  <a:pt x="31" y="153"/>
                  <a:pt x="30" y="154"/>
                  <a:pt x="30" y="155"/>
                </a:cubicBezTo>
                <a:cubicBezTo>
                  <a:pt x="30" y="180"/>
                  <a:pt x="30" y="180"/>
                  <a:pt x="30" y="180"/>
                </a:cubicBezTo>
                <a:cubicBezTo>
                  <a:pt x="30" y="182"/>
                  <a:pt x="31" y="183"/>
                  <a:pt x="33" y="183"/>
                </a:cubicBezTo>
                <a:lnTo>
                  <a:pt x="58" y="183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1" name="Freeform 139"/>
          <p:cNvSpPr>
            <a:spLocks noEditPoints="1"/>
          </p:cNvSpPr>
          <p:nvPr/>
        </p:nvSpPr>
        <p:spPr bwMode="auto">
          <a:xfrm>
            <a:off x="4478338" y="4329114"/>
            <a:ext cx="204788" cy="231775"/>
          </a:xfrm>
          <a:custGeom>
            <a:avLst/>
            <a:gdLst>
              <a:gd name="T0" fmla="*/ 12 w 43"/>
              <a:gd name="T1" fmla="*/ 16 h 49"/>
              <a:gd name="T2" fmla="*/ 18 w 43"/>
              <a:gd name="T3" fmla="*/ 8 h 49"/>
              <a:gd name="T4" fmla="*/ 19 w 43"/>
              <a:gd name="T5" fmla="*/ 3 h 49"/>
              <a:gd name="T6" fmla="*/ 10 w 43"/>
              <a:gd name="T7" fmla="*/ 23 h 49"/>
              <a:gd name="T8" fmla="*/ 11 w 43"/>
              <a:gd name="T9" fmla="*/ 27 h 49"/>
              <a:gd name="T10" fmla="*/ 10 w 43"/>
              <a:gd name="T11" fmla="*/ 23 h 49"/>
              <a:gd name="T12" fmla="*/ 12 w 43"/>
              <a:gd name="T13" fmla="*/ 31 h 49"/>
              <a:gd name="T14" fmla="*/ 12 w 43"/>
              <a:gd name="T15" fmla="*/ 31 h 49"/>
              <a:gd name="T16" fmla="*/ 15 w 43"/>
              <a:gd name="T17" fmla="*/ 33 h 49"/>
              <a:gd name="T18" fmla="*/ 9 w 43"/>
              <a:gd name="T19" fmla="*/ 34 h 49"/>
              <a:gd name="T20" fmla="*/ 0 w 43"/>
              <a:gd name="T21" fmla="*/ 49 h 49"/>
              <a:gd name="T22" fmla="*/ 20 w 43"/>
              <a:gd name="T23" fmla="*/ 33 h 49"/>
              <a:gd name="T24" fmla="*/ 28 w 43"/>
              <a:gd name="T25" fmla="*/ 31 h 49"/>
              <a:gd name="T26" fmla="*/ 20 w 43"/>
              <a:gd name="T27" fmla="*/ 33 h 49"/>
              <a:gd name="T28" fmla="*/ 32 w 43"/>
              <a:gd name="T29" fmla="*/ 33 h 49"/>
              <a:gd name="T30" fmla="*/ 34 w 43"/>
              <a:gd name="T31" fmla="*/ 34 h 49"/>
              <a:gd name="T32" fmla="*/ 37 w 43"/>
              <a:gd name="T33" fmla="*/ 32 h 49"/>
              <a:gd name="T34" fmla="*/ 30 w 43"/>
              <a:gd name="T35" fmla="*/ 33 h 49"/>
              <a:gd name="T36" fmla="*/ 37 w 43"/>
              <a:gd name="T37" fmla="*/ 42 h 49"/>
              <a:gd name="T38" fmla="*/ 38 w 43"/>
              <a:gd name="T39" fmla="*/ 35 h 49"/>
              <a:gd name="T40" fmla="*/ 38 w 43"/>
              <a:gd name="T41" fmla="*/ 45 h 49"/>
              <a:gd name="T42" fmla="*/ 40 w 43"/>
              <a:gd name="T43" fmla="*/ 49 h 49"/>
              <a:gd name="T44" fmla="*/ 41 w 43"/>
              <a:gd name="T45" fmla="*/ 42 h 49"/>
              <a:gd name="T46" fmla="*/ 34 w 43"/>
              <a:gd name="T47" fmla="*/ 25 h 49"/>
              <a:gd name="T48" fmla="*/ 30 w 43"/>
              <a:gd name="T49" fmla="*/ 23 h 49"/>
              <a:gd name="T50" fmla="*/ 34 w 43"/>
              <a:gd name="T51" fmla="*/ 25 h 49"/>
              <a:gd name="T52" fmla="*/ 29 w 43"/>
              <a:gd name="T53" fmla="*/ 13 h 49"/>
              <a:gd name="T54" fmla="*/ 29 w 43"/>
              <a:gd name="T55" fmla="*/ 20 h 49"/>
              <a:gd name="T56" fmla="*/ 28 w 43"/>
              <a:gd name="T57" fmla="*/ 10 h 49"/>
              <a:gd name="T58" fmla="*/ 24 w 43"/>
              <a:gd name="T59" fmla="*/ 8 h 49"/>
              <a:gd name="T60" fmla="*/ 28 w 43"/>
              <a:gd name="T61" fmla="*/ 10 h 49"/>
              <a:gd name="T62" fmla="*/ 24 w 43"/>
              <a:gd name="T63" fmla="*/ 0 h 49"/>
              <a:gd name="T64" fmla="*/ 20 w 43"/>
              <a:gd name="T65" fmla="*/ 2 h 49"/>
              <a:gd name="T66" fmla="*/ 23 w 43"/>
              <a:gd name="T67" fmla="*/ 3 h 49"/>
              <a:gd name="T68" fmla="*/ 25 w 43"/>
              <a:gd name="T69" fmla="*/ 3 h 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43" h="49">
                <a:moveTo>
                  <a:pt x="16" y="7"/>
                </a:moveTo>
                <a:cubicBezTo>
                  <a:pt x="12" y="16"/>
                  <a:pt x="12" y="16"/>
                  <a:pt x="12" y="16"/>
                </a:cubicBezTo>
                <a:cubicBezTo>
                  <a:pt x="17" y="11"/>
                  <a:pt x="17" y="11"/>
                  <a:pt x="17" y="11"/>
                </a:cubicBezTo>
                <a:cubicBezTo>
                  <a:pt x="18" y="10"/>
                  <a:pt x="18" y="9"/>
                  <a:pt x="18" y="8"/>
                </a:cubicBezTo>
                <a:cubicBezTo>
                  <a:pt x="19" y="7"/>
                  <a:pt x="19" y="5"/>
                  <a:pt x="19" y="4"/>
                </a:cubicBezTo>
                <a:cubicBezTo>
                  <a:pt x="19" y="3"/>
                  <a:pt x="19" y="3"/>
                  <a:pt x="19" y="3"/>
                </a:cubicBezTo>
                <a:cubicBezTo>
                  <a:pt x="16" y="7"/>
                  <a:pt x="16" y="7"/>
                  <a:pt x="16" y="7"/>
                </a:cubicBezTo>
                <a:close/>
                <a:moveTo>
                  <a:pt x="10" y="23"/>
                </a:moveTo>
                <a:cubicBezTo>
                  <a:pt x="6" y="33"/>
                  <a:pt x="6" y="33"/>
                  <a:pt x="6" y="33"/>
                </a:cubicBezTo>
                <a:cubicBezTo>
                  <a:pt x="11" y="27"/>
                  <a:pt x="11" y="27"/>
                  <a:pt x="11" y="27"/>
                </a:cubicBezTo>
                <a:cubicBezTo>
                  <a:pt x="15" y="18"/>
                  <a:pt x="15" y="18"/>
                  <a:pt x="15" y="18"/>
                </a:cubicBezTo>
                <a:cubicBezTo>
                  <a:pt x="10" y="23"/>
                  <a:pt x="10" y="23"/>
                  <a:pt x="10" y="23"/>
                </a:cubicBezTo>
                <a:close/>
                <a:moveTo>
                  <a:pt x="3" y="39"/>
                </a:moveTo>
                <a:cubicBezTo>
                  <a:pt x="12" y="31"/>
                  <a:pt x="12" y="31"/>
                  <a:pt x="12" y="31"/>
                </a:cubicBezTo>
                <a:cubicBezTo>
                  <a:pt x="12" y="31"/>
                  <a:pt x="12" y="31"/>
                  <a:pt x="12" y="31"/>
                </a:cubicBezTo>
                <a:cubicBezTo>
                  <a:pt x="12" y="31"/>
                  <a:pt x="12" y="31"/>
                  <a:pt x="12" y="31"/>
                </a:cubicBezTo>
                <a:cubicBezTo>
                  <a:pt x="18" y="31"/>
                  <a:pt x="18" y="31"/>
                  <a:pt x="18" y="31"/>
                </a:cubicBezTo>
                <a:cubicBezTo>
                  <a:pt x="15" y="33"/>
                  <a:pt x="15" y="33"/>
                  <a:pt x="15" y="33"/>
                </a:cubicBezTo>
                <a:cubicBezTo>
                  <a:pt x="10" y="33"/>
                  <a:pt x="10" y="33"/>
                  <a:pt x="10" y="33"/>
                </a:cubicBezTo>
                <a:cubicBezTo>
                  <a:pt x="10" y="33"/>
                  <a:pt x="9" y="34"/>
                  <a:pt x="9" y="34"/>
                </a:cubicBezTo>
                <a:cubicBezTo>
                  <a:pt x="6" y="43"/>
                  <a:pt x="6" y="43"/>
                  <a:pt x="6" y="43"/>
                </a:cubicBezTo>
                <a:cubicBezTo>
                  <a:pt x="0" y="49"/>
                  <a:pt x="0" y="49"/>
                  <a:pt x="0" y="49"/>
                </a:cubicBezTo>
                <a:cubicBezTo>
                  <a:pt x="3" y="39"/>
                  <a:pt x="3" y="39"/>
                  <a:pt x="3" y="39"/>
                </a:cubicBezTo>
                <a:close/>
                <a:moveTo>
                  <a:pt x="20" y="33"/>
                </a:moveTo>
                <a:cubicBezTo>
                  <a:pt x="26" y="33"/>
                  <a:pt x="26" y="33"/>
                  <a:pt x="26" y="33"/>
                </a:cubicBezTo>
                <a:cubicBezTo>
                  <a:pt x="28" y="31"/>
                  <a:pt x="28" y="31"/>
                  <a:pt x="28" y="31"/>
                </a:cubicBezTo>
                <a:cubicBezTo>
                  <a:pt x="22" y="31"/>
                  <a:pt x="22" y="31"/>
                  <a:pt x="22" y="31"/>
                </a:cubicBezTo>
                <a:cubicBezTo>
                  <a:pt x="20" y="33"/>
                  <a:pt x="20" y="33"/>
                  <a:pt x="20" y="33"/>
                </a:cubicBezTo>
                <a:close/>
                <a:moveTo>
                  <a:pt x="30" y="33"/>
                </a:moveTo>
                <a:cubicBezTo>
                  <a:pt x="32" y="33"/>
                  <a:pt x="32" y="33"/>
                  <a:pt x="32" y="33"/>
                </a:cubicBezTo>
                <a:cubicBezTo>
                  <a:pt x="32" y="33"/>
                  <a:pt x="32" y="33"/>
                  <a:pt x="32" y="33"/>
                </a:cubicBezTo>
                <a:cubicBezTo>
                  <a:pt x="33" y="33"/>
                  <a:pt x="34" y="34"/>
                  <a:pt x="34" y="34"/>
                </a:cubicBezTo>
                <a:cubicBezTo>
                  <a:pt x="34" y="35"/>
                  <a:pt x="34" y="35"/>
                  <a:pt x="34" y="35"/>
                </a:cubicBezTo>
                <a:cubicBezTo>
                  <a:pt x="37" y="32"/>
                  <a:pt x="37" y="32"/>
                  <a:pt x="37" y="32"/>
                </a:cubicBezTo>
                <a:cubicBezTo>
                  <a:pt x="35" y="28"/>
                  <a:pt x="35" y="28"/>
                  <a:pt x="35" y="28"/>
                </a:cubicBezTo>
                <a:cubicBezTo>
                  <a:pt x="30" y="33"/>
                  <a:pt x="30" y="33"/>
                  <a:pt x="30" y="33"/>
                </a:cubicBezTo>
                <a:close/>
                <a:moveTo>
                  <a:pt x="35" y="38"/>
                </a:moveTo>
                <a:cubicBezTo>
                  <a:pt x="37" y="42"/>
                  <a:pt x="37" y="42"/>
                  <a:pt x="37" y="42"/>
                </a:cubicBezTo>
                <a:cubicBezTo>
                  <a:pt x="40" y="39"/>
                  <a:pt x="40" y="39"/>
                  <a:pt x="40" y="39"/>
                </a:cubicBezTo>
                <a:cubicBezTo>
                  <a:pt x="38" y="35"/>
                  <a:pt x="38" y="35"/>
                  <a:pt x="38" y="35"/>
                </a:cubicBezTo>
                <a:cubicBezTo>
                  <a:pt x="35" y="38"/>
                  <a:pt x="35" y="38"/>
                  <a:pt x="35" y="38"/>
                </a:cubicBezTo>
                <a:close/>
                <a:moveTo>
                  <a:pt x="38" y="45"/>
                </a:moveTo>
                <a:cubicBezTo>
                  <a:pt x="40" y="49"/>
                  <a:pt x="40" y="49"/>
                  <a:pt x="40" y="49"/>
                </a:cubicBezTo>
                <a:cubicBezTo>
                  <a:pt x="40" y="49"/>
                  <a:pt x="40" y="49"/>
                  <a:pt x="40" y="49"/>
                </a:cubicBezTo>
                <a:cubicBezTo>
                  <a:pt x="43" y="46"/>
                  <a:pt x="43" y="46"/>
                  <a:pt x="43" y="46"/>
                </a:cubicBezTo>
                <a:cubicBezTo>
                  <a:pt x="41" y="42"/>
                  <a:pt x="41" y="42"/>
                  <a:pt x="41" y="42"/>
                </a:cubicBezTo>
                <a:cubicBezTo>
                  <a:pt x="38" y="45"/>
                  <a:pt x="38" y="45"/>
                  <a:pt x="38" y="45"/>
                </a:cubicBezTo>
                <a:close/>
                <a:moveTo>
                  <a:pt x="34" y="25"/>
                </a:moveTo>
                <a:cubicBezTo>
                  <a:pt x="32" y="21"/>
                  <a:pt x="32" y="21"/>
                  <a:pt x="32" y="21"/>
                </a:cubicBezTo>
                <a:cubicBezTo>
                  <a:pt x="30" y="23"/>
                  <a:pt x="30" y="23"/>
                  <a:pt x="30" y="23"/>
                </a:cubicBezTo>
                <a:cubicBezTo>
                  <a:pt x="31" y="28"/>
                  <a:pt x="31" y="28"/>
                  <a:pt x="31" y="28"/>
                </a:cubicBezTo>
                <a:cubicBezTo>
                  <a:pt x="34" y="25"/>
                  <a:pt x="34" y="25"/>
                  <a:pt x="34" y="25"/>
                </a:cubicBezTo>
                <a:close/>
                <a:moveTo>
                  <a:pt x="31" y="18"/>
                </a:moveTo>
                <a:cubicBezTo>
                  <a:pt x="29" y="13"/>
                  <a:pt x="29" y="13"/>
                  <a:pt x="29" y="13"/>
                </a:cubicBezTo>
                <a:cubicBezTo>
                  <a:pt x="27" y="16"/>
                  <a:pt x="27" y="16"/>
                  <a:pt x="27" y="16"/>
                </a:cubicBezTo>
                <a:cubicBezTo>
                  <a:pt x="29" y="20"/>
                  <a:pt x="29" y="20"/>
                  <a:pt x="29" y="20"/>
                </a:cubicBezTo>
                <a:cubicBezTo>
                  <a:pt x="31" y="18"/>
                  <a:pt x="31" y="18"/>
                  <a:pt x="31" y="18"/>
                </a:cubicBezTo>
                <a:close/>
                <a:moveTo>
                  <a:pt x="28" y="10"/>
                </a:moveTo>
                <a:cubicBezTo>
                  <a:pt x="26" y="6"/>
                  <a:pt x="26" y="6"/>
                  <a:pt x="26" y="6"/>
                </a:cubicBezTo>
                <a:cubicBezTo>
                  <a:pt x="24" y="8"/>
                  <a:pt x="24" y="8"/>
                  <a:pt x="24" y="8"/>
                </a:cubicBezTo>
                <a:cubicBezTo>
                  <a:pt x="25" y="10"/>
                  <a:pt x="25" y="11"/>
                  <a:pt x="26" y="13"/>
                </a:cubicBezTo>
                <a:cubicBezTo>
                  <a:pt x="28" y="10"/>
                  <a:pt x="28" y="10"/>
                  <a:pt x="28" y="10"/>
                </a:cubicBezTo>
                <a:close/>
                <a:moveTo>
                  <a:pt x="25" y="3"/>
                </a:moveTo>
                <a:cubicBezTo>
                  <a:pt x="24" y="0"/>
                  <a:pt x="24" y="0"/>
                  <a:pt x="24" y="0"/>
                </a:cubicBezTo>
                <a:cubicBezTo>
                  <a:pt x="23" y="0"/>
                  <a:pt x="23" y="0"/>
                  <a:pt x="23" y="0"/>
                </a:cubicBezTo>
                <a:cubicBezTo>
                  <a:pt x="20" y="2"/>
                  <a:pt x="20" y="2"/>
                  <a:pt x="20" y="2"/>
                </a:cubicBezTo>
                <a:cubicBezTo>
                  <a:pt x="20" y="2"/>
                  <a:pt x="20" y="2"/>
                  <a:pt x="20" y="2"/>
                </a:cubicBezTo>
                <a:cubicBezTo>
                  <a:pt x="21" y="2"/>
                  <a:pt x="22" y="2"/>
                  <a:pt x="23" y="3"/>
                </a:cubicBezTo>
                <a:cubicBezTo>
                  <a:pt x="23" y="4"/>
                  <a:pt x="23" y="5"/>
                  <a:pt x="23" y="5"/>
                </a:cubicBezTo>
                <a:lnTo>
                  <a:pt x="25" y="3"/>
                </a:lnTo>
                <a:close/>
              </a:path>
            </a:pathLst>
          </a:custGeom>
          <a:solidFill>
            <a:srgbClr val="40B4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2" name="Freeform 140"/>
          <p:cNvSpPr>
            <a:spLocks noEditPoints="1"/>
          </p:cNvSpPr>
          <p:nvPr/>
        </p:nvSpPr>
        <p:spPr bwMode="auto">
          <a:xfrm>
            <a:off x="4459288" y="4314826"/>
            <a:ext cx="593725" cy="511175"/>
          </a:xfrm>
          <a:custGeom>
            <a:avLst/>
            <a:gdLst>
              <a:gd name="T0" fmla="*/ 0 w 125"/>
              <a:gd name="T1" fmla="*/ 81 h 108"/>
              <a:gd name="T2" fmla="*/ 123 w 125"/>
              <a:gd name="T3" fmla="*/ 79 h 108"/>
              <a:gd name="T4" fmla="*/ 123 w 125"/>
              <a:gd name="T5" fmla="*/ 83 h 108"/>
              <a:gd name="T6" fmla="*/ 0 w 125"/>
              <a:gd name="T7" fmla="*/ 53 h 108"/>
              <a:gd name="T8" fmla="*/ 21 w 125"/>
              <a:gd name="T9" fmla="*/ 0 h 108"/>
              <a:gd name="T10" fmla="*/ 29 w 125"/>
              <a:gd name="T11" fmla="*/ 0 h 108"/>
              <a:gd name="T12" fmla="*/ 52 w 125"/>
              <a:gd name="T13" fmla="*/ 53 h 108"/>
              <a:gd name="T14" fmla="*/ 50 w 125"/>
              <a:gd name="T15" fmla="*/ 56 h 108"/>
              <a:gd name="T16" fmla="*/ 42 w 125"/>
              <a:gd name="T17" fmla="*/ 56 h 108"/>
              <a:gd name="T18" fmla="*/ 35 w 125"/>
              <a:gd name="T19" fmla="*/ 40 h 108"/>
              <a:gd name="T20" fmla="*/ 10 w 125"/>
              <a:gd name="T21" fmla="*/ 54 h 108"/>
              <a:gd name="T22" fmla="*/ 1 w 125"/>
              <a:gd name="T23" fmla="*/ 56 h 108"/>
              <a:gd name="T24" fmla="*/ 0 w 125"/>
              <a:gd name="T25" fmla="*/ 53 h 108"/>
              <a:gd name="T26" fmla="*/ 4 w 125"/>
              <a:gd name="T27" fmla="*/ 52 h 108"/>
              <a:gd name="T28" fmla="*/ 13 w 125"/>
              <a:gd name="T29" fmla="*/ 37 h 108"/>
              <a:gd name="T30" fmla="*/ 36 w 125"/>
              <a:gd name="T31" fmla="*/ 36 h 108"/>
              <a:gd name="T32" fmla="*/ 38 w 125"/>
              <a:gd name="T33" fmla="*/ 37 h 108"/>
              <a:gd name="T34" fmla="*/ 48 w 125"/>
              <a:gd name="T35" fmla="*/ 52 h 108"/>
              <a:gd name="T36" fmla="*/ 23 w 125"/>
              <a:gd name="T37" fmla="*/ 3 h 108"/>
              <a:gd name="T38" fmla="*/ 32 w 125"/>
              <a:gd name="T39" fmla="*/ 31 h 108"/>
              <a:gd name="T40" fmla="*/ 27 w 125"/>
              <a:gd name="T41" fmla="*/ 18 h 108"/>
              <a:gd name="T42" fmla="*/ 24 w 125"/>
              <a:gd name="T43" fmla="*/ 17 h 108"/>
              <a:gd name="T44" fmla="*/ 19 w 125"/>
              <a:gd name="T45" fmla="*/ 31 h 108"/>
              <a:gd name="T46" fmla="*/ 36 w 125"/>
              <a:gd name="T47" fmla="*/ 32 h 108"/>
              <a:gd name="T48" fmla="*/ 30 w 125"/>
              <a:gd name="T49" fmla="*/ 17 h 108"/>
              <a:gd name="T50" fmla="*/ 28 w 125"/>
              <a:gd name="T51" fmla="*/ 11 h 108"/>
              <a:gd name="T52" fmla="*/ 24 w 125"/>
              <a:gd name="T53" fmla="*/ 5 h 108"/>
              <a:gd name="T54" fmla="*/ 22 w 125"/>
              <a:gd name="T55" fmla="*/ 11 h 108"/>
              <a:gd name="T56" fmla="*/ 20 w 125"/>
              <a:gd name="T57" fmla="*/ 16 h 108"/>
              <a:gd name="T58" fmla="*/ 16 w 125"/>
              <a:gd name="T59" fmla="*/ 34 h 108"/>
              <a:gd name="T60" fmla="*/ 16 w 125"/>
              <a:gd name="T61" fmla="*/ 34 h 108"/>
              <a:gd name="T62" fmla="*/ 66 w 125"/>
              <a:gd name="T63" fmla="*/ 56 h 108"/>
              <a:gd name="T64" fmla="*/ 66 w 125"/>
              <a:gd name="T65" fmla="*/ 52 h 108"/>
              <a:gd name="T66" fmla="*/ 125 w 125"/>
              <a:gd name="T67" fmla="*/ 54 h 108"/>
              <a:gd name="T68" fmla="*/ 66 w 125"/>
              <a:gd name="T69" fmla="*/ 56 h 108"/>
              <a:gd name="T70" fmla="*/ 65 w 125"/>
              <a:gd name="T71" fmla="*/ 27 h 108"/>
              <a:gd name="T72" fmla="*/ 123 w 125"/>
              <a:gd name="T73" fmla="*/ 25 h 108"/>
              <a:gd name="T74" fmla="*/ 123 w 125"/>
              <a:gd name="T75" fmla="*/ 28 h 108"/>
              <a:gd name="T76" fmla="*/ 66 w 125"/>
              <a:gd name="T77" fmla="*/ 3 h 108"/>
              <a:gd name="T78" fmla="*/ 66 w 125"/>
              <a:gd name="T79" fmla="*/ 0 h 108"/>
              <a:gd name="T80" fmla="*/ 125 w 125"/>
              <a:gd name="T81" fmla="*/ 1 h 108"/>
              <a:gd name="T82" fmla="*/ 66 w 125"/>
              <a:gd name="T83" fmla="*/ 3 h 108"/>
              <a:gd name="T84" fmla="*/ 0 w 125"/>
              <a:gd name="T85" fmla="*/ 106 h 108"/>
              <a:gd name="T86" fmla="*/ 123 w 125"/>
              <a:gd name="T87" fmla="*/ 105 h 108"/>
              <a:gd name="T88" fmla="*/ 123 w 125"/>
              <a:gd name="T89" fmla="*/ 108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25" h="108">
                <a:moveTo>
                  <a:pt x="1" y="83"/>
                </a:moveTo>
                <a:cubicBezTo>
                  <a:pt x="0" y="83"/>
                  <a:pt x="0" y="82"/>
                  <a:pt x="0" y="81"/>
                </a:cubicBezTo>
                <a:cubicBezTo>
                  <a:pt x="0" y="80"/>
                  <a:pt x="0" y="79"/>
                  <a:pt x="1" y="79"/>
                </a:cubicBezTo>
                <a:cubicBezTo>
                  <a:pt x="123" y="79"/>
                  <a:pt x="123" y="79"/>
                  <a:pt x="123" y="79"/>
                </a:cubicBezTo>
                <a:cubicBezTo>
                  <a:pt x="124" y="79"/>
                  <a:pt x="125" y="80"/>
                  <a:pt x="125" y="81"/>
                </a:cubicBezTo>
                <a:cubicBezTo>
                  <a:pt x="125" y="82"/>
                  <a:pt x="124" y="83"/>
                  <a:pt x="123" y="83"/>
                </a:cubicBezTo>
                <a:cubicBezTo>
                  <a:pt x="1" y="83"/>
                  <a:pt x="1" y="83"/>
                  <a:pt x="1" y="83"/>
                </a:cubicBezTo>
                <a:close/>
                <a:moveTo>
                  <a:pt x="0" y="53"/>
                </a:moveTo>
                <a:cubicBezTo>
                  <a:pt x="20" y="1"/>
                  <a:pt x="20" y="1"/>
                  <a:pt x="20" y="1"/>
                </a:cubicBezTo>
                <a:cubicBezTo>
                  <a:pt x="20" y="0"/>
                  <a:pt x="21" y="0"/>
                  <a:pt x="21" y="0"/>
                </a:cubicBezTo>
                <a:cubicBezTo>
                  <a:pt x="21" y="0"/>
                  <a:pt x="21" y="0"/>
                  <a:pt x="21" y="0"/>
                </a:cubicBezTo>
                <a:cubicBezTo>
                  <a:pt x="29" y="0"/>
                  <a:pt x="29" y="0"/>
                  <a:pt x="29" y="0"/>
                </a:cubicBezTo>
                <a:cubicBezTo>
                  <a:pt x="30" y="0"/>
                  <a:pt x="30" y="0"/>
                  <a:pt x="31" y="1"/>
                </a:cubicBezTo>
                <a:cubicBezTo>
                  <a:pt x="52" y="53"/>
                  <a:pt x="52" y="53"/>
                  <a:pt x="52" y="53"/>
                </a:cubicBezTo>
                <a:cubicBezTo>
                  <a:pt x="52" y="54"/>
                  <a:pt x="52" y="55"/>
                  <a:pt x="51" y="55"/>
                </a:cubicBezTo>
                <a:cubicBezTo>
                  <a:pt x="51" y="56"/>
                  <a:pt x="51" y="56"/>
                  <a:pt x="50" y="56"/>
                </a:cubicBezTo>
                <a:cubicBezTo>
                  <a:pt x="50" y="56"/>
                  <a:pt x="50" y="56"/>
                  <a:pt x="50" y="56"/>
                </a:cubicBezTo>
                <a:cubicBezTo>
                  <a:pt x="42" y="56"/>
                  <a:pt x="42" y="56"/>
                  <a:pt x="42" y="56"/>
                </a:cubicBezTo>
                <a:cubicBezTo>
                  <a:pt x="42" y="56"/>
                  <a:pt x="41" y="55"/>
                  <a:pt x="41" y="54"/>
                </a:cubicBezTo>
                <a:cubicBezTo>
                  <a:pt x="35" y="40"/>
                  <a:pt x="35" y="40"/>
                  <a:pt x="35" y="40"/>
                </a:cubicBezTo>
                <a:cubicBezTo>
                  <a:pt x="15" y="40"/>
                  <a:pt x="15" y="40"/>
                  <a:pt x="15" y="40"/>
                </a:cubicBezTo>
                <a:cubicBezTo>
                  <a:pt x="10" y="54"/>
                  <a:pt x="10" y="54"/>
                  <a:pt x="10" y="54"/>
                </a:cubicBezTo>
                <a:cubicBezTo>
                  <a:pt x="10" y="55"/>
                  <a:pt x="9" y="56"/>
                  <a:pt x="9" y="56"/>
                </a:cubicBezTo>
                <a:cubicBezTo>
                  <a:pt x="1" y="56"/>
                  <a:pt x="1" y="56"/>
                  <a:pt x="1" y="56"/>
                </a:cubicBezTo>
                <a:cubicBezTo>
                  <a:pt x="0" y="56"/>
                  <a:pt x="0" y="55"/>
                  <a:pt x="0" y="54"/>
                </a:cubicBezTo>
                <a:cubicBezTo>
                  <a:pt x="0" y="54"/>
                  <a:pt x="0" y="53"/>
                  <a:pt x="0" y="53"/>
                </a:cubicBezTo>
                <a:close/>
                <a:moveTo>
                  <a:pt x="23" y="3"/>
                </a:moveTo>
                <a:cubicBezTo>
                  <a:pt x="4" y="52"/>
                  <a:pt x="4" y="52"/>
                  <a:pt x="4" y="52"/>
                </a:cubicBezTo>
                <a:cubicBezTo>
                  <a:pt x="7" y="52"/>
                  <a:pt x="7" y="52"/>
                  <a:pt x="7" y="52"/>
                </a:cubicBezTo>
                <a:cubicBezTo>
                  <a:pt x="13" y="37"/>
                  <a:pt x="13" y="37"/>
                  <a:pt x="13" y="37"/>
                </a:cubicBezTo>
                <a:cubicBezTo>
                  <a:pt x="13" y="37"/>
                  <a:pt x="14" y="36"/>
                  <a:pt x="14" y="36"/>
                </a:cubicBezTo>
                <a:cubicBezTo>
                  <a:pt x="36" y="36"/>
                  <a:pt x="36" y="36"/>
                  <a:pt x="36" y="36"/>
                </a:cubicBezTo>
                <a:cubicBezTo>
                  <a:pt x="36" y="36"/>
                  <a:pt x="36" y="36"/>
                  <a:pt x="36" y="36"/>
                </a:cubicBezTo>
                <a:cubicBezTo>
                  <a:pt x="37" y="36"/>
                  <a:pt x="38" y="37"/>
                  <a:pt x="38" y="37"/>
                </a:cubicBezTo>
                <a:cubicBezTo>
                  <a:pt x="44" y="52"/>
                  <a:pt x="44" y="52"/>
                  <a:pt x="44" y="52"/>
                </a:cubicBezTo>
                <a:cubicBezTo>
                  <a:pt x="48" y="52"/>
                  <a:pt x="48" y="52"/>
                  <a:pt x="48" y="52"/>
                </a:cubicBezTo>
                <a:cubicBezTo>
                  <a:pt x="28" y="3"/>
                  <a:pt x="28" y="3"/>
                  <a:pt x="28" y="3"/>
                </a:cubicBezTo>
                <a:cubicBezTo>
                  <a:pt x="23" y="3"/>
                  <a:pt x="23" y="3"/>
                  <a:pt x="23" y="3"/>
                </a:cubicBezTo>
                <a:close/>
                <a:moveTo>
                  <a:pt x="19" y="31"/>
                </a:moveTo>
                <a:cubicBezTo>
                  <a:pt x="32" y="31"/>
                  <a:pt x="32" y="31"/>
                  <a:pt x="32" y="31"/>
                </a:cubicBezTo>
                <a:cubicBezTo>
                  <a:pt x="27" y="18"/>
                  <a:pt x="27" y="18"/>
                  <a:pt x="27" y="18"/>
                </a:cubicBezTo>
                <a:cubicBezTo>
                  <a:pt x="27" y="18"/>
                  <a:pt x="27" y="18"/>
                  <a:pt x="27" y="18"/>
                </a:cubicBezTo>
                <a:cubicBezTo>
                  <a:pt x="26" y="16"/>
                  <a:pt x="26" y="14"/>
                  <a:pt x="25" y="13"/>
                </a:cubicBezTo>
                <a:cubicBezTo>
                  <a:pt x="25" y="14"/>
                  <a:pt x="24" y="16"/>
                  <a:pt x="24" y="17"/>
                </a:cubicBezTo>
                <a:cubicBezTo>
                  <a:pt x="24" y="18"/>
                  <a:pt x="24" y="18"/>
                  <a:pt x="24" y="18"/>
                </a:cubicBezTo>
                <a:cubicBezTo>
                  <a:pt x="19" y="31"/>
                  <a:pt x="19" y="31"/>
                  <a:pt x="19" y="31"/>
                </a:cubicBezTo>
                <a:close/>
                <a:moveTo>
                  <a:pt x="34" y="34"/>
                </a:moveTo>
                <a:cubicBezTo>
                  <a:pt x="35" y="34"/>
                  <a:pt x="36" y="33"/>
                  <a:pt x="36" y="32"/>
                </a:cubicBezTo>
                <a:cubicBezTo>
                  <a:pt x="36" y="32"/>
                  <a:pt x="36" y="32"/>
                  <a:pt x="36" y="32"/>
                </a:cubicBezTo>
                <a:cubicBezTo>
                  <a:pt x="30" y="17"/>
                  <a:pt x="30" y="17"/>
                  <a:pt x="30" y="17"/>
                </a:cubicBezTo>
                <a:cubicBezTo>
                  <a:pt x="30" y="17"/>
                  <a:pt x="30" y="17"/>
                  <a:pt x="30" y="17"/>
                </a:cubicBezTo>
                <a:cubicBezTo>
                  <a:pt x="30" y="15"/>
                  <a:pt x="29" y="13"/>
                  <a:pt x="28" y="11"/>
                </a:cubicBezTo>
                <a:cubicBezTo>
                  <a:pt x="28" y="9"/>
                  <a:pt x="27" y="8"/>
                  <a:pt x="27" y="6"/>
                </a:cubicBezTo>
                <a:cubicBezTo>
                  <a:pt x="26" y="5"/>
                  <a:pt x="25" y="5"/>
                  <a:pt x="24" y="5"/>
                </a:cubicBezTo>
                <a:cubicBezTo>
                  <a:pt x="24" y="5"/>
                  <a:pt x="23" y="6"/>
                  <a:pt x="23" y="7"/>
                </a:cubicBezTo>
                <a:cubicBezTo>
                  <a:pt x="23" y="8"/>
                  <a:pt x="23" y="10"/>
                  <a:pt x="22" y="11"/>
                </a:cubicBezTo>
                <a:cubicBezTo>
                  <a:pt x="22" y="13"/>
                  <a:pt x="21" y="15"/>
                  <a:pt x="20" y="16"/>
                </a:cubicBezTo>
                <a:cubicBezTo>
                  <a:pt x="20" y="16"/>
                  <a:pt x="20" y="16"/>
                  <a:pt x="20" y="16"/>
                </a:cubicBezTo>
                <a:cubicBezTo>
                  <a:pt x="15" y="32"/>
                  <a:pt x="15" y="32"/>
                  <a:pt x="15" y="32"/>
                </a:cubicBezTo>
                <a:cubicBezTo>
                  <a:pt x="14" y="33"/>
                  <a:pt x="15" y="34"/>
                  <a:pt x="16" y="34"/>
                </a:cubicBezTo>
                <a:cubicBezTo>
                  <a:pt x="16" y="34"/>
                  <a:pt x="16" y="34"/>
                  <a:pt x="16" y="34"/>
                </a:cubicBezTo>
                <a:cubicBezTo>
                  <a:pt x="16" y="34"/>
                  <a:pt x="16" y="34"/>
                  <a:pt x="16" y="34"/>
                </a:cubicBezTo>
                <a:cubicBezTo>
                  <a:pt x="34" y="34"/>
                  <a:pt x="34" y="34"/>
                  <a:pt x="34" y="34"/>
                </a:cubicBezTo>
                <a:close/>
                <a:moveTo>
                  <a:pt x="66" y="56"/>
                </a:moveTo>
                <a:cubicBezTo>
                  <a:pt x="65" y="56"/>
                  <a:pt x="65" y="55"/>
                  <a:pt x="65" y="54"/>
                </a:cubicBezTo>
                <a:cubicBezTo>
                  <a:pt x="65" y="53"/>
                  <a:pt x="65" y="52"/>
                  <a:pt x="66" y="52"/>
                </a:cubicBezTo>
                <a:cubicBezTo>
                  <a:pt x="123" y="52"/>
                  <a:pt x="123" y="52"/>
                  <a:pt x="123" y="52"/>
                </a:cubicBezTo>
                <a:cubicBezTo>
                  <a:pt x="124" y="52"/>
                  <a:pt x="125" y="53"/>
                  <a:pt x="125" y="54"/>
                </a:cubicBezTo>
                <a:cubicBezTo>
                  <a:pt x="125" y="55"/>
                  <a:pt x="124" y="56"/>
                  <a:pt x="123" y="56"/>
                </a:cubicBezTo>
                <a:cubicBezTo>
                  <a:pt x="66" y="56"/>
                  <a:pt x="66" y="56"/>
                  <a:pt x="66" y="56"/>
                </a:cubicBezTo>
                <a:close/>
                <a:moveTo>
                  <a:pt x="66" y="28"/>
                </a:moveTo>
                <a:cubicBezTo>
                  <a:pt x="65" y="28"/>
                  <a:pt x="65" y="28"/>
                  <a:pt x="65" y="27"/>
                </a:cubicBezTo>
                <a:cubicBezTo>
                  <a:pt x="65" y="26"/>
                  <a:pt x="65" y="25"/>
                  <a:pt x="66" y="25"/>
                </a:cubicBezTo>
                <a:cubicBezTo>
                  <a:pt x="123" y="25"/>
                  <a:pt x="123" y="25"/>
                  <a:pt x="123" y="25"/>
                </a:cubicBezTo>
                <a:cubicBezTo>
                  <a:pt x="124" y="25"/>
                  <a:pt x="125" y="26"/>
                  <a:pt x="125" y="27"/>
                </a:cubicBezTo>
                <a:cubicBezTo>
                  <a:pt x="125" y="28"/>
                  <a:pt x="124" y="28"/>
                  <a:pt x="123" y="28"/>
                </a:cubicBezTo>
                <a:cubicBezTo>
                  <a:pt x="66" y="28"/>
                  <a:pt x="66" y="28"/>
                  <a:pt x="66" y="28"/>
                </a:cubicBezTo>
                <a:close/>
                <a:moveTo>
                  <a:pt x="66" y="3"/>
                </a:moveTo>
                <a:cubicBezTo>
                  <a:pt x="65" y="3"/>
                  <a:pt x="65" y="2"/>
                  <a:pt x="65" y="1"/>
                </a:cubicBezTo>
                <a:cubicBezTo>
                  <a:pt x="65" y="0"/>
                  <a:pt x="65" y="0"/>
                  <a:pt x="66" y="0"/>
                </a:cubicBezTo>
                <a:cubicBezTo>
                  <a:pt x="123" y="0"/>
                  <a:pt x="123" y="0"/>
                  <a:pt x="123" y="0"/>
                </a:cubicBezTo>
                <a:cubicBezTo>
                  <a:pt x="124" y="0"/>
                  <a:pt x="125" y="0"/>
                  <a:pt x="125" y="1"/>
                </a:cubicBezTo>
                <a:cubicBezTo>
                  <a:pt x="125" y="2"/>
                  <a:pt x="124" y="3"/>
                  <a:pt x="123" y="3"/>
                </a:cubicBezTo>
                <a:cubicBezTo>
                  <a:pt x="66" y="3"/>
                  <a:pt x="66" y="3"/>
                  <a:pt x="66" y="3"/>
                </a:cubicBezTo>
                <a:close/>
                <a:moveTo>
                  <a:pt x="1" y="108"/>
                </a:moveTo>
                <a:cubicBezTo>
                  <a:pt x="0" y="108"/>
                  <a:pt x="0" y="107"/>
                  <a:pt x="0" y="106"/>
                </a:cubicBezTo>
                <a:cubicBezTo>
                  <a:pt x="0" y="105"/>
                  <a:pt x="0" y="105"/>
                  <a:pt x="1" y="105"/>
                </a:cubicBezTo>
                <a:cubicBezTo>
                  <a:pt x="123" y="105"/>
                  <a:pt x="123" y="105"/>
                  <a:pt x="123" y="105"/>
                </a:cubicBezTo>
                <a:cubicBezTo>
                  <a:pt x="124" y="105"/>
                  <a:pt x="125" y="105"/>
                  <a:pt x="125" y="106"/>
                </a:cubicBezTo>
                <a:cubicBezTo>
                  <a:pt x="125" y="107"/>
                  <a:pt x="124" y="108"/>
                  <a:pt x="123" y="108"/>
                </a:cubicBezTo>
                <a:lnTo>
                  <a:pt x="1" y="108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3" name="Freeform 141"/>
          <p:cNvSpPr/>
          <p:nvPr/>
        </p:nvSpPr>
        <p:spPr bwMode="auto">
          <a:xfrm>
            <a:off x="4459288" y="4930776"/>
            <a:ext cx="593725" cy="19050"/>
          </a:xfrm>
          <a:custGeom>
            <a:avLst/>
            <a:gdLst>
              <a:gd name="T0" fmla="*/ 1 w 125"/>
              <a:gd name="T1" fmla="*/ 4 h 4"/>
              <a:gd name="T2" fmla="*/ 0 w 125"/>
              <a:gd name="T3" fmla="*/ 2 h 4"/>
              <a:gd name="T4" fmla="*/ 1 w 125"/>
              <a:gd name="T5" fmla="*/ 0 h 4"/>
              <a:gd name="T6" fmla="*/ 123 w 125"/>
              <a:gd name="T7" fmla="*/ 0 h 4"/>
              <a:gd name="T8" fmla="*/ 125 w 125"/>
              <a:gd name="T9" fmla="*/ 2 h 4"/>
              <a:gd name="T10" fmla="*/ 123 w 125"/>
              <a:gd name="T11" fmla="*/ 4 h 4"/>
              <a:gd name="T12" fmla="*/ 1 w 125"/>
              <a:gd name="T13" fmla="*/ 4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5" h="4">
                <a:moveTo>
                  <a:pt x="1" y="4"/>
                </a:moveTo>
                <a:cubicBezTo>
                  <a:pt x="0" y="4"/>
                  <a:pt x="0" y="3"/>
                  <a:pt x="0" y="2"/>
                </a:cubicBezTo>
                <a:cubicBezTo>
                  <a:pt x="0" y="1"/>
                  <a:pt x="0" y="0"/>
                  <a:pt x="1" y="0"/>
                </a:cubicBezTo>
                <a:cubicBezTo>
                  <a:pt x="123" y="0"/>
                  <a:pt x="123" y="0"/>
                  <a:pt x="123" y="0"/>
                </a:cubicBezTo>
                <a:cubicBezTo>
                  <a:pt x="124" y="0"/>
                  <a:pt x="125" y="1"/>
                  <a:pt x="125" y="2"/>
                </a:cubicBezTo>
                <a:cubicBezTo>
                  <a:pt x="125" y="3"/>
                  <a:pt x="124" y="4"/>
                  <a:pt x="123" y="4"/>
                </a:cubicBezTo>
                <a:lnTo>
                  <a:pt x="1" y="4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Freeform 205"/>
          <p:cNvSpPr>
            <a:spLocks noEditPoints="1"/>
          </p:cNvSpPr>
          <p:nvPr/>
        </p:nvSpPr>
        <p:spPr bwMode="auto">
          <a:xfrm>
            <a:off x="2259013" y="565151"/>
            <a:ext cx="150813" cy="225425"/>
          </a:xfrm>
          <a:custGeom>
            <a:avLst/>
            <a:gdLst>
              <a:gd name="T0" fmla="*/ 90 w 90"/>
              <a:gd name="T1" fmla="*/ 134 h 134"/>
              <a:gd name="T2" fmla="*/ 90 w 90"/>
              <a:gd name="T3" fmla="*/ 133 h 134"/>
              <a:gd name="T4" fmla="*/ 88 w 90"/>
              <a:gd name="T5" fmla="*/ 134 h 134"/>
              <a:gd name="T6" fmla="*/ 90 w 90"/>
              <a:gd name="T7" fmla="*/ 134 h 134"/>
              <a:gd name="T8" fmla="*/ 90 w 90"/>
              <a:gd name="T9" fmla="*/ 122 h 134"/>
              <a:gd name="T10" fmla="*/ 77 w 90"/>
              <a:gd name="T11" fmla="*/ 134 h 134"/>
              <a:gd name="T12" fmla="*/ 61 w 90"/>
              <a:gd name="T13" fmla="*/ 134 h 134"/>
              <a:gd name="T14" fmla="*/ 90 w 90"/>
              <a:gd name="T15" fmla="*/ 105 h 134"/>
              <a:gd name="T16" fmla="*/ 90 w 90"/>
              <a:gd name="T17" fmla="*/ 122 h 134"/>
              <a:gd name="T18" fmla="*/ 90 w 90"/>
              <a:gd name="T19" fmla="*/ 94 h 134"/>
              <a:gd name="T20" fmla="*/ 50 w 90"/>
              <a:gd name="T21" fmla="*/ 134 h 134"/>
              <a:gd name="T22" fmla="*/ 34 w 90"/>
              <a:gd name="T23" fmla="*/ 134 h 134"/>
              <a:gd name="T24" fmla="*/ 90 w 90"/>
              <a:gd name="T25" fmla="*/ 78 h 134"/>
              <a:gd name="T26" fmla="*/ 90 w 90"/>
              <a:gd name="T27" fmla="*/ 94 h 134"/>
              <a:gd name="T28" fmla="*/ 90 w 90"/>
              <a:gd name="T29" fmla="*/ 67 h 134"/>
              <a:gd name="T30" fmla="*/ 22 w 90"/>
              <a:gd name="T31" fmla="*/ 134 h 134"/>
              <a:gd name="T32" fmla="*/ 6 w 90"/>
              <a:gd name="T33" fmla="*/ 134 h 134"/>
              <a:gd name="T34" fmla="*/ 90 w 90"/>
              <a:gd name="T35" fmla="*/ 51 h 134"/>
              <a:gd name="T36" fmla="*/ 90 w 90"/>
              <a:gd name="T37" fmla="*/ 67 h 134"/>
              <a:gd name="T38" fmla="*/ 90 w 90"/>
              <a:gd name="T39" fmla="*/ 39 h 134"/>
              <a:gd name="T40" fmla="*/ 90 w 90"/>
              <a:gd name="T41" fmla="*/ 23 h 134"/>
              <a:gd name="T42" fmla="*/ 0 w 90"/>
              <a:gd name="T43" fmla="*/ 113 h 134"/>
              <a:gd name="T44" fmla="*/ 0 w 90"/>
              <a:gd name="T45" fmla="*/ 129 h 134"/>
              <a:gd name="T46" fmla="*/ 90 w 90"/>
              <a:gd name="T47" fmla="*/ 39 h 134"/>
              <a:gd name="T48" fmla="*/ 90 w 90"/>
              <a:gd name="T49" fmla="*/ 12 h 134"/>
              <a:gd name="T50" fmla="*/ 90 w 90"/>
              <a:gd name="T51" fmla="*/ 6 h 134"/>
              <a:gd name="T52" fmla="*/ 90 w 90"/>
              <a:gd name="T53" fmla="*/ 6 h 134"/>
              <a:gd name="T54" fmla="*/ 88 w 90"/>
              <a:gd name="T55" fmla="*/ 2 h 134"/>
              <a:gd name="T56" fmla="*/ 88 w 90"/>
              <a:gd name="T57" fmla="*/ 1 h 134"/>
              <a:gd name="T58" fmla="*/ 86 w 90"/>
              <a:gd name="T59" fmla="*/ 0 h 134"/>
              <a:gd name="T60" fmla="*/ 0 w 90"/>
              <a:gd name="T61" fmla="*/ 86 h 134"/>
              <a:gd name="T62" fmla="*/ 0 w 90"/>
              <a:gd name="T63" fmla="*/ 102 h 134"/>
              <a:gd name="T64" fmla="*/ 90 w 90"/>
              <a:gd name="T65" fmla="*/ 12 h 134"/>
              <a:gd name="T66" fmla="*/ 75 w 90"/>
              <a:gd name="T67" fmla="*/ 0 h 134"/>
              <a:gd name="T68" fmla="*/ 59 w 90"/>
              <a:gd name="T69" fmla="*/ 0 h 134"/>
              <a:gd name="T70" fmla="*/ 0 w 90"/>
              <a:gd name="T71" fmla="*/ 58 h 134"/>
              <a:gd name="T72" fmla="*/ 0 w 90"/>
              <a:gd name="T73" fmla="*/ 74 h 134"/>
              <a:gd name="T74" fmla="*/ 75 w 90"/>
              <a:gd name="T75" fmla="*/ 0 h 134"/>
              <a:gd name="T76" fmla="*/ 47 w 90"/>
              <a:gd name="T77" fmla="*/ 0 h 134"/>
              <a:gd name="T78" fmla="*/ 0 w 90"/>
              <a:gd name="T79" fmla="*/ 47 h 134"/>
              <a:gd name="T80" fmla="*/ 0 w 90"/>
              <a:gd name="T81" fmla="*/ 31 h 134"/>
              <a:gd name="T82" fmla="*/ 31 w 90"/>
              <a:gd name="T83" fmla="*/ 0 h 134"/>
              <a:gd name="T84" fmla="*/ 47 w 90"/>
              <a:gd name="T85" fmla="*/ 0 h 134"/>
              <a:gd name="T86" fmla="*/ 20 w 90"/>
              <a:gd name="T87" fmla="*/ 0 h 134"/>
              <a:gd name="T88" fmla="*/ 0 w 90"/>
              <a:gd name="T89" fmla="*/ 19 h 134"/>
              <a:gd name="T90" fmla="*/ 0 w 90"/>
              <a:gd name="T91" fmla="*/ 6 h 134"/>
              <a:gd name="T92" fmla="*/ 2 w 90"/>
              <a:gd name="T93" fmla="*/ 2 h 134"/>
              <a:gd name="T94" fmla="*/ 2 w 90"/>
              <a:gd name="T95" fmla="*/ 2 h 134"/>
              <a:gd name="T96" fmla="*/ 7 w 90"/>
              <a:gd name="T97" fmla="*/ 0 h 134"/>
              <a:gd name="T98" fmla="*/ 20 w 90"/>
              <a:gd name="T99" fmla="*/ 0 h 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90" h="134">
                <a:moveTo>
                  <a:pt x="90" y="134"/>
                </a:moveTo>
                <a:cubicBezTo>
                  <a:pt x="90" y="133"/>
                  <a:pt x="90" y="133"/>
                  <a:pt x="90" y="133"/>
                </a:cubicBezTo>
                <a:cubicBezTo>
                  <a:pt x="88" y="134"/>
                  <a:pt x="88" y="134"/>
                  <a:pt x="88" y="134"/>
                </a:cubicBezTo>
                <a:cubicBezTo>
                  <a:pt x="90" y="134"/>
                  <a:pt x="90" y="134"/>
                  <a:pt x="90" y="134"/>
                </a:cubicBezTo>
                <a:close/>
                <a:moveTo>
                  <a:pt x="90" y="122"/>
                </a:moveTo>
                <a:cubicBezTo>
                  <a:pt x="77" y="134"/>
                  <a:pt x="77" y="134"/>
                  <a:pt x="77" y="134"/>
                </a:cubicBezTo>
                <a:cubicBezTo>
                  <a:pt x="61" y="134"/>
                  <a:pt x="61" y="134"/>
                  <a:pt x="61" y="134"/>
                </a:cubicBezTo>
                <a:cubicBezTo>
                  <a:pt x="90" y="105"/>
                  <a:pt x="90" y="105"/>
                  <a:pt x="90" y="105"/>
                </a:cubicBezTo>
                <a:cubicBezTo>
                  <a:pt x="90" y="122"/>
                  <a:pt x="90" y="122"/>
                  <a:pt x="90" y="122"/>
                </a:cubicBezTo>
                <a:close/>
                <a:moveTo>
                  <a:pt x="90" y="94"/>
                </a:moveTo>
                <a:cubicBezTo>
                  <a:pt x="50" y="134"/>
                  <a:pt x="50" y="134"/>
                  <a:pt x="50" y="134"/>
                </a:cubicBezTo>
                <a:cubicBezTo>
                  <a:pt x="34" y="134"/>
                  <a:pt x="34" y="134"/>
                  <a:pt x="34" y="134"/>
                </a:cubicBezTo>
                <a:cubicBezTo>
                  <a:pt x="90" y="78"/>
                  <a:pt x="90" y="78"/>
                  <a:pt x="90" y="78"/>
                </a:cubicBezTo>
                <a:cubicBezTo>
                  <a:pt x="90" y="94"/>
                  <a:pt x="90" y="94"/>
                  <a:pt x="90" y="94"/>
                </a:cubicBezTo>
                <a:close/>
                <a:moveTo>
                  <a:pt x="90" y="67"/>
                </a:moveTo>
                <a:cubicBezTo>
                  <a:pt x="22" y="134"/>
                  <a:pt x="22" y="134"/>
                  <a:pt x="22" y="134"/>
                </a:cubicBezTo>
                <a:cubicBezTo>
                  <a:pt x="6" y="134"/>
                  <a:pt x="6" y="134"/>
                  <a:pt x="6" y="134"/>
                </a:cubicBezTo>
                <a:cubicBezTo>
                  <a:pt x="90" y="51"/>
                  <a:pt x="90" y="51"/>
                  <a:pt x="90" y="51"/>
                </a:cubicBezTo>
                <a:cubicBezTo>
                  <a:pt x="90" y="67"/>
                  <a:pt x="90" y="67"/>
                  <a:pt x="90" y="67"/>
                </a:cubicBezTo>
                <a:close/>
                <a:moveTo>
                  <a:pt x="90" y="39"/>
                </a:moveTo>
                <a:cubicBezTo>
                  <a:pt x="90" y="23"/>
                  <a:pt x="90" y="23"/>
                  <a:pt x="90" y="23"/>
                </a:cubicBezTo>
                <a:cubicBezTo>
                  <a:pt x="0" y="113"/>
                  <a:pt x="0" y="113"/>
                  <a:pt x="0" y="113"/>
                </a:cubicBezTo>
                <a:cubicBezTo>
                  <a:pt x="0" y="129"/>
                  <a:pt x="0" y="129"/>
                  <a:pt x="0" y="129"/>
                </a:cubicBezTo>
                <a:cubicBezTo>
                  <a:pt x="90" y="39"/>
                  <a:pt x="90" y="39"/>
                  <a:pt x="90" y="39"/>
                </a:cubicBezTo>
                <a:close/>
                <a:moveTo>
                  <a:pt x="90" y="12"/>
                </a:moveTo>
                <a:cubicBezTo>
                  <a:pt x="90" y="6"/>
                  <a:pt x="90" y="6"/>
                  <a:pt x="90" y="6"/>
                </a:cubicBezTo>
                <a:cubicBezTo>
                  <a:pt x="90" y="6"/>
                  <a:pt x="90" y="6"/>
                  <a:pt x="90" y="6"/>
                </a:cubicBezTo>
                <a:cubicBezTo>
                  <a:pt x="90" y="5"/>
                  <a:pt x="89" y="3"/>
                  <a:pt x="88" y="2"/>
                </a:cubicBezTo>
                <a:cubicBezTo>
                  <a:pt x="88" y="1"/>
                  <a:pt x="88" y="1"/>
                  <a:pt x="88" y="1"/>
                </a:cubicBezTo>
                <a:cubicBezTo>
                  <a:pt x="87" y="1"/>
                  <a:pt x="87" y="0"/>
                  <a:pt x="86" y="0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2"/>
                  <a:pt x="0" y="102"/>
                  <a:pt x="0" y="102"/>
                </a:cubicBezTo>
                <a:cubicBezTo>
                  <a:pt x="90" y="12"/>
                  <a:pt x="90" y="12"/>
                  <a:pt x="90" y="12"/>
                </a:cubicBezTo>
                <a:close/>
                <a:moveTo>
                  <a:pt x="75" y="0"/>
                </a:moveTo>
                <a:cubicBezTo>
                  <a:pt x="59" y="0"/>
                  <a:pt x="59" y="0"/>
                  <a:pt x="59" y="0"/>
                </a:cubicBezTo>
                <a:cubicBezTo>
                  <a:pt x="0" y="58"/>
                  <a:pt x="0" y="58"/>
                  <a:pt x="0" y="58"/>
                </a:cubicBezTo>
                <a:cubicBezTo>
                  <a:pt x="0" y="74"/>
                  <a:pt x="0" y="74"/>
                  <a:pt x="0" y="74"/>
                </a:cubicBezTo>
                <a:cubicBezTo>
                  <a:pt x="75" y="0"/>
                  <a:pt x="75" y="0"/>
                  <a:pt x="75" y="0"/>
                </a:cubicBezTo>
                <a:close/>
                <a:moveTo>
                  <a:pt x="47" y="0"/>
                </a:moveTo>
                <a:cubicBezTo>
                  <a:pt x="0" y="47"/>
                  <a:pt x="0" y="47"/>
                  <a:pt x="0" y="47"/>
                </a:cubicBezTo>
                <a:cubicBezTo>
                  <a:pt x="0" y="31"/>
                  <a:pt x="0" y="31"/>
                  <a:pt x="0" y="31"/>
                </a:cubicBezTo>
                <a:cubicBezTo>
                  <a:pt x="31" y="0"/>
                  <a:pt x="31" y="0"/>
                  <a:pt x="31" y="0"/>
                </a:cubicBezTo>
                <a:cubicBezTo>
                  <a:pt x="47" y="0"/>
                  <a:pt x="47" y="0"/>
                  <a:pt x="47" y="0"/>
                </a:cubicBezTo>
                <a:close/>
                <a:moveTo>
                  <a:pt x="20" y="0"/>
                </a:moveTo>
                <a:cubicBezTo>
                  <a:pt x="0" y="19"/>
                  <a:pt x="0" y="19"/>
                  <a:pt x="0" y="19"/>
                </a:cubicBezTo>
                <a:cubicBezTo>
                  <a:pt x="0" y="6"/>
                  <a:pt x="0" y="6"/>
                  <a:pt x="0" y="6"/>
                </a:cubicBezTo>
                <a:cubicBezTo>
                  <a:pt x="0" y="5"/>
                  <a:pt x="1" y="3"/>
                  <a:pt x="2" y="2"/>
                </a:cubicBezTo>
                <a:cubicBezTo>
                  <a:pt x="2" y="2"/>
                  <a:pt x="2" y="2"/>
                  <a:pt x="2" y="2"/>
                </a:cubicBezTo>
                <a:cubicBezTo>
                  <a:pt x="4" y="0"/>
                  <a:pt x="5" y="0"/>
                  <a:pt x="7" y="0"/>
                </a:cubicBezTo>
                <a:lnTo>
                  <a:pt x="20" y="0"/>
                </a:lnTo>
                <a:close/>
              </a:path>
            </a:pathLst>
          </a:cu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06" name="Freeform 206"/>
          <p:cNvSpPr>
            <a:spLocks noEditPoints="1"/>
          </p:cNvSpPr>
          <p:nvPr/>
        </p:nvSpPr>
        <p:spPr bwMode="auto">
          <a:xfrm>
            <a:off x="2195513" y="808038"/>
            <a:ext cx="611188" cy="55562"/>
          </a:xfrm>
          <a:custGeom>
            <a:avLst/>
            <a:gdLst>
              <a:gd name="T0" fmla="*/ 357 w 385"/>
              <a:gd name="T1" fmla="*/ 0 h 35"/>
              <a:gd name="T2" fmla="*/ 339 w 385"/>
              <a:gd name="T3" fmla="*/ 35 h 35"/>
              <a:gd name="T4" fmla="*/ 374 w 385"/>
              <a:gd name="T5" fmla="*/ 0 h 35"/>
              <a:gd name="T6" fmla="*/ 310 w 385"/>
              <a:gd name="T7" fmla="*/ 35 h 35"/>
              <a:gd name="T8" fmla="*/ 327 w 385"/>
              <a:gd name="T9" fmla="*/ 0 h 35"/>
              <a:gd name="T10" fmla="*/ 345 w 385"/>
              <a:gd name="T11" fmla="*/ 0 h 35"/>
              <a:gd name="T12" fmla="*/ 298 w 385"/>
              <a:gd name="T13" fmla="*/ 0 h 35"/>
              <a:gd name="T14" fmla="*/ 280 w 385"/>
              <a:gd name="T15" fmla="*/ 35 h 35"/>
              <a:gd name="T16" fmla="*/ 315 w 385"/>
              <a:gd name="T17" fmla="*/ 0 h 35"/>
              <a:gd name="T18" fmla="*/ 252 w 385"/>
              <a:gd name="T19" fmla="*/ 35 h 35"/>
              <a:gd name="T20" fmla="*/ 270 w 385"/>
              <a:gd name="T21" fmla="*/ 0 h 35"/>
              <a:gd name="T22" fmla="*/ 287 w 385"/>
              <a:gd name="T23" fmla="*/ 0 h 35"/>
              <a:gd name="T24" fmla="*/ 245 w 385"/>
              <a:gd name="T25" fmla="*/ 0 h 35"/>
              <a:gd name="T26" fmla="*/ 245 w 385"/>
              <a:gd name="T27" fmla="*/ 0 h 35"/>
              <a:gd name="T28" fmla="*/ 205 w 385"/>
              <a:gd name="T29" fmla="*/ 35 h 35"/>
              <a:gd name="T30" fmla="*/ 257 w 385"/>
              <a:gd name="T31" fmla="*/ 0 h 35"/>
              <a:gd name="T32" fmla="*/ 228 w 385"/>
              <a:gd name="T33" fmla="*/ 0 h 35"/>
              <a:gd name="T34" fmla="*/ 177 w 385"/>
              <a:gd name="T35" fmla="*/ 35 h 35"/>
              <a:gd name="T36" fmla="*/ 228 w 385"/>
              <a:gd name="T37" fmla="*/ 0 h 35"/>
              <a:gd name="T38" fmla="*/ 199 w 385"/>
              <a:gd name="T39" fmla="*/ 0 h 35"/>
              <a:gd name="T40" fmla="*/ 147 w 385"/>
              <a:gd name="T41" fmla="*/ 35 h 35"/>
              <a:gd name="T42" fmla="*/ 199 w 385"/>
              <a:gd name="T43" fmla="*/ 0 h 35"/>
              <a:gd name="T44" fmla="*/ 170 w 385"/>
              <a:gd name="T45" fmla="*/ 0 h 35"/>
              <a:gd name="T46" fmla="*/ 118 w 385"/>
              <a:gd name="T47" fmla="*/ 35 h 35"/>
              <a:gd name="T48" fmla="*/ 170 w 385"/>
              <a:gd name="T49" fmla="*/ 0 h 35"/>
              <a:gd name="T50" fmla="*/ 142 w 385"/>
              <a:gd name="T51" fmla="*/ 0 h 35"/>
              <a:gd name="T52" fmla="*/ 124 w 385"/>
              <a:gd name="T53" fmla="*/ 0 h 35"/>
              <a:gd name="T54" fmla="*/ 107 w 385"/>
              <a:gd name="T55" fmla="*/ 35 h 35"/>
              <a:gd name="T56" fmla="*/ 142 w 385"/>
              <a:gd name="T57" fmla="*/ 0 h 35"/>
              <a:gd name="T58" fmla="*/ 77 w 385"/>
              <a:gd name="T59" fmla="*/ 35 h 35"/>
              <a:gd name="T60" fmla="*/ 95 w 385"/>
              <a:gd name="T61" fmla="*/ 0 h 35"/>
              <a:gd name="T62" fmla="*/ 112 w 385"/>
              <a:gd name="T63" fmla="*/ 0 h 35"/>
              <a:gd name="T64" fmla="*/ 65 w 385"/>
              <a:gd name="T65" fmla="*/ 0 h 35"/>
              <a:gd name="T66" fmla="*/ 48 w 385"/>
              <a:gd name="T67" fmla="*/ 35 h 35"/>
              <a:gd name="T68" fmla="*/ 83 w 385"/>
              <a:gd name="T69" fmla="*/ 0 h 35"/>
              <a:gd name="T70" fmla="*/ 19 w 385"/>
              <a:gd name="T71" fmla="*/ 35 h 35"/>
              <a:gd name="T72" fmla="*/ 37 w 385"/>
              <a:gd name="T73" fmla="*/ 0 h 35"/>
              <a:gd name="T74" fmla="*/ 54 w 385"/>
              <a:gd name="T75" fmla="*/ 0 h 35"/>
              <a:gd name="T76" fmla="*/ 8 w 385"/>
              <a:gd name="T77" fmla="*/ 0 h 35"/>
              <a:gd name="T78" fmla="*/ 0 w 385"/>
              <a:gd name="T79" fmla="*/ 24 h 35"/>
              <a:gd name="T80" fmla="*/ 25 w 385"/>
              <a:gd name="T81" fmla="*/ 0 h 35"/>
              <a:gd name="T82" fmla="*/ 385 w 385"/>
              <a:gd name="T83" fmla="*/ 0 h 35"/>
              <a:gd name="T84" fmla="*/ 367 w 385"/>
              <a:gd name="T85" fmla="*/ 35 h 35"/>
              <a:gd name="T86" fmla="*/ 350 w 385"/>
              <a:gd name="T87" fmla="*/ 35 h 35"/>
              <a:gd name="T88" fmla="*/ 385 w 385"/>
              <a:gd name="T89" fmla="*/ 35 h 35"/>
              <a:gd name="T90" fmla="*/ 380 w 385"/>
              <a:gd name="T91" fmla="*/ 35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385" h="35">
                <a:moveTo>
                  <a:pt x="374" y="0"/>
                </a:moveTo>
                <a:lnTo>
                  <a:pt x="357" y="0"/>
                </a:lnTo>
                <a:lnTo>
                  <a:pt x="322" y="35"/>
                </a:lnTo>
                <a:lnTo>
                  <a:pt x="339" y="35"/>
                </a:lnTo>
                <a:lnTo>
                  <a:pt x="374" y="0"/>
                </a:lnTo>
                <a:lnTo>
                  <a:pt x="374" y="0"/>
                </a:lnTo>
                <a:close/>
                <a:moveTo>
                  <a:pt x="345" y="0"/>
                </a:moveTo>
                <a:lnTo>
                  <a:pt x="310" y="35"/>
                </a:lnTo>
                <a:lnTo>
                  <a:pt x="292" y="35"/>
                </a:lnTo>
                <a:lnTo>
                  <a:pt x="327" y="0"/>
                </a:lnTo>
                <a:lnTo>
                  <a:pt x="345" y="0"/>
                </a:lnTo>
                <a:lnTo>
                  <a:pt x="345" y="0"/>
                </a:lnTo>
                <a:close/>
                <a:moveTo>
                  <a:pt x="315" y="0"/>
                </a:moveTo>
                <a:lnTo>
                  <a:pt x="298" y="0"/>
                </a:lnTo>
                <a:lnTo>
                  <a:pt x="263" y="35"/>
                </a:lnTo>
                <a:lnTo>
                  <a:pt x="280" y="35"/>
                </a:lnTo>
                <a:lnTo>
                  <a:pt x="315" y="0"/>
                </a:lnTo>
                <a:lnTo>
                  <a:pt x="315" y="0"/>
                </a:lnTo>
                <a:close/>
                <a:moveTo>
                  <a:pt x="287" y="0"/>
                </a:moveTo>
                <a:lnTo>
                  <a:pt x="252" y="35"/>
                </a:lnTo>
                <a:lnTo>
                  <a:pt x="235" y="35"/>
                </a:lnTo>
                <a:lnTo>
                  <a:pt x="270" y="0"/>
                </a:lnTo>
                <a:lnTo>
                  <a:pt x="287" y="0"/>
                </a:lnTo>
                <a:lnTo>
                  <a:pt x="287" y="0"/>
                </a:lnTo>
                <a:close/>
                <a:moveTo>
                  <a:pt x="257" y="0"/>
                </a:moveTo>
                <a:lnTo>
                  <a:pt x="245" y="0"/>
                </a:lnTo>
                <a:lnTo>
                  <a:pt x="245" y="0"/>
                </a:lnTo>
                <a:lnTo>
                  <a:pt x="245" y="0"/>
                </a:lnTo>
                <a:lnTo>
                  <a:pt x="240" y="0"/>
                </a:lnTo>
                <a:lnTo>
                  <a:pt x="205" y="35"/>
                </a:lnTo>
                <a:lnTo>
                  <a:pt x="222" y="35"/>
                </a:lnTo>
                <a:lnTo>
                  <a:pt x="257" y="0"/>
                </a:lnTo>
                <a:lnTo>
                  <a:pt x="257" y="0"/>
                </a:lnTo>
                <a:close/>
                <a:moveTo>
                  <a:pt x="228" y="0"/>
                </a:moveTo>
                <a:lnTo>
                  <a:pt x="193" y="35"/>
                </a:lnTo>
                <a:lnTo>
                  <a:pt x="177" y="35"/>
                </a:lnTo>
                <a:lnTo>
                  <a:pt x="211" y="0"/>
                </a:lnTo>
                <a:lnTo>
                  <a:pt x="228" y="0"/>
                </a:lnTo>
                <a:lnTo>
                  <a:pt x="228" y="0"/>
                </a:lnTo>
                <a:close/>
                <a:moveTo>
                  <a:pt x="199" y="0"/>
                </a:moveTo>
                <a:lnTo>
                  <a:pt x="182" y="0"/>
                </a:lnTo>
                <a:lnTo>
                  <a:pt x="147" y="35"/>
                </a:lnTo>
                <a:lnTo>
                  <a:pt x="164" y="35"/>
                </a:lnTo>
                <a:lnTo>
                  <a:pt x="199" y="0"/>
                </a:lnTo>
                <a:lnTo>
                  <a:pt x="199" y="0"/>
                </a:lnTo>
                <a:close/>
                <a:moveTo>
                  <a:pt x="170" y="0"/>
                </a:moveTo>
                <a:lnTo>
                  <a:pt x="135" y="35"/>
                </a:lnTo>
                <a:lnTo>
                  <a:pt x="118" y="35"/>
                </a:lnTo>
                <a:lnTo>
                  <a:pt x="153" y="0"/>
                </a:lnTo>
                <a:lnTo>
                  <a:pt x="170" y="0"/>
                </a:lnTo>
                <a:lnTo>
                  <a:pt x="170" y="0"/>
                </a:lnTo>
                <a:close/>
                <a:moveTo>
                  <a:pt x="142" y="0"/>
                </a:moveTo>
                <a:lnTo>
                  <a:pt x="141" y="0"/>
                </a:lnTo>
                <a:lnTo>
                  <a:pt x="124" y="0"/>
                </a:lnTo>
                <a:lnTo>
                  <a:pt x="89" y="35"/>
                </a:lnTo>
                <a:lnTo>
                  <a:pt x="107" y="35"/>
                </a:lnTo>
                <a:lnTo>
                  <a:pt x="142" y="0"/>
                </a:lnTo>
                <a:lnTo>
                  <a:pt x="142" y="0"/>
                </a:lnTo>
                <a:close/>
                <a:moveTo>
                  <a:pt x="112" y="0"/>
                </a:moveTo>
                <a:lnTo>
                  <a:pt x="77" y="35"/>
                </a:lnTo>
                <a:lnTo>
                  <a:pt x="60" y="35"/>
                </a:lnTo>
                <a:lnTo>
                  <a:pt x="95" y="0"/>
                </a:lnTo>
                <a:lnTo>
                  <a:pt x="112" y="0"/>
                </a:lnTo>
                <a:lnTo>
                  <a:pt x="112" y="0"/>
                </a:lnTo>
                <a:close/>
                <a:moveTo>
                  <a:pt x="83" y="0"/>
                </a:moveTo>
                <a:lnTo>
                  <a:pt x="65" y="0"/>
                </a:lnTo>
                <a:lnTo>
                  <a:pt x="31" y="35"/>
                </a:lnTo>
                <a:lnTo>
                  <a:pt x="48" y="35"/>
                </a:lnTo>
                <a:lnTo>
                  <a:pt x="83" y="0"/>
                </a:lnTo>
                <a:lnTo>
                  <a:pt x="83" y="0"/>
                </a:lnTo>
                <a:close/>
                <a:moveTo>
                  <a:pt x="54" y="0"/>
                </a:moveTo>
                <a:lnTo>
                  <a:pt x="19" y="35"/>
                </a:lnTo>
                <a:lnTo>
                  <a:pt x="2" y="35"/>
                </a:lnTo>
                <a:lnTo>
                  <a:pt x="37" y="0"/>
                </a:lnTo>
                <a:lnTo>
                  <a:pt x="54" y="0"/>
                </a:lnTo>
                <a:lnTo>
                  <a:pt x="54" y="0"/>
                </a:lnTo>
                <a:close/>
                <a:moveTo>
                  <a:pt x="25" y="0"/>
                </a:moveTo>
                <a:lnTo>
                  <a:pt x="8" y="0"/>
                </a:lnTo>
                <a:lnTo>
                  <a:pt x="0" y="7"/>
                </a:lnTo>
                <a:lnTo>
                  <a:pt x="0" y="24"/>
                </a:lnTo>
                <a:lnTo>
                  <a:pt x="25" y="0"/>
                </a:lnTo>
                <a:lnTo>
                  <a:pt x="25" y="0"/>
                </a:lnTo>
                <a:close/>
                <a:moveTo>
                  <a:pt x="350" y="35"/>
                </a:moveTo>
                <a:lnTo>
                  <a:pt x="385" y="0"/>
                </a:lnTo>
                <a:lnTo>
                  <a:pt x="385" y="17"/>
                </a:lnTo>
                <a:lnTo>
                  <a:pt x="367" y="35"/>
                </a:lnTo>
                <a:lnTo>
                  <a:pt x="350" y="35"/>
                </a:lnTo>
                <a:lnTo>
                  <a:pt x="350" y="35"/>
                </a:lnTo>
                <a:close/>
                <a:moveTo>
                  <a:pt x="380" y="35"/>
                </a:moveTo>
                <a:lnTo>
                  <a:pt x="385" y="35"/>
                </a:lnTo>
                <a:lnTo>
                  <a:pt x="385" y="29"/>
                </a:lnTo>
                <a:lnTo>
                  <a:pt x="380" y="35"/>
                </a:ln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07" name="Freeform 207"/>
          <p:cNvSpPr>
            <a:spLocks noEditPoints="1"/>
          </p:cNvSpPr>
          <p:nvPr/>
        </p:nvSpPr>
        <p:spPr bwMode="auto">
          <a:xfrm>
            <a:off x="2592388" y="457201"/>
            <a:ext cx="150813" cy="333375"/>
          </a:xfrm>
          <a:custGeom>
            <a:avLst/>
            <a:gdLst>
              <a:gd name="T0" fmla="*/ 0 w 90"/>
              <a:gd name="T1" fmla="*/ 199 h 199"/>
              <a:gd name="T2" fmla="*/ 16 w 90"/>
              <a:gd name="T3" fmla="*/ 199 h 199"/>
              <a:gd name="T4" fmla="*/ 90 w 90"/>
              <a:gd name="T5" fmla="*/ 126 h 199"/>
              <a:gd name="T6" fmla="*/ 90 w 90"/>
              <a:gd name="T7" fmla="*/ 110 h 199"/>
              <a:gd name="T8" fmla="*/ 0 w 90"/>
              <a:gd name="T9" fmla="*/ 199 h 199"/>
              <a:gd name="T10" fmla="*/ 28 w 90"/>
              <a:gd name="T11" fmla="*/ 199 h 199"/>
              <a:gd name="T12" fmla="*/ 90 w 90"/>
              <a:gd name="T13" fmla="*/ 137 h 199"/>
              <a:gd name="T14" fmla="*/ 90 w 90"/>
              <a:gd name="T15" fmla="*/ 153 h 199"/>
              <a:gd name="T16" fmla="*/ 44 w 90"/>
              <a:gd name="T17" fmla="*/ 199 h 199"/>
              <a:gd name="T18" fmla="*/ 28 w 90"/>
              <a:gd name="T19" fmla="*/ 199 h 199"/>
              <a:gd name="T20" fmla="*/ 55 w 90"/>
              <a:gd name="T21" fmla="*/ 199 h 199"/>
              <a:gd name="T22" fmla="*/ 90 w 90"/>
              <a:gd name="T23" fmla="*/ 165 h 199"/>
              <a:gd name="T24" fmla="*/ 90 w 90"/>
              <a:gd name="T25" fmla="*/ 181 h 199"/>
              <a:gd name="T26" fmla="*/ 71 w 90"/>
              <a:gd name="T27" fmla="*/ 199 h 199"/>
              <a:gd name="T28" fmla="*/ 55 w 90"/>
              <a:gd name="T29" fmla="*/ 199 h 199"/>
              <a:gd name="T30" fmla="*/ 83 w 90"/>
              <a:gd name="T31" fmla="*/ 199 h 199"/>
              <a:gd name="T32" fmla="*/ 90 w 90"/>
              <a:gd name="T33" fmla="*/ 192 h 199"/>
              <a:gd name="T34" fmla="*/ 90 w 90"/>
              <a:gd name="T35" fmla="*/ 199 h 199"/>
              <a:gd name="T36" fmla="*/ 83 w 90"/>
              <a:gd name="T37" fmla="*/ 199 h 199"/>
              <a:gd name="T38" fmla="*/ 90 w 90"/>
              <a:gd name="T39" fmla="*/ 98 h 199"/>
              <a:gd name="T40" fmla="*/ 0 w 90"/>
              <a:gd name="T41" fmla="*/ 188 h 199"/>
              <a:gd name="T42" fmla="*/ 0 w 90"/>
              <a:gd name="T43" fmla="*/ 172 h 199"/>
              <a:gd name="T44" fmla="*/ 90 w 90"/>
              <a:gd name="T45" fmla="*/ 82 h 199"/>
              <a:gd name="T46" fmla="*/ 90 w 90"/>
              <a:gd name="T47" fmla="*/ 98 h 199"/>
              <a:gd name="T48" fmla="*/ 90 w 90"/>
              <a:gd name="T49" fmla="*/ 71 h 199"/>
              <a:gd name="T50" fmla="*/ 0 w 90"/>
              <a:gd name="T51" fmla="*/ 161 h 199"/>
              <a:gd name="T52" fmla="*/ 0 w 90"/>
              <a:gd name="T53" fmla="*/ 145 h 199"/>
              <a:gd name="T54" fmla="*/ 90 w 90"/>
              <a:gd name="T55" fmla="*/ 55 h 199"/>
              <a:gd name="T56" fmla="*/ 90 w 90"/>
              <a:gd name="T57" fmla="*/ 71 h 199"/>
              <a:gd name="T58" fmla="*/ 90 w 90"/>
              <a:gd name="T59" fmla="*/ 44 h 199"/>
              <a:gd name="T60" fmla="*/ 0 w 90"/>
              <a:gd name="T61" fmla="*/ 133 h 199"/>
              <a:gd name="T62" fmla="*/ 0 w 90"/>
              <a:gd name="T63" fmla="*/ 117 h 199"/>
              <a:gd name="T64" fmla="*/ 90 w 90"/>
              <a:gd name="T65" fmla="*/ 27 h 199"/>
              <a:gd name="T66" fmla="*/ 90 w 90"/>
              <a:gd name="T67" fmla="*/ 44 h 199"/>
              <a:gd name="T68" fmla="*/ 90 w 90"/>
              <a:gd name="T69" fmla="*/ 16 h 199"/>
              <a:gd name="T70" fmla="*/ 90 w 90"/>
              <a:gd name="T71" fmla="*/ 6 h 199"/>
              <a:gd name="T72" fmla="*/ 88 w 90"/>
              <a:gd name="T73" fmla="*/ 2 h 199"/>
              <a:gd name="T74" fmla="*/ 88 w 90"/>
              <a:gd name="T75" fmla="*/ 2 h 199"/>
              <a:gd name="T76" fmla="*/ 0 w 90"/>
              <a:gd name="T77" fmla="*/ 90 h 199"/>
              <a:gd name="T78" fmla="*/ 0 w 90"/>
              <a:gd name="T79" fmla="*/ 106 h 199"/>
              <a:gd name="T80" fmla="*/ 90 w 90"/>
              <a:gd name="T81" fmla="*/ 16 h 199"/>
              <a:gd name="T82" fmla="*/ 79 w 90"/>
              <a:gd name="T83" fmla="*/ 0 h 199"/>
              <a:gd name="T84" fmla="*/ 63 w 90"/>
              <a:gd name="T85" fmla="*/ 0 h 199"/>
              <a:gd name="T86" fmla="*/ 0 w 90"/>
              <a:gd name="T87" fmla="*/ 62 h 199"/>
              <a:gd name="T88" fmla="*/ 0 w 90"/>
              <a:gd name="T89" fmla="*/ 78 h 199"/>
              <a:gd name="T90" fmla="*/ 79 w 90"/>
              <a:gd name="T91" fmla="*/ 0 h 199"/>
              <a:gd name="T92" fmla="*/ 52 w 90"/>
              <a:gd name="T93" fmla="*/ 0 h 199"/>
              <a:gd name="T94" fmla="*/ 36 w 90"/>
              <a:gd name="T95" fmla="*/ 0 h 199"/>
              <a:gd name="T96" fmla="*/ 0 w 90"/>
              <a:gd name="T97" fmla="*/ 35 h 199"/>
              <a:gd name="T98" fmla="*/ 0 w 90"/>
              <a:gd name="T99" fmla="*/ 51 h 199"/>
              <a:gd name="T100" fmla="*/ 52 w 90"/>
              <a:gd name="T101" fmla="*/ 0 h 199"/>
              <a:gd name="T102" fmla="*/ 24 w 90"/>
              <a:gd name="T103" fmla="*/ 0 h 199"/>
              <a:gd name="T104" fmla="*/ 0 w 90"/>
              <a:gd name="T105" fmla="*/ 24 h 199"/>
              <a:gd name="T106" fmla="*/ 0 w 90"/>
              <a:gd name="T107" fmla="*/ 7 h 199"/>
              <a:gd name="T108" fmla="*/ 8 w 90"/>
              <a:gd name="T109" fmla="*/ 0 h 199"/>
              <a:gd name="T110" fmla="*/ 24 w 90"/>
              <a:gd name="T111" fmla="*/ 0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90" h="199">
                <a:moveTo>
                  <a:pt x="0" y="199"/>
                </a:moveTo>
                <a:cubicBezTo>
                  <a:pt x="16" y="199"/>
                  <a:pt x="16" y="199"/>
                  <a:pt x="16" y="199"/>
                </a:cubicBezTo>
                <a:cubicBezTo>
                  <a:pt x="90" y="126"/>
                  <a:pt x="90" y="126"/>
                  <a:pt x="90" y="126"/>
                </a:cubicBezTo>
                <a:cubicBezTo>
                  <a:pt x="90" y="110"/>
                  <a:pt x="90" y="110"/>
                  <a:pt x="90" y="110"/>
                </a:cubicBezTo>
                <a:cubicBezTo>
                  <a:pt x="0" y="199"/>
                  <a:pt x="0" y="199"/>
                  <a:pt x="0" y="199"/>
                </a:cubicBezTo>
                <a:close/>
                <a:moveTo>
                  <a:pt x="28" y="199"/>
                </a:moveTo>
                <a:cubicBezTo>
                  <a:pt x="90" y="137"/>
                  <a:pt x="90" y="137"/>
                  <a:pt x="90" y="137"/>
                </a:cubicBezTo>
                <a:cubicBezTo>
                  <a:pt x="90" y="153"/>
                  <a:pt x="90" y="153"/>
                  <a:pt x="90" y="153"/>
                </a:cubicBezTo>
                <a:cubicBezTo>
                  <a:pt x="44" y="199"/>
                  <a:pt x="44" y="199"/>
                  <a:pt x="44" y="199"/>
                </a:cubicBezTo>
                <a:cubicBezTo>
                  <a:pt x="28" y="199"/>
                  <a:pt x="28" y="199"/>
                  <a:pt x="28" y="199"/>
                </a:cubicBezTo>
                <a:close/>
                <a:moveTo>
                  <a:pt x="55" y="199"/>
                </a:moveTo>
                <a:cubicBezTo>
                  <a:pt x="90" y="165"/>
                  <a:pt x="90" y="165"/>
                  <a:pt x="90" y="165"/>
                </a:cubicBezTo>
                <a:cubicBezTo>
                  <a:pt x="90" y="181"/>
                  <a:pt x="90" y="181"/>
                  <a:pt x="90" y="181"/>
                </a:cubicBezTo>
                <a:cubicBezTo>
                  <a:pt x="71" y="199"/>
                  <a:pt x="71" y="199"/>
                  <a:pt x="71" y="199"/>
                </a:cubicBezTo>
                <a:cubicBezTo>
                  <a:pt x="55" y="199"/>
                  <a:pt x="55" y="199"/>
                  <a:pt x="55" y="199"/>
                </a:cubicBezTo>
                <a:close/>
                <a:moveTo>
                  <a:pt x="83" y="199"/>
                </a:moveTo>
                <a:cubicBezTo>
                  <a:pt x="90" y="192"/>
                  <a:pt x="90" y="192"/>
                  <a:pt x="90" y="192"/>
                </a:cubicBezTo>
                <a:cubicBezTo>
                  <a:pt x="90" y="199"/>
                  <a:pt x="90" y="199"/>
                  <a:pt x="90" y="199"/>
                </a:cubicBezTo>
                <a:cubicBezTo>
                  <a:pt x="83" y="199"/>
                  <a:pt x="83" y="199"/>
                  <a:pt x="83" y="199"/>
                </a:cubicBezTo>
                <a:close/>
                <a:moveTo>
                  <a:pt x="90" y="98"/>
                </a:moveTo>
                <a:cubicBezTo>
                  <a:pt x="0" y="188"/>
                  <a:pt x="0" y="188"/>
                  <a:pt x="0" y="188"/>
                </a:cubicBezTo>
                <a:cubicBezTo>
                  <a:pt x="0" y="172"/>
                  <a:pt x="0" y="172"/>
                  <a:pt x="0" y="172"/>
                </a:cubicBezTo>
                <a:cubicBezTo>
                  <a:pt x="90" y="82"/>
                  <a:pt x="90" y="82"/>
                  <a:pt x="90" y="82"/>
                </a:cubicBezTo>
                <a:cubicBezTo>
                  <a:pt x="90" y="98"/>
                  <a:pt x="90" y="98"/>
                  <a:pt x="90" y="98"/>
                </a:cubicBezTo>
                <a:close/>
                <a:moveTo>
                  <a:pt x="90" y="71"/>
                </a:moveTo>
                <a:cubicBezTo>
                  <a:pt x="0" y="161"/>
                  <a:pt x="0" y="161"/>
                  <a:pt x="0" y="161"/>
                </a:cubicBezTo>
                <a:cubicBezTo>
                  <a:pt x="0" y="145"/>
                  <a:pt x="0" y="145"/>
                  <a:pt x="0" y="145"/>
                </a:cubicBezTo>
                <a:cubicBezTo>
                  <a:pt x="90" y="55"/>
                  <a:pt x="90" y="55"/>
                  <a:pt x="90" y="55"/>
                </a:cubicBezTo>
                <a:cubicBezTo>
                  <a:pt x="90" y="71"/>
                  <a:pt x="90" y="71"/>
                  <a:pt x="90" y="71"/>
                </a:cubicBezTo>
                <a:close/>
                <a:moveTo>
                  <a:pt x="90" y="44"/>
                </a:moveTo>
                <a:cubicBezTo>
                  <a:pt x="0" y="133"/>
                  <a:pt x="0" y="133"/>
                  <a:pt x="0" y="133"/>
                </a:cubicBezTo>
                <a:cubicBezTo>
                  <a:pt x="0" y="117"/>
                  <a:pt x="0" y="117"/>
                  <a:pt x="0" y="117"/>
                </a:cubicBezTo>
                <a:cubicBezTo>
                  <a:pt x="90" y="27"/>
                  <a:pt x="90" y="27"/>
                  <a:pt x="90" y="27"/>
                </a:cubicBezTo>
                <a:cubicBezTo>
                  <a:pt x="90" y="44"/>
                  <a:pt x="90" y="44"/>
                  <a:pt x="90" y="44"/>
                </a:cubicBezTo>
                <a:close/>
                <a:moveTo>
                  <a:pt x="90" y="16"/>
                </a:moveTo>
                <a:cubicBezTo>
                  <a:pt x="90" y="6"/>
                  <a:pt x="90" y="6"/>
                  <a:pt x="90" y="6"/>
                </a:cubicBezTo>
                <a:cubicBezTo>
                  <a:pt x="90" y="5"/>
                  <a:pt x="89" y="3"/>
                  <a:pt x="88" y="2"/>
                </a:cubicBezTo>
                <a:cubicBezTo>
                  <a:pt x="88" y="2"/>
                  <a:pt x="88" y="2"/>
                  <a:pt x="88" y="2"/>
                </a:cubicBezTo>
                <a:cubicBezTo>
                  <a:pt x="0" y="90"/>
                  <a:pt x="0" y="90"/>
                  <a:pt x="0" y="90"/>
                </a:cubicBezTo>
                <a:cubicBezTo>
                  <a:pt x="0" y="106"/>
                  <a:pt x="0" y="106"/>
                  <a:pt x="0" y="106"/>
                </a:cubicBezTo>
                <a:cubicBezTo>
                  <a:pt x="90" y="16"/>
                  <a:pt x="90" y="16"/>
                  <a:pt x="90" y="16"/>
                </a:cubicBezTo>
                <a:close/>
                <a:moveTo>
                  <a:pt x="79" y="0"/>
                </a:moveTo>
                <a:cubicBezTo>
                  <a:pt x="63" y="0"/>
                  <a:pt x="63" y="0"/>
                  <a:pt x="63" y="0"/>
                </a:cubicBezTo>
                <a:cubicBezTo>
                  <a:pt x="0" y="62"/>
                  <a:pt x="0" y="62"/>
                  <a:pt x="0" y="62"/>
                </a:cubicBezTo>
                <a:cubicBezTo>
                  <a:pt x="0" y="78"/>
                  <a:pt x="0" y="78"/>
                  <a:pt x="0" y="78"/>
                </a:cubicBezTo>
                <a:cubicBezTo>
                  <a:pt x="79" y="0"/>
                  <a:pt x="79" y="0"/>
                  <a:pt x="79" y="0"/>
                </a:cubicBezTo>
                <a:close/>
                <a:moveTo>
                  <a:pt x="52" y="0"/>
                </a:moveTo>
                <a:cubicBezTo>
                  <a:pt x="36" y="0"/>
                  <a:pt x="36" y="0"/>
                  <a:pt x="36" y="0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51"/>
                  <a:pt x="0" y="51"/>
                  <a:pt x="0" y="51"/>
                </a:cubicBezTo>
                <a:cubicBezTo>
                  <a:pt x="52" y="0"/>
                  <a:pt x="52" y="0"/>
                  <a:pt x="52" y="0"/>
                </a:cubicBezTo>
                <a:close/>
                <a:moveTo>
                  <a:pt x="24" y="0"/>
                </a:moveTo>
                <a:cubicBezTo>
                  <a:pt x="0" y="24"/>
                  <a:pt x="0" y="24"/>
                  <a:pt x="0" y="24"/>
                </a:cubicBezTo>
                <a:cubicBezTo>
                  <a:pt x="0" y="7"/>
                  <a:pt x="0" y="7"/>
                  <a:pt x="0" y="7"/>
                </a:cubicBezTo>
                <a:cubicBezTo>
                  <a:pt x="8" y="0"/>
                  <a:pt x="8" y="0"/>
                  <a:pt x="8" y="0"/>
                </a:cubicBezTo>
                <a:lnTo>
                  <a:pt x="24" y="0"/>
                </a:lnTo>
                <a:close/>
              </a:path>
            </a:pathLst>
          </a:custGeom>
          <a:solidFill>
            <a:srgbClr val="91A2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08" name="Freeform 208"/>
          <p:cNvSpPr>
            <a:spLocks noEditPoints="1"/>
          </p:cNvSpPr>
          <p:nvPr/>
        </p:nvSpPr>
        <p:spPr bwMode="auto">
          <a:xfrm>
            <a:off x="2425701" y="268288"/>
            <a:ext cx="150813" cy="522287"/>
          </a:xfrm>
          <a:custGeom>
            <a:avLst/>
            <a:gdLst>
              <a:gd name="T0" fmla="*/ 90 w 90"/>
              <a:gd name="T1" fmla="*/ 293 h 311"/>
              <a:gd name="T2" fmla="*/ 88 w 90"/>
              <a:gd name="T3" fmla="*/ 311 h 311"/>
              <a:gd name="T4" fmla="*/ 90 w 90"/>
              <a:gd name="T5" fmla="*/ 282 h 311"/>
              <a:gd name="T6" fmla="*/ 44 w 90"/>
              <a:gd name="T7" fmla="*/ 311 h 311"/>
              <a:gd name="T8" fmla="*/ 90 w 90"/>
              <a:gd name="T9" fmla="*/ 282 h 311"/>
              <a:gd name="T10" fmla="*/ 33 w 90"/>
              <a:gd name="T11" fmla="*/ 311 h 311"/>
              <a:gd name="T12" fmla="*/ 90 w 90"/>
              <a:gd name="T13" fmla="*/ 238 h 311"/>
              <a:gd name="T14" fmla="*/ 90 w 90"/>
              <a:gd name="T15" fmla="*/ 227 h 311"/>
              <a:gd name="T16" fmla="*/ 0 w 90"/>
              <a:gd name="T17" fmla="*/ 311 h 311"/>
              <a:gd name="T18" fmla="*/ 90 w 90"/>
              <a:gd name="T19" fmla="*/ 211 h 311"/>
              <a:gd name="T20" fmla="*/ 90 w 90"/>
              <a:gd name="T21" fmla="*/ 200 h 311"/>
              <a:gd name="T22" fmla="*/ 0 w 90"/>
              <a:gd name="T23" fmla="*/ 273 h 311"/>
              <a:gd name="T24" fmla="*/ 90 w 90"/>
              <a:gd name="T25" fmla="*/ 200 h 311"/>
              <a:gd name="T26" fmla="*/ 90 w 90"/>
              <a:gd name="T27" fmla="*/ 156 h 311"/>
              <a:gd name="T28" fmla="*/ 0 w 90"/>
              <a:gd name="T29" fmla="*/ 262 h 311"/>
              <a:gd name="T30" fmla="*/ 90 w 90"/>
              <a:gd name="T31" fmla="*/ 145 h 311"/>
              <a:gd name="T32" fmla="*/ 0 w 90"/>
              <a:gd name="T33" fmla="*/ 218 h 311"/>
              <a:gd name="T34" fmla="*/ 90 w 90"/>
              <a:gd name="T35" fmla="*/ 145 h 311"/>
              <a:gd name="T36" fmla="*/ 0 w 90"/>
              <a:gd name="T37" fmla="*/ 207 h 311"/>
              <a:gd name="T38" fmla="*/ 90 w 90"/>
              <a:gd name="T39" fmla="*/ 101 h 311"/>
              <a:gd name="T40" fmla="*/ 90 w 90"/>
              <a:gd name="T41" fmla="*/ 90 h 311"/>
              <a:gd name="T42" fmla="*/ 0 w 90"/>
              <a:gd name="T43" fmla="*/ 164 h 311"/>
              <a:gd name="T44" fmla="*/ 90 w 90"/>
              <a:gd name="T45" fmla="*/ 90 h 311"/>
              <a:gd name="T46" fmla="*/ 0 w 90"/>
              <a:gd name="T47" fmla="*/ 152 h 311"/>
              <a:gd name="T48" fmla="*/ 90 w 90"/>
              <a:gd name="T49" fmla="*/ 46 h 311"/>
              <a:gd name="T50" fmla="*/ 90 w 90"/>
              <a:gd name="T51" fmla="*/ 35 h 311"/>
              <a:gd name="T52" fmla="*/ 0 w 90"/>
              <a:gd name="T53" fmla="*/ 109 h 311"/>
              <a:gd name="T54" fmla="*/ 90 w 90"/>
              <a:gd name="T55" fmla="*/ 35 h 311"/>
              <a:gd name="T56" fmla="*/ 90 w 90"/>
              <a:gd name="T57" fmla="*/ 7 h 311"/>
              <a:gd name="T58" fmla="*/ 83 w 90"/>
              <a:gd name="T59" fmla="*/ 0 h 311"/>
              <a:gd name="T60" fmla="*/ 0 w 90"/>
              <a:gd name="T61" fmla="*/ 81 h 311"/>
              <a:gd name="T62" fmla="*/ 90 w 90"/>
              <a:gd name="T63" fmla="*/ 8 h 311"/>
              <a:gd name="T64" fmla="*/ 54 w 90"/>
              <a:gd name="T65" fmla="*/ 0 h 311"/>
              <a:gd name="T66" fmla="*/ 0 w 90"/>
              <a:gd name="T67" fmla="*/ 70 h 311"/>
              <a:gd name="T68" fmla="*/ 43 w 90"/>
              <a:gd name="T69" fmla="*/ 0 h 311"/>
              <a:gd name="T70" fmla="*/ 0 w 90"/>
              <a:gd name="T71" fmla="*/ 26 h 311"/>
              <a:gd name="T72" fmla="*/ 43 w 90"/>
              <a:gd name="T73" fmla="*/ 0 h 311"/>
              <a:gd name="T74" fmla="*/ 0 w 90"/>
              <a:gd name="T75" fmla="*/ 15 h 311"/>
              <a:gd name="T76" fmla="*/ 2 w 90"/>
              <a:gd name="T77" fmla="*/ 2 h 311"/>
              <a:gd name="T78" fmla="*/ 7 w 90"/>
              <a:gd name="T79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90" h="311">
                <a:moveTo>
                  <a:pt x="90" y="309"/>
                </a:moveTo>
                <a:cubicBezTo>
                  <a:pt x="90" y="293"/>
                  <a:pt x="90" y="293"/>
                  <a:pt x="90" y="293"/>
                </a:cubicBezTo>
                <a:cubicBezTo>
                  <a:pt x="72" y="311"/>
                  <a:pt x="72" y="311"/>
                  <a:pt x="72" y="311"/>
                </a:cubicBezTo>
                <a:cubicBezTo>
                  <a:pt x="88" y="311"/>
                  <a:pt x="88" y="311"/>
                  <a:pt x="88" y="311"/>
                </a:cubicBezTo>
                <a:cubicBezTo>
                  <a:pt x="90" y="309"/>
                  <a:pt x="90" y="309"/>
                  <a:pt x="90" y="309"/>
                </a:cubicBezTo>
                <a:close/>
                <a:moveTo>
                  <a:pt x="90" y="282"/>
                </a:moveTo>
                <a:cubicBezTo>
                  <a:pt x="61" y="311"/>
                  <a:pt x="61" y="311"/>
                  <a:pt x="61" y="311"/>
                </a:cubicBezTo>
                <a:cubicBezTo>
                  <a:pt x="44" y="311"/>
                  <a:pt x="44" y="311"/>
                  <a:pt x="44" y="311"/>
                </a:cubicBezTo>
                <a:cubicBezTo>
                  <a:pt x="90" y="266"/>
                  <a:pt x="90" y="266"/>
                  <a:pt x="90" y="266"/>
                </a:cubicBezTo>
                <a:cubicBezTo>
                  <a:pt x="90" y="282"/>
                  <a:pt x="90" y="282"/>
                  <a:pt x="90" y="282"/>
                </a:cubicBezTo>
                <a:close/>
                <a:moveTo>
                  <a:pt x="90" y="254"/>
                </a:moveTo>
                <a:cubicBezTo>
                  <a:pt x="33" y="311"/>
                  <a:pt x="33" y="311"/>
                  <a:pt x="33" y="311"/>
                </a:cubicBezTo>
                <a:cubicBezTo>
                  <a:pt x="17" y="311"/>
                  <a:pt x="17" y="311"/>
                  <a:pt x="17" y="311"/>
                </a:cubicBezTo>
                <a:cubicBezTo>
                  <a:pt x="90" y="238"/>
                  <a:pt x="90" y="238"/>
                  <a:pt x="90" y="238"/>
                </a:cubicBezTo>
                <a:cubicBezTo>
                  <a:pt x="90" y="254"/>
                  <a:pt x="90" y="254"/>
                  <a:pt x="90" y="254"/>
                </a:cubicBezTo>
                <a:close/>
                <a:moveTo>
                  <a:pt x="90" y="227"/>
                </a:moveTo>
                <a:cubicBezTo>
                  <a:pt x="6" y="311"/>
                  <a:pt x="6" y="311"/>
                  <a:pt x="6" y="311"/>
                </a:cubicBezTo>
                <a:cubicBezTo>
                  <a:pt x="0" y="311"/>
                  <a:pt x="0" y="311"/>
                  <a:pt x="0" y="311"/>
                </a:cubicBezTo>
                <a:cubicBezTo>
                  <a:pt x="0" y="301"/>
                  <a:pt x="0" y="301"/>
                  <a:pt x="0" y="301"/>
                </a:cubicBezTo>
                <a:cubicBezTo>
                  <a:pt x="90" y="211"/>
                  <a:pt x="90" y="211"/>
                  <a:pt x="90" y="211"/>
                </a:cubicBezTo>
                <a:cubicBezTo>
                  <a:pt x="90" y="227"/>
                  <a:pt x="90" y="227"/>
                  <a:pt x="90" y="227"/>
                </a:cubicBezTo>
                <a:close/>
                <a:moveTo>
                  <a:pt x="90" y="200"/>
                </a:moveTo>
                <a:cubicBezTo>
                  <a:pt x="90" y="183"/>
                  <a:pt x="90" y="183"/>
                  <a:pt x="90" y="183"/>
                </a:cubicBezTo>
                <a:cubicBezTo>
                  <a:pt x="0" y="273"/>
                  <a:pt x="0" y="273"/>
                  <a:pt x="0" y="273"/>
                </a:cubicBezTo>
                <a:cubicBezTo>
                  <a:pt x="0" y="289"/>
                  <a:pt x="0" y="289"/>
                  <a:pt x="0" y="289"/>
                </a:cubicBezTo>
                <a:cubicBezTo>
                  <a:pt x="90" y="200"/>
                  <a:pt x="90" y="200"/>
                  <a:pt x="90" y="200"/>
                </a:cubicBezTo>
                <a:close/>
                <a:moveTo>
                  <a:pt x="90" y="172"/>
                </a:moveTo>
                <a:cubicBezTo>
                  <a:pt x="90" y="156"/>
                  <a:pt x="90" y="156"/>
                  <a:pt x="90" y="156"/>
                </a:cubicBezTo>
                <a:cubicBezTo>
                  <a:pt x="0" y="246"/>
                  <a:pt x="0" y="246"/>
                  <a:pt x="0" y="246"/>
                </a:cubicBezTo>
                <a:cubicBezTo>
                  <a:pt x="0" y="262"/>
                  <a:pt x="0" y="262"/>
                  <a:pt x="0" y="262"/>
                </a:cubicBezTo>
                <a:cubicBezTo>
                  <a:pt x="90" y="172"/>
                  <a:pt x="90" y="172"/>
                  <a:pt x="90" y="172"/>
                </a:cubicBezTo>
                <a:close/>
                <a:moveTo>
                  <a:pt x="90" y="145"/>
                </a:moveTo>
                <a:cubicBezTo>
                  <a:pt x="90" y="129"/>
                  <a:pt x="90" y="129"/>
                  <a:pt x="90" y="129"/>
                </a:cubicBezTo>
                <a:cubicBezTo>
                  <a:pt x="0" y="218"/>
                  <a:pt x="0" y="218"/>
                  <a:pt x="0" y="218"/>
                </a:cubicBezTo>
                <a:cubicBezTo>
                  <a:pt x="0" y="235"/>
                  <a:pt x="0" y="235"/>
                  <a:pt x="0" y="235"/>
                </a:cubicBezTo>
                <a:cubicBezTo>
                  <a:pt x="90" y="145"/>
                  <a:pt x="90" y="145"/>
                  <a:pt x="90" y="145"/>
                </a:cubicBezTo>
                <a:close/>
                <a:moveTo>
                  <a:pt x="90" y="117"/>
                </a:moveTo>
                <a:cubicBezTo>
                  <a:pt x="0" y="207"/>
                  <a:pt x="0" y="207"/>
                  <a:pt x="0" y="207"/>
                </a:cubicBezTo>
                <a:cubicBezTo>
                  <a:pt x="0" y="191"/>
                  <a:pt x="0" y="191"/>
                  <a:pt x="0" y="191"/>
                </a:cubicBezTo>
                <a:cubicBezTo>
                  <a:pt x="90" y="101"/>
                  <a:pt x="90" y="101"/>
                  <a:pt x="90" y="101"/>
                </a:cubicBezTo>
                <a:cubicBezTo>
                  <a:pt x="90" y="117"/>
                  <a:pt x="90" y="117"/>
                  <a:pt x="90" y="117"/>
                </a:cubicBezTo>
                <a:close/>
                <a:moveTo>
                  <a:pt x="90" y="90"/>
                </a:moveTo>
                <a:cubicBezTo>
                  <a:pt x="0" y="180"/>
                  <a:pt x="0" y="180"/>
                  <a:pt x="0" y="180"/>
                </a:cubicBezTo>
                <a:cubicBezTo>
                  <a:pt x="0" y="164"/>
                  <a:pt x="0" y="164"/>
                  <a:pt x="0" y="164"/>
                </a:cubicBezTo>
                <a:cubicBezTo>
                  <a:pt x="90" y="74"/>
                  <a:pt x="90" y="74"/>
                  <a:pt x="90" y="74"/>
                </a:cubicBezTo>
                <a:cubicBezTo>
                  <a:pt x="90" y="90"/>
                  <a:pt x="90" y="90"/>
                  <a:pt x="90" y="90"/>
                </a:cubicBezTo>
                <a:close/>
                <a:moveTo>
                  <a:pt x="90" y="62"/>
                </a:moveTo>
                <a:cubicBezTo>
                  <a:pt x="0" y="152"/>
                  <a:pt x="0" y="152"/>
                  <a:pt x="0" y="152"/>
                </a:cubicBezTo>
                <a:cubicBezTo>
                  <a:pt x="0" y="136"/>
                  <a:pt x="0" y="136"/>
                  <a:pt x="0" y="136"/>
                </a:cubicBezTo>
                <a:cubicBezTo>
                  <a:pt x="90" y="46"/>
                  <a:pt x="90" y="46"/>
                  <a:pt x="90" y="46"/>
                </a:cubicBezTo>
                <a:cubicBezTo>
                  <a:pt x="90" y="62"/>
                  <a:pt x="90" y="62"/>
                  <a:pt x="90" y="62"/>
                </a:cubicBezTo>
                <a:close/>
                <a:moveTo>
                  <a:pt x="90" y="35"/>
                </a:moveTo>
                <a:cubicBezTo>
                  <a:pt x="90" y="19"/>
                  <a:pt x="90" y="19"/>
                  <a:pt x="90" y="19"/>
                </a:cubicBezTo>
                <a:cubicBezTo>
                  <a:pt x="0" y="109"/>
                  <a:pt x="0" y="109"/>
                  <a:pt x="0" y="109"/>
                </a:cubicBezTo>
                <a:cubicBezTo>
                  <a:pt x="0" y="125"/>
                  <a:pt x="0" y="125"/>
                  <a:pt x="0" y="125"/>
                </a:cubicBezTo>
                <a:cubicBezTo>
                  <a:pt x="90" y="35"/>
                  <a:pt x="90" y="35"/>
                  <a:pt x="90" y="35"/>
                </a:cubicBezTo>
                <a:close/>
                <a:moveTo>
                  <a:pt x="90" y="8"/>
                </a:moveTo>
                <a:cubicBezTo>
                  <a:pt x="90" y="7"/>
                  <a:pt x="90" y="7"/>
                  <a:pt x="90" y="7"/>
                </a:cubicBezTo>
                <a:cubicBezTo>
                  <a:pt x="90" y="5"/>
                  <a:pt x="89" y="3"/>
                  <a:pt x="88" y="2"/>
                </a:cubicBezTo>
                <a:cubicBezTo>
                  <a:pt x="87" y="1"/>
                  <a:pt x="85" y="0"/>
                  <a:pt x="83" y="0"/>
                </a:cubicBezTo>
                <a:cubicBezTo>
                  <a:pt x="82" y="0"/>
                  <a:pt x="82" y="0"/>
                  <a:pt x="82" y="0"/>
                </a:cubicBezTo>
                <a:cubicBezTo>
                  <a:pt x="0" y="81"/>
                  <a:pt x="0" y="81"/>
                  <a:pt x="0" y="81"/>
                </a:cubicBezTo>
                <a:cubicBezTo>
                  <a:pt x="0" y="97"/>
                  <a:pt x="0" y="97"/>
                  <a:pt x="0" y="97"/>
                </a:cubicBezTo>
                <a:cubicBezTo>
                  <a:pt x="90" y="8"/>
                  <a:pt x="90" y="8"/>
                  <a:pt x="90" y="8"/>
                </a:cubicBezTo>
                <a:close/>
                <a:moveTo>
                  <a:pt x="70" y="0"/>
                </a:moveTo>
                <a:cubicBezTo>
                  <a:pt x="54" y="0"/>
                  <a:pt x="54" y="0"/>
                  <a:pt x="54" y="0"/>
                </a:cubicBezTo>
                <a:cubicBezTo>
                  <a:pt x="0" y="54"/>
                  <a:pt x="0" y="54"/>
                  <a:pt x="0" y="54"/>
                </a:cubicBezTo>
                <a:cubicBezTo>
                  <a:pt x="0" y="70"/>
                  <a:pt x="0" y="70"/>
                  <a:pt x="0" y="70"/>
                </a:cubicBezTo>
                <a:cubicBezTo>
                  <a:pt x="70" y="0"/>
                  <a:pt x="70" y="0"/>
                  <a:pt x="70" y="0"/>
                </a:cubicBezTo>
                <a:close/>
                <a:moveTo>
                  <a:pt x="43" y="0"/>
                </a:moveTo>
                <a:cubicBezTo>
                  <a:pt x="0" y="43"/>
                  <a:pt x="0" y="43"/>
                  <a:pt x="0" y="43"/>
                </a:cubicBezTo>
                <a:cubicBezTo>
                  <a:pt x="0" y="26"/>
                  <a:pt x="0" y="26"/>
                  <a:pt x="0" y="26"/>
                </a:cubicBezTo>
                <a:cubicBezTo>
                  <a:pt x="27" y="0"/>
                  <a:pt x="27" y="0"/>
                  <a:pt x="27" y="0"/>
                </a:cubicBezTo>
                <a:cubicBezTo>
                  <a:pt x="43" y="0"/>
                  <a:pt x="43" y="0"/>
                  <a:pt x="43" y="0"/>
                </a:cubicBezTo>
                <a:close/>
                <a:moveTo>
                  <a:pt x="15" y="0"/>
                </a:moveTo>
                <a:cubicBezTo>
                  <a:pt x="0" y="15"/>
                  <a:pt x="0" y="15"/>
                  <a:pt x="0" y="15"/>
                </a:cubicBezTo>
                <a:cubicBezTo>
                  <a:pt x="0" y="7"/>
                  <a:pt x="0" y="7"/>
                  <a:pt x="0" y="7"/>
                </a:cubicBezTo>
                <a:cubicBezTo>
                  <a:pt x="0" y="5"/>
                  <a:pt x="1" y="3"/>
                  <a:pt x="2" y="2"/>
                </a:cubicBezTo>
                <a:cubicBezTo>
                  <a:pt x="2" y="2"/>
                  <a:pt x="2" y="2"/>
                  <a:pt x="2" y="2"/>
                </a:cubicBezTo>
                <a:cubicBezTo>
                  <a:pt x="3" y="1"/>
                  <a:pt x="5" y="0"/>
                  <a:pt x="7" y="0"/>
                </a:cubicBezTo>
                <a:lnTo>
                  <a:pt x="15" y="0"/>
                </a:lnTo>
                <a:close/>
              </a:path>
            </a:pathLst>
          </a:custGeom>
          <a:solidFill>
            <a:srgbClr val="F24B3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09" name="Freeform 209"/>
          <p:cNvSpPr>
            <a:spLocks noEditPoints="1"/>
          </p:cNvSpPr>
          <p:nvPr/>
        </p:nvSpPr>
        <p:spPr bwMode="auto">
          <a:xfrm>
            <a:off x="2179638" y="252413"/>
            <a:ext cx="642938" cy="625475"/>
          </a:xfrm>
          <a:custGeom>
            <a:avLst/>
            <a:gdLst>
              <a:gd name="T0" fmla="*/ 236 w 382"/>
              <a:gd name="T1" fmla="*/ 127 h 372"/>
              <a:gd name="T2" fmla="*/ 234 w 382"/>
              <a:gd name="T3" fmla="*/ 11 h 372"/>
              <a:gd name="T4" fmla="*/ 153 w 382"/>
              <a:gd name="T5" fmla="*/ 9 h 372"/>
              <a:gd name="T6" fmla="*/ 148 w 382"/>
              <a:gd name="T7" fmla="*/ 11 h 372"/>
              <a:gd name="T8" fmla="*/ 146 w 382"/>
              <a:gd name="T9" fmla="*/ 192 h 372"/>
              <a:gd name="T10" fmla="*/ 236 w 382"/>
              <a:gd name="T11" fmla="*/ 321 h 372"/>
              <a:gd name="T12" fmla="*/ 38 w 382"/>
              <a:gd name="T13" fmla="*/ 321 h 372"/>
              <a:gd name="T14" fmla="*/ 43 w 382"/>
              <a:gd name="T15" fmla="*/ 181 h 372"/>
              <a:gd name="T16" fmla="*/ 43 w 382"/>
              <a:gd name="T17" fmla="*/ 181 h 372"/>
              <a:gd name="T18" fmla="*/ 130 w 382"/>
              <a:gd name="T19" fmla="*/ 177 h 372"/>
              <a:gd name="T20" fmla="*/ 137 w 382"/>
              <a:gd name="T21" fmla="*/ 16 h 372"/>
              <a:gd name="T22" fmla="*/ 142 w 382"/>
              <a:gd name="T23" fmla="*/ 4 h 372"/>
              <a:gd name="T24" fmla="*/ 153 w 382"/>
              <a:gd name="T25" fmla="*/ 0 h 372"/>
              <a:gd name="T26" fmla="*/ 241 w 382"/>
              <a:gd name="T27" fmla="*/ 4 h 372"/>
              <a:gd name="T28" fmla="*/ 245 w 382"/>
              <a:gd name="T29" fmla="*/ 113 h 372"/>
              <a:gd name="T30" fmla="*/ 328 w 382"/>
              <a:gd name="T31" fmla="*/ 111 h 372"/>
              <a:gd name="T32" fmla="*/ 340 w 382"/>
              <a:gd name="T33" fmla="*/ 116 h 372"/>
              <a:gd name="T34" fmla="*/ 344 w 382"/>
              <a:gd name="T35" fmla="*/ 321 h 372"/>
              <a:gd name="T36" fmla="*/ 382 w 382"/>
              <a:gd name="T37" fmla="*/ 325 h 372"/>
              <a:gd name="T38" fmla="*/ 378 w 382"/>
              <a:gd name="T39" fmla="*/ 372 h 372"/>
              <a:gd name="T40" fmla="*/ 0 w 382"/>
              <a:gd name="T41" fmla="*/ 367 h 372"/>
              <a:gd name="T42" fmla="*/ 5 w 382"/>
              <a:gd name="T43" fmla="*/ 321 h 372"/>
              <a:gd name="T44" fmla="*/ 335 w 382"/>
              <a:gd name="T45" fmla="*/ 321 h 372"/>
              <a:gd name="T46" fmla="*/ 333 w 382"/>
              <a:gd name="T47" fmla="*/ 123 h 372"/>
              <a:gd name="T48" fmla="*/ 328 w 382"/>
              <a:gd name="T49" fmla="*/ 121 h 372"/>
              <a:gd name="T50" fmla="*/ 247 w 382"/>
              <a:gd name="T51" fmla="*/ 123 h 372"/>
              <a:gd name="T52" fmla="*/ 245 w 382"/>
              <a:gd name="T53" fmla="*/ 127 h 372"/>
              <a:gd name="T54" fmla="*/ 373 w 382"/>
              <a:gd name="T55" fmla="*/ 330 h 372"/>
              <a:gd name="T56" fmla="*/ 340 w 382"/>
              <a:gd name="T57" fmla="*/ 330 h 372"/>
              <a:gd name="T58" fmla="*/ 241 w 382"/>
              <a:gd name="T59" fmla="*/ 330 h 372"/>
              <a:gd name="T60" fmla="*/ 142 w 382"/>
              <a:gd name="T61" fmla="*/ 330 h 372"/>
              <a:gd name="T62" fmla="*/ 9 w 382"/>
              <a:gd name="T63" fmla="*/ 330 h 372"/>
              <a:gd name="T64" fmla="*/ 373 w 382"/>
              <a:gd name="T65" fmla="*/ 363 h 372"/>
              <a:gd name="T66" fmla="*/ 137 w 382"/>
              <a:gd name="T67" fmla="*/ 321 h 372"/>
              <a:gd name="T68" fmla="*/ 137 w 382"/>
              <a:gd name="T69" fmla="*/ 192 h 372"/>
              <a:gd name="T70" fmla="*/ 135 w 382"/>
              <a:gd name="T71" fmla="*/ 187 h 372"/>
              <a:gd name="T72" fmla="*/ 54 w 382"/>
              <a:gd name="T73" fmla="*/ 186 h 372"/>
              <a:gd name="T74" fmla="*/ 49 w 382"/>
              <a:gd name="T75" fmla="*/ 188 h 372"/>
              <a:gd name="T76" fmla="*/ 47 w 382"/>
              <a:gd name="T77" fmla="*/ 321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382" h="372">
                <a:moveTo>
                  <a:pt x="236" y="321"/>
                </a:moveTo>
                <a:cubicBezTo>
                  <a:pt x="236" y="127"/>
                  <a:pt x="236" y="127"/>
                  <a:pt x="236" y="127"/>
                </a:cubicBezTo>
                <a:cubicBezTo>
                  <a:pt x="236" y="16"/>
                  <a:pt x="236" y="16"/>
                  <a:pt x="236" y="16"/>
                </a:cubicBezTo>
                <a:cubicBezTo>
                  <a:pt x="236" y="14"/>
                  <a:pt x="235" y="12"/>
                  <a:pt x="234" y="11"/>
                </a:cubicBezTo>
                <a:cubicBezTo>
                  <a:pt x="233" y="10"/>
                  <a:pt x="231" y="9"/>
                  <a:pt x="229" y="9"/>
                </a:cubicBezTo>
                <a:cubicBezTo>
                  <a:pt x="153" y="9"/>
                  <a:pt x="153" y="9"/>
                  <a:pt x="153" y="9"/>
                </a:cubicBezTo>
                <a:cubicBezTo>
                  <a:pt x="151" y="9"/>
                  <a:pt x="149" y="10"/>
                  <a:pt x="148" y="11"/>
                </a:cubicBezTo>
                <a:cubicBezTo>
                  <a:pt x="148" y="11"/>
                  <a:pt x="148" y="11"/>
                  <a:pt x="148" y="11"/>
                </a:cubicBezTo>
                <a:cubicBezTo>
                  <a:pt x="147" y="12"/>
                  <a:pt x="146" y="14"/>
                  <a:pt x="146" y="16"/>
                </a:cubicBezTo>
                <a:cubicBezTo>
                  <a:pt x="146" y="192"/>
                  <a:pt x="146" y="192"/>
                  <a:pt x="146" y="192"/>
                </a:cubicBezTo>
                <a:cubicBezTo>
                  <a:pt x="146" y="321"/>
                  <a:pt x="146" y="321"/>
                  <a:pt x="146" y="321"/>
                </a:cubicBezTo>
                <a:cubicBezTo>
                  <a:pt x="236" y="321"/>
                  <a:pt x="236" y="321"/>
                  <a:pt x="236" y="321"/>
                </a:cubicBezTo>
                <a:close/>
                <a:moveTo>
                  <a:pt x="5" y="321"/>
                </a:moveTo>
                <a:cubicBezTo>
                  <a:pt x="38" y="321"/>
                  <a:pt x="38" y="321"/>
                  <a:pt x="38" y="321"/>
                </a:cubicBezTo>
                <a:cubicBezTo>
                  <a:pt x="38" y="192"/>
                  <a:pt x="38" y="192"/>
                  <a:pt x="38" y="192"/>
                </a:cubicBezTo>
                <a:cubicBezTo>
                  <a:pt x="38" y="188"/>
                  <a:pt x="40" y="184"/>
                  <a:pt x="43" y="181"/>
                </a:cubicBezTo>
                <a:cubicBezTo>
                  <a:pt x="43" y="181"/>
                  <a:pt x="43" y="181"/>
                  <a:pt x="43" y="181"/>
                </a:cubicBezTo>
                <a:cubicBezTo>
                  <a:pt x="43" y="181"/>
                  <a:pt x="43" y="181"/>
                  <a:pt x="43" y="181"/>
                </a:cubicBezTo>
                <a:cubicBezTo>
                  <a:pt x="46" y="178"/>
                  <a:pt x="50" y="177"/>
                  <a:pt x="54" y="177"/>
                </a:cubicBezTo>
                <a:cubicBezTo>
                  <a:pt x="130" y="177"/>
                  <a:pt x="130" y="177"/>
                  <a:pt x="130" y="177"/>
                </a:cubicBezTo>
                <a:cubicBezTo>
                  <a:pt x="133" y="177"/>
                  <a:pt x="135" y="177"/>
                  <a:pt x="137" y="178"/>
                </a:cubicBezTo>
                <a:cubicBezTo>
                  <a:pt x="137" y="16"/>
                  <a:pt x="137" y="16"/>
                  <a:pt x="137" y="16"/>
                </a:cubicBezTo>
                <a:cubicBezTo>
                  <a:pt x="137" y="11"/>
                  <a:pt x="139" y="7"/>
                  <a:pt x="142" y="5"/>
                </a:cubicBezTo>
                <a:cubicBezTo>
                  <a:pt x="142" y="4"/>
                  <a:pt x="142" y="4"/>
                  <a:pt x="142" y="4"/>
                </a:cubicBezTo>
                <a:cubicBezTo>
                  <a:pt x="142" y="4"/>
                  <a:pt x="142" y="4"/>
                  <a:pt x="142" y="4"/>
                </a:cubicBezTo>
                <a:cubicBezTo>
                  <a:pt x="145" y="2"/>
                  <a:pt x="149" y="0"/>
                  <a:pt x="153" y="0"/>
                </a:cubicBezTo>
                <a:cubicBezTo>
                  <a:pt x="229" y="0"/>
                  <a:pt x="229" y="0"/>
                  <a:pt x="229" y="0"/>
                </a:cubicBezTo>
                <a:cubicBezTo>
                  <a:pt x="234" y="0"/>
                  <a:pt x="238" y="2"/>
                  <a:pt x="241" y="4"/>
                </a:cubicBezTo>
                <a:cubicBezTo>
                  <a:pt x="243" y="7"/>
                  <a:pt x="245" y="11"/>
                  <a:pt x="245" y="16"/>
                </a:cubicBezTo>
                <a:cubicBezTo>
                  <a:pt x="245" y="113"/>
                  <a:pt x="245" y="113"/>
                  <a:pt x="245" y="113"/>
                </a:cubicBezTo>
                <a:cubicBezTo>
                  <a:pt x="247" y="112"/>
                  <a:pt x="250" y="111"/>
                  <a:pt x="252" y="111"/>
                </a:cubicBezTo>
                <a:cubicBezTo>
                  <a:pt x="328" y="111"/>
                  <a:pt x="328" y="111"/>
                  <a:pt x="328" y="111"/>
                </a:cubicBezTo>
                <a:cubicBezTo>
                  <a:pt x="333" y="111"/>
                  <a:pt x="337" y="113"/>
                  <a:pt x="340" y="116"/>
                </a:cubicBezTo>
                <a:cubicBezTo>
                  <a:pt x="340" y="116"/>
                  <a:pt x="340" y="116"/>
                  <a:pt x="340" y="116"/>
                </a:cubicBezTo>
                <a:cubicBezTo>
                  <a:pt x="342" y="119"/>
                  <a:pt x="344" y="123"/>
                  <a:pt x="344" y="127"/>
                </a:cubicBezTo>
                <a:cubicBezTo>
                  <a:pt x="344" y="321"/>
                  <a:pt x="344" y="321"/>
                  <a:pt x="344" y="321"/>
                </a:cubicBezTo>
                <a:cubicBezTo>
                  <a:pt x="378" y="321"/>
                  <a:pt x="378" y="321"/>
                  <a:pt x="378" y="321"/>
                </a:cubicBezTo>
                <a:cubicBezTo>
                  <a:pt x="380" y="321"/>
                  <a:pt x="382" y="323"/>
                  <a:pt x="382" y="325"/>
                </a:cubicBezTo>
                <a:cubicBezTo>
                  <a:pt x="382" y="367"/>
                  <a:pt x="382" y="367"/>
                  <a:pt x="382" y="367"/>
                </a:cubicBezTo>
                <a:cubicBezTo>
                  <a:pt x="382" y="370"/>
                  <a:pt x="380" y="372"/>
                  <a:pt x="378" y="372"/>
                </a:cubicBezTo>
                <a:cubicBezTo>
                  <a:pt x="5" y="372"/>
                  <a:pt x="5" y="372"/>
                  <a:pt x="5" y="372"/>
                </a:cubicBezTo>
                <a:cubicBezTo>
                  <a:pt x="2" y="372"/>
                  <a:pt x="0" y="370"/>
                  <a:pt x="0" y="367"/>
                </a:cubicBezTo>
                <a:cubicBezTo>
                  <a:pt x="0" y="325"/>
                  <a:pt x="0" y="325"/>
                  <a:pt x="0" y="325"/>
                </a:cubicBezTo>
                <a:cubicBezTo>
                  <a:pt x="0" y="323"/>
                  <a:pt x="2" y="321"/>
                  <a:pt x="5" y="321"/>
                </a:cubicBezTo>
                <a:close/>
                <a:moveTo>
                  <a:pt x="245" y="321"/>
                </a:moveTo>
                <a:cubicBezTo>
                  <a:pt x="335" y="321"/>
                  <a:pt x="335" y="321"/>
                  <a:pt x="335" y="321"/>
                </a:cubicBezTo>
                <a:cubicBezTo>
                  <a:pt x="335" y="127"/>
                  <a:pt x="335" y="127"/>
                  <a:pt x="335" y="127"/>
                </a:cubicBezTo>
                <a:cubicBezTo>
                  <a:pt x="335" y="126"/>
                  <a:pt x="334" y="124"/>
                  <a:pt x="333" y="123"/>
                </a:cubicBezTo>
                <a:cubicBezTo>
                  <a:pt x="333" y="123"/>
                  <a:pt x="333" y="123"/>
                  <a:pt x="333" y="123"/>
                </a:cubicBezTo>
                <a:cubicBezTo>
                  <a:pt x="332" y="121"/>
                  <a:pt x="330" y="121"/>
                  <a:pt x="328" y="121"/>
                </a:cubicBezTo>
                <a:cubicBezTo>
                  <a:pt x="252" y="121"/>
                  <a:pt x="252" y="121"/>
                  <a:pt x="252" y="121"/>
                </a:cubicBezTo>
                <a:cubicBezTo>
                  <a:pt x="250" y="121"/>
                  <a:pt x="248" y="121"/>
                  <a:pt x="247" y="123"/>
                </a:cubicBezTo>
                <a:cubicBezTo>
                  <a:pt x="246" y="124"/>
                  <a:pt x="245" y="125"/>
                  <a:pt x="245" y="127"/>
                </a:cubicBezTo>
                <a:cubicBezTo>
                  <a:pt x="245" y="127"/>
                  <a:pt x="245" y="127"/>
                  <a:pt x="245" y="127"/>
                </a:cubicBezTo>
                <a:cubicBezTo>
                  <a:pt x="245" y="321"/>
                  <a:pt x="245" y="321"/>
                  <a:pt x="245" y="321"/>
                </a:cubicBezTo>
                <a:close/>
                <a:moveTo>
                  <a:pt x="373" y="330"/>
                </a:moveTo>
                <a:cubicBezTo>
                  <a:pt x="340" y="330"/>
                  <a:pt x="340" y="330"/>
                  <a:pt x="340" y="330"/>
                </a:cubicBezTo>
                <a:cubicBezTo>
                  <a:pt x="340" y="330"/>
                  <a:pt x="340" y="330"/>
                  <a:pt x="340" y="330"/>
                </a:cubicBezTo>
                <a:cubicBezTo>
                  <a:pt x="241" y="330"/>
                  <a:pt x="241" y="330"/>
                  <a:pt x="241" y="330"/>
                </a:cubicBezTo>
                <a:cubicBezTo>
                  <a:pt x="241" y="330"/>
                  <a:pt x="241" y="330"/>
                  <a:pt x="241" y="330"/>
                </a:cubicBezTo>
                <a:cubicBezTo>
                  <a:pt x="241" y="330"/>
                  <a:pt x="241" y="330"/>
                  <a:pt x="241" y="330"/>
                </a:cubicBezTo>
                <a:cubicBezTo>
                  <a:pt x="142" y="330"/>
                  <a:pt x="142" y="330"/>
                  <a:pt x="142" y="330"/>
                </a:cubicBezTo>
                <a:cubicBezTo>
                  <a:pt x="43" y="330"/>
                  <a:pt x="43" y="330"/>
                  <a:pt x="43" y="330"/>
                </a:cubicBezTo>
                <a:cubicBezTo>
                  <a:pt x="9" y="330"/>
                  <a:pt x="9" y="330"/>
                  <a:pt x="9" y="330"/>
                </a:cubicBezTo>
                <a:cubicBezTo>
                  <a:pt x="9" y="363"/>
                  <a:pt x="9" y="363"/>
                  <a:pt x="9" y="363"/>
                </a:cubicBezTo>
                <a:cubicBezTo>
                  <a:pt x="373" y="363"/>
                  <a:pt x="373" y="363"/>
                  <a:pt x="373" y="363"/>
                </a:cubicBezTo>
                <a:cubicBezTo>
                  <a:pt x="373" y="330"/>
                  <a:pt x="373" y="330"/>
                  <a:pt x="373" y="330"/>
                </a:cubicBezTo>
                <a:close/>
                <a:moveTo>
                  <a:pt x="137" y="321"/>
                </a:moveTo>
                <a:cubicBezTo>
                  <a:pt x="137" y="192"/>
                  <a:pt x="137" y="192"/>
                  <a:pt x="137" y="192"/>
                </a:cubicBezTo>
                <a:cubicBezTo>
                  <a:pt x="137" y="192"/>
                  <a:pt x="137" y="192"/>
                  <a:pt x="137" y="192"/>
                </a:cubicBezTo>
                <a:cubicBezTo>
                  <a:pt x="137" y="191"/>
                  <a:pt x="136" y="189"/>
                  <a:pt x="135" y="188"/>
                </a:cubicBezTo>
                <a:cubicBezTo>
                  <a:pt x="135" y="187"/>
                  <a:pt x="135" y="187"/>
                  <a:pt x="135" y="187"/>
                </a:cubicBezTo>
                <a:cubicBezTo>
                  <a:pt x="134" y="186"/>
                  <a:pt x="132" y="186"/>
                  <a:pt x="130" y="186"/>
                </a:cubicBezTo>
                <a:cubicBezTo>
                  <a:pt x="54" y="186"/>
                  <a:pt x="54" y="186"/>
                  <a:pt x="54" y="186"/>
                </a:cubicBezTo>
                <a:cubicBezTo>
                  <a:pt x="52" y="186"/>
                  <a:pt x="51" y="186"/>
                  <a:pt x="49" y="188"/>
                </a:cubicBezTo>
                <a:cubicBezTo>
                  <a:pt x="49" y="188"/>
                  <a:pt x="49" y="188"/>
                  <a:pt x="49" y="188"/>
                </a:cubicBezTo>
                <a:cubicBezTo>
                  <a:pt x="48" y="189"/>
                  <a:pt x="47" y="191"/>
                  <a:pt x="47" y="192"/>
                </a:cubicBezTo>
                <a:cubicBezTo>
                  <a:pt x="47" y="321"/>
                  <a:pt x="47" y="321"/>
                  <a:pt x="47" y="321"/>
                </a:cubicBezTo>
                <a:lnTo>
                  <a:pt x="137" y="321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10" name="Freeform 210"/>
          <p:cNvSpPr>
            <a:spLocks noEditPoints="1"/>
          </p:cNvSpPr>
          <p:nvPr/>
        </p:nvSpPr>
        <p:spPr bwMode="auto">
          <a:xfrm>
            <a:off x="3695701" y="4743451"/>
            <a:ext cx="144463" cy="100012"/>
          </a:xfrm>
          <a:custGeom>
            <a:avLst/>
            <a:gdLst>
              <a:gd name="T0" fmla="*/ 91 w 91"/>
              <a:gd name="T1" fmla="*/ 7 h 63"/>
              <a:gd name="T2" fmla="*/ 91 w 91"/>
              <a:gd name="T3" fmla="*/ 0 h 63"/>
              <a:gd name="T4" fmla="*/ 73 w 91"/>
              <a:gd name="T5" fmla="*/ 0 h 63"/>
              <a:gd name="T6" fmla="*/ 9 w 91"/>
              <a:gd name="T7" fmla="*/ 63 h 63"/>
              <a:gd name="T8" fmla="*/ 36 w 91"/>
              <a:gd name="T9" fmla="*/ 63 h 63"/>
              <a:gd name="T10" fmla="*/ 91 w 91"/>
              <a:gd name="T11" fmla="*/ 7 h 63"/>
              <a:gd name="T12" fmla="*/ 91 w 91"/>
              <a:gd name="T13" fmla="*/ 7 h 63"/>
              <a:gd name="T14" fmla="*/ 55 w 91"/>
              <a:gd name="T15" fmla="*/ 0 h 63"/>
              <a:gd name="T16" fmla="*/ 0 w 91"/>
              <a:gd name="T17" fmla="*/ 55 h 63"/>
              <a:gd name="T18" fmla="*/ 0 w 91"/>
              <a:gd name="T19" fmla="*/ 29 h 63"/>
              <a:gd name="T20" fmla="*/ 28 w 91"/>
              <a:gd name="T21" fmla="*/ 0 h 63"/>
              <a:gd name="T22" fmla="*/ 55 w 91"/>
              <a:gd name="T23" fmla="*/ 0 h 63"/>
              <a:gd name="T24" fmla="*/ 55 w 91"/>
              <a:gd name="T25" fmla="*/ 0 h 63"/>
              <a:gd name="T26" fmla="*/ 10 w 91"/>
              <a:gd name="T27" fmla="*/ 0 h 63"/>
              <a:gd name="T28" fmla="*/ 0 w 91"/>
              <a:gd name="T29" fmla="*/ 10 h 63"/>
              <a:gd name="T30" fmla="*/ 0 w 91"/>
              <a:gd name="T31" fmla="*/ 0 h 63"/>
              <a:gd name="T32" fmla="*/ 10 w 91"/>
              <a:gd name="T33" fmla="*/ 0 h 63"/>
              <a:gd name="T34" fmla="*/ 10 w 91"/>
              <a:gd name="T35" fmla="*/ 0 h 63"/>
              <a:gd name="T36" fmla="*/ 54 w 91"/>
              <a:gd name="T37" fmla="*/ 63 h 63"/>
              <a:gd name="T38" fmla="*/ 91 w 91"/>
              <a:gd name="T39" fmla="*/ 25 h 63"/>
              <a:gd name="T40" fmla="*/ 91 w 91"/>
              <a:gd name="T41" fmla="*/ 52 h 63"/>
              <a:gd name="T42" fmla="*/ 80 w 91"/>
              <a:gd name="T43" fmla="*/ 63 h 63"/>
              <a:gd name="T44" fmla="*/ 54 w 91"/>
              <a:gd name="T45" fmla="*/ 63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91" h="63">
                <a:moveTo>
                  <a:pt x="91" y="7"/>
                </a:moveTo>
                <a:lnTo>
                  <a:pt x="91" y="0"/>
                </a:lnTo>
                <a:lnTo>
                  <a:pt x="73" y="0"/>
                </a:lnTo>
                <a:lnTo>
                  <a:pt x="9" y="63"/>
                </a:lnTo>
                <a:lnTo>
                  <a:pt x="36" y="63"/>
                </a:lnTo>
                <a:lnTo>
                  <a:pt x="91" y="7"/>
                </a:lnTo>
                <a:lnTo>
                  <a:pt x="91" y="7"/>
                </a:lnTo>
                <a:close/>
                <a:moveTo>
                  <a:pt x="55" y="0"/>
                </a:moveTo>
                <a:lnTo>
                  <a:pt x="0" y="55"/>
                </a:lnTo>
                <a:lnTo>
                  <a:pt x="0" y="29"/>
                </a:lnTo>
                <a:lnTo>
                  <a:pt x="28" y="0"/>
                </a:lnTo>
                <a:lnTo>
                  <a:pt x="55" y="0"/>
                </a:lnTo>
                <a:lnTo>
                  <a:pt x="55" y="0"/>
                </a:lnTo>
                <a:close/>
                <a:moveTo>
                  <a:pt x="10" y="0"/>
                </a:moveTo>
                <a:lnTo>
                  <a:pt x="0" y="10"/>
                </a:lnTo>
                <a:lnTo>
                  <a:pt x="0" y="0"/>
                </a:lnTo>
                <a:lnTo>
                  <a:pt x="10" y="0"/>
                </a:lnTo>
                <a:lnTo>
                  <a:pt x="10" y="0"/>
                </a:lnTo>
                <a:close/>
                <a:moveTo>
                  <a:pt x="54" y="63"/>
                </a:moveTo>
                <a:lnTo>
                  <a:pt x="91" y="25"/>
                </a:lnTo>
                <a:lnTo>
                  <a:pt x="91" y="52"/>
                </a:lnTo>
                <a:lnTo>
                  <a:pt x="80" y="63"/>
                </a:lnTo>
                <a:lnTo>
                  <a:pt x="54" y="63"/>
                </a:lnTo>
                <a:close/>
              </a:path>
            </a:pathLst>
          </a:custGeom>
          <a:solidFill>
            <a:srgbClr val="40B4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11" name="Freeform 211"/>
          <p:cNvSpPr>
            <a:spLocks noEditPoints="1"/>
          </p:cNvSpPr>
          <p:nvPr/>
        </p:nvSpPr>
        <p:spPr bwMode="auto">
          <a:xfrm>
            <a:off x="3262313" y="4789488"/>
            <a:ext cx="1009650" cy="188912"/>
          </a:xfrm>
          <a:custGeom>
            <a:avLst/>
            <a:gdLst>
              <a:gd name="T0" fmla="*/ 0 w 600"/>
              <a:gd name="T1" fmla="*/ 31 h 112"/>
              <a:gd name="T2" fmla="*/ 6 w 600"/>
              <a:gd name="T3" fmla="*/ 0 h 112"/>
              <a:gd name="T4" fmla="*/ 0 w 600"/>
              <a:gd name="T5" fmla="*/ 48 h 112"/>
              <a:gd name="T6" fmla="*/ 72 w 600"/>
              <a:gd name="T7" fmla="*/ 0 h 112"/>
              <a:gd name="T8" fmla="*/ 0 w 600"/>
              <a:gd name="T9" fmla="*/ 48 h 112"/>
              <a:gd name="T10" fmla="*/ 89 w 600"/>
              <a:gd name="T11" fmla="*/ 0 h 112"/>
              <a:gd name="T12" fmla="*/ 9 w 600"/>
              <a:gd name="T13" fmla="*/ 105 h 112"/>
              <a:gd name="T14" fmla="*/ 8 w 600"/>
              <a:gd name="T15" fmla="*/ 104 h 112"/>
              <a:gd name="T16" fmla="*/ 20 w 600"/>
              <a:gd name="T17" fmla="*/ 111 h 112"/>
              <a:gd name="T18" fmla="*/ 156 w 600"/>
              <a:gd name="T19" fmla="*/ 0 h 112"/>
              <a:gd name="T20" fmla="*/ 28 w 600"/>
              <a:gd name="T21" fmla="*/ 112 h 112"/>
              <a:gd name="T22" fmla="*/ 61 w 600"/>
              <a:gd name="T23" fmla="*/ 112 h 112"/>
              <a:gd name="T24" fmla="*/ 197 w 600"/>
              <a:gd name="T25" fmla="*/ 0 h 112"/>
              <a:gd name="T26" fmla="*/ 61 w 600"/>
              <a:gd name="T27" fmla="*/ 112 h 112"/>
              <a:gd name="T28" fmla="*/ 127 w 600"/>
              <a:gd name="T29" fmla="*/ 112 h 112"/>
              <a:gd name="T30" fmla="*/ 215 w 600"/>
              <a:gd name="T31" fmla="*/ 0 h 112"/>
              <a:gd name="T32" fmla="*/ 145 w 600"/>
              <a:gd name="T33" fmla="*/ 112 h 112"/>
              <a:gd name="T34" fmla="*/ 243 w 600"/>
              <a:gd name="T35" fmla="*/ 38 h 112"/>
              <a:gd name="T36" fmla="*/ 145 w 600"/>
              <a:gd name="T37" fmla="*/ 112 h 112"/>
              <a:gd name="T38" fmla="*/ 253 w 600"/>
              <a:gd name="T39" fmla="*/ 46 h 112"/>
              <a:gd name="T40" fmla="*/ 211 w 600"/>
              <a:gd name="T41" fmla="*/ 112 h 112"/>
              <a:gd name="T42" fmla="*/ 228 w 600"/>
              <a:gd name="T43" fmla="*/ 112 h 112"/>
              <a:gd name="T44" fmla="*/ 319 w 600"/>
              <a:gd name="T45" fmla="*/ 46 h 112"/>
              <a:gd name="T46" fmla="*/ 228 w 600"/>
              <a:gd name="T47" fmla="*/ 112 h 112"/>
              <a:gd name="T48" fmla="*/ 294 w 600"/>
              <a:gd name="T49" fmla="*/ 112 h 112"/>
              <a:gd name="T50" fmla="*/ 381 w 600"/>
              <a:gd name="T51" fmla="*/ 0 h 112"/>
              <a:gd name="T52" fmla="*/ 357 w 600"/>
              <a:gd name="T53" fmla="*/ 39 h 112"/>
              <a:gd name="T54" fmla="*/ 336 w 600"/>
              <a:gd name="T55" fmla="*/ 46 h 112"/>
              <a:gd name="T56" fmla="*/ 311 w 600"/>
              <a:gd name="T57" fmla="*/ 112 h 112"/>
              <a:gd name="T58" fmla="*/ 448 w 600"/>
              <a:gd name="T59" fmla="*/ 0 h 112"/>
              <a:gd name="T60" fmla="*/ 311 w 600"/>
              <a:gd name="T61" fmla="*/ 112 h 112"/>
              <a:gd name="T62" fmla="*/ 465 w 600"/>
              <a:gd name="T63" fmla="*/ 0 h 112"/>
              <a:gd name="T64" fmla="*/ 378 w 600"/>
              <a:gd name="T65" fmla="*/ 112 h 112"/>
              <a:gd name="T66" fmla="*/ 395 w 600"/>
              <a:gd name="T67" fmla="*/ 112 h 112"/>
              <a:gd name="T68" fmla="*/ 531 w 600"/>
              <a:gd name="T69" fmla="*/ 0 h 112"/>
              <a:gd name="T70" fmla="*/ 395 w 600"/>
              <a:gd name="T71" fmla="*/ 112 h 112"/>
              <a:gd name="T72" fmla="*/ 548 w 600"/>
              <a:gd name="T73" fmla="*/ 0 h 112"/>
              <a:gd name="T74" fmla="*/ 461 w 600"/>
              <a:gd name="T75" fmla="*/ 112 h 112"/>
              <a:gd name="T76" fmla="*/ 478 w 600"/>
              <a:gd name="T77" fmla="*/ 112 h 112"/>
              <a:gd name="T78" fmla="*/ 600 w 600"/>
              <a:gd name="T79" fmla="*/ 14 h 112"/>
              <a:gd name="T80" fmla="*/ 590 w 600"/>
              <a:gd name="T81" fmla="*/ 0 h 112"/>
              <a:gd name="T82" fmla="*/ 520 w 600"/>
              <a:gd name="T83" fmla="*/ 112 h 112"/>
              <a:gd name="T84" fmla="*/ 600 w 600"/>
              <a:gd name="T85" fmla="*/ 56 h 112"/>
              <a:gd name="T86" fmla="*/ 520 w 600"/>
              <a:gd name="T87" fmla="*/ 112 h 112"/>
              <a:gd name="T88" fmla="*/ 572 w 600"/>
              <a:gd name="T89" fmla="*/ 112 h 112"/>
              <a:gd name="T90" fmla="*/ 600 w 600"/>
              <a:gd name="T91" fmla="*/ 84 h 112"/>
              <a:gd name="T92" fmla="*/ 562 w 600"/>
              <a:gd name="T93" fmla="*/ 112 h 112"/>
              <a:gd name="T94" fmla="*/ 357 w 600"/>
              <a:gd name="T95" fmla="*/ 7 h 112"/>
              <a:gd name="T96" fmla="*/ 364 w 600"/>
              <a:gd name="T97" fmla="*/ 0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600" h="112">
                <a:moveTo>
                  <a:pt x="0" y="6"/>
                </a:moveTo>
                <a:cubicBezTo>
                  <a:pt x="0" y="31"/>
                  <a:pt x="0" y="31"/>
                  <a:pt x="0" y="31"/>
                </a:cubicBezTo>
                <a:cubicBezTo>
                  <a:pt x="31" y="0"/>
                  <a:pt x="31" y="0"/>
                  <a:pt x="31" y="0"/>
                </a:cubicBezTo>
                <a:cubicBezTo>
                  <a:pt x="6" y="0"/>
                  <a:pt x="6" y="0"/>
                  <a:pt x="6" y="0"/>
                </a:cubicBezTo>
                <a:cubicBezTo>
                  <a:pt x="0" y="6"/>
                  <a:pt x="0" y="6"/>
                  <a:pt x="0" y="6"/>
                </a:cubicBezTo>
                <a:close/>
                <a:moveTo>
                  <a:pt x="0" y="48"/>
                </a:moveTo>
                <a:cubicBezTo>
                  <a:pt x="48" y="0"/>
                  <a:pt x="48" y="0"/>
                  <a:pt x="48" y="0"/>
                </a:cubicBezTo>
                <a:cubicBezTo>
                  <a:pt x="72" y="0"/>
                  <a:pt x="72" y="0"/>
                  <a:pt x="72" y="0"/>
                </a:cubicBezTo>
                <a:cubicBezTo>
                  <a:pt x="0" y="72"/>
                  <a:pt x="0" y="72"/>
                  <a:pt x="0" y="72"/>
                </a:cubicBezTo>
                <a:cubicBezTo>
                  <a:pt x="0" y="48"/>
                  <a:pt x="0" y="48"/>
                  <a:pt x="0" y="48"/>
                </a:cubicBezTo>
                <a:close/>
                <a:moveTo>
                  <a:pt x="0" y="89"/>
                </a:moveTo>
                <a:cubicBezTo>
                  <a:pt x="89" y="0"/>
                  <a:pt x="89" y="0"/>
                  <a:pt x="89" y="0"/>
                </a:cubicBezTo>
                <a:cubicBezTo>
                  <a:pt x="114" y="0"/>
                  <a:pt x="114" y="0"/>
                  <a:pt x="114" y="0"/>
                </a:cubicBezTo>
                <a:cubicBezTo>
                  <a:pt x="9" y="105"/>
                  <a:pt x="9" y="105"/>
                  <a:pt x="9" y="105"/>
                </a:cubicBezTo>
                <a:cubicBezTo>
                  <a:pt x="8" y="104"/>
                  <a:pt x="8" y="104"/>
                  <a:pt x="8" y="104"/>
                </a:cubicBezTo>
                <a:cubicBezTo>
                  <a:pt x="8" y="104"/>
                  <a:pt x="8" y="104"/>
                  <a:pt x="8" y="104"/>
                </a:cubicBezTo>
                <a:cubicBezTo>
                  <a:pt x="4" y="100"/>
                  <a:pt x="1" y="95"/>
                  <a:pt x="0" y="89"/>
                </a:cubicBezTo>
                <a:close/>
                <a:moveTo>
                  <a:pt x="20" y="111"/>
                </a:moveTo>
                <a:cubicBezTo>
                  <a:pt x="131" y="0"/>
                  <a:pt x="131" y="0"/>
                  <a:pt x="131" y="0"/>
                </a:cubicBezTo>
                <a:cubicBezTo>
                  <a:pt x="156" y="0"/>
                  <a:pt x="156" y="0"/>
                  <a:pt x="156" y="0"/>
                </a:cubicBezTo>
                <a:cubicBezTo>
                  <a:pt x="44" y="112"/>
                  <a:pt x="44" y="112"/>
                  <a:pt x="44" y="112"/>
                </a:cubicBezTo>
                <a:cubicBezTo>
                  <a:pt x="28" y="112"/>
                  <a:pt x="28" y="112"/>
                  <a:pt x="28" y="112"/>
                </a:cubicBezTo>
                <a:cubicBezTo>
                  <a:pt x="25" y="112"/>
                  <a:pt x="23" y="111"/>
                  <a:pt x="20" y="111"/>
                </a:cubicBezTo>
                <a:close/>
                <a:moveTo>
                  <a:pt x="61" y="112"/>
                </a:moveTo>
                <a:cubicBezTo>
                  <a:pt x="86" y="112"/>
                  <a:pt x="86" y="112"/>
                  <a:pt x="86" y="112"/>
                </a:cubicBezTo>
                <a:cubicBezTo>
                  <a:pt x="197" y="0"/>
                  <a:pt x="197" y="0"/>
                  <a:pt x="197" y="0"/>
                </a:cubicBezTo>
                <a:cubicBezTo>
                  <a:pt x="173" y="0"/>
                  <a:pt x="173" y="0"/>
                  <a:pt x="173" y="0"/>
                </a:cubicBezTo>
                <a:cubicBezTo>
                  <a:pt x="61" y="112"/>
                  <a:pt x="61" y="112"/>
                  <a:pt x="61" y="112"/>
                </a:cubicBezTo>
                <a:close/>
                <a:moveTo>
                  <a:pt x="103" y="112"/>
                </a:moveTo>
                <a:cubicBezTo>
                  <a:pt x="127" y="112"/>
                  <a:pt x="127" y="112"/>
                  <a:pt x="127" y="112"/>
                </a:cubicBezTo>
                <a:cubicBezTo>
                  <a:pt x="239" y="0"/>
                  <a:pt x="239" y="0"/>
                  <a:pt x="239" y="0"/>
                </a:cubicBezTo>
                <a:cubicBezTo>
                  <a:pt x="215" y="0"/>
                  <a:pt x="215" y="0"/>
                  <a:pt x="215" y="0"/>
                </a:cubicBezTo>
                <a:cubicBezTo>
                  <a:pt x="103" y="112"/>
                  <a:pt x="103" y="112"/>
                  <a:pt x="103" y="112"/>
                </a:cubicBezTo>
                <a:close/>
                <a:moveTo>
                  <a:pt x="145" y="112"/>
                </a:moveTo>
                <a:cubicBezTo>
                  <a:pt x="169" y="112"/>
                  <a:pt x="169" y="112"/>
                  <a:pt x="169" y="112"/>
                </a:cubicBezTo>
                <a:cubicBezTo>
                  <a:pt x="243" y="38"/>
                  <a:pt x="243" y="38"/>
                  <a:pt x="243" y="38"/>
                </a:cubicBezTo>
                <a:cubicBezTo>
                  <a:pt x="243" y="13"/>
                  <a:pt x="243" y="13"/>
                  <a:pt x="243" y="13"/>
                </a:cubicBezTo>
                <a:cubicBezTo>
                  <a:pt x="145" y="112"/>
                  <a:pt x="145" y="112"/>
                  <a:pt x="145" y="112"/>
                </a:cubicBezTo>
                <a:close/>
                <a:moveTo>
                  <a:pt x="186" y="112"/>
                </a:moveTo>
                <a:cubicBezTo>
                  <a:pt x="253" y="46"/>
                  <a:pt x="253" y="46"/>
                  <a:pt x="253" y="46"/>
                </a:cubicBezTo>
                <a:cubicBezTo>
                  <a:pt x="277" y="46"/>
                  <a:pt x="277" y="46"/>
                  <a:pt x="277" y="46"/>
                </a:cubicBezTo>
                <a:cubicBezTo>
                  <a:pt x="211" y="112"/>
                  <a:pt x="211" y="112"/>
                  <a:pt x="211" y="112"/>
                </a:cubicBezTo>
                <a:cubicBezTo>
                  <a:pt x="186" y="112"/>
                  <a:pt x="186" y="112"/>
                  <a:pt x="186" y="112"/>
                </a:cubicBezTo>
                <a:close/>
                <a:moveTo>
                  <a:pt x="228" y="112"/>
                </a:moveTo>
                <a:cubicBezTo>
                  <a:pt x="294" y="46"/>
                  <a:pt x="294" y="46"/>
                  <a:pt x="294" y="46"/>
                </a:cubicBezTo>
                <a:cubicBezTo>
                  <a:pt x="319" y="46"/>
                  <a:pt x="319" y="46"/>
                  <a:pt x="319" y="46"/>
                </a:cubicBezTo>
                <a:cubicBezTo>
                  <a:pt x="252" y="112"/>
                  <a:pt x="252" y="112"/>
                  <a:pt x="252" y="112"/>
                </a:cubicBezTo>
                <a:cubicBezTo>
                  <a:pt x="228" y="112"/>
                  <a:pt x="228" y="112"/>
                  <a:pt x="228" y="112"/>
                </a:cubicBezTo>
                <a:close/>
                <a:moveTo>
                  <a:pt x="270" y="112"/>
                </a:moveTo>
                <a:cubicBezTo>
                  <a:pt x="294" y="112"/>
                  <a:pt x="294" y="112"/>
                  <a:pt x="294" y="112"/>
                </a:cubicBezTo>
                <a:cubicBezTo>
                  <a:pt x="406" y="0"/>
                  <a:pt x="406" y="0"/>
                  <a:pt x="406" y="0"/>
                </a:cubicBezTo>
                <a:cubicBezTo>
                  <a:pt x="381" y="0"/>
                  <a:pt x="381" y="0"/>
                  <a:pt x="381" y="0"/>
                </a:cubicBezTo>
                <a:cubicBezTo>
                  <a:pt x="357" y="24"/>
                  <a:pt x="357" y="24"/>
                  <a:pt x="357" y="24"/>
                </a:cubicBezTo>
                <a:cubicBezTo>
                  <a:pt x="357" y="39"/>
                  <a:pt x="357" y="39"/>
                  <a:pt x="357" y="39"/>
                </a:cubicBezTo>
                <a:cubicBezTo>
                  <a:pt x="357" y="42"/>
                  <a:pt x="354" y="46"/>
                  <a:pt x="350" y="46"/>
                </a:cubicBezTo>
                <a:cubicBezTo>
                  <a:pt x="336" y="46"/>
                  <a:pt x="336" y="46"/>
                  <a:pt x="336" y="46"/>
                </a:cubicBezTo>
                <a:cubicBezTo>
                  <a:pt x="270" y="112"/>
                  <a:pt x="270" y="112"/>
                  <a:pt x="270" y="112"/>
                </a:cubicBezTo>
                <a:close/>
                <a:moveTo>
                  <a:pt x="311" y="112"/>
                </a:moveTo>
                <a:cubicBezTo>
                  <a:pt x="336" y="112"/>
                  <a:pt x="336" y="112"/>
                  <a:pt x="336" y="112"/>
                </a:cubicBezTo>
                <a:cubicBezTo>
                  <a:pt x="448" y="0"/>
                  <a:pt x="448" y="0"/>
                  <a:pt x="448" y="0"/>
                </a:cubicBezTo>
                <a:cubicBezTo>
                  <a:pt x="423" y="0"/>
                  <a:pt x="423" y="0"/>
                  <a:pt x="423" y="0"/>
                </a:cubicBezTo>
                <a:cubicBezTo>
                  <a:pt x="311" y="112"/>
                  <a:pt x="311" y="112"/>
                  <a:pt x="311" y="112"/>
                </a:cubicBezTo>
                <a:close/>
                <a:moveTo>
                  <a:pt x="353" y="112"/>
                </a:moveTo>
                <a:cubicBezTo>
                  <a:pt x="465" y="0"/>
                  <a:pt x="465" y="0"/>
                  <a:pt x="465" y="0"/>
                </a:cubicBezTo>
                <a:cubicBezTo>
                  <a:pt x="489" y="0"/>
                  <a:pt x="489" y="0"/>
                  <a:pt x="489" y="0"/>
                </a:cubicBezTo>
                <a:cubicBezTo>
                  <a:pt x="378" y="112"/>
                  <a:pt x="378" y="112"/>
                  <a:pt x="378" y="112"/>
                </a:cubicBezTo>
                <a:cubicBezTo>
                  <a:pt x="353" y="112"/>
                  <a:pt x="353" y="112"/>
                  <a:pt x="353" y="112"/>
                </a:cubicBezTo>
                <a:close/>
                <a:moveTo>
                  <a:pt x="395" y="112"/>
                </a:moveTo>
                <a:cubicBezTo>
                  <a:pt x="507" y="0"/>
                  <a:pt x="507" y="0"/>
                  <a:pt x="507" y="0"/>
                </a:cubicBezTo>
                <a:cubicBezTo>
                  <a:pt x="531" y="0"/>
                  <a:pt x="531" y="0"/>
                  <a:pt x="531" y="0"/>
                </a:cubicBezTo>
                <a:cubicBezTo>
                  <a:pt x="419" y="112"/>
                  <a:pt x="419" y="112"/>
                  <a:pt x="419" y="112"/>
                </a:cubicBezTo>
                <a:cubicBezTo>
                  <a:pt x="395" y="112"/>
                  <a:pt x="395" y="112"/>
                  <a:pt x="395" y="112"/>
                </a:cubicBezTo>
                <a:close/>
                <a:moveTo>
                  <a:pt x="436" y="112"/>
                </a:moveTo>
                <a:cubicBezTo>
                  <a:pt x="548" y="0"/>
                  <a:pt x="548" y="0"/>
                  <a:pt x="548" y="0"/>
                </a:cubicBezTo>
                <a:cubicBezTo>
                  <a:pt x="573" y="0"/>
                  <a:pt x="573" y="0"/>
                  <a:pt x="573" y="0"/>
                </a:cubicBezTo>
                <a:cubicBezTo>
                  <a:pt x="461" y="112"/>
                  <a:pt x="461" y="112"/>
                  <a:pt x="461" y="112"/>
                </a:cubicBezTo>
                <a:cubicBezTo>
                  <a:pt x="436" y="112"/>
                  <a:pt x="436" y="112"/>
                  <a:pt x="436" y="112"/>
                </a:cubicBezTo>
                <a:close/>
                <a:moveTo>
                  <a:pt x="478" y="112"/>
                </a:moveTo>
                <a:cubicBezTo>
                  <a:pt x="503" y="112"/>
                  <a:pt x="503" y="112"/>
                  <a:pt x="503" y="112"/>
                </a:cubicBezTo>
                <a:cubicBezTo>
                  <a:pt x="600" y="14"/>
                  <a:pt x="600" y="14"/>
                  <a:pt x="600" y="14"/>
                </a:cubicBezTo>
                <a:cubicBezTo>
                  <a:pt x="600" y="0"/>
                  <a:pt x="600" y="0"/>
                  <a:pt x="600" y="0"/>
                </a:cubicBezTo>
                <a:cubicBezTo>
                  <a:pt x="590" y="0"/>
                  <a:pt x="590" y="0"/>
                  <a:pt x="590" y="0"/>
                </a:cubicBezTo>
                <a:cubicBezTo>
                  <a:pt x="478" y="112"/>
                  <a:pt x="478" y="112"/>
                  <a:pt x="478" y="112"/>
                </a:cubicBezTo>
                <a:close/>
                <a:moveTo>
                  <a:pt x="520" y="112"/>
                </a:moveTo>
                <a:cubicBezTo>
                  <a:pt x="544" y="112"/>
                  <a:pt x="544" y="112"/>
                  <a:pt x="544" y="112"/>
                </a:cubicBezTo>
                <a:cubicBezTo>
                  <a:pt x="600" y="56"/>
                  <a:pt x="600" y="56"/>
                  <a:pt x="600" y="56"/>
                </a:cubicBezTo>
                <a:cubicBezTo>
                  <a:pt x="600" y="32"/>
                  <a:pt x="600" y="32"/>
                  <a:pt x="600" y="32"/>
                </a:cubicBezTo>
                <a:cubicBezTo>
                  <a:pt x="520" y="112"/>
                  <a:pt x="520" y="112"/>
                  <a:pt x="520" y="112"/>
                </a:cubicBezTo>
                <a:close/>
                <a:moveTo>
                  <a:pt x="562" y="112"/>
                </a:moveTo>
                <a:cubicBezTo>
                  <a:pt x="572" y="112"/>
                  <a:pt x="572" y="112"/>
                  <a:pt x="572" y="112"/>
                </a:cubicBezTo>
                <a:cubicBezTo>
                  <a:pt x="580" y="112"/>
                  <a:pt x="587" y="109"/>
                  <a:pt x="592" y="104"/>
                </a:cubicBezTo>
                <a:cubicBezTo>
                  <a:pt x="597" y="99"/>
                  <a:pt x="600" y="92"/>
                  <a:pt x="600" y="84"/>
                </a:cubicBezTo>
                <a:cubicBezTo>
                  <a:pt x="600" y="73"/>
                  <a:pt x="600" y="73"/>
                  <a:pt x="600" y="73"/>
                </a:cubicBezTo>
                <a:cubicBezTo>
                  <a:pt x="562" y="112"/>
                  <a:pt x="562" y="112"/>
                  <a:pt x="562" y="112"/>
                </a:cubicBezTo>
                <a:close/>
                <a:moveTo>
                  <a:pt x="364" y="0"/>
                </a:moveTo>
                <a:cubicBezTo>
                  <a:pt x="357" y="7"/>
                  <a:pt x="357" y="7"/>
                  <a:pt x="357" y="7"/>
                </a:cubicBezTo>
                <a:cubicBezTo>
                  <a:pt x="357" y="0"/>
                  <a:pt x="357" y="0"/>
                  <a:pt x="357" y="0"/>
                </a:cubicBezTo>
                <a:lnTo>
                  <a:pt x="364" y="0"/>
                </a:lnTo>
                <a:close/>
              </a:path>
            </a:pathLst>
          </a:custGeom>
          <a:solidFill>
            <a:srgbClr val="D998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12" name="Freeform 212"/>
          <p:cNvSpPr>
            <a:spLocks noEditPoints="1"/>
          </p:cNvSpPr>
          <p:nvPr/>
        </p:nvSpPr>
        <p:spPr bwMode="auto">
          <a:xfrm>
            <a:off x="3262313" y="4330701"/>
            <a:ext cx="1009650" cy="436562"/>
          </a:xfrm>
          <a:custGeom>
            <a:avLst/>
            <a:gdLst>
              <a:gd name="T0" fmla="*/ 571 w 600"/>
              <a:gd name="T1" fmla="*/ 0 h 259"/>
              <a:gd name="T2" fmla="*/ 350 w 600"/>
              <a:gd name="T3" fmla="*/ 231 h 259"/>
              <a:gd name="T4" fmla="*/ 357 w 600"/>
              <a:gd name="T5" fmla="*/ 239 h 259"/>
              <a:gd name="T6" fmla="*/ 572 w 600"/>
              <a:gd name="T7" fmla="*/ 0 h 259"/>
              <a:gd name="T8" fmla="*/ 322 w 600"/>
              <a:gd name="T9" fmla="*/ 231 h 259"/>
              <a:gd name="T10" fmla="*/ 530 w 600"/>
              <a:gd name="T11" fmla="*/ 0 h 259"/>
              <a:gd name="T12" fmla="*/ 512 w 600"/>
              <a:gd name="T13" fmla="*/ 0 h 259"/>
              <a:gd name="T14" fmla="*/ 256 w 600"/>
              <a:gd name="T15" fmla="*/ 231 h 259"/>
              <a:gd name="T16" fmla="*/ 512 w 600"/>
              <a:gd name="T17" fmla="*/ 0 h 259"/>
              <a:gd name="T18" fmla="*/ 211 w 600"/>
              <a:gd name="T19" fmla="*/ 259 h 259"/>
              <a:gd name="T20" fmla="*/ 446 w 600"/>
              <a:gd name="T21" fmla="*/ 0 h 259"/>
              <a:gd name="T22" fmla="*/ 429 w 600"/>
              <a:gd name="T23" fmla="*/ 0 h 259"/>
              <a:gd name="T24" fmla="*/ 145 w 600"/>
              <a:gd name="T25" fmla="*/ 259 h 259"/>
              <a:gd name="T26" fmla="*/ 429 w 600"/>
              <a:gd name="T27" fmla="*/ 0 h 259"/>
              <a:gd name="T28" fmla="*/ 128 w 600"/>
              <a:gd name="T29" fmla="*/ 259 h 259"/>
              <a:gd name="T30" fmla="*/ 363 w 600"/>
              <a:gd name="T31" fmla="*/ 0 h 259"/>
              <a:gd name="T32" fmla="*/ 346 w 600"/>
              <a:gd name="T33" fmla="*/ 0 h 259"/>
              <a:gd name="T34" fmla="*/ 62 w 600"/>
              <a:gd name="T35" fmla="*/ 259 h 259"/>
              <a:gd name="T36" fmla="*/ 346 w 600"/>
              <a:gd name="T37" fmla="*/ 0 h 259"/>
              <a:gd name="T38" fmla="*/ 279 w 600"/>
              <a:gd name="T39" fmla="*/ 0 h 259"/>
              <a:gd name="T40" fmla="*/ 44 w 600"/>
              <a:gd name="T41" fmla="*/ 259 h 259"/>
              <a:gd name="T42" fmla="*/ 262 w 600"/>
              <a:gd name="T43" fmla="*/ 0 h 259"/>
              <a:gd name="T44" fmla="*/ 0 w 600"/>
              <a:gd name="T45" fmla="*/ 237 h 259"/>
              <a:gd name="T46" fmla="*/ 3 w 600"/>
              <a:gd name="T47" fmla="*/ 259 h 259"/>
              <a:gd name="T48" fmla="*/ 220 w 600"/>
              <a:gd name="T49" fmla="*/ 0 h 259"/>
              <a:gd name="T50" fmla="*/ 196 w 600"/>
              <a:gd name="T51" fmla="*/ 0 h 259"/>
              <a:gd name="T52" fmla="*/ 0 w 600"/>
              <a:gd name="T53" fmla="*/ 220 h 259"/>
              <a:gd name="T54" fmla="*/ 179 w 600"/>
              <a:gd name="T55" fmla="*/ 0 h 259"/>
              <a:gd name="T56" fmla="*/ 0 w 600"/>
              <a:gd name="T57" fmla="*/ 154 h 259"/>
              <a:gd name="T58" fmla="*/ 179 w 600"/>
              <a:gd name="T59" fmla="*/ 0 h 259"/>
              <a:gd name="T60" fmla="*/ 112 w 600"/>
              <a:gd name="T61" fmla="*/ 0 h 259"/>
              <a:gd name="T62" fmla="*/ 0 w 600"/>
              <a:gd name="T63" fmla="*/ 137 h 259"/>
              <a:gd name="T64" fmla="*/ 95 w 600"/>
              <a:gd name="T65" fmla="*/ 0 h 259"/>
              <a:gd name="T66" fmla="*/ 0 w 600"/>
              <a:gd name="T67" fmla="*/ 71 h 259"/>
              <a:gd name="T68" fmla="*/ 95 w 600"/>
              <a:gd name="T69" fmla="*/ 0 h 259"/>
              <a:gd name="T70" fmla="*/ 0 w 600"/>
              <a:gd name="T71" fmla="*/ 53 h 259"/>
              <a:gd name="T72" fmla="*/ 29 w 600"/>
              <a:gd name="T73" fmla="*/ 0 h 259"/>
              <a:gd name="T74" fmla="*/ 228 w 600"/>
              <a:gd name="T75" fmla="*/ 259 h 259"/>
              <a:gd name="T76" fmla="*/ 243 w 600"/>
              <a:gd name="T77" fmla="*/ 245 h 259"/>
              <a:gd name="T78" fmla="*/ 357 w 600"/>
              <a:gd name="T79" fmla="*/ 256 h 259"/>
              <a:gd name="T80" fmla="*/ 600 w 600"/>
              <a:gd name="T81" fmla="*/ 27 h 259"/>
              <a:gd name="T82" fmla="*/ 378 w 600"/>
              <a:gd name="T83" fmla="*/ 259 h 259"/>
              <a:gd name="T84" fmla="*/ 357 w 600"/>
              <a:gd name="T85" fmla="*/ 256 h 259"/>
              <a:gd name="T86" fmla="*/ 600 w 600"/>
              <a:gd name="T87" fmla="*/ 54 h 259"/>
              <a:gd name="T88" fmla="*/ 420 w 600"/>
              <a:gd name="T89" fmla="*/ 259 h 259"/>
              <a:gd name="T90" fmla="*/ 437 w 600"/>
              <a:gd name="T91" fmla="*/ 259 h 259"/>
              <a:gd name="T92" fmla="*/ 600 w 600"/>
              <a:gd name="T93" fmla="*/ 121 h 259"/>
              <a:gd name="T94" fmla="*/ 437 w 600"/>
              <a:gd name="T95" fmla="*/ 259 h 259"/>
              <a:gd name="T96" fmla="*/ 600 w 600"/>
              <a:gd name="T97" fmla="*/ 138 h 259"/>
              <a:gd name="T98" fmla="*/ 503 w 600"/>
              <a:gd name="T99" fmla="*/ 259 h 259"/>
              <a:gd name="T100" fmla="*/ 520 w 600"/>
              <a:gd name="T101" fmla="*/ 259 h 259"/>
              <a:gd name="T102" fmla="*/ 600 w 600"/>
              <a:gd name="T103" fmla="*/ 204 h 259"/>
              <a:gd name="T104" fmla="*/ 520 w 600"/>
              <a:gd name="T105" fmla="*/ 259 h 259"/>
              <a:gd name="T106" fmla="*/ 600 w 600"/>
              <a:gd name="T107" fmla="*/ 221 h 259"/>
              <a:gd name="T108" fmla="*/ 587 w 600"/>
              <a:gd name="T109" fmla="*/ 259 h 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600" h="259">
                <a:moveTo>
                  <a:pt x="572" y="0"/>
                </a:moveTo>
                <a:cubicBezTo>
                  <a:pt x="571" y="0"/>
                  <a:pt x="571" y="0"/>
                  <a:pt x="571" y="0"/>
                </a:cubicBezTo>
                <a:cubicBezTo>
                  <a:pt x="340" y="231"/>
                  <a:pt x="340" y="231"/>
                  <a:pt x="340" y="231"/>
                </a:cubicBezTo>
                <a:cubicBezTo>
                  <a:pt x="350" y="231"/>
                  <a:pt x="350" y="231"/>
                  <a:pt x="350" y="231"/>
                </a:cubicBezTo>
                <a:cubicBezTo>
                  <a:pt x="354" y="231"/>
                  <a:pt x="357" y="235"/>
                  <a:pt x="357" y="238"/>
                </a:cubicBezTo>
                <a:cubicBezTo>
                  <a:pt x="357" y="239"/>
                  <a:pt x="357" y="239"/>
                  <a:pt x="357" y="239"/>
                </a:cubicBezTo>
                <a:cubicBezTo>
                  <a:pt x="590" y="6"/>
                  <a:pt x="590" y="6"/>
                  <a:pt x="590" y="6"/>
                </a:cubicBezTo>
                <a:cubicBezTo>
                  <a:pt x="585" y="2"/>
                  <a:pt x="579" y="0"/>
                  <a:pt x="572" y="0"/>
                </a:cubicBezTo>
                <a:close/>
                <a:moveTo>
                  <a:pt x="554" y="0"/>
                </a:moveTo>
                <a:cubicBezTo>
                  <a:pt x="322" y="231"/>
                  <a:pt x="322" y="231"/>
                  <a:pt x="322" y="231"/>
                </a:cubicBezTo>
                <a:cubicBezTo>
                  <a:pt x="298" y="231"/>
                  <a:pt x="298" y="231"/>
                  <a:pt x="298" y="231"/>
                </a:cubicBezTo>
                <a:cubicBezTo>
                  <a:pt x="530" y="0"/>
                  <a:pt x="530" y="0"/>
                  <a:pt x="530" y="0"/>
                </a:cubicBezTo>
                <a:cubicBezTo>
                  <a:pt x="554" y="0"/>
                  <a:pt x="554" y="0"/>
                  <a:pt x="554" y="0"/>
                </a:cubicBezTo>
                <a:close/>
                <a:moveTo>
                  <a:pt x="512" y="0"/>
                </a:moveTo>
                <a:cubicBezTo>
                  <a:pt x="281" y="231"/>
                  <a:pt x="281" y="231"/>
                  <a:pt x="281" y="231"/>
                </a:cubicBezTo>
                <a:cubicBezTo>
                  <a:pt x="256" y="231"/>
                  <a:pt x="256" y="231"/>
                  <a:pt x="256" y="231"/>
                </a:cubicBezTo>
                <a:cubicBezTo>
                  <a:pt x="488" y="0"/>
                  <a:pt x="488" y="0"/>
                  <a:pt x="488" y="0"/>
                </a:cubicBezTo>
                <a:cubicBezTo>
                  <a:pt x="512" y="0"/>
                  <a:pt x="512" y="0"/>
                  <a:pt x="512" y="0"/>
                </a:cubicBezTo>
                <a:close/>
                <a:moveTo>
                  <a:pt x="471" y="0"/>
                </a:moveTo>
                <a:cubicBezTo>
                  <a:pt x="211" y="259"/>
                  <a:pt x="211" y="259"/>
                  <a:pt x="211" y="259"/>
                </a:cubicBezTo>
                <a:cubicBezTo>
                  <a:pt x="187" y="259"/>
                  <a:pt x="187" y="259"/>
                  <a:pt x="187" y="259"/>
                </a:cubicBezTo>
                <a:cubicBezTo>
                  <a:pt x="446" y="0"/>
                  <a:pt x="446" y="0"/>
                  <a:pt x="446" y="0"/>
                </a:cubicBezTo>
                <a:cubicBezTo>
                  <a:pt x="471" y="0"/>
                  <a:pt x="471" y="0"/>
                  <a:pt x="471" y="0"/>
                </a:cubicBezTo>
                <a:close/>
                <a:moveTo>
                  <a:pt x="429" y="0"/>
                </a:moveTo>
                <a:cubicBezTo>
                  <a:pt x="170" y="259"/>
                  <a:pt x="170" y="259"/>
                  <a:pt x="170" y="259"/>
                </a:cubicBezTo>
                <a:cubicBezTo>
                  <a:pt x="145" y="259"/>
                  <a:pt x="145" y="259"/>
                  <a:pt x="145" y="259"/>
                </a:cubicBezTo>
                <a:cubicBezTo>
                  <a:pt x="404" y="0"/>
                  <a:pt x="404" y="0"/>
                  <a:pt x="404" y="0"/>
                </a:cubicBezTo>
                <a:cubicBezTo>
                  <a:pt x="429" y="0"/>
                  <a:pt x="429" y="0"/>
                  <a:pt x="429" y="0"/>
                </a:cubicBezTo>
                <a:close/>
                <a:moveTo>
                  <a:pt x="387" y="0"/>
                </a:moveTo>
                <a:cubicBezTo>
                  <a:pt x="128" y="259"/>
                  <a:pt x="128" y="259"/>
                  <a:pt x="128" y="259"/>
                </a:cubicBezTo>
                <a:cubicBezTo>
                  <a:pt x="103" y="259"/>
                  <a:pt x="103" y="259"/>
                  <a:pt x="103" y="259"/>
                </a:cubicBezTo>
                <a:cubicBezTo>
                  <a:pt x="363" y="0"/>
                  <a:pt x="363" y="0"/>
                  <a:pt x="363" y="0"/>
                </a:cubicBezTo>
                <a:cubicBezTo>
                  <a:pt x="387" y="0"/>
                  <a:pt x="387" y="0"/>
                  <a:pt x="387" y="0"/>
                </a:cubicBezTo>
                <a:close/>
                <a:moveTo>
                  <a:pt x="346" y="0"/>
                </a:moveTo>
                <a:cubicBezTo>
                  <a:pt x="86" y="259"/>
                  <a:pt x="86" y="259"/>
                  <a:pt x="86" y="259"/>
                </a:cubicBezTo>
                <a:cubicBezTo>
                  <a:pt x="62" y="259"/>
                  <a:pt x="62" y="259"/>
                  <a:pt x="62" y="259"/>
                </a:cubicBezTo>
                <a:cubicBezTo>
                  <a:pt x="321" y="0"/>
                  <a:pt x="321" y="0"/>
                  <a:pt x="321" y="0"/>
                </a:cubicBezTo>
                <a:cubicBezTo>
                  <a:pt x="346" y="0"/>
                  <a:pt x="346" y="0"/>
                  <a:pt x="346" y="0"/>
                </a:cubicBezTo>
                <a:close/>
                <a:moveTo>
                  <a:pt x="304" y="0"/>
                </a:moveTo>
                <a:cubicBezTo>
                  <a:pt x="279" y="0"/>
                  <a:pt x="279" y="0"/>
                  <a:pt x="279" y="0"/>
                </a:cubicBezTo>
                <a:cubicBezTo>
                  <a:pt x="20" y="259"/>
                  <a:pt x="20" y="259"/>
                  <a:pt x="20" y="259"/>
                </a:cubicBezTo>
                <a:cubicBezTo>
                  <a:pt x="44" y="259"/>
                  <a:pt x="44" y="259"/>
                  <a:pt x="44" y="259"/>
                </a:cubicBezTo>
                <a:cubicBezTo>
                  <a:pt x="304" y="0"/>
                  <a:pt x="304" y="0"/>
                  <a:pt x="304" y="0"/>
                </a:cubicBezTo>
                <a:close/>
                <a:moveTo>
                  <a:pt x="262" y="0"/>
                </a:moveTo>
                <a:cubicBezTo>
                  <a:pt x="238" y="0"/>
                  <a:pt x="238" y="0"/>
                  <a:pt x="238" y="0"/>
                </a:cubicBezTo>
                <a:cubicBezTo>
                  <a:pt x="0" y="237"/>
                  <a:pt x="0" y="237"/>
                  <a:pt x="0" y="237"/>
                </a:cubicBezTo>
                <a:cubicBezTo>
                  <a:pt x="0" y="259"/>
                  <a:pt x="0" y="259"/>
                  <a:pt x="0" y="259"/>
                </a:cubicBezTo>
                <a:cubicBezTo>
                  <a:pt x="3" y="259"/>
                  <a:pt x="3" y="259"/>
                  <a:pt x="3" y="259"/>
                </a:cubicBezTo>
                <a:cubicBezTo>
                  <a:pt x="262" y="0"/>
                  <a:pt x="262" y="0"/>
                  <a:pt x="262" y="0"/>
                </a:cubicBezTo>
                <a:close/>
                <a:moveTo>
                  <a:pt x="220" y="0"/>
                </a:moveTo>
                <a:cubicBezTo>
                  <a:pt x="198" y="0"/>
                  <a:pt x="198" y="0"/>
                  <a:pt x="198" y="0"/>
                </a:cubicBezTo>
                <a:cubicBezTo>
                  <a:pt x="196" y="0"/>
                  <a:pt x="196" y="0"/>
                  <a:pt x="196" y="0"/>
                </a:cubicBezTo>
                <a:cubicBezTo>
                  <a:pt x="0" y="196"/>
                  <a:pt x="0" y="196"/>
                  <a:pt x="0" y="196"/>
                </a:cubicBezTo>
                <a:cubicBezTo>
                  <a:pt x="0" y="220"/>
                  <a:pt x="0" y="220"/>
                  <a:pt x="0" y="220"/>
                </a:cubicBezTo>
                <a:cubicBezTo>
                  <a:pt x="220" y="0"/>
                  <a:pt x="220" y="0"/>
                  <a:pt x="220" y="0"/>
                </a:cubicBezTo>
                <a:close/>
                <a:moveTo>
                  <a:pt x="179" y="0"/>
                </a:moveTo>
                <a:cubicBezTo>
                  <a:pt x="154" y="0"/>
                  <a:pt x="154" y="0"/>
                  <a:pt x="154" y="0"/>
                </a:cubicBezTo>
                <a:cubicBezTo>
                  <a:pt x="0" y="154"/>
                  <a:pt x="0" y="154"/>
                  <a:pt x="0" y="154"/>
                </a:cubicBezTo>
                <a:cubicBezTo>
                  <a:pt x="0" y="179"/>
                  <a:pt x="0" y="179"/>
                  <a:pt x="0" y="179"/>
                </a:cubicBezTo>
                <a:cubicBezTo>
                  <a:pt x="179" y="0"/>
                  <a:pt x="179" y="0"/>
                  <a:pt x="179" y="0"/>
                </a:cubicBezTo>
                <a:close/>
                <a:moveTo>
                  <a:pt x="137" y="0"/>
                </a:moveTo>
                <a:cubicBezTo>
                  <a:pt x="112" y="0"/>
                  <a:pt x="112" y="0"/>
                  <a:pt x="112" y="0"/>
                </a:cubicBezTo>
                <a:cubicBezTo>
                  <a:pt x="0" y="112"/>
                  <a:pt x="0" y="112"/>
                  <a:pt x="0" y="112"/>
                </a:cubicBezTo>
                <a:cubicBezTo>
                  <a:pt x="0" y="137"/>
                  <a:pt x="0" y="137"/>
                  <a:pt x="0" y="137"/>
                </a:cubicBezTo>
                <a:cubicBezTo>
                  <a:pt x="137" y="0"/>
                  <a:pt x="137" y="0"/>
                  <a:pt x="137" y="0"/>
                </a:cubicBezTo>
                <a:close/>
                <a:moveTo>
                  <a:pt x="95" y="0"/>
                </a:moveTo>
                <a:cubicBezTo>
                  <a:pt x="71" y="0"/>
                  <a:pt x="71" y="0"/>
                  <a:pt x="71" y="0"/>
                </a:cubicBezTo>
                <a:cubicBezTo>
                  <a:pt x="0" y="71"/>
                  <a:pt x="0" y="71"/>
                  <a:pt x="0" y="71"/>
                </a:cubicBezTo>
                <a:cubicBezTo>
                  <a:pt x="0" y="95"/>
                  <a:pt x="0" y="95"/>
                  <a:pt x="0" y="95"/>
                </a:cubicBezTo>
                <a:cubicBezTo>
                  <a:pt x="95" y="0"/>
                  <a:pt x="95" y="0"/>
                  <a:pt x="95" y="0"/>
                </a:cubicBezTo>
                <a:close/>
                <a:moveTo>
                  <a:pt x="54" y="0"/>
                </a:moveTo>
                <a:cubicBezTo>
                  <a:pt x="0" y="53"/>
                  <a:pt x="0" y="53"/>
                  <a:pt x="0" y="53"/>
                </a:cubicBezTo>
                <a:cubicBezTo>
                  <a:pt x="0" y="29"/>
                  <a:pt x="0" y="29"/>
                  <a:pt x="0" y="29"/>
                </a:cubicBezTo>
                <a:cubicBezTo>
                  <a:pt x="29" y="0"/>
                  <a:pt x="29" y="0"/>
                  <a:pt x="29" y="0"/>
                </a:cubicBezTo>
                <a:cubicBezTo>
                  <a:pt x="54" y="0"/>
                  <a:pt x="54" y="0"/>
                  <a:pt x="54" y="0"/>
                </a:cubicBezTo>
                <a:close/>
                <a:moveTo>
                  <a:pt x="228" y="259"/>
                </a:moveTo>
                <a:cubicBezTo>
                  <a:pt x="243" y="259"/>
                  <a:pt x="243" y="259"/>
                  <a:pt x="243" y="259"/>
                </a:cubicBezTo>
                <a:cubicBezTo>
                  <a:pt x="243" y="245"/>
                  <a:pt x="243" y="245"/>
                  <a:pt x="243" y="245"/>
                </a:cubicBezTo>
                <a:cubicBezTo>
                  <a:pt x="228" y="259"/>
                  <a:pt x="228" y="259"/>
                  <a:pt x="228" y="259"/>
                </a:cubicBezTo>
                <a:close/>
                <a:moveTo>
                  <a:pt x="357" y="256"/>
                </a:moveTo>
                <a:cubicBezTo>
                  <a:pt x="597" y="15"/>
                  <a:pt x="597" y="15"/>
                  <a:pt x="597" y="15"/>
                </a:cubicBezTo>
                <a:cubicBezTo>
                  <a:pt x="599" y="19"/>
                  <a:pt x="600" y="23"/>
                  <a:pt x="600" y="27"/>
                </a:cubicBezTo>
                <a:cubicBezTo>
                  <a:pt x="600" y="37"/>
                  <a:pt x="600" y="37"/>
                  <a:pt x="600" y="37"/>
                </a:cubicBezTo>
                <a:cubicBezTo>
                  <a:pt x="378" y="259"/>
                  <a:pt x="378" y="259"/>
                  <a:pt x="378" y="259"/>
                </a:cubicBezTo>
                <a:cubicBezTo>
                  <a:pt x="357" y="259"/>
                  <a:pt x="357" y="259"/>
                  <a:pt x="357" y="259"/>
                </a:cubicBezTo>
                <a:cubicBezTo>
                  <a:pt x="357" y="256"/>
                  <a:pt x="357" y="256"/>
                  <a:pt x="357" y="256"/>
                </a:cubicBezTo>
                <a:close/>
                <a:moveTo>
                  <a:pt x="395" y="259"/>
                </a:moveTo>
                <a:cubicBezTo>
                  <a:pt x="600" y="54"/>
                  <a:pt x="600" y="54"/>
                  <a:pt x="600" y="54"/>
                </a:cubicBezTo>
                <a:cubicBezTo>
                  <a:pt x="600" y="79"/>
                  <a:pt x="600" y="79"/>
                  <a:pt x="600" y="79"/>
                </a:cubicBezTo>
                <a:cubicBezTo>
                  <a:pt x="420" y="259"/>
                  <a:pt x="420" y="259"/>
                  <a:pt x="420" y="259"/>
                </a:cubicBezTo>
                <a:cubicBezTo>
                  <a:pt x="395" y="259"/>
                  <a:pt x="395" y="259"/>
                  <a:pt x="395" y="259"/>
                </a:cubicBezTo>
                <a:close/>
                <a:moveTo>
                  <a:pt x="437" y="259"/>
                </a:moveTo>
                <a:cubicBezTo>
                  <a:pt x="600" y="96"/>
                  <a:pt x="600" y="96"/>
                  <a:pt x="600" y="96"/>
                </a:cubicBezTo>
                <a:cubicBezTo>
                  <a:pt x="600" y="121"/>
                  <a:pt x="600" y="121"/>
                  <a:pt x="600" y="121"/>
                </a:cubicBezTo>
                <a:cubicBezTo>
                  <a:pt x="462" y="259"/>
                  <a:pt x="462" y="259"/>
                  <a:pt x="462" y="259"/>
                </a:cubicBezTo>
                <a:cubicBezTo>
                  <a:pt x="437" y="259"/>
                  <a:pt x="437" y="259"/>
                  <a:pt x="437" y="259"/>
                </a:cubicBezTo>
                <a:close/>
                <a:moveTo>
                  <a:pt x="479" y="259"/>
                </a:moveTo>
                <a:cubicBezTo>
                  <a:pt x="600" y="138"/>
                  <a:pt x="600" y="138"/>
                  <a:pt x="600" y="138"/>
                </a:cubicBezTo>
                <a:cubicBezTo>
                  <a:pt x="600" y="162"/>
                  <a:pt x="600" y="162"/>
                  <a:pt x="600" y="162"/>
                </a:cubicBezTo>
                <a:cubicBezTo>
                  <a:pt x="503" y="259"/>
                  <a:pt x="503" y="259"/>
                  <a:pt x="503" y="259"/>
                </a:cubicBezTo>
                <a:cubicBezTo>
                  <a:pt x="479" y="259"/>
                  <a:pt x="479" y="259"/>
                  <a:pt x="479" y="259"/>
                </a:cubicBezTo>
                <a:close/>
                <a:moveTo>
                  <a:pt x="520" y="259"/>
                </a:moveTo>
                <a:cubicBezTo>
                  <a:pt x="600" y="179"/>
                  <a:pt x="600" y="179"/>
                  <a:pt x="600" y="179"/>
                </a:cubicBezTo>
                <a:cubicBezTo>
                  <a:pt x="600" y="204"/>
                  <a:pt x="600" y="204"/>
                  <a:pt x="600" y="204"/>
                </a:cubicBezTo>
                <a:cubicBezTo>
                  <a:pt x="545" y="259"/>
                  <a:pt x="545" y="259"/>
                  <a:pt x="545" y="259"/>
                </a:cubicBezTo>
                <a:cubicBezTo>
                  <a:pt x="520" y="259"/>
                  <a:pt x="520" y="259"/>
                  <a:pt x="520" y="259"/>
                </a:cubicBezTo>
                <a:close/>
                <a:moveTo>
                  <a:pt x="562" y="259"/>
                </a:moveTo>
                <a:cubicBezTo>
                  <a:pt x="600" y="221"/>
                  <a:pt x="600" y="221"/>
                  <a:pt x="600" y="221"/>
                </a:cubicBezTo>
                <a:cubicBezTo>
                  <a:pt x="600" y="246"/>
                  <a:pt x="600" y="246"/>
                  <a:pt x="600" y="246"/>
                </a:cubicBezTo>
                <a:cubicBezTo>
                  <a:pt x="587" y="259"/>
                  <a:pt x="587" y="259"/>
                  <a:pt x="587" y="259"/>
                </a:cubicBezTo>
                <a:lnTo>
                  <a:pt x="562" y="259"/>
                </a:lnTo>
                <a:close/>
              </a:path>
            </a:pathLst>
          </a:custGeom>
          <a:solidFill>
            <a:srgbClr val="FFC02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13" name="Freeform 213"/>
          <p:cNvSpPr>
            <a:spLocks noEditPoints="1"/>
          </p:cNvSpPr>
          <p:nvPr/>
        </p:nvSpPr>
        <p:spPr bwMode="auto">
          <a:xfrm>
            <a:off x="3238501" y="4203701"/>
            <a:ext cx="1057275" cy="798512"/>
          </a:xfrm>
          <a:custGeom>
            <a:avLst/>
            <a:gdLst>
              <a:gd name="T0" fmla="*/ 409 w 628"/>
              <a:gd name="T1" fmla="*/ 62 h 475"/>
              <a:gd name="T2" fmla="*/ 406 w 628"/>
              <a:gd name="T3" fmla="*/ 17 h 475"/>
              <a:gd name="T4" fmla="*/ 229 w 628"/>
              <a:gd name="T5" fmla="*/ 14 h 475"/>
              <a:gd name="T6" fmla="*/ 219 w 628"/>
              <a:gd name="T7" fmla="*/ 24 h 475"/>
              <a:gd name="T8" fmla="*/ 42 w 628"/>
              <a:gd name="T9" fmla="*/ 62 h 475"/>
              <a:gd name="T10" fmla="*/ 205 w 628"/>
              <a:gd name="T11" fmla="*/ 24 h 475"/>
              <a:gd name="T12" fmla="*/ 229 w 628"/>
              <a:gd name="T13" fmla="*/ 0 h 475"/>
              <a:gd name="T14" fmla="*/ 416 w 628"/>
              <a:gd name="T15" fmla="*/ 7 h 475"/>
              <a:gd name="T16" fmla="*/ 423 w 628"/>
              <a:gd name="T17" fmla="*/ 62 h 475"/>
              <a:gd name="T18" fmla="*/ 616 w 628"/>
              <a:gd name="T19" fmla="*/ 74 h 475"/>
              <a:gd name="T20" fmla="*/ 628 w 628"/>
              <a:gd name="T21" fmla="*/ 103 h 475"/>
              <a:gd name="T22" fmla="*/ 628 w 628"/>
              <a:gd name="T23" fmla="*/ 433 h 475"/>
              <a:gd name="T24" fmla="*/ 586 w 628"/>
              <a:gd name="T25" fmla="*/ 475 h 475"/>
              <a:gd name="T26" fmla="*/ 12 w 628"/>
              <a:gd name="T27" fmla="*/ 462 h 475"/>
              <a:gd name="T28" fmla="*/ 12 w 628"/>
              <a:gd name="T29" fmla="*/ 462 h 475"/>
              <a:gd name="T30" fmla="*/ 0 w 628"/>
              <a:gd name="T31" fmla="*/ 433 h 475"/>
              <a:gd name="T32" fmla="*/ 12 w 628"/>
              <a:gd name="T33" fmla="*/ 74 h 475"/>
              <a:gd name="T34" fmla="*/ 586 w 628"/>
              <a:gd name="T35" fmla="*/ 76 h 475"/>
              <a:gd name="T36" fmla="*/ 212 w 628"/>
              <a:gd name="T37" fmla="*/ 76 h 475"/>
              <a:gd name="T38" fmla="*/ 22 w 628"/>
              <a:gd name="T39" fmla="*/ 84 h 475"/>
              <a:gd name="T40" fmla="*/ 14 w 628"/>
              <a:gd name="T41" fmla="*/ 335 h 475"/>
              <a:gd name="T42" fmla="*/ 257 w 628"/>
              <a:gd name="T43" fmla="*/ 314 h 475"/>
              <a:gd name="T44" fmla="*/ 364 w 628"/>
              <a:gd name="T45" fmla="*/ 307 h 475"/>
              <a:gd name="T46" fmla="*/ 371 w 628"/>
              <a:gd name="T47" fmla="*/ 335 h 475"/>
              <a:gd name="T48" fmla="*/ 614 w 628"/>
              <a:gd name="T49" fmla="*/ 103 h 475"/>
              <a:gd name="T50" fmla="*/ 606 w 628"/>
              <a:gd name="T51" fmla="*/ 84 h 475"/>
              <a:gd name="T52" fmla="*/ 14 w 628"/>
              <a:gd name="T53" fmla="*/ 349 h 475"/>
              <a:gd name="T54" fmla="*/ 22 w 628"/>
              <a:gd name="T55" fmla="*/ 453 h 475"/>
              <a:gd name="T56" fmla="*/ 42 w 628"/>
              <a:gd name="T57" fmla="*/ 461 h 475"/>
              <a:gd name="T58" fmla="*/ 606 w 628"/>
              <a:gd name="T59" fmla="*/ 453 h 475"/>
              <a:gd name="T60" fmla="*/ 614 w 628"/>
              <a:gd name="T61" fmla="*/ 349 h 475"/>
              <a:gd name="T62" fmla="*/ 371 w 628"/>
              <a:gd name="T63" fmla="*/ 388 h 475"/>
              <a:gd name="T64" fmla="*/ 264 w 628"/>
              <a:gd name="T65" fmla="*/ 395 h 475"/>
              <a:gd name="T66" fmla="*/ 257 w 628"/>
              <a:gd name="T67" fmla="*/ 349 h 475"/>
              <a:gd name="T68" fmla="*/ 357 w 628"/>
              <a:gd name="T69" fmla="*/ 343 h 475"/>
              <a:gd name="T70" fmla="*/ 357 w 628"/>
              <a:gd name="T71" fmla="*/ 341 h 475"/>
              <a:gd name="T72" fmla="*/ 271 w 628"/>
              <a:gd name="T73" fmla="*/ 321 h 475"/>
              <a:gd name="T74" fmla="*/ 271 w 628"/>
              <a:gd name="T75" fmla="*/ 342 h 475"/>
              <a:gd name="T76" fmla="*/ 271 w 628"/>
              <a:gd name="T77" fmla="*/ 381 h 475"/>
              <a:gd name="T78" fmla="*/ 357 w 628"/>
              <a:gd name="T79" fmla="*/ 343 h 4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628" h="475">
                <a:moveTo>
                  <a:pt x="219" y="62"/>
                </a:moveTo>
                <a:cubicBezTo>
                  <a:pt x="409" y="62"/>
                  <a:pt x="409" y="62"/>
                  <a:pt x="409" y="62"/>
                </a:cubicBezTo>
                <a:cubicBezTo>
                  <a:pt x="409" y="24"/>
                  <a:pt x="409" y="24"/>
                  <a:pt x="409" y="24"/>
                </a:cubicBezTo>
                <a:cubicBezTo>
                  <a:pt x="409" y="21"/>
                  <a:pt x="408" y="19"/>
                  <a:pt x="406" y="17"/>
                </a:cubicBezTo>
                <a:cubicBezTo>
                  <a:pt x="405" y="15"/>
                  <a:pt x="402" y="14"/>
                  <a:pt x="399" y="14"/>
                </a:cubicBezTo>
                <a:cubicBezTo>
                  <a:pt x="229" y="14"/>
                  <a:pt x="229" y="14"/>
                  <a:pt x="229" y="14"/>
                </a:cubicBezTo>
                <a:cubicBezTo>
                  <a:pt x="226" y="14"/>
                  <a:pt x="224" y="15"/>
                  <a:pt x="222" y="17"/>
                </a:cubicBezTo>
                <a:cubicBezTo>
                  <a:pt x="220" y="19"/>
                  <a:pt x="219" y="21"/>
                  <a:pt x="219" y="24"/>
                </a:cubicBezTo>
                <a:cubicBezTo>
                  <a:pt x="219" y="62"/>
                  <a:pt x="219" y="62"/>
                  <a:pt x="219" y="62"/>
                </a:cubicBezTo>
                <a:close/>
                <a:moveTo>
                  <a:pt x="42" y="62"/>
                </a:moveTo>
                <a:cubicBezTo>
                  <a:pt x="205" y="62"/>
                  <a:pt x="205" y="62"/>
                  <a:pt x="205" y="62"/>
                </a:cubicBezTo>
                <a:cubicBezTo>
                  <a:pt x="205" y="24"/>
                  <a:pt x="205" y="24"/>
                  <a:pt x="205" y="24"/>
                </a:cubicBezTo>
                <a:cubicBezTo>
                  <a:pt x="205" y="17"/>
                  <a:pt x="208" y="11"/>
                  <a:pt x="212" y="7"/>
                </a:cubicBezTo>
                <a:cubicBezTo>
                  <a:pt x="216" y="2"/>
                  <a:pt x="222" y="0"/>
                  <a:pt x="229" y="0"/>
                </a:cubicBezTo>
                <a:cubicBezTo>
                  <a:pt x="399" y="0"/>
                  <a:pt x="399" y="0"/>
                  <a:pt x="399" y="0"/>
                </a:cubicBezTo>
                <a:cubicBezTo>
                  <a:pt x="406" y="0"/>
                  <a:pt x="412" y="2"/>
                  <a:pt x="416" y="7"/>
                </a:cubicBezTo>
                <a:cubicBezTo>
                  <a:pt x="420" y="11"/>
                  <a:pt x="423" y="17"/>
                  <a:pt x="423" y="24"/>
                </a:cubicBezTo>
                <a:cubicBezTo>
                  <a:pt x="423" y="62"/>
                  <a:pt x="423" y="62"/>
                  <a:pt x="423" y="62"/>
                </a:cubicBezTo>
                <a:cubicBezTo>
                  <a:pt x="586" y="62"/>
                  <a:pt x="586" y="62"/>
                  <a:pt x="586" y="62"/>
                </a:cubicBezTo>
                <a:cubicBezTo>
                  <a:pt x="598" y="62"/>
                  <a:pt x="608" y="67"/>
                  <a:pt x="616" y="74"/>
                </a:cubicBezTo>
                <a:cubicBezTo>
                  <a:pt x="616" y="74"/>
                  <a:pt x="616" y="74"/>
                  <a:pt x="616" y="74"/>
                </a:cubicBezTo>
                <a:cubicBezTo>
                  <a:pt x="623" y="82"/>
                  <a:pt x="628" y="92"/>
                  <a:pt x="628" y="103"/>
                </a:cubicBezTo>
                <a:cubicBezTo>
                  <a:pt x="628" y="342"/>
                  <a:pt x="628" y="342"/>
                  <a:pt x="628" y="342"/>
                </a:cubicBezTo>
                <a:cubicBezTo>
                  <a:pt x="628" y="433"/>
                  <a:pt x="628" y="433"/>
                  <a:pt x="628" y="433"/>
                </a:cubicBezTo>
                <a:cubicBezTo>
                  <a:pt x="628" y="445"/>
                  <a:pt x="623" y="455"/>
                  <a:pt x="616" y="462"/>
                </a:cubicBezTo>
                <a:cubicBezTo>
                  <a:pt x="608" y="470"/>
                  <a:pt x="598" y="475"/>
                  <a:pt x="586" y="475"/>
                </a:cubicBezTo>
                <a:cubicBezTo>
                  <a:pt x="42" y="475"/>
                  <a:pt x="42" y="475"/>
                  <a:pt x="42" y="475"/>
                </a:cubicBezTo>
                <a:cubicBezTo>
                  <a:pt x="30" y="475"/>
                  <a:pt x="20" y="470"/>
                  <a:pt x="12" y="462"/>
                </a:cubicBezTo>
                <a:cubicBezTo>
                  <a:pt x="12" y="462"/>
                  <a:pt x="12" y="462"/>
                  <a:pt x="12" y="462"/>
                </a:cubicBezTo>
                <a:cubicBezTo>
                  <a:pt x="12" y="462"/>
                  <a:pt x="12" y="462"/>
                  <a:pt x="12" y="462"/>
                </a:cubicBezTo>
                <a:cubicBezTo>
                  <a:pt x="12" y="462"/>
                  <a:pt x="12" y="462"/>
                  <a:pt x="12" y="462"/>
                </a:cubicBezTo>
                <a:cubicBezTo>
                  <a:pt x="5" y="455"/>
                  <a:pt x="0" y="444"/>
                  <a:pt x="0" y="433"/>
                </a:cubicBezTo>
                <a:cubicBezTo>
                  <a:pt x="0" y="103"/>
                  <a:pt x="0" y="103"/>
                  <a:pt x="0" y="103"/>
                </a:cubicBezTo>
                <a:cubicBezTo>
                  <a:pt x="0" y="92"/>
                  <a:pt x="5" y="82"/>
                  <a:pt x="12" y="74"/>
                </a:cubicBezTo>
                <a:cubicBezTo>
                  <a:pt x="20" y="67"/>
                  <a:pt x="30" y="62"/>
                  <a:pt x="42" y="62"/>
                </a:cubicBezTo>
                <a:close/>
                <a:moveTo>
                  <a:pt x="586" y="76"/>
                </a:moveTo>
                <a:cubicBezTo>
                  <a:pt x="416" y="76"/>
                  <a:pt x="416" y="76"/>
                  <a:pt x="416" y="76"/>
                </a:cubicBezTo>
                <a:cubicBezTo>
                  <a:pt x="212" y="76"/>
                  <a:pt x="212" y="76"/>
                  <a:pt x="212" y="76"/>
                </a:cubicBezTo>
                <a:cubicBezTo>
                  <a:pt x="42" y="76"/>
                  <a:pt x="42" y="76"/>
                  <a:pt x="42" y="76"/>
                </a:cubicBezTo>
                <a:cubicBezTo>
                  <a:pt x="34" y="76"/>
                  <a:pt x="27" y="79"/>
                  <a:pt x="22" y="84"/>
                </a:cubicBezTo>
                <a:cubicBezTo>
                  <a:pt x="17" y="89"/>
                  <a:pt x="14" y="96"/>
                  <a:pt x="14" y="103"/>
                </a:cubicBezTo>
                <a:cubicBezTo>
                  <a:pt x="14" y="335"/>
                  <a:pt x="14" y="335"/>
                  <a:pt x="14" y="335"/>
                </a:cubicBezTo>
                <a:cubicBezTo>
                  <a:pt x="257" y="335"/>
                  <a:pt x="257" y="335"/>
                  <a:pt x="257" y="335"/>
                </a:cubicBezTo>
                <a:cubicBezTo>
                  <a:pt x="257" y="314"/>
                  <a:pt x="257" y="314"/>
                  <a:pt x="257" y="314"/>
                </a:cubicBezTo>
                <a:cubicBezTo>
                  <a:pt x="257" y="311"/>
                  <a:pt x="260" y="307"/>
                  <a:pt x="264" y="307"/>
                </a:cubicBezTo>
                <a:cubicBezTo>
                  <a:pt x="364" y="307"/>
                  <a:pt x="364" y="307"/>
                  <a:pt x="364" y="307"/>
                </a:cubicBezTo>
                <a:cubicBezTo>
                  <a:pt x="368" y="307"/>
                  <a:pt x="371" y="311"/>
                  <a:pt x="371" y="314"/>
                </a:cubicBezTo>
                <a:cubicBezTo>
                  <a:pt x="371" y="335"/>
                  <a:pt x="371" y="335"/>
                  <a:pt x="371" y="335"/>
                </a:cubicBezTo>
                <a:cubicBezTo>
                  <a:pt x="614" y="335"/>
                  <a:pt x="614" y="335"/>
                  <a:pt x="614" y="335"/>
                </a:cubicBezTo>
                <a:cubicBezTo>
                  <a:pt x="614" y="103"/>
                  <a:pt x="614" y="103"/>
                  <a:pt x="614" y="103"/>
                </a:cubicBezTo>
                <a:cubicBezTo>
                  <a:pt x="614" y="96"/>
                  <a:pt x="611" y="89"/>
                  <a:pt x="606" y="84"/>
                </a:cubicBezTo>
                <a:cubicBezTo>
                  <a:pt x="606" y="84"/>
                  <a:pt x="606" y="84"/>
                  <a:pt x="606" y="84"/>
                </a:cubicBezTo>
                <a:cubicBezTo>
                  <a:pt x="601" y="79"/>
                  <a:pt x="594" y="76"/>
                  <a:pt x="586" y="76"/>
                </a:cubicBezTo>
                <a:close/>
                <a:moveTo>
                  <a:pt x="14" y="349"/>
                </a:moveTo>
                <a:cubicBezTo>
                  <a:pt x="14" y="433"/>
                  <a:pt x="14" y="433"/>
                  <a:pt x="14" y="433"/>
                </a:cubicBezTo>
                <a:cubicBezTo>
                  <a:pt x="14" y="441"/>
                  <a:pt x="17" y="448"/>
                  <a:pt x="22" y="453"/>
                </a:cubicBezTo>
                <a:cubicBezTo>
                  <a:pt x="22" y="453"/>
                  <a:pt x="22" y="453"/>
                  <a:pt x="22" y="453"/>
                </a:cubicBezTo>
                <a:cubicBezTo>
                  <a:pt x="27" y="458"/>
                  <a:pt x="34" y="461"/>
                  <a:pt x="42" y="461"/>
                </a:cubicBezTo>
                <a:cubicBezTo>
                  <a:pt x="586" y="461"/>
                  <a:pt x="586" y="461"/>
                  <a:pt x="586" y="461"/>
                </a:cubicBezTo>
                <a:cubicBezTo>
                  <a:pt x="594" y="461"/>
                  <a:pt x="601" y="458"/>
                  <a:pt x="606" y="453"/>
                </a:cubicBezTo>
                <a:cubicBezTo>
                  <a:pt x="611" y="448"/>
                  <a:pt x="614" y="441"/>
                  <a:pt x="614" y="433"/>
                </a:cubicBezTo>
                <a:cubicBezTo>
                  <a:pt x="614" y="349"/>
                  <a:pt x="614" y="349"/>
                  <a:pt x="614" y="349"/>
                </a:cubicBezTo>
                <a:cubicBezTo>
                  <a:pt x="371" y="349"/>
                  <a:pt x="371" y="349"/>
                  <a:pt x="371" y="349"/>
                </a:cubicBezTo>
                <a:cubicBezTo>
                  <a:pt x="371" y="388"/>
                  <a:pt x="371" y="388"/>
                  <a:pt x="371" y="388"/>
                </a:cubicBezTo>
                <a:cubicBezTo>
                  <a:pt x="371" y="391"/>
                  <a:pt x="368" y="395"/>
                  <a:pt x="364" y="395"/>
                </a:cubicBezTo>
                <a:cubicBezTo>
                  <a:pt x="264" y="395"/>
                  <a:pt x="264" y="395"/>
                  <a:pt x="264" y="395"/>
                </a:cubicBezTo>
                <a:cubicBezTo>
                  <a:pt x="260" y="395"/>
                  <a:pt x="257" y="391"/>
                  <a:pt x="257" y="388"/>
                </a:cubicBezTo>
                <a:cubicBezTo>
                  <a:pt x="257" y="349"/>
                  <a:pt x="257" y="349"/>
                  <a:pt x="257" y="349"/>
                </a:cubicBezTo>
                <a:cubicBezTo>
                  <a:pt x="14" y="349"/>
                  <a:pt x="14" y="349"/>
                  <a:pt x="14" y="349"/>
                </a:cubicBezTo>
                <a:close/>
                <a:moveTo>
                  <a:pt x="357" y="343"/>
                </a:moveTo>
                <a:cubicBezTo>
                  <a:pt x="357" y="343"/>
                  <a:pt x="357" y="342"/>
                  <a:pt x="357" y="342"/>
                </a:cubicBezTo>
                <a:cubicBezTo>
                  <a:pt x="357" y="342"/>
                  <a:pt x="357" y="341"/>
                  <a:pt x="357" y="341"/>
                </a:cubicBezTo>
                <a:cubicBezTo>
                  <a:pt x="357" y="321"/>
                  <a:pt x="357" y="321"/>
                  <a:pt x="357" y="321"/>
                </a:cubicBezTo>
                <a:cubicBezTo>
                  <a:pt x="271" y="321"/>
                  <a:pt x="271" y="321"/>
                  <a:pt x="271" y="321"/>
                </a:cubicBezTo>
                <a:cubicBezTo>
                  <a:pt x="271" y="341"/>
                  <a:pt x="271" y="341"/>
                  <a:pt x="271" y="341"/>
                </a:cubicBezTo>
                <a:cubicBezTo>
                  <a:pt x="271" y="341"/>
                  <a:pt x="271" y="342"/>
                  <a:pt x="271" y="342"/>
                </a:cubicBezTo>
                <a:cubicBezTo>
                  <a:pt x="271" y="342"/>
                  <a:pt x="271" y="343"/>
                  <a:pt x="271" y="343"/>
                </a:cubicBezTo>
                <a:cubicBezTo>
                  <a:pt x="271" y="381"/>
                  <a:pt x="271" y="381"/>
                  <a:pt x="271" y="381"/>
                </a:cubicBezTo>
                <a:cubicBezTo>
                  <a:pt x="357" y="381"/>
                  <a:pt x="357" y="381"/>
                  <a:pt x="357" y="381"/>
                </a:cubicBezTo>
                <a:lnTo>
                  <a:pt x="357" y="343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14" name="Freeform 214"/>
          <p:cNvSpPr>
            <a:spLocks noEditPoints="1"/>
          </p:cNvSpPr>
          <p:nvPr/>
        </p:nvSpPr>
        <p:spPr bwMode="auto">
          <a:xfrm>
            <a:off x="3143251" y="352426"/>
            <a:ext cx="625475" cy="879475"/>
          </a:xfrm>
          <a:custGeom>
            <a:avLst/>
            <a:gdLst>
              <a:gd name="T0" fmla="*/ 64 w 372"/>
              <a:gd name="T1" fmla="*/ 0 h 523"/>
              <a:gd name="T2" fmla="*/ 0 w 372"/>
              <a:gd name="T3" fmla="*/ 88 h 523"/>
              <a:gd name="T4" fmla="*/ 85 w 372"/>
              <a:gd name="T5" fmla="*/ 0 h 523"/>
              <a:gd name="T6" fmla="*/ 0 w 372"/>
              <a:gd name="T7" fmla="*/ 47 h 523"/>
              <a:gd name="T8" fmla="*/ 22 w 372"/>
              <a:gd name="T9" fmla="*/ 0 h 523"/>
              <a:gd name="T10" fmla="*/ 5 w 372"/>
              <a:gd name="T11" fmla="*/ 0 h 523"/>
              <a:gd name="T12" fmla="*/ 0 w 372"/>
              <a:gd name="T13" fmla="*/ 0 h 523"/>
              <a:gd name="T14" fmla="*/ 0 w 372"/>
              <a:gd name="T15" fmla="*/ 105 h 523"/>
              <a:gd name="T16" fmla="*/ 85 w 372"/>
              <a:gd name="T17" fmla="*/ 24 h 523"/>
              <a:gd name="T18" fmla="*/ 99 w 372"/>
              <a:gd name="T19" fmla="*/ 30 h 523"/>
              <a:gd name="T20" fmla="*/ 0 w 372"/>
              <a:gd name="T21" fmla="*/ 105 h 523"/>
              <a:gd name="T22" fmla="*/ 116 w 372"/>
              <a:gd name="T23" fmla="*/ 30 h 523"/>
              <a:gd name="T24" fmla="*/ 0 w 372"/>
              <a:gd name="T25" fmla="*/ 171 h 523"/>
              <a:gd name="T26" fmla="*/ 0 w 372"/>
              <a:gd name="T27" fmla="*/ 188 h 523"/>
              <a:gd name="T28" fmla="*/ 182 w 372"/>
              <a:gd name="T29" fmla="*/ 30 h 523"/>
              <a:gd name="T30" fmla="*/ 0 w 372"/>
              <a:gd name="T31" fmla="*/ 188 h 523"/>
              <a:gd name="T32" fmla="*/ 199 w 372"/>
              <a:gd name="T33" fmla="*/ 30 h 523"/>
              <a:gd name="T34" fmla="*/ 0 w 372"/>
              <a:gd name="T35" fmla="*/ 254 h 523"/>
              <a:gd name="T36" fmla="*/ 0 w 372"/>
              <a:gd name="T37" fmla="*/ 271 h 523"/>
              <a:gd name="T38" fmla="*/ 264 w 372"/>
              <a:gd name="T39" fmla="*/ 30 h 523"/>
              <a:gd name="T40" fmla="*/ 0 w 372"/>
              <a:gd name="T41" fmla="*/ 271 h 523"/>
              <a:gd name="T42" fmla="*/ 281 w 372"/>
              <a:gd name="T43" fmla="*/ 30 h 523"/>
              <a:gd name="T44" fmla="*/ 312 w 372"/>
              <a:gd name="T45" fmla="*/ 0 h 523"/>
              <a:gd name="T46" fmla="*/ 0 w 372"/>
              <a:gd name="T47" fmla="*/ 336 h 523"/>
              <a:gd name="T48" fmla="*/ 0 w 372"/>
              <a:gd name="T49" fmla="*/ 353 h 523"/>
              <a:gd name="T50" fmla="*/ 372 w 372"/>
              <a:gd name="T51" fmla="*/ 0 h 523"/>
              <a:gd name="T52" fmla="*/ 0 w 372"/>
              <a:gd name="T53" fmla="*/ 377 h 523"/>
              <a:gd name="T54" fmla="*/ 0 w 372"/>
              <a:gd name="T55" fmla="*/ 394 h 523"/>
              <a:gd name="T56" fmla="*/ 372 w 372"/>
              <a:gd name="T57" fmla="*/ 46 h 523"/>
              <a:gd name="T58" fmla="*/ 0 w 372"/>
              <a:gd name="T59" fmla="*/ 394 h 523"/>
              <a:gd name="T60" fmla="*/ 372 w 372"/>
              <a:gd name="T61" fmla="*/ 63 h 523"/>
              <a:gd name="T62" fmla="*/ 0 w 372"/>
              <a:gd name="T63" fmla="*/ 460 h 523"/>
              <a:gd name="T64" fmla="*/ 0 w 372"/>
              <a:gd name="T65" fmla="*/ 477 h 523"/>
              <a:gd name="T66" fmla="*/ 372 w 372"/>
              <a:gd name="T67" fmla="*/ 129 h 523"/>
              <a:gd name="T68" fmla="*/ 0 w 372"/>
              <a:gd name="T69" fmla="*/ 477 h 523"/>
              <a:gd name="T70" fmla="*/ 0 w 372"/>
              <a:gd name="T71" fmla="*/ 523 h 523"/>
              <a:gd name="T72" fmla="*/ 372 w 372"/>
              <a:gd name="T73" fmla="*/ 170 h 523"/>
              <a:gd name="T74" fmla="*/ 0 w 372"/>
              <a:gd name="T75" fmla="*/ 518 h 523"/>
              <a:gd name="T76" fmla="*/ 61 w 372"/>
              <a:gd name="T77" fmla="*/ 523 h 523"/>
              <a:gd name="T78" fmla="*/ 372 w 372"/>
              <a:gd name="T79" fmla="*/ 187 h 523"/>
              <a:gd name="T80" fmla="*/ 78 w 372"/>
              <a:gd name="T81" fmla="*/ 523 h 523"/>
              <a:gd name="T82" fmla="*/ 372 w 372"/>
              <a:gd name="T83" fmla="*/ 253 h 523"/>
              <a:gd name="T84" fmla="*/ 78 w 372"/>
              <a:gd name="T85" fmla="*/ 523 h 523"/>
              <a:gd name="T86" fmla="*/ 143 w 372"/>
              <a:gd name="T87" fmla="*/ 523 h 523"/>
              <a:gd name="T88" fmla="*/ 372 w 372"/>
              <a:gd name="T89" fmla="*/ 270 h 523"/>
              <a:gd name="T90" fmla="*/ 160 w 372"/>
              <a:gd name="T91" fmla="*/ 523 h 523"/>
              <a:gd name="T92" fmla="*/ 372 w 372"/>
              <a:gd name="T93" fmla="*/ 335 h 523"/>
              <a:gd name="T94" fmla="*/ 160 w 372"/>
              <a:gd name="T95" fmla="*/ 523 h 523"/>
              <a:gd name="T96" fmla="*/ 226 w 372"/>
              <a:gd name="T97" fmla="*/ 523 h 523"/>
              <a:gd name="T98" fmla="*/ 372 w 372"/>
              <a:gd name="T99" fmla="*/ 352 h 523"/>
              <a:gd name="T100" fmla="*/ 243 w 372"/>
              <a:gd name="T101" fmla="*/ 523 h 523"/>
              <a:gd name="T102" fmla="*/ 372 w 372"/>
              <a:gd name="T103" fmla="*/ 418 h 523"/>
              <a:gd name="T104" fmla="*/ 243 w 372"/>
              <a:gd name="T105" fmla="*/ 523 h 523"/>
              <a:gd name="T106" fmla="*/ 308 w 372"/>
              <a:gd name="T107" fmla="*/ 523 h 523"/>
              <a:gd name="T108" fmla="*/ 372 w 372"/>
              <a:gd name="T109" fmla="*/ 435 h 523"/>
              <a:gd name="T110" fmla="*/ 325 w 372"/>
              <a:gd name="T111" fmla="*/ 523 h 523"/>
              <a:gd name="T112" fmla="*/ 372 w 372"/>
              <a:gd name="T113" fmla="*/ 501 h 523"/>
              <a:gd name="T114" fmla="*/ 325 w 372"/>
              <a:gd name="T115" fmla="*/ 523 h 523"/>
              <a:gd name="T116" fmla="*/ 372 w 372"/>
              <a:gd name="T117" fmla="*/ 518 h 523"/>
              <a:gd name="T118" fmla="*/ 367 w 372"/>
              <a:gd name="T119" fmla="*/ 523 h 523"/>
              <a:gd name="T120" fmla="*/ 288 w 372"/>
              <a:gd name="T121" fmla="*/ 0 h 523"/>
              <a:gd name="T122" fmla="*/ 295 w 372"/>
              <a:gd name="T123" fmla="*/ 0 h 5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72" h="523">
                <a:moveTo>
                  <a:pt x="85" y="0"/>
                </a:moveTo>
                <a:cubicBezTo>
                  <a:pt x="64" y="0"/>
                  <a:pt x="64" y="0"/>
                  <a:pt x="64" y="0"/>
                </a:cubicBezTo>
                <a:cubicBezTo>
                  <a:pt x="0" y="64"/>
                  <a:pt x="0" y="64"/>
                  <a:pt x="0" y="64"/>
                </a:cubicBezTo>
                <a:cubicBezTo>
                  <a:pt x="0" y="88"/>
                  <a:pt x="0" y="88"/>
                  <a:pt x="0" y="88"/>
                </a:cubicBezTo>
                <a:cubicBezTo>
                  <a:pt x="85" y="4"/>
                  <a:pt x="85" y="4"/>
                  <a:pt x="85" y="4"/>
                </a:cubicBezTo>
                <a:cubicBezTo>
                  <a:pt x="85" y="0"/>
                  <a:pt x="85" y="0"/>
                  <a:pt x="85" y="0"/>
                </a:cubicBezTo>
                <a:close/>
                <a:moveTo>
                  <a:pt x="47" y="0"/>
                </a:moveTo>
                <a:cubicBezTo>
                  <a:pt x="0" y="47"/>
                  <a:pt x="0" y="47"/>
                  <a:pt x="0" y="47"/>
                </a:cubicBezTo>
                <a:cubicBezTo>
                  <a:pt x="0" y="23"/>
                  <a:pt x="0" y="23"/>
                  <a:pt x="0" y="23"/>
                </a:cubicBezTo>
                <a:cubicBezTo>
                  <a:pt x="22" y="0"/>
                  <a:pt x="22" y="0"/>
                  <a:pt x="22" y="0"/>
                </a:cubicBezTo>
                <a:cubicBezTo>
                  <a:pt x="47" y="0"/>
                  <a:pt x="47" y="0"/>
                  <a:pt x="47" y="0"/>
                </a:cubicBezTo>
                <a:close/>
                <a:moveTo>
                  <a:pt x="5" y="0"/>
                </a:moveTo>
                <a:cubicBezTo>
                  <a:pt x="0" y="6"/>
                  <a:pt x="0" y="6"/>
                  <a:pt x="0" y="6"/>
                </a:cubicBezTo>
                <a:cubicBezTo>
                  <a:pt x="0" y="0"/>
                  <a:pt x="0" y="0"/>
                  <a:pt x="0" y="0"/>
                </a:cubicBezTo>
                <a:cubicBezTo>
                  <a:pt x="5" y="0"/>
                  <a:pt x="5" y="0"/>
                  <a:pt x="5" y="0"/>
                </a:cubicBezTo>
                <a:close/>
                <a:moveTo>
                  <a:pt x="0" y="105"/>
                </a:moveTo>
                <a:cubicBezTo>
                  <a:pt x="85" y="21"/>
                  <a:pt x="85" y="21"/>
                  <a:pt x="85" y="21"/>
                </a:cubicBezTo>
                <a:cubicBezTo>
                  <a:pt x="85" y="24"/>
                  <a:pt x="85" y="24"/>
                  <a:pt x="85" y="24"/>
                </a:cubicBezTo>
                <a:cubicBezTo>
                  <a:pt x="85" y="27"/>
                  <a:pt x="88" y="30"/>
                  <a:pt x="91" y="30"/>
                </a:cubicBezTo>
                <a:cubicBezTo>
                  <a:pt x="99" y="30"/>
                  <a:pt x="99" y="30"/>
                  <a:pt x="99" y="30"/>
                </a:cubicBezTo>
                <a:cubicBezTo>
                  <a:pt x="0" y="130"/>
                  <a:pt x="0" y="130"/>
                  <a:pt x="0" y="130"/>
                </a:cubicBezTo>
                <a:cubicBezTo>
                  <a:pt x="0" y="105"/>
                  <a:pt x="0" y="105"/>
                  <a:pt x="0" y="105"/>
                </a:cubicBezTo>
                <a:close/>
                <a:moveTo>
                  <a:pt x="0" y="147"/>
                </a:moveTo>
                <a:cubicBezTo>
                  <a:pt x="116" y="30"/>
                  <a:pt x="116" y="30"/>
                  <a:pt x="116" y="30"/>
                </a:cubicBezTo>
                <a:cubicBezTo>
                  <a:pt x="140" y="30"/>
                  <a:pt x="140" y="30"/>
                  <a:pt x="140" y="30"/>
                </a:cubicBezTo>
                <a:cubicBezTo>
                  <a:pt x="0" y="171"/>
                  <a:pt x="0" y="171"/>
                  <a:pt x="0" y="171"/>
                </a:cubicBezTo>
                <a:cubicBezTo>
                  <a:pt x="0" y="147"/>
                  <a:pt x="0" y="147"/>
                  <a:pt x="0" y="147"/>
                </a:cubicBezTo>
                <a:close/>
                <a:moveTo>
                  <a:pt x="0" y="188"/>
                </a:moveTo>
                <a:cubicBezTo>
                  <a:pt x="157" y="30"/>
                  <a:pt x="157" y="30"/>
                  <a:pt x="157" y="30"/>
                </a:cubicBezTo>
                <a:cubicBezTo>
                  <a:pt x="182" y="30"/>
                  <a:pt x="182" y="30"/>
                  <a:pt x="182" y="30"/>
                </a:cubicBezTo>
                <a:cubicBezTo>
                  <a:pt x="0" y="212"/>
                  <a:pt x="0" y="212"/>
                  <a:pt x="0" y="212"/>
                </a:cubicBezTo>
                <a:cubicBezTo>
                  <a:pt x="0" y="188"/>
                  <a:pt x="0" y="188"/>
                  <a:pt x="0" y="188"/>
                </a:cubicBezTo>
                <a:close/>
                <a:moveTo>
                  <a:pt x="0" y="229"/>
                </a:moveTo>
                <a:cubicBezTo>
                  <a:pt x="199" y="30"/>
                  <a:pt x="199" y="30"/>
                  <a:pt x="199" y="30"/>
                </a:cubicBezTo>
                <a:cubicBezTo>
                  <a:pt x="223" y="30"/>
                  <a:pt x="223" y="30"/>
                  <a:pt x="223" y="30"/>
                </a:cubicBezTo>
                <a:cubicBezTo>
                  <a:pt x="0" y="254"/>
                  <a:pt x="0" y="254"/>
                  <a:pt x="0" y="254"/>
                </a:cubicBezTo>
                <a:cubicBezTo>
                  <a:pt x="0" y="229"/>
                  <a:pt x="0" y="229"/>
                  <a:pt x="0" y="229"/>
                </a:cubicBezTo>
                <a:close/>
                <a:moveTo>
                  <a:pt x="0" y="271"/>
                </a:moveTo>
                <a:cubicBezTo>
                  <a:pt x="240" y="30"/>
                  <a:pt x="240" y="30"/>
                  <a:pt x="240" y="30"/>
                </a:cubicBezTo>
                <a:cubicBezTo>
                  <a:pt x="264" y="30"/>
                  <a:pt x="264" y="30"/>
                  <a:pt x="264" y="30"/>
                </a:cubicBezTo>
                <a:cubicBezTo>
                  <a:pt x="0" y="295"/>
                  <a:pt x="0" y="295"/>
                  <a:pt x="0" y="295"/>
                </a:cubicBezTo>
                <a:cubicBezTo>
                  <a:pt x="0" y="271"/>
                  <a:pt x="0" y="271"/>
                  <a:pt x="0" y="271"/>
                </a:cubicBezTo>
                <a:close/>
                <a:moveTo>
                  <a:pt x="0" y="312"/>
                </a:moveTo>
                <a:cubicBezTo>
                  <a:pt x="281" y="30"/>
                  <a:pt x="281" y="30"/>
                  <a:pt x="281" y="30"/>
                </a:cubicBezTo>
                <a:cubicBezTo>
                  <a:pt x="285" y="30"/>
                  <a:pt x="288" y="27"/>
                  <a:pt x="288" y="24"/>
                </a:cubicBezTo>
                <a:cubicBezTo>
                  <a:pt x="312" y="0"/>
                  <a:pt x="312" y="0"/>
                  <a:pt x="312" y="0"/>
                </a:cubicBezTo>
                <a:cubicBezTo>
                  <a:pt x="336" y="0"/>
                  <a:pt x="336" y="0"/>
                  <a:pt x="336" y="0"/>
                </a:cubicBezTo>
                <a:cubicBezTo>
                  <a:pt x="0" y="336"/>
                  <a:pt x="0" y="336"/>
                  <a:pt x="0" y="336"/>
                </a:cubicBezTo>
                <a:cubicBezTo>
                  <a:pt x="0" y="312"/>
                  <a:pt x="0" y="312"/>
                  <a:pt x="0" y="312"/>
                </a:cubicBezTo>
                <a:close/>
                <a:moveTo>
                  <a:pt x="0" y="353"/>
                </a:moveTo>
                <a:cubicBezTo>
                  <a:pt x="353" y="0"/>
                  <a:pt x="353" y="0"/>
                  <a:pt x="353" y="0"/>
                </a:cubicBezTo>
                <a:cubicBezTo>
                  <a:pt x="372" y="0"/>
                  <a:pt x="372" y="0"/>
                  <a:pt x="372" y="0"/>
                </a:cubicBezTo>
                <a:cubicBezTo>
                  <a:pt x="372" y="5"/>
                  <a:pt x="372" y="5"/>
                  <a:pt x="372" y="5"/>
                </a:cubicBezTo>
                <a:cubicBezTo>
                  <a:pt x="0" y="377"/>
                  <a:pt x="0" y="377"/>
                  <a:pt x="0" y="377"/>
                </a:cubicBezTo>
                <a:cubicBezTo>
                  <a:pt x="0" y="353"/>
                  <a:pt x="0" y="353"/>
                  <a:pt x="0" y="353"/>
                </a:cubicBezTo>
                <a:close/>
                <a:moveTo>
                  <a:pt x="0" y="394"/>
                </a:moveTo>
                <a:cubicBezTo>
                  <a:pt x="372" y="22"/>
                  <a:pt x="372" y="22"/>
                  <a:pt x="372" y="22"/>
                </a:cubicBezTo>
                <a:cubicBezTo>
                  <a:pt x="372" y="46"/>
                  <a:pt x="372" y="46"/>
                  <a:pt x="372" y="46"/>
                </a:cubicBezTo>
                <a:cubicBezTo>
                  <a:pt x="0" y="419"/>
                  <a:pt x="0" y="419"/>
                  <a:pt x="0" y="419"/>
                </a:cubicBezTo>
                <a:cubicBezTo>
                  <a:pt x="0" y="394"/>
                  <a:pt x="0" y="394"/>
                  <a:pt x="0" y="394"/>
                </a:cubicBezTo>
                <a:close/>
                <a:moveTo>
                  <a:pt x="0" y="436"/>
                </a:moveTo>
                <a:cubicBezTo>
                  <a:pt x="372" y="63"/>
                  <a:pt x="372" y="63"/>
                  <a:pt x="372" y="63"/>
                </a:cubicBezTo>
                <a:cubicBezTo>
                  <a:pt x="372" y="88"/>
                  <a:pt x="372" y="88"/>
                  <a:pt x="372" y="88"/>
                </a:cubicBezTo>
                <a:cubicBezTo>
                  <a:pt x="0" y="460"/>
                  <a:pt x="0" y="460"/>
                  <a:pt x="0" y="460"/>
                </a:cubicBezTo>
                <a:cubicBezTo>
                  <a:pt x="0" y="436"/>
                  <a:pt x="0" y="436"/>
                  <a:pt x="0" y="436"/>
                </a:cubicBezTo>
                <a:close/>
                <a:moveTo>
                  <a:pt x="0" y="477"/>
                </a:moveTo>
                <a:cubicBezTo>
                  <a:pt x="0" y="501"/>
                  <a:pt x="0" y="501"/>
                  <a:pt x="0" y="501"/>
                </a:cubicBezTo>
                <a:cubicBezTo>
                  <a:pt x="372" y="129"/>
                  <a:pt x="372" y="129"/>
                  <a:pt x="372" y="129"/>
                </a:cubicBezTo>
                <a:cubicBezTo>
                  <a:pt x="372" y="105"/>
                  <a:pt x="372" y="105"/>
                  <a:pt x="372" y="105"/>
                </a:cubicBezTo>
                <a:cubicBezTo>
                  <a:pt x="0" y="477"/>
                  <a:pt x="0" y="477"/>
                  <a:pt x="0" y="477"/>
                </a:cubicBezTo>
                <a:close/>
                <a:moveTo>
                  <a:pt x="0" y="518"/>
                </a:moveTo>
                <a:cubicBezTo>
                  <a:pt x="0" y="523"/>
                  <a:pt x="0" y="523"/>
                  <a:pt x="0" y="523"/>
                </a:cubicBezTo>
                <a:cubicBezTo>
                  <a:pt x="19" y="523"/>
                  <a:pt x="19" y="523"/>
                  <a:pt x="19" y="523"/>
                </a:cubicBezTo>
                <a:cubicBezTo>
                  <a:pt x="372" y="170"/>
                  <a:pt x="372" y="170"/>
                  <a:pt x="372" y="170"/>
                </a:cubicBezTo>
                <a:cubicBezTo>
                  <a:pt x="372" y="146"/>
                  <a:pt x="372" y="146"/>
                  <a:pt x="372" y="146"/>
                </a:cubicBezTo>
                <a:cubicBezTo>
                  <a:pt x="0" y="518"/>
                  <a:pt x="0" y="518"/>
                  <a:pt x="0" y="518"/>
                </a:cubicBezTo>
                <a:close/>
                <a:moveTo>
                  <a:pt x="36" y="523"/>
                </a:moveTo>
                <a:cubicBezTo>
                  <a:pt x="61" y="523"/>
                  <a:pt x="61" y="523"/>
                  <a:pt x="61" y="523"/>
                </a:cubicBezTo>
                <a:cubicBezTo>
                  <a:pt x="372" y="212"/>
                  <a:pt x="372" y="212"/>
                  <a:pt x="372" y="212"/>
                </a:cubicBezTo>
                <a:cubicBezTo>
                  <a:pt x="372" y="187"/>
                  <a:pt x="372" y="187"/>
                  <a:pt x="372" y="187"/>
                </a:cubicBezTo>
                <a:cubicBezTo>
                  <a:pt x="36" y="523"/>
                  <a:pt x="36" y="523"/>
                  <a:pt x="36" y="523"/>
                </a:cubicBezTo>
                <a:close/>
                <a:moveTo>
                  <a:pt x="78" y="523"/>
                </a:moveTo>
                <a:cubicBezTo>
                  <a:pt x="102" y="523"/>
                  <a:pt x="102" y="523"/>
                  <a:pt x="102" y="523"/>
                </a:cubicBezTo>
                <a:cubicBezTo>
                  <a:pt x="372" y="253"/>
                  <a:pt x="372" y="253"/>
                  <a:pt x="372" y="253"/>
                </a:cubicBezTo>
                <a:cubicBezTo>
                  <a:pt x="372" y="229"/>
                  <a:pt x="372" y="229"/>
                  <a:pt x="372" y="229"/>
                </a:cubicBezTo>
                <a:cubicBezTo>
                  <a:pt x="78" y="523"/>
                  <a:pt x="78" y="523"/>
                  <a:pt x="78" y="523"/>
                </a:cubicBezTo>
                <a:close/>
                <a:moveTo>
                  <a:pt x="119" y="523"/>
                </a:moveTo>
                <a:cubicBezTo>
                  <a:pt x="143" y="523"/>
                  <a:pt x="143" y="523"/>
                  <a:pt x="143" y="523"/>
                </a:cubicBezTo>
                <a:cubicBezTo>
                  <a:pt x="372" y="294"/>
                  <a:pt x="372" y="294"/>
                  <a:pt x="372" y="294"/>
                </a:cubicBezTo>
                <a:cubicBezTo>
                  <a:pt x="372" y="270"/>
                  <a:pt x="372" y="270"/>
                  <a:pt x="372" y="270"/>
                </a:cubicBezTo>
                <a:cubicBezTo>
                  <a:pt x="119" y="523"/>
                  <a:pt x="119" y="523"/>
                  <a:pt x="119" y="523"/>
                </a:cubicBezTo>
                <a:close/>
                <a:moveTo>
                  <a:pt x="160" y="523"/>
                </a:moveTo>
                <a:cubicBezTo>
                  <a:pt x="184" y="523"/>
                  <a:pt x="184" y="523"/>
                  <a:pt x="184" y="523"/>
                </a:cubicBezTo>
                <a:cubicBezTo>
                  <a:pt x="372" y="335"/>
                  <a:pt x="372" y="335"/>
                  <a:pt x="372" y="335"/>
                </a:cubicBezTo>
                <a:cubicBezTo>
                  <a:pt x="372" y="311"/>
                  <a:pt x="372" y="311"/>
                  <a:pt x="372" y="311"/>
                </a:cubicBezTo>
                <a:cubicBezTo>
                  <a:pt x="160" y="523"/>
                  <a:pt x="160" y="523"/>
                  <a:pt x="160" y="523"/>
                </a:cubicBezTo>
                <a:close/>
                <a:moveTo>
                  <a:pt x="201" y="523"/>
                </a:moveTo>
                <a:cubicBezTo>
                  <a:pt x="226" y="523"/>
                  <a:pt x="226" y="523"/>
                  <a:pt x="226" y="523"/>
                </a:cubicBezTo>
                <a:cubicBezTo>
                  <a:pt x="372" y="377"/>
                  <a:pt x="372" y="377"/>
                  <a:pt x="372" y="377"/>
                </a:cubicBezTo>
                <a:cubicBezTo>
                  <a:pt x="372" y="352"/>
                  <a:pt x="372" y="352"/>
                  <a:pt x="372" y="352"/>
                </a:cubicBezTo>
                <a:cubicBezTo>
                  <a:pt x="201" y="523"/>
                  <a:pt x="201" y="523"/>
                  <a:pt x="201" y="523"/>
                </a:cubicBezTo>
                <a:close/>
                <a:moveTo>
                  <a:pt x="243" y="523"/>
                </a:moveTo>
                <a:cubicBezTo>
                  <a:pt x="267" y="523"/>
                  <a:pt x="267" y="523"/>
                  <a:pt x="267" y="523"/>
                </a:cubicBezTo>
                <a:cubicBezTo>
                  <a:pt x="372" y="418"/>
                  <a:pt x="372" y="418"/>
                  <a:pt x="372" y="418"/>
                </a:cubicBezTo>
                <a:cubicBezTo>
                  <a:pt x="372" y="394"/>
                  <a:pt x="372" y="394"/>
                  <a:pt x="372" y="394"/>
                </a:cubicBezTo>
                <a:cubicBezTo>
                  <a:pt x="243" y="523"/>
                  <a:pt x="243" y="523"/>
                  <a:pt x="243" y="523"/>
                </a:cubicBezTo>
                <a:close/>
                <a:moveTo>
                  <a:pt x="284" y="523"/>
                </a:moveTo>
                <a:cubicBezTo>
                  <a:pt x="308" y="523"/>
                  <a:pt x="308" y="523"/>
                  <a:pt x="308" y="523"/>
                </a:cubicBezTo>
                <a:cubicBezTo>
                  <a:pt x="372" y="459"/>
                  <a:pt x="372" y="459"/>
                  <a:pt x="372" y="459"/>
                </a:cubicBezTo>
                <a:cubicBezTo>
                  <a:pt x="372" y="435"/>
                  <a:pt x="372" y="435"/>
                  <a:pt x="372" y="435"/>
                </a:cubicBezTo>
                <a:cubicBezTo>
                  <a:pt x="284" y="523"/>
                  <a:pt x="284" y="523"/>
                  <a:pt x="284" y="523"/>
                </a:cubicBezTo>
                <a:close/>
                <a:moveTo>
                  <a:pt x="325" y="523"/>
                </a:moveTo>
                <a:cubicBezTo>
                  <a:pt x="372" y="476"/>
                  <a:pt x="372" y="476"/>
                  <a:pt x="372" y="476"/>
                </a:cubicBezTo>
                <a:cubicBezTo>
                  <a:pt x="372" y="501"/>
                  <a:pt x="372" y="501"/>
                  <a:pt x="372" y="501"/>
                </a:cubicBezTo>
                <a:cubicBezTo>
                  <a:pt x="350" y="523"/>
                  <a:pt x="350" y="523"/>
                  <a:pt x="350" y="523"/>
                </a:cubicBezTo>
                <a:cubicBezTo>
                  <a:pt x="325" y="523"/>
                  <a:pt x="325" y="523"/>
                  <a:pt x="325" y="523"/>
                </a:cubicBezTo>
                <a:close/>
                <a:moveTo>
                  <a:pt x="367" y="523"/>
                </a:moveTo>
                <a:cubicBezTo>
                  <a:pt x="372" y="518"/>
                  <a:pt x="372" y="518"/>
                  <a:pt x="372" y="518"/>
                </a:cubicBezTo>
                <a:cubicBezTo>
                  <a:pt x="372" y="523"/>
                  <a:pt x="372" y="523"/>
                  <a:pt x="372" y="523"/>
                </a:cubicBezTo>
                <a:cubicBezTo>
                  <a:pt x="367" y="523"/>
                  <a:pt x="367" y="523"/>
                  <a:pt x="367" y="523"/>
                </a:cubicBezTo>
                <a:close/>
                <a:moveTo>
                  <a:pt x="295" y="0"/>
                </a:moveTo>
                <a:cubicBezTo>
                  <a:pt x="288" y="0"/>
                  <a:pt x="288" y="0"/>
                  <a:pt x="288" y="0"/>
                </a:cubicBezTo>
                <a:cubicBezTo>
                  <a:pt x="288" y="7"/>
                  <a:pt x="288" y="7"/>
                  <a:pt x="288" y="7"/>
                </a:cubicBezTo>
                <a:lnTo>
                  <a:pt x="295" y="0"/>
                </a:lnTo>
                <a:close/>
              </a:path>
            </a:pathLst>
          </a:cu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15" name="Freeform 215"/>
          <p:cNvSpPr>
            <a:spLocks noEditPoints="1"/>
          </p:cNvSpPr>
          <p:nvPr/>
        </p:nvSpPr>
        <p:spPr bwMode="auto">
          <a:xfrm>
            <a:off x="3057526" y="276226"/>
            <a:ext cx="798513" cy="1033462"/>
          </a:xfrm>
          <a:custGeom>
            <a:avLst/>
            <a:gdLst>
              <a:gd name="T0" fmla="*/ 78 w 475"/>
              <a:gd name="T1" fmla="*/ 0 h 614"/>
              <a:gd name="T2" fmla="*/ 136 w 475"/>
              <a:gd name="T3" fmla="*/ 0 h 614"/>
              <a:gd name="T4" fmla="*/ 128 w 475"/>
              <a:gd name="T5" fmla="*/ 32 h 614"/>
              <a:gd name="T6" fmla="*/ 61 w 475"/>
              <a:gd name="T7" fmla="*/ 0 h 614"/>
              <a:gd name="T8" fmla="*/ 61 w 475"/>
              <a:gd name="T9" fmla="*/ 0 h 614"/>
              <a:gd name="T10" fmla="*/ 18 w 475"/>
              <a:gd name="T11" fmla="*/ 1 h 614"/>
              <a:gd name="T12" fmla="*/ 37 w 475"/>
              <a:gd name="T13" fmla="*/ 40 h 614"/>
              <a:gd name="T14" fmla="*/ 37 w 475"/>
              <a:gd name="T15" fmla="*/ 106 h 614"/>
              <a:gd name="T16" fmla="*/ 0 w 475"/>
              <a:gd name="T17" fmla="*/ 184 h 614"/>
              <a:gd name="T18" fmla="*/ 0 w 475"/>
              <a:gd name="T19" fmla="*/ 201 h 614"/>
              <a:gd name="T20" fmla="*/ 0 w 475"/>
              <a:gd name="T21" fmla="*/ 201 h 614"/>
              <a:gd name="T22" fmla="*/ 37 w 475"/>
              <a:gd name="T23" fmla="*/ 205 h 614"/>
              <a:gd name="T24" fmla="*/ 37 w 475"/>
              <a:gd name="T25" fmla="*/ 271 h 614"/>
              <a:gd name="T26" fmla="*/ 0 w 475"/>
              <a:gd name="T27" fmla="*/ 350 h 614"/>
              <a:gd name="T28" fmla="*/ 0 w 475"/>
              <a:gd name="T29" fmla="*/ 367 h 614"/>
              <a:gd name="T30" fmla="*/ 0 w 475"/>
              <a:gd name="T31" fmla="*/ 367 h 614"/>
              <a:gd name="T32" fmla="*/ 37 w 475"/>
              <a:gd name="T33" fmla="*/ 371 h 614"/>
              <a:gd name="T34" fmla="*/ 37 w 475"/>
              <a:gd name="T35" fmla="*/ 436 h 614"/>
              <a:gd name="T36" fmla="*/ 0 w 475"/>
              <a:gd name="T37" fmla="*/ 515 h 614"/>
              <a:gd name="T38" fmla="*/ 0 w 475"/>
              <a:gd name="T39" fmla="*/ 532 h 614"/>
              <a:gd name="T40" fmla="*/ 0 w 475"/>
              <a:gd name="T41" fmla="*/ 532 h 614"/>
              <a:gd name="T42" fmla="*/ 37 w 475"/>
              <a:gd name="T43" fmla="*/ 560 h 614"/>
              <a:gd name="T44" fmla="*/ 37 w 475"/>
              <a:gd name="T45" fmla="*/ 577 h 614"/>
              <a:gd name="T46" fmla="*/ 8 w 475"/>
              <a:gd name="T47" fmla="*/ 606 h 614"/>
              <a:gd name="T48" fmla="*/ 73 w 475"/>
              <a:gd name="T49" fmla="*/ 582 h 614"/>
              <a:gd name="T50" fmla="*/ 139 w 475"/>
              <a:gd name="T51" fmla="*/ 582 h 614"/>
              <a:gd name="T52" fmla="*/ 149 w 475"/>
              <a:gd name="T53" fmla="*/ 614 h 614"/>
              <a:gd name="T54" fmla="*/ 166 w 475"/>
              <a:gd name="T55" fmla="*/ 614 h 614"/>
              <a:gd name="T56" fmla="*/ 166 w 475"/>
              <a:gd name="T57" fmla="*/ 614 h 614"/>
              <a:gd name="T58" fmla="*/ 239 w 475"/>
              <a:gd name="T59" fmla="*/ 582 h 614"/>
              <a:gd name="T60" fmla="*/ 304 w 475"/>
              <a:gd name="T61" fmla="*/ 582 h 614"/>
              <a:gd name="T62" fmla="*/ 314 w 475"/>
              <a:gd name="T63" fmla="*/ 614 h 614"/>
              <a:gd name="T64" fmla="*/ 331 w 475"/>
              <a:gd name="T65" fmla="*/ 614 h 614"/>
              <a:gd name="T66" fmla="*/ 331 w 475"/>
              <a:gd name="T67" fmla="*/ 614 h 614"/>
              <a:gd name="T68" fmla="*/ 404 w 475"/>
              <a:gd name="T69" fmla="*/ 582 h 614"/>
              <a:gd name="T70" fmla="*/ 475 w 475"/>
              <a:gd name="T71" fmla="*/ 577 h 614"/>
              <a:gd name="T72" fmla="*/ 467 w 475"/>
              <a:gd name="T73" fmla="*/ 606 h 614"/>
              <a:gd name="T74" fmla="*/ 475 w 475"/>
              <a:gd name="T75" fmla="*/ 511 h 614"/>
              <a:gd name="T76" fmla="*/ 475 w 475"/>
              <a:gd name="T77" fmla="*/ 494 h 614"/>
              <a:gd name="T78" fmla="*/ 475 w 475"/>
              <a:gd name="T79" fmla="*/ 494 h 614"/>
              <a:gd name="T80" fmla="*/ 437 w 475"/>
              <a:gd name="T81" fmla="*/ 491 h 614"/>
              <a:gd name="T82" fmla="*/ 437 w 475"/>
              <a:gd name="T83" fmla="*/ 425 h 614"/>
              <a:gd name="T84" fmla="*/ 475 w 475"/>
              <a:gd name="T85" fmla="*/ 346 h 614"/>
              <a:gd name="T86" fmla="*/ 475 w 475"/>
              <a:gd name="T87" fmla="*/ 329 h 614"/>
              <a:gd name="T88" fmla="*/ 475 w 475"/>
              <a:gd name="T89" fmla="*/ 329 h 614"/>
              <a:gd name="T90" fmla="*/ 437 w 475"/>
              <a:gd name="T91" fmla="*/ 325 h 614"/>
              <a:gd name="T92" fmla="*/ 437 w 475"/>
              <a:gd name="T93" fmla="*/ 260 h 614"/>
              <a:gd name="T94" fmla="*/ 475 w 475"/>
              <a:gd name="T95" fmla="*/ 181 h 614"/>
              <a:gd name="T96" fmla="*/ 475 w 475"/>
              <a:gd name="T97" fmla="*/ 164 h 614"/>
              <a:gd name="T98" fmla="*/ 475 w 475"/>
              <a:gd name="T99" fmla="*/ 164 h 614"/>
              <a:gd name="T100" fmla="*/ 437 w 475"/>
              <a:gd name="T101" fmla="*/ 160 h 614"/>
              <a:gd name="T102" fmla="*/ 437 w 475"/>
              <a:gd name="T103" fmla="*/ 95 h 614"/>
              <a:gd name="T104" fmla="*/ 475 w 475"/>
              <a:gd name="T105" fmla="*/ 27 h 614"/>
              <a:gd name="T106" fmla="*/ 475 w 475"/>
              <a:gd name="T107" fmla="*/ 40 h 614"/>
              <a:gd name="T108" fmla="*/ 418 w 475"/>
              <a:gd name="T109" fmla="*/ 32 h 614"/>
              <a:gd name="T110" fmla="*/ 408 w 475"/>
              <a:gd name="T111" fmla="*/ 0 h 614"/>
              <a:gd name="T112" fmla="*/ 391 w 475"/>
              <a:gd name="T113" fmla="*/ 0 h 614"/>
              <a:gd name="T114" fmla="*/ 367 w 475"/>
              <a:gd name="T115" fmla="*/ 0 h 614"/>
              <a:gd name="T116" fmla="*/ 339 w 475"/>
              <a:gd name="T117" fmla="*/ 11 h 6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475" h="614">
                <a:moveTo>
                  <a:pt x="46" y="32"/>
                </a:moveTo>
                <a:cubicBezTo>
                  <a:pt x="70" y="32"/>
                  <a:pt x="70" y="32"/>
                  <a:pt x="70" y="32"/>
                </a:cubicBezTo>
                <a:cubicBezTo>
                  <a:pt x="102" y="0"/>
                  <a:pt x="102" y="0"/>
                  <a:pt x="102" y="0"/>
                </a:cubicBezTo>
                <a:cubicBezTo>
                  <a:pt x="78" y="0"/>
                  <a:pt x="78" y="0"/>
                  <a:pt x="78" y="0"/>
                </a:cubicBezTo>
                <a:cubicBezTo>
                  <a:pt x="46" y="32"/>
                  <a:pt x="46" y="32"/>
                  <a:pt x="46" y="32"/>
                </a:cubicBezTo>
                <a:close/>
                <a:moveTo>
                  <a:pt x="87" y="32"/>
                </a:moveTo>
                <a:cubicBezTo>
                  <a:pt x="119" y="0"/>
                  <a:pt x="119" y="0"/>
                  <a:pt x="119" y="0"/>
                </a:cubicBezTo>
                <a:cubicBezTo>
                  <a:pt x="136" y="0"/>
                  <a:pt x="136" y="0"/>
                  <a:pt x="136" y="0"/>
                </a:cubicBezTo>
                <a:cubicBezTo>
                  <a:pt x="136" y="8"/>
                  <a:pt x="136" y="8"/>
                  <a:pt x="136" y="8"/>
                </a:cubicBezTo>
                <a:cubicBezTo>
                  <a:pt x="111" y="32"/>
                  <a:pt x="111" y="32"/>
                  <a:pt x="111" y="32"/>
                </a:cubicBezTo>
                <a:cubicBezTo>
                  <a:pt x="87" y="32"/>
                  <a:pt x="87" y="32"/>
                  <a:pt x="87" y="32"/>
                </a:cubicBezTo>
                <a:close/>
                <a:moveTo>
                  <a:pt x="128" y="32"/>
                </a:moveTo>
                <a:cubicBezTo>
                  <a:pt x="136" y="32"/>
                  <a:pt x="136" y="32"/>
                  <a:pt x="136" y="32"/>
                </a:cubicBezTo>
                <a:cubicBezTo>
                  <a:pt x="136" y="24"/>
                  <a:pt x="136" y="24"/>
                  <a:pt x="136" y="24"/>
                </a:cubicBezTo>
                <a:cubicBezTo>
                  <a:pt x="128" y="32"/>
                  <a:pt x="128" y="32"/>
                  <a:pt x="128" y="32"/>
                </a:cubicBezTo>
                <a:close/>
                <a:moveTo>
                  <a:pt x="61" y="0"/>
                </a:moveTo>
                <a:cubicBezTo>
                  <a:pt x="0" y="61"/>
                  <a:pt x="0" y="61"/>
                  <a:pt x="0" y="61"/>
                </a:cubicBezTo>
                <a:cubicBezTo>
                  <a:pt x="0" y="36"/>
                  <a:pt x="0" y="36"/>
                  <a:pt x="0" y="36"/>
                </a:cubicBezTo>
                <a:cubicBezTo>
                  <a:pt x="36" y="0"/>
                  <a:pt x="36" y="0"/>
                  <a:pt x="36" y="0"/>
                </a:cubicBezTo>
                <a:cubicBezTo>
                  <a:pt x="61" y="0"/>
                  <a:pt x="61" y="0"/>
                  <a:pt x="61" y="0"/>
                </a:cubicBezTo>
                <a:close/>
                <a:moveTo>
                  <a:pt x="18" y="1"/>
                </a:moveTo>
                <a:cubicBezTo>
                  <a:pt x="14" y="3"/>
                  <a:pt x="11" y="5"/>
                  <a:pt x="8" y="8"/>
                </a:cubicBezTo>
                <a:cubicBezTo>
                  <a:pt x="5" y="10"/>
                  <a:pt x="3" y="14"/>
                  <a:pt x="2" y="18"/>
                </a:cubicBezTo>
                <a:cubicBezTo>
                  <a:pt x="18" y="1"/>
                  <a:pt x="18" y="1"/>
                  <a:pt x="18" y="1"/>
                </a:cubicBezTo>
                <a:close/>
                <a:moveTo>
                  <a:pt x="0" y="78"/>
                </a:moveTo>
                <a:cubicBezTo>
                  <a:pt x="0" y="102"/>
                  <a:pt x="0" y="102"/>
                  <a:pt x="0" y="102"/>
                </a:cubicBezTo>
                <a:cubicBezTo>
                  <a:pt x="37" y="64"/>
                  <a:pt x="37" y="64"/>
                  <a:pt x="37" y="64"/>
                </a:cubicBezTo>
                <a:cubicBezTo>
                  <a:pt x="37" y="40"/>
                  <a:pt x="37" y="40"/>
                  <a:pt x="37" y="40"/>
                </a:cubicBezTo>
                <a:cubicBezTo>
                  <a:pt x="0" y="78"/>
                  <a:pt x="0" y="78"/>
                  <a:pt x="0" y="78"/>
                </a:cubicBezTo>
                <a:close/>
                <a:moveTo>
                  <a:pt x="0" y="119"/>
                </a:moveTo>
                <a:cubicBezTo>
                  <a:pt x="37" y="81"/>
                  <a:pt x="37" y="81"/>
                  <a:pt x="37" y="81"/>
                </a:cubicBezTo>
                <a:cubicBezTo>
                  <a:pt x="37" y="106"/>
                  <a:pt x="37" y="106"/>
                  <a:pt x="37" y="106"/>
                </a:cubicBezTo>
                <a:cubicBezTo>
                  <a:pt x="0" y="143"/>
                  <a:pt x="0" y="143"/>
                  <a:pt x="0" y="143"/>
                </a:cubicBezTo>
                <a:cubicBezTo>
                  <a:pt x="0" y="119"/>
                  <a:pt x="0" y="119"/>
                  <a:pt x="0" y="119"/>
                </a:cubicBezTo>
                <a:close/>
                <a:moveTo>
                  <a:pt x="0" y="160"/>
                </a:moveTo>
                <a:cubicBezTo>
                  <a:pt x="0" y="184"/>
                  <a:pt x="0" y="184"/>
                  <a:pt x="0" y="184"/>
                </a:cubicBezTo>
                <a:cubicBezTo>
                  <a:pt x="37" y="147"/>
                  <a:pt x="37" y="147"/>
                  <a:pt x="37" y="147"/>
                </a:cubicBezTo>
                <a:cubicBezTo>
                  <a:pt x="37" y="123"/>
                  <a:pt x="37" y="123"/>
                  <a:pt x="37" y="123"/>
                </a:cubicBezTo>
                <a:cubicBezTo>
                  <a:pt x="0" y="160"/>
                  <a:pt x="0" y="160"/>
                  <a:pt x="0" y="160"/>
                </a:cubicBezTo>
                <a:close/>
                <a:moveTo>
                  <a:pt x="0" y="201"/>
                </a:moveTo>
                <a:cubicBezTo>
                  <a:pt x="37" y="164"/>
                  <a:pt x="37" y="164"/>
                  <a:pt x="37" y="164"/>
                </a:cubicBezTo>
                <a:cubicBezTo>
                  <a:pt x="37" y="188"/>
                  <a:pt x="37" y="188"/>
                  <a:pt x="37" y="188"/>
                </a:cubicBezTo>
                <a:cubicBezTo>
                  <a:pt x="0" y="226"/>
                  <a:pt x="0" y="226"/>
                  <a:pt x="0" y="226"/>
                </a:cubicBezTo>
                <a:cubicBezTo>
                  <a:pt x="0" y="201"/>
                  <a:pt x="0" y="201"/>
                  <a:pt x="0" y="201"/>
                </a:cubicBezTo>
                <a:close/>
                <a:moveTo>
                  <a:pt x="0" y="243"/>
                </a:moveTo>
                <a:cubicBezTo>
                  <a:pt x="0" y="267"/>
                  <a:pt x="0" y="267"/>
                  <a:pt x="0" y="267"/>
                </a:cubicBezTo>
                <a:cubicBezTo>
                  <a:pt x="37" y="230"/>
                  <a:pt x="37" y="230"/>
                  <a:pt x="37" y="230"/>
                </a:cubicBezTo>
                <a:cubicBezTo>
                  <a:pt x="37" y="205"/>
                  <a:pt x="37" y="205"/>
                  <a:pt x="37" y="205"/>
                </a:cubicBezTo>
                <a:cubicBezTo>
                  <a:pt x="0" y="243"/>
                  <a:pt x="0" y="243"/>
                  <a:pt x="0" y="243"/>
                </a:cubicBezTo>
                <a:close/>
                <a:moveTo>
                  <a:pt x="0" y="284"/>
                </a:moveTo>
                <a:cubicBezTo>
                  <a:pt x="37" y="247"/>
                  <a:pt x="37" y="247"/>
                  <a:pt x="37" y="247"/>
                </a:cubicBezTo>
                <a:cubicBezTo>
                  <a:pt x="37" y="271"/>
                  <a:pt x="37" y="271"/>
                  <a:pt x="37" y="271"/>
                </a:cubicBezTo>
                <a:cubicBezTo>
                  <a:pt x="0" y="308"/>
                  <a:pt x="0" y="308"/>
                  <a:pt x="0" y="308"/>
                </a:cubicBezTo>
                <a:cubicBezTo>
                  <a:pt x="0" y="284"/>
                  <a:pt x="0" y="284"/>
                  <a:pt x="0" y="284"/>
                </a:cubicBezTo>
                <a:close/>
                <a:moveTo>
                  <a:pt x="0" y="325"/>
                </a:moveTo>
                <a:cubicBezTo>
                  <a:pt x="0" y="350"/>
                  <a:pt x="0" y="350"/>
                  <a:pt x="0" y="350"/>
                </a:cubicBezTo>
                <a:cubicBezTo>
                  <a:pt x="37" y="312"/>
                  <a:pt x="37" y="312"/>
                  <a:pt x="37" y="312"/>
                </a:cubicBezTo>
                <a:cubicBezTo>
                  <a:pt x="37" y="288"/>
                  <a:pt x="37" y="288"/>
                  <a:pt x="37" y="288"/>
                </a:cubicBezTo>
                <a:cubicBezTo>
                  <a:pt x="0" y="325"/>
                  <a:pt x="0" y="325"/>
                  <a:pt x="0" y="325"/>
                </a:cubicBezTo>
                <a:close/>
                <a:moveTo>
                  <a:pt x="0" y="367"/>
                </a:moveTo>
                <a:cubicBezTo>
                  <a:pt x="37" y="329"/>
                  <a:pt x="37" y="329"/>
                  <a:pt x="37" y="329"/>
                </a:cubicBezTo>
                <a:cubicBezTo>
                  <a:pt x="37" y="354"/>
                  <a:pt x="37" y="354"/>
                  <a:pt x="37" y="354"/>
                </a:cubicBezTo>
                <a:cubicBezTo>
                  <a:pt x="0" y="391"/>
                  <a:pt x="0" y="391"/>
                  <a:pt x="0" y="391"/>
                </a:cubicBezTo>
                <a:cubicBezTo>
                  <a:pt x="0" y="367"/>
                  <a:pt x="0" y="367"/>
                  <a:pt x="0" y="367"/>
                </a:cubicBezTo>
                <a:close/>
                <a:moveTo>
                  <a:pt x="0" y="408"/>
                </a:moveTo>
                <a:cubicBezTo>
                  <a:pt x="0" y="432"/>
                  <a:pt x="0" y="432"/>
                  <a:pt x="0" y="432"/>
                </a:cubicBezTo>
                <a:cubicBezTo>
                  <a:pt x="37" y="395"/>
                  <a:pt x="37" y="395"/>
                  <a:pt x="37" y="395"/>
                </a:cubicBezTo>
                <a:cubicBezTo>
                  <a:pt x="37" y="371"/>
                  <a:pt x="37" y="371"/>
                  <a:pt x="37" y="371"/>
                </a:cubicBezTo>
                <a:cubicBezTo>
                  <a:pt x="0" y="408"/>
                  <a:pt x="0" y="408"/>
                  <a:pt x="0" y="408"/>
                </a:cubicBezTo>
                <a:close/>
                <a:moveTo>
                  <a:pt x="0" y="449"/>
                </a:moveTo>
                <a:cubicBezTo>
                  <a:pt x="37" y="412"/>
                  <a:pt x="37" y="412"/>
                  <a:pt x="37" y="412"/>
                </a:cubicBezTo>
                <a:cubicBezTo>
                  <a:pt x="37" y="436"/>
                  <a:pt x="37" y="436"/>
                  <a:pt x="37" y="436"/>
                </a:cubicBezTo>
                <a:cubicBezTo>
                  <a:pt x="0" y="474"/>
                  <a:pt x="0" y="474"/>
                  <a:pt x="0" y="474"/>
                </a:cubicBezTo>
                <a:cubicBezTo>
                  <a:pt x="0" y="449"/>
                  <a:pt x="0" y="449"/>
                  <a:pt x="0" y="449"/>
                </a:cubicBezTo>
                <a:close/>
                <a:moveTo>
                  <a:pt x="0" y="491"/>
                </a:moveTo>
                <a:cubicBezTo>
                  <a:pt x="0" y="515"/>
                  <a:pt x="0" y="515"/>
                  <a:pt x="0" y="515"/>
                </a:cubicBezTo>
                <a:cubicBezTo>
                  <a:pt x="37" y="477"/>
                  <a:pt x="37" y="477"/>
                  <a:pt x="37" y="477"/>
                </a:cubicBezTo>
                <a:cubicBezTo>
                  <a:pt x="37" y="453"/>
                  <a:pt x="37" y="453"/>
                  <a:pt x="37" y="453"/>
                </a:cubicBezTo>
                <a:cubicBezTo>
                  <a:pt x="0" y="491"/>
                  <a:pt x="0" y="491"/>
                  <a:pt x="0" y="491"/>
                </a:cubicBezTo>
                <a:close/>
                <a:moveTo>
                  <a:pt x="0" y="532"/>
                </a:moveTo>
                <a:cubicBezTo>
                  <a:pt x="37" y="494"/>
                  <a:pt x="37" y="494"/>
                  <a:pt x="37" y="494"/>
                </a:cubicBezTo>
                <a:cubicBezTo>
                  <a:pt x="37" y="519"/>
                  <a:pt x="37" y="519"/>
                  <a:pt x="37" y="519"/>
                </a:cubicBezTo>
                <a:cubicBezTo>
                  <a:pt x="0" y="556"/>
                  <a:pt x="0" y="556"/>
                  <a:pt x="0" y="556"/>
                </a:cubicBezTo>
                <a:cubicBezTo>
                  <a:pt x="0" y="532"/>
                  <a:pt x="0" y="532"/>
                  <a:pt x="0" y="532"/>
                </a:cubicBezTo>
                <a:close/>
                <a:moveTo>
                  <a:pt x="0" y="573"/>
                </a:moveTo>
                <a:cubicBezTo>
                  <a:pt x="0" y="587"/>
                  <a:pt x="0" y="587"/>
                  <a:pt x="0" y="587"/>
                </a:cubicBezTo>
                <a:cubicBezTo>
                  <a:pt x="0" y="590"/>
                  <a:pt x="0" y="593"/>
                  <a:pt x="1" y="596"/>
                </a:cubicBezTo>
                <a:cubicBezTo>
                  <a:pt x="37" y="560"/>
                  <a:pt x="37" y="560"/>
                  <a:pt x="37" y="560"/>
                </a:cubicBezTo>
                <a:cubicBezTo>
                  <a:pt x="37" y="536"/>
                  <a:pt x="37" y="536"/>
                  <a:pt x="37" y="536"/>
                </a:cubicBezTo>
                <a:cubicBezTo>
                  <a:pt x="0" y="573"/>
                  <a:pt x="0" y="573"/>
                  <a:pt x="0" y="573"/>
                </a:cubicBezTo>
                <a:close/>
                <a:moveTo>
                  <a:pt x="8" y="606"/>
                </a:moveTo>
                <a:cubicBezTo>
                  <a:pt x="37" y="577"/>
                  <a:pt x="37" y="577"/>
                  <a:pt x="37" y="577"/>
                </a:cubicBezTo>
                <a:cubicBezTo>
                  <a:pt x="38" y="580"/>
                  <a:pt x="41" y="582"/>
                  <a:pt x="44" y="582"/>
                </a:cubicBezTo>
                <a:cubicBezTo>
                  <a:pt x="57" y="582"/>
                  <a:pt x="57" y="582"/>
                  <a:pt x="57" y="582"/>
                </a:cubicBezTo>
                <a:cubicBezTo>
                  <a:pt x="25" y="614"/>
                  <a:pt x="25" y="614"/>
                  <a:pt x="25" y="614"/>
                </a:cubicBezTo>
                <a:cubicBezTo>
                  <a:pt x="18" y="613"/>
                  <a:pt x="13" y="611"/>
                  <a:pt x="8" y="606"/>
                </a:cubicBezTo>
                <a:close/>
                <a:moveTo>
                  <a:pt x="42" y="614"/>
                </a:moveTo>
                <a:cubicBezTo>
                  <a:pt x="66" y="614"/>
                  <a:pt x="66" y="614"/>
                  <a:pt x="66" y="614"/>
                </a:cubicBezTo>
                <a:cubicBezTo>
                  <a:pt x="98" y="582"/>
                  <a:pt x="98" y="582"/>
                  <a:pt x="98" y="582"/>
                </a:cubicBezTo>
                <a:cubicBezTo>
                  <a:pt x="73" y="582"/>
                  <a:pt x="73" y="582"/>
                  <a:pt x="73" y="582"/>
                </a:cubicBezTo>
                <a:cubicBezTo>
                  <a:pt x="42" y="614"/>
                  <a:pt x="42" y="614"/>
                  <a:pt x="42" y="614"/>
                </a:cubicBezTo>
                <a:close/>
                <a:moveTo>
                  <a:pt x="83" y="614"/>
                </a:moveTo>
                <a:cubicBezTo>
                  <a:pt x="115" y="582"/>
                  <a:pt x="115" y="582"/>
                  <a:pt x="115" y="582"/>
                </a:cubicBezTo>
                <a:cubicBezTo>
                  <a:pt x="139" y="582"/>
                  <a:pt x="139" y="582"/>
                  <a:pt x="139" y="582"/>
                </a:cubicBezTo>
                <a:cubicBezTo>
                  <a:pt x="107" y="614"/>
                  <a:pt x="107" y="614"/>
                  <a:pt x="107" y="614"/>
                </a:cubicBezTo>
                <a:cubicBezTo>
                  <a:pt x="83" y="614"/>
                  <a:pt x="83" y="614"/>
                  <a:pt x="83" y="614"/>
                </a:cubicBezTo>
                <a:close/>
                <a:moveTo>
                  <a:pt x="124" y="614"/>
                </a:moveTo>
                <a:cubicBezTo>
                  <a:pt x="149" y="614"/>
                  <a:pt x="149" y="614"/>
                  <a:pt x="149" y="614"/>
                </a:cubicBezTo>
                <a:cubicBezTo>
                  <a:pt x="180" y="582"/>
                  <a:pt x="180" y="582"/>
                  <a:pt x="180" y="582"/>
                </a:cubicBezTo>
                <a:cubicBezTo>
                  <a:pt x="156" y="582"/>
                  <a:pt x="156" y="582"/>
                  <a:pt x="156" y="582"/>
                </a:cubicBezTo>
                <a:cubicBezTo>
                  <a:pt x="124" y="614"/>
                  <a:pt x="124" y="614"/>
                  <a:pt x="124" y="614"/>
                </a:cubicBezTo>
                <a:close/>
                <a:moveTo>
                  <a:pt x="166" y="614"/>
                </a:moveTo>
                <a:cubicBezTo>
                  <a:pt x="197" y="582"/>
                  <a:pt x="197" y="582"/>
                  <a:pt x="197" y="582"/>
                </a:cubicBezTo>
                <a:cubicBezTo>
                  <a:pt x="222" y="582"/>
                  <a:pt x="222" y="582"/>
                  <a:pt x="222" y="582"/>
                </a:cubicBezTo>
                <a:cubicBezTo>
                  <a:pt x="190" y="614"/>
                  <a:pt x="190" y="614"/>
                  <a:pt x="190" y="614"/>
                </a:cubicBezTo>
                <a:cubicBezTo>
                  <a:pt x="166" y="614"/>
                  <a:pt x="166" y="614"/>
                  <a:pt x="166" y="614"/>
                </a:cubicBezTo>
                <a:close/>
                <a:moveTo>
                  <a:pt x="207" y="614"/>
                </a:moveTo>
                <a:cubicBezTo>
                  <a:pt x="231" y="614"/>
                  <a:pt x="231" y="614"/>
                  <a:pt x="231" y="614"/>
                </a:cubicBezTo>
                <a:cubicBezTo>
                  <a:pt x="263" y="582"/>
                  <a:pt x="263" y="582"/>
                  <a:pt x="263" y="582"/>
                </a:cubicBezTo>
                <a:cubicBezTo>
                  <a:pt x="239" y="582"/>
                  <a:pt x="239" y="582"/>
                  <a:pt x="239" y="582"/>
                </a:cubicBezTo>
                <a:cubicBezTo>
                  <a:pt x="207" y="614"/>
                  <a:pt x="207" y="614"/>
                  <a:pt x="207" y="614"/>
                </a:cubicBezTo>
                <a:close/>
                <a:moveTo>
                  <a:pt x="248" y="614"/>
                </a:moveTo>
                <a:cubicBezTo>
                  <a:pt x="280" y="582"/>
                  <a:pt x="280" y="582"/>
                  <a:pt x="280" y="582"/>
                </a:cubicBezTo>
                <a:cubicBezTo>
                  <a:pt x="304" y="582"/>
                  <a:pt x="304" y="582"/>
                  <a:pt x="304" y="582"/>
                </a:cubicBezTo>
                <a:cubicBezTo>
                  <a:pt x="272" y="614"/>
                  <a:pt x="272" y="614"/>
                  <a:pt x="272" y="614"/>
                </a:cubicBezTo>
                <a:cubicBezTo>
                  <a:pt x="248" y="614"/>
                  <a:pt x="248" y="614"/>
                  <a:pt x="248" y="614"/>
                </a:cubicBezTo>
                <a:close/>
                <a:moveTo>
                  <a:pt x="289" y="614"/>
                </a:moveTo>
                <a:cubicBezTo>
                  <a:pt x="314" y="614"/>
                  <a:pt x="314" y="614"/>
                  <a:pt x="314" y="614"/>
                </a:cubicBezTo>
                <a:cubicBezTo>
                  <a:pt x="346" y="582"/>
                  <a:pt x="346" y="582"/>
                  <a:pt x="346" y="582"/>
                </a:cubicBezTo>
                <a:cubicBezTo>
                  <a:pt x="321" y="582"/>
                  <a:pt x="321" y="582"/>
                  <a:pt x="321" y="582"/>
                </a:cubicBezTo>
                <a:cubicBezTo>
                  <a:pt x="289" y="614"/>
                  <a:pt x="289" y="614"/>
                  <a:pt x="289" y="614"/>
                </a:cubicBezTo>
                <a:close/>
                <a:moveTo>
                  <a:pt x="331" y="614"/>
                </a:moveTo>
                <a:cubicBezTo>
                  <a:pt x="363" y="582"/>
                  <a:pt x="363" y="582"/>
                  <a:pt x="363" y="582"/>
                </a:cubicBezTo>
                <a:cubicBezTo>
                  <a:pt x="387" y="582"/>
                  <a:pt x="387" y="582"/>
                  <a:pt x="387" y="582"/>
                </a:cubicBezTo>
                <a:cubicBezTo>
                  <a:pt x="355" y="614"/>
                  <a:pt x="355" y="614"/>
                  <a:pt x="355" y="614"/>
                </a:cubicBezTo>
                <a:cubicBezTo>
                  <a:pt x="331" y="614"/>
                  <a:pt x="331" y="614"/>
                  <a:pt x="331" y="614"/>
                </a:cubicBezTo>
                <a:close/>
                <a:moveTo>
                  <a:pt x="372" y="614"/>
                </a:moveTo>
                <a:cubicBezTo>
                  <a:pt x="396" y="614"/>
                  <a:pt x="396" y="614"/>
                  <a:pt x="396" y="614"/>
                </a:cubicBezTo>
                <a:cubicBezTo>
                  <a:pt x="428" y="582"/>
                  <a:pt x="428" y="582"/>
                  <a:pt x="428" y="582"/>
                </a:cubicBezTo>
                <a:cubicBezTo>
                  <a:pt x="404" y="582"/>
                  <a:pt x="404" y="582"/>
                  <a:pt x="404" y="582"/>
                </a:cubicBezTo>
                <a:cubicBezTo>
                  <a:pt x="372" y="614"/>
                  <a:pt x="372" y="614"/>
                  <a:pt x="372" y="614"/>
                </a:cubicBezTo>
                <a:close/>
                <a:moveTo>
                  <a:pt x="413" y="614"/>
                </a:moveTo>
                <a:cubicBezTo>
                  <a:pt x="475" y="553"/>
                  <a:pt x="475" y="553"/>
                  <a:pt x="475" y="553"/>
                </a:cubicBezTo>
                <a:cubicBezTo>
                  <a:pt x="475" y="577"/>
                  <a:pt x="475" y="577"/>
                  <a:pt x="475" y="577"/>
                </a:cubicBezTo>
                <a:cubicBezTo>
                  <a:pt x="438" y="614"/>
                  <a:pt x="438" y="614"/>
                  <a:pt x="438" y="614"/>
                </a:cubicBezTo>
                <a:cubicBezTo>
                  <a:pt x="413" y="614"/>
                  <a:pt x="413" y="614"/>
                  <a:pt x="413" y="614"/>
                </a:cubicBezTo>
                <a:close/>
                <a:moveTo>
                  <a:pt x="456" y="613"/>
                </a:moveTo>
                <a:cubicBezTo>
                  <a:pt x="460" y="611"/>
                  <a:pt x="464" y="609"/>
                  <a:pt x="467" y="606"/>
                </a:cubicBezTo>
                <a:cubicBezTo>
                  <a:pt x="469" y="603"/>
                  <a:pt x="472" y="600"/>
                  <a:pt x="473" y="596"/>
                </a:cubicBezTo>
                <a:cubicBezTo>
                  <a:pt x="456" y="613"/>
                  <a:pt x="456" y="613"/>
                  <a:pt x="456" y="613"/>
                </a:cubicBezTo>
                <a:close/>
                <a:moveTo>
                  <a:pt x="475" y="536"/>
                </a:moveTo>
                <a:cubicBezTo>
                  <a:pt x="475" y="511"/>
                  <a:pt x="475" y="511"/>
                  <a:pt x="475" y="511"/>
                </a:cubicBezTo>
                <a:cubicBezTo>
                  <a:pt x="437" y="549"/>
                  <a:pt x="437" y="549"/>
                  <a:pt x="437" y="549"/>
                </a:cubicBezTo>
                <a:cubicBezTo>
                  <a:pt x="437" y="573"/>
                  <a:pt x="437" y="573"/>
                  <a:pt x="437" y="573"/>
                </a:cubicBezTo>
                <a:cubicBezTo>
                  <a:pt x="475" y="536"/>
                  <a:pt x="475" y="536"/>
                  <a:pt x="475" y="536"/>
                </a:cubicBezTo>
                <a:close/>
                <a:moveTo>
                  <a:pt x="475" y="494"/>
                </a:moveTo>
                <a:cubicBezTo>
                  <a:pt x="437" y="532"/>
                  <a:pt x="437" y="532"/>
                  <a:pt x="437" y="532"/>
                </a:cubicBezTo>
                <a:cubicBezTo>
                  <a:pt x="437" y="508"/>
                  <a:pt x="437" y="508"/>
                  <a:pt x="437" y="508"/>
                </a:cubicBezTo>
                <a:cubicBezTo>
                  <a:pt x="475" y="470"/>
                  <a:pt x="475" y="470"/>
                  <a:pt x="475" y="470"/>
                </a:cubicBezTo>
                <a:cubicBezTo>
                  <a:pt x="475" y="494"/>
                  <a:pt x="475" y="494"/>
                  <a:pt x="475" y="494"/>
                </a:cubicBezTo>
                <a:close/>
                <a:moveTo>
                  <a:pt x="475" y="453"/>
                </a:moveTo>
                <a:cubicBezTo>
                  <a:pt x="475" y="429"/>
                  <a:pt x="475" y="429"/>
                  <a:pt x="475" y="429"/>
                </a:cubicBezTo>
                <a:cubicBezTo>
                  <a:pt x="437" y="466"/>
                  <a:pt x="437" y="466"/>
                  <a:pt x="437" y="466"/>
                </a:cubicBezTo>
                <a:cubicBezTo>
                  <a:pt x="437" y="491"/>
                  <a:pt x="437" y="491"/>
                  <a:pt x="437" y="491"/>
                </a:cubicBezTo>
                <a:cubicBezTo>
                  <a:pt x="475" y="453"/>
                  <a:pt x="475" y="453"/>
                  <a:pt x="475" y="453"/>
                </a:cubicBezTo>
                <a:close/>
                <a:moveTo>
                  <a:pt x="475" y="412"/>
                </a:moveTo>
                <a:cubicBezTo>
                  <a:pt x="437" y="449"/>
                  <a:pt x="437" y="449"/>
                  <a:pt x="437" y="449"/>
                </a:cubicBezTo>
                <a:cubicBezTo>
                  <a:pt x="437" y="425"/>
                  <a:pt x="437" y="425"/>
                  <a:pt x="437" y="425"/>
                </a:cubicBezTo>
                <a:cubicBezTo>
                  <a:pt x="475" y="388"/>
                  <a:pt x="475" y="388"/>
                  <a:pt x="475" y="388"/>
                </a:cubicBezTo>
                <a:cubicBezTo>
                  <a:pt x="475" y="412"/>
                  <a:pt x="475" y="412"/>
                  <a:pt x="475" y="412"/>
                </a:cubicBezTo>
                <a:close/>
                <a:moveTo>
                  <a:pt x="475" y="371"/>
                </a:moveTo>
                <a:cubicBezTo>
                  <a:pt x="475" y="346"/>
                  <a:pt x="475" y="346"/>
                  <a:pt x="475" y="346"/>
                </a:cubicBezTo>
                <a:cubicBezTo>
                  <a:pt x="437" y="384"/>
                  <a:pt x="437" y="384"/>
                  <a:pt x="437" y="384"/>
                </a:cubicBezTo>
                <a:cubicBezTo>
                  <a:pt x="437" y="408"/>
                  <a:pt x="437" y="408"/>
                  <a:pt x="437" y="408"/>
                </a:cubicBezTo>
                <a:cubicBezTo>
                  <a:pt x="475" y="371"/>
                  <a:pt x="475" y="371"/>
                  <a:pt x="475" y="371"/>
                </a:cubicBezTo>
                <a:close/>
                <a:moveTo>
                  <a:pt x="475" y="329"/>
                </a:moveTo>
                <a:cubicBezTo>
                  <a:pt x="437" y="367"/>
                  <a:pt x="437" y="367"/>
                  <a:pt x="437" y="367"/>
                </a:cubicBezTo>
                <a:cubicBezTo>
                  <a:pt x="437" y="342"/>
                  <a:pt x="437" y="342"/>
                  <a:pt x="437" y="342"/>
                </a:cubicBezTo>
                <a:cubicBezTo>
                  <a:pt x="475" y="305"/>
                  <a:pt x="475" y="305"/>
                  <a:pt x="475" y="305"/>
                </a:cubicBezTo>
                <a:cubicBezTo>
                  <a:pt x="475" y="329"/>
                  <a:pt x="475" y="329"/>
                  <a:pt x="475" y="329"/>
                </a:cubicBezTo>
                <a:close/>
                <a:moveTo>
                  <a:pt x="475" y="288"/>
                </a:moveTo>
                <a:cubicBezTo>
                  <a:pt x="475" y="264"/>
                  <a:pt x="475" y="264"/>
                  <a:pt x="475" y="264"/>
                </a:cubicBezTo>
                <a:cubicBezTo>
                  <a:pt x="437" y="301"/>
                  <a:pt x="437" y="301"/>
                  <a:pt x="437" y="301"/>
                </a:cubicBezTo>
                <a:cubicBezTo>
                  <a:pt x="437" y="325"/>
                  <a:pt x="437" y="325"/>
                  <a:pt x="437" y="325"/>
                </a:cubicBezTo>
                <a:cubicBezTo>
                  <a:pt x="475" y="288"/>
                  <a:pt x="475" y="288"/>
                  <a:pt x="475" y="288"/>
                </a:cubicBezTo>
                <a:close/>
                <a:moveTo>
                  <a:pt x="475" y="247"/>
                </a:moveTo>
                <a:cubicBezTo>
                  <a:pt x="437" y="284"/>
                  <a:pt x="437" y="284"/>
                  <a:pt x="437" y="284"/>
                </a:cubicBezTo>
                <a:cubicBezTo>
                  <a:pt x="437" y="260"/>
                  <a:pt x="437" y="260"/>
                  <a:pt x="437" y="260"/>
                </a:cubicBezTo>
                <a:cubicBezTo>
                  <a:pt x="475" y="222"/>
                  <a:pt x="475" y="222"/>
                  <a:pt x="475" y="222"/>
                </a:cubicBezTo>
                <a:cubicBezTo>
                  <a:pt x="475" y="247"/>
                  <a:pt x="475" y="247"/>
                  <a:pt x="475" y="247"/>
                </a:cubicBezTo>
                <a:close/>
                <a:moveTo>
                  <a:pt x="475" y="205"/>
                </a:moveTo>
                <a:cubicBezTo>
                  <a:pt x="475" y="181"/>
                  <a:pt x="475" y="181"/>
                  <a:pt x="475" y="181"/>
                </a:cubicBezTo>
                <a:cubicBezTo>
                  <a:pt x="437" y="218"/>
                  <a:pt x="437" y="218"/>
                  <a:pt x="437" y="218"/>
                </a:cubicBezTo>
                <a:cubicBezTo>
                  <a:pt x="437" y="243"/>
                  <a:pt x="437" y="243"/>
                  <a:pt x="437" y="243"/>
                </a:cubicBezTo>
                <a:cubicBezTo>
                  <a:pt x="475" y="205"/>
                  <a:pt x="475" y="205"/>
                  <a:pt x="475" y="205"/>
                </a:cubicBezTo>
                <a:close/>
                <a:moveTo>
                  <a:pt x="475" y="164"/>
                </a:moveTo>
                <a:cubicBezTo>
                  <a:pt x="437" y="201"/>
                  <a:pt x="437" y="201"/>
                  <a:pt x="437" y="201"/>
                </a:cubicBezTo>
                <a:cubicBezTo>
                  <a:pt x="437" y="177"/>
                  <a:pt x="437" y="177"/>
                  <a:pt x="437" y="177"/>
                </a:cubicBezTo>
                <a:cubicBezTo>
                  <a:pt x="475" y="140"/>
                  <a:pt x="475" y="140"/>
                  <a:pt x="475" y="140"/>
                </a:cubicBezTo>
                <a:cubicBezTo>
                  <a:pt x="475" y="164"/>
                  <a:pt x="475" y="164"/>
                  <a:pt x="475" y="164"/>
                </a:cubicBezTo>
                <a:close/>
                <a:moveTo>
                  <a:pt x="475" y="123"/>
                </a:moveTo>
                <a:cubicBezTo>
                  <a:pt x="475" y="98"/>
                  <a:pt x="475" y="98"/>
                  <a:pt x="475" y="98"/>
                </a:cubicBezTo>
                <a:cubicBezTo>
                  <a:pt x="437" y="136"/>
                  <a:pt x="437" y="136"/>
                  <a:pt x="437" y="136"/>
                </a:cubicBezTo>
                <a:cubicBezTo>
                  <a:pt x="437" y="160"/>
                  <a:pt x="437" y="160"/>
                  <a:pt x="437" y="160"/>
                </a:cubicBezTo>
                <a:cubicBezTo>
                  <a:pt x="475" y="123"/>
                  <a:pt x="475" y="123"/>
                  <a:pt x="475" y="123"/>
                </a:cubicBezTo>
                <a:close/>
                <a:moveTo>
                  <a:pt x="475" y="81"/>
                </a:moveTo>
                <a:cubicBezTo>
                  <a:pt x="437" y="119"/>
                  <a:pt x="437" y="119"/>
                  <a:pt x="437" y="119"/>
                </a:cubicBezTo>
                <a:cubicBezTo>
                  <a:pt x="437" y="95"/>
                  <a:pt x="437" y="95"/>
                  <a:pt x="437" y="95"/>
                </a:cubicBezTo>
                <a:cubicBezTo>
                  <a:pt x="475" y="57"/>
                  <a:pt x="475" y="57"/>
                  <a:pt x="475" y="57"/>
                </a:cubicBezTo>
                <a:cubicBezTo>
                  <a:pt x="475" y="81"/>
                  <a:pt x="475" y="81"/>
                  <a:pt x="475" y="81"/>
                </a:cubicBezTo>
                <a:close/>
                <a:moveTo>
                  <a:pt x="475" y="40"/>
                </a:moveTo>
                <a:cubicBezTo>
                  <a:pt x="475" y="27"/>
                  <a:pt x="475" y="27"/>
                  <a:pt x="475" y="27"/>
                </a:cubicBezTo>
                <a:cubicBezTo>
                  <a:pt x="475" y="24"/>
                  <a:pt x="474" y="21"/>
                  <a:pt x="473" y="18"/>
                </a:cubicBezTo>
                <a:cubicBezTo>
                  <a:pt x="437" y="53"/>
                  <a:pt x="437" y="53"/>
                  <a:pt x="437" y="53"/>
                </a:cubicBezTo>
                <a:cubicBezTo>
                  <a:pt x="437" y="78"/>
                  <a:pt x="437" y="78"/>
                  <a:pt x="437" y="78"/>
                </a:cubicBezTo>
                <a:cubicBezTo>
                  <a:pt x="475" y="40"/>
                  <a:pt x="475" y="40"/>
                  <a:pt x="475" y="40"/>
                </a:cubicBezTo>
                <a:close/>
                <a:moveTo>
                  <a:pt x="466" y="7"/>
                </a:moveTo>
                <a:cubicBezTo>
                  <a:pt x="437" y="37"/>
                  <a:pt x="437" y="37"/>
                  <a:pt x="437" y="37"/>
                </a:cubicBezTo>
                <a:cubicBezTo>
                  <a:pt x="436" y="34"/>
                  <a:pt x="433" y="32"/>
                  <a:pt x="430" y="32"/>
                </a:cubicBezTo>
                <a:cubicBezTo>
                  <a:pt x="418" y="32"/>
                  <a:pt x="418" y="32"/>
                  <a:pt x="418" y="32"/>
                </a:cubicBezTo>
                <a:cubicBezTo>
                  <a:pt x="449" y="0"/>
                  <a:pt x="449" y="0"/>
                  <a:pt x="449" y="0"/>
                </a:cubicBezTo>
                <a:cubicBezTo>
                  <a:pt x="456" y="0"/>
                  <a:pt x="462" y="3"/>
                  <a:pt x="466" y="7"/>
                </a:cubicBezTo>
                <a:close/>
                <a:moveTo>
                  <a:pt x="432" y="0"/>
                </a:moveTo>
                <a:cubicBezTo>
                  <a:pt x="408" y="0"/>
                  <a:pt x="408" y="0"/>
                  <a:pt x="408" y="0"/>
                </a:cubicBezTo>
                <a:cubicBezTo>
                  <a:pt x="376" y="32"/>
                  <a:pt x="376" y="32"/>
                  <a:pt x="376" y="32"/>
                </a:cubicBezTo>
                <a:cubicBezTo>
                  <a:pt x="401" y="32"/>
                  <a:pt x="401" y="32"/>
                  <a:pt x="401" y="32"/>
                </a:cubicBezTo>
                <a:cubicBezTo>
                  <a:pt x="432" y="0"/>
                  <a:pt x="432" y="0"/>
                  <a:pt x="432" y="0"/>
                </a:cubicBezTo>
                <a:close/>
                <a:moveTo>
                  <a:pt x="391" y="0"/>
                </a:moveTo>
                <a:cubicBezTo>
                  <a:pt x="359" y="32"/>
                  <a:pt x="359" y="32"/>
                  <a:pt x="359" y="32"/>
                </a:cubicBezTo>
                <a:cubicBezTo>
                  <a:pt x="339" y="32"/>
                  <a:pt x="339" y="32"/>
                  <a:pt x="339" y="32"/>
                </a:cubicBezTo>
                <a:cubicBezTo>
                  <a:pt x="339" y="28"/>
                  <a:pt x="339" y="28"/>
                  <a:pt x="339" y="28"/>
                </a:cubicBezTo>
                <a:cubicBezTo>
                  <a:pt x="367" y="0"/>
                  <a:pt x="367" y="0"/>
                  <a:pt x="367" y="0"/>
                </a:cubicBezTo>
                <a:cubicBezTo>
                  <a:pt x="391" y="0"/>
                  <a:pt x="391" y="0"/>
                  <a:pt x="391" y="0"/>
                </a:cubicBezTo>
                <a:close/>
                <a:moveTo>
                  <a:pt x="350" y="0"/>
                </a:moveTo>
                <a:cubicBezTo>
                  <a:pt x="339" y="0"/>
                  <a:pt x="339" y="0"/>
                  <a:pt x="339" y="0"/>
                </a:cubicBezTo>
                <a:cubicBezTo>
                  <a:pt x="339" y="11"/>
                  <a:pt x="339" y="11"/>
                  <a:pt x="339" y="11"/>
                </a:cubicBezTo>
                <a:lnTo>
                  <a:pt x="350" y="0"/>
                </a:ln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16" name="Freeform 216"/>
          <p:cNvSpPr>
            <a:spLocks noEditPoints="1"/>
          </p:cNvSpPr>
          <p:nvPr/>
        </p:nvSpPr>
        <p:spPr bwMode="auto">
          <a:xfrm>
            <a:off x="3308351" y="250826"/>
            <a:ext cx="295275" cy="130175"/>
          </a:xfrm>
          <a:custGeom>
            <a:avLst/>
            <a:gdLst>
              <a:gd name="T0" fmla="*/ 0 w 186"/>
              <a:gd name="T1" fmla="*/ 9 h 82"/>
              <a:gd name="T2" fmla="*/ 0 w 186"/>
              <a:gd name="T3" fmla="*/ 10 h 82"/>
              <a:gd name="T4" fmla="*/ 9 w 186"/>
              <a:gd name="T5" fmla="*/ 0 h 82"/>
              <a:gd name="T6" fmla="*/ 0 w 186"/>
              <a:gd name="T7" fmla="*/ 0 h 82"/>
              <a:gd name="T8" fmla="*/ 0 w 186"/>
              <a:gd name="T9" fmla="*/ 9 h 82"/>
              <a:gd name="T10" fmla="*/ 0 w 186"/>
              <a:gd name="T11" fmla="*/ 9 h 82"/>
              <a:gd name="T12" fmla="*/ 0 w 186"/>
              <a:gd name="T13" fmla="*/ 28 h 82"/>
              <a:gd name="T14" fmla="*/ 27 w 186"/>
              <a:gd name="T15" fmla="*/ 0 h 82"/>
              <a:gd name="T16" fmla="*/ 54 w 186"/>
              <a:gd name="T17" fmla="*/ 0 h 82"/>
              <a:gd name="T18" fmla="*/ 0 w 186"/>
              <a:gd name="T19" fmla="*/ 53 h 82"/>
              <a:gd name="T20" fmla="*/ 0 w 186"/>
              <a:gd name="T21" fmla="*/ 28 h 82"/>
              <a:gd name="T22" fmla="*/ 0 w 186"/>
              <a:gd name="T23" fmla="*/ 28 h 82"/>
              <a:gd name="T24" fmla="*/ 0 w 186"/>
              <a:gd name="T25" fmla="*/ 71 h 82"/>
              <a:gd name="T26" fmla="*/ 72 w 186"/>
              <a:gd name="T27" fmla="*/ 0 h 82"/>
              <a:gd name="T28" fmla="*/ 97 w 186"/>
              <a:gd name="T29" fmla="*/ 0 h 82"/>
              <a:gd name="T30" fmla="*/ 16 w 186"/>
              <a:gd name="T31" fmla="*/ 82 h 82"/>
              <a:gd name="T32" fmla="*/ 0 w 186"/>
              <a:gd name="T33" fmla="*/ 82 h 82"/>
              <a:gd name="T34" fmla="*/ 0 w 186"/>
              <a:gd name="T35" fmla="*/ 71 h 82"/>
              <a:gd name="T36" fmla="*/ 0 w 186"/>
              <a:gd name="T37" fmla="*/ 71 h 82"/>
              <a:gd name="T38" fmla="*/ 34 w 186"/>
              <a:gd name="T39" fmla="*/ 82 h 82"/>
              <a:gd name="T40" fmla="*/ 59 w 186"/>
              <a:gd name="T41" fmla="*/ 82 h 82"/>
              <a:gd name="T42" fmla="*/ 141 w 186"/>
              <a:gd name="T43" fmla="*/ 0 h 82"/>
              <a:gd name="T44" fmla="*/ 115 w 186"/>
              <a:gd name="T45" fmla="*/ 0 h 82"/>
              <a:gd name="T46" fmla="*/ 34 w 186"/>
              <a:gd name="T47" fmla="*/ 82 h 82"/>
              <a:gd name="T48" fmla="*/ 34 w 186"/>
              <a:gd name="T49" fmla="*/ 82 h 82"/>
              <a:gd name="T50" fmla="*/ 77 w 186"/>
              <a:gd name="T51" fmla="*/ 82 h 82"/>
              <a:gd name="T52" fmla="*/ 104 w 186"/>
              <a:gd name="T53" fmla="*/ 82 h 82"/>
              <a:gd name="T54" fmla="*/ 185 w 186"/>
              <a:gd name="T55" fmla="*/ 0 h 82"/>
              <a:gd name="T56" fmla="*/ 159 w 186"/>
              <a:gd name="T57" fmla="*/ 0 h 82"/>
              <a:gd name="T58" fmla="*/ 77 w 186"/>
              <a:gd name="T59" fmla="*/ 82 h 82"/>
              <a:gd name="T60" fmla="*/ 77 w 186"/>
              <a:gd name="T61" fmla="*/ 82 h 82"/>
              <a:gd name="T62" fmla="*/ 121 w 186"/>
              <a:gd name="T63" fmla="*/ 82 h 82"/>
              <a:gd name="T64" fmla="*/ 186 w 186"/>
              <a:gd name="T65" fmla="*/ 16 h 82"/>
              <a:gd name="T66" fmla="*/ 186 w 186"/>
              <a:gd name="T67" fmla="*/ 42 h 82"/>
              <a:gd name="T68" fmla="*/ 147 w 186"/>
              <a:gd name="T69" fmla="*/ 82 h 82"/>
              <a:gd name="T70" fmla="*/ 121 w 186"/>
              <a:gd name="T71" fmla="*/ 82 h 82"/>
              <a:gd name="T72" fmla="*/ 121 w 186"/>
              <a:gd name="T73" fmla="*/ 82 h 82"/>
              <a:gd name="T74" fmla="*/ 165 w 186"/>
              <a:gd name="T75" fmla="*/ 82 h 82"/>
              <a:gd name="T76" fmla="*/ 186 w 186"/>
              <a:gd name="T77" fmla="*/ 60 h 82"/>
              <a:gd name="T78" fmla="*/ 186 w 186"/>
              <a:gd name="T79" fmla="*/ 82 h 82"/>
              <a:gd name="T80" fmla="*/ 165 w 186"/>
              <a:gd name="T81" fmla="*/ 82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86" h="82">
                <a:moveTo>
                  <a:pt x="0" y="9"/>
                </a:moveTo>
                <a:lnTo>
                  <a:pt x="0" y="10"/>
                </a:lnTo>
                <a:lnTo>
                  <a:pt x="9" y="0"/>
                </a:lnTo>
                <a:lnTo>
                  <a:pt x="0" y="0"/>
                </a:lnTo>
                <a:lnTo>
                  <a:pt x="0" y="9"/>
                </a:lnTo>
                <a:lnTo>
                  <a:pt x="0" y="9"/>
                </a:lnTo>
                <a:close/>
                <a:moveTo>
                  <a:pt x="0" y="28"/>
                </a:moveTo>
                <a:lnTo>
                  <a:pt x="27" y="0"/>
                </a:lnTo>
                <a:lnTo>
                  <a:pt x="54" y="0"/>
                </a:lnTo>
                <a:lnTo>
                  <a:pt x="0" y="53"/>
                </a:lnTo>
                <a:lnTo>
                  <a:pt x="0" y="28"/>
                </a:lnTo>
                <a:lnTo>
                  <a:pt x="0" y="28"/>
                </a:lnTo>
                <a:close/>
                <a:moveTo>
                  <a:pt x="0" y="71"/>
                </a:moveTo>
                <a:lnTo>
                  <a:pt x="72" y="0"/>
                </a:lnTo>
                <a:lnTo>
                  <a:pt x="97" y="0"/>
                </a:lnTo>
                <a:lnTo>
                  <a:pt x="16" y="82"/>
                </a:lnTo>
                <a:lnTo>
                  <a:pt x="0" y="82"/>
                </a:lnTo>
                <a:lnTo>
                  <a:pt x="0" y="71"/>
                </a:lnTo>
                <a:lnTo>
                  <a:pt x="0" y="71"/>
                </a:lnTo>
                <a:close/>
                <a:moveTo>
                  <a:pt x="34" y="82"/>
                </a:moveTo>
                <a:lnTo>
                  <a:pt x="59" y="82"/>
                </a:lnTo>
                <a:lnTo>
                  <a:pt x="141" y="0"/>
                </a:lnTo>
                <a:lnTo>
                  <a:pt x="115" y="0"/>
                </a:lnTo>
                <a:lnTo>
                  <a:pt x="34" y="82"/>
                </a:lnTo>
                <a:lnTo>
                  <a:pt x="34" y="82"/>
                </a:lnTo>
                <a:close/>
                <a:moveTo>
                  <a:pt x="77" y="82"/>
                </a:moveTo>
                <a:lnTo>
                  <a:pt x="104" y="82"/>
                </a:lnTo>
                <a:lnTo>
                  <a:pt x="185" y="0"/>
                </a:lnTo>
                <a:lnTo>
                  <a:pt x="159" y="0"/>
                </a:lnTo>
                <a:lnTo>
                  <a:pt x="77" y="82"/>
                </a:lnTo>
                <a:lnTo>
                  <a:pt x="77" y="82"/>
                </a:lnTo>
                <a:close/>
                <a:moveTo>
                  <a:pt x="121" y="82"/>
                </a:moveTo>
                <a:lnTo>
                  <a:pt x="186" y="16"/>
                </a:lnTo>
                <a:lnTo>
                  <a:pt x="186" y="42"/>
                </a:lnTo>
                <a:lnTo>
                  <a:pt x="147" y="82"/>
                </a:lnTo>
                <a:lnTo>
                  <a:pt x="121" y="82"/>
                </a:lnTo>
                <a:lnTo>
                  <a:pt x="121" y="82"/>
                </a:lnTo>
                <a:close/>
                <a:moveTo>
                  <a:pt x="165" y="82"/>
                </a:moveTo>
                <a:lnTo>
                  <a:pt x="186" y="60"/>
                </a:lnTo>
                <a:lnTo>
                  <a:pt x="186" y="82"/>
                </a:lnTo>
                <a:lnTo>
                  <a:pt x="165" y="82"/>
                </a:lnTo>
                <a:close/>
              </a:path>
            </a:pathLst>
          </a:custGeom>
          <a:solidFill>
            <a:srgbClr val="40B4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17" name="Freeform 217"/>
          <p:cNvSpPr>
            <a:spLocks noEditPoints="1"/>
          </p:cNvSpPr>
          <p:nvPr/>
        </p:nvSpPr>
        <p:spPr bwMode="auto">
          <a:xfrm>
            <a:off x="3033713" y="227013"/>
            <a:ext cx="844550" cy="1104900"/>
          </a:xfrm>
          <a:custGeom>
            <a:avLst/>
            <a:gdLst>
              <a:gd name="T0" fmla="*/ 150 w 502"/>
              <a:gd name="T1" fmla="*/ 15 h 657"/>
              <a:gd name="T2" fmla="*/ 156 w 502"/>
              <a:gd name="T3" fmla="*/ 0 h 657"/>
              <a:gd name="T4" fmla="*/ 353 w 502"/>
              <a:gd name="T5" fmla="*/ 7 h 657"/>
              <a:gd name="T6" fmla="*/ 461 w 502"/>
              <a:gd name="T7" fmla="*/ 15 h 657"/>
              <a:gd name="T8" fmla="*/ 490 w 502"/>
              <a:gd name="T9" fmla="*/ 27 h 657"/>
              <a:gd name="T10" fmla="*/ 502 w 502"/>
              <a:gd name="T11" fmla="*/ 616 h 657"/>
              <a:gd name="T12" fmla="*/ 461 w 502"/>
              <a:gd name="T13" fmla="*/ 657 h 657"/>
              <a:gd name="T14" fmla="*/ 12 w 502"/>
              <a:gd name="T15" fmla="*/ 645 h 657"/>
              <a:gd name="T16" fmla="*/ 12 w 502"/>
              <a:gd name="T17" fmla="*/ 645 h 657"/>
              <a:gd name="T18" fmla="*/ 0 w 502"/>
              <a:gd name="T19" fmla="*/ 616 h 657"/>
              <a:gd name="T20" fmla="*/ 12 w 502"/>
              <a:gd name="T21" fmla="*/ 27 h 657"/>
              <a:gd name="T22" fmla="*/ 128 w 502"/>
              <a:gd name="T23" fmla="*/ 418 h 657"/>
              <a:gd name="T24" fmla="*/ 100 w 502"/>
              <a:gd name="T25" fmla="*/ 425 h 657"/>
              <a:gd name="T26" fmla="*/ 128 w 502"/>
              <a:gd name="T27" fmla="*/ 432 h 657"/>
              <a:gd name="T28" fmla="*/ 128 w 502"/>
              <a:gd name="T29" fmla="*/ 418 h 657"/>
              <a:gd name="T30" fmla="*/ 107 w 502"/>
              <a:gd name="T31" fmla="*/ 339 h 657"/>
              <a:gd name="T32" fmla="*/ 107 w 502"/>
              <a:gd name="T33" fmla="*/ 353 h 657"/>
              <a:gd name="T34" fmla="*/ 135 w 502"/>
              <a:gd name="T35" fmla="*/ 346 h 657"/>
              <a:gd name="T36" fmla="*/ 128 w 502"/>
              <a:gd name="T37" fmla="*/ 265 h 657"/>
              <a:gd name="T38" fmla="*/ 100 w 502"/>
              <a:gd name="T39" fmla="*/ 272 h 657"/>
              <a:gd name="T40" fmla="*/ 128 w 502"/>
              <a:gd name="T41" fmla="*/ 279 h 657"/>
              <a:gd name="T42" fmla="*/ 128 w 502"/>
              <a:gd name="T43" fmla="*/ 265 h 657"/>
              <a:gd name="T44" fmla="*/ 107 w 502"/>
              <a:gd name="T45" fmla="*/ 191 h 657"/>
              <a:gd name="T46" fmla="*/ 107 w 502"/>
              <a:gd name="T47" fmla="*/ 205 h 657"/>
              <a:gd name="T48" fmla="*/ 135 w 502"/>
              <a:gd name="T49" fmla="*/ 198 h 657"/>
              <a:gd name="T50" fmla="*/ 390 w 502"/>
              <a:gd name="T51" fmla="*/ 191 h 657"/>
              <a:gd name="T52" fmla="*/ 169 w 502"/>
              <a:gd name="T53" fmla="*/ 198 h 657"/>
              <a:gd name="T54" fmla="*/ 390 w 502"/>
              <a:gd name="T55" fmla="*/ 205 h 657"/>
              <a:gd name="T56" fmla="*/ 390 w 502"/>
              <a:gd name="T57" fmla="*/ 191 h 657"/>
              <a:gd name="T58" fmla="*/ 176 w 502"/>
              <a:gd name="T59" fmla="*/ 265 h 657"/>
              <a:gd name="T60" fmla="*/ 176 w 502"/>
              <a:gd name="T61" fmla="*/ 279 h 657"/>
              <a:gd name="T62" fmla="*/ 397 w 502"/>
              <a:gd name="T63" fmla="*/ 272 h 657"/>
              <a:gd name="T64" fmla="*/ 341 w 502"/>
              <a:gd name="T65" fmla="*/ 418 h 657"/>
              <a:gd name="T66" fmla="*/ 169 w 502"/>
              <a:gd name="T67" fmla="*/ 425 h 657"/>
              <a:gd name="T68" fmla="*/ 341 w 502"/>
              <a:gd name="T69" fmla="*/ 432 h 657"/>
              <a:gd name="T70" fmla="*/ 341 w 502"/>
              <a:gd name="T71" fmla="*/ 418 h 657"/>
              <a:gd name="T72" fmla="*/ 176 w 502"/>
              <a:gd name="T73" fmla="*/ 339 h 657"/>
              <a:gd name="T74" fmla="*/ 176 w 502"/>
              <a:gd name="T75" fmla="*/ 353 h 657"/>
              <a:gd name="T76" fmla="*/ 397 w 502"/>
              <a:gd name="T77" fmla="*/ 346 h 657"/>
              <a:gd name="T78" fmla="*/ 163 w 502"/>
              <a:gd name="T79" fmla="*/ 22 h 657"/>
              <a:gd name="T80" fmla="*/ 163 w 502"/>
              <a:gd name="T81" fmla="*/ 91 h 657"/>
              <a:gd name="T82" fmla="*/ 339 w 502"/>
              <a:gd name="T83" fmla="*/ 67 h 657"/>
              <a:gd name="T84" fmla="*/ 339 w 502"/>
              <a:gd name="T85" fmla="*/ 14 h 657"/>
              <a:gd name="T86" fmla="*/ 163 w 502"/>
              <a:gd name="T87" fmla="*/ 22 h 657"/>
              <a:gd name="T88" fmla="*/ 150 w 502"/>
              <a:gd name="T89" fmla="*/ 61 h 657"/>
              <a:gd name="T90" fmla="*/ 41 w 502"/>
              <a:gd name="T91" fmla="*/ 29 h 657"/>
              <a:gd name="T92" fmla="*/ 14 w 502"/>
              <a:gd name="T93" fmla="*/ 56 h 657"/>
              <a:gd name="T94" fmla="*/ 22 w 502"/>
              <a:gd name="T95" fmla="*/ 635 h 657"/>
              <a:gd name="T96" fmla="*/ 41 w 502"/>
              <a:gd name="T97" fmla="*/ 643 h 657"/>
              <a:gd name="T98" fmla="*/ 481 w 502"/>
              <a:gd name="T99" fmla="*/ 635 h 657"/>
              <a:gd name="T100" fmla="*/ 489 w 502"/>
              <a:gd name="T101" fmla="*/ 56 h 657"/>
              <a:gd name="T102" fmla="*/ 481 w 502"/>
              <a:gd name="T103" fmla="*/ 37 h 657"/>
              <a:gd name="T104" fmla="*/ 353 w 502"/>
              <a:gd name="T105" fmla="*/ 29 h 657"/>
              <a:gd name="T106" fmla="*/ 444 w 502"/>
              <a:gd name="T107" fmla="*/ 61 h 657"/>
              <a:gd name="T108" fmla="*/ 451 w 502"/>
              <a:gd name="T109" fmla="*/ 604 h 657"/>
              <a:gd name="T110" fmla="*/ 58 w 502"/>
              <a:gd name="T111" fmla="*/ 611 h 657"/>
              <a:gd name="T112" fmla="*/ 51 w 502"/>
              <a:gd name="T113" fmla="*/ 67 h 657"/>
              <a:gd name="T114" fmla="*/ 150 w 502"/>
              <a:gd name="T115" fmla="*/ 74 h 657"/>
              <a:gd name="T116" fmla="*/ 65 w 502"/>
              <a:gd name="T117" fmla="*/ 597 h 657"/>
              <a:gd name="T118" fmla="*/ 437 w 502"/>
              <a:gd name="T119" fmla="*/ 74 h 657"/>
              <a:gd name="T120" fmla="*/ 353 w 502"/>
              <a:gd name="T121" fmla="*/ 98 h 657"/>
              <a:gd name="T122" fmla="*/ 156 w 502"/>
              <a:gd name="T123" fmla="*/ 104 h 657"/>
              <a:gd name="T124" fmla="*/ 150 w 502"/>
              <a:gd name="T125" fmla="*/ 74 h 6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502" h="657">
                <a:moveTo>
                  <a:pt x="41" y="15"/>
                </a:moveTo>
                <a:cubicBezTo>
                  <a:pt x="150" y="15"/>
                  <a:pt x="150" y="15"/>
                  <a:pt x="150" y="15"/>
                </a:cubicBezTo>
                <a:cubicBezTo>
                  <a:pt x="150" y="7"/>
                  <a:pt x="150" y="7"/>
                  <a:pt x="150" y="7"/>
                </a:cubicBezTo>
                <a:cubicBezTo>
                  <a:pt x="150" y="3"/>
                  <a:pt x="153" y="0"/>
                  <a:pt x="156" y="0"/>
                </a:cubicBezTo>
                <a:cubicBezTo>
                  <a:pt x="346" y="0"/>
                  <a:pt x="346" y="0"/>
                  <a:pt x="346" y="0"/>
                </a:cubicBezTo>
                <a:cubicBezTo>
                  <a:pt x="350" y="0"/>
                  <a:pt x="353" y="3"/>
                  <a:pt x="353" y="7"/>
                </a:cubicBezTo>
                <a:cubicBezTo>
                  <a:pt x="353" y="15"/>
                  <a:pt x="353" y="15"/>
                  <a:pt x="353" y="15"/>
                </a:cubicBezTo>
                <a:cubicBezTo>
                  <a:pt x="461" y="15"/>
                  <a:pt x="461" y="15"/>
                  <a:pt x="461" y="15"/>
                </a:cubicBezTo>
                <a:cubicBezTo>
                  <a:pt x="473" y="15"/>
                  <a:pt x="483" y="20"/>
                  <a:pt x="490" y="27"/>
                </a:cubicBezTo>
                <a:cubicBezTo>
                  <a:pt x="490" y="27"/>
                  <a:pt x="490" y="27"/>
                  <a:pt x="490" y="27"/>
                </a:cubicBezTo>
                <a:cubicBezTo>
                  <a:pt x="498" y="35"/>
                  <a:pt x="502" y="45"/>
                  <a:pt x="502" y="56"/>
                </a:cubicBezTo>
                <a:cubicBezTo>
                  <a:pt x="502" y="616"/>
                  <a:pt x="502" y="616"/>
                  <a:pt x="502" y="616"/>
                </a:cubicBezTo>
                <a:cubicBezTo>
                  <a:pt x="502" y="627"/>
                  <a:pt x="498" y="637"/>
                  <a:pt x="490" y="645"/>
                </a:cubicBezTo>
                <a:cubicBezTo>
                  <a:pt x="483" y="652"/>
                  <a:pt x="473" y="657"/>
                  <a:pt x="461" y="657"/>
                </a:cubicBezTo>
                <a:cubicBezTo>
                  <a:pt x="41" y="657"/>
                  <a:pt x="41" y="657"/>
                  <a:pt x="41" y="657"/>
                </a:cubicBezTo>
                <a:cubicBezTo>
                  <a:pt x="30" y="657"/>
                  <a:pt x="20" y="652"/>
                  <a:pt x="12" y="645"/>
                </a:cubicBezTo>
                <a:cubicBezTo>
                  <a:pt x="12" y="645"/>
                  <a:pt x="12" y="645"/>
                  <a:pt x="12" y="645"/>
                </a:cubicBezTo>
                <a:cubicBezTo>
                  <a:pt x="12" y="645"/>
                  <a:pt x="12" y="645"/>
                  <a:pt x="12" y="645"/>
                </a:cubicBezTo>
                <a:cubicBezTo>
                  <a:pt x="12" y="645"/>
                  <a:pt x="12" y="645"/>
                  <a:pt x="12" y="645"/>
                </a:cubicBezTo>
                <a:cubicBezTo>
                  <a:pt x="5" y="637"/>
                  <a:pt x="0" y="627"/>
                  <a:pt x="0" y="616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45"/>
                  <a:pt x="5" y="35"/>
                  <a:pt x="12" y="27"/>
                </a:cubicBezTo>
                <a:cubicBezTo>
                  <a:pt x="20" y="20"/>
                  <a:pt x="30" y="15"/>
                  <a:pt x="41" y="15"/>
                </a:cubicBezTo>
                <a:close/>
                <a:moveTo>
                  <a:pt x="128" y="418"/>
                </a:moveTo>
                <a:cubicBezTo>
                  <a:pt x="107" y="418"/>
                  <a:pt x="107" y="418"/>
                  <a:pt x="107" y="418"/>
                </a:cubicBezTo>
                <a:cubicBezTo>
                  <a:pt x="103" y="418"/>
                  <a:pt x="100" y="421"/>
                  <a:pt x="100" y="425"/>
                </a:cubicBezTo>
                <a:cubicBezTo>
                  <a:pt x="100" y="429"/>
                  <a:pt x="103" y="432"/>
                  <a:pt x="107" y="432"/>
                </a:cubicBezTo>
                <a:cubicBezTo>
                  <a:pt x="128" y="432"/>
                  <a:pt x="128" y="432"/>
                  <a:pt x="128" y="432"/>
                </a:cubicBezTo>
                <a:cubicBezTo>
                  <a:pt x="132" y="432"/>
                  <a:pt x="135" y="429"/>
                  <a:pt x="135" y="425"/>
                </a:cubicBezTo>
                <a:cubicBezTo>
                  <a:pt x="135" y="421"/>
                  <a:pt x="132" y="418"/>
                  <a:pt x="128" y="418"/>
                </a:cubicBezTo>
                <a:close/>
                <a:moveTo>
                  <a:pt x="128" y="339"/>
                </a:moveTo>
                <a:cubicBezTo>
                  <a:pt x="107" y="339"/>
                  <a:pt x="107" y="339"/>
                  <a:pt x="107" y="339"/>
                </a:cubicBezTo>
                <a:cubicBezTo>
                  <a:pt x="103" y="339"/>
                  <a:pt x="100" y="342"/>
                  <a:pt x="100" y="346"/>
                </a:cubicBezTo>
                <a:cubicBezTo>
                  <a:pt x="100" y="350"/>
                  <a:pt x="103" y="353"/>
                  <a:pt x="107" y="353"/>
                </a:cubicBezTo>
                <a:cubicBezTo>
                  <a:pt x="128" y="353"/>
                  <a:pt x="128" y="353"/>
                  <a:pt x="128" y="353"/>
                </a:cubicBezTo>
                <a:cubicBezTo>
                  <a:pt x="132" y="353"/>
                  <a:pt x="135" y="350"/>
                  <a:pt x="135" y="346"/>
                </a:cubicBezTo>
                <a:cubicBezTo>
                  <a:pt x="135" y="342"/>
                  <a:pt x="132" y="339"/>
                  <a:pt x="128" y="339"/>
                </a:cubicBezTo>
                <a:close/>
                <a:moveTo>
                  <a:pt x="128" y="265"/>
                </a:moveTo>
                <a:cubicBezTo>
                  <a:pt x="107" y="265"/>
                  <a:pt x="107" y="265"/>
                  <a:pt x="107" y="265"/>
                </a:cubicBezTo>
                <a:cubicBezTo>
                  <a:pt x="103" y="265"/>
                  <a:pt x="100" y="268"/>
                  <a:pt x="100" y="272"/>
                </a:cubicBezTo>
                <a:cubicBezTo>
                  <a:pt x="100" y="276"/>
                  <a:pt x="103" y="279"/>
                  <a:pt x="107" y="279"/>
                </a:cubicBezTo>
                <a:cubicBezTo>
                  <a:pt x="128" y="279"/>
                  <a:pt x="128" y="279"/>
                  <a:pt x="128" y="279"/>
                </a:cubicBezTo>
                <a:cubicBezTo>
                  <a:pt x="132" y="279"/>
                  <a:pt x="135" y="276"/>
                  <a:pt x="135" y="272"/>
                </a:cubicBezTo>
                <a:cubicBezTo>
                  <a:pt x="135" y="268"/>
                  <a:pt x="132" y="265"/>
                  <a:pt x="128" y="265"/>
                </a:cubicBezTo>
                <a:close/>
                <a:moveTo>
                  <a:pt x="128" y="191"/>
                </a:moveTo>
                <a:cubicBezTo>
                  <a:pt x="107" y="191"/>
                  <a:pt x="107" y="191"/>
                  <a:pt x="107" y="191"/>
                </a:cubicBezTo>
                <a:cubicBezTo>
                  <a:pt x="103" y="191"/>
                  <a:pt x="100" y="194"/>
                  <a:pt x="100" y="198"/>
                </a:cubicBezTo>
                <a:cubicBezTo>
                  <a:pt x="100" y="202"/>
                  <a:pt x="103" y="205"/>
                  <a:pt x="107" y="205"/>
                </a:cubicBezTo>
                <a:cubicBezTo>
                  <a:pt x="128" y="205"/>
                  <a:pt x="128" y="205"/>
                  <a:pt x="128" y="205"/>
                </a:cubicBezTo>
                <a:cubicBezTo>
                  <a:pt x="132" y="205"/>
                  <a:pt x="135" y="202"/>
                  <a:pt x="135" y="198"/>
                </a:cubicBezTo>
                <a:cubicBezTo>
                  <a:pt x="135" y="194"/>
                  <a:pt x="132" y="191"/>
                  <a:pt x="128" y="191"/>
                </a:cubicBezTo>
                <a:close/>
                <a:moveTo>
                  <a:pt x="390" y="191"/>
                </a:moveTo>
                <a:cubicBezTo>
                  <a:pt x="176" y="191"/>
                  <a:pt x="176" y="191"/>
                  <a:pt x="176" y="191"/>
                </a:cubicBezTo>
                <a:cubicBezTo>
                  <a:pt x="172" y="191"/>
                  <a:pt x="169" y="194"/>
                  <a:pt x="169" y="198"/>
                </a:cubicBezTo>
                <a:cubicBezTo>
                  <a:pt x="169" y="202"/>
                  <a:pt x="172" y="205"/>
                  <a:pt x="176" y="205"/>
                </a:cubicBezTo>
                <a:cubicBezTo>
                  <a:pt x="390" y="205"/>
                  <a:pt x="390" y="205"/>
                  <a:pt x="390" y="205"/>
                </a:cubicBezTo>
                <a:cubicBezTo>
                  <a:pt x="394" y="205"/>
                  <a:pt x="397" y="202"/>
                  <a:pt x="397" y="198"/>
                </a:cubicBezTo>
                <a:cubicBezTo>
                  <a:pt x="397" y="194"/>
                  <a:pt x="394" y="191"/>
                  <a:pt x="390" y="191"/>
                </a:cubicBezTo>
                <a:close/>
                <a:moveTo>
                  <a:pt x="390" y="265"/>
                </a:moveTo>
                <a:cubicBezTo>
                  <a:pt x="176" y="265"/>
                  <a:pt x="176" y="265"/>
                  <a:pt x="176" y="265"/>
                </a:cubicBezTo>
                <a:cubicBezTo>
                  <a:pt x="172" y="265"/>
                  <a:pt x="169" y="268"/>
                  <a:pt x="169" y="272"/>
                </a:cubicBezTo>
                <a:cubicBezTo>
                  <a:pt x="169" y="276"/>
                  <a:pt x="172" y="279"/>
                  <a:pt x="176" y="279"/>
                </a:cubicBezTo>
                <a:cubicBezTo>
                  <a:pt x="390" y="279"/>
                  <a:pt x="390" y="279"/>
                  <a:pt x="390" y="279"/>
                </a:cubicBezTo>
                <a:cubicBezTo>
                  <a:pt x="394" y="279"/>
                  <a:pt x="397" y="276"/>
                  <a:pt x="397" y="272"/>
                </a:cubicBezTo>
                <a:cubicBezTo>
                  <a:pt x="397" y="268"/>
                  <a:pt x="394" y="265"/>
                  <a:pt x="390" y="265"/>
                </a:cubicBezTo>
                <a:close/>
                <a:moveTo>
                  <a:pt x="341" y="418"/>
                </a:moveTo>
                <a:cubicBezTo>
                  <a:pt x="176" y="418"/>
                  <a:pt x="176" y="418"/>
                  <a:pt x="176" y="418"/>
                </a:cubicBezTo>
                <a:cubicBezTo>
                  <a:pt x="172" y="418"/>
                  <a:pt x="169" y="421"/>
                  <a:pt x="169" y="425"/>
                </a:cubicBezTo>
                <a:cubicBezTo>
                  <a:pt x="169" y="429"/>
                  <a:pt x="172" y="432"/>
                  <a:pt x="176" y="432"/>
                </a:cubicBezTo>
                <a:cubicBezTo>
                  <a:pt x="341" y="432"/>
                  <a:pt x="341" y="432"/>
                  <a:pt x="341" y="432"/>
                </a:cubicBezTo>
                <a:cubicBezTo>
                  <a:pt x="345" y="432"/>
                  <a:pt x="348" y="429"/>
                  <a:pt x="348" y="425"/>
                </a:cubicBezTo>
                <a:cubicBezTo>
                  <a:pt x="348" y="421"/>
                  <a:pt x="345" y="418"/>
                  <a:pt x="341" y="418"/>
                </a:cubicBezTo>
                <a:close/>
                <a:moveTo>
                  <a:pt x="390" y="339"/>
                </a:moveTo>
                <a:cubicBezTo>
                  <a:pt x="176" y="339"/>
                  <a:pt x="176" y="339"/>
                  <a:pt x="176" y="339"/>
                </a:cubicBezTo>
                <a:cubicBezTo>
                  <a:pt x="172" y="339"/>
                  <a:pt x="169" y="342"/>
                  <a:pt x="169" y="346"/>
                </a:cubicBezTo>
                <a:cubicBezTo>
                  <a:pt x="169" y="350"/>
                  <a:pt x="172" y="353"/>
                  <a:pt x="176" y="353"/>
                </a:cubicBezTo>
                <a:cubicBezTo>
                  <a:pt x="390" y="353"/>
                  <a:pt x="390" y="353"/>
                  <a:pt x="390" y="353"/>
                </a:cubicBezTo>
                <a:cubicBezTo>
                  <a:pt x="394" y="353"/>
                  <a:pt x="397" y="350"/>
                  <a:pt x="397" y="346"/>
                </a:cubicBezTo>
                <a:cubicBezTo>
                  <a:pt x="397" y="342"/>
                  <a:pt x="394" y="339"/>
                  <a:pt x="390" y="339"/>
                </a:cubicBezTo>
                <a:close/>
                <a:moveTo>
                  <a:pt x="163" y="22"/>
                </a:moveTo>
                <a:cubicBezTo>
                  <a:pt x="163" y="67"/>
                  <a:pt x="163" y="67"/>
                  <a:pt x="163" y="67"/>
                </a:cubicBezTo>
                <a:cubicBezTo>
                  <a:pt x="163" y="91"/>
                  <a:pt x="163" y="91"/>
                  <a:pt x="163" y="91"/>
                </a:cubicBezTo>
                <a:cubicBezTo>
                  <a:pt x="339" y="91"/>
                  <a:pt x="339" y="91"/>
                  <a:pt x="339" y="91"/>
                </a:cubicBezTo>
                <a:cubicBezTo>
                  <a:pt x="339" y="67"/>
                  <a:pt x="339" y="67"/>
                  <a:pt x="339" y="67"/>
                </a:cubicBezTo>
                <a:cubicBezTo>
                  <a:pt x="339" y="22"/>
                  <a:pt x="339" y="22"/>
                  <a:pt x="339" y="22"/>
                </a:cubicBezTo>
                <a:cubicBezTo>
                  <a:pt x="339" y="14"/>
                  <a:pt x="339" y="14"/>
                  <a:pt x="339" y="14"/>
                </a:cubicBezTo>
                <a:cubicBezTo>
                  <a:pt x="163" y="14"/>
                  <a:pt x="163" y="14"/>
                  <a:pt x="163" y="14"/>
                </a:cubicBezTo>
                <a:cubicBezTo>
                  <a:pt x="163" y="22"/>
                  <a:pt x="163" y="22"/>
                  <a:pt x="163" y="22"/>
                </a:cubicBezTo>
                <a:close/>
                <a:moveTo>
                  <a:pt x="58" y="61"/>
                </a:moveTo>
                <a:cubicBezTo>
                  <a:pt x="150" y="61"/>
                  <a:pt x="150" y="61"/>
                  <a:pt x="150" y="61"/>
                </a:cubicBezTo>
                <a:cubicBezTo>
                  <a:pt x="150" y="29"/>
                  <a:pt x="150" y="29"/>
                  <a:pt x="150" y="29"/>
                </a:cubicBezTo>
                <a:cubicBezTo>
                  <a:pt x="41" y="29"/>
                  <a:pt x="41" y="29"/>
                  <a:pt x="41" y="29"/>
                </a:cubicBezTo>
                <a:cubicBezTo>
                  <a:pt x="34" y="29"/>
                  <a:pt x="27" y="32"/>
                  <a:pt x="22" y="37"/>
                </a:cubicBezTo>
                <a:cubicBezTo>
                  <a:pt x="17" y="42"/>
                  <a:pt x="14" y="49"/>
                  <a:pt x="14" y="56"/>
                </a:cubicBezTo>
                <a:cubicBezTo>
                  <a:pt x="14" y="616"/>
                  <a:pt x="14" y="616"/>
                  <a:pt x="14" y="616"/>
                </a:cubicBezTo>
                <a:cubicBezTo>
                  <a:pt x="14" y="623"/>
                  <a:pt x="17" y="630"/>
                  <a:pt x="22" y="635"/>
                </a:cubicBezTo>
                <a:cubicBezTo>
                  <a:pt x="22" y="635"/>
                  <a:pt x="22" y="635"/>
                  <a:pt x="22" y="635"/>
                </a:cubicBezTo>
                <a:cubicBezTo>
                  <a:pt x="27" y="640"/>
                  <a:pt x="34" y="643"/>
                  <a:pt x="41" y="643"/>
                </a:cubicBezTo>
                <a:cubicBezTo>
                  <a:pt x="461" y="643"/>
                  <a:pt x="461" y="643"/>
                  <a:pt x="461" y="643"/>
                </a:cubicBezTo>
                <a:cubicBezTo>
                  <a:pt x="469" y="643"/>
                  <a:pt x="476" y="640"/>
                  <a:pt x="481" y="635"/>
                </a:cubicBezTo>
                <a:cubicBezTo>
                  <a:pt x="486" y="630"/>
                  <a:pt x="489" y="623"/>
                  <a:pt x="489" y="616"/>
                </a:cubicBezTo>
                <a:cubicBezTo>
                  <a:pt x="489" y="56"/>
                  <a:pt x="489" y="56"/>
                  <a:pt x="489" y="56"/>
                </a:cubicBezTo>
                <a:cubicBezTo>
                  <a:pt x="489" y="49"/>
                  <a:pt x="486" y="42"/>
                  <a:pt x="481" y="37"/>
                </a:cubicBezTo>
                <a:cubicBezTo>
                  <a:pt x="481" y="37"/>
                  <a:pt x="481" y="37"/>
                  <a:pt x="481" y="37"/>
                </a:cubicBezTo>
                <a:cubicBezTo>
                  <a:pt x="476" y="32"/>
                  <a:pt x="469" y="29"/>
                  <a:pt x="461" y="29"/>
                </a:cubicBezTo>
                <a:cubicBezTo>
                  <a:pt x="353" y="29"/>
                  <a:pt x="353" y="29"/>
                  <a:pt x="353" y="29"/>
                </a:cubicBezTo>
                <a:cubicBezTo>
                  <a:pt x="353" y="61"/>
                  <a:pt x="353" y="61"/>
                  <a:pt x="353" y="61"/>
                </a:cubicBezTo>
                <a:cubicBezTo>
                  <a:pt x="444" y="61"/>
                  <a:pt x="444" y="61"/>
                  <a:pt x="444" y="61"/>
                </a:cubicBezTo>
                <a:cubicBezTo>
                  <a:pt x="448" y="61"/>
                  <a:pt x="451" y="64"/>
                  <a:pt x="451" y="67"/>
                </a:cubicBezTo>
                <a:cubicBezTo>
                  <a:pt x="451" y="604"/>
                  <a:pt x="451" y="604"/>
                  <a:pt x="451" y="604"/>
                </a:cubicBezTo>
                <a:cubicBezTo>
                  <a:pt x="451" y="608"/>
                  <a:pt x="448" y="611"/>
                  <a:pt x="444" y="611"/>
                </a:cubicBezTo>
                <a:cubicBezTo>
                  <a:pt x="58" y="611"/>
                  <a:pt x="58" y="611"/>
                  <a:pt x="58" y="611"/>
                </a:cubicBezTo>
                <a:cubicBezTo>
                  <a:pt x="54" y="611"/>
                  <a:pt x="51" y="608"/>
                  <a:pt x="51" y="604"/>
                </a:cubicBezTo>
                <a:cubicBezTo>
                  <a:pt x="51" y="67"/>
                  <a:pt x="51" y="67"/>
                  <a:pt x="51" y="67"/>
                </a:cubicBezTo>
                <a:cubicBezTo>
                  <a:pt x="51" y="64"/>
                  <a:pt x="54" y="61"/>
                  <a:pt x="58" y="61"/>
                </a:cubicBezTo>
                <a:close/>
                <a:moveTo>
                  <a:pt x="150" y="74"/>
                </a:moveTo>
                <a:cubicBezTo>
                  <a:pt x="65" y="74"/>
                  <a:pt x="65" y="74"/>
                  <a:pt x="65" y="74"/>
                </a:cubicBezTo>
                <a:cubicBezTo>
                  <a:pt x="65" y="597"/>
                  <a:pt x="65" y="597"/>
                  <a:pt x="65" y="597"/>
                </a:cubicBezTo>
                <a:cubicBezTo>
                  <a:pt x="437" y="597"/>
                  <a:pt x="437" y="597"/>
                  <a:pt x="437" y="597"/>
                </a:cubicBezTo>
                <a:cubicBezTo>
                  <a:pt x="437" y="74"/>
                  <a:pt x="437" y="74"/>
                  <a:pt x="437" y="74"/>
                </a:cubicBezTo>
                <a:cubicBezTo>
                  <a:pt x="353" y="74"/>
                  <a:pt x="353" y="74"/>
                  <a:pt x="353" y="74"/>
                </a:cubicBezTo>
                <a:cubicBezTo>
                  <a:pt x="353" y="98"/>
                  <a:pt x="353" y="98"/>
                  <a:pt x="353" y="98"/>
                </a:cubicBezTo>
                <a:cubicBezTo>
                  <a:pt x="353" y="101"/>
                  <a:pt x="350" y="104"/>
                  <a:pt x="346" y="104"/>
                </a:cubicBezTo>
                <a:cubicBezTo>
                  <a:pt x="156" y="104"/>
                  <a:pt x="156" y="104"/>
                  <a:pt x="156" y="104"/>
                </a:cubicBezTo>
                <a:cubicBezTo>
                  <a:pt x="153" y="104"/>
                  <a:pt x="150" y="101"/>
                  <a:pt x="150" y="98"/>
                </a:cubicBezTo>
                <a:lnTo>
                  <a:pt x="150" y="74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18" name="Freeform 218"/>
          <p:cNvSpPr>
            <a:spLocks noEditPoints="1"/>
          </p:cNvSpPr>
          <p:nvPr/>
        </p:nvSpPr>
        <p:spPr bwMode="auto">
          <a:xfrm>
            <a:off x="4492626" y="1106488"/>
            <a:ext cx="92075" cy="31750"/>
          </a:xfrm>
          <a:custGeom>
            <a:avLst/>
            <a:gdLst>
              <a:gd name="T0" fmla="*/ 58 w 58"/>
              <a:gd name="T1" fmla="*/ 0 h 20"/>
              <a:gd name="T2" fmla="*/ 39 w 58"/>
              <a:gd name="T3" fmla="*/ 0 h 20"/>
              <a:gd name="T4" fmla="*/ 21 w 58"/>
              <a:gd name="T5" fmla="*/ 20 h 20"/>
              <a:gd name="T6" fmla="*/ 47 w 58"/>
              <a:gd name="T7" fmla="*/ 20 h 20"/>
              <a:gd name="T8" fmla="*/ 58 w 58"/>
              <a:gd name="T9" fmla="*/ 8 h 20"/>
              <a:gd name="T10" fmla="*/ 58 w 58"/>
              <a:gd name="T11" fmla="*/ 0 h 20"/>
              <a:gd name="T12" fmla="*/ 58 w 58"/>
              <a:gd name="T13" fmla="*/ 0 h 20"/>
              <a:gd name="T14" fmla="*/ 21 w 58"/>
              <a:gd name="T15" fmla="*/ 0 h 20"/>
              <a:gd name="T16" fmla="*/ 0 w 58"/>
              <a:gd name="T17" fmla="*/ 0 h 20"/>
              <a:gd name="T18" fmla="*/ 0 w 58"/>
              <a:gd name="T19" fmla="*/ 20 h 20"/>
              <a:gd name="T20" fmla="*/ 2 w 58"/>
              <a:gd name="T21" fmla="*/ 20 h 20"/>
              <a:gd name="T22" fmla="*/ 21 w 58"/>
              <a:gd name="T23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8" h="20">
                <a:moveTo>
                  <a:pt x="58" y="0"/>
                </a:moveTo>
                <a:lnTo>
                  <a:pt x="39" y="0"/>
                </a:lnTo>
                <a:lnTo>
                  <a:pt x="21" y="20"/>
                </a:lnTo>
                <a:lnTo>
                  <a:pt x="47" y="20"/>
                </a:lnTo>
                <a:lnTo>
                  <a:pt x="58" y="8"/>
                </a:lnTo>
                <a:lnTo>
                  <a:pt x="58" y="0"/>
                </a:lnTo>
                <a:lnTo>
                  <a:pt x="58" y="0"/>
                </a:lnTo>
                <a:close/>
                <a:moveTo>
                  <a:pt x="21" y="0"/>
                </a:moveTo>
                <a:lnTo>
                  <a:pt x="0" y="0"/>
                </a:lnTo>
                <a:lnTo>
                  <a:pt x="0" y="20"/>
                </a:lnTo>
                <a:lnTo>
                  <a:pt x="2" y="20"/>
                </a:lnTo>
                <a:lnTo>
                  <a:pt x="21" y="0"/>
                </a:ln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19" name="Freeform 219"/>
          <p:cNvSpPr>
            <a:spLocks noEditPoints="1"/>
          </p:cNvSpPr>
          <p:nvPr/>
        </p:nvSpPr>
        <p:spPr bwMode="auto">
          <a:xfrm>
            <a:off x="4252913" y="276226"/>
            <a:ext cx="569913" cy="646112"/>
          </a:xfrm>
          <a:custGeom>
            <a:avLst/>
            <a:gdLst>
              <a:gd name="T0" fmla="*/ 218 w 339"/>
              <a:gd name="T1" fmla="*/ 162 h 384"/>
              <a:gd name="T2" fmla="*/ 231 w 339"/>
              <a:gd name="T3" fmla="*/ 162 h 384"/>
              <a:gd name="T4" fmla="*/ 316 w 339"/>
              <a:gd name="T5" fmla="*/ 84 h 384"/>
              <a:gd name="T6" fmla="*/ 181 w 339"/>
              <a:gd name="T7" fmla="*/ 194 h 384"/>
              <a:gd name="T8" fmla="*/ 218 w 339"/>
              <a:gd name="T9" fmla="*/ 182 h 384"/>
              <a:gd name="T10" fmla="*/ 322 w 339"/>
              <a:gd name="T11" fmla="*/ 96 h 384"/>
              <a:gd name="T12" fmla="*/ 231 w 339"/>
              <a:gd name="T13" fmla="*/ 212 h 384"/>
              <a:gd name="T14" fmla="*/ 231 w 339"/>
              <a:gd name="T15" fmla="*/ 200 h 384"/>
              <a:gd name="T16" fmla="*/ 231 w 339"/>
              <a:gd name="T17" fmla="*/ 230 h 384"/>
              <a:gd name="T18" fmla="*/ 338 w 339"/>
              <a:gd name="T19" fmla="*/ 148 h 384"/>
              <a:gd name="T20" fmla="*/ 231 w 339"/>
              <a:gd name="T21" fmla="*/ 230 h 384"/>
              <a:gd name="T22" fmla="*/ 339 w 339"/>
              <a:gd name="T23" fmla="*/ 164 h 384"/>
              <a:gd name="T24" fmla="*/ 338 w 339"/>
              <a:gd name="T25" fmla="*/ 191 h 384"/>
              <a:gd name="T26" fmla="*/ 231 w 339"/>
              <a:gd name="T27" fmla="*/ 272 h 384"/>
              <a:gd name="T28" fmla="*/ 231 w 339"/>
              <a:gd name="T29" fmla="*/ 340 h 384"/>
              <a:gd name="T30" fmla="*/ 322 w 339"/>
              <a:gd name="T31" fmla="*/ 243 h 384"/>
              <a:gd name="T32" fmla="*/ 231 w 339"/>
              <a:gd name="T33" fmla="*/ 315 h 384"/>
              <a:gd name="T34" fmla="*/ 273 w 339"/>
              <a:gd name="T35" fmla="*/ 316 h 384"/>
              <a:gd name="T36" fmla="*/ 231 w 339"/>
              <a:gd name="T37" fmla="*/ 383 h 384"/>
              <a:gd name="T38" fmla="*/ 246 w 339"/>
              <a:gd name="T39" fmla="*/ 384 h 384"/>
              <a:gd name="T40" fmla="*/ 265 w 339"/>
              <a:gd name="T41" fmla="*/ 377 h 384"/>
              <a:gd name="T42" fmla="*/ 273 w 339"/>
              <a:gd name="T43" fmla="*/ 358 h 384"/>
              <a:gd name="T44" fmla="*/ 299 w 339"/>
              <a:gd name="T45" fmla="*/ 60 h 384"/>
              <a:gd name="T46" fmla="*/ 176 w 339"/>
              <a:gd name="T47" fmla="*/ 162 h 384"/>
              <a:gd name="T48" fmla="*/ 286 w 339"/>
              <a:gd name="T49" fmla="*/ 47 h 384"/>
              <a:gd name="T50" fmla="*/ 299 w 339"/>
              <a:gd name="T51" fmla="*/ 60 h 384"/>
              <a:gd name="T52" fmla="*/ 121 w 339"/>
              <a:gd name="T53" fmla="*/ 194 h 384"/>
              <a:gd name="T54" fmla="*/ 121 w 339"/>
              <a:gd name="T55" fmla="*/ 170 h 384"/>
              <a:gd name="T56" fmla="*/ 277 w 339"/>
              <a:gd name="T57" fmla="*/ 39 h 384"/>
              <a:gd name="T58" fmla="*/ 117 w 339"/>
              <a:gd name="T59" fmla="*/ 156 h 384"/>
              <a:gd name="T60" fmla="*/ 108 w 339"/>
              <a:gd name="T61" fmla="*/ 162 h 384"/>
              <a:gd name="T62" fmla="*/ 21 w 339"/>
              <a:gd name="T63" fmla="*/ 252 h 384"/>
              <a:gd name="T64" fmla="*/ 13 w 339"/>
              <a:gd name="T65" fmla="*/ 235 h 384"/>
              <a:gd name="T66" fmla="*/ 252 w 339"/>
              <a:gd name="T67" fmla="*/ 21 h 384"/>
              <a:gd name="T68" fmla="*/ 8 w 339"/>
              <a:gd name="T69" fmla="*/ 222 h 384"/>
              <a:gd name="T70" fmla="*/ 202 w 339"/>
              <a:gd name="T71" fmla="*/ 3 h 384"/>
              <a:gd name="T72" fmla="*/ 187 w 339"/>
              <a:gd name="T73" fmla="*/ 1 h 384"/>
              <a:gd name="T74" fmla="*/ 0 w 339"/>
              <a:gd name="T75" fmla="*/ 170 h 384"/>
              <a:gd name="T76" fmla="*/ 163 w 339"/>
              <a:gd name="T77" fmla="*/ 0 h 384"/>
              <a:gd name="T78" fmla="*/ 187 w 339"/>
              <a:gd name="T79" fmla="*/ 1 h 384"/>
              <a:gd name="T80" fmla="*/ 109 w 339"/>
              <a:gd name="T81" fmla="*/ 11 h 384"/>
              <a:gd name="T82" fmla="*/ 2 w 339"/>
              <a:gd name="T83" fmla="*/ 143 h 384"/>
              <a:gd name="T84" fmla="*/ 72 w 339"/>
              <a:gd name="T85" fmla="*/ 31 h 384"/>
              <a:gd name="T86" fmla="*/ 31 w 339"/>
              <a:gd name="T87" fmla="*/ 72 h 384"/>
              <a:gd name="T88" fmla="*/ 28 w 339"/>
              <a:gd name="T89" fmla="*/ 263 h 384"/>
              <a:gd name="T90" fmla="*/ 108 w 339"/>
              <a:gd name="T91" fmla="*/ 207 h 384"/>
              <a:gd name="T92" fmla="*/ 108 w 339"/>
              <a:gd name="T93" fmla="*/ 200 h 384"/>
              <a:gd name="T94" fmla="*/ 28 w 339"/>
              <a:gd name="T95" fmla="*/ 263 h 384"/>
              <a:gd name="T96" fmla="*/ 60 w 339"/>
              <a:gd name="T97" fmla="*/ 299 h 384"/>
              <a:gd name="T98" fmla="*/ 108 w 339"/>
              <a:gd name="T99" fmla="*/ 225 h 384"/>
              <a:gd name="T100" fmla="*/ 66 w 339"/>
              <a:gd name="T101" fmla="*/ 309 h 384"/>
              <a:gd name="T102" fmla="*/ 108 w 339"/>
              <a:gd name="T103" fmla="*/ 292 h 384"/>
              <a:gd name="T104" fmla="*/ 66 w 339"/>
              <a:gd name="T105" fmla="*/ 309 h 384"/>
              <a:gd name="T106" fmla="*/ 66 w 339"/>
              <a:gd name="T107" fmla="*/ 359 h 384"/>
              <a:gd name="T108" fmla="*/ 108 w 339"/>
              <a:gd name="T109" fmla="*/ 335 h 384"/>
              <a:gd name="T110" fmla="*/ 66 w 339"/>
              <a:gd name="T111" fmla="*/ 352 h 384"/>
              <a:gd name="T112" fmla="*/ 108 w 339"/>
              <a:gd name="T113" fmla="*/ 352 h 384"/>
              <a:gd name="T114" fmla="*/ 101 w 339"/>
              <a:gd name="T115" fmla="*/ 384 h 384"/>
              <a:gd name="T116" fmla="*/ 79 w 339"/>
              <a:gd name="T117" fmla="*/ 381 h 384"/>
              <a:gd name="T118" fmla="*/ 163 w 339"/>
              <a:gd name="T119" fmla="*/ 194 h 384"/>
              <a:gd name="T120" fmla="*/ 139 w 339"/>
              <a:gd name="T121" fmla="*/ 194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39" h="384">
                <a:moveTo>
                  <a:pt x="218" y="182"/>
                </a:moveTo>
                <a:cubicBezTo>
                  <a:pt x="218" y="162"/>
                  <a:pt x="218" y="162"/>
                  <a:pt x="218" y="162"/>
                </a:cubicBezTo>
                <a:cubicBezTo>
                  <a:pt x="218" y="158"/>
                  <a:pt x="221" y="155"/>
                  <a:pt x="225" y="155"/>
                </a:cubicBezTo>
                <a:cubicBezTo>
                  <a:pt x="228" y="155"/>
                  <a:pt x="231" y="158"/>
                  <a:pt x="231" y="162"/>
                </a:cubicBezTo>
                <a:cubicBezTo>
                  <a:pt x="231" y="170"/>
                  <a:pt x="231" y="170"/>
                  <a:pt x="231" y="170"/>
                </a:cubicBezTo>
                <a:cubicBezTo>
                  <a:pt x="316" y="84"/>
                  <a:pt x="316" y="84"/>
                  <a:pt x="316" y="84"/>
                </a:cubicBezTo>
                <a:cubicBezTo>
                  <a:pt x="313" y="79"/>
                  <a:pt x="310" y="74"/>
                  <a:pt x="306" y="69"/>
                </a:cubicBezTo>
                <a:cubicBezTo>
                  <a:pt x="181" y="194"/>
                  <a:pt x="181" y="194"/>
                  <a:pt x="181" y="194"/>
                </a:cubicBezTo>
                <a:cubicBezTo>
                  <a:pt x="206" y="194"/>
                  <a:pt x="206" y="194"/>
                  <a:pt x="206" y="194"/>
                </a:cubicBezTo>
                <a:cubicBezTo>
                  <a:pt x="218" y="182"/>
                  <a:pt x="218" y="182"/>
                  <a:pt x="218" y="182"/>
                </a:cubicBezTo>
                <a:close/>
                <a:moveTo>
                  <a:pt x="231" y="187"/>
                </a:moveTo>
                <a:cubicBezTo>
                  <a:pt x="322" y="96"/>
                  <a:pt x="322" y="96"/>
                  <a:pt x="322" y="96"/>
                </a:cubicBezTo>
                <a:cubicBezTo>
                  <a:pt x="325" y="102"/>
                  <a:pt x="327" y="108"/>
                  <a:pt x="330" y="114"/>
                </a:cubicBezTo>
                <a:cubicBezTo>
                  <a:pt x="231" y="212"/>
                  <a:pt x="231" y="212"/>
                  <a:pt x="231" y="212"/>
                </a:cubicBezTo>
                <a:cubicBezTo>
                  <a:pt x="231" y="200"/>
                  <a:pt x="231" y="200"/>
                  <a:pt x="231" y="200"/>
                </a:cubicBezTo>
                <a:cubicBezTo>
                  <a:pt x="231" y="200"/>
                  <a:pt x="231" y="200"/>
                  <a:pt x="231" y="200"/>
                </a:cubicBezTo>
                <a:cubicBezTo>
                  <a:pt x="231" y="187"/>
                  <a:pt x="231" y="187"/>
                  <a:pt x="231" y="187"/>
                </a:cubicBezTo>
                <a:close/>
                <a:moveTo>
                  <a:pt x="231" y="230"/>
                </a:moveTo>
                <a:cubicBezTo>
                  <a:pt x="334" y="127"/>
                  <a:pt x="334" y="127"/>
                  <a:pt x="334" y="127"/>
                </a:cubicBezTo>
                <a:cubicBezTo>
                  <a:pt x="335" y="134"/>
                  <a:pt x="337" y="141"/>
                  <a:pt x="338" y="148"/>
                </a:cubicBezTo>
                <a:cubicBezTo>
                  <a:pt x="231" y="255"/>
                  <a:pt x="231" y="255"/>
                  <a:pt x="231" y="255"/>
                </a:cubicBezTo>
                <a:cubicBezTo>
                  <a:pt x="231" y="230"/>
                  <a:pt x="231" y="230"/>
                  <a:pt x="231" y="230"/>
                </a:cubicBezTo>
                <a:close/>
                <a:moveTo>
                  <a:pt x="231" y="272"/>
                </a:moveTo>
                <a:cubicBezTo>
                  <a:pt x="339" y="164"/>
                  <a:pt x="339" y="164"/>
                  <a:pt x="339" y="164"/>
                </a:cubicBezTo>
                <a:cubicBezTo>
                  <a:pt x="339" y="170"/>
                  <a:pt x="339" y="170"/>
                  <a:pt x="339" y="170"/>
                </a:cubicBezTo>
                <a:cubicBezTo>
                  <a:pt x="339" y="177"/>
                  <a:pt x="339" y="184"/>
                  <a:pt x="338" y="191"/>
                </a:cubicBezTo>
                <a:cubicBezTo>
                  <a:pt x="231" y="297"/>
                  <a:pt x="231" y="297"/>
                  <a:pt x="231" y="297"/>
                </a:cubicBezTo>
                <a:cubicBezTo>
                  <a:pt x="231" y="272"/>
                  <a:pt x="231" y="272"/>
                  <a:pt x="231" y="272"/>
                </a:cubicBezTo>
                <a:close/>
                <a:moveTo>
                  <a:pt x="231" y="315"/>
                </a:moveTo>
                <a:cubicBezTo>
                  <a:pt x="231" y="340"/>
                  <a:pt x="231" y="340"/>
                  <a:pt x="231" y="340"/>
                </a:cubicBezTo>
                <a:cubicBezTo>
                  <a:pt x="316" y="255"/>
                  <a:pt x="316" y="255"/>
                  <a:pt x="316" y="255"/>
                </a:cubicBezTo>
                <a:cubicBezTo>
                  <a:pt x="318" y="251"/>
                  <a:pt x="320" y="247"/>
                  <a:pt x="322" y="243"/>
                </a:cubicBezTo>
                <a:cubicBezTo>
                  <a:pt x="327" y="233"/>
                  <a:pt x="331" y="223"/>
                  <a:pt x="334" y="212"/>
                </a:cubicBezTo>
                <a:cubicBezTo>
                  <a:pt x="231" y="315"/>
                  <a:pt x="231" y="315"/>
                  <a:pt x="231" y="315"/>
                </a:cubicBezTo>
                <a:close/>
                <a:moveTo>
                  <a:pt x="231" y="357"/>
                </a:moveTo>
                <a:cubicBezTo>
                  <a:pt x="273" y="316"/>
                  <a:pt x="273" y="316"/>
                  <a:pt x="273" y="316"/>
                </a:cubicBezTo>
                <a:cubicBezTo>
                  <a:pt x="273" y="341"/>
                  <a:pt x="273" y="341"/>
                  <a:pt x="273" y="341"/>
                </a:cubicBezTo>
                <a:cubicBezTo>
                  <a:pt x="231" y="383"/>
                  <a:pt x="231" y="383"/>
                  <a:pt x="231" y="383"/>
                </a:cubicBezTo>
                <a:cubicBezTo>
                  <a:pt x="231" y="357"/>
                  <a:pt x="231" y="357"/>
                  <a:pt x="231" y="357"/>
                </a:cubicBezTo>
                <a:close/>
                <a:moveTo>
                  <a:pt x="246" y="384"/>
                </a:moveTo>
                <a:cubicBezTo>
                  <a:pt x="248" y="384"/>
                  <a:pt x="248" y="384"/>
                  <a:pt x="248" y="384"/>
                </a:cubicBezTo>
                <a:cubicBezTo>
                  <a:pt x="255" y="384"/>
                  <a:pt x="261" y="382"/>
                  <a:pt x="265" y="377"/>
                </a:cubicBezTo>
                <a:cubicBezTo>
                  <a:pt x="270" y="373"/>
                  <a:pt x="273" y="366"/>
                  <a:pt x="273" y="359"/>
                </a:cubicBezTo>
                <a:cubicBezTo>
                  <a:pt x="273" y="358"/>
                  <a:pt x="273" y="358"/>
                  <a:pt x="273" y="358"/>
                </a:cubicBezTo>
                <a:cubicBezTo>
                  <a:pt x="246" y="384"/>
                  <a:pt x="246" y="384"/>
                  <a:pt x="246" y="384"/>
                </a:cubicBezTo>
                <a:close/>
                <a:moveTo>
                  <a:pt x="299" y="60"/>
                </a:moveTo>
                <a:cubicBezTo>
                  <a:pt x="176" y="182"/>
                  <a:pt x="176" y="182"/>
                  <a:pt x="176" y="182"/>
                </a:cubicBezTo>
                <a:cubicBezTo>
                  <a:pt x="176" y="162"/>
                  <a:pt x="176" y="162"/>
                  <a:pt x="176" y="162"/>
                </a:cubicBezTo>
                <a:cubicBezTo>
                  <a:pt x="176" y="160"/>
                  <a:pt x="175" y="159"/>
                  <a:pt x="175" y="158"/>
                </a:cubicBezTo>
                <a:cubicBezTo>
                  <a:pt x="286" y="47"/>
                  <a:pt x="286" y="47"/>
                  <a:pt x="286" y="47"/>
                </a:cubicBezTo>
                <a:cubicBezTo>
                  <a:pt x="289" y="50"/>
                  <a:pt x="289" y="50"/>
                  <a:pt x="289" y="50"/>
                </a:cubicBezTo>
                <a:cubicBezTo>
                  <a:pt x="293" y="53"/>
                  <a:pt x="296" y="56"/>
                  <a:pt x="299" y="60"/>
                </a:cubicBezTo>
                <a:close/>
                <a:moveTo>
                  <a:pt x="277" y="39"/>
                </a:moveTo>
                <a:cubicBezTo>
                  <a:pt x="121" y="194"/>
                  <a:pt x="121" y="194"/>
                  <a:pt x="121" y="194"/>
                </a:cubicBezTo>
                <a:cubicBezTo>
                  <a:pt x="121" y="194"/>
                  <a:pt x="121" y="194"/>
                  <a:pt x="121" y="194"/>
                </a:cubicBezTo>
                <a:cubicBezTo>
                  <a:pt x="121" y="170"/>
                  <a:pt x="121" y="170"/>
                  <a:pt x="121" y="170"/>
                </a:cubicBezTo>
                <a:cubicBezTo>
                  <a:pt x="263" y="28"/>
                  <a:pt x="263" y="28"/>
                  <a:pt x="263" y="28"/>
                </a:cubicBezTo>
                <a:cubicBezTo>
                  <a:pt x="268" y="31"/>
                  <a:pt x="272" y="35"/>
                  <a:pt x="277" y="39"/>
                </a:cubicBezTo>
                <a:close/>
                <a:moveTo>
                  <a:pt x="252" y="21"/>
                </a:moveTo>
                <a:cubicBezTo>
                  <a:pt x="117" y="156"/>
                  <a:pt x="117" y="156"/>
                  <a:pt x="117" y="156"/>
                </a:cubicBezTo>
                <a:cubicBezTo>
                  <a:pt x="116" y="155"/>
                  <a:pt x="115" y="155"/>
                  <a:pt x="115" y="155"/>
                </a:cubicBezTo>
                <a:cubicBezTo>
                  <a:pt x="111" y="155"/>
                  <a:pt x="108" y="158"/>
                  <a:pt x="108" y="162"/>
                </a:cubicBezTo>
                <a:cubicBezTo>
                  <a:pt x="108" y="165"/>
                  <a:pt x="108" y="165"/>
                  <a:pt x="108" y="165"/>
                </a:cubicBezTo>
                <a:cubicBezTo>
                  <a:pt x="21" y="252"/>
                  <a:pt x="21" y="252"/>
                  <a:pt x="21" y="252"/>
                </a:cubicBezTo>
                <a:cubicBezTo>
                  <a:pt x="20" y="249"/>
                  <a:pt x="18" y="246"/>
                  <a:pt x="17" y="243"/>
                </a:cubicBezTo>
                <a:cubicBezTo>
                  <a:pt x="15" y="240"/>
                  <a:pt x="14" y="238"/>
                  <a:pt x="13" y="235"/>
                </a:cubicBezTo>
                <a:cubicBezTo>
                  <a:pt x="235" y="13"/>
                  <a:pt x="235" y="13"/>
                  <a:pt x="235" y="13"/>
                </a:cubicBezTo>
                <a:cubicBezTo>
                  <a:pt x="241" y="16"/>
                  <a:pt x="246" y="18"/>
                  <a:pt x="252" y="21"/>
                </a:cubicBezTo>
                <a:close/>
                <a:moveTo>
                  <a:pt x="222" y="8"/>
                </a:moveTo>
                <a:cubicBezTo>
                  <a:pt x="8" y="222"/>
                  <a:pt x="8" y="222"/>
                  <a:pt x="8" y="222"/>
                </a:cubicBezTo>
                <a:cubicBezTo>
                  <a:pt x="6" y="216"/>
                  <a:pt x="5" y="209"/>
                  <a:pt x="3" y="202"/>
                </a:cubicBezTo>
                <a:cubicBezTo>
                  <a:pt x="202" y="3"/>
                  <a:pt x="202" y="3"/>
                  <a:pt x="202" y="3"/>
                </a:cubicBezTo>
                <a:cubicBezTo>
                  <a:pt x="209" y="5"/>
                  <a:pt x="216" y="6"/>
                  <a:pt x="222" y="8"/>
                </a:cubicBezTo>
                <a:close/>
                <a:moveTo>
                  <a:pt x="187" y="1"/>
                </a:moveTo>
                <a:cubicBezTo>
                  <a:pt x="1" y="187"/>
                  <a:pt x="1" y="187"/>
                  <a:pt x="1" y="187"/>
                </a:cubicBezTo>
                <a:cubicBezTo>
                  <a:pt x="0" y="181"/>
                  <a:pt x="0" y="175"/>
                  <a:pt x="0" y="170"/>
                </a:cubicBezTo>
                <a:cubicBezTo>
                  <a:pt x="0" y="167"/>
                  <a:pt x="0" y="165"/>
                  <a:pt x="0" y="163"/>
                </a:cubicBezTo>
                <a:cubicBezTo>
                  <a:pt x="163" y="0"/>
                  <a:pt x="163" y="0"/>
                  <a:pt x="163" y="0"/>
                </a:cubicBezTo>
                <a:cubicBezTo>
                  <a:pt x="165" y="0"/>
                  <a:pt x="167" y="0"/>
                  <a:pt x="170" y="0"/>
                </a:cubicBezTo>
                <a:cubicBezTo>
                  <a:pt x="175" y="0"/>
                  <a:pt x="181" y="0"/>
                  <a:pt x="187" y="1"/>
                </a:cubicBezTo>
                <a:close/>
                <a:moveTo>
                  <a:pt x="143" y="2"/>
                </a:moveTo>
                <a:cubicBezTo>
                  <a:pt x="131" y="4"/>
                  <a:pt x="120" y="7"/>
                  <a:pt x="109" y="11"/>
                </a:cubicBezTo>
                <a:cubicBezTo>
                  <a:pt x="11" y="109"/>
                  <a:pt x="11" y="109"/>
                  <a:pt x="11" y="109"/>
                </a:cubicBezTo>
                <a:cubicBezTo>
                  <a:pt x="7" y="120"/>
                  <a:pt x="4" y="132"/>
                  <a:pt x="2" y="143"/>
                </a:cubicBezTo>
                <a:cubicBezTo>
                  <a:pt x="143" y="2"/>
                  <a:pt x="143" y="2"/>
                  <a:pt x="143" y="2"/>
                </a:cubicBezTo>
                <a:close/>
                <a:moveTo>
                  <a:pt x="72" y="31"/>
                </a:moveTo>
                <a:cubicBezTo>
                  <a:pt x="64" y="37"/>
                  <a:pt x="56" y="43"/>
                  <a:pt x="50" y="50"/>
                </a:cubicBezTo>
                <a:cubicBezTo>
                  <a:pt x="43" y="56"/>
                  <a:pt x="37" y="64"/>
                  <a:pt x="31" y="72"/>
                </a:cubicBezTo>
                <a:cubicBezTo>
                  <a:pt x="72" y="31"/>
                  <a:pt x="72" y="31"/>
                  <a:pt x="72" y="31"/>
                </a:cubicBezTo>
                <a:close/>
                <a:moveTo>
                  <a:pt x="28" y="263"/>
                </a:moveTo>
                <a:cubicBezTo>
                  <a:pt x="31" y="268"/>
                  <a:pt x="35" y="272"/>
                  <a:pt x="39" y="277"/>
                </a:cubicBezTo>
                <a:cubicBezTo>
                  <a:pt x="108" y="207"/>
                  <a:pt x="108" y="207"/>
                  <a:pt x="108" y="207"/>
                </a:cubicBezTo>
                <a:cubicBezTo>
                  <a:pt x="108" y="200"/>
                  <a:pt x="108" y="200"/>
                  <a:pt x="108" y="200"/>
                </a:cubicBezTo>
                <a:cubicBezTo>
                  <a:pt x="108" y="200"/>
                  <a:pt x="108" y="200"/>
                  <a:pt x="108" y="200"/>
                </a:cubicBezTo>
                <a:cubicBezTo>
                  <a:pt x="108" y="182"/>
                  <a:pt x="108" y="182"/>
                  <a:pt x="108" y="182"/>
                </a:cubicBezTo>
                <a:cubicBezTo>
                  <a:pt x="28" y="263"/>
                  <a:pt x="28" y="263"/>
                  <a:pt x="28" y="263"/>
                </a:cubicBezTo>
                <a:close/>
                <a:moveTo>
                  <a:pt x="47" y="286"/>
                </a:moveTo>
                <a:cubicBezTo>
                  <a:pt x="51" y="291"/>
                  <a:pt x="55" y="295"/>
                  <a:pt x="60" y="299"/>
                </a:cubicBezTo>
                <a:cubicBezTo>
                  <a:pt x="108" y="250"/>
                  <a:pt x="108" y="250"/>
                  <a:pt x="108" y="250"/>
                </a:cubicBezTo>
                <a:cubicBezTo>
                  <a:pt x="108" y="225"/>
                  <a:pt x="108" y="225"/>
                  <a:pt x="108" y="225"/>
                </a:cubicBezTo>
                <a:cubicBezTo>
                  <a:pt x="47" y="286"/>
                  <a:pt x="47" y="286"/>
                  <a:pt x="47" y="286"/>
                </a:cubicBezTo>
                <a:close/>
                <a:moveTo>
                  <a:pt x="66" y="309"/>
                </a:moveTo>
                <a:cubicBezTo>
                  <a:pt x="108" y="267"/>
                  <a:pt x="108" y="267"/>
                  <a:pt x="108" y="267"/>
                </a:cubicBezTo>
                <a:cubicBezTo>
                  <a:pt x="108" y="292"/>
                  <a:pt x="108" y="292"/>
                  <a:pt x="108" y="292"/>
                </a:cubicBezTo>
                <a:cubicBezTo>
                  <a:pt x="66" y="334"/>
                  <a:pt x="66" y="334"/>
                  <a:pt x="66" y="334"/>
                </a:cubicBezTo>
                <a:cubicBezTo>
                  <a:pt x="66" y="309"/>
                  <a:pt x="66" y="309"/>
                  <a:pt x="66" y="309"/>
                </a:cubicBezTo>
                <a:close/>
                <a:moveTo>
                  <a:pt x="66" y="352"/>
                </a:moveTo>
                <a:cubicBezTo>
                  <a:pt x="66" y="359"/>
                  <a:pt x="66" y="359"/>
                  <a:pt x="66" y="359"/>
                </a:cubicBezTo>
                <a:cubicBezTo>
                  <a:pt x="66" y="364"/>
                  <a:pt x="68" y="369"/>
                  <a:pt x="70" y="373"/>
                </a:cubicBezTo>
                <a:cubicBezTo>
                  <a:pt x="108" y="335"/>
                  <a:pt x="108" y="335"/>
                  <a:pt x="108" y="335"/>
                </a:cubicBezTo>
                <a:cubicBezTo>
                  <a:pt x="108" y="310"/>
                  <a:pt x="108" y="310"/>
                  <a:pt x="108" y="310"/>
                </a:cubicBezTo>
                <a:cubicBezTo>
                  <a:pt x="66" y="352"/>
                  <a:pt x="66" y="352"/>
                  <a:pt x="66" y="352"/>
                </a:cubicBezTo>
                <a:close/>
                <a:moveTo>
                  <a:pt x="79" y="381"/>
                </a:moveTo>
                <a:cubicBezTo>
                  <a:pt x="108" y="352"/>
                  <a:pt x="108" y="352"/>
                  <a:pt x="108" y="352"/>
                </a:cubicBezTo>
                <a:cubicBezTo>
                  <a:pt x="108" y="377"/>
                  <a:pt x="108" y="377"/>
                  <a:pt x="108" y="377"/>
                </a:cubicBezTo>
                <a:cubicBezTo>
                  <a:pt x="101" y="384"/>
                  <a:pt x="101" y="384"/>
                  <a:pt x="101" y="384"/>
                </a:cubicBezTo>
                <a:cubicBezTo>
                  <a:pt x="91" y="384"/>
                  <a:pt x="91" y="384"/>
                  <a:pt x="91" y="384"/>
                </a:cubicBezTo>
                <a:cubicBezTo>
                  <a:pt x="87" y="384"/>
                  <a:pt x="83" y="383"/>
                  <a:pt x="79" y="381"/>
                </a:cubicBezTo>
                <a:close/>
                <a:moveTo>
                  <a:pt x="139" y="194"/>
                </a:moveTo>
                <a:cubicBezTo>
                  <a:pt x="163" y="194"/>
                  <a:pt x="163" y="194"/>
                  <a:pt x="163" y="194"/>
                </a:cubicBezTo>
                <a:cubicBezTo>
                  <a:pt x="163" y="170"/>
                  <a:pt x="163" y="170"/>
                  <a:pt x="163" y="170"/>
                </a:cubicBezTo>
                <a:lnTo>
                  <a:pt x="139" y="194"/>
                </a:lnTo>
                <a:close/>
              </a:path>
            </a:pathLst>
          </a:custGeom>
          <a:solidFill>
            <a:srgbClr val="F7EC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20" name="Freeform 220"/>
          <p:cNvSpPr>
            <a:spLocks noEditPoints="1"/>
          </p:cNvSpPr>
          <p:nvPr/>
        </p:nvSpPr>
        <p:spPr bwMode="auto">
          <a:xfrm>
            <a:off x="4456113" y="623888"/>
            <a:ext cx="163513" cy="298450"/>
          </a:xfrm>
          <a:custGeom>
            <a:avLst/>
            <a:gdLst>
              <a:gd name="T0" fmla="*/ 103 w 103"/>
              <a:gd name="T1" fmla="*/ 20 h 188"/>
              <a:gd name="T2" fmla="*/ 103 w 103"/>
              <a:gd name="T3" fmla="*/ 0 h 188"/>
              <a:gd name="T4" fmla="*/ 96 w 103"/>
              <a:gd name="T5" fmla="*/ 0 h 188"/>
              <a:gd name="T6" fmla="*/ 0 w 103"/>
              <a:gd name="T7" fmla="*/ 96 h 188"/>
              <a:gd name="T8" fmla="*/ 0 w 103"/>
              <a:gd name="T9" fmla="*/ 122 h 188"/>
              <a:gd name="T10" fmla="*/ 103 w 103"/>
              <a:gd name="T11" fmla="*/ 20 h 188"/>
              <a:gd name="T12" fmla="*/ 103 w 103"/>
              <a:gd name="T13" fmla="*/ 20 h 188"/>
              <a:gd name="T14" fmla="*/ 78 w 103"/>
              <a:gd name="T15" fmla="*/ 0 h 188"/>
              <a:gd name="T16" fmla="*/ 59 w 103"/>
              <a:gd name="T17" fmla="*/ 20 h 188"/>
              <a:gd name="T18" fmla="*/ 59 w 103"/>
              <a:gd name="T19" fmla="*/ 0 h 188"/>
              <a:gd name="T20" fmla="*/ 78 w 103"/>
              <a:gd name="T21" fmla="*/ 0 h 188"/>
              <a:gd name="T22" fmla="*/ 78 w 103"/>
              <a:gd name="T23" fmla="*/ 0 h 188"/>
              <a:gd name="T24" fmla="*/ 45 w 103"/>
              <a:gd name="T25" fmla="*/ 32 h 188"/>
              <a:gd name="T26" fmla="*/ 0 w 103"/>
              <a:gd name="T27" fmla="*/ 78 h 188"/>
              <a:gd name="T28" fmla="*/ 0 w 103"/>
              <a:gd name="T29" fmla="*/ 51 h 188"/>
              <a:gd name="T30" fmla="*/ 45 w 103"/>
              <a:gd name="T31" fmla="*/ 6 h 188"/>
              <a:gd name="T32" fmla="*/ 45 w 103"/>
              <a:gd name="T33" fmla="*/ 32 h 188"/>
              <a:gd name="T34" fmla="*/ 45 w 103"/>
              <a:gd name="T35" fmla="*/ 32 h 188"/>
              <a:gd name="T36" fmla="*/ 32 w 103"/>
              <a:gd name="T37" fmla="*/ 0 h 188"/>
              <a:gd name="T38" fmla="*/ 0 w 103"/>
              <a:gd name="T39" fmla="*/ 32 h 188"/>
              <a:gd name="T40" fmla="*/ 0 w 103"/>
              <a:gd name="T41" fmla="*/ 6 h 188"/>
              <a:gd name="T42" fmla="*/ 6 w 103"/>
              <a:gd name="T43" fmla="*/ 0 h 188"/>
              <a:gd name="T44" fmla="*/ 32 w 103"/>
              <a:gd name="T45" fmla="*/ 0 h 188"/>
              <a:gd name="T46" fmla="*/ 32 w 103"/>
              <a:gd name="T47" fmla="*/ 0 h 188"/>
              <a:gd name="T48" fmla="*/ 0 w 103"/>
              <a:gd name="T49" fmla="*/ 141 h 188"/>
              <a:gd name="T50" fmla="*/ 103 w 103"/>
              <a:gd name="T51" fmla="*/ 38 h 188"/>
              <a:gd name="T52" fmla="*/ 103 w 103"/>
              <a:gd name="T53" fmla="*/ 64 h 188"/>
              <a:gd name="T54" fmla="*/ 0 w 103"/>
              <a:gd name="T55" fmla="*/ 168 h 188"/>
              <a:gd name="T56" fmla="*/ 0 w 103"/>
              <a:gd name="T57" fmla="*/ 141 h 188"/>
              <a:gd name="T58" fmla="*/ 0 w 103"/>
              <a:gd name="T59" fmla="*/ 141 h 188"/>
              <a:gd name="T60" fmla="*/ 0 w 103"/>
              <a:gd name="T61" fmla="*/ 186 h 188"/>
              <a:gd name="T62" fmla="*/ 103 w 103"/>
              <a:gd name="T63" fmla="*/ 83 h 188"/>
              <a:gd name="T64" fmla="*/ 103 w 103"/>
              <a:gd name="T65" fmla="*/ 110 h 188"/>
              <a:gd name="T66" fmla="*/ 25 w 103"/>
              <a:gd name="T67" fmla="*/ 188 h 188"/>
              <a:gd name="T68" fmla="*/ 0 w 103"/>
              <a:gd name="T69" fmla="*/ 188 h 188"/>
              <a:gd name="T70" fmla="*/ 0 w 103"/>
              <a:gd name="T71" fmla="*/ 186 h 188"/>
              <a:gd name="T72" fmla="*/ 0 w 103"/>
              <a:gd name="T73" fmla="*/ 186 h 188"/>
              <a:gd name="T74" fmla="*/ 43 w 103"/>
              <a:gd name="T75" fmla="*/ 188 h 188"/>
              <a:gd name="T76" fmla="*/ 69 w 103"/>
              <a:gd name="T77" fmla="*/ 188 h 188"/>
              <a:gd name="T78" fmla="*/ 103 w 103"/>
              <a:gd name="T79" fmla="*/ 155 h 188"/>
              <a:gd name="T80" fmla="*/ 103 w 103"/>
              <a:gd name="T81" fmla="*/ 128 h 188"/>
              <a:gd name="T82" fmla="*/ 43 w 103"/>
              <a:gd name="T83" fmla="*/ 188 h 188"/>
              <a:gd name="T84" fmla="*/ 43 w 103"/>
              <a:gd name="T85" fmla="*/ 188 h 188"/>
              <a:gd name="T86" fmla="*/ 88 w 103"/>
              <a:gd name="T87" fmla="*/ 188 h 188"/>
              <a:gd name="T88" fmla="*/ 103 w 103"/>
              <a:gd name="T89" fmla="*/ 188 h 188"/>
              <a:gd name="T90" fmla="*/ 103 w 103"/>
              <a:gd name="T91" fmla="*/ 173 h 188"/>
              <a:gd name="T92" fmla="*/ 88 w 103"/>
              <a:gd name="T93" fmla="*/ 188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03" h="188">
                <a:moveTo>
                  <a:pt x="103" y="20"/>
                </a:moveTo>
                <a:lnTo>
                  <a:pt x="103" y="0"/>
                </a:lnTo>
                <a:lnTo>
                  <a:pt x="96" y="0"/>
                </a:lnTo>
                <a:lnTo>
                  <a:pt x="0" y="96"/>
                </a:lnTo>
                <a:lnTo>
                  <a:pt x="0" y="122"/>
                </a:lnTo>
                <a:lnTo>
                  <a:pt x="103" y="20"/>
                </a:lnTo>
                <a:lnTo>
                  <a:pt x="103" y="20"/>
                </a:lnTo>
                <a:close/>
                <a:moveTo>
                  <a:pt x="78" y="0"/>
                </a:moveTo>
                <a:lnTo>
                  <a:pt x="59" y="20"/>
                </a:lnTo>
                <a:lnTo>
                  <a:pt x="59" y="0"/>
                </a:lnTo>
                <a:lnTo>
                  <a:pt x="78" y="0"/>
                </a:lnTo>
                <a:lnTo>
                  <a:pt x="78" y="0"/>
                </a:lnTo>
                <a:close/>
                <a:moveTo>
                  <a:pt x="45" y="32"/>
                </a:moveTo>
                <a:lnTo>
                  <a:pt x="0" y="78"/>
                </a:lnTo>
                <a:lnTo>
                  <a:pt x="0" y="51"/>
                </a:lnTo>
                <a:lnTo>
                  <a:pt x="45" y="6"/>
                </a:lnTo>
                <a:lnTo>
                  <a:pt x="45" y="32"/>
                </a:lnTo>
                <a:lnTo>
                  <a:pt x="45" y="32"/>
                </a:lnTo>
                <a:close/>
                <a:moveTo>
                  <a:pt x="32" y="0"/>
                </a:moveTo>
                <a:lnTo>
                  <a:pt x="0" y="32"/>
                </a:lnTo>
                <a:lnTo>
                  <a:pt x="0" y="6"/>
                </a:lnTo>
                <a:lnTo>
                  <a:pt x="6" y="0"/>
                </a:lnTo>
                <a:lnTo>
                  <a:pt x="32" y="0"/>
                </a:lnTo>
                <a:lnTo>
                  <a:pt x="32" y="0"/>
                </a:lnTo>
                <a:close/>
                <a:moveTo>
                  <a:pt x="0" y="141"/>
                </a:moveTo>
                <a:lnTo>
                  <a:pt x="103" y="38"/>
                </a:lnTo>
                <a:lnTo>
                  <a:pt x="103" y="64"/>
                </a:lnTo>
                <a:lnTo>
                  <a:pt x="0" y="168"/>
                </a:lnTo>
                <a:lnTo>
                  <a:pt x="0" y="141"/>
                </a:lnTo>
                <a:lnTo>
                  <a:pt x="0" y="141"/>
                </a:lnTo>
                <a:close/>
                <a:moveTo>
                  <a:pt x="0" y="186"/>
                </a:moveTo>
                <a:lnTo>
                  <a:pt x="103" y="83"/>
                </a:lnTo>
                <a:lnTo>
                  <a:pt x="103" y="110"/>
                </a:lnTo>
                <a:lnTo>
                  <a:pt x="25" y="188"/>
                </a:lnTo>
                <a:lnTo>
                  <a:pt x="0" y="188"/>
                </a:lnTo>
                <a:lnTo>
                  <a:pt x="0" y="186"/>
                </a:lnTo>
                <a:lnTo>
                  <a:pt x="0" y="186"/>
                </a:lnTo>
                <a:close/>
                <a:moveTo>
                  <a:pt x="43" y="188"/>
                </a:moveTo>
                <a:lnTo>
                  <a:pt x="69" y="188"/>
                </a:lnTo>
                <a:lnTo>
                  <a:pt x="103" y="155"/>
                </a:lnTo>
                <a:lnTo>
                  <a:pt x="103" y="128"/>
                </a:lnTo>
                <a:lnTo>
                  <a:pt x="43" y="188"/>
                </a:lnTo>
                <a:lnTo>
                  <a:pt x="43" y="188"/>
                </a:lnTo>
                <a:close/>
                <a:moveTo>
                  <a:pt x="88" y="188"/>
                </a:moveTo>
                <a:lnTo>
                  <a:pt x="103" y="188"/>
                </a:lnTo>
                <a:lnTo>
                  <a:pt x="103" y="173"/>
                </a:lnTo>
                <a:lnTo>
                  <a:pt x="88" y="188"/>
                </a:lnTo>
                <a:close/>
              </a:path>
            </a:pathLst>
          </a:custGeom>
          <a:solidFill>
            <a:srgbClr val="F7EC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21" name="Freeform 221"/>
          <p:cNvSpPr>
            <a:spLocks noEditPoints="1"/>
          </p:cNvSpPr>
          <p:nvPr/>
        </p:nvSpPr>
        <p:spPr bwMode="auto">
          <a:xfrm>
            <a:off x="4405313" y="1027113"/>
            <a:ext cx="266700" cy="60325"/>
          </a:xfrm>
          <a:custGeom>
            <a:avLst/>
            <a:gdLst>
              <a:gd name="T0" fmla="*/ 159 w 159"/>
              <a:gd name="T1" fmla="*/ 0 h 36"/>
              <a:gd name="T2" fmla="*/ 137 w 159"/>
              <a:gd name="T3" fmla="*/ 0 h 36"/>
              <a:gd name="T4" fmla="*/ 102 w 159"/>
              <a:gd name="T5" fmla="*/ 36 h 36"/>
              <a:gd name="T6" fmla="*/ 113 w 159"/>
              <a:gd name="T7" fmla="*/ 36 h 36"/>
              <a:gd name="T8" fmla="*/ 127 w 159"/>
              <a:gd name="T9" fmla="*/ 36 h 36"/>
              <a:gd name="T10" fmla="*/ 159 w 159"/>
              <a:gd name="T11" fmla="*/ 3 h 36"/>
              <a:gd name="T12" fmla="*/ 159 w 159"/>
              <a:gd name="T13" fmla="*/ 0 h 36"/>
              <a:gd name="T14" fmla="*/ 119 w 159"/>
              <a:gd name="T15" fmla="*/ 0 h 36"/>
              <a:gd name="T16" fmla="*/ 84 w 159"/>
              <a:gd name="T17" fmla="*/ 36 h 36"/>
              <a:gd name="T18" fmla="*/ 59 w 159"/>
              <a:gd name="T19" fmla="*/ 36 h 36"/>
              <a:gd name="T20" fmla="*/ 94 w 159"/>
              <a:gd name="T21" fmla="*/ 0 h 36"/>
              <a:gd name="T22" fmla="*/ 119 w 159"/>
              <a:gd name="T23" fmla="*/ 0 h 36"/>
              <a:gd name="T24" fmla="*/ 77 w 159"/>
              <a:gd name="T25" fmla="*/ 0 h 36"/>
              <a:gd name="T26" fmla="*/ 52 w 159"/>
              <a:gd name="T27" fmla="*/ 0 h 36"/>
              <a:gd name="T28" fmla="*/ 18 w 159"/>
              <a:gd name="T29" fmla="*/ 35 h 36"/>
              <a:gd name="T30" fmla="*/ 25 w 159"/>
              <a:gd name="T31" fmla="*/ 36 h 36"/>
              <a:gd name="T32" fmla="*/ 42 w 159"/>
              <a:gd name="T33" fmla="*/ 36 h 36"/>
              <a:gd name="T34" fmla="*/ 77 w 159"/>
              <a:gd name="T35" fmla="*/ 0 h 36"/>
              <a:gd name="T36" fmla="*/ 34 w 159"/>
              <a:gd name="T37" fmla="*/ 0 h 36"/>
              <a:gd name="T38" fmla="*/ 7 w 159"/>
              <a:gd name="T39" fmla="*/ 28 h 36"/>
              <a:gd name="T40" fmla="*/ 0 w 159"/>
              <a:gd name="T41" fmla="*/ 11 h 36"/>
              <a:gd name="T42" fmla="*/ 0 w 159"/>
              <a:gd name="T43" fmla="*/ 10 h 36"/>
              <a:gd name="T44" fmla="*/ 9 w 159"/>
              <a:gd name="T45" fmla="*/ 0 h 36"/>
              <a:gd name="T46" fmla="*/ 34 w 159"/>
              <a:gd name="T47" fmla="*/ 0 h 36"/>
              <a:gd name="T48" fmla="*/ 150 w 159"/>
              <a:gd name="T49" fmla="*/ 30 h 36"/>
              <a:gd name="T50" fmla="*/ 154 w 159"/>
              <a:gd name="T51" fmla="*/ 26 h 36"/>
              <a:gd name="T52" fmla="*/ 152 w 159"/>
              <a:gd name="T53" fmla="*/ 28 h 36"/>
              <a:gd name="T54" fmla="*/ 150 w 159"/>
              <a:gd name="T55" fmla="*/ 30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59" h="36">
                <a:moveTo>
                  <a:pt x="159" y="0"/>
                </a:moveTo>
                <a:cubicBezTo>
                  <a:pt x="137" y="0"/>
                  <a:pt x="137" y="0"/>
                  <a:pt x="137" y="0"/>
                </a:cubicBezTo>
                <a:cubicBezTo>
                  <a:pt x="102" y="36"/>
                  <a:pt x="102" y="36"/>
                  <a:pt x="102" y="36"/>
                </a:cubicBezTo>
                <a:cubicBezTo>
                  <a:pt x="113" y="36"/>
                  <a:pt x="113" y="36"/>
                  <a:pt x="113" y="36"/>
                </a:cubicBezTo>
                <a:cubicBezTo>
                  <a:pt x="127" y="36"/>
                  <a:pt x="127" y="36"/>
                  <a:pt x="127" y="36"/>
                </a:cubicBezTo>
                <a:cubicBezTo>
                  <a:pt x="159" y="3"/>
                  <a:pt x="159" y="3"/>
                  <a:pt x="159" y="3"/>
                </a:cubicBezTo>
                <a:cubicBezTo>
                  <a:pt x="159" y="0"/>
                  <a:pt x="159" y="0"/>
                  <a:pt x="159" y="0"/>
                </a:cubicBezTo>
                <a:close/>
                <a:moveTo>
                  <a:pt x="119" y="0"/>
                </a:moveTo>
                <a:cubicBezTo>
                  <a:pt x="84" y="36"/>
                  <a:pt x="84" y="36"/>
                  <a:pt x="84" y="36"/>
                </a:cubicBezTo>
                <a:cubicBezTo>
                  <a:pt x="59" y="36"/>
                  <a:pt x="59" y="36"/>
                  <a:pt x="59" y="36"/>
                </a:cubicBezTo>
                <a:cubicBezTo>
                  <a:pt x="94" y="0"/>
                  <a:pt x="94" y="0"/>
                  <a:pt x="94" y="0"/>
                </a:cubicBezTo>
                <a:cubicBezTo>
                  <a:pt x="119" y="0"/>
                  <a:pt x="119" y="0"/>
                  <a:pt x="119" y="0"/>
                </a:cubicBezTo>
                <a:close/>
                <a:moveTo>
                  <a:pt x="77" y="0"/>
                </a:moveTo>
                <a:cubicBezTo>
                  <a:pt x="52" y="0"/>
                  <a:pt x="52" y="0"/>
                  <a:pt x="52" y="0"/>
                </a:cubicBezTo>
                <a:cubicBezTo>
                  <a:pt x="18" y="35"/>
                  <a:pt x="18" y="35"/>
                  <a:pt x="18" y="35"/>
                </a:cubicBezTo>
                <a:cubicBezTo>
                  <a:pt x="20" y="35"/>
                  <a:pt x="22" y="36"/>
                  <a:pt x="25" y="36"/>
                </a:cubicBezTo>
                <a:cubicBezTo>
                  <a:pt x="42" y="36"/>
                  <a:pt x="42" y="36"/>
                  <a:pt x="42" y="36"/>
                </a:cubicBezTo>
                <a:cubicBezTo>
                  <a:pt x="77" y="0"/>
                  <a:pt x="77" y="0"/>
                  <a:pt x="77" y="0"/>
                </a:cubicBezTo>
                <a:close/>
                <a:moveTo>
                  <a:pt x="34" y="0"/>
                </a:moveTo>
                <a:cubicBezTo>
                  <a:pt x="7" y="28"/>
                  <a:pt x="7" y="28"/>
                  <a:pt x="7" y="28"/>
                </a:cubicBezTo>
                <a:cubicBezTo>
                  <a:pt x="3" y="23"/>
                  <a:pt x="0" y="17"/>
                  <a:pt x="0" y="11"/>
                </a:cubicBezTo>
                <a:cubicBezTo>
                  <a:pt x="0" y="10"/>
                  <a:pt x="0" y="10"/>
                  <a:pt x="0" y="10"/>
                </a:cubicBezTo>
                <a:cubicBezTo>
                  <a:pt x="9" y="0"/>
                  <a:pt x="9" y="0"/>
                  <a:pt x="9" y="0"/>
                </a:cubicBezTo>
                <a:cubicBezTo>
                  <a:pt x="34" y="0"/>
                  <a:pt x="34" y="0"/>
                  <a:pt x="34" y="0"/>
                </a:cubicBezTo>
                <a:close/>
                <a:moveTo>
                  <a:pt x="150" y="30"/>
                </a:moveTo>
                <a:cubicBezTo>
                  <a:pt x="154" y="26"/>
                  <a:pt x="154" y="26"/>
                  <a:pt x="154" y="26"/>
                </a:cubicBezTo>
                <a:cubicBezTo>
                  <a:pt x="153" y="27"/>
                  <a:pt x="152" y="28"/>
                  <a:pt x="152" y="28"/>
                </a:cubicBezTo>
                <a:cubicBezTo>
                  <a:pt x="151" y="29"/>
                  <a:pt x="150" y="30"/>
                  <a:pt x="150" y="30"/>
                </a:cubicBez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22" name="Freeform 222"/>
          <p:cNvSpPr>
            <a:spLocks noEditPoints="1"/>
          </p:cNvSpPr>
          <p:nvPr/>
        </p:nvSpPr>
        <p:spPr bwMode="auto">
          <a:xfrm>
            <a:off x="4405313" y="944563"/>
            <a:ext cx="266700" cy="61912"/>
          </a:xfrm>
          <a:custGeom>
            <a:avLst/>
            <a:gdLst>
              <a:gd name="T0" fmla="*/ 0 w 168"/>
              <a:gd name="T1" fmla="*/ 39 h 39"/>
              <a:gd name="T2" fmla="*/ 4 w 168"/>
              <a:gd name="T3" fmla="*/ 39 h 39"/>
              <a:gd name="T4" fmla="*/ 43 w 168"/>
              <a:gd name="T5" fmla="*/ 0 h 39"/>
              <a:gd name="T6" fmla="*/ 26 w 168"/>
              <a:gd name="T7" fmla="*/ 0 h 39"/>
              <a:gd name="T8" fmla="*/ 17 w 168"/>
              <a:gd name="T9" fmla="*/ 0 h 39"/>
              <a:gd name="T10" fmla="*/ 0 w 168"/>
              <a:gd name="T11" fmla="*/ 17 h 39"/>
              <a:gd name="T12" fmla="*/ 0 w 168"/>
              <a:gd name="T13" fmla="*/ 39 h 39"/>
              <a:gd name="T14" fmla="*/ 0 w 168"/>
              <a:gd name="T15" fmla="*/ 39 h 39"/>
              <a:gd name="T16" fmla="*/ 23 w 168"/>
              <a:gd name="T17" fmla="*/ 39 h 39"/>
              <a:gd name="T18" fmla="*/ 62 w 168"/>
              <a:gd name="T19" fmla="*/ 0 h 39"/>
              <a:gd name="T20" fmla="*/ 89 w 168"/>
              <a:gd name="T21" fmla="*/ 0 h 39"/>
              <a:gd name="T22" fmla="*/ 49 w 168"/>
              <a:gd name="T23" fmla="*/ 39 h 39"/>
              <a:gd name="T24" fmla="*/ 23 w 168"/>
              <a:gd name="T25" fmla="*/ 39 h 39"/>
              <a:gd name="T26" fmla="*/ 23 w 168"/>
              <a:gd name="T27" fmla="*/ 39 h 39"/>
              <a:gd name="T28" fmla="*/ 67 w 168"/>
              <a:gd name="T29" fmla="*/ 39 h 39"/>
              <a:gd name="T30" fmla="*/ 95 w 168"/>
              <a:gd name="T31" fmla="*/ 39 h 39"/>
              <a:gd name="T32" fmla="*/ 133 w 168"/>
              <a:gd name="T33" fmla="*/ 0 h 39"/>
              <a:gd name="T34" fmla="*/ 107 w 168"/>
              <a:gd name="T35" fmla="*/ 0 h 39"/>
              <a:gd name="T36" fmla="*/ 67 w 168"/>
              <a:gd name="T37" fmla="*/ 39 h 39"/>
              <a:gd name="T38" fmla="*/ 67 w 168"/>
              <a:gd name="T39" fmla="*/ 39 h 39"/>
              <a:gd name="T40" fmla="*/ 113 w 168"/>
              <a:gd name="T41" fmla="*/ 39 h 39"/>
              <a:gd name="T42" fmla="*/ 152 w 168"/>
              <a:gd name="T43" fmla="*/ 0 h 39"/>
              <a:gd name="T44" fmla="*/ 167 w 168"/>
              <a:gd name="T45" fmla="*/ 0 h 39"/>
              <a:gd name="T46" fmla="*/ 168 w 168"/>
              <a:gd name="T47" fmla="*/ 0 h 39"/>
              <a:gd name="T48" fmla="*/ 168 w 168"/>
              <a:gd name="T49" fmla="*/ 10 h 39"/>
              <a:gd name="T50" fmla="*/ 139 w 168"/>
              <a:gd name="T51" fmla="*/ 39 h 39"/>
              <a:gd name="T52" fmla="*/ 113 w 168"/>
              <a:gd name="T53" fmla="*/ 39 h 39"/>
              <a:gd name="T54" fmla="*/ 113 w 168"/>
              <a:gd name="T55" fmla="*/ 39 h 39"/>
              <a:gd name="T56" fmla="*/ 159 w 168"/>
              <a:gd name="T57" fmla="*/ 39 h 39"/>
              <a:gd name="T58" fmla="*/ 168 w 168"/>
              <a:gd name="T59" fmla="*/ 39 h 39"/>
              <a:gd name="T60" fmla="*/ 168 w 168"/>
              <a:gd name="T61" fmla="*/ 28 h 39"/>
              <a:gd name="T62" fmla="*/ 159 w 168"/>
              <a:gd name="T63" fmla="*/ 39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68" h="39">
                <a:moveTo>
                  <a:pt x="0" y="39"/>
                </a:moveTo>
                <a:lnTo>
                  <a:pt x="4" y="39"/>
                </a:lnTo>
                <a:lnTo>
                  <a:pt x="43" y="0"/>
                </a:lnTo>
                <a:lnTo>
                  <a:pt x="26" y="0"/>
                </a:lnTo>
                <a:lnTo>
                  <a:pt x="17" y="0"/>
                </a:lnTo>
                <a:lnTo>
                  <a:pt x="0" y="17"/>
                </a:lnTo>
                <a:lnTo>
                  <a:pt x="0" y="39"/>
                </a:lnTo>
                <a:lnTo>
                  <a:pt x="0" y="39"/>
                </a:lnTo>
                <a:close/>
                <a:moveTo>
                  <a:pt x="23" y="39"/>
                </a:moveTo>
                <a:lnTo>
                  <a:pt x="62" y="0"/>
                </a:lnTo>
                <a:lnTo>
                  <a:pt x="89" y="0"/>
                </a:lnTo>
                <a:lnTo>
                  <a:pt x="49" y="39"/>
                </a:lnTo>
                <a:lnTo>
                  <a:pt x="23" y="39"/>
                </a:lnTo>
                <a:lnTo>
                  <a:pt x="23" y="39"/>
                </a:lnTo>
                <a:close/>
                <a:moveTo>
                  <a:pt x="67" y="39"/>
                </a:moveTo>
                <a:lnTo>
                  <a:pt x="95" y="39"/>
                </a:lnTo>
                <a:lnTo>
                  <a:pt x="133" y="0"/>
                </a:lnTo>
                <a:lnTo>
                  <a:pt x="107" y="0"/>
                </a:lnTo>
                <a:lnTo>
                  <a:pt x="67" y="39"/>
                </a:lnTo>
                <a:lnTo>
                  <a:pt x="67" y="39"/>
                </a:lnTo>
                <a:close/>
                <a:moveTo>
                  <a:pt x="113" y="39"/>
                </a:moveTo>
                <a:lnTo>
                  <a:pt x="152" y="0"/>
                </a:lnTo>
                <a:lnTo>
                  <a:pt x="167" y="0"/>
                </a:lnTo>
                <a:lnTo>
                  <a:pt x="168" y="0"/>
                </a:lnTo>
                <a:lnTo>
                  <a:pt x="168" y="10"/>
                </a:lnTo>
                <a:lnTo>
                  <a:pt x="139" y="39"/>
                </a:lnTo>
                <a:lnTo>
                  <a:pt x="113" y="39"/>
                </a:lnTo>
                <a:lnTo>
                  <a:pt x="113" y="39"/>
                </a:lnTo>
                <a:close/>
                <a:moveTo>
                  <a:pt x="159" y="39"/>
                </a:moveTo>
                <a:lnTo>
                  <a:pt x="168" y="39"/>
                </a:lnTo>
                <a:lnTo>
                  <a:pt x="168" y="28"/>
                </a:lnTo>
                <a:lnTo>
                  <a:pt x="159" y="39"/>
                </a:ln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23" name="Freeform 223"/>
          <p:cNvSpPr>
            <a:spLocks noEditPoints="1"/>
          </p:cNvSpPr>
          <p:nvPr/>
        </p:nvSpPr>
        <p:spPr bwMode="auto">
          <a:xfrm>
            <a:off x="3992563" y="15876"/>
            <a:ext cx="1092200" cy="1141412"/>
          </a:xfrm>
          <a:custGeom>
            <a:avLst/>
            <a:gdLst>
              <a:gd name="T0" fmla="*/ 507 w 649"/>
              <a:gd name="T1" fmla="*/ 325 h 679"/>
              <a:gd name="T2" fmla="*/ 440 w 649"/>
              <a:gd name="T3" fmla="*/ 514 h 679"/>
              <a:gd name="T4" fmla="*/ 417 w 649"/>
              <a:gd name="T5" fmla="*/ 612 h 679"/>
              <a:gd name="T6" fmla="*/ 365 w 649"/>
              <a:gd name="T7" fmla="*/ 649 h 679"/>
              <a:gd name="T8" fmla="*/ 291 w 649"/>
              <a:gd name="T9" fmla="*/ 679 h 679"/>
              <a:gd name="T10" fmla="*/ 270 w 649"/>
              <a:gd name="T11" fmla="*/ 649 h 679"/>
              <a:gd name="T12" fmla="*/ 243 w 649"/>
              <a:gd name="T13" fmla="*/ 638 h 679"/>
              <a:gd name="T14" fmla="*/ 232 w 649"/>
              <a:gd name="T15" fmla="*/ 595 h 679"/>
              <a:gd name="T16" fmla="*/ 220 w 649"/>
              <a:gd name="T17" fmla="*/ 541 h 679"/>
              <a:gd name="T18" fmla="*/ 209 w 649"/>
              <a:gd name="T19" fmla="*/ 514 h 679"/>
              <a:gd name="T20" fmla="*/ 143 w 649"/>
              <a:gd name="T21" fmla="*/ 325 h 679"/>
              <a:gd name="T22" fmla="*/ 156 w 649"/>
              <a:gd name="T23" fmla="*/ 147 h 679"/>
              <a:gd name="T24" fmla="*/ 95 w 649"/>
              <a:gd name="T25" fmla="*/ 104 h 679"/>
              <a:gd name="T26" fmla="*/ 156 w 649"/>
              <a:gd name="T27" fmla="*/ 147 h 679"/>
              <a:gd name="T28" fmla="*/ 554 w 649"/>
              <a:gd name="T29" fmla="*/ 95 h 679"/>
              <a:gd name="T30" fmla="*/ 493 w 649"/>
              <a:gd name="T31" fmla="*/ 156 h 679"/>
              <a:gd name="T32" fmla="*/ 86 w 649"/>
              <a:gd name="T33" fmla="*/ 325 h 679"/>
              <a:gd name="T34" fmla="*/ 0 w 649"/>
              <a:gd name="T35" fmla="*/ 325 h 679"/>
              <a:gd name="T36" fmla="*/ 570 w 649"/>
              <a:gd name="T37" fmla="*/ 331 h 679"/>
              <a:gd name="T38" fmla="*/ 643 w 649"/>
              <a:gd name="T39" fmla="*/ 318 h 679"/>
              <a:gd name="T40" fmla="*/ 570 w 649"/>
              <a:gd name="T41" fmla="*/ 331 h 679"/>
              <a:gd name="T42" fmla="*/ 318 w 649"/>
              <a:gd name="T43" fmla="*/ 79 h 679"/>
              <a:gd name="T44" fmla="*/ 331 w 649"/>
              <a:gd name="T45" fmla="*/ 6 h 679"/>
              <a:gd name="T46" fmla="*/ 404 w 649"/>
              <a:gd name="T47" fmla="*/ 589 h 679"/>
              <a:gd name="T48" fmla="*/ 380 w 649"/>
              <a:gd name="T49" fmla="*/ 552 h 679"/>
              <a:gd name="T50" fmla="*/ 245 w 649"/>
              <a:gd name="T51" fmla="*/ 552 h 679"/>
              <a:gd name="T52" fmla="*/ 245 w 649"/>
              <a:gd name="T53" fmla="*/ 601 h 679"/>
              <a:gd name="T54" fmla="*/ 252 w 649"/>
              <a:gd name="T55" fmla="*/ 629 h 679"/>
              <a:gd name="T56" fmla="*/ 358 w 649"/>
              <a:gd name="T57" fmla="*/ 637 h 679"/>
              <a:gd name="T58" fmla="*/ 404 w 649"/>
              <a:gd name="T59" fmla="*/ 612 h 679"/>
              <a:gd name="T60" fmla="*/ 373 w 649"/>
              <a:gd name="T61" fmla="*/ 394 h 679"/>
              <a:gd name="T62" fmla="*/ 331 w 649"/>
              <a:gd name="T63" fmla="*/ 394 h 679"/>
              <a:gd name="T64" fmla="*/ 318 w 649"/>
              <a:gd name="T65" fmla="*/ 362 h 679"/>
              <a:gd name="T66" fmla="*/ 276 w 649"/>
              <a:gd name="T67" fmla="*/ 395 h 679"/>
              <a:gd name="T68" fmla="*/ 373 w 649"/>
              <a:gd name="T69" fmla="*/ 395 h 679"/>
              <a:gd name="T70" fmla="*/ 380 w 649"/>
              <a:gd name="T71" fmla="*/ 310 h 679"/>
              <a:gd name="T72" fmla="*/ 386 w 649"/>
              <a:gd name="T73" fmla="*/ 355 h 679"/>
              <a:gd name="T74" fmla="*/ 420 w 649"/>
              <a:gd name="T75" fmla="*/ 532 h 679"/>
              <a:gd name="T76" fmla="*/ 428 w 649"/>
              <a:gd name="T77" fmla="*/ 462 h 679"/>
              <a:gd name="T78" fmla="*/ 494 w 649"/>
              <a:gd name="T79" fmla="*/ 325 h 679"/>
              <a:gd name="T80" fmla="*/ 205 w 649"/>
              <a:gd name="T81" fmla="*/ 205 h 679"/>
              <a:gd name="T82" fmla="*/ 219 w 649"/>
              <a:gd name="T83" fmla="*/ 457 h 679"/>
              <a:gd name="T84" fmla="*/ 229 w 649"/>
              <a:gd name="T85" fmla="*/ 532 h 679"/>
              <a:gd name="T86" fmla="*/ 263 w 649"/>
              <a:gd name="T87" fmla="*/ 539 h 679"/>
              <a:gd name="T88" fmla="*/ 263 w 649"/>
              <a:gd name="T89" fmla="*/ 317 h 679"/>
              <a:gd name="T90" fmla="*/ 276 w 649"/>
              <a:gd name="T91" fmla="*/ 349 h 679"/>
              <a:gd name="T92" fmla="*/ 325 w 649"/>
              <a:gd name="T93" fmla="*/ 310 h 679"/>
              <a:gd name="T94" fmla="*/ 373 w 649"/>
              <a:gd name="T95" fmla="*/ 349 h 679"/>
              <a:gd name="T96" fmla="*/ 297 w 649"/>
              <a:gd name="T97" fmla="*/ 667 h 6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649" h="679">
                <a:moveTo>
                  <a:pt x="325" y="142"/>
                </a:moveTo>
                <a:cubicBezTo>
                  <a:pt x="375" y="142"/>
                  <a:pt x="420" y="163"/>
                  <a:pt x="453" y="196"/>
                </a:cubicBezTo>
                <a:cubicBezTo>
                  <a:pt x="486" y="229"/>
                  <a:pt x="507" y="274"/>
                  <a:pt x="507" y="325"/>
                </a:cubicBezTo>
                <a:cubicBezTo>
                  <a:pt x="507" y="353"/>
                  <a:pt x="500" y="380"/>
                  <a:pt x="489" y="403"/>
                </a:cubicBezTo>
                <a:cubicBezTo>
                  <a:pt x="477" y="427"/>
                  <a:pt x="461" y="448"/>
                  <a:pt x="440" y="465"/>
                </a:cubicBezTo>
                <a:cubicBezTo>
                  <a:pt x="440" y="514"/>
                  <a:pt x="440" y="514"/>
                  <a:pt x="440" y="514"/>
                </a:cubicBezTo>
                <a:cubicBezTo>
                  <a:pt x="440" y="525"/>
                  <a:pt x="436" y="534"/>
                  <a:pt x="429" y="541"/>
                </a:cubicBezTo>
                <a:cubicBezTo>
                  <a:pt x="426" y="544"/>
                  <a:pt x="421" y="547"/>
                  <a:pt x="417" y="549"/>
                </a:cubicBezTo>
                <a:cubicBezTo>
                  <a:pt x="417" y="612"/>
                  <a:pt x="417" y="612"/>
                  <a:pt x="417" y="612"/>
                </a:cubicBezTo>
                <a:cubicBezTo>
                  <a:pt x="417" y="622"/>
                  <a:pt x="412" y="631"/>
                  <a:pt x="406" y="638"/>
                </a:cubicBezTo>
                <a:cubicBezTo>
                  <a:pt x="399" y="645"/>
                  <a:pt x="389" y="649"/>
                  <a:pt x="379" y="649"/>
                </a:cubicBezTo>
                <a:cubicBezTo>
                  <a:pt x="365" y="649"/>
                  <a:pt x="365" y="649"/>
                  <a:pt x="365" y="649"/>
                </a:cubicBezTo>
                <a:cubicBezTo>
                  <a:pt x="365" y="673"/>
                  <a:pt x="365" y="673"/>
                  <a:pt x="365" y="673"/>
                </a:cubicBezTo>
                <a:cubicBezTo>
                  <a:pt x="365" y="677"/>
                  <a:pt x="362" y="679"/>
                  <a:pt x="358" y="679"/>
                </a:cubicBezTo>
                <a:cubicBezTo>
                  <a:pt x="291" y="679"/>
                  <a:pt x="291" y="679"/>
                  <a:pt x="291" y="679"/>
                </a:cubicBezTo>
                <a:cubicBezTo>
                  <a:pt x="287" y="679"/>
                  <a:pt x="284" y="677"/>
                  <a:pt x="284" y="673"/>
                </a:cubicBezTo>
                <a:cubicBezTo>
                  <a:pt x="284" y="649"/>
                  <a:pt x="284" y="649"/>
                  <a:pt x="284" y="649"/>
                </a:cubicBezTo>
                <a:cubicBezTo>
                  <a:pt x="270" y="649"/>
                  <a:pt x="270" y="649"/>
                  <a:pt x="270" y="649"/>
                </a:cubicBezTo>
                <a:cubicBezTo>
                  <a:pt x="260" y="649"/>
                  <a:pt x="250" y="645"/>
                  <a:pt x="243" y="638"/>
                </a:cubicBezTo>
                <a:cubicBezTo>
                  <a:pt x="243" y="638"/>
                  <a:pt x="243" y="638"/>
                  <a:pt x="243" y="638"/>
                </a:cubicBezTo>
                <a:cubicBezTo>
                  <a:pt x="243" y="638"/>
                  <a:pt x="243" y="638"/>
                  <a:pt x="243" y="638"/>
                </a:cubicBezTo>
                <a:cubicBezTo>
                  <a:pt x="243" y="638"/>
                  <a:pt x="243" y="638"/>
                  <a:pt x="243" y="638"/>
                </a:cubicBezTo>
                <a:cubicBezTo>
                  <a:pt x="237" y="631"/>
                  <a:pt x="232" y="622"/>
                  <a:pt x="232" y="612"/>
                </a:cubicBezTo>
                <a:cubicBezTo>
                  <a:pt x="232" y="595"/>
                  <a:pt x="232" y="595"/>
                  <a:pt x="232" y="595"/>
                </a:cubicBezTo>
                <a:cubicBezTo>
                  <a:pt x="232" y="549"/>
                  <a:pt x="232" y="549"/>
                  <a:pt x="232" y="549"/>
                </a:cubicBezTo>
                <a:cubicBezTo>
                  <a:pt x="228" y="547"/>
                  <a:pt x="223" y="544"/>
                  <a:pt x="220" y="541"/>
                </a:cubicBezTo>
                <a:cubicBezTo>
                  <a:pt x="220" y="541"/>
                  <a:pt x="220" y="541"/>
                  <a:pt x="220" y="541"/>
                </a:cubicBezTo>
                <a:cubicBezTo>
                  <a:pt x="220" y="541"/>
                  <a:pt x="220" y="541"/>
                  <a:pt x="220" y="541"/>
                </a:cubicBezTo>
                <a:cubicBezTo>
                  <a:pt x="220" y="541"/>
                  <a:pt x="220" y="541"/>
                  <a:pt x="220" y="541"/>
                </a:cubicBezTo>
                <a:cubicBezTo>
                  <a:pt x="213" y="534"/>
                  <a:pt x="209" y="525"/>
                  <a:pt x="209" y="514"/>
                </a:cubicBezTo>
                <a:cubicBezTo>
                  <a:pt x="209" y="465"/>
                  <a:pt x="209" y="465"/>
                  <a:pt x="209" y="465"/>
                </a:cubicBezTo>
                <a:cubicBezTo>
                  <a:pt x="189" y="448"/>
                  <a:pt x="172" y="427"/>
                  <a:pt x="160" y="403"/>
                </a:cubicBezTo>
                <a:cubicBezTo>
                  <a:pt x="149" y="380"/>
                  <a:pt x="143" y="353"/>
                  <a:pt x="143" y="325"/>
                </a:cubicBezTo>
                <a:cubicBezTo>
                  <a:pt x="143" y="274"/>
                  <a:pt x="163" y="229"/>
                  <a:pt x="196" y="196"/>
                </a:cubicBezTo>
                <a:cubicBezTo>
                  <a:pt x="229" y="163"/>
                  <a:pt x="274" y="142"/>
                  <a:pt x="325" y="142"/>
                </a:cubicBezTo>
                <a:close/>
                <a:moveTo>
                  <a:pt x="156" y="147"/>
                </a:moveTo>
                <a:cubicBezTo>
                  <a:pt x="104" y="95"/>
                  <a:pt x="104" y="95"/>
                  <a:pt x="104" y="95"/>
                </a:cubicBezTo>
                <a:cubicBezTo>
                  <a:pt x="102" y="93"/>
                  <a:pt x="98" y="93"/>
                  <a:pt x="95" y="95"/>
                </a:cubicBezTo>
                <a:cubicBezTo>
                  <a:pt x="93" y="98"/>
                  <a:pt x="93" y="102"/>
                  <a:pt x="95" y="104"/>
                </a:cubicBezTo>
                <a:cubicBezTo>
                  <a:pt x="147" y="156"/>
                  <a:pt x="147" y="156"/>
                  <a:pt x="147" y="156"/>
                </a:cubicBezTo>
                <a:cubicBezTo>
                  <a:pt x="149" y="158"/>
                  <a:pt x="153" y="158"/>
                  <a:pt x="156" y="156"/>
                </a:cubicBezTo>
                <a:cubicBezTo>
                  <a:pt x="158" y="153"/>
                  <a:pt x="158" y="149"/>
                  <a:pt x="156" y="147"/>
                </a:cubicBezTo>
                <a:close/>
                <a:moveTo>
                  <a:pt x="502" y="156"/>
                </a:moveTo>
                <a:cubicBezTo>
                  <a:pt x="554" y="104"/>
                  <a:pt x="554" y="104"/>
                  <a:pt x="554" y="104"/>
                </a:cubicBezTo>
                <a:cubicBezTo>
                  <a:pt x="556" y="102"/>
                  <a:pt x="556" y="98"/>
                  <a:pt x="554" y="95"/>
                </a:cubicBezTo>
                <a:cubicBezTo>
                  <a:pt x="551" y="93"/>
                  <a:pt x="547" y="93"/>
                  <a:pt x="545" y="95"/>
                </a:cubicBezTo>
                <a:cubicBezTo>
                  <a:pt x="493" y="147"/>
                  <a:pt x="493" y="147"/>
                  <a:pt x="493" y="147"/>
                </a:cubicBezTo>
                <a:cubicBezTo>
                  <a:pt x="491" y="149"/>
                  <a:pt x="491" y="153"/>
                  <a:pt x="493" y="156"/>
                </a:cubicBezTo>
                <a:cubicBezTo>
                  <a:pt x="496" y="158"/>
                  <a:pt x="500" y="158"/>
                  <a:pt x="502" y="156"/>
                </a:cubicBezTo>
                <a:close/>
                <a:moveTo>
                  <a:pt x="80" y="318"/>
                </a:moveTo>
                <a:cubicBezTo>
                  <a:pt x="83" y="318"/>
                  <a:pt x="86" y="321"/>
                  <a:pt x="86" y="325"/>
                </a:cubicBezTo>
                <a:cubicBezTo>
                  <a:pt x="86" y="328"/>
                  <a:pt x="83" y="331"/>
                  <a:pt x="80" y="331"/>
                </a:cubicBezTo>
                <a:cubicBezTo>
                  <a:pt x="6" y="331"/>
                  <a:pt x="6" y="331"/>
                  <a:pt x="6" y="331"/>
                </a:cubicBezTo>
                <a:cubicBezTo>
                  <a:pt x="3" y="331"/>
                  <a:pt x="0" y="328"/>
                  <a:pt x="0" y="325"/>
                </a:cubicBezTo>
                <a:cubicBezTo>
                  <a:pt x="0" y="321"/>
                  <a:pt x="3" y="318"/>
                  <a:pt x="6" y="318"/>
                </a:cubicBezTo>
                <a:cubicBezTo>
                  <a:pt x="80" y="318"/>
                  <a:pt x="80" y="318"/>
                  <a:pt x="80" y="318"/>
                </a:cubicBezTo>
                <a:close/>
                <a:moveTo>
                  <a:pt x="570" y="331"/>
                </a:moveTo>
                <a:cubicBezTo>
                  <a:pt x="566" y="331"/>
                  <a:pt x="563" y="328"/>
                  <a:pt x="563" y="325"/>
                </a:cubicBezTo>
                <a:cubicBezTo>
                  <a:pt x="563" y="321"/>
                  <a:pt x="566" y="318"/>
                  <a:pt x="570" y="318"/>
                </a:cubicBezTo>
                <a:cubicBezTo>
                  <a:pt x="643" y="318"/>
                  <a:pt x="643" y="318"/>
                  <a:pt x="643" y="318"/>
                </a:cubicBezTo>
                <a:cubicBezTo>
                  <a:pt x="646" y="318"/>
                  <a:pt x="649" y="321"/>
                  <a:pt x="649" y="325"/>
                </a:cubicBezTo>
                <a:cubicBezTo>
                  <a:pt x="649" y="328"/>
                  <a:pt x="646" y="331"/>
                  <a:pt x="643" y="331"/>
                </a:cubicBezTo>
                <a:cubicBezTo>
                  <a:pt x="570" y="331"/>
                  <a:pt x="570" y="331"/>
                  <a:pt x="570" y="331"/>
                </a:cubicBezTo>
                <a:close/>
                <a:moveTo>
                  <a:pt x="331" y="79"/>
                </a:moveTo>
                <a:cubicBezTo>
                  <a:pt x="331" y="83"/>
                  <a:pt x="328" y="86"/>
                  <a:pt x="325" y="86"/>
                </a:cubicBezTo>
                <a:cubicBezTo>
                  <a:pt x="321" y="86"/>
                  <a:pt x="318" y="83"/>
                  <a:pt x="318" y="79"/>
                </a:cubicBezTo>
                <a:cubicBezTo>
                  <a:pt x="318" y="6"/>
                  <a:pt x="318" y="6"/>
                  <a:pt x="318" y="6"/>
                </a:cubicBezTo>
                <a:cubicBezTo>
                  <a:pt x="318" y="3"/>
                  <a:pt x="321" y="0"/>
                  <a:pt x="325" y="0"/>
                </a:cubicBezTo>
                <a:cubicBezTo>
                  <a:pt x="328" y="0"/>
                  <a:pt x="331" y="3"/>
                  <a:pt x="331" y="6"/>
                </a:cubicBezTo>
                <a:cubicBezTo>
                  <a:pt x="331" y="79"/>
                  <a:pt x="331" y="79"/>
                  <a:pt x="331" y="79"/>
                </a:cubicBezTo>
                <a:close/>
                <a:moveTo>
                  <a:pt x="245" y="589"/>
                </a:moveTo>
                <a:cubicBezTo>
                  <a:pt x="404" y="589"/>
                  <a:pt x="404" y="589"/>
                  <a:pt x="404" y="589"/>
                </a:cubicBezTo>
                <a:cubicBezTo>
                  <a:pt x="404" y="552"/>
                  <a:pt x="404" y="552"/>
                  <a:pt x="404" y="552"/>
                </a:cubicBezTo>
                <a:cubicBezTo>
                  <a:pt x="403" y="552"/>
                  <a:pt x="403" y="552"/>
                  <a:pt x="403" y="552"/>
                </a:cubicBezTo>
                <a:cubicBezTo>
                  <a:pt x="380" y="552"/>
                  <a:pt x="380" y="552"/>
                  <a:pt x="380" y="552"/>
                </a:cubicBezTo>
                <a:cubicBezTo>
                  <a:pt x="270" y="552"/>
                  <a:pt x="270" y="552"/>
                  <a:pt x="270" y="552"/>
                </a:cubicBezTo>
                <a:cubicBezTo>
                  <a:pt x="246" y="552"/>
                  <a:pt x="246" y="552"/>
                  <a:pt x="246" y="552"/>
                </a:cubicBezTo>
                <a:cubicBezTo>
                  <a:pt x="245" y="552"/>
                  <a:pt x="245" y="552"/>
                  <a:pt x="245" y="552"/>
                </a:cubicBezTo>
                <a:cubicBezTo>
                  <a:pt x="245" y="589"/>
                  <a:pt x="245" y="589"/>
                  <a:pt x="245" y="589"/>
                </a:cubicBezTo>
                <a:close/>
                <a:moveTo>
                  <a:pt x="404" y="601"/>
                </a:moveTo>
                <a:cubicBezTo>
                  <a:pt x="245" y="601"/>
                  <a:pt x="245" y="601"/>
                  <a:pt x="245" y="601"/>
                </a:cubicBezTo>
                <a:cubicBezTo>
                  <a:pt x="245" y="612"/>
                  <a:pt x="245" y="612"/>
                  <a:pt x="245" y="612"/>
                </a:cubicBezTo>
                <a:cubicBezTo>
                  <a:pt x="245" y="619"/>
                  <a:pt x="248" y="625"/>
                  <a:pt x="252" y="629"/>
                </a:cubicBezTo>
                <a:cubicBezTo>
                  <a:pt x="252" y="629"/>
                  <a:pt x="252" y="629"/>
                  <a:pt x="252" y="629"/>
                </a:cubicBezTo>
                <a:cubicBezTo>
                  <a:pt x="257" y="634"/>
                  <a:pt x="263" y="637"/>
                  <a:pt x="270" y="637"/>
                </a:cubicBezTo>
                <a:cubicBezTo>
                  <a:pt x="291" y="637"/>
                  <a:pt x="291" y="637"/>
                  <a:pt x="291" y="637"/>
                </a:cubicBezTo>
                <a:cubicBezTo>
                  <a:pt x="358" y="637"/>
                  <a:pt x="358" y="637"/>
                  <a:pt x="358" y="637"/>
                </a:cubicBezTo>
                <a:cubicBezTo>
                  <a:pt x="379" y="637"/>
                  <a:pt x="379" y="637"/>
                  <a:pt x="379" y="637"/>
                </a:cubicBezTo>
                <a:cubicBezTo>
                  <a:pt x="386" y="637"/>
                  <a:pt x="392" y="634"/>
                  <a:pt x="397" y="629"/>
                </a:cubicBezTo>
                <a:cubicBezTo>
                  <a:pt x="401" y="625"/>
                  <a:pt x="404" y="619"/>
                  <a:pt x="404" y="612"/>
                </a:cubicBezTo>
                <a:cubicBezTo>
                  <a:pt x="404" y="601"/>
                  <a:pt x="404" y="601"/>
                  <a:pt x="404" y="601"/>
                </a:cubicBezTo>
                <a:close/>
                <a:moveTo>
                  <a:pt x="373" y="395"/>
                </a:moveTo>
                <a:cubicBezTo>
                  <a:pt x="373" y="394"/>
                  <a:pt x="373" y="394"/>
                  <a:pt x="373" y="394"/>
                </a:cubicBezTo>
                <a:cubicBezTo>
                  <a:pt x="373" y="362"/>
                  <a:pt x="373" y="362"/>
                  <a:pt x="373" y="362"/>
                </a:cubicBezTo>
                <a:cubicBezTo>
                  <a:pt x="331" y="362"/>
                  <a:pt x="331" y="362"/>
                  <a:pt x="331" y="362"/>
                </a:cubicBezTo>
                <a:cubicBezTo>
                  <a:pt x="331" y="394"/>
                  <a:pt x="331" y="394"/>
                  <a:pt x="331" y="394"/>
                </a:cubicBezTo>
                <a:cubicBezTo>
                  <a:pt x="331" y="398"/>
                  <a:pt x="328" y="401"/>
                  <a:pt x="325" y="401"/>
                </a:cubicBezTo>
                <a:cubicBezTo>
                  <a:pt x="321" y="401"/>
                  <a:pt x="318" y="398"/>
                  <a:pt x="318" y="394"/>
                </a:cubicBezTo>
                <a:cubicBezTo>
                  <a:pt x="318" y="362"/>
                  <a:pt x="318" y="362"/>
                  <a:pt x="318" y="362"/>
                </a:cubicBezTo>
                <a:cubicBezTo>
                  <a:pt x="276" y="362"/>
                  <a:pt x="276" y="362"/>
                  <a:pt x="276" y="362"/>
                </a:cubicBezTo>
                <a:cubicBezTo>
                  <a:pt x="276" y="394"/>
                  <a:pt x="276" y="394"/>
                  <a:pt x="276" y="394"/>
                </a:cubicBezTo>
                <a:cubicBezTo>
                  <a:pt x="276" y="395"/>
                  <a:pt x="276" y="395"/>
                  <a:pt x="276" y="395"/>
                </a:cubicBezTo>
                <a:cubicBezTo>
                  <a:pt x="276" y="539"/>
                  <a:pt x="276" y="539"/>
                  <a:pt x="276" y="539"/>
                </a:cubicBezTo>
                <a:cubicBezTo>
                  <a:pt x="373" y="539"/>
                  <a:pt x="373" y="539"/>
                  <a:pt x="373" y="539"/>
                </a:cubicBezTo>
                <a:cubicBezTo>
                  <a:pt x="373" y="395"/>
                  <a:pt x="373" y="395"/>
                  <a:pt x="373" y="395"/>
                </a:cubicBezTo>
                <a:close/>
                <a:moveTo>
                  <a:pt x="373" y="349"/>
                </a:moveTo>
                <a:cubicBezTo>
                  <a:pt x="373" y="317"/>
                  <a:pt x="373" y="317"/>
                  <a:pt x="373" y="317"/>
                </a:cubicBezTo>
                <a:cubicBezTo>
                  <a:pt x="373" y="313"/>
                  <a:pt x="376" y="310"/>
                  <a:pt x="380" y="310"/>
                </a:cubicBezTo>
                <a:cubicBezTo>
                  <a:pt x="383" y="310"/>
                  <a:pt x="386" y="313"/>
                  <a:pt x="386" y="317"/>
                </a:cubicBezTo>
                <a:cubicBezTo>
                  <a:pt x="386" y="355"/>
                  <a:pt x="386" y="355"/>
                  <a:pt x="386" y="355"/>
                </a:cubicBezTo>
                <a:cubicBezTo>
                  <a:pt x="386" y="355"/>
                  <a:pt x="386" y="355"/>
                  <a:pt x="386" y="355"/>
                </a:cubicBezTo>
                <a:cubicBezTo>
                  <a:pt x="386" y="539"/>
                  <a:pt x="386" y="539"/>
                  <a:pt x="386" y="539"/>
                </a:cubicBezTo>
                <a:cubicBezTo>
                  <a:pt x="403" y="539"/>
                  <a:pt x="403" y="539"/>
                  <a:pt x="403" y="539"/>
                </a:cubicBezTo>
                <a:cubicBezTo>
                  <a:pt x="410" y="539"/>
                  <a:pt x="416" y="537"/>
                  <a:pt x="420" y="532"/>
                </a:cubicBezTo>
                <a:cubicBezTo>
                  <a:pt x="425" y="528"/>
                  <a:pt x="428" y="521"/>
                  <a:pt x="428" y="514"/>
                </a:cubicBezTo>
                <a:cubicBezTo>
                  <a:pt x="428" y="462"/>
                  <a:pt x="428" y="462"/>
                  <a:pt x="428" y="462"/>
                </a:cubicBezTo>
                <a:cubicBezTo>
                  <a:pt x="428" y="462"/>
                  <a:pt x="428" y="462"/>
                  <a:pt x="428" y="462"/>
                </a:cubicBezTo>
                <a:cubicBezTo>
                  <a:pt x="428" y="460"/>
                  <a:pt x="429" y="458"/>
                  <a:pt x="430" y="457"/>
                </a:cubicBezTo>
                <a:cubicBezTo>
                  <a:pt x="450" y="441"/>
                  <a:pt x="466" y="421"/>
                  <a:pt x="477" y="398"/>
                </a:cubicBezTo>
                <a:cubicBezTo>
                  <a:pt x="488" y="376"/>
                  <a:pt x="494" y="351"/>
                  <a:pt x="494" y="325"/>
                </a:cubicBezTo>
                <a:cubicBezTo>
                  <a:pt x="494" y="278"/>
                  <a:pt x="475" y="235"/>
                  <a:pt x="444" y="205"/>
                </a:cubicBezTo>
                <a:cubicBezTo>
                  <a:pt x="414" y="174"/>
                  <a:pt x="371" y="155"/>
                  <a:pt x="325" y="155"/>
                </a:cubicBezTo>
                <a:cubicBezTo>
                  <a:pt x="278" y="155"/>
                  <a:pt x="235" y="174"/>
                  <a:pt x="205" y="205"/>
                </a:cubicBezTo>
                <a:cubicBezTo>
                  <a:pt x="174" y="235"/>
                  <a:pt x="155" y="278"/>
                  <a:pt x="155" y="325"/>
                </a:cubicBezTo>
                <a:cubicBezTo>
                  <a:pt x="155" y="351"/>
                  <a:pt x="161" y="376"/>
                  <a:pt x="172" y="398"/>
                </a:cubicBezTo>
                <a:cubicBezTo>
                  <a:pt x="183" y="421"/>
                  <a:pt x="199" y="441"/>
                  <a:pt x="219" y="457"/>
                </a:cubicBezTo>
                <a:cubicBezTo>
                  <a:pt x="220" y="458"/>
                  <a:pt x="221" y="460"/>
                  <a:pt x="221" y="462"/>
                </a:cubicBezTo>
                <a:cubicBezTo>
                  <a:pt x="221" y="514"/>
                  <a:pt x="221" y="514"/>
                  <a:pt x="221" y="514"/>
                </a:cubicBezTo>
                <a:cubicBezTo>
                  <a:pt x="221" y="521"/>
                  <a:pt x="224" y="528"/>
                  <a:pt x="229" y="532"/>
                </a:cubicBezTo>
                <a:cubicBezTo>
                  <a:pt x="229" y="532"/>
                  <a:pt x="229" y="532"/>
                  <a:pt x="229" y="532"/>
                </a:cubicBezTo>
                <a:cubicBezTo>
                  <a:pt x="233" y="537"/>
                  <a:pt x="239" y="539"/>
                  <a:pt x="246" y="539"/>
                </a:cubicBezTo>
                <a:cubicBezTo>
                  <a:pt x="263" y="539"/>
                  <a:pt x="263" y="539"/>
                  <a:pt x="263" y="539"/>
                </a:cubicBezTo>
                <a:cubicBezTo>
                  <a:pt x="263" y="355"/>
                  <a:pt x="263" y="355"/>
                  <a:pt x="263" y="355"/>
                </a:cubicBezTo>
                <a:cubicBezTo>
                  <a:pt x="263" y="355"/>
                  <a:pt x="263" y="355"/>
                  <a:pt x="263" y="355"/>
                </a:cubicBezTo>
                <a:cubicBezTo>
                  <a:pt x="263" y="317"/>
                  <a:pt x="263" y="317"/>
                  <a:pt x="263" y="317"/>
                </a:cubicBezTo>
                <a:cubicBezTo>
                  <a:pt x="263" y="313"/>
                  <a:pt x="266" y="310"/>
                  <a:pt x="270" y="310"/>
                </a:cubicBezTo>
                <a:cubicBezTo>
                  <a:pt x="273" y="310"/>
                  <a:pt x="276" y="313"/>
                  <a:pt x="276" y="317"/>
                </a:cubicBezTo>
                <a:cubicBezTo>
                  <a:pt x="276" y="349"/>
                  <a:pt x="276" y="349"/>
                  <a:pt x="276" y="349"/>
                </a:cubicBezTo>
                <a:cubicBezTo>
                  <a:pt x="318" y="349"/>
                  <a:pt x="318" y="349"/>
                  <a:pt x="318" y="349"/>
                </a:cubicBezTo>
                <a:cubicBezTo>
                  <a:pt x="318" y="317"/>
                  <a:pt x="318" y="317"/>
                  <a:pt x="318" y="317"/>
                </a:cubicBezTo>
                <a:cubicBezTo>
                  <a:pt x="318" y="313"/>
                  <a:pt x="321" y="310"/>
                  <a:pt x="325" y="310"/>
                </a:cubicBezTo>
                <a:cubicBezTo>
                  <a:pt x="328" y="310"/>
                  <a:pt x="331" y="313"/>
                  <a:pt x="331" y="317"/>
                </a:cubicBezTo>
                <a:cubicBezTo>
                  <a:pt x="331" y="349"/>
                  <a:pt x="331" y="349"/>
                  <a:pt x="331" y="349"/>
                </a:cubicBezTo>
                <a:cubicBezTo>
                  <a:pt x="373" y="349"/>
                  <a:pt x="373" y="349"/>
                  <a:pt x="373" y="349"/>
                </a:cubicBezTo>
                <a:close/>
                <a:moveTo>
                  <a:pt x="352" y="649"/>
                </a:moveTo>
                <a:cubicBezTo>
                  <a:pt x="297" y="649"/>
                  <a:pt x="297" y="649"/>
                  <a:pt x="297" y="649"/>
                </a:cubicBezTo>
                <a:cubicBezTo>
                  <a:pt x="297" y="667"/>
                  <a:pt x="297" y="667"/>
                  <a:pt x="297" y="667"/>
                </a:cubicBezTo>
                <a:cubicBezTo>
                  <a:pt x="352" y="667"/>
                  <a:pt x="352" y="667"/>
                  <a:pt x="352" y="667"/>
                </a:cubicBezTo>
                <a:lnTo>
                  <a:pt x="352" y="649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24" name="Freeform 224"/>
          <p:cNvSpPr>
            <a:spLocks noEditPoints="1"/>
          </p:cNvSpPr>
          <p:nvPr/>
        </p:nvSpPr>
        <p:spPr bwMode="auto">
          <a:xfrm>
            <a:off x="2279651" y="3300413"/>
            <a:ext cx="436563" cy="598487"/>
          </a:xfrm>
          <a:custGeom>
            <a:avLst/>
            <a:gdLst>
              <a:gd name="T0" fmla="*/ 260 w 260"/>
              <a:gd name="T1" fmla="*/ 12 h 356"/>
              <a:gd name="T2" fmla="*/ 0 w 260"/>
              <a:gd name="T3" fmla="*/ 301 h 356"/>
              <a:gd name="T4" fmla="*/ 253 w 260"/>
              <a:gd name="T5" fmla="*/ 0 h 356"/>
              <a:gd name="T6" fmla="*/ 0 w 260"/>
              <a:gd name="T7" fmla="*/ 226 h 356"/>
              <a:gd name="T8" fmla="*/ 253 w 260"/>
              <a:gd name="T9" fmla="*/ 0 h 356"/>
              <a:gd name="T10" fmla="*/ 0 w 260"/>
              <a:gd name="T11" fmla="*/ 206 h 356"/>
              <a:gd name="T12" fmla="*/ 178 w 260"/>
              <a:gd name="T13" fmla="*/ 0 h 356"/>
              <a:gd name="T14" fmla="*/ 158 w 260"/>
              <a:gd name="T15" fmla="*/ 0 h 356"/>
              <a:gd name="T16" fmla="*/ 0 w 260"/>
              <a:gd name="T17" fmla="*/ 131 h 356"/>
              <a:gd name="T18" fmla="*/ 158 w 260"/>
              <a:gd name="T19" fmla="*/ 0 h 356"/>
              <a:gd name="T20" fmla="*/ 0 w 260"/>
              <a:gd name="T21" fmla="*/ 111 h 356"/>
              <a:gd name="T22" fmla="*/ 83 w 260"/>
              <a:gd name="T23" fmla="*/ 0 h 356"/>
              <a:gd name="T24" fmla="*/ 63 w 260"/>
              <a:gd name="T25" fmla="*/ 0 h 356"/>
              <a:gd name="T26" fmla="*/ 0 w 260"/>
              <a:gd name="T27" fmla="*/ 36 h 356"/>
              <a:gd name="T28" fmla="*/ 63 w 260"/>
              <a:gd name="T29" fmla="*/ 0 h 356"/>
              <a:gd name="T30" fmla="*/ 0 w 260"/>
              <a:gd name="T31" fmla="*/ 17 h 356"/>
              <a:gd name="T32" fmla="*/ 16 w 260"/>
              <a:gd name="T33" fmla="*/ 0 h 356"/>
              <a:gd name="T34" fmla="*/ 206 w 260"/>
              <a:gd name="T35" fmla="*/ 114 h 356"/>
              <a:gd name="T36" fmla="*/ 0 w 260"/>
              <a:gd name="T37" fmla="*/ 348 h 356"/>
              <a:gd name="T38" fmla="*/ 12 w 260"/>
              <a:gd name="T39" fmla="*/ 356 h 356"/>
              <a:gd name="T40" fmla="*/ 193 w 260"/>
              <a:gd name="T41" fmla="*/ 178 h 356"/>
              <a:gd name="T42" fmla="*/ 40 w 260"/>
              <a:gd name="T43" fmla="*/ 356 h 356"/>
              <a:gd name="T44" fmla="*/ 59 w 260"/>
              <a:gd name="T45" fmla="*/ 356 h 356"/>
              <a:gd name="T46" fmla="*/ 205 w 260"/>
              <a:gd name="T47" fmla="*/ 238 h 356"/>
              <a:gd name="T48" fmla="*/ 59 w 260"/>
              <a:gd name="T49" fmla="*/ 356 h 356"/>
              <a:gd name="T50" fmla="*/ 210 w 260"/>
              <a:gd name="T51" fmla="*/ 252 h 356"/>
              <a:gd name="T52" fmla="*/ 221 w 260"/>
              <a:gd name="T53" fmla="*/ 269 h 356"/>
              <a:gd name="T54" fmla="*/ 106 w 260"/>
              <a:gd name="T55" fmla="*/ 356 h 356"/>
              <a:gd name="T56" fmla="*/ 229 w 260"/>
              <a:gd name="T57" fmla="*/ 281 h 356"/>
              <a:gd name="T58" fmla="*/ 182 w 260"/>
              <a:gd name="T59" fmla="*/ 356 h 356"/>
              <a:gd name="T60" fmla="*/ 201 w 260"/>
              <a:gd name="T61" fmla="*/ 356 h 356"/>
              <a:gd name="T62" fmla="*/ 260 w 260"/>
              <a:gd name="T63" fmla="*/ 325 h 356"/>
              <a:gd name="T64" fmla="*/ 253 w 260"/>
              <a:gd name="T65" fmla="*/ 304 h 356"/>
              <a:gd name="T66" fmla="*/ 248 w 260"/>
              <a:gd name="T67" fmla="*/ 356 h 356"/>
              <a:gd name="T68" fmla="*/ 260 w 260"/>
              <a:gd name="T69" fmla="*/ 356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60" h="356">
                <a:moveTo>
                  <a:pt x="260" y="40"/>
                </a:moveTo>
                <a:cubicBezTo>
                  <a:pt x="260" y="12"/>
                  <a:pt x="260" y="12"/>
                  <a:pt x="260" y="12"/>
                </a:cubicBezTo>
                <a:cubicBezTo>
                  <a:pt x="0" y="273"/>
                  <a:pt x="0" y="273"/>
                  <a:pt x="0" y="273"/>
                </a:cubicBezTo>
                <a:cubicBezTo>
                  <a:pt x="0" y="301"/>
                  <a:pt x="0" y="301"/>
                  <a:pt x="0" y="301"/>
                </a:cubicBezTo>
                <a:cubicBezTo>
                  <a:pt x="260" y="40"/>
                  <a:pt x="260" y="40"/>
                  <a:pt x="260" y="40"/>
                </a:cubicBezTo>
                <a:close/>
                <a:moveTo>
                  <a:pt x="253" y="0"/>
                </a:moveTo>
                <a:cubicBezTo>
                  <a:pt x="0" y="253"/>
                  <a:pt x="0" y="253"/>
                  <a:pt x="0" y="253"/>
                </a:cubicBezTo>
                <a:cubicBezTo>
                  <a:pt x="0" y="226"/>
                  <a:pt x="0" y="226"/>
                  <a:pt x="0" y="226"/>
                </a:cubicBezTo>
                <a:cubicBezTo>
                  <a:pt x="225" y="0"/>
                  <a:pt x="225" y="0"/>
                  <a:pt x="225" y="0"/>
                </a:cubicBezTo>
                <a:cubicBezTo>
                  <a:pt x="253" y="0"/>
                  <a:pt x="253" y="0"/>
                  <a:pt x="253" y="0"/>
                </a:cubicBezTo>
                <a:close/>
                <a:moveTo>
                  <a:pt x="205" y="0"/>
                </a:moveTo>
                <a:cubicBezTo>
                  <a:pt x="0" y="206"/>
                  <a:pt x="0" y="206"/>
                  <a:pt x="0" y="206"/>
                </a:cubicBezTo>
                <a:cubicBezTo>
                  <a:pt x="0" y="178"/>
                  <a:pt x="0" y="178"/>
                  <a:pt x="0" y="178"/>
                </a:cubicBezTo>
                <a:cubicBezTo>
                  <a:pt x="178" y="0"/>
                  <a:pt x="178" y="0"/>
                  <a:pt x="178" y="0"/>
                </a:cubicBezTo>
                <a:cubicBezTo>
                  <a:pt x="205" y="0"/>
                  <a:pt x="205" y="0"/>
                  <a:pt x="205" y="0"/>
                </a:cubicBezTo>
                <a:close/>
                <a:moveTo>
                  <a:pt x="158" y="0"/>
                </a:moveTo>
                <a:cubicBezTo>
                  <a:pt x="0" y="159"/>
                  <a:pt x="0" y="159"/>
                  <a:pt x="0" y="159"/>
                </a:cubicBezTo>
                <a:cubicBezTo>
                  <a:pt x="0" y="131"/>
                  <a:pt x="0" y="131"/>
                  <a:pt x="0" y="131"/>
                </a:cubicBezTo>
                <a:cubicBezTo>
                  <a:pt x="130" y="0"/>
                  <a:pt x="130" y="0"/>
                  <a:pt x="130" y="0"/>
                </a:cubicBezTo>
                <a:cubicBezTo>
                  <a:pt x="158" y="0"/>
                  <a:pt x="158" y="0"/>
                  <a:pt x="158" y="0"/>
                </a:cubicBezTo>
                <a:close/>
                <a:moveTo>
                  <a:pt x="111" y="0"/>
                </a:moveTo>
                <a:cubicBezTo>
                  <a:pt x="0" y="111"/>
                  <a:pt x="0" y="111"/>
                  <a:pt x="0" y="111"/>
                </a:cubicBezTo>
                <a:cubicBezTo>
                  <a:pt x="0" y="83"/>
                  <a:pt x="0" y="83"/>
                  <a:pt x="0" y="83"/>
                </a:cubicBezTo>
                <a:cubicBezTo>
                  <a:pt x="83" y="0"/>
                  <a:pt x="83" y="0"/>
                  <a:pt x="83" y="0"/>
                </a:cubicBezTo>
                <a:cubicBezTo>
                  <a:pt x="111" y="0"/>
                  <a:pt x="111" y="0"/>
                  <a:pt x="111" y="0"/>
                </a:cubicBezTo>
                <a:close/>
                <a:moveTo>
                  <a:pt x="63" y="0"/>
                </a:moveTo>
                <a:cubicBezTo>
                  <a:pt x="0" y="64"/>
                  <a:pt x="0" y="64"/>
                  <a:pt x="0" y="64"/>
                </a:cubicBezTo>
                <a:cubicBezTo>
                  <a:pt x="0" y="36"/>
                  <a:pt x="0" y="36"/>
                  <a:pt x="0" y="36"/>
                </a:cubicBezTo>
                <a:cubicBezTo>
                  <a:pt x="35" y="0"/>
                  <a:pt x="35" y="0"/>
                  <a:pt x="35" y="0"/>
                </a:cubicBezTo>
                <a:cubicBezTo>
                  <a:pt x="63" y="0"/>
                  <a:pt x="63" y="0"/>
                  <a:pt x="63" y="0"/>
                </a:cubicBezTo>
                <a:close/>
                <a:moveTo>
                  <a:pt x="16" y="0"/>
                </a:moveTo>
                <a:cubicBezTo>
                  <a:pt x="0" y="17"/>
                  <a:pt x="0" y="17"/>
                  <a:pt x="0" y="17"/>
                </a:cubicBezTo>
                <a:cubicBezTo>
                  <a:pt x="0" y="0"/>
                  <a:pt x="0" y="0"/>
                  <a:pt x="0" y="0"/>
                </a:cubicBezTo>
                <a:cubicBezTo>
                  <a:pt x="16" y="0"/>
                  <a:pt x="16" y="0"/>
                  <a:pt x="16" y="0"/>
                </a:cubicBezTo>
                <a:close/>
                <a:moveTo>
                  <a:pt x="0" y="320"/>
                </a:moveTo>
                <a:cubicBezTo>
                  <a:pt x="206" y="114"/>
                  <a:pt x="206" y="114"/>
                  <a:pt x="206" y="114"/>
                </a:cubicBezTo>
                <a:cubicBezTo>
                  <a:pt x="201" y="126"/>
                  <a:pt x="197" y="139"/>
                  <a:pt x="195" y="153"/>
                </a:cubicBezTo>
                <a:cubicBezTo>
                  <a:pt x="0" y="348"/>
                  <a:pt x="0" y="348"/>
                  <a:pt x="0" y="348"/>
                </a:cubicBezTo>
                <a:cubicBezTo>
                  <a:pt x="0" y="320"/>
                  <a:pt x="0" y="320"/>
                  <a:pt x="0" y="320"/>
                </a:cubicBezTo>
                <a:close/>
                <a:moveTo>
                  <a:pt x="12" y="356"/>
                </a:moveTo>
                <a:cubicBezTo>
                  <a:pt x="193" y="174"/>
                  <a:pt x="193" y="174"/>
                  <a:pt x="193" y="174"/>
                </a:cubicBezTo>
                <a:cubicBezTo>
                  <a:pt x="193" y="178"/>
                  <a:pt x="193" y="178"/>
                  <a:pt x="193" y="178"/>
                </a:cubicBezTo>
                <a:cubicBezTo>
                  <a:pt x="193" y="186"/>
                  <a:pt x="194" y="193"/>
                  <a:pt x="195" y="200"/>
                </a:cubicBezTo>
                <a:cubicBezTo>
                  <a:pt x="40" y="356"/>
                  <a:pt x="40" y="356"/>
                  <a:pt x="40" y="356"/>
                </a:cubicBezTo>
                <a:cubicBezTo>
                  <a:pt x="12" y="356"/>
                  <a:pt x="12" y="356"/>
                  <a:pt x="12" y="356"/>
                </a:cubicBezTo>
                <a:close/>
                <a:moveTo>
                  <a:pt x="59" y="356"/>
                </a:moveTo>
                <a:cubicBezTo>
                  <a:pt x="198" y="217"/>
                  <a:pt x="198" y="217"/>
                  <a:pt x="198" y="217"/>
                </a:cubicBezTo>
                <a:cubicBezTo>
                  <a:pt x="200" y="224"/>
                  <a:pt x="202" y="231"/>
                  <a:pt x="205" y="238"/>
                </a:cubicBezTo>
                <a:cubicBezTo>
                  <a:pt x="87" y="356"/>
                  <a:pt x="87" y="356"/>
                  <a:pt x="87" y="356"/>
                </a:cubicBezTo>
                <a:cubicBezTo>
                  <a:pt x="59" y="356"/>
                  <a:pt x="59" y="356"/>
                  <a:pt x="59" y="356"/>
                </a:cubicBezTo>
                <a:close/>
                <a:moveTo>
                  <a:pt x="106" y="356"/>
                </a:moveTo>
                <a:cubicBezTo>
                  <a:pt x="210" y="252"/>
                  <a:pt x="210" y="252"/>
                  <a:pt x="210" y="252"/>
                </a:cubicBezTo>
                <a:cubicBezTo>
                  <a:pt x="213" y="257"/>
                  <a:pt x="213" y="257"/>
                  <a:pt x="213" y="257"/>
                </a:cubicBezTo>
                <a:cubicBezTo>
                  <a:pt x="215" y="261"/>
                  <a:pt x="218" y="265"/>
                  <a:pt x="221" y="269"/>
                </a:cubicBezTo>
                <a:cubicBezTo>
                  <a:pt x="134" y="356"/>
                  <a:pt x="134" y="356"/>
                  <a:pt x="134" y="356"/>
                </a:cubicBezTo>
                <a:cubicBezTo>
                  <a:pt x="106" y="356"/>
                  <a:pt x="106" y="356"/>
                  <a:pt x="106" y="356"/>
                </a:cubicBezTo>
                <a:close/>
                <a:moveTo>
                  <a:pt x="154" y="356"/>
                </a:moveTo>
                <a:cubicBezTo>
                  <a:pt x="229" y="281"/>
                  <a:pt x="229" y="281"/>
                  <a:pt x="229" y="281"/>
                </a:cubicBezTo>
                <a:cubicBezTo>
                  <a:pt x="233" y="286"/>
                  <a:pt x="238" y="291"/>
                  <a:pt x="242" y="295"/>
                </a:cubicBezTo>
                <a:cubicBezTo>
                  <a:pt x="182" y="356"/>
                  <a:pt x="182" y="356"/>
                  <a:pt x="182" y="356"/>
                </a:cubicBezTo>
                <a:cubicBezTo>
                  <a:pt x="154" y="356"/>
                  <a:pt x="154" y="356"/>
                  <a:pt x="154" y="356"/>
                </a:cubicBezTo>
                <a:close/>
                <a:moveTo>
                  <a:pt x="201" y="356"/>
                </a:moveTo>
                <a:cubicBezTo>
                  <a:pt x="229" y="356"/>
                  <a:pt x="229" y="356"/>
                  <a:pt x="229" y="356"/>
                </a:cubicBezTo>
                <a:cubicBezTo>
                  <a:pt x="260" y="325"/>
                  <a:pt x="260" y="325"/>
                  <a:pt x="260" y="325"/>
                </a:cubicBezTo>
                <a:cubicBezTo>
                  <a:pt x="260" y="310"/>
                  <a:pt x="260" y="310"/>
                  <a:pt x="260" y="310"/>
                </a:cubicBezTo>
                <a:cubicBezTo>
                  <a:pt x="258" y="308"/>
                  <a:pt x="255" y="306"/>
                  <a:pt x="253" y="304"/>
                </a:cubicBezTo>
                <a:cubicBezTo>
                  <a:pt x="201" y="356"/>
                  <a:pt x="201" y="356"/>
                  <a:pt x="201" y="356"/>
                </a:cubicBezTo>
                <a:close/>
                <a:moveTo>
                  <a:pt x="248" y="356"/>
                </a:moveTo>
                <a:cubicBezTo>
                  <a:pt x="260" y="344"/>
                  <a:pt x="260" y="344"/>
                  <a:pt x="260" y="344"/>
                </a:cubicBezTo>
                <a:cubicBezTo>
                  <a:pt x="260" y="356"/>
                  <a:pt x="260" y="356"/>
                  <a:pt x="260" y="356"/>
                </a:cubicBezTo>
                <a:lnTo>
                  <a:pt x="248" y="356"/>
                </a:lnTo>
                <a:close/>
              </a:path>
            </a:pathLst>
          </a:custGeom>
          <a:solidFill>
            <a:srgbClr val="7CB7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25" name="Freeform 225"/>
          <p:cNvSpPr>
            <a:spLocks noEditPoints="1"/>
          </p:cNvSpPr>
          <p:nvPr/>
        </p:nvSpPr>
        <p:spPr bwMode="auto">
          <a:xfrm>
            <a:off x="2630488" y="3411538"/>
            <a:ext cx="85725" cy="366712"/>
          </a:xfrm>
          <a:custGeom>
            <a:avLst/>
            <a:gdLst>
              <a:gd name="T0" fmla="*/ 51 w 51"/>
              <a:gd name="T1" fmla="*/ 0 h 218"/>
              <a:gd name="T2" fmla="*/ 18 w 51"/>
              <a:gd name="T3" fmla="*/ 41 h 218"/>
              <a:gd name="T4" fmla="*/ 7 w 51"/>
              <a:gd name="T5" fmla="*/ 66 h 218"/>
              <a:gd name="T6" fmla="*/ 51 w 51"/>
              <a:gd name="T7" fmla="*/ 22 h 218"/>
              <a:gd name="T8" fmla="*/ 51 w 51"/>
              <a:gd name="T9" fmla="*/ 0 h 218"/>
              <a:gd name="T10" fmla="*/ 2 w 51"/>
              <a:gd name="T11" fmla="*/ 91 h 218"/>
              <a:gd name="T12" fmla="*/ 51 w 51"/>
              <a:gd name="T13" fmla="*/ 41 h 218"/>
              <a:gd name="T14" fmla="*/ 51 w 51"/>
              <a:gd name="T15" fmla="*/ 69 h 218"/>
              <a:gd name="T16" fmla="*/ 0 w 51"/>
              <a:gd name="T17" fmla="*/ 120 h 218"/>
              <a:gd name="T18" fmla="*/ 0 w 51"/>
              <a:gd name="T19" fmla="*/ 112 h 218"/>
              <a:gd name="T20" fmla="*/ 2 w 51"/>
              <a:gd name="T21" fmla="*/ 91 h 218"/>
              <a:gd name="T22" fmla="*/ 2 w 51"/>
              <a:gd name="T23" fmla="*/ 138 h 218"/>
              <a:gd name="T24" fmla="*/ 8 w 51"/>
              <a:gd name="T25" fmla="*/ 160 h 218"/>
              <a:gd name="T26" fmla="*/ 51 w 51"/>
              <a:gd name="T27" fmla="*/ 116 h 218"/>
              <a:gd name="T28" fmla="*/ 51 w 51"/>
              <a:gd name="T29" fmla="*/ 89 h 218"/>
              <a:gd name="T30" fmla="*/ 2 w 51"/>
              <a:gd name="T31" fmla="*/ 138 h 218"/>
              <a:gd name="T32" fmla="*/ 13 w 51"/>
              <a:gd name="T33" fmla="*/ 174 h 218"/>
              <a:gd name="T34" fmla="*/ 51 w 51"/>
              <a:gd name="T35" fmla="*/ 136 h 218"/>
              <a:gd name="T36" fmla="*/ 51 w 51"/>
              <a:gd name="T37" fmla="*/ 164 h 218"/>
              <a:gd name="T38" fmla="*/ 23 w 51"/>
              <a:gd name="T39" fmla="*/ 192 h 218"/>
              <a:gd name="T40" fmla="*/ 18 w 51"/>
              <a:gd name="T41" fmla="*/ 183 h 218"/>
              <a:gd name="T42" fmla="*/ 13 w 51"/>
              <a:gd name="T43" fmla="*/ 174 h 218"/>
              <a:gd name="T44" fmla="*/ 31 w 51"/>
              <a:gd name="T45" fmla="*/ 203 h 218"/>
              <a:gd name="T46" fmla="*/ 44 w 51"/>
              <a:gd name="T47" fmla="*/ 218 h 218"/>
              <a:gd name="T48" fmla="*/ 51 w 51"/>
              <a:gd name="T49" fmla="*/ 211 h 218"/>
              <a:gd name="T50" fmla="*/ 51 w 51"/>
              <a:gd name="T51" fmla="*/ 183 h 218"/>
              <a:gd name="T52" fmla="*/ 31 w 51"/>
              <a:gd name="T53" fmla="*/ 203 h 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51" h="218">
                <a:moveTo>
                  <a:pt x="51" y="0"/>
                </a:moveTo>
                <a:cubicBezTo>
                  <a:pt x="38" y="11"/>
                  <a:pt x="26" y="25"/>
                  <a:pt x="18" y="41"/>
                </a:cubicBezTo>
                <a:cubicBezTo>
                  <a:pt x="14" y="49"/>
                  <a:pt x="10" y="57"/>
                  <a:pt x="7" y="66"/>
                </a:cubicBezTo>
                <a:cubicBezTo>
                  <a:pt x="51" y="22"/>
                  <a:pt x="51" y="22"/>
                  <a:pt x="51" y="22"/>
                </a:cubicBezTo>
                <a:cubicBezTo>
                  <a:pt x="51" y="0"/>
                  <a:pt x="51" y="0"/>
                  <a:pt x="51" y="0"/>
                </a:cubicBezTo>
                <a:close/>
                <a:moveTo>
                  <a:pt x="2" y="91"/>
                </a:moveTo>
                <a:cubicBezTo>
                  <a:pt x="51" y="41"/>
                  <a:pt x="51" y="41"/>
                  <a:pt x="51" y="41"/>
                </a:cubicBezTo>
                <a:cubicBezTo>
                  <a:pt x="51" y="69"/>
                  <a:pt x="51" y="69"/>
                  <a:pt x="51" y="69"/>
                </a:cubicBezTo>
                <a:cubicBezTo>
                  <a:pt x="0" y="120"/>
                  <a:pt x="0" y="120"/>
                  <a:pt x="0" y="120"/>
                </a:cubicBezTo>
                <a:cubicBezTo>
                  <a:pt x="0" y="117"/>
                  <a:pt x="0" y="115"/>
                  <a:pt x="0" y="112"/>
                </a:cubicBezTo>
                <a:cubicBezTo>
                  <a:pt x="0" y="105"/>
                  <a:pt x="1" y="98"/>
                  <a:pt x="2" y="91"/>
                </a:cubicBezTo>
                <a:close/>
                <a:moveTo>
                  <a:pt x="2" y="138"/>
                </a:moveTo>
                <a:cubicBezTo>
                  <a:pt x="4" y="145"/>
                  <a:pt x="5" y="153"/>
                  <a:pt x="8" y="160"/>
                </a:cubicBezTo>
                <a:cubicBezTo>
                  <a:pt x="51" y="116"/>
                  <a:pt x="51" y="116"/>
                  <a:pt x="51" y="116"/>
                </a:cubicBezTo>
                <a:cubicBezTo>
                  <a:pt x="51" y="89"/>
                  <a:pt x="51" y="89"/>
                  <a:pt x="51" y="89"/>
                </a:cubicBezTo>
                <a:cubicBezTo>
                  <a:pt x="2" y="138"/>
                  <a:pt x="2" y="138"/>
                  <a:pt x="2" y="138"/>
                </a:cubicBezTo>
                <a:close/>
                <a:moveTo>
                  <a:pt x="13" y="174"/>
                </a:moveTo>
                <a:cubicBezTo>
                  <a:pt x="51" y="136"/>
                  <a:pt x="51" y="136"/>
                  <a:pt x="51" y="136"/>
                </a:cubicBezTo>
                <a:cubicBezTo>
                  <a:pt x="51" y="164"/>
                  <a:pt x="51" y="164"/>
                  <a:pt x="51" y="164"/>
                </a:cubicBezTo>
                <a:cubicBezTo>
                  <a:pt x="23" y="192"/>
                  <a:pt x="23" y="192"/>
                  <a:pt x="23" y="192"/>
                </a:cubicBezTo>
                <a:cubicBezTo>
                  <a:pt x="21" y="189"/>
                  <a:pt x="19" y="186"/>
                  <a:pt x="18" y="183"/>
                </a:cubicBezTo>
                <a:cubicBezTo>
                  <a:pt x="16" y="180"/>
                  <a:pt x="15" y="177"/>
                  <a:pt x="13" y="174"/>
                </a:cubicBezTo>
                <a:close/>
                <a:moveTo>
                  <a:pt x="31" y="203"/>
                </a:moveTo>
                <a:cubicBezTo>
                  <a:pt x="35" y="209"/>
                  <a:pt x="40" y="214"/>
                  <a:pt x="44" y="218"/>
                </a:cubicBezTo>
                <a:cubicBezTo>
                  <a:pt x="51" y="211"/>
                  <a:pt x="51" y="211"/>
                  <a:pt x="51" y="211"/>
                </a:cubicBezTo>
                <a:cubicBezTo>
                  <a:pt x="51" y="183"/>
                  <a:pt x="51" y="183"/>
                  <a:pt x="51" y="183"/>
                </a:cubicBezTo>
                <a:lnTo>
                  <a:pt x="31" y="203"/>
                </a:lnTo>
                <a:close/>
              </a:path>
            </a:pathLst>
          </a:custGeom>
          <a:solidFill>
            <a:srgbClr val="E8D7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26" name="Freeform 226"/>
          <p:cNvSpPr>
            <a:spLocks noEditPoints="1"/>
          </p:cNvSpPr>
          <p:nvPr/>
        </p:nvSpPr>
        <p:spPr bwMode="auto">
          <a:xfrm>
            <a:off x="2974976" y="3411538"/>
            <a:ext cx="84138" cy="376237"/>
          </a:xfrm>
          <a:custGeom>
            <a:avLst/>
            <a:gdLst>
              <a:gd name="T0" fmla="*/ 0 w 50"/>
              <a:gd name="T1" fmla="*/ 0 h 224"/>
              <a:gd name="T2" fmla="*/ 0 w 50"/>
              <a:gd name="T3" fmla="*/ 10 h 224"/>
              <a:gd name="T4" fmla="*/ 5 w 50"/>
              <a:gd name="T5" fmla="*/ 5 h 224"/>
              <a:gd name="T6" fmla="*/ 0 w 50"/>
              <a:gd name="T7" fmla="*/ 0 h 224"/>
              <a:gd name="T8" fmla="*/ 0 w 50"/>
              <a:gd name="T9" fmla="*/ 30 h 224"/>
              <a:gd name="T10" fmla="*/ 0 w 50"/>
              <a:gd name="T11" fmla="*/ 58 h 224"/>
              <a:gd name="T12" fmla="*/ 27 w 50"/>
              <a:gd name="T13" fmla="*/ 31 h 224"/>
              <a:gd name="T14" fmla="*/ 15 w 50"/>
              <a:gd name="T15" fmla="*/ 15 h 224"/>
              <a:gd name="T16" fmla="*/ 0 w 50"/>
              <a:gd name="T17" fmla="*/ 30 h 224"/>
              <a:gd name="T18" fmla="*/ 0 w 50"/>
              <a:gd name="T19" fmla="*/ 77 h 224"/>
              <a:gd name="T20" fmla="*/ 34 w 50"/>
              <a:gd name="T21" fmla="*/ 43 h 224"/>
              <a:gd name="T22" fmla="*/ 42 w 50"/>
              <a:gd name="T23" fmla="*/ 62 h 224"/>
              <a:gd name="T24" fmla="*/ 0 w 50"/>
              <a:gd name="T25" fmla="*/ 105 h 224"/>
              <a:gd name="T26" fmla="*/ 0 w 50"/>
              <a:gd name="T27" fmla="*/ 77 h 224"/>
              <a:gd name="T28" fmla="*/ 0 w 50"/>
              <a:gd name="T29" fmla="*/ 125 h 224"/>
              <a:gd name="T30" fmla="*/ 0 w 50"/>
              <a:gd name="T31" fmla="*/ 152 h 224"/>
              <a:gd name="T32" fmla="*/ 50 w 50"/>
              <a:gd name="T33" fmla="*/ 102 h 224"/>
              <a:gd name="T34" fmla="*/ 47 w 50"/>
              <a:gd name="T35" fmla="*/ 77 h 224"/>
              <a:gd name="T36" fmla="*/ 0 w 50"/>
              <a:gd name="T37" fmla="*/ 125 h 224"/>
              <a:gd name="T38" fmla="*/ 0 w 50"/>
              <a:gd name="T39" fmla="*/ 172 h 224"/>
              <a:gd name="T40" fmla="*/ 50 w 50"/>
              <a:gd name="T41" fmla="*/ 121 h 224"/>
              <a:gd name="T42" fmla="*/ 45 w 50"/>
              <a:gd name="T43" fmla="*/ 155 h 224"/>
              <a:gd name="T44" fmla="*/ 0 w 50"/>
              <a:gd name="T45" fmla="*/ 200 h 224"/>
              <a:gd name="T46" fmla="*/ 0 w 50"/>
              <a:gd name="T47" fmla="*/ 172 h 224"/>
              <a:gd name="T48" fmla="*/ 0 w 50"/>
              <a:gd name="T49" fmla="*/ 219 h 224"/>
              <a:gd name="T50" fmla="*/ 0 w 50"/>
              <a:gd name="T51" fmla="*/ 224 h 224"/>
              <a:gd name="T52" fmla="*/ 30 w 50"/>
              <a:gd name="T53" fmla="*/ 189 h 224"/>
              <a:gd name="T54" fmla="*/ 0 w 50"/>
              <a:gd name="T55" fmla="*/ 219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0" h="224">
                <a:moveTo>
                  <a:pt x="0" y="0"/>
                </a:moveTo>
                <a:cubicBezTo>
                  <a:pt x="0" y="10"/>
                  <a:pt x="0" y="10"/>
                  <a:pt x="0" y="10"/>
                </a:cubicBezTo>
                <a:cubicBezTo>
                  <a:pt x="5" y="5"/>
                  <a:pt x="5" y="5"/>
                  <a:pt x="5" y="5"/>
                </a:cubicBezTo>
                <a:cubicBezTo>
                  <a:pt x="3" y="3"/>
                  <a:pt x="2" y="2"/>
                  <a:pt x="0" y="0"/>
                </a:cubicBezTo>
                <a:close/>
                <a:moveTo>
                  <a:pt x="0" y="30"/>
                </a:moveTo>
                <a:cubicBezTo>
                  <a:pt x="0" y="58"/>
                  <a:pt x="0" y="58"/>
                  <a:pt x="0" y="58"/>
                </a:cubicBezTo>
                <a:cubicBezTo>
                  <a:pt x="27" y="31"/>
                  <a:pt x="27" y="31"/>
                  <a:pt x="27" y="31"/>
                </a:cubicBezTo>
                <a:cubicBezTo>
                  <a:pt x="23" y="25"/>
                  <a:pt x="19" y="20"/>
                  <a:pt x="15" y="15"/>
                </a:cubicBezTo>
                <a:cubicBezTo>
                  <a:pt x="0" y="30"/>
                  <a:pt x="0" y="30"/>
                  <a:pt x="0" y="30"/>
                </a:cubicBezTo>
                <a:close/>
                <a:moveTo>
                  <a:pt x="0" y="77"/>
                </a:moveTo>
                <a:cubicBezTo>
                  <a:pt x="34" y="43"/>
                  <a:pt x="34" y="43"/>
                  <a:pt x="34" y="43"/>
                </a:cubicBezTo>
                <a:cubicBezTo>
                  <a:pt x="37" y="49"/>
                  <a:pt x="40" y="56"/>
                  <a:pt x="42" y="62"/>
                </a:cubicBezTo>
                <a:cubicBezTo>
                  <a:pt x="0" y="105"/>
                  <a:pt x="0" y="105"/>
                  <a:pt x="0" y="105"/>
                </a:cubicBezTo>
                <a:cubicBezTo>
                  <a:pt x="0" y="77"/>
                  <a:pt x="0" y="77"/>
                  <a:pt x="0" y="77"/>
                </a:cubicBezTo>
                <a:close/>
                <a:moveTo>
                  <a:pt x="0" y="125"/>
                </a:moveTo>
                <a:cubicBezTo>
                  <a:pt x="0" y="152"/>
                  <a:pt x="0" y="152"/>
                  <a:pt x="0" y="152"/>
                </a:cubicBezTo>
                <a:cubicBezTo>
                  <a:pt x="50" y="102"/>
                  <a:pt x="50" y="102"/>
                  <a:pt x="50" y="102"/>
                </a:cubicBezTo>
                <a:cubicBezTo>
                  <a:pt x="50" y="93"/>
                  <a:pt x="49" y="85"/>
                  <a:pt x="47" y="77"/>
                </a:cubicBezTo>
                <a:cubicBezTo>
                  <a:pt x="0" y="125"/>
                  <a:pt x="0" y="125"/>
                  <a:pt x="0" y="125"/>
                </a:cubicBezTo>
                <a:close/>
                <a:moveTo>
                  <a:pt x="0" y="172"/>
                </a:moveTo>
                <a:cubicBezTo>
                  <a:pt x="50" y="121"/>
                  <a:pt x="50" y="121"/>
                  <a:pt x="50" y="121"/>
                </a:cubicBezTo>
                <a:cubicBezTo>
                  <a:pt x="50" y="133"/>
                  <a:pt x="48" y="144"/>
                  <a:pt x="45" y="155"/>
                </a:cubicBezTo>
                <a:cubicBezTo>
                  <a:pt x="0" y="200"/>
                  <a:pt x="0" y="200"/>
                  <a:pt x="0" y="200"/>
                </a:cubicBezTo>
                <a:cubicBezTo>
                  <a:pt x="0" y="172"/>
                  <a:pt x="0" y="172"/>
                  <a:pt x="0" y="172"/>
                </a:cubicBezTo>
                <a:close/>
                <a:moveTo>
                  <a:pt x="0" y="219"/>
                </a:moveTo>
                <a:cubicBezTo>
                  <a:pt x="0" y="224"/>
                  <a:pt x="0" y="224"/>
                  <a:pt x="0" y="224"/>
                </a:cubicBezTo>
                <a:cubicBezTo>
                  <a:pt x="11" y="215"/>
                  <a:pt x="21" y="203"/>
                  <a:pt x="30" y="189"/>
                </a:cubicBezTo>
                <a:lnTo>
                  <a:pt x="0" y="219"/>
                </a:lnTo>
                <a:close/>
              </a:path>
            </a:pathLst>
          </a:custGeom>
          <a:solidFill>
            <a:srgbClr val="E8D7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27" name="Freeform 227"/>
          <p:cNvSpPr>
            <a:spLocks noEditPoints="1"/>
          </p:cNvSpPr>
          <p:nvPr/>
        </p:nvSpPr>
        <p:spPr bwMode="auto">
          <a:xfrm>
            <a:off x="2328863" y="3363913"/>
            <a:ext cx="168275" cy="26987"/>
          </a:xfrm>
          <a:custGeom>
            <a:avLst/>
            <a:gdLst>
              <a:gd name="T0" fmla="*/ 15 w 100"/>
              <a:gd name="T1" fmla="*/ 0 h 16"/>
              <a:gd name="T2" fmla="*/ 43 w 100"/>
              <a:gd name="T3" fmla="*/ 0 h 16"/>
              <a:gd name="T4" fmla="*/ 28 w 100"/>
              <a:gd name="T5" fmla="*/ 16 h 16"/>
              <a:gd name="T6" fmla="*/ 0 w 100"/>
              <a:gd name="T7" fmla="*/ 16 h 16"/>
              <a:gd name="T8" fmla="*/ 15 w 100"/>
              <a:gd name="T9" fmla="*/ 0 h 16"/>
              <a:gd name="T10" fmla="*/ 63 w 100"/>
              <a:gd name="T11" fmla="*/ 0 h 16"/>
              <a:gd name="T12" fmla="*/ 91 w 100"/>
              <a:gd name="T13" fmla="*/ 0 h 16"/>
              <a:gd name="T14" fmla="*/ 75 w 100"/>
              <a:gd name="T15" fmla="*/ 16 h 16"/>
              <a:gd name="T16" fmla="*/ 47 w 100"/>
              <a:gd name="T17" fmla="*/ 16 h 16"/>
              <a:gd name="T18" fmla="*/ 63 w 100"/>
              <a:gd name="T19" fmla="*/ 0 h 16"/>
              <a:gd name="T20" fmla="*/ 100 w 100"/>
              <a:gd name="T21" fmla="*/ 10 h 16"/>
              <a:gd name="T22" fmla="*/ 95 w 100"/>
              <a:gd name="T23" fmla="*/ 15 h 16"/>
              <a:gd name="T24" fmla="*/ 100 w 100"/>
              <a:gd name="T25" fmla="*/ 1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0" h="16">
                <a:moveTo>
                  <a:pt x="15" y="0"/>
                </a:moveTo>
                <a:cubicBezTo>
                  <a:pt x="43" y="0"/>
                  <a:pt x="43" y="0"/>
                  <a:pt x="43" y="0"/>
                </a:cubicBezTo>
                <a:cubicBezTo>
                  <a:pt x="28" y="16"/>
                  <a:pt x="28" y="16"/>
                  <a:pt x="28" y="16"/>
                </a:cubicBezTo>
                <a:cubicBezTo>
                  <a:pt x="0" y="16"/>
                  <a:pt x="0" y="16"/>
                  <a:pt x="0" y="16"/>
                </a:cubicBezTo>
                <a:cubicBezTo>
                  <a:pt x="15" y="0"/>
                  <a:pt x="15" y="0"/>
                  <a:pt x="15" y="0"/>
                </a:cubicBezTo>
                <a:close/>
                <a:moveTo>
                  <a:pt x="63" y="0"/>
                </a:moveTo>
                <a:cubicBezTo>
                  <a:pt x="91" y="0"/>
                  <a:pt x="91" y="0"/>
                  <a:pt x="91" y="0"/>
                </a:cubicBezTo>
                <a:cubicBezTo>
                  <a:pt x="75" y="16"/>
                  <a:pt x="75" y="16"/>
                  <a:pt x="75" y="16"/>
                </a:cubicBezTo>
                <a:cubicBezTo>
                  <a:pt x="47" y="16"/>
                  <a:pt x="47" y="16"/>
                  <a:pt x="47" y="16"/>
                </a:cubicBezTo>
                <a:cubicBezTo>
                  <a:pt x="63" y="0"/>
                  <a:pt x="63" y="0"/>
                  <a:pt x="63" y="0"/>
                </a:cubicBezTo>
                <a:close/>
                <a:moveTo>
                  <a:pt x="100" y="10"/>
                </a:moveTo>
                <a:cubicBezTo>
                  <a:pt x="100" y="12"/>
                  <a:pt x="97" y="15"/>
                  <a:pt x="95" y="15"/>
                </a:cubicBezTo>
                <a:lnTo>
                  <a:pt x="100" y="10"/>
                </a:lnTo>
                <a:close/>
              </a:path>
            </a:pathLst>
          </a:custGeom>
          <a:solidFill>
            <a:srgbClr val="40B4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28" name="Freeform 228"/>
          <p:cNvSpPr>
            <a:spLocks noEditPoints="1"/>
          </p:cNvSpPr>
          <p:nvPr/>
        </p:nvSpPr>
        <p:spPr bwMode="auto">
          <a:xfrm>
            <a:off x="3205163" y="3363913"/>
            <a:ext cx="169863" cy="26987"/>
          </a:xfrm>
          <a:custGeom>
            <a:avLst/>
            <a:gdLst>
              <a:gd name="T0" fmla="*/ 0 w 101"/>
              <a:gd name="T1" fmla="*/ 16 h 16"/>
              <a:gd name="T2" fmla="*/ 0 w 101"/>
              <a:gd name="T3" fmla="*/ 15 h 16"/>
              <a:gd name="T4" fmla="*/ 16 w 101"/>
              <a:gd name="T5" fmla="*/ 0 h 16"/>
              <a:gd name="T6" fmla="*/ 43 w 101"/>
              <a:gd name="T7" fmla="*/ 0 h 16"/>
              <a:gd name="T8" fmla="*/ 28 w 101"/>
              <a:gd name="T9" fmla="*/ 16 h 16"/>
              <a:gd name="T10" fmla="*/ 0 w 101"/>
              <a:gd name="T11" fmla="*/ 16 h 16"/>
              <a:gd name="T12" fmla="*/ 63 w 101"/>
              <a:gd name="T13" fmla="*/ 0 h 16"/>
              <a:gd name="T14" fmla="*/ 91 w 101"/>
              <a:gd name="T15" fmla="*/ 0 h 16"/>
              <a:gd name="T16" fmla="*/ 75 w 101"/>
              <a:gd name="T17" fmla="*/ 16 h 16"/>
              <a:gd name="T18" fmla="*/ 47 w 101"/>
              <a:gd name="T19" fmla="*/ 16 h 16"/>
              <a:gd name="T20" fmla="*/ 63 w 101"/>
              <a:gd name="T21" fmla="*/ 0 h 16"/>
              <a:gd name="T22" fmla="*/ 101 w 101"/>
              <a:gd name="T23" fmla="*/ 9 h 16"/>
              <a:gd name="T24" fmla="*/ 95 w 101"/>
              <a:gd name="T25" fmla="*/ 15 h 16"/>
              <a:gd name="T26" fmla="*/ 101 w 101"/>
              <a:gd name="T27" fmla="*/ 9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1" h="16">
                <a:moveTo>
                  <a:pt x="0" y="16"/>
                </a:moveTo>
                <a:cubicBezTo>
                  <a:pt x="0" y="15"/>
                  <a:pt x="0" y="15"/>
                  <a:pt x="0" y="15"/>
                </a:cubicBezTo>
                <a:cubicBezTo>
                  <a:pt x="16" y="0"/>
                  <a:pt x="16" y="0"/>
                  <a:pt x="16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28" y="16"/>
                  <a:pt x="28" y="16"/>
                  <a:pt x="28" y="16"/>
                </a:cubicBezTo>
                <a:cubicBezTo>
                  <a:pt x="0" y="16"/>
                  <a:pt x="0" y="16"/>
                  <a:pt x="0" y="16"/>
                </a:cubicBezTo>
                <a:close/>
                <a:moveTo>
                  <a:pt x="63" y="0"/>
                </a:moveTo>
                <a:cubicBezTo>
                  <a:pt x="91" y="0"/>
                  <a:pt x="91" y="0"/>
                  <a:pt x="91" y="0"/>
                </a:cubicBezTo>
                <a:cubicBezTo>
                  <a:pt x="75" y="16"/>
                  <a:pt x="75" y="16"/>
                  <a:pt x="75" y="16"/>
                </a:cubicBezTo>
                <a:cubicBezTo>
                  <a:pt x="47" y="16"/>
                  <a:pt x="47" y="16"/>
                  <a:pt x="47" y="16"/>
                </a:cubicBezTo>
                <a:cubicBezTo>
                  <a:pt x="63" y="0"/>
                  <a:pt x="63" y="0"/>
                  <a:pt x="63" y="0"/>
                </a:cubicBezTo>
                <a:close/>
                <a:moveTo>
                  <a:pt x="101" y="9"/>
                </a:moveTo>
                <a:cubicBezTo>
                  <a:pt x="101" y="12"/>
                  <a:pt x="98" y="15"/>
                  <a:pt x="95" y="15"/>
                </a:cubicBezTo>
                <a:lnTo>
                  <a:pt x="101" y="9"/>
                </a:lnTo>
                <a:close/>
              </a:path>
            </a:pathLst>
          </a:custGeom>
          <a:solidFill>
            <a:srgbClr val="40B4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29" name="Freeform 229"/>
          <p:cNvSpPr>
            <a:spLocks noEditPoints="1"/>
          </p:cNvSpPr>
          <p:nvPr/>
        </p:nvSpPr>
        <p:spPr bwMode="auto">
          <a:xfrm>
            <a:off x="3192463" y="3810001"/>
            <a:ext cx="182563" cy="25400"/>
          </a:xfrm>
          <a:custGeom>
            <a:avLst/>
            <a:gdLst>
              <a:gd name="T0" fmla="*/ 8 w 109"/>
              <a:gd name="T1" fmla="*/ 15 h 15"/>
              <a:gd name="T2" fmla="*/ 0 w 109"/>
              <a:gd name="T3" fmla="*/ 8 h 15"/>
              <a:gd name="T4" fmla="*/ 8 w 109"/>
              <a:gd name="T5" fmla="*/ 0 h 15"/>
              <a:gd name="T6" fmla="*/ 23 w 109"/>
              <a:gd name="T7" fmla="*/ 0 h 15"/>
              <a:gd name="T8" fmla="*/ 8 w 109"/>
              <a:gd name="T9" fmla="*/ 15 h 15"/>
              <a:gd name="T10" fmla="*/ 43 w 109"/>
              <a:gd name="T11" fmla="*/ 0 h 15"/>
              <a:gd name="T12" fmla="*/ 71 w 109"/>
              <a:gd name="T13" fmla="*/ 0 h 15"/>
              <a:gd name="T14" fmla="*/ 55 w 109"/>
              <a:gd name="T15" fmla="*/ 15 h 15"/>
              <a:gd name="T16" fmla="*/ 27 w 109"/>
              <a:gd name="T17" fmla="*/ 15 h 15"/>
              <a:gd name="T18" fmla="*/ 43 w 109"/>
              <a:gd name="T19" fmla="*/ 0 h 15"/>
              <a:gd name="T20" fmla="*/ 90 w 109"/>
              <a:gd name="T21" fmla="*/ 0 h 15"/>
              <a:gd name="T22" fmla="*/ 101 w 109"/>
              <a:gd name="T23" fmla="*/ 0 h 15"/>
              <a:gd name="T24" fmla="*/ 109 w 109"/>
              <a:gd name="T25" fmla="*/ 8 h 15"/>
              <a:gd name="T26" fmla="*/ 109 w 109"/>
              <a:gd name="T27" fmla="*/ 9 h 15"/>
              <a:gd name="T28" fmla="*/ 102 w 109"/>
              <a:gd name="T29" fmla="*/ 15 h 15"/>
              <a:gd name="T30" fmla="*/ 101 w 109"/>
              <a:gd name="T31" fmla="*/ 15 h 15"/>
              <a:gd name="T32" fmla="*/ 74 w 109"/>
              <a:gd name="T33" fmla="*/ 15 h 15"/>
              <a:gd name="T34" fmla="*/ 90 w 109"/>
              <a:gd name="T35" fmla="*/ 0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09" h="15">
                <a:moveTo>
                  <a:pt x="8" y="15"/>
                </a:moveTo>
                <a:cubicBezTo>
                  <a:pt x="3" y="15"/>
                  <a:pt x="0" y="12"/>
                  <a:pt x="0" y="8"/>
                </a:cubicBezTo>
                <a:cubicBezTo>
                  <a:pt x="0" y="3"/>
                  <a:pt x="4" y="0"/>
                  <a:pt x="8" y="0"/>
                </a:cubicBezTo>
                <a:cubicBezTo>
                  <a:pt x="23" y="0"/>
                  <a:pt x="23" y="0"/>
                  <a:pt x="23" y="0"/>
                </a:cubicBezTo>
                <a:cubicBezTo>
                  <a:pt x="8" y="15"/>
                  <a:pt x="8" y="15"/>
                  <a:pt x="8" y="15"/>
                </a:cubicBezTo>
                <a:close/>
                <a:moveTo>
                  <a:pt x="43" y="0"/>
                </a:moveTo>
                <a:cubicBezTo>
                  <a:pt x="71" y="0"/>
                  <a:pt x="71" y="0"/>
                  <a:pt x="71" y="0"/>
                </a:cubicBezTo>
                <a:cubicBezTo>
                  <a:pt x="55" y="15"/>
                  <a:pt x="55" y="15"/>
                  <a:pt x="55" y="15"/>
                </a:cubicBezTo>
                <a:cubicBezTo>
                  <a:pt x="27" y="15"/>
                  <a:pt x="27" y="15"/>
                  <a:pt x="27" y="15"/>
                </a:cubicBezTo>
                <a:cubicBezTo>
                  <a:pt x="43" y="0"/>
                  <a:pt x="43" y="0"/>
                  <a:pt x="43" y="0"/>
                </a:cubicBezTo>
                <a:close/>
                <a:moveTo>
                  <a:pt x="90" y="0"/>
                </a:moveTo>
                <a:cubicBezTo>
                  <a:pt x="101" y="0"/>
                  <a:pt x="101" y="0"/>
                  <a:pt x="101" y="0"/>
                </a:cubicBezTo>
                <a:cubicBezTo>
                  <a:pt x="106" y="0"/>
                  <a:pt x="109" y="3"/>
                  <a:pt x="109" y="8"/>
                </a:cubicBezTo>
                <a:cubicBezTo>
                  <a:pt x="109" y="9"/>
                  <a:pt x="109" y="9"/>
                  <a:pt x="109" y="9"/>
                </a:cubicBezTo>
                <a:cubicBezTo>
                  <a:pt x="102" y="15"/>
                  <a:pt x="102" y="15"/>
                  <a:pt x="102" y="15"/>
                </a:cubicBezTo>
                <a:cubicBezTo>
                  <a:pt x="101" y="15"/>
                  <a:pt x="101" y="15"/>
                  <a:pt x="101" y="15"/>
                </a:cubicBezTo>
                <a:cubicBezTo>
                  <a:pt x="74" y="15"/>
                  <a:pt x="74" y="15"/>
                  <a:pt x="74" y="15"/>
                </a:cubicBezTo>
                <a:lnTo>
                  <a:pt x="90" y="0"/>
                </a:lnTo>
                <a:close/>
              </a:path>
            </a:pathLst>
          </a:custGeom>
          <a:solidFill>
            <a:srgbClr val="40B4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30" name="Freeform 230"/>
          <p:cNvSpPr>
            <a:spLocks noEditPoints="1"/>
          </p:cNvSpPr>
          <p:nvPr/>
        </p:nvSpPr>
        <p:spPr bwMode="auto">
          <a:xfrm>
            <a:off x="2316163" y="3810001"/>
            <a:ext cx="182563" cy="25400"/>
          </a:xfrm>
          <a:custGeom>
            <a:avLst/>
            <a:gdLst>
              <a:gd name="T0" fmla="*/ 7 w 109"/>
              <a:gd name="T1" fmla="*/ 15 h 15"/>
              <a:gd name="T2" fmla="*/ 0 w 109"/>
              <a:gd name="T3" fmla="*/ 8 h 15"/>
              <a:gd name="T4" fmla="*/ 8 w 109"/>
              <a:gd name="T5" fmla="*/ 0 h 15"/>
              <a:gd name="T6" fmla="*/ 23 w 109"/>
              <a:gd name="T7" fmla="*/ 0 h 15"/>
              <a:gd name="T8" fmla="*/ 7 w 109"/>
              <a:gd name="T9" fmla="*/ 15 h 15"/>
              <a:gd name="T10" fmla="*/ 43 w 109"/>
              <a:gd name="T11" fmla="*/ 0 h 15"/>
              <a:gd name="T12" fmla="*/ 71 w 109"/>
              <a:gd name="T13" fmla="*/ 0 h 15"/>
              <a:gd name="T14" fmla="*/ 55 w 109"/>
              <a:gd name="T15" fmla="*/ 15 h 15"/>
              <a:gd name="T16" fmla="*/ 27 w 109"/>
              <a:gd name="T17" fmla="*/ 15 h 15"/>
              <a:gd name="T18" fmla="*/ 43 w 109"/>
              <a:gd name="T19" fmla="*/ 0 h 15"/>
              <a:gd name="T20" fmla="*/ 90 w 109"/>
              <a:gd name="T21" fmla="*/ 0 h 15"/>
              <a:gd name="T22" fmla="*/ 101 w 109"/>
              <a:gd name="T23" fmla="*/ 0 h 15"/>
              <a:gd name="T24" fmla="*/ 109 w 109"/>
              <a:gd name="T25" fmla="*/ 8 h 15"/>
              <a:gd name="T26" fmla="*/ 108 w 109"/>
              <a:gd name="T27" fmla="*/ 9 h 15"/>
              <a:gd name="T28" fmla="*/ 102 w 109"/>
              <a:gd name="T29" fmla="*/ 15 h 15"/>
              <a:gd name="T30" fmla="*/ 101 w 109"/>
              <a:gd name="T31" fmla="*/ 15 h 15"/>
              <a:gd name="T32" fmla="*/ 74 w 109"/>
              <a:gd name="T33" fmla="*/ 15 h 15"/>
              <a:gd name="T34" fmla="*/ 90 w 109"/>
              <a:gd name="T35" fmla="*/ 0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09" h="15">
                <a:moveTo>
                  <a:pt x="7" y="15"/>
                </a:moveTo>
                <a:cubicBezTo>
                  <a:pt x="3" y="15"/>
                  <a:pt x="0" y="12"/>
                  <a:pt x="0" y="8"/>
                </a:cubicBezTo>
                <a:cubicBezTo>
                  <a:pt x="0" y="3"/>
                  <a:pt x="3" y="0"/>
                  <a:pt x="8" y="0"/>
                </a:cubicBezTo>
                <a:cubicBezTo>
                  <a:pt x="23" y="0"/>
                  <a:pt x="23" y="0"/>
                  <a:pt x="23" y="0"/>
                </a:cubicBezTo>
                <a:cubicBezTo>
                  <a:pt x="7" y="15"/>
                  <a:pt x="7" y="15"/>
                  <a:pt x="7" y="15"/>
                </a:cubicBezTo>
                <a:close/>
                <a:moveTo>
                  <a:pt x="43" y="0"/>
                </a:moveTo>
                <a:cubicBezTo>
                  <a:pt x="71" y="0"/>
                  <a:pt x="71" y="0"/>
                  <a:pt x="71" y="0"/>
                </a:cubicBezTo>
                <a:cubicBezTo>
                  <a:pt x="55" y="15"/>
                  <a:pt x="55" y="15"/>
                  <a:pt x="55" y="15"/>
                </a:cubicBezTo>
                <a:cubicBezTo>
                  <a:pt x="27" y="15"/>
                  <a:pt x="27" y="15"/>
                  <a:pt x="27" y="15"/>
                </a:cubicBezTo>
                <a:cubicBezTo>
                  <a:pt x="43" y="0"/>
                  <a:pt x="43" y="0"/>
                  <a:pt x="43" y="0"/>
                </a:cubicBezTo>
                <a:close/>
                <a:moveTo>
                  <a:pt x="90" y="0"/>
                </a:moveTo>
                <a:cubicBezTo>
                  <a:pt x="101" y="0"/>
                  <a:pt x="101" y="0"/>
                  <a:pt x="101" y="0"/>
                </a:cubicBezTo>
                <a:cubicBezTo>
                  <a:pt x="105" y="0"/>
                  <a:pt x="109" y="3"/>
                  <a:pt x="109" y="8"/>
                </a:cubicBezTo>
                <a:cubicBezTo>
                  <a:pt x="109" y="8"/>
                  <a:pt x="109" y="9"/>
                  <a:pt x="108" y="9"/>
                </a:cubicBezTo>
                <a:cubicBezTo>
                  <a:pt x="102" y="15"/>
                  <a:pt x="102" y="15"/>
                  <a:pt x="102" y="15"/>
                </a:cubicBezTo>
                <a:cubicBezTo>
                  <a:pt x="102" y="15"/>
                  <a:pt x="101" y="15"/>
                  <a:pt x="101" y="15"/>
                </a:cubicBezTo>
                <a:cubicBezTo>
                  <a:pt x="74" y="15"/>
                  <a:pt x="74" y="15"/>
                  <a:pt x="74" y="15"/>
                </a:cubicBezTo>
                <a:lnTo>
                  <a:pt x="90" y="0"/>
                </a:lnTo>
                <a:close/>
              </a:path>
            </a:pathLst>
          </a:custGeom>
          <a:solidFill>
            <a:srgbClr val="40B4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31" name="Freeform 231"/>
          <p:cNvSpPr>
            <a:spLocks noEditPoints="1"/>
          </p:cNvSpPr>
          <p:nvPr/>
        </p:nvSpPr>
        <p:spPr bwMode="auto">
          <a:xfrm>
            <a:off x="2382838" y="3576638"/>
            <a:ext cx="46038" cy="44450"/>
          </a:xfrm>
          <a:custGeom>
            <a:avLst/>
            <a:gdLst>
              <a:gd name="T0" fmla="*/ 24 w 27"/>
              <a:gd name="T1" fmla="*/ 4 h 27"/>
              <a:gd name="T2" fmla="*/ 14 w 27"/>
              <a:gd name="T3" fmla="*/ 0 h 27"/>
              <a:gd name="T4" fmla="*/ 5 w 27"/>
              <a:gd name="T5" fmla="*/ 4 h 27"/>
              <a:gd name="T6" fmla="*/ 4 w 27"/>
              <a:gd name="T7" fmla="*/ 4 h 27"/>
              <a:gd name="T8" fmla="*/ 0 w 27"/>
              <a:gd name="T9" fmla="*/ 14 h 27"/>
              <a:gd name="T10" fmla="*/ 4 w 27"/>
              <a:gd name="T11" fmla="*/ 24 h 27"/>
              <a:gd name="T12" fmla="*/ 24 w 27"/>
              <a:gd name="T13" fmla="*/ 4 h 27"/>
              <a:gd name="T14" fmla="*/ 19 w 27"/>
              <a:gd name="T15" fmla="*/ 27 h 27"/>
              <a:gd name="T16" fmla="*/ 27 w 27"/>
              <a:gd name="T17" fmla="*/ 19 h 27"/>
              <a:gd name="T18" fmla="*/ 24 w 27"/>
              <a:gd name="T19" fmla="*/ 24 h 27"/>
              <a:gd name="T20" fmla="*/ 19 w 27"/>
              <a:gd name="T21" fmla="*/ 27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7" h="27">
                <a:moveTo>
                  <a:pt x="24" y="4"/>
                </a:moveTo>
                <a:cubicBezTo>
                  <a:pt x="21" y="1"/>
                  <a:pt x="18" y="0"/>
                  <a:pt x="14" y="0"/>
                </a:cubicBezTo>
                <a:cubicBezTo>
                  <a:pt x="10" y="0"/>
                  <a:pt x="7" y="2"/>
                  <a:pt x="5" y="4"/>
                </a:cubicBezTo>
                <a:cubicBezTo>
                  <a:pt x="4" y="4"/>
                  <a:pt x="4" y="4"/>
                  <a:pt x="4" y="4"/>
                </a:cubicBezTo>
                <a:cubicBezTo>
                  <a:pt x="2" y="7"/>
                  <a:pt x="0" y="10"/>
                  <a:pt x="0" y="14"/>
                </a:cubicBezTo>
                <a:cubicBezTo>
                  <a:pt x="0" y="18"/>
                  <a:pt x="1" y="21"/>
                  <a:pt x="4" y="24"/>
                </a:cubicBezTo>
                <a:cubicBezTo>
                  <a:pt x="24" y="4"/>
                  <a:pt x="24" y="4"/>
                  <a:pt x="24" y="4"/>
                </a:cubicBezTo>
                <a:close/>
                <a:moveTo>
                  <a:pt x="19" y="27"/>
                </a:moveTo>
                <a:cubicBezTo>
                  <a:pt x="27" y="19"/>
                  <a:pt x="27" y="19"/>
                  <a:pt x="27" y="19"/>
                </a:cubicBezTo>
                <a:cubicBezTo>
                  <a:pt x="27" y="21"/>
                  <a:pt x="25" y="23"/>
                  <a:pt x="24" y="24"/>
                </a:cubicBezTo>
                <a:cubicBezTo>
                  <a:pt x="23" y="26"/>
                  <a:pt x="21" y="27"/>
                  <a:pt x="19" y="27"/>
                </a:cubicBezTo>
                <a:close/>
              </a:path>
            </a:pathLst>
          </a:custGeom>
          <a:solidFill>
            <a:srgbClr val="40B4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32" name="Freeform 232"/>
          <p:cNvSpPr>
            <a:spLocks noEditPoints="1"/>
          </p:cNvSpPr>
          <p:nvPr/>
        </p:nvSpPr>
        <p:spPr bwMode="auto">
          <a:xfrm>
            <a:off x="2355851" y="3549651"/>
            <a:ext cx="101600" cy="100012"/>
          </a:xfrm>
          <a:custGeom>
            <a:avLst/>
            <a:gdLst>
              <a:gd name="T0" fmla="*/ 31 w 60"/>
              <a:gd name="T1" fmla="*/ 0 h 60"/>
              <a:gd name="T2" fmla="*/ 51 w 60"/>
              <a:gd name="T3" fmla="*/ 9 h 60"/>
              <a:gd name="T4" fmla="*/ 9 w 60"/>
              <a:gd name="T5" fmla="*/ 51 h 60"/>
              <a:gd name="T6" fmla="*/ 0 w 60"/>
              <a:gd name="T7" fmla="*/ 31 h 60"/>
              <a:gd name="T8" fmla="*/ 31 w 60"/>
              <a:gd name="T9" fmla="*/ 0 h 60"/>
              <a:gd name="T10" fmla="*/ 58 w 60"/>
              <a:gd name="T11" fmla="*/ 20 h 60"/>
              <a:gd name="T12" fmla="*/ 20 w 60"/>
              <a:gd name="T13" fmla="*/ 58 h 60"/>
              <a:gd name="T14" fmla="*/ 30 w 60"/>
              <a:gd name="T15" fmla="*/ 60 h 60"/>
              <a:gd name="T16" fmla="*/ 51 w 60"/>
              <a:gd name="T17" fmla="*/ 51 h 60"/>
              <a:gd name="T18" fmla="*/ 60 w 60"/>
              <a:gd name="T19" fmla="*/ 30 h 60"/>
              <a:gd name="T20" fmla="*/ 58 w 60"/>
              <a:gd name="T21" fmla="*/ 2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0" h="60">
                <a:moveTo>
                  <a:pt x="31" y="0"/>
                </a:moveTo>
                <a:cubicBezTo>
                  <a:pt x="39" y="1"/>
                  <a:pt x="45" y="4"/>
                  <a:pt x="51" y="9"/>
                </a:cubicBezTo>
                <a:cubicBezTo>
                  <a:pt x="9" y="51"/>
                  <a:pt x="9" y="51"/>
                  <a:pt x="9" y="51"/>
                </a:cubicBezTo>
                <a:cubicBezTo>
                  <a:pt x="4" y="45"/>
                  <a:pt x="1" y="39"/>
                  <a:pt x="0" y="31"/>
                </a:cubicBezTo>
                <a:cubicBezTo>
                  <a:pt x="31" y="0"/>
                  <a:pt x="31" y="0"/>
                  <a:pt x="31" y="0"/>
                </a:cubicBezTo>
                <a:close/>
                <a:moveTo>
                  <a:pt x="58" y="20"/>
                </a:moveTo>
                <a:cubicBezTo>
                  <a:pt x="20" y="58"/>
                  <a:pt x="20" y="58"/>
                  <a:pt x="20" y="58"/>
                </a:cubicBezTo>
                <a:cubicBezTo>
                  <a:pt x="23" y="59"/>
                  <a:pt x="27" y="60"/>
                  <a:pt x="30" y="60"/>
                </a:cubicBezTo>
                <a:cubicBezTo>
                  <a:pt x="38" y="60"/>
                  <a:pt x="46" y="57"/>
                  <a:pt x="51" y="51"/>
                </a:cubicBezTo>
                <a:cubicBezTo>
                  <a:pt x="57" y="46"/>
                  <a:pt x="60" y="38"/>
                  <a:pt x="60" y="30"/>
                </a:cubicBezTo>
                <a:cubicBezTo>
                  <a:pt x="60" y="27"/>
                  <a:pt x="59" y="23"/>
                  <a:pt x="58" y="20"/>
                </a:cubicBezTo>
                <a:close/>
              </a:path>
            </a:pathLst>
          </a:custGeom>
          <a:solidFill>
            <a:srgbClr val="7CB7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33" name="Freeform 233"/>
          <p:cNvSpPr>
            <a:spLocks noEditPoints="1"/>
          </p:cNvSpPr>
          <p:nvPr/>
        </p:nvSpPr>
        <p:spPr bwMode="auto">
          <a:xfrm>
            <a:off x="3260726" y="3576638"/>
            <a:ext cx="46038" cy="46037"/>
          </a:xfrm>
          <a:custGeom>
            <a:avLst/>
            <a:gdLst>
              <a:gd name="T0" fmla="*/ 23 w 27"/>
              <a:gd name="T1" fmla="*/ 3 h 28"/>
              <a:gd name="T2" fmla="*/ 14 w 27"/>
              <a:gd name="T3" fmla="*/ 0 h 28"/>
              <a:gd name="T4" fmla="*/ 4 w 27"/>
              <a:gd name="T5" fmla="*/ 4 h 28"/>
              <a:gd name="T6" fmla="*/ 0 w 27"/>
              <a:gd name="T7" fmla="*/ 14 h 28"/>
              <a:gd name="T8" fmla="*/ 3 w 27"/>
              <a:gd name="T9" fmla="*/ 23 h 28"/>
              <a:gd name="T10" fmla="*/ 23 w 27"/>
              <a:gd name="T11" fmla="*/ 3 h 28"/>
              <a:gd name="T12" fmla="*/ 18 w 27"/>
              <a:gd name="T13" fmla="*/ 28 h 28"/>
              <a:gd name="T14" fmla="*/ 27 w 27"/>
              <a:gd name="T15" fmla="*/ 19 h 28"/>
              <a:gd name="T16" fmla="*/ 24 w 27"/>
              <a:gd name="T17" fmla="*/ 24 h 28"/>
              <a:gd name="T18" fmla="*/ 24 w 27"/>
              <a:gd name="T19" fmla="*/ 24 h 28"/>
              <a:gd name="T20" fmla="*/ 24 w 27"/>
              <a:gd name="T21" fmla="*/ 24 h 28"/>
              <a:gd name="T22" fmla="*/ 18 w 27"/>
              <a:gd name="T23" fmla="*/ 28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7" h="28">
                <a:moveTo>
                  <a:pt x="23" y="3"/>
                </a:moveTo>
                <a:cubicBezTo>
                  <a:pt x="20" y="1"/>
                  <a:pt x="17" y="0"/>
                  <a:pt x="14" y="0"/>
                </a:cubicBezTo>
                <a:cubicBezTo>
                  <a:pt x="10" y="0"/>
                  <a:pt x="6" y="2"/>
                  <a:pt x="4" y="4"/>
                </a:cubicBezTo>
                <a:cubicBezTo>
                  <a:pt x="1" y="7"/>
                  <a:pt x="0" y="10"/>
                  <a:pt x="0" y="14"/>
                </a:cubicBezTo>
                <a:cubicBezTo>
                  <a:pt x="0" y="18"/>
                  <a:pt x="1" y="21"/>
                  <a:pt x="3" y="23"/>
                </a:cubicBezTo>
                <a:cubicBezTo>
                  <a:pt x="23" y="3"/>
                  <a:pt x="23" y="3"/>
                  <a:pt x="23" y="3"/>
                </a:cubicBezTo>
                <a:close/>
                <a:moveTo>
                  <a:pt x="18" y="28"/>
                </a:moveTo>
                <a:cubicBezTo>
                  <a:pt x="27" y="19"/>
                  <a:pt x="27" y="19"/>
                  <a:pt x="27" y="19"/>
                </a:cubicBezTo>
                <a:cubicBezTo>
                  <a:pt x="26" y="21"/>
                  <a:pt x="25" y="23"/>
                  <a:pt x="24" y="24"/>
                </a:cubicBezTo>
                <a:cubicBezTo>
                  <a:pt x="24" y="24"/>
                  <a:pt x="24" y="24"/>
                  <a:pt x="24" y="24"/>
                </a:cubicBezTo>
                <a:cubicBezTo>
                  <a:pt x="24" y="24"/>
                  <a:pt x="24" y="24"/>
                  <a:pt x="24" y="24"/>
                </a:cubicBezTo>
                <a:cubicBezTo>
                  <a:pt x="22" y="26"/>
                  <a:pt x="20" y="27"/>
                  <a:pt x="18" y="28"/>
                </a:cubicBezTo>
                <a:close/>
              </a:path>
            </a:pathLst>
          </a:custGeom>
          <a:solidFill>
            <a:srgbClr val="40B4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34" name="Freeform 234"/>
          <p:cNvSpPr>
            <a:spLocks noEditPoints="1"/>
          </p:cNvSpPr>
          <p:nvPr/>
        </p:nvSpPr>
        <p:spPr bwMode="auto">
          <a:xfrm>
            <a:off x="3233738" y="3549651"/>
            <a:ext cx="101600" cy="100012"/>
          </a:xfrm>
          <a:custGeom>
            <a:avLst/>
            <a:gdLst>
              <a:gd name="T0" fmla="*/ 30 w 60"/>
              <a:gd name="T1" fmla="*/ 0 h 60"/>
              <a:gd name="T2" fmla="*/ 50 w 60"/>
              <a:gd name="T3" fmla="*/ 8 h 60"/>
              <a:gd name="T4" fmla="*/ 8 w 60"/>
              <a:gd name="T5" fmla="*/ 50 h 60"/>
              <a:gd name="T6" fmla="*/ 0 w 60"/>
              <a:gd name="T7" fmla="*/ 30 h 60"/>
              <a:gd name="T8" fmla="*/ 30 w 60"/>
              <a:gd name="T9" fmla="*/ 0 h 60"/>
              <a:gd name="T10" fmla="*/ 58 w 60"/>
              <a:gd name="T11" fmla="*/ 20 h 60"/>
              <a:gd name="T12" fmla="*/ 19 w 60"/>
              <a:gd name="T13" fmla="*/ 58 h 60"/>
              <a:gd name="T14" fmla="*/ 30 w 60"/>
              <a:gd name="T15" fmla="*/ 60 h 60"/>
              <a:gd name="T16" fmla="*/ 51 w 60"/>
              <a:gd name="T17" fmla="*/ 51 h 60"/>
              <a:gd name="T18" fmla="*/ 51 w 60"/>
              <a:gd name="T19" fmla="*/ 51 h 60"/>
              <a:gd name="T20" fmla="*/ 60 w 60"/>
              <a:gd name="T21" fmla="*/ 30 h 60"/>
              <a:gd name="T22" fmla="*/ 58 w 60"/>
              <a:gd name="T23" fmla="*/ 2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0" h="60">
                <a:moveTo>
                  <a:pt x="30" y="0"/>
                </a:moveTo>
                <a:cubicBezTo>
                  <a:pt x="38" y="0"/>
                  <a:pt x="45" y="3"/>
                  <a:pt x="50" y="8"/>
                </a:cubicBezTo>
                <a:cubicBezTo>
                  <a:pt x="8" y="50"/>
                  <a:pt x="8" y="50"/>
                  <a:pt x="8" y="50"/>
                </a:cubicBezTo>
                <a:cubicBezTo>
                  <a:pt x="3" y="45"/>
                  <a:pt x="0" y="38"/>
                  <a:pt x="0" y="30"/>
                </a:cubicBezTo>
                <a:cubicBezTo>
                  <a:pt x="30" y="0"/>
                  <a:pt x="30" y="0"/>
                  <a:pt x="30" y="0"/>
                </a:cubicBezTo>
                <a:close/>
                <a:moveTo>
                  <a:pt x="58" y="20"/>
                </a:moveTo>
                <a:cubicBezTo>
                  <a:pt x="19" y="58"/>
                  <a:pt x="19" y="58"/>
                  <a:pt x="19" y="58"/>
                </a:cubicBezTo>
                <a:cubicBezTo>
                  <a:pt x="23" y="59"/>
                  <a:pt x="26" y="60"/>
                  <a:pt x="30" y="60"/>
                </a:cubicBezTo>
                <a:cubicBezTo>
                  <a:pt x="38" y="60"/>
                  <a:pt x="45" y="57"/>
                  <a:pt x="51" y="51"/>
                </a:cubicBezTo>
                <a:cubicBezTo>
                  <a:pt x="51" y="51"/>
                  <a:pt x="51" y="51"/>
                  <a:pt x="51" y="51"/>
                </a:cubicBezTo>
                <a:cubicBezTo>
                  <a:pt x="56" y="46"/>
                  <a:pt x="60" y="38"/>
                  <a:pt x="60" y="30"/>
                </a:cubicBezTo>
                <a:cubicBezTo>
                  <a:pt x="60" y="27"/>
                  <a:pt x="59" y="23"/>
                  <a:pt x="58" y="20"/>
                </a:cubicBezTo>
                <a:close/>
              </a:path>
            </a:pathLst>
          </a:custGeom>
          <a:solidFill>
            <a:srgbClr val="40B4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35" name="Freeform 235"/>
          <p:cNvSpPr>
            <a:spLocks noEditPoints="1"/>
          </p:cNvSpPr>
          <p:nvPr/>
        </p:nvSpPr>
        <p:spPr bwMode="auto">
          <a:xfrm>
            <a:off x="2747963" y="3217863"/>
            <a:ext cx="84138" cy="765175"/>
          </a:xfrm>
          <a:custGeom>
            <a:avLst/>
            <a:gdLst>
              <a:gd name="T0" fmla="*/ 53 w 53"/>
              <a:gd name="T1" fmla="*/ 444 h 482"/>
              <a:gd name="T2" fmla="*/ 45 w 53"/>
              <a:gd name="T3" fmla="*/ 482 h 482"/>
              <a:gd name="T4" fmla="*/ 53 w 53"/>
              <a:gd name="T5" fmla="*/ 473 h 482"/>
              <a:gd name="T6" fmla="*/ 0 w 53"/>
              <a:gd name="T7" fmla="*/ 477 h 482"/>
              <a:gd name="T8" fmla="*/ 53 w 53"/>
              <a:gd name="T9" fmla="*/ 394 h 482"/>
              <a:gd name="T10" fmla="*/ 53 w 53"/>
              <a:gd name="T11" fmla="*/ 423 h 482"/>
              <a:gd name="T12" fmla="*/ 53 w 53"/>
              <a:gd name="T13" fmla="*/ 343 h 482"/>
              <a:gd name="T14" fmla="*/ 0 w 53"/>
              <a:gd name="T15" fmla="*/ 426 h 482"/>
              <a:gd name="T16" fmla="*/ 53 w 53"/>
              <a:gd name="T17" fmla="*/ 373 h 482"/>
              <a:gd name="T18" fmla="*/ 0 w 53"/>
              <a:gd name="T19" fmla="*/ 376 h 482"/>
              <a:gd name="T20" fmla="*/ 53 w 53"/>
              <a:gd name="T21" fmla="*/ 293 h 482"/>
              <a:gd name="T22" fmla="*/ 53 w 53"/>
              <a:gd name="T23" fmla="*/ 323 h 482"/>
              <a:gd name="T24" fmla="*/ 53 w 53"/>
              <a:gd name="T25" fmla="*/ 242 h 482"/>
              <a:gd name="T26" fmla="*/ 0 w 53"/>
              <a:gd name="T27" fmla="*/ 326 h 482"/>
              <a:gd name="T28" fmla="*/ 53 w 53"/>
              <a:gd name="T29" fmla="*/ 272 h 482"/>
              <a:gd name="T30" fmla="*/ 0 w 53"/>
              <a:gd name="T31" fmla="*/ 275 h 482"/>
              <a:gd name="T32" fmla="*/ 53 w 53"/>
              <a:gd name="T33" fmla="*/ 193 h 482"/>
              <a:gd name="T34" fmla="*/ 53 w 53"/>
              <a:gd name="T35" fmla="*/ 222 h 482"/>
              <a:gd name="T36" fmla="*/ 53 w 53"/>
              <a:gd name="T37" fmla="*/ 143 h 482"/>
              <a:gd name="T38" fmla="*/ 0 w 53"/>
              <a:gd name="T39" fmla="*/ 226 h 482"/>
              <a:gd name="T40" fmla="*/ 53 w 53"/>
              <a:gd name="T41" fmla="*/ 173 h 482"/>
              <a:gd name="T42" fmla="*/ 0 w 53"/>
              <a:gd name="T43" fmla="*/ 176 h 482"/>
              <a:gd name="T44" fmla="*/ 53 w 53"/>
              <a:gd name="T45" fmla="*/ 92 h 482"/>
              <a:gd name="T46" fmla="*/ 53 w 53"/>
              <a:gd name="T47" fmla="*/ 122 h 482"/>
              <a:gd name="T48" fmla="*/ 53 w 53"/>
              <a:gd name="T49" fmla="*/ 42 h 482"/>
              <a:gd name="T50" fmla="*/ 0 w 53"/>
              <a:gd name="T51" fmla="*/ 104 h 482"/>
              <a:gd name="T52" fmla="*/ 53 w 53"/>
              <a:gd name="T53" fmla="*/ 72 h 482"/>
              <a:gd name="T54" fmla="*/ 53 w 53"/>
              <a:gd name="T55" fmla="*/ 21 h 482"/>
              <a:gd name="T56" fmla="*/ 0 w 53"/>
              <a:gd name="T57" fmla="*/ 45 h 482"/>
              <a:gd name="T58" fmla="*/ 53 w 53"/>
              <a:gd name="T59" fmla="*/ 0 h 482"/>
              <a:gd name="T60" fmla="*/ 53 w 53"/>
              <a:gd name="T61" fmla="*/ 21 h 482"/>
              <a:gd name="T62" fmla="*/ 0 w 53"/>
              <a:gd name="T63" fmla="*/ 0 h 482"/>
              <a:gd name="T64" fmla="*/ 25 w 53"/>
              <a:gd name="T65" fmla="*/ 0 h 4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3" h="482">
                <a:moveTo>
                  <a:pt x="53" y="473"/>
                </a:moveTo>
                <a:lnTo>
                  <a:pt x="53" y="444"/>
                </a:lnTo>
                <a:lnTo>
                  <a:pt x="15" y="482"/>
                </a:lnTo>
                <a:lnTo>
                  <a:pt x="45" y="482"/>
                </a:lnTo>
                <a:lnTo>
                  <a:pt x="53" y="473"/>
                </a:lnTo>
                <a:lnTo>
                  <a:pt x="53" y="473"/>
                </a:lnTo>
                <a:close/>
                <a:moveTo>
                  <a:pt x="53" y="423"/>
                </a:moveTo>
                <a:lnTo>
                  <a:pt x="0" y="477"/>
                </a:lnTo>
                <a:lnTo>
                  <a:pt x="0" y="447"/>
                </a:lnTo>
                <a:lnTo>
                  <a:pt x="53" y="394"/>
                </a:lnTo>
                <a:lnTo>
                  <a:pt x="53" y="423"/>
                </a:lnTo>
                <a:lnTo>
                  <a:pt x="53" y="423"/>
                </a:lnTo>
                <a:close/>
                <a:moveTo>
                  <a:pt x="53" y="373"/>
                </a:moveTo>
                <a:lnTo>
                  <a:pt x="53" y="343"/>
                </a:lnTo>
                <a:lnTo>
                  <a:pt x="0" y="397"/>
                </a:lnTo>
                <a:lnTo>
                  <a:pt x="0" y="426"/>
                </a:lnTo>
                <a:lnTo>
                  <a:pt x="53" y="373"/>
                </a:lnTo>
                <a:lnTo>
                  <a:pt x="53" y="373"/>
                </a:lnTo>
                <a:close/>
                <a:moveTo>
                  <a:pt x="53" y="323"/>
                </a:moveTo>
                <a:lnTo>
                  <a:pt x="0" y="376"/>
                </a:lnTo>
                <a:lnTo>
                  <a:pt x="0" y="346"/>
                </a:lnTo>
                <a:lnTo>
                  <a:pt x="53" y="293"/>
                </a:lnTo>
                <a:lnTo>
                  <a:pt x="53" y="323"/>
                </a:lnTo>
                <a:lnTo>
                  <a:pt x="53" y="323"/>
                </a:lnTo>
                <a:close/>
                <a:moveTo>
                  <a:pt x="53" y="272"/>
                </a:moveTo>
                <a:lnTo>
                  <a:pt x="53" y="242"/>
                </a:lnTo>
                <a:lnTo>
                  <a:pt x="0" y="297"/>
                </a:lnTo>
                <a:lnTo>
                  <a:pt x="0" y="326"/>
                </a:lnTo>
                <a:lnTo>
                  <a:pt x="53" y="272"/>
                </a:lnTo>
                <a:lnTo>
                  <a:pt x="53" y="272"/>
                </a:lnTo>
                <a:close/>
                <a:moveTo>
                  <a:pt x="53" y="222"/>
                </a:moveTo>
                <a:lnTo>
                  <a:pt x="0" y="275"/>
                </a:lnTo>
                <a:lnTo>
                  <a:pt x="0" y="247"/>
                </a:lnTo>
                <a:lnTo>
                  <a:pt x="53" y="193"/>
                </a:lnTo>
                <a:lnTo>
                  <a:pt x="53" y="222"/>
                </a:lnTo>
                <a:lnTo>
                  <a:pt x="53" y="222"/>
                </a:lnTo>
                <a:close/>
                <a:moveTo>
                  <a:pt x="53" y="173"/>
                </a:moveTo>
                <a:lnTo>
                  <a:pt x="53" y="143"/>
                </a:lnTo>
                <a:lnTo>
                  <a:pt x="0" y="196"/>
                </a:lnTo>
                <a:lnTo>
                  <a:pt x="0" y="226"/>
                </a:lnTo>
                <a:lnTo>
                  <a:pt x="53" y="173"/>
                </a:lnTo>
                <a:lnTo>
                  <a:pt x="53" y="173"/>
                </a:lnTo>
                <a:close/>
                <a:moveTo>
                  <a:pt x="53" y="122"/>
                </a:moveTo>
                <a:lnTo>
                  <a:pt x="0" y="176"/>
                </a:lnTo>
                <a:lnTo>
                  <a:pt x="0" y="146"/>
                </a:lnTo>
                <a:lnTo>
                  <a:pt x="53" y="92"/>
                </a:lnTo>
                <a:lnTo>
                  <a:pt x="53" y="122"/>
                </a:lnTo>
                <a:lnTo>
                  <a:pt x="53" y="122"/>
                </a:lnTo>
                <a:close/>
                <a:moveTo>
                  <a:pt x="53" y="72"/>
                </a:moveTo>
                <a:lnTo>
                  <a:pt x="53" y="42"/>
                </a:lnTo>
                <a:lnTo>
                  <a:pt x="0" y="95"/>
                </a:lnTo>
                <a:lnTo>
                  <a:pt x="0" y="104"/>
                </a:lnTo>
                <a:lnTo>
                  <a:pt x="0" y="125"/>
                </a:lnTo>
                <a:lnTo>
                  <a:pt x="53" y="72"/>
                </a:lnTo>
                <a:lnTo>
                  <a:pt x="53" y="72"/>
                </a:lnTo>
                <a:close/>
                <a:moveTo>
                  <a:pt x="53" y="21"/>
                </a:moveTo>
                <a:lnTo>
                  <a:pt x="0" y="75"/>
                </a:lnTo>
                <a:lnTo>
                  <a:pt x="0" y="45"/>
                </a:lnTo>
                <a:lnTo>
                  <a:pt x="46" y="0"/>
                </a:lnTo>
                <a:lnTo>
                  <a:pt x="53" y="0"/>
                </a:lnTo>
                <a:lnTo>
                  <a:pt x="53" y="21"/>
                </a:lnTo>
                <a:lnTo>
                  <a:pt x="53" y="21"/>
                </a:lnTo>
                <a:close/>
                <a:moveTo>
                  <a:pt x="25" y="0"/>
                </a:moveTo>
                <a:lnTo>
                  <a:pt x="0" y="0"/>
                </a:lnTo>
                <a:lnTo>
                  <a:pt x="0" y="25"/>
                </a:lnTo>
                <a:lnTo>
                  <a:pt x="25" y="0"/>
                </a:lnTo>
                <a:close/>
              </a:path>
            </a:pathLst>
          </a:cu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36" name="Freeform 236"/>
          <p:cNvSpPr>
            <a:spLocks noEditPoints="1"/>
          </p:cNvSpPr>
          <p:nvPr/>
        </p:nvSpPr>
        <p:spPr bwMode="auto">
          <a:xfrm>
            <a:off x="2859088" y="3217863"/>
            <a:ext cx="84138" cy="765175"/>
          </a:xfrm>
          <a:custGeom>
            <a:avLst/>
            <a:gdLst>
              <a:gd name="T0" fmla="*/ 0 w 53"/>
              <a:gd name="T1" fmla="*/ 5 h 482"/>
              <a:gd name="T2" fmla="*/ 0 w 53"/>
              <a:gd name="T3" fmla="*/ 0 h 482"/>
              <a:gd name="T4" fmla="*/ 0 w 53"/>
              <a:gd name="T5" fmla="*/ 25 h 482"/>
              <a:gd name="T6" fmla="*/ 53 w 53"/>
              <a:gd name="T7" fmla="*/ 0 h 482"/>
              <a:gd name="T8" fmla="*/ 0 w 53"/>
              <a:gd name="T9" fmla="*/ 55 h 482"/>
              <a:gd name="T10" fmla="*/ 0 w 53"/>
              <a:gd name="T11" fmla="*/ 25 h 482"/>
              <a:gd name="T12" fmla="*/ 0 w 53"/>
              <a:gd name="T13" fmla="*/ 105 h 482"/>
              <a:gd name="T14" fmla="*/ 53 w 53"/>
              <a:gd name="T15" fmla="*/ 22 h 482"/>
              <a:gd name="T16" fmla="*/ 0 w 53"/>
              <a:gd name="T17" fmla="*/ 76 h 482"/>
              <a:gd name="T18" fmla="*/ 53 w 53"/>
              <a:gd name="T19" fmla="*/ 73 h 482"/>
              <a:gd name="T20" fmla="*/ 0 w 53"/>
              <a:gd name="T21" fmla="*/ 156 h 482"/>
              <a:gd name="T22" fmla="*/ 0 w 53"/>
              <a:gd name="T23" fmla="*/ 126 h 482"/>
              <a:gd name="T24" fmla="*/ 0 w 53"/>
              <a:gd name="T25" fmla="*/ 205 h 482"/>
              <a:gd name="T26" fmla="*/ 53 w 53"/>
              <a:gd name="T27" fmla="*/ 123 h 482"/>
              <a:gd name="T28" fmla="*/ 0 w 53"/>
              <a:gd name="T29" fmla="*/ 176 h 482"/>
              <a:gd name="T30" fmla="*/ 53 w 53"/>
              <a:gd name="T31" fmla="*/ 173 h 482"/>
              <a:gd name="T32" fmla="*/ 0 w 53"/>
              <a:gd name="T33" fmla="*/ 256 h 482"/>
              <a:gd name="T34" fmla="*/ 0 w 53"/>
              <a:gd name="T35" fmla="*/ 227 h 482"/>
              <a:gd name="T36" fmla="*/ 0 w 53"/>
              <a:gd name="T37" fmla="*/ 306 h 482"/>
              <a:gd name="T38" fmla="*/ 53 w 53"/>
              <a:gd name="T39" fmla="*/ 223 h 482"/>
              <a:gd name="T40" fmla="*/ 0 w 53"/>
              <a:gd name="T41" fmla="*/ 276 h 482"/>
              <a:gd name="T42" fmla="*/ 53 w 53"/>
              <a:gd name="T43" fmla="*/ 273 h 482"/>
              <a:gd name="T44" fmla="*/ 0 w 53"/>
              <a:gd name="T45" fmla="*/ 356 h 482"/>
              <a:gd name="T46" fmla="*/ 0 w 53"/>
              <a:gd name="T47" fmla="*/ 326 h 482"/>
              <a:gd name="T48" fmla="*/ 0 w 53"/>
              <a:gd name="T49" fmla="*/ 407 h 482"/>
              <a:gd name="T50" fmla="*/ 53 w 53"/>
              <a:gd name="T51" fmla="*/ 323 h 482"/>
              <a:gd name="T52" fmla="*/ 0 w 53"/>
              <a:gd name="T53" fmla="*/ 377 h 482"/>
              <a:gd name="T54" fmla="*/ 53 w 53"/>
              <a:gd name="T55" fmla="*/ 374 h 482"/>
              <a:gd name="T56" fmla="*/ 53 w 53"/>
              <a:gd name="T57" fmla="*/ 403 h 482"/>
              <a:gd name="T58" fmla="*/ 0 w 53"/>
              <a:gd name="T59" fmla="*/ 427 h 482"/>
              <a:gd name="T60" fmla="*/ 0 w 53"/>
              <a:gd name="T61" fmla="*/ 478 h 482"/>
              <a:gd name="T62" fmla="*/ 25 w 53"/>
              <a:gd name="T63" fmla="*/ 482 h 482"/>
              <a:gd name="T64" fmla="*/ 53 w 53"/>
              <a:gd name="T65" fmla="*/ 424 h 482"/>
              <a:gd name="T66" fmla="*/ 0 w 53"/>
              <a:gd name="T67" fmla="*/ 478 h 482"/>
              <a:gd name="T68" fmla="*/ 53 w 53"/>
              <a:gd name="T69" fmla="*/ 473 h 482"/>
              <a:gd name="T70" fmla="*/ 46 w 53"/>
              <a:gd name="T71" fmla="*/ 482 h 4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3" h="482">
                <a:moveTo>
                  <a:pt x="0" y="0"/>
                </a:moveTo>
                <a:lnTo>
                  <a:pt x="0" y="5"/>
                </a:lnTo>
                <a:lnTo>
                  <a:pt x="5" y="0"/>
                </a:lnTo>
                <a:lnTo>
                  <a:pt x="0" y="0"/>
                </a:lnTo>
                <a:lnTo>
                  <a:pt x="0" y="0"/>
                </a:lnTo>
                <a:close/>
                <a:moveTo>
                  <a:pt x="0" y="25"/>
                </a:moveTo>
                <a:lnTo>
                  <a:pt x="25" y="0"/>
                </a:lnTo>
                <a:lnTo>
                  <a:pt x="53" y="0"/>
                </a:lnTo>
                <a:lnTo>
                  <a:pt x="53" y="2"/>
                </a:lnTo>
                <a:lnTo>
                  <a:pt x="0" y="55"/>
                </a:lnTo>
                <a:lnTo>
                  <a:pt x="0" y="25"/>
                </a:lnTo>
                <a:lnTo>
                  <a:pt x="0" y="25"/>
                </a:lnTo>
                <a:close/>
                <a:moveTo>
                  <a:pt x="0" y="76"/>
                </a:moveTo>
                <a:lnTo>
                  <a:pt x="0" y="105"/>
                </a:lnTo>
                <a:lnTo>
                  <a:pt x="53" y="52"/>
                </a:lnTo>
                <a:lnTo>
                  <a:pt x="53" y="22"/>
                </a:lnTo>
                <a:lnTo>
                  <a:pt x="0" y="76"/>
                </a:lnTo>
                <a:lnTo>
                  <a:pt x="0" y="76"/>
                </a:lnTo>
                <a:close/>
                <a:moveTo>
                  <a:pt x="0" y="126"/>
                </a:moveTo>
                <a:lnTo>
                  <a:pt x="53" y="73"/>
                </a:lnTo>
                <a:lnTo>
                  <a:pt x="53" y="102"/>
                </a:lnTo>
                <a:lnTo>
                  <a:pt x="0" y="156"/>
                </a:lnTo>
                <a:lnTo>
                  <a:pt x="0" y="126"/>
                </a:lnTo>
                <a:lnTo>
                  <a:pt x="0" y="126"/>
                </a:lnTo>
                <a:close/>
                <a:moveTo>
                  <a:pt x="0" y="176"/>
                </a:moveTo>
                <a:lnTo>
                  <a:pt x="0" y="205"/>
                </a:lnTo>
                <a:lnTo>
                  <a:pt x="53" y="152"/>
                </a:lnTo>
                <a:lnTo>
                  <a:pt x="53" y="123"/>
                </a:lnTo>
                <a:lnTo>
                  <a:pt x="0" y="176"/>
                </a:lnTo>
                <a:lnTo>
                  <a:pt x="0" y="176"/>
                </a:lnTo>
                <a:close/>
                <a:moveTo>
                  <a:pt x="0" y="227"/>
                </a:moveTo>
                <a:lnTo>
                  <a:pt x="53" y="173"/>
                </a:lnTo>
                <a:lnTo>
                  <a:pt x="53" y="202"/>
                </a:lnTo>
                <a:lnTo>
                  <a:pt x="0" y="256"/>
                </a:lnTo>
                <a:lnTo>
                  <a:pt x="0" y="227"/>
                </a:lnTo>
                <a:lnTo>
                  <a:pt x="0" y="227"/>
                </a:lnTo>
                <a:close/>
                <a:moveTo>
                  <a:pt x="0" y="276"/>
                </a:moveTo>
                <a:lnTo>
                  <a:pt x="0" y="306"/>
                </a:lnTo>
                <a:lnTo>
                  <a:pt x="53" y="253"/>
                </a:lnTo>
                <a:lnTo>
                  <a:pt x="53" y="223"/>
                </a:lnTo>
                <a:lnTo>
                  <a:pt x="0" y="276"/>
                </a:lnTo>
                <a:lnTo>
                  <a:pt x="0" y="276"/>
                </a:lnTo>
                <a:close/>
                <a:moveTo>
                  <a:pt x="0" y="326"/>
                </a:moveTo>
                <a:lnTo>
                  <a:pt x="53" y="273"/>
                </a:lnTo>
                <a:lnTo>
                  <a:pt x="53" y="303"/>
                </a:lnTo>
                <a:lnTo>
                  <a:pt x="0" y="356"/>
                </a:lnTo>
                <a:lnTo>
                  <a:pt x="0" y="326"/>
                </a:lnTo>
                <a:lnTo>
                  <a:pt x="0" y="326"/>
                </a:lnTo>
                <a:close/>
                <a:moveTo>
                  <a:pt x="0" y="377"/>
                </a:moveTo>
                <a:lnTo>
                  <a:pt x="0" y="407"/>
                </a:lnTo>
                <a:lnTo>
                  <a:pt x="53" y="353"/>
                </a:lnTo>
                <a:lnTo>
                  <a:pt x="53" y="323"/>
                </a:lnTo>
                <a:lnTo>
                  <a:pt x="0" y="377"/>
                </a:lnTo>
                <a:lnTo>
                  <a:pt x="0" y="377"/>
                </a:lnTo>
                <a:close/>
                <a:moveTo>
                  <a:pt x="0" y="427"/>
                </a:moveTo>
                <a:lnTo>
                  <a:pt x="53" y="374"/>
                </a:lnTo>
                <a:lnTo>
                  <a:pt x="53" y="377"/>
                </a:lnTo>
                <a:lnTo>
                  <a:pt x="53" y="403"/>
                </a:lnTo>
                <a:lnTo>
                  <a:pt x="0" y="456"/>
                </a:lnTo>
                <a:lnTo>
                  <a:pt x="0" y="427"/>
                </a:lnTo>
                <a:lnTo>
                  <a:pt x="0" y="427"/>
                </a:lnTo>
                <a:close/>
                <a:moveTo>
                  <a:pt x="0" y="478"/>
                </a:moveTo>
                <a:lnTo>
                  <a:pt x="0" y="482"/>
                </a:lnTo>
                <a:lnTo>
                  <a:pt x="25" y="482"/>
                </a:lnTo>
                <a:lnTo>
                  <a:pt x="53" y="453"/>
                </a:lnTo>
                <a:lnTo>
                  <a:pt x="53" y="424"/>
                </a:lnTo>
                <a:lnTo>
                  <a:pt x="0" y="478"/>
                </a:lnTo>
                <a:lnTo>
                  <a:pt x="0" y="478"/>
                </a:lnTo>
                <a:close/>
                <a:moveTo>
                  <a:pt x="46" y="482"/>
                </a:moveTo>
                <a:lnTo>
                  <a:pt x="53" y="473"/>
                </a:lnTo>
                <a:lnTo>
                  <a:pt x="53" y="482"/>
                </a:lnTo>
                <a:lnTo>
                  <a:pt x="46" y="482"/>
                </a:lnTo>
                <a:close/>
              </a:path>
            </a:pathLst>
          </a:cu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37" name="Freeform 237"/>
          <p:cNvSpPr>
            <a:spLocks noEditPoints="1"/>
          </p:cNvSpPr>
          <p:nvPr/>
        </p:nvSpPr>
        <p:spPr bwMode="auto">
          <a:xfrm>
            <a:off x="2203451" y="3217863"/>
            <a:ext cx="517525" cy="765175"/>
          </a:xfrm>
          <a:custGeom>
            <a:avLst/>
            <a:gdLst>
              <a:gd name="T0" fmla="*/ 272 w 308"/>
              <a:gd name="T1" fmla="*/ 0 h 455"/>
              <a:gd name="T2" fmla="*/ 266 w 308"/>
              <a:gd name="T3" fmla="*/ 34 h 455"/>
              <a:gd name="T4" fmla="*/ 253 w 308"/>
              <a:gd name="T5" fmla="*/ 0 h 455"/>
              <a:gd name="T6" fmla="*/ 191 w 308"/>
              <a:gd name="T7" fmla="*/ 34 h 455"/>
              <a:gd name="T8" fmla="*/ 253 w 308"/>
              <a:gd name="T9" fmla="*/ 0 h 455"/>
              <a:gd name="T10" fmla="*/ 177 w 308"/>
              <a:gd name="T11" fmla="*/ 0 h 455"/>
              <a:gd name="T12" fmla="*/ 171 w 308"/>
              <a:gd name="T13" fmla="*/ 34 h 455"/>
              <a:gd name="T14" fmla="*/ 158 w 308"/>
              <a:gd name="T15" fmla="*/ 0 h 455"/>
              <a:gd name="T16" fmla="*/ 96 w 308"/>
              <a:gd name="T17" fmla="*/ 34 h 455"/>
              <a:gd name="T18" fmla="*/ 158 w 308"/>
              <a:gd name="T19" fmla="*/ 0 h 455"/>
              <a:gd name="T20" fmla="*/ 83 w 308"/>
              <a:gd name="T21" fmla="*/ 0 h 455"/>
              <a:gd name="T22" fmla="*/ 77 w 308"/>
              <a:gd name="T23" fmla="*/ 34 h 455"/>
              <a:gd name="T24" fmla="*/ 63 w 308"/>
              <a:gd name="T25" fmla="*/ 0 h 455"/>
              <a:gd name="T26" fmla="*/ 0 w 308"/>
              <a:gd name="T27" fmla="*/ 35 h 455"/>
              <a:gd name="T28" fmla="*/ 63 w 308"/>
              <a:gd name="T29" fmla="*/ 0 h 455"/>
              <a:gd name="T30" fmla="*/ 12 w 308"/>
              <a:gd name="T31" fmla="*/ 0 h 455"/>
              <a:gd name="T32" fmla="*/ 3 w 308"/>
              <a:gd name="T33" fmla="*/ 3 h 455"/>
              <a:gd name="T34" fmla="*/ 0 w 308"/>
              <a:gd name="T35" fmla="*/ 16 h 455"/>
              <a:gd name="T36" fmla="*/ 0 w 308"/>
              <a:gd name="T37" fmla="*/ 83 h 455"/>
              <a:gd name="T38" fmla="*/ 29 w 308"/>
              <a:gd name="T39" fmla="*/ 81 h 455"/>
              <a:gd name="T40" fmla="*/ 0 w 308"/>
              <a:gd name="T41" fmla="*/ 83 h 455"/>
              <a:gd name="T42" fmla="*/ 29 w 308"/>
              <a:gd name="T43" fmla="*/ 101 h 455"/>
              <a:gd name="T44" fmla="*/ 0 w 308"/>
              <a:gd name="T45" fmla="*/ 158 h 455"/>
              <a:gd name="T46" fmla="*/ 0 w 308"/>
              <a:gd name="T47" fmla="*/ 177 h 455"/>
              <a:gd name="T48" fmla="*/ 29 w 308"/>
              <a:gd name="T49" fmla="*/ 176 h 455"/>
              <a:gd name="T50" fmla="*/ 0 w 308"/>
              <a:gd name="T51" fmla="*/ 177 h 455"/>
              <a:gd name="T52" fmla="*/ 29 w 308"/>
              <a:gd name="T53" fmla="*/ 196 h 455"/>
              <a:gd name="T54" fmla="*/ 0 w 308"/>
              <a:gd name="T55" fmla="*/ 253 h 455"/>
              <a:gd name="T56" fmla="*/ 0 w 308"/>
              <a:gd name="T57" fmla="*/ 272 h 455"/>
              <a:gd name="T58" fmla="*/ 29 w 308"/>
              <a:gd name="T59" fmla="*/ 271 h 455"/>
              <a:gd name="T60" fmla="*/ 0 w 308"/>
              <a:gd name="T61" fmla="*/ 272 h 455"/>
              <a:gd name="T62" fmla="*/ 29 w 308"/>
              <a:gd name="T63" fmla="*/ 290 h 455"/>
              <a:gd name="T64" fmla="*/ 0 w 308"/>
              <a:gd name="T65" fmla="*/ 347 h 455"/>
              <a:gd name="T66" fmla="*/ 0 w 308"/>
              <a:gd name="T67" fmla="*/ 367 h 455"/>
              <a:gd name="T68" fmla="*/ 29 w 308"/>
              <a:gd name="T69" fmla="*/ 366 h 455"/>
              <a:gd name="T70" fmla="*/ 0 w 308"/>
              <a:gd name="T71" fmla="*/ 367 h 455"/>
              <a:gd name="T72" fmla="*/ 29 w 308"/>
              <a:gd name="T73" fmla="*/ 385 h 455"/>
              <a:gd name="T74" fmla="*/ 29 w 308"/>
              <a:gd name="T75" fmla="*/ 413 h 455"/>
              <a:gd name="T76" fmla="*/ 0 w 308"/>
              <a:gd name="T77" fmla="*/ 414 h 455"/>
              <a:gd name="T78" fmla="*/ 12 w 308"/>
              <a:gd name="T79" fmla="*/ 455 h 455"/>
              <a:gd name="T80" fmla="*/ 69 w 308"/>
              <a:gd name="T81" fmla="*/ 421 h 455"/>
              <a:gd name="T82" fmla="*/ 8 w 308"/>
              <a:gd name="T83" fmla="*/ 454 h 455"/>
              <a:gd name="T84" fmla="*/ 88 w 308"/>
              <a:gd name="T85" fmla="*/ 421 h 455"/>
              <a:gd name="T86" fmla="*/ 82 w 308"/>
              <a:gd name="T87" fmla="*/ 455 h 455"/>
              <a:gd name="T88" fmla="*/ 102 w 308"/>
              <a:gd name="T89" fmla="*/ 455 h 455"/>
              <a:gd name="T90" fmla="*/ 164 w 308"/>
              <a:gd name="T91" fmla="*/ 421 h 455"/>
              <a:gd name="T92" fmla="*/ 102 w 308"/>
              <a:gd name="T93" fmla="*/ 455 h 455"/>
              <a:gd name="T94" fmla="*/ 183 w 308"/>
              <a:gd name="T95" fmla="*/ 421 h 455"/>
              <a:gd name="T96" fmla="*/ 177 w 308"/>
              <a:gd name="T97" fmla="*/ 455 h 455"/>
              <a:gd name="T98" fmla="*/ 196 w 308"/>
              <a:gd name="T99" fmla="*/ 455 h 455"/>
              <a:gd name="T100" fmla="*/ 258 w 308"/>
              <a:gd name="T101" fmla="*/ 421 h 455"/>
              <a:gd name="T102" fmla="*/ 196 w 308"/>
              <a:gd name="T103" fmla="*/ 455 h 455"/>
              <a:gd name="T104" fmla="*/ 278 w 308"/>
              <a:gd name="T105" fmla="*/ 421 h 455"/>
              <a:gd name="T106" fmla="*/ 272 w 308"/>
              <a:gd name="T107" fmla="*/ 455 h 455"/>
              <a:gd name="T108" fmla="*/ 291 w 308"/>
              <a:gd name="T109" fmla="*/ 455 h 455"/>
              <a:gd name="T110" fmla="*/ 308 w 308"/>
              <a:gd name="T111" fmla="*/ 438 h 455"/>
              <a:gd name="T112" fmla="*/ 286 w 308"/>
              <a:gd name="T113" fmla="*/ 34 h 455"/>
              <a:gd name="T114" fmla="*/ 308 w 308"/>
              <a:gd name="T115" fmla="*/ 34 h 4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308" h="455">
                <a:moveTo>
                  <a:pt x="300" y="0"/>
                </a:moveTo>
                <a:cubicBezTo>
                  <a:pt x="272" y="0"/>
                  <a:pt x="272" y="0"/>
                  <a:pt x="272" y="0"/>
                </a:cubicBezTo>
                <a:cubicBezTo>
                  <a:pt x="238" y="34"/>
                  <a:pt x="238" y="34"/>
                  <a:pt x="238" y="34"/>
                </a:cubicBezTo>
                <a:cubicBezTo>
                  <a:pt x="266" y="34"/>
                  <a:pt x="266" y="34"/>
                  <a:pt x="266" y="34"/>
                </a:cubicBezTo>
                <a:cubicBezTo>
                  <a:pt x="300" y="0"/>
                  <a:pt x="300" y="0"/>
                  <a:pt x="300" y="0"/>
                </a:cubicBezTo>
                <a:close/>
                <a:moveTo>
                  <a:pt x="253" y="0"/>
                </a:moveTo>
                <a:cubicBezTo>
                  <a:pt x="219" y="34"/>
                  <a:pt x="219" y="34"/>
                  <a:pt x="219" y="34"/>
                </a:cubicBezTo>
                <a:cubicBezTo>
                  <a:pt x="191" y="34"/>
                  <a:pt x="191" y="34"/>
                  <a:pt x="191" y="34"/>
                </a:cubicBezTo>
                <a:cubicBezTo>
                  <a:pt x="225" y="0"/>
                  <a:pt x="225" y="0"/>
                  <a:pt x="225" y="0"/>
                </a:cubicBezTo>
                <a:cubicBezTo>
                  <a:pt x="253" y="0"/>
                  <a:pt x="253" y="0"/>
                  <a:pt x="253" y="0"/>
                </a:cubicBezTo>
                <a:close/>
                <a:moveTo>
                  <a:pt x="205" y="0"/>
                </a:moveTo>
                <a:cubicBezTo>
                  <a:pt x="177" y="0"/>
                  <a:pt x="177" y="0"/>
                  <a:pt x="177" y="0"/>
                </a:cubicBezTo>
                <a:cubicBezTo>
                  <a:pt x="144" y="34"/>
                  <a:pt x="144" y="34"/>
                  <a:pt x="144" y="34"/>
                </a:cubicBezTo>
                <a:cubicBezTo>
                  <a:pt x="171" y="34"/>
                  <a:pt x="171" y="34"/>
                  <a:pt x="171" y="34"/>
                </a:cubicBezTo>
                <a:cubicBezTo>
                  <a:pt x="205" y="0"/>
                  <a:pt x="205" y="0"/>
                  <a:pt x="205" y="0"/>
                </a:cubicBezTo>
                <a:close/>
                <a:moveTo>
                  <a:pt x="158" y="0"/>
                </a:moveTo>
                <a:cubicBezTo>
                  <a:pt x="124" y="34"/>
                  <a:pt x="124" y="34"/>
                  <a:pt x="124" y="34"/>
                </a:cubicBezTo>
                <a:cubicBezTo>
                  <a:pt x="96" y="34"/>
                  <a:pt x="96" y="34"/>
                  <a:pt x="96" y="34"/>
                </a:cubicBezTo>
                <a:cubicBezTo>
                  <a:pt x="130" y="0"/>
                  <a:pt x="130" y="0"/>
                  <a:pt x="130" y="0"/>
                </a:cubicBezTo>
                <a:cubicBezTo>
                  <a:pt x="158" y="0"/>
                  <a:pt x="158" y="0"/>
                  <a:pt x="158" y="0"/>
                </a:cubicBezTo>
                <a:close/>
                <a:moveTo>
                  <a:pt x="111" y="0"/>
                </a:moveTo>
                <a:cubicBezTo>
                  <a:pt x="83" y="0"/>
                  <a:pt x="83" y="0"/>
                  <a:pt x="83" y="0"/>
                </a:cubicBezTo>
                <a:cubicBezTo>
                  <a:pt x="49" y="34"/>
                  <a:pt x="49" y="34"/>
                  <a:pt x="49" y="34"/>
                </a:cubicBezTo>
                <a:cubicBezTo>
                  <a:pt x="77" y="34"/>
                  <a:pt x="77" y="34"/>
                  <a:pt x="77" y="34"/>
                </a:cubicBezTo>
                <a:cubicBezTo>
                  <a:pt x="111" y="0"/>
                  <a:pt x="111" y="0"/>
                  <a:pt x="111" y="0"/>
                </a:cubicBezTo>
                <a:close/>
                <a:moveTo>
                  <a:pt x="63" y="0"/>
                </a:moveTo>
                <a:cubicBezTo>
                  <a:pt x="0" y="63"/>
                  <a:pt x="0" y="63"/>
                  <a:pt x="0" y="63"/>
                </a:cubicBezTo>
                <a:cubicBezTo>
                  <a:pt x="0" y="35"/>
                  <a:pt x="0" y="35"/>
                  <a:pt x="0" y="35"/>
                </a:cubicBezTo>
                <a:cubicBezTo>
                  <a:pt x="35" y="0"/>
                  <a:pt x="35" y="0"/>
                  <a:pt x="35" y="0"/>
                </a:cubicBezTo>
                <a:cubicBezTo>
                  <a:pt x="63" y="0"/>
                  <a:pt x="63" y="0"/>
                  <a:pt x="63" y="0"/>
                </a:cubicBezTo>
                <a:close/>
                <a:moveTo>
                  <a:pt x="16" y="0"/>
                </a:moveTo>
                <a:cubicBezTo>
                  <a:pt x="12" y="0"/>
                  <a:pt x="12" y="0"/>
                  <a:pt x="12" y="0"/>
                </a:cubicBezTo>
                <a:cubicBezTo>
                  <a:pt x="8" y="0"/>
                  <a:pt x="5" y="1"/>
                  <a:pt x="3" y="3"/>
                </a:cubicBezTo>
                <a:cubicBezTo>
                  <a:pt x="3" y="3"/>
                  <a:pt x="3" y="3"/>
                  <a:pt x="3" y="3"/>
                </a:cubicBezTo>
                <a:cubicBezTo>
                  <a:pt x="1" y="5"/>
                  <a:pt x="0" y="8"/>
                  <a:pt x="0" y="12"/>
                </a:cubicBezTo>
                <a:cubicBezTo>
                  <a:pt x="0" y="16"/>
                  <a:pt x="0" y="16"/>
                  <a:pt x="0" y="16"/>
                </a:cubicBezTo>
                <a:cubicBezTo>
                  <a:pt x="16" y="0"/>
                  <a:pt x="16" y="0"/>
                  <a:pt x="16" y="0"/>
                </a:cubicBezTo>
                <a:close/>
                <a:moveTo>
                  <a:pt x="0" y="83"/>
                </a:moveTo>
                <a:cubicBezTo>
                  <a:pt x="0" y="111"/>
                  <a:pt x="0" y="111"/>
                  <a:pt x="0" y="111"/>
                </a:cubicBezTo>
                <a:cubicBezTo>
                  <a:pt x="29" y="81"/>
                  <a:pt x="29" y="81"/>
                  <a:pt x="29" y="81"/>
                </a:cubicBezTo>
                <a:cubicBezTo>
                  <a:pt x="29" y="53"/>
                  <a:pt x="29" y="53"/>
                  <a:pt x="29" y="53"/>
                </a:cubicBezTo>
                <a:cubicBezTo>
                  <a:pt x="0" y="83"/>
                  <a:pt x="0" y="83"/>
                  <a:pt x="0" y="83"/>
                </a:cubicBezTo>
                <a:close/>
                <a:moveTo>
                  <a:pt x="0" y="130"/>
                </a:moveTo>
                <a:cubicBezTo>
                  <a:pt x="29" y="101"/>
                  <a:pt x="29" y="101"/>
                  <a:pt x="29" y="101"/>
                </a:cubicBezTo>
                <a:cubicBezTo>
                  <a:pt x="29" y="129"/>
                  <a:pt x="29" y="129"/>
                  <a:pt x="29" y="129"/>
                </a:cubicBezTo>
                <a:cubicBezTo>
                  <a:pt x="0" y="158"/>
                  <a:pt x="0" y="158"/>
                  <a:pt x="0" y="158"/>
                </a:cubicBezTo>
                <a:cubicBezTo>
                  <a:pt x="0" y="130"/>
                  <a:pt x="0" y="130"/>
                  <a:pt x="0" y="130"/>
                </a:cubicBezTo>
                <a:close/>
                <a:moveTo>
                  <a:pt x="0" y="177"/>
                </a:moveTo>
                <a:cubicBezTo>
                  <a:pt x="0" y="205"/>
                  <a:pt x="0" y="205"/>
                  <a:pt x="0" y="205"/>
                </a:cubicBezTo>
                <a:cubicBezTo>
                  <a:pt x="29" y="176"/>
                  <a:pt x="29" y="176"/>
                  <a:pt x="29" y="176"/>
                </a:cubicBezTo>
                <a:cubicBezTo>
                  <a:pt x="29" y="148"/>
                  <a:pt x="29" y="148"/>
                  <a:pt x="29" y="148"/>
                </a:cubicBezTo>
                <a:cubicBezTo>
                  <a:pt x="0" y="177"/>
                  <a:pt x="0" y="177"/>
                  <a:pt x="0" y="177"/>
                </a:cubicBezTo>
                <a:close/>
                <a:moveTo>
                  <a:pt x="0" y="225"/>
                </a:moveTo>
                <a:cubicBezTo>
                  <a:pt x="29" y="196"/>
                  <a:pt x="29" y="196"/>
                  <a:pt x="29" y="196"/>
                </a:cubicBezTo>
                <a:cubicBezTo>
                  <a:pt x="29" y="223"/>
                  <a:pt x="29" y="223"/>
                  <a:pt x="29" y="223"/>
                </a:cubicBezTo>
                <a:cubicBezTo>
                  <a:pt x="0" y="253"/>
                  <a:pt x="0" y="253"/>
                  <a:pt x="0" y="253"/>
                </a:cubicBezTo>
                <a:cubicBezTo>
                  <a:pt x="0" y="225"/>
                  <a:pt x="0" y="225"/>
                  <a:pt x="0" y="225"/>
                </a:cubicBezTo>
                <a:close/>
                <a:moveTo>
                  <a:pt x="0" y="272"/>
                </a:moveTo>
                <a:cubicBezTo>
                  <a:pt x="0" y="300"/>
                  <a:pt x="0" y="300"/>
                  <a:pt x="0" y="300"/>
                </a:cubicBezTo>
                <a:cubicBezTo>
                  <a:pt x="29" y="271"/>
                  <a:pt x="29" y="271"/>
                  <a:pt x="29" y="271"/>
                </a:cubicBezTo>
                <a:cubicBezTo>
                  <a:pt x="29" y="243"/>
                  <a:pt x="29" y="243"/>
                  <a:pt x="29" y="243"/>
                </a:cubicBezTo>
                <a:cubicBezTo>
                  <a:pt x="0" y="272"/>
                  <a:pt x="0" y="272"/>
                  <a:pt x="0" y="272"/>
                </a:cubicBezTo>
                <a:close/>
                <a:moveTo>
                  <a:pt x="0" y="319"/>
                </a:moveTo>
                <a:cubicBezTo>
                  <a:pt x="29" y="290"/>
                  <a:pt x="29" y="290"/>
                  <a:pt x="29" y="290"/>
                </a:cubicBezTo>
                <a:cubicBezTo>
                  <a:pt x="29" y="318"/>
                  <a:pt x="29" y="318"/>
                  <a:pt x="29" y="318"/>
                </a:cubicBezTo>
                <a:cubicBezTo>
                  <a:pt x="0" y="347"/>
                  <a:pt x="0" y="347"/>
                  <a:pt x="0" y="347"/>
                </a:cubicBezTo>
                <a:cubicBezTo>
                  <a:pt x="0" y="319"/>
                  <a:pt x="0" y="319"/>
                  <a:pt x="0" y="319"/>
                </a:cubicBezTo>
                <a:close/>
                <a:moveTo>
                  <a:pt x="0" y="367"/>
                </a:moveTo>
                <a:cubicBezTo>
                  <a:pt x="0" y="395"/>
                  <a:pt x="0" y="395"/>
                  <a:pt x="0" y="395"/>
                </a:cubicBezTo>
                <a:cubicBezTo>
                  <a:pt x="29" y="366"/>
                  <a:pt x="29" y="366"/>
                  <a:pt x="29" y="366"/>
                </a:cubicBezTo>
                <a:cubicBezTo>
                  <a:pt x="29" y="338"/>
                  <a:pt x="29" y="338"/>
                  <a:pt x="29" y="338"/>
                </a:cubicBezTo>
                <a:cubicBezTo>
                  <a:pt x="0" y="367"/>
                  <a:pt x="0" y="367"/>
                  <a:pt x="0" y="367"/>
                </a:cubicBezTo>
                <a:close/>
                <a:moveTo>
                  <a:pt x="0" y="414"/>
                </a:moveTo>
                <a:cubicBezTo>
                  <a:pt x="29" y="385"/>
                  <a:pt x="29" y="385"/>
                  <a:pt x="29" y="385"/>
                </a:cubicBezTo>
                <a:cubicBezTo>
                  <a:pt x="29" y="413"/>
                  <a:pt x="29" y="413"/>
                  <a:pt x="29" y="413"/>
                </a:cubicBezTo>
                <a:cubicBezTo>
                  <a:pt x="29" y="413"/>
                  <a:pt x="29" y="413"/>
                  <a:pt x="29" y="413"/>
                </a:cubicBezTo>
                <a:cubicBezTo>
                  <a:pt x="0" y="442"/>
                  <a:pt x="0" y="442"/>
                  <a:pt x="0" y="442"/>
                </a:cubicBezTo>
                <a:cubicBezTo>
                  <a:pt x="0" y="414"/>
                  <a:pt x="0" y="414"/>
                  <a:pt x="0" y="414"/>
                </a:cubicBezTo>
                <a:close/>
                <a:moveTo>
                  <a:pt x="8" y="454"/>
                </a:moveTo>
                <a:cubicBezTo>
                  <a:pt x="9" y="454"/>
                  <a:pt x="10" y="455"/>
                  <a:pt x="12" y="455"/>
                </a:cubicBezTo>
                <a:cubicBezTo>
                  <a:pt x="35" y="455"/>
                  <a:pt x="35" y="455"/>
                  <a:pt x="35" y="455"/>
                </a:cubicBezTo>
                <a:cubicBezTo>
                  <a:pt x="69" y="421"/>
                  <a:pt x="69" y="421"/>
                  <a:pt x="69" y="421"/>
                </a:cubicBezTo>
                <a:cubicBezTo>
                  <a:pt x="41" y="421"/>
                  <a:pt x="41" y="421"/>
                  <a:pt x="41" y="421"/>
                </a:cubicBezTo>
                <a:cubicBezTo>
                  <a:pt x="8" y="454"/>
                  <a:pt x="8" y="454"/>
                  <a:pt x="8" y="454"/>
                </a:cubicBezTo>
                <a:close/>
                <a:moveTo>
                  <a:pt x="54" y="455"/>
                </a:moveTo>
                <a:cubicBezTo>
                  <a:pt x="88" y="421"/>
                  <a:pt x="88" y="421"/>
                  <a:pt x="88" y="421"/>
                </a:cubicBezTo>
                <a:cubicBezTo>
                  <a:pt x="116" y="421"/>
                  <a:pt x="116" y="421"/>
                  <a:pt x="116" y="421"/>
                </a:cubicBezTo>
                <a:cubicBezTo>
                  <a:pt x="82" y="455"/>
                  <a:pt x="82" y="455"/>
                  <a:pt x="82" y="455"/>
                </a:cubicBezTo>
                <a:cubicBezTo>
                  <a:pt x="54" y="455"/>
                  <a:pt x="54" y="455"/>
                  <a:pt x="54" y="455"/>
                </a:cubicBezTo>
                <a:close/>
                <a:moveTo>
                  <a:pt x="102" y="455"/>
                </a:moveTo>
                <a:cubicBezTo>
                  <a:pt x="130" y="455"/>
                  <a:pt x="130" y="455"/>
                  <a:pt x="130" y="455"/>
                </a:cubicBezTo>
                <a:cubicBezTo>
                  <a:pt x="164" y="421"/>
                  <a:pt x="164" y="421"/>
                  <a:pt x="164" y="421"/>
                </a:cubicBezTo>
                <a:cubicBezTo>
                  <a:pt x="136" y="421"/>
                  <a:pt x="136" y="421"/>
                  <a:pt x="136" y="421"/>
                </a:cubicBezTo>
                <a:cubicBezTo>
                  <a:pt x="102" y="455"/>
                  <a:pt x="102" y="455"/>
                  <a:pt x="102" y="455"/>
                </a:cubicBezTo>
                <a:close/>
                <a:moveTo>
                  <a:pt x="149" y="455"/>
                </a:moveTo>
                <a:cubicBezTo>
                  <a:pt x="183" y="421"/>
                  <a:pt x="183" y="421"/>
                  <a:pt x="183" y="421"/>
                </a:cubicBezTo>
                <a:cubicBezTo>
                  <a:pt x="211" y="421"/>
                  <a:pt x="211" y="421"/>
                  <a:pt x="211" y="421"/>
                </a:cubicBezTo>
                <a:cubicBezTo>
                  <a:pt x="177" y="455"/>
                  <a:pt x="177" y="455"/>
                  <a:pt x="177" y="455"/>
                </a:cubicBezTo>
                <a:cubicBezTo>
                  <a:pt x="149" y="455"/>
                  <a:pt x="149" y="455"/>
                  <a:pt x="149" y="455"/>
                </a:cubicBezTo>
                <a:close/>
                <a:moveTo>
                  <a:pt x="196" y="455"/>
                </a:moveTo>
                <a:cubicBezTo>
                  <a:pt x="224" y="455"/>
                  <a:pt x="224" y="455"/>
                  <a:pt x="224" y="455"/>
                </a:cubicBezTo>
                <a:cubicBezTo>
                  <a:pt x="258" y="421"/>
                  <a:pt x="258" y="421"/>
                  <a:pt x="258" y="421"/>
                </a:cubicBezTo>
                <a:cubicBezTo>
                  <a:pt x="230" y="421"/>
                  <a:pt x="230" y="421"/>
                  <a:pt x="230" y="421"/>
                </a:cubicBezTo>
                <a:cubicBezTo>
                  <a:pt x="196" y="455"/>
                  <a:pt x="196" y="455"/>
                  <a:pt x="196" y="455"/>
                </a:cubicBezTo>
                <a:close/>
                <a:moveTo>
                  <a:pt x="244" y="455"/>
                </a:moveTo>
                <a:cubicBezTo>
                  <a:pt x="278" y="421"/>
                  <a:pt x="278" y="421"/>
                  <a:pt x="278" y="421"/>
                </a:cubicBezTo>
                <a:cubicBezTo>
                  <a:pt x="306" y="421"/>
                  <a:pt x="306" y="421"/>
                  <a:pt x="306" y="421"/>
                </a:cubicBezTo>
                <a:cubicBezTo>
                  <a:pt x="272" y="455"/>
                  <a:pt x="272" y="455"/>
                  <a:pt x="272" y="455"/>
                </a:cubicBezTo>
                <a:cubicBezTo>
                  <a:pt x="244" y="455"/>
                  <a:pt x="244" y="455"/>
                  <a:pt x="244" y="455"/>
                </a:cubicBezTo>
                <a:close/>
                <a:moveTo>
                  <a:pt x="291" y="455"/>
                </a:moveTo>
                <a:cubicBezTo>
                  <a:pt x="308" y="455"/>
                  <a:pt x="308" y="455"/>
                  <a:pt x="308" y="455"/>
                </a:cubicBezTo>
                <a:cubicBezTo>
                  <a:pt x="308" y="438"/>
                  <a:pt x="308" y="438"/>
                  <a:pt x="308" y="438"/>
                </a:cubicBezTo>
                <a:cubicBezTo>
                  <a:pt x="291" y="455"/>
                  <a:pt x="291" y="455"/>
                  <a:pt x="291" y="455"/>
                </a:cubicBezTo>
                <a:close/>
                <a:moveTo>
                  <a:pt x="286" y="34"/>
                </a:moveTo>
                <a:cubicBezTo>
                  <a:pt x="308" y="11"/>
                  <a:pt x="308" y="11"/>
                  <a:pt x="308" y="11"/>
                </a:cubicBezTo>
                <a:cubicBezTo>
                  <a:pt x="308" y="34"/>
                  <a:pt x="308" y="34"/>
                  <a:pt x="308" y="34"/>
                </a:cubicBezTo>
                <a:lnTo>
                  <a:pt x="286" y="34"/>
                </a:lnTo>
                <a:close/>
              </a:path>
            </a:pathLst>
          </a:cu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38" name="Freeform 238"/>
          <p:cNvSpPr>
            <a:spLocks noEditPoints="1"/>
          </p:cNvSpPr>
          <p:nvPr/>
        </p:nvSpPr>
        <p:spPr bwMode="auto">
          <a:xfrm>
            <a:off x="2970213" y="3217863"/>
            <a:ext cx="517525" cy="765175"/>
          </a:xfrm>
          <a:custGeom>
            <a:avLst/>
            <a:gdLst>
              <a:gd name="T0" fmla="*/ 290 w 308"/>
              <a:gd name="T1" fmla="*/ 0 h 455"/>
              <a:gd name="T2" fmla="*/ 271 w 308"/>
              <a:gd name="T3" fmla="*/ 34 h 455"/>
              <a:gd name="T4" fmla="*/ 308 w 308"/>
              <a:gd name="T5" fmla="*/ 10 h 455"/>
              <a:gd name="T6" fmla="*/ 296 w 308"/>
              <a:gd name="T7" fmla="*/ 0 h 455"/>
              <a:gd name="T8" fmla="*/ 236 w 308"/>
              <a:gd name="T9" fmla="*/ 34 h 455"/>
              <a:gd name="T10" fmla="*/ 243 w 308"/>
              <a:gd name="T11" fmla="*/ 0 h 455"/>
              <a:gd name="T12" fmla="*/ 223 w 308"/>
              <a:gd name="T13" fmla="*/ 0 h 455"/>
              <a:gd name="T14" fmla="*/ 161 w 308"/>
              <a:gd name="T15" fmla="*/ 34 h 455"/>
              <a:gd name="T16" fmla="*/ 223 w 308"/>
              <a:gd name="T17" fmla="*/ 0 h 455"/>
              <a:gd name="T18" fmla="*/ 142 w 308"/>
              <a:gd name="T19" fmla="*/ 34 h 455"/>
              <a:gd name="T20" fmla="*/ 148 w 308"/>
              <a:gd name="T21" fmla="*/ 0 h 455"/>
              <a:gd name="T22" fmla="*/ 128 w 308"/>
              <a:gd name="T23" fmla="*/ 0 h 455"/>
              <a:gd name="T24" fmla="*/ 66 w 308"/>
              <a:gd name="T25" fmla="*/ 34 h 455"/>
              <a:gd name="T26" fmla="*/ 128 w 308"/>
              <a:gd name="T27" fmla="*/ 0 h 455"/>
              <a:gd name="T28" fmla="*/ 47 w 308"/>
              <a:gd name="T29" fmla="*/ 34 h 455"/>
              <a:gd name="T30" fmla="*/ 53 w 308"/>
              <a:gd name="T31" fmla="*/ 0 h 455"/>
              <a:gd name="T32" fmla="*/ 34 w 308"/>
              <a:gd name="T33" fmla="*/ 0 h 455"/>
              <a:gd name="T34" fmla="*/ 0 w 308"/>
              <a:gd name="T35" fmla="*/ 5 h 455"/>
              <a:gd name="T36" fmla="*/ 34 w 308"/>
              <a:gd name="T37" fmla="*/ 0 h 455"/>
              <a:gd name="T38" fmla="*/ 308 w 308"/>
              <a:gd name="T39" fmla="*/ 29 h 455"/>
              <a:gd name="T40" fmla="*/ 279 w 308"/>
              <a:gd name="T41" fmla="*/ 86 h 455"/>
              <a:gd name="T42" fmla="*/ 279 w 308"/>
              <a:gd name="T43" fmla="*/ 105 h 455"/>
              <a:gd name="T44" fmla="*/ 308 w 308"/>
              <a:gd name="T45" fmla="*/ 104 h 455"/>
              <a:gd name="T46" fmla="*/ 279 w 308"/>
              <a:gd name="T47" fmla="*/ 105 h 455"/>
              <a:gd name="T48" fmla="*/ 308 w 308"/>
              <a:gd name="T49" fmla="*/ 124 h 455"/>
              <a:gd name="T50" fmla="*/ 279 w 308"/>
              <a:gd name="T51" fmla="*/ 181 h 455"/>
              <a:gd name="T52" fmla="*/ 279 w 308"/>
              <a:gd name="T53" fmla="*/ 200 h 455"/>
              <a:gd name="T54" fmla="*/ 308 w 308"/>
              <a:gd name="T55" fmla="*/ 199 h 455"/>
              <a:gd name="T56" fmla="*/ 279 w 308"/>
              <a:gd name="T57" fmla="*/ 200 h 455"/>
              <a:gd name="T58" fmla="*/ 308 w 308"/>
              <a:gd name="T59" fmla="*/ 218 h 455"/>
              <a:gd name="T60" fmla="*/ 279 w 308"/>
              <a:gd name="T61" fmla="*/ 275 h 455"/>
              <a:gd name="T62" fmla="*/ 279 w 308"/>
              <a:gd name="T63" fmla="*/ 295 h 455"/>
              <a:gd name="T64" fmla="*/ 308 w 308"/>
              <a:gd name="T65" fmla="*/ 294 h 455"/>
              <a:gd name="T66" fmla="*/ 279 w 308"/>
              <a:gd name="T67" fmla="*/ 295 h 455"/>
              <a:gd name="T68" fmla="*/ 308 w 308"/>
              <a:gd name="T69" fmla="*/ 313 h 455"/>
              <a:gd name="T70" fmla="*/ 279 w 308"/>
              <a:gd name="T71" fmla="*/ 370 h 455"/>
              <a:gd name="T72" fmla="*/ 279 w 308"/>
              <a:gd name="T73" fmla="*/ 390 h 455"/>
              <a:gd name="T74" fmla="*/ 271 w 308"/>
              <a:gd name="T75" fmla="*/ 421 h 455"/>
              <a:gd name="T76" fmla="*/ 214 w 308"/>
              <a:gd name="T77" fmla="*/ 455 h 455"/>
              <a:gd name="T78" fmla="*/ 308 w 308"/>
              <a:gd name="T79" fmla="*/ 388 h 455"/>
              <a:gd name="T80" fmla="*/ 279 w 308"/>
              <a:gd name="T81" fmla="*/ 390 h 455"/>
              <a:gd name="T82" fmla="*/ 195 w 308"/>
              <a:gd name="T83" fmla="*/ 455 h 455"/>
              <a:gd name="T84" fmla="*/ 201 w 308"/>
              <a:gd name="T85" fmla="*/ 421 h 455"/>
              <a:gd name="T86" fmla="*/ 181 w 308"/>
              <a:gd name="T87" fmla="*/ 421 h 455"/>
              <a:gd name="T88" fmla="*/ 119 w 308"/>
              <a:gd name="T89" fmla="*/ 455 h 455"/>
              <a:gd name="T90" fmla="*/ 181 w 308"/>
              <a:gd name="T91" fmla="*/ 421 h 455"/>
              <a:gd name="T92" fmla="*/ 100 w 308"/>
              <a:gd name="T93" fmla="*/ 455 h 455"/>
              <a:gd name="T94" fmla="*/ 106 w 308"/>
              <a:gd name="T95" fmla="*/ 421 h 455"/>
              <a:gd name="T96" fmla="*/ 86 w 308"/>
              <a:gd name="T97" fmla="*/ 421 h 455"/>
              <a:gd name="T98" fmla="*/ 25 w 308"/>
              <a:gd name="T99" fmla="*/ 455 h 455"/>
              <a:gd name="T100" fmla="*/ 86 w 308"/>
              <a:gd name="T101" fmla="*/ 421 h 455"/>
              <a:gd name="T102" fmla="*/ 5 w 308"/>
              <a:gd name="T103" fmla="*/ 455 h 455"/>
              <a:gd name="T104" fmla="*/ 0 w 308"/>
              <a:gd name="T105" fmla="*/ 432 h 455"/>
              <a:gd name="T106" fmla="*/ 39 w 308"/>
              <a:gd name="T107" fmla="*/ 421 h 455"/>
              <a:gd name="T108" fmla="*/ 308 w 308"/>
              <a:gd name="T109" fmla="*/ 408 h 455"/>
              <a:gd name="T110" fmla="*/ 289 w 308"/>
              <a:gd name="T111" fmla="*/ 455 h 4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308" h="455">
                <a:moveTo>
                  <a:pt x="296" y="0"/>
                </a:moveTo>
                <a:cubicBezTo>
                  <a:pt x="290" y="0"/>
                  <a:pt x="290" y="0"/>
                  <a:pt x="290" y="0"/>
                </a:cubicBezTo>
                <a:cubicBezTo>
                  <a:pt x="256" y="34"/>
                  <a:pt x="256" y="34"/>
                  <a:pt x="256" y="34"/>
                </a:cubicBezTo>
                <a:cubicBezTo>
                  <a:pt x="271" y="34"/>
                  <a:pt x="271" y="34"/>
                  <a:pt x="271" y="34"/>
                </a:cubicBezTo>
                <a:cubicBezTo>
                  <a:pt x="275" y="34"/>
                  <a:pt x="277" y="36"/>
                  <a:pt x="279" y="39"/>
                </a:cubicBezTo>
                <a:cubicBezTo>
                  <a:pt x="308" y="10"/>
                  <a:pt x="308" y="10"/>
                  <a:pt x="308" y="10"/>
                </a:cubicBezTo>
                <a:cubicBezTo>
                  <a:pt x="308" y="7"/>
                  <a:pt x="306" y="5"/>
                  <a:pt x="305" y="3"/>
                </a:cubicBezTo>
                <a:cubicBezTo>
                  <a:pt x="302" y="1"/>
                  <a:pt x="300" y="0"/>
                  <a:pt x="296" y="0"/>
                </a:cubicBezTo>
                <a:close/>
                <a:moveTo>
                  <a:pt x="270" y="0"/>
                </a:moveTo>
                <a:cubicBezTo>
                  <a:pt x="236" y="34"/>
                  <a:pt x="236" y="34"/>
                  <a:pt x="236" y="34"/>
                </a:cubicBezTo>
                <a:cubicBezTo>
                  <a:pt x="209" y="34"/>
                  <a:pt x="209" y="34"/>
                  <a:pt x="209" y="34"/>
                </a:cubicBezTo>
                <a:cubicBezTo>
                  <a:pt x="243" y="0"/>
                  <a:pt x="243" y="0"/>
                  <a:pt x="243" y="0"/>
                </a:cubicBezTo>
                <a:cubicBezTo>
                  <a:pt x="270" y="0"/>
                  <a:pt x="270" y="0"/>
                  <a:pt x="270" y="0"/>
                </a:cubicBezTo>
                <a:close/>
                <a:moveTo>
                  <a:pt x="223" y="0"/>
                </a:moveTo>
                <a:cubicBezTo>
                  <a:pt x="195" y="0"/>
                  <a:pt x="195" y="0"/>
                  <a:pt x="195" y="0"/>
                </a:cubicBezTo>
                <a:cubicBezTo>
                  <a:pt x="161" y="34"/>
                  <a:pt x="161" y="34"/>
                  <a:pt x="161" y="34"/>
                </a:cubicBezTo>
                <a:cubicBezTo>
                  <a:pt x="189" y="34"/>
                  <a:pt x="189" y="34"/>
                  <a:pt x="189" y="34"/>
                </a:cubicBezTo>
                <a:cubicBezTo>
                  <a:pt x="223" y="0"/>
                  <a:pt x="223" y="0"/>
                  <a:pt x="223" y="0"/>
                </a:cubicBezTo>
                <a:close/>
                <a:moveTo>
                  <a:pt x="176" y="0"/>
                </a:moveTo>
                <a:cubicBezTo>
                  <a:pt x="142" y="34"/>
                  <a:pt x="142" y="34"/>
                  <a:pt x="142" y="34"/>
                </a:cubicBezTo>
                <a:cubicBezTo>
                  <a:pt x="114" y="34"/>
                  <a:pt x="114" y="34"/>
                  <a:pt x="114" y="34"/>
                </a:cubicBezTo>
                <a:cubicBezTo>
                  <a:pt x="148" y="0"/>
                  <a:pt x="148" y="0"/>
                  <a:pt x="148" y="0"/>
                </a:cubicBezTo>
                <a:cubicBezTo>
                  <a:pt x="176" y="0"/>
                  <a:pt x="176" y="0"/>
                  <a:pt x="176" y="0"/>
                </a:cubicBezTo>
                <a:close/>
                <a:moveTo>
                  <a:pt x="128" y="0"/>
                </a:moveTo>
                <a:cubicBezTo>
                  <a:pt x="100" y="0"/>
                  <a:pt x="100" y="0"/>
                  <a:pt x="100" y="0"/>
                </a:cubicBezTo>
                <a:cubicBezTo>
                  <a:pt x="66" y="34"/>
                  <a:pt x="66" y="34"/>
                  <a:pt x="66" y="34"/>
                </a:cubicBezTo>
                <a:cubicBezTo>
                  <a:pt x="94" y="34"/>
                  <a:pt x="94" y="34"/>
                  <a:pt x="94" y="34"/>
                </a:cubicBezTo>
                <a:cubicBezTo>
                  <a:pt x="128" y="0"/>
                  <a:pt x="128" y="0"/>
                  <a:pt x="128" y="0"/>
                </a:cubicBezTo>
                <a:close/>
                <a:moveTo>
                  <a:pt x="81" y="0"/>
                </a:moveTo>
                <a:cubicBezTo>
                  <a:pt x="47" y="34"/>
                  <a:pt x="47" y="34"/>
                  <a:pt x="47" y="34"/>
                </a:cubicBezTo>
                <a:cubicBezTo>
                  <a:pt x="19" y="34"/>
                  <a:pt x="19" y="34"/>
                  <a:pt x="19" y="34"/>
                </a:cubicBezTo>
                <a:cubicBezTo>
                  <a:pt x="53" y="0"/>
                  <a:pt x="53" y="0"/>
                  <a:pt x="53" y="0"/>
                </a:cubicBezTo>
                <a:cubicBezTo>
                  <a:pt x="81" y="0"/>
                  <a:pt x="81" y="0"/>
                  <a:pt x="81" y="0"/>
                </a:cubicBezTo>
                <a:close/>
                <a:moveTo>
                  <a:pt x="34" y="0"/>
                </a:moveTo>
                <a:cubicBezTo>
                  <a:pt x="6" y="0"/>
                  <a:pt x="6" y="0"/>
                  <a:pt x="6" y="0"/>
                </a:cubicBezTo>
                <a:cubicBezTo>
                  <a:pt x="0" y="5"/>
                  <a:pt x="0" y="5"/>
                  <a:pt x="0" y="5"/>
                </a:cubicBezTo>
                <a:cubicBezTo>
                  <a:pt x="0" y="33"/>
                  <a:pt x="0" y="33"/>
                  <a:pt x="0" y="33"/>
                </a:cubicBezTo>
                <a:cubicBezTo>
                  <a:pt x="34" y="0"/>
                  <a:pt x="34" y="0"/>
                  <a:pt x="34" y="0"/>
                </a:cubicBezTo>
                <a:close/>
                <a:moveTo>
                  <a:pt x="279" y="58"/>
                </a:moveTo>
                <a:cubicBezTo>
                  <a:pt x="308" y="29"/>
                  <a:pt x="308" y="29"/>
                  <a:pt x="308" y="29"/>
                </a:cubicBezTo>
                <a:cubicBezTo>
                  <a:pt x="308" y="57"/>
                  <a:pt x="308" y="57"/>
                  <a:pt x="308" y="57"/>
                </a:cubicBezTo>
                <a:cubicBezTo>
                  <a:pt x="279" y="86"/>
                  <a:pt x="279" y="86"/>
                  <a:pt x="279" y="86"/>
                </a:cubicBezTo>
                <a:cubicBezTo>
                  <a:pt x="279" y="58"/>
                  <a:pt x="279" y="58"/>
                  <a:pt x="279" y="58"/>
                </a:cubicBezTo>
                <a:close/>
                <a:moveTo>
                  <a:pt x="279" y="105"/>
                </a:moveTo>
                <a:cubicBezTo>
                  <a:pt x="279" y="133"/>
                  <a:pt x="279" y="133"/>
                  <a:pt x="279" y="133"/>
                </a:cubicBezTo>
                <a:cubicBezTo>
                  <a:pt x="308" y="104"/>
                  <a:pt x="308" y="104"/>
                  <a:pt x="308" y="104"/>
                </a:cubicBezTo>
                <a:cubicBezTo>
                  <a:pt x="308" y="76"/>
                  <a:pt x="308" y="76"/>
                  <a:pt x="308" y="76"/>
                </a:cubicBezTo>
                <a:cubicBezTo>
                  <a:pt x="279" y="105"/>
                  <a:pt x="279" y="105"/>
                  <a:pt x="279" y="105"/>
                </a:cubicBezTo>
                <a:close/>
                <a:moveTo>
                  <a:pt x="279" y="153"/>
                </a:moveTo>
                <a:cubicBezTo>
                  <a:pt x="308" y="124"/>
                  <a:pt x="308" y="124"/>
                  <a:pt x="308" y="124"/>
                </a:cubicBezTo>
                <a:cubicBezTo>
                  <a:pt x="308" y="152"/>
                  <a:pt x="308" y="152"/>
                  <a:pt x="308" y="152"/>
                </a:cubicBezTo>
                <a:cubicBezTo>
                  <a:pt x="279" y="181"/>
                  <a:pt x="279" y="181"/>
                  <a:pt x="279" y="181"/>
                </a:cubicBezTo>
                <a:cubicBezTo>
                  <a:pt x="279" y="153"/>
                  <a:pt x="279" y="153"/>
                  <a:pt x="279" y="153"/>
                </a:cubicBezTo>
                <a:close/>
                <a:moveTo>
                  <a:pt x="279" y="200"/>
                </a:moveTo>
                <a:cubicBezTo>
                  <a:pt x="279" y="228"/>
                  <a:pt x="279" y="228"/>
                  <a:pt x="279" y="228"/>
                </a:cubicBezTo>
                <a:cubicBezTo>
                  <a:pt x="308" y="199"/>
                  <a:pt x="308" y="199"/>
                  <a:pt x="308" y="199"/>
                </a:cubicBezTo>
                <a:cubicBezTo>
                  <a:pt x="308" y="171"/>
                  <a:pt x="308" y="171"/>
                  <a:pt x="308" y="171"/>
                </a:cubicBezTo>
                <a:cubicBezTo>
                  <a:pt x="279" y="200"/>
                  <a:pt x="279" y="200"/>
                  <a:pt x="279" y="200"/>
                </a:cubicBezTo>
                <a:close/>
                <a:moveTo>
                  <a:pt x="279" y="248"/>
                </a:moveTo>
                <a:cubicBezTo>
                  <a:pt x="308" y="218"/>
                  <a:pt x="308" y="218"/>
                  <a:pt x="308" y="218"/>
                </a:cubicBezTo>
                <a:cubicBezTo>
                  <a:pt x="308" y="246"/>
                  <a:pt x="308" y="246"/>
                  <a:pt x="308" y="246"/>
                </a:cubicBezTo>
                <a:cubicBezTo>
                  <a:pt x="279" y="275"/>
                  <a:pt x="279" y="275"/>
                  <a:pt x="279" y="275"/>
                </a:cubicBezTo>
                <a:cubicBezTo>
                  <a:pt x="279" y="248"/>
                  <a:pt x="279" y="248"/>
                  <a:pt x="279" y="248"/>
                </a:cubicBezTo>
                <a:close/>
                <a:moveTo>
                  <a:pt x="279" y="295"/>
                </a:moveTo>
                <a:cubicBezTo>
                  <a:pt x="279" y="323"/>
                  <a:pt x="279" y="323"/>
                  <a:pt x="279" y="323"/>
                </a:cubicBezTo>
                <a:cubicBezTo>
                  <a:pt x="308" y="294"/>
                  <a:pt x="308" y="294"/>
                  <a:pt x="308" y="294"/>
                </a:cubicBezTo>
                <a:cubicBezTo>
                  <a:pt x="308" y="266"/>
                  <a:pt x="308" y="266"/>
                  <a:pt x="308" y="266"/>
                </a:cubicBezTo>
                <a:cubicBezTo>
                  <a:pt x="279" y="295"/>
                  <a:pt x="279" y="295"/>
                  <a:pt x="279" y="295"/>
                </a:cubicBezTo>
                <a:close/>
                <a:moveTo>
                  <a:pt x="279" y="342"/>
                </a:moveTo>
                <a:cubicBezTo>
                  <a:pt x="308" y="313"/>
                  <a:pt x="308" y="313"/>
                  <a:pt x="308" y="313"/>
                </a:cubicBezTo>
                <a:cubicBezTo>
                  <a:pt x="308" y="341"/>
                  <a:pt x="308" y="341"/>
                  <a:pt x="308" y="341"/>
                </a:cubicBezTo>
                <a:cubicBezTo>
                  <a:pt x="279" y="370"/>
                  <a:pt x="279" y="370"/>
                  <a:pt x="279" y="370"/>
                </a:cubicBezTo>
                <a:cubicBezTo>
                  <a:pt x="279" y="342"/>
                  <a:pt x="279" y="342"/>
                  <a:pt x="279" y="342"/>
                </a:cubicBezTo>
                <a:close/>
                <a:moveTo>
                  <a:pt x="279" y="390"/>
                </a:moveTo>
                <a:cubicBezTo>
                  <a:pt x="279" y="413"/>
                  <a:pt x="279" y="413"/>
                  <a:pt x="279" y="413"/>
                </a:cubicBezTo>
                <a:cubicBezTo>
                  <a:pt x="279" y="417"/>
                  <a:pt x="275" y="421"/>
                  <a:pt x="271" y="421"/>
                </a:cubicBezTo>
                <a:cubicBezTo>
                  <a:pt x="248" y="421"/>
                  <a:pt x="248" y="421"/>
                  <a:pt x="248" y="421"/>
                </a:cubicBezTo>
                <a:cubicBezTo>
                  <a:pt x="214" y="455"/>
                  <a:pt x="214" y="455"/>
                  <a:pt x="214" y="455"/>
                </a:cubicBezTo>
                <a:cubicBezTo>
                  <a:pt x="242" y="455"/>
                  <a:pt x="242" y="455"/>
                  <a:pt x="242" y="455"/>
                </a:cubicBezTo>
                <a:cubicBezTo>
                  <a:pt x="308" y="388"/>
                  <a:pt x="308" y="388"/>
                  <a:pt x="308" y="388"/>
                </a:cubicBezTo>
                <a:cubicBezTo>
                  <a:pt x="308" y="360"/>
                  <a:pt x="308" y="360"/>
                  <a:pt x="308" y="360"/>
                </a:cubicBezTo>
                <a:cubicBezTo>
                  <a:pt x="279" y="390"/>
                  <a:pt x="279" y="390"/>
                  <a:pt x="279" y="390"/>
                </a:cubicBezTo>
                <a:close/>
                <a:moveTo>
                  <a:pt x="229" y="421"/>
                </a:moveTo>
                <a:cubicBezTo>
                  <a:pt x="195" y="455"/>
                  <a:pt x="195" y="455"/>
                  <a:pt x="195" y="455"/>
                </a:cubicBezTo>
                <a:cubicBezTo>
                  <a:pt x="167" y="455"/>
                  <a:pt x="167" y="455"/>
                  <a:pt x="167" y="455"/>
                </a:cubicBezTo>
                <a:cubicBezTo>
                  <a:pt x="201" y="421"/>
                  <a:pt x="201" y="421"/>
                  <a:pt x="201" y="421"/>
                </a:cubicBezTo>
                <a:cubicBezTo>
                  <a:pt x="229" y="421"/>
                  <a:pt x="229" y="421"/>
                  <a:pt x="229" y="421"/>
                </a:cubicBezTo>
                <a:close/>
                <a:moveTo>
                  <a:pt x="181" y="421"/>
                </a:moveTo>
                <a:cubicBezTo>
                  <a:pt x="153" y="421"/>
                  <a:pt x="153" y="421"/>
                  <a:pt x="153" y="421"/>
                </a:cubicBezTo>
                <a:cubicBezTo>
                  <a:pt x="119" y="455"/>
                  <a:pt x="119" y="455"/>
                  <a:pt x="119" y="455"/>
                </a:cubicBezTo>
                <a:cubicBezTo>
                  <a:pt x="147" y="455"/>
                  <a:pt x="147" y="455"/>
                  <a:pt x="147" y="455"/>
                </a:cubicBezTo>
                <a:cubicBezTo>
                  <a:pt x="181" y="421"/>
                  <a:pt x="181" y="421"/>
                  <a:pt x="181" y="421"/>
                </a:cubicBezTo>
                <a:close/>
                <a:moveTo>
                  <a:pt x="134" y="421"/>
                </a:moveTo>
                <a:cubicBezTo>
                  <a:pt x="100" y="455"/>
                  <a:pt x="100" y="455"/>
                  <a:pt x="100" y="455"/>
                </a:cubicBezTo>
                <a:cubicBezTo>
                  <a:pt x="72" y="455"/>
                  <a:pt x="72" y="455"/>
                  <a:pt x="72" y="455"/>
                </a:cubicBezTo>
                <a:cubicBezTo>
                  <a:pt x="106" y="421"/>
                  <a:pt x="106" y="421"/>
                  <a:pt x="106" y="421"/>
                </a:cubicBezTo>
                <a:cubicBezTo>
                  <a:pt x="134" y="421"/>
                  <a:pt x="134" y="421"/>
                  <a:pt x="134" y="421"/>
                </a:cubicBezTo>
                <a:close/>
                <a:moveTo>
                  <a:pt x="86" y="421"/>
                </a:moveTo>
                <a:cubicBezTo>
                  <a:pt x="59" y="421"/>
                  <a:pt x="59" y="421"/>
                  <a:pt x="59" y="421"/>
                </a:cubicBezTo>
                <a:cubicBezTo>
                  <a:pt x="25" y="455"/>
                  <a:pt x="25" y="455"/>
                  <a:pt x="25" y="455"/>
                </a:cubicBezTo>
                <a:cubicBezTo>
                  <a:pt x="52" y="455"/>
                  <a:pt x="52" y="455"/>
                  <a:pt x="52" y="455"/>
                </a:cubicBezTo>
                <a:cubicBezTo>
                  <a:pt x="86" y="421"/>
                  <a:pt x="86" y="421"/>
                  <a:pt x="86" y="421"/>
                </a:cubicBezTo>
                <a:close/>
                <a:moveTo>
                  <a:pt x="39" y="421"/>
                </a:moveTo>
                <a:cubicBezTo>
                  <a:pt x="5" y="455"/>
                  <a:pt x="5" y="455"/>
                  <a:pt x="5" y="455"/>
                </a:cubicBezTo>
                <a:cubicBezTo>
                  <a:pt x="0" y="455"/>
                  <a:pt x="0" y="455"/>
                  <a:pt x="0" y="455"/>
                </a:cubicBezTo>
                <a:cubicBezTo>
                  <a:pt x="0" y="432"/>
                  <a:pt x="0" y="432"/>
                  <a:pt x="0" y="432"/>
                </a:cubicBezTo>
                <a:cubicBezTo>
                  <a:pt x="11" y="421"/>
                  <a:pt x="11" y="421"/>
                  <a:pt x="11" y="421"/>
                </a:cubicBezTo>
                <a:cubicBezTo>
                  <a:pt x="39" y="421"/>
                  <a:pt x="39" y="421"/>
                  <a:pt x="39" y="421"/>
                </a:cubicBezTo>
                <a:close/>
                <a:moveTo>
                  <a:pt x="261" y="455"/>
                </a:moveTo>
                <a:cubicBezTo>
                  <a:pt x="308" y="408"/>
                  <a:pt x="308" y="408"/>
                  <a:pt x="308" y="408"/>
                </a:cubicBezTo>
                <a:cubicBezTo>
                  <a:pt x="308" y="436"/>
                  <a:pt x="308" y="436"/>
                  <a:pt x="308" y="436"/>
                </a:cubicBezTo>
                <a:cubicBezTo>
                  <a:pt x="289" y="455"/>
                  <a:pt x="289" y="455"/>
                  <a:pt x="289" y="455"/>
                </a:cubicBezTo>
                <a:lnTo>
                  <a:pt x="261" y="455"/>
                </a:lnTo>
                <a:close/>
              </a:path>
            </a:pathLst>
          </a:cu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39" name="Freeform 239"/>
          <p:cNvSpPr>
            <a:spLocks noEditPoints="1"/>
          </p:cNvSpPr>
          <p:nvPr/>
        </p:nvSpPr>
        <p:spPr bwMode="auto">
          <a:xfrm>
            <a:off x="2974976" y="3300413"/>
            <a:ext cx="438150" cy="598487"/>
          </a:xfrm>
          <a:custGeom>
            <a:avLst/>
            <a:gdLst>
              <a:gd name="T0" fmla="*/ 237 w 260"/>
              <a:gd name="T1" fmla="*/ 0 h 356"/>
              <a:gd name="T2" fmla="*/ 66 w 260"/>
              <a:gd name="T3" fmla="*/ 178 h 356"/>
              <a:gd name="T4" fmla="*/ 260 w 260"/>
              <a:gd name="T5" fmla="*/ 5 h 356"/>
              <a:gd name="T6" fmla="*/ 218 w 260"/>
              <a:gd name="T7" fmla="*/ 0 h 356"/>
              <a:gd name="T8" fmla="*/ 60 w 260"/>
              <a:gd name="T9" fmla="*/ 131 h 356"/>
              <a:gd name="T10" fmla="*/ 218 w 260"/>
              <a:gd name="T11" fmla="*/ 0 h 356"/>
              <a:gd name="T12" fmla="*/ 55 w 260"/>
              <a:gd name="T13" fmla="*/ 116 h 356"/>
              <a:gd name="T14" fmla="*/ 46 w 260"/>
              <a:gd name="T15" fmla="*/ 97 h 356"/>
              <a:gd name="T16" fmla="*/ 170 w 260"/>
              <a:gd name="T17" fmla="*/ 0 h 356"/>
              <a:gd name="T18" fmla="*/ 38 w 260"/>
              <a:gd name="T19" fmla="*/ 85 h 356"/>
              <a:gd name="T20" fmla="*/ 95 w 260"/>
              <a:gd name="T21" fmla="*/ 0 h 356"/>
              <a:gd name="T22" fmla="*/ 76 w 260"/>
              <a:gd name="T23" fmla="*/ 0 h 356"/>
              <a:gd name="T24" fmla="*/ 1 w 260"/>
              <a:gd name="T25" fmla="*/ 47 h 356"/>
              <a:gd name="T26" fmla="*/ 76 w 260"/>
              <a:gd name="T27" fmla="*/ 0 h 356"/>
              <a:gd name="T28" fmla="*/ 0 w 260"/>
              <a:gd name="T29" fmla="*/ 0 h 356"/>
              <a:gd name="T30" fmla="*/ 0 w 260"/>
              <a:gd name="T31" fmla="*/ 29 h 356"/>
              <a:gd name="T32" fmla="*/ 60 w 260"/>
              <a:gd name="T33" fmla="*/ 225 h 356"/>
              <a:gd name="T34" fmla="*/ 260 w 260"/>
              <a:gd name="T35" fmla="*/ 53 h 356"/>
              <a:gd name="T36" fmla="*/ 47 w 260"/>
              <a:gd name="T37" fmla="*/ 257 h 356"/>
              <a:gd name="T38" fmla="*/ 18 w 260"/>
              <a:gd name="T39" fmla="*/ 295 h 356"/>
              <a:gd name="T40" fmla="*/ 0 w 260"/>
              <a:gd name="T41" fmla="*/ 313 h 356"/>
              <a:gd name="T42" fmla="*/ 0 w 260"/>
              <a:gd name="T43" fmla="*/ 333 h 356"/>
              <a:gd name="T44" fmla="*/ 260 w 260"/>
              <a:gd name="T45" fmla="*/ 100 h 356"/>
              <a:gd name="T46" fmla="*/ 0 w 260"/>
              <a:gd name="T47" fmla="*/ 356 h 356"/>
              <a:gd name="T48" fmla="*/ 24 w 260"/>
              <a:gd name="T49" fmla="*/ 356 h 356"/>
              <a:gd name="T50" fmla="*/ 260 w 260"/>
              <a:gd name="T51" fmla="*/ 147 h 356"/>
              <a:gd name="T52" fmla="*/ 24 w 260"/>
              <a:gd name="T53" fmla="*/ 356 h 356"/>
              <a:gd name="T54" fmla="*/ 260 w 260"/>
              <a:gd name="T55" fmla="*/ 167 h 356"/>
              <a:gd name="T56" fmla="*/ 99 w 260"/>
              <a:gd name="T57" fmla="*/ 356 h 356"/>
              <a:gd name="T58" fmla="*/ 119 w 260"/>
              <a:gd name="T59" fmla="*/ 356 h 356"/>
              <a:gd name="T60" fmla="*/ 260 w 260"/>
              <a:gd name="T61" fmla="*/ 242 h 356"/>
              <a:gd name="T62" fmla="*/ 119 w 260"/>
              <a:gd name="T63" fmla="*/ 356 h 356"/>
              <a:gd name="T64" fmla="*/ 194 w 260"/>
              <a:gd name="T65" fmla="*/ 356 h 356"/>
              <a:gd name="T66" fmla="*/ 260 w 260"/>
              <a:gd name="T67" fmla="*/ 262 h 356"/>
              <a:gd name="T68" fmla="*/ 213 w 260"/>
              <a:gd name="T69" fmla="*/ 356 h 356"/>
              <a:gd name="T70" fmla="*/ 260 w 260"/>
              <a:gd name="T71" fmla="*/ 337 h 356"/>
              <a:gd name="T72" fmla="*/ 213 w 260"/>
              <a:gd name="T73" fmla="*/ 356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60" h="356">
                <a:moveTo>
                  <a:pt x="260" y="0"/>
                </a:moveTo>
                <a:cubicBezTo>
                  <a:pt x="237" y="0"/>
                  <a:pt x="237" y="0"/>
                  <a:pt x="237" y="0"/>
                </a:cubicBezTo>
                <a:cubicBezTo>
                  <a:pt x="66" y="171"/>
                  <a:pt x="66" y="171"/>
                  <a:pt x="66" y="171"/>
                </a:cubicBezTo>
                <a:cubicBezTo>
                  <a:pt x="66" y="174"/>
                  <a:pt x="66" y="176"/>
                  <a:pt x="66" y="178"/>
                </a:cubicBezTo>
                <a:cubicBezTo>
                  <a:pt x="66" y="186"/>
                  <a:pt x="66" y="193"/>
                  <a:pt x="65" y="200"/>
                </a:cubicBezTo>
                <a:cubicBezTo>
                  <a:pt x="260" y="5"/>
                  <a:pt x="260" y="5"/>
                  <a:pt x="260" y="5"/>
                </a:cubicBezTo>
                <a:cubicBezTo>
                  <a:pt x="260" y="0"/>
                  <a:pt x="260" y="0"/>
                  <a:pt x="260" y="0"/>
                </a:cubicBezTo>
                <a:close/>
                <a:moveTo>
                  <a:pt x="218" y="0"/>
                </a:moveTo>
                <a:cubicBezTo>
                  <a:pt x="65" y="153"/>
                  <a:pt x="65" y="153"/>
                  <a:pt x="65" y="153"/>
                </a:cubicBezTo>
                <a:cubicBezTo>
                  <a:pt x="64" y="146"/>
                  <a:pt x="62" y="138"/>
                  <a:pt x="60" y="131"/>
                </a:cubicBezTo>
                <a:cubicBezTo>
                  <a:pt x="190" y="0"/>
                  <a:pt x="190" y="0"/>
                  <a:pt x="190" y="0"/>
                </a:cubicBezTo>
                <a:cubicBezTo>
                  <a:pt x="218" y="0"/>
                  <a:pt x="218" y="0"/>
                  <a:pt x="218" y="0"/>
                </a:cubicBezTo>
                <a:close/>
                <a:moveTo>
                  <a:pt x="170" y="0"/>
                </a:moveTo>
                <a:cubicBezTo>
                  <a:pt x="55" y="116"/>
                  <a:pt x="55" y="116"/>
                  <a:pt x="55" y="116"/>
                </a:cubicBezTo>
                <a:cubicBezTo>
                  <a:pt x="52" y="110"/>
                  <a:pt x="50" y="105"/>
                  <a:pt x="47" y="100"/>
                </a:cubicBezTo>
                <a:cubicBezTo>
                  <a:pt x="46" y="97"/>
                  <a:pt x="46" y="97"/>
                  <a:pt x="46" y="97"/>
                </a:cubicBezTo>
                <a:cubicBezTo>
                  <a:pt x="142" y="0"/>
                  <a:pt x="142" y="0"/>
                  <a:pt x="142" y="0"/>
                </a:cubicBezTo>
                <a:cubicBezTo>
                  <a:pt x="170" y="0"/>
                  <a:pt x="170" y="0"/>
                  <a:pt x="170" y="0"/>
                </a:cubicBezTo>
                <a:close/>
                <a:moveTo>
                  <a:pt x="123" y="0"/>
                </a:moveTo>
                <a:cubicBezTo>
                  <a:pt x="38" y="85"/>
                  <a:pt x="38" y="85"/>
                  <a:pt x="38" y="85"/>
                </a:cubicBezTo>
                <a:cubicBezTo>
                  <a:pt x="34" y="80"/>
                  <a:pt x="30" y="74"/>
                  <a:pt x="26" y="70"/>
                </a:cubicBezTo>
                <a:cubicBezTo>
                  <a:pt x="95" y="0"/>
                  <a:pt x="95" y="0"/>
                  <a:pt x="95" y="0"/>
                </a:cubicBezTo>
                <a:cubicBezTo>
                  <a:pt x="123" y="0"/>
                  <a:pt x="123" y="0"/>
                  <a:pt x="123" y="0"/>
                </a:cubicBezTo>
                <a:close/>
                <a:moveTo>
                  <a:pt x="76" y="0"/>
                </a:moveTo>
                <a:cubicBezTo>
                  <a:pt x="16" y="60"/>
                  <a:pt x="16" y="60"/>
                  <a:pt x="16" y="60"/>
                </a:cubicBezTo>
                <a:cubicBezTo>
                  <a:pt x="11" y="55"/>
                  <a:pt x="6" y="51"/>
                  <a:pt x="1" y="47"/>
                </a:cubicBezTo>
                <a:cubicBezTo>
                  <a:pt x="48" y="0"/>
                  <a:pt x="48" y="0"/>
                  <a:pt x="48" y="0"/>
                </a:cubicBezTo>
                <a:cubicBezTo>
                  <a:pt x="76" y="0"/>
                  <a:pt x="76" y="0"/>
                  <a:pt x="76" y="0"/>
                </a:cubicBezTo>
                <a:close/>
                <a:moveTo>
                  <a:pt x="28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"/>
                  <a:pt x="0" y="1"/>
                  <a:pt x="0" y="1"/>
                </a:cubicBezTo>
                <a:cubicBezTo>
                  <a:pt x="0" y="29"/>
                  <a:pt x="0" y="29"/>
                  <a:pt x="0" y="29"/>
                </a:cubicBezTo>
                <a:cubicBezTo>
                  <a:pt x="28" y="0"/>
                  <a:pt x="28" y="0"/>
                  <a:pt x="28" y="0"/>
                </a:cubicBezTo>
                <a:close/>
                <a:moveTo>
                  <a:pt x="60" y="225"/>
                </a:moveTo>
                <a:cubicBezTo>
                  <a:pt x="260" y="25"/>
                  <a:pt x="260" y="25"/>
                  <a:pt x="260" y="25"/>
                </a:cubicBezTo>
                <a:cubicBezTo>
                  <a:pt x="260" y="53"/>
                  <a:pt x="260" y="53"/>
                  <a:pt x="260" y="53"/>
                </a:cubicBezTo>
                <a:cubicBezTo>
                  <a:pt x="22" y="290"/>
                  <a:pt x="22" y="290"/>
                  <a:pt x="22" y="290"/>
                </a:cubicBezTo>
                <a:cubicBezTo>
                  <a:pt x="32" y="280"/>
                  <a:pt x="40" y="269"/>
                  <a:pt x="47" y="257"/>
                </a:cubicBezTo>
                <a:cubicBezTo>
                  <a:pt x="52" y="247"/>
                  <a:pt x="57" y="236"/>
                  <a:pt x="60" y="225"/>
                </a:cubicBezTo>
                <a:close/>
                <a:moveTo>
                  <a:pt x="18" y="295"/>
                </a:moveTo>
                <a:cubicBezTo>
                  <a:pt x="12" y="300"/>
                  <a:pt x="6" y="305"/>
                  <a:pt x="0" y="310"/>
                </a:cubicBezTo>
                <a:cubicBezTo>
                  <a:pt x="0" y="313"/>
                  <a:pt x="0" y="313"/>
                  <a:pt x="0" y="313"/>
                </a:cubicBezTo>
                <a:cubicBezTo>
                  <a:pt x="18" y="295"/>
                  <a:pt x="18" y="295"/>
                  <a:pt x="18" y="295"/>
                </a:cubicBezTo>
                <a:close/>
                <a:moveTo>
                  <a:pt x="0" y="333"/>
                </a:moveTo>
                <a:cubicBezTo>
                  <a:pt x="260" y="72"/>
                  <a:pt x="260" y="72"/>
                  <a:pt x="260" y="72"/>
                </a:cubicBezTo>
                <a:cubicBezTo>
                  <a:pt x="260" y="100"/>
                  <a:pt x="260" y="100"/>
                  <a:pt x="260" y="100"/>
                </a:cubicBezTo>
                <a:cubicBezTo>
                  <a:pt x="4" y="356"/>
                  <a:pt x="4" y="356"/>
                  <a:pt x="4" y="356"/>
                </a:cubicBezTo>
                <a:cubicBezTo>
                  <a:pt x="0" y="356"/>
                  <a:pt x="0" y="356"/>
                  <a:pt x="0" y="356"/>
                </a:cubicBezTo>
                <a:cubicBezTo>
                  <a:pt x="0" y="333"/>
                  <a:pt x="0" y="333"/>
                  <a:pt x="0" y="333"/>
                </a:cubicBezTo>
                <a:close/>
                <a:moveTo>
                  <a:pt x="24" y="356"/>
                </a:moveTo>
                <a:cubicBezTo>
                  <a:pt x="260" y="120"/>
                  <a:pt x="260" y="120"/>
                  <a:pt x="260" y="120"/>
                </a:cubicBezTo>
                <a:cubicBezTo>
                  <a:pt x="260" y="147"/>
                  <a:pt x="260" y="147"/>
                  <a:pt x="260" y="147"/>
                </a:cubicBezTo>
                <a:cubicBezTo>
                  <a:pt x="52" y="356"/>
                  <a:pt x="52" y="356"/>
                  <a:pt x="52" y="356"/>
                </a:cubicBezTo>
                <a:cubicBezTo>
                  <a:pt x="24" y="356"/>
                  <a:pt x="24" y="356"/>
                  <a:pt x="24" y="356"/>
                </a:cubicBezTo>
                <a:close/>
                <a:moveTo>
                  <a:pt x="71" y="356"/>
                </a:moveTo>
                <a:cubicBezTo>
                  <a:pt x="260" y="167"/>
                  <a:pt x="260" y="167"/>
                  <a:pt x="260" y="167"/>
                </a:cubicBezTo>
                <a:cubicBezTo>
                  <a:pt x="260" y="195"/>
                  <a:pt x="260" y="195"/>
                  <a:pt x="260" y="195"/>
                </a:cubicBezTo>
                <a:cubicBezTo>
                  <a:pt x="99" y="356"/>
                  <a:pt x="99" y="356"/>
                  <a:pt x="99" y="356"/>
                </a:cubicBezTo>
                <a:cubicBezTo>
                  <a:pt x="71" y="356"/>
                  <a:pt x="71" y="356"/>
                  <a:pt x="71" y="356"/>
                </a:cubicBezTo>
                <a:close/>
                <a:moveTo>
                  <a:pt x="119" y="356"/>
                </a:moveTo>
                <a:cubicBezTo>
                  <a:pt x="147" y="356"/>
                  <a:pt x="147" y="356"/>
                  <a:pt x="147" y="356"/>
                </a:cubicBezTo>
                <a:cubicBezTo>
                  <a:pt x="260" y="242"/>
                  <a:pt x="260" y="242"/>
                  <a:pt x="260" y="242"/>
                </a:cubicBezTo>
                <a:cubicBezTo>
                  <a:pt x="260" y="214"/>
                  <a:pt x="260" y="214"/>
                  <a:pt x="260" y="214"/>
                </a:cubicBezTo>
                <a:cubicBezTo>
                  <a:pt x="119" y="356"/>
                  <a:pt x="119" y="356"/>
                  <a:pt x="119" y="356"/>
                </a:cubicBezTo>
                <a:close/>
                <a:moveTo>
                  <a:pt x="166" y="356"/>
                </a:moveTo>
                <a:cubicBezTo>
                  <a:pt x="194" y="356"/>
                  <a:pt x="194" y="356"/>
                  <a:pt x="194" y="356"/>
                </a:cubicBezTo>
                <a:cubicBezTo>
                  <a:pt x="260" y="290"/>
                  <a:pt x="260" y="290"/>
                  <a:pt x="260" y="290"/>
                </a:cubicBezTo>
                <a:cubicBezTo>
                  <a:pt x="260" y="262"/>
                  <a:pt x="260" y="262"/>
                  <a:pt x="260" y="262"/>
                </a:cubicBezTo>
                <a:cubicBezTo>
                  <a:pt x="166" y="356"/>
                  <a:pt x="166" y="356"/>
                  <a:pt x="166" y="356"/>
                </a:cubicBezTo>
                <a:close/>
                <a:moveTo>
                  <a:pt x="213" y="356"/>
                </a:moveTo>
                <a:cubicBezTo>
                  <a:pt x="241" y="356"/>
                  <a:pt x="241" y="356"/>
                  <a:pt x="241" y="356"/>
                </a:cubicBezTo>
                <a:cubicBezTo>
                  <a:pt x="260" y="337"/>
                  <a:pt x="260" y="337"/>
                  <a:pt x="260" y="337"/>
                </a:cubicBezTo>
                <a:cubicBezTo>
                  <a:pt x="260" y="309"/>
                  <a:pt x="260" y="309"/>
                  <a:pt x="260" y="309"/>
                </a:cubicBezTo>
                <a:lnTo>
                  <a:pt x="213" y="356"/>
                </a:lnTo>
                <a:close/>
              </a:path>
            </a:pathLst>
          </a:custGeom>
          <a:solidFill>
            <a:srgbClr val="7CB7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40" name="Freeform 240"/>
          <p:cNvSpPr>
            <a:spLocks noEditPoints="1"/>
          </p:cNvSpPr>
          <p:nvPr/>
        </p:nvSpPr>
        <p:spPr bwMode="auto">
          <a:xfrm>
            <a:off x="2176463" y="3190876"/>
            <a:ext cx="1338263" cy="817562"/>
          </a:xfrm>
          <a:custGeom>
            <a:avLst/>
            <a:gdLst>
              <a:gd name="T0" fmla="*/ 475 w 796"/>
              <a:gd name="T1" fmla="*/ 111 h 486"/>
              <a:gd name="T2" fmla="*/ 522 w 796"/>
              <a:gd name="T3" fmla="*/ 322 h 486"/>
              <a:gd name="T4" fmla="*/ 735 w 796"/>
              <a:gd name="T5" fmla="*/ 421 h 486"/>
              <a:gd name="T6" fmla="*/ 332 w 796"/>
              <a:gd name="T7" fmla="*/ 0 h 486"/>
              <a:gd name="T8" fmla="*/ 788 w 796"/>
              <a:gd name="T9" fmla="*/ 8 h 486"/>
              <a:gd name="T10" fmla="*/ 788 w 796"/>
              <a:gd name="T11" fmla="*/ 478 h 486"/>
              <a:gd name="T12" fmla="*/ 464 w 796"/>
              <a:gd name="T13" fmla="*/ 486 h 486"/>
              <a:gd name="T14" fmla="*/ 8 w 796"/>
              <a:gd name="T15" fmla="*/ 478 h 486"/>
              <a:gd name="T16" fmla="*/ 0 w 796"/>
              <a:gd name="T17" fmla="*/ 28 h 486"/>
              <a:gd name="T18" fmla="*/ 8 w 796"/>
              <a:gd name="T19" fmla="*/ 8 h 486"/>
              <a:gd name="T20" fmla="*/ 777 w 796"/>
              <a:gd name="T21" fmla="*/ 19 h 486"/>
              <a:gd name="T22" fmla="*/ 777 w 796"/>
              <a:gd name="T23" fmla="*/ 467 h 486"/>
              <a:gd name="T24" fmla="*/ 472 w 796"/>
              <a:gd name="T25" fmla="*/ 471 h 486"/>
              <a:gd name="T26" fmla="*/ 751 w 796"/>
              <a:gd name="T27" fmla="*/ 429 h 486"/>
              <a:gd name="T28" fmla="*/ 472 w 796"/>
              <a:gd name="T29" fmla="*/ 50 h 486"/>
              <a:gd name="T30" fmla="*/ 324 w 796"/>
              <a:gd name="T31" fmla="*/ 16 h 486"/>
              <a:gd name="T32" fmla="*/ 19 w 796"/>
              <a:gd name="T33" fmla="*/ 19 h 486"/>
              <a:gd name="T34" fmla="*/ 19 w 796"/>
              <a:gd name="T35" fmla="*/ 467 h 486"/>
              <a:gd name="T36" fmla="*/ 324 w 796"/>
              <a:gd name="T37" fmla="*/ 437 h 486"/>
              <a:gd name="T38" fmla="*/ 45 w 796"/>
              <a:gd name="T39" fmla="*/ 58 h 486"/>
              <a:gd name="T40" fmla="*/ 324 w 796"/>
              <a:gd name="T41" fmla="*/ 16 h 486"/>
              <a:gd name="T42" fmla="*/ 456 w 796"/>
              <a:gd name="T43" fmla="*/ 471 h 486"/>
              <a:gd name="T44" fmla="*/ 456 w 796"/>
              <a:gd name="T45" fmla="*/ 16 h 486"/>
              <a:gd name="T46" fmla="*/ 390 w 796"/>
              <a:gd name="T47" fmla="*/ 16 h 486"/>
              <a:gd name="T48" fmla="*/ 340 w 796"/>
              <a:gd name="T49" fmla="*/ 372 h 486"/>
              <a:gd name="T50" fmla="*/ 659 w 796"/>
              <a:gd name="T51" fmla="*/ 213 h 486"/>
              <a:gd name="T52" fmla="*/ 680 w 796"/>
              <a:gd name="T53" fmla="*/ 264 h 486"/>
              <a:gd name="T54" fmla="*/ 638 w 796"/>
              <a:gd name="T55" fmla="*/ 264 h 486"/>
              <a:gd name="T56" fmla="*/ 638 w 796"/>
              <a:gd name="T57" fmla="*/ 222 h 486"/>
              <a:gd name="T58" fmla="*/ 673 w 796"/>
              <a:gd name="T59" fmla="*/ 243 h 486"/>
              <a:gd name="T60" fmla="*/ 669 w 796"/>
              <a:gd name="T61" fmla="*/ 253 h 486"/>
              <a:gd name="T62" fmla="*/ 648 w 796"/>
              <a:gd name="T63" fmla="*/ 253 h 486"/>
              <a:gd name="T64" fmla="*/ 659 w 796"/>
              <a:gd name="T65" fmla="*/ 229 h 486"/>
              <a:gd name="T66" fmla="*/ 117 w 796"/>
              <a:gd name="T67" fmla="*/ 222 h 486"/>
              <a:gd name="T68" fmla="*/ 116 w 796"/>
              <a:gd name="T69" fmla="*/ 264 h 486"/>
              <a:gd name="T70" fmla="*/ 116 w 796"/>
              <a:gd name="T71" fmla="*/ 264 h 486"/>
              <a:gd name="T72" fmla="*/ 167 w 796"/>
              <a:gd name="T73" fmla="*/ 243 h 486"/>
              <a:gd name="T74" fmla="*/ 137 w 796"/>
              <a:gd name="T75" fmla="*/ 213 h 486"/>
              <a:gd name="T76" fmla="*/ 128 w 796"/>
              <a:gd name="T77" fmla="*/ 233 h 486"/>
              <a:gd name="T78" fmla="*/ 127 w 796"/>
              <a:gd name="T79" fmla="*/ 253 h 486"/>
              <a:gd name="T80" fmla="*/ 147 w 796"/>
              <a:gd name="T81" fmla="*/ 253 h 486"/>
              <a:gd name="T82" fmla="*/ 147 w 796"/>
              <a:gd name="T83" fmla="*/ 233 h 486"/>
              <a:gd name="T84" fmla="*/ 116 w 796"/>
              <a:gd name="T85" fmla="*/ 253 h 486"/>
              <a:gd name="T86" fmla="*/ 184 w 796"/>
              <a:gd name="T87" fmla="*/ 383 h 486"/>
              <a:gd name="T88" fmla="*/ 91 w 796"/>
              <a:gd name="T89" fmla="*/ 368 h 486"/>
              <a:gd name="T90" fmla="*/ 612 w 796"/>
              <a:gd name="T91" fmla="*/ 383 h 486"/>
              <a:gd name="T92" fmla="*/ 705 w 796"/>
              <a:gd name="T93" fmla="*/ 368 h 486"/>
              <a:gd name="T94" fmla="*/ 612 w 796"/>
              <a:gd name="T95" fmla="*/ 383 h 486"/>
              <a:gd name="T96" fmla="*/ 612 w 796"/>
              <a:gd name="T97" fmla="*/ 103 h 486"/>
              <a:gd name="T98" fmla="*/ 705 w 796"/>
              <a:gd name="T99" fmla="*/ 119 h 486"/>
              <a:gd name="T100" fmla="*/ 184 w 796"/>
              <a:gd name="T101" fmla="*/ 119 h 486"/>
              <a:gd name="T102" fmla="*/ 91 w 796"/>
              <a:gd name="T103" fmla="*/ 103 h 486"/>
              <a:gd name="T104" fmla="*/ 475 w 796"/>
              <a:gd name="T105" fmla="*/ 131 h 486"/>
              <a:gd name="T106" fmla="*/ 508 w 796"/>
              <a:gd name="T107" fmla="*/ 314 h 486"/>
              <a:gd name="T108" fmla="*/ 321 w 796"/>
              <a:gd name="T109" fmla="*/ 131 h 486"/>
              <a:gd name="T110" fmla="*/ 288 w 796"/>
              <a:gd name="T111" fmla="*/ 314 h 486"/>
              <a:gd name="T112" fmla="*/ 274 w 796"/>
              <a:gd name="T113" fmla="*/ 165 h 486"/>
              <a:gd name="T114" fmla="*/ 61 w 796"/>
              <a:gd name="T115" fmla="*/ 65 h 486"/>
              <a:gd name="T116" fmla="*/ 321 w 796"/>
              <a:gd name="T117" fmla="*/ 375 h 486"/>
              <a:gd name="T118" fmla="*/ 274 w 796"/>
              <a:gd name="T119" fmla="*/ 165 h 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796" h="486">
                <a:moveTo>
                  <a:pt x="735" y="65"/>
                </a:moveTo>
                <a:cubicBezTo>
                  <a:pt x="475" y="65"/>
                  <a:pt x="475" y="65"/>
                  <a:pt x="475" y="65"/>
                </a:cubicBezTo>
                <a:cubicBezTo>
                  <a:pt x="475" y="111"/>
                  <a:pt x="475" y="111"/>
                  <a:pt x="475" y="111"/>
                </a:cubicBezTo>
                <a:cubicBezTo>
                  <a:pt x="494" y="125"/>
                  <a:pt x="510" y="143"/>
                  <a:pt x="522" y="165"/>
                </a:cubicBezTo>
                <a:cubicBezTo>
                  <a:pt x="534" y="188"/>
                  <a:pt x="542" y="215"/>
                  <a:pt x="542" y="243"/>
                </a:cubicBezTo>
                <a:cubicBezTo>
                  <a:pt x="542" y="272"/>
                  <a:pt x="534" y="299"/>
                  <a:pt x="522" y="322"/>
                </a:cubicBezTo>
                <a:cubicBezTo>
                  <a:pt x="510" y="343"/>
                  <a:pt x="494" y="361"/>
                  <a:pt x="475" y="375"/>
                </a:cubicBezTo>
                <a:cubicBezTo>
                  <a:pt x="475" y="421"/>
                  <a:pt x="475" y="421"/>
                  <a:pt x="475" y="421"/>
                </a:cubicBezTo>
                <a:cubicBezTo>
                  <a:pt x="735" y="421"/>
                  <a:pt x="735" y="421"/>
                  <a:pt x="735" y="421"/>
                </a:cubicBezTo>
                <a:cubicBezTo>
                  <a:pt x="735" y="65"/>
                  <a:pt x="735" y="65"/>
                  <a:pt x="735" y="65"/>
                </a:cubicBezTo>
                <a:close/>
                <a:moveTo>
                  <a:pt x="28" y="0"/>
                </a:moveTo>
                <a:cubicBezTo>
                  <a:pt x="332" y="0"/>
                  <a:pt x="332" y="0"/>
                  <a:pt x="332" y="0"/>
                </a:cubicBezTo>
                <a:cubicBezTo>
                  <a:pt x="464" y="0"/>
                  <a:pt x="464" y="0"/>
                  <a:pt x="464" y="0"/>
                </a:cubicBezTo>
                <a:cubicBezTo>
                  <a:pt x="768" y="0"/>
                  <a:pt x="768" y="0"/>
                  <a:pt x="768" y="0"/>
                </a:cubicBezTo>
                <a:cubicBezTo>
                  <a:pt x="776" y="0"/>
                  <a:pt x="783" y="3"/>
                  <a:pt x="788" y="8"/>
                </a:cubicBezTo>
                <a:cubicBezTo>
                  <a:pt x="793" y="13"/>
                  <a:pt x="796" y="20"/>
                  <a:pt x="796" y="28"/>
                </a:cubicBezTo>
                <a:cubicBezTo>
                  <a:pt x="796" y="459"/>
                  <a:pt x="796" y="459"/>
                  <a:pt x="796" y="459"/>
                </a:cubicBezTo>
                <a:cubicBezTo>
                  <a:pt x="796" y="466"/>
                  <a:pt x="793" y="473"/>
                  <a:pt x="788" y="478"/>
                </a:cubicBezTo>
                <a:cubicBezTo>
                  <a:pt x="788" y="478"/>
                  <a:pt x="787" y="478"/>
                  <a:pt x="787" y="479"/>
                </a:cubicBezTo>
                <a:cubicBezTo>
                  <a:pt x="782" y="483"/>
                  <a:pt x="776" y="486"/>
                  <a:pt x="768" y="486"/>
                </a:cubicBezTo>
                <a:cubicBezTo>
                  <a:pt x="464" y="486"/>
                  <a:pt x="464" y="486"/>
                  <a:pt x="464" y="486"/>
                </a:cubicBezTo>
                <a:cubicBezTo>
                  <a:pt x="332" y="486"/>
                  <a:pt x="332" y="486"/>
                  <a:pt x="332" y="486"/>
                </a:cubicBezTo>
                <a:cubicBezTo>
                  <a:pt x="28" y="486"/>
                  <a:pt x="28" y="486"/>
                  <a:pt x="28" y="486"/>
                </a:cubicBezTo>
                <a:cubicBezTo>
                  <a:pt x="20" y="486"/>
                  <a:pt x="13" y="483"/>
                  <a:pt x="8" y="478"/>
                </a:cubicBezTo>
                <a:cubicBezTo>
                  <a:pt x="8" y="478"/>
                  <a:pt x="8" y="478"/>
                  <a:pt x="8" y="478"/>
                </a:cubicBezTo>
                <a:cubicBezTo>
                  <a:pt x="3" y="473"/>
                  <a:pt x="0" y="466"/>
                  <a:pt x="0" y="459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0"/>
                  <a:pt x="3" y="13"/>
                  <a:pt x="8" y="8"/>
                </a:cubicBezTo>
                <a:cubicBezTo>
                  <a:pt x="8" y="8"/>
                  <a:pt x="8" y="8"/>
                  <a:pt x="8" y="8"/>
                </a:cubicBezTo>
                <a:cubicBezTo>
                  <a:pt x="8" y="8"/>
                  <a:pt x="8" y="8"/>
                  <a:pt x="8" y="8"/>
                </a:cubicBezTo>
                <a:cubicBezTo>
                  <a:pt x="13" y="3"/>
                  <a:pt x="20" y="0"/>
                  <a:pt x="28" y="0"/>
                </a:cubicBezTo>
                <a:close/>
                <a:moveTo>
                  <a:pt x="768" y="16"/>
                </a:moveTo>
                <a:cubicBezTo>
                  <a:pt x="772" y="16"/>
                  <a:pt x="774" y="17"/>
                  <a:pt x="777" y="19"/>
                </a:cubicBezTo>
                <a:cubicBezTo>
                  <a:pt x="779" y="21"/>
                  <a:pt x="780" y="24"/>
                  <a:pt x="780" y="28"/>
                </a:cubicBezTo>
                <a:cubicBezTo>
                  <a:pt x="780" y="459"/>
                  <a:pt x="780" y="459"/>
                  <a:pt x="780" y="459"/>
                </a:cubicBezTo>
                <a:cubicBezTo>
                  <a:pt x="780" y="462"/>
                  <a:pt x="779" y="465"/>
                  <a:pt x="777" y="467"/>
                </a:cubicBezTo>
                <a:cubicBezTo>
                  <a:pt x="776" y="467"/>
                  <a:pt x="776" y="467"/>
                  <a:pt x="776" y="467"/>
                </a:cubicBezTo>
                <a:cubicBezTo>
                  <a:pt x="774" y="469"/>
                  <a:pt x="771" y="471"/>
                  <a:pt x="768" y="471"/>
                </a:cubicBezTo>
                <a:cubicBezTo>
                  <a:pt x="472" y="471"/>
                  <a:pt x="472" y="471"/>
                  <a:pt x="472" y="471"/>
                </a:cubicBezTo>
                <a:cubicBezTo>
                  <a:pt x="472" y="437"/>
                  <a:pt x="472" y="437"/>
                  <a:pt x="472" y="437"/>
                </a:cubicBezTo>
                <a:cubicBezTo>
                  <a:pt x="743" y="437"/>
                  <a:pt x="743" y="437"/>
                  <a:pt x="743" y="437"/>
                </a:cubicBezTo>
                <a:cubicBezTo>
                  <a:pt x="747" y="437"/>
                  <a:pt x="751" y="433"/>
                  <a:pt x="751" y="429"/>
                </a:cubicBezTo>
                <a:cubicBezTo>
                  <a:pt x="751" y="58"/>
                  <a:pt x="751" y="58"/>
                  <a:pt x="751" y="58"/>
                </a:cubicBezTo>
                <a:cubicBezTo>
                  <a:pt x="751" y="53"/>
                  <a:pt x="747" y="50"/>
                  <a:pt x="743" y="50"/>
                </a:cubicBezTo>
                <a:cubicBezTo>
                  <a:pt x="472" y="50"/>
                  <a:pt x="472" y="50"/>
                  <a:pt x="472" y="50"/>
                </a:cubicBezTo>
                <a:cubicBezTo>
                  <a:pt x="472" y="16"/>
                  <a:pt x="472" y="16"/>
                  <a:pt x="472" y="16"/>
                </a:cubicBezTo>
                <a:cubicBezTo>
                  <a:pt x="768" y="16"/>
                  <a:pt x="768" y="16"/>
                  <a:pt x="768" y="16"/>
                </a:cubicBezTo>
                <a:close/>
                <a:moveTo>
                  <a:pt x="324" y="16"/>
                </a:moveTo>
                <a:cubicBezTo>
                  <a:pt x="28" y="16"/>
                  <a:pt x="28" y="16"/>
                  <a:pt x="28" y="16"/>
                </a:cubicBezTo>
                <a:cubicBezTo>
                  <a:pt x="24" y="16"/>
                  <a:pt x="21" y="17"/>
                  <a:pt x="19" y="19"/>
                </a:cubicBezTo>
                <a:cubicBezTo>
                  <a:pt x="19" y="19"/>
                  <a:pt x="19" y="19"/>
                  <a:pt x="19" y="19"/>
                </a:cubicBezTo>
                <a:cubicBezTo>
                  <a:pt x="17" y="21"/>
                  <a:pt x="16" y="24"/>
                  <a:pt x="16" y="28"/>
                </a:cubicBezTo>
                <a:cubicBezTo>
                  <a:pt x="16" y="459"/>
                  <a:pt x="16" y="459"/>
                  <a:pt x="16" y="459"/>
                </a:cubicBezTo>
                <a:cubicBezTo>
                  <a:pt x="16" y="462"/>
                  <a:pt x="17" y="465"/>
                  <a:pt x="19" y="467"/>
                </a:cubicBezTo>
                <a:cubicBezTo>
                  <a:pt x="21" y="469"/>
                  <a:pt x="24" y="471"/>
                  <a:pt x="28" y="471"/>
                </a:cubicBezTo>
                <a:cubicBezTo>
                  <a:pt x="324" y="471"/>
                  <a:pt x="324" y="471"/>
                  <a:pt x="324" y="471"/>
                </a:cubicBezTo>
                <a:cubicBezTo>
                  <a:pt x="324" y="437"/>
                  <a:pt x="324" y="437"/>
                  <a:pt x="324" y="437"/>
                </a:cubicBezTo>
                <a:cubicBezTo>
                  <a:pt x="53" y="437"/>
                  <a:pt x="53" y="437"/>
                  <a:pt x="53" y="437"/>
                </a:cubicBezTo>
                <a:cubicBezTo>
                  <a:pt x="49" y="437"/>
                  <a:pt x="45" y="433"/>
                  <a:pt x="45" y="429"/>
                </a:cubicBezTo>
                <a:cubicBezTo>
                  <a:pt x="45" y="58"/>
                  <a:pt x="45" y="58"/>
                  <a:pt x="45" y="58"/>
                </a:cubicBezTo>
                <a:cubicBezTo>
                  <a:pt x="45" y="53"/>
                  <a:pt x="49" y="50"/>
                  <a:pt x="53" y="50"/>
                </a:cubicBezTo>
                <a:cubicBezTo>
                  <a:pt x="324" y="50"/>
                  <a:pt x="324" y="50"/>
                  <a:pt x="324" y="50"/>
                </a:cubicBezTo>
                <a:cubicBezTo>
                  <a:pt x="324" y="16"/>
                  <a:pt x="324" y="16"/>
                  <a:pt x="324" y="16"/>
                </a:cubicBezTo>
                <a:close/>
                <a:moveTo>
                  <a:pt x="406" y="16"/>
                </a:moveTo>
                <a:cubicBezTo>
                  <a:pt x="406" y="471"/>
                  <a:pt x="406" y="471"/>
                  <a:pt x="406" y="471"/>
                </a:cubicBezTo>
                <a:cubicBezTo>
                  <a:pt x="456" y="471"/>
                  <a:pt x="456" y="471"/>
                  <a:pt x="456" y="471"/>
                </a:cubicBezTo>
                <a:cubicBezTo>
                  <a:pt x="456" y="372"/>
                  <a:pt x="456" y="372"/>
                  <a:pt x="456" y="372"/>
                </a:cubicBezTo>
                <a:cubicBezTo>
                  <a:pt x="456" y="114"/>
                  <a:pt x="456" y="114"/>
                  <a:pt x="456" y="114"/>
                </a:cubicBezTo>
                <a:cubicBezTo>
                  <a:pt x="456" y="16"/>
                  <a:pt x="456" y="16"/>
                  <a:pt x="456" y="16"/>
                </a:cubicBezTo>
                <a:cubicBezTo>
                  <a:pt x="406" y="16"/>
                  <a:pt x="406" y="16"/>
                  <a:pt x="406" y="16"/>
                </a:cubicBezTo>
                <a:close/>
                <a:moveTo>
                  <a:pt x="390" y="471"/>
                </a:moveTo>
                <a:cubicBezTo>
                  <a:pt x="390" y="16"/>
                  <a:pt x="390" y="16"/>
                  <a:pt x="390" y="16"/>
                </a:cubicBezTo>
                <a:cubicBezTo>
                  <a:pt x="340" y="16"/>
                  <a:pt x="340" y="16"/>
                  <a:pt x="340" y="16"/>
                </a:cubicBezTo>
                <a:cubicBezTo>
                  <a:pt x="340" y="114"/>
                  <a:pt x="340" y="114"/>
                  <a:pt x="340" y="114"/>
                </a:cubicBezTo>
                <a:cubicBezTo>
                  <a:pt x="340" y="372"/>
                  <a:pt x="340" y="372"/>
                  <a:pt x="340" y="372"/>
                </a:cubicBezTo>
                <a:cubicBezTo>
                  <a:pt x="340" y="471"/>
                  <a:pt x="340" y="471"/>
                  <a:pt x="340" y="471"/>
                </a:cubicBezTo>
                <a:cubicBezTo>
                  <a:pt x="390" y="471"/>
                  <a:pt x="390" y="471"/>
                  <a:pt x="390" y="471"/>
                </a:cubicBezTo>
                <a:close/>
                <a:moveTo>
                  <a:pt x="659" y="213"/>
                </a:moveTo>
                <a:cubicBezTo>
                  <a:pt x="667" y="213"/>
                  <a:pt x="674" y="217"/>
                  <a:pt x="680" y="222"/>
                </a:cubicBezTo>
                <a:cubicBezTo>
                  <a:pt x="685" y="228"/>
                  <a:pt x="689" y="235"/>
                  <a:pt x="689" y="243"/>
                </a:cubicBezTo>
                <a:cubicBezTo>
                  <a:pt x="689" y="251"/>
                  <a:pt x="685" y="259"/>
                  <a:pt x="680" y="264"/>
                </a:cubicBezTo>
                <a:cubicBezTo>
                  <a:pt x="680" y="264"/>
                  <a:pt x="680" y="264"/>
                  <a:pt x="680" y="264"/>
                </a:cubicBezTo>
                <a:cubicBezTo>
                  <a:pt x="674" y="270"/>
                  <a:pt x="667" y="273"/>
                  <a:pt x="659" y="273"/>
                </a:cubicBezTo>
                <a:cubicBezTo>
                  <a:pt x="651" y="273"/>
                  <a:pt x="643" y="270"/>
                  <a:pt x="638" y="264"/>
                </a:cubicBezTo>
                <a:cubicBezTo>
                  <a:pt x="637" y="264"/>
                  <a:pt x="637" y="264"/>
                  <a:pt x="637" y="264"/>
                </a:cubicBezTo>
                <a:cubicBezTo>
                  <a:pt x="632" y="258"/>
                  <a:pt x="629" y="251"/>
                  <a:pt x="629" y="243"/>
                </a:cubicBezTo>
                <a:cubicBezTo>
                  <a:pt x="629" y="235"/>
                  <a:pt x="632" y="228"/>
                  <a:pt x="638" y="222"/>
                </a:cubicBezTo>
                <a:cubicBezTo>
                  <a:pt x="643" y="217"/>
                  <a:pt x="651" y="213"/>
                  <a:pt x="659" y="213"/>
                </a:cubicBezTo>
                <a:close/>
                <a:moveTo>
                  <a:pt x="669" y="233"/>
                </a:moveTo>
                <a:cubicBezTo>
                  <a:pt x="671" y="236"/>
                  <a:pt x="673" y="239"/>
                  <a:pt x="673" y="243"/>
                </a:cubicBezTo>
                <a:cubicBezTo>
                  <a:pt x="673" y="247"/>
                  <a:pt x="671" y="251"/>
                  <a:pt x="669" y="253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6" y="256"/>
                  <a:pt x="663" y="257"/>
                  <a:pt x="659" y="257"/>
                </a:cubicBezTo>
                <a:cubicBezTo>
                  <a:pt x="655" y="257"/>
                  <a:pt x="651" y="256"/>
                  <a:pt x="649" y="253"/>
                </a:cubicBezTo>
                <a:cubicBezTo>
                  <a:pt x="648" y="253"/>
                  <a:pt x="648" y="253"/>
                  <a:pt x="648" y="253"/>
                </a:cubicBezTo>
                <a:cubicBezTo>
                  <a:pt x="646" y="250"/>
                  <a:pt x="645" y="247"/>
                  <a:pt x="645" y="243"/>
                </a:cubicBezTo>
                <a:cubicBezTo>
                  <a:pt x="645" y="239"/>
                  <a:pt x="646" y="236"/>
                  <a:pt x="649" y="233"/>
                </a:cubicBezTo>
                <a:cubicBezTo>
                  <a:pt x="651" y="231"/>
                  <a:pt x="655" y="229"/>
                  <a:pt x="659" y="229"/>
                </a:cubicBezTo>
                <a:cubicBezTo>
                  <a:pt x="663" y="229"/>
                  <a:pt x="666" y="231"/>
                  <a:pt x="669" y="233"/>
                </a:cubicBezTo>
                <a:close/>
                <a:moveTo>
                  <a:pt x="137" y="213"/>
                </a:moveTo>
                <a:cubicBezTo>
                  <a:pt x="129" y="213"/>
                  <a:pt x="122" y="217"/>
                  <a:pt x="117" y="222"/>
                </a:cubicBezTo>
                <a:cubicBezTo>
                  <a:pt x="116" y="222"/>
                  <a:pt x="116" y="222"/>
                  <a:pt x="116" y="222"/>
                </a:cubicBezTo>
                <a:cubicBezTo>
                  <a:pt x="111" y="228"/>
                  <a:pt x="107" y="235"/>
                  <a:pt x="107" y="243"/>
                </a:cubicBezTo>
                <a:cubicBezTo>
                  <a:pt x="107" y="251"/>
                  <a:pt x="111" y="259"/>
                  <a:pt x="116" y="264"/>
                </a:cubicBezTo>
                <a:cubicBezTo>
                  <a:pt x="116" y="264"/>
                  <a:pt x="116" y="264"/>
                  <a:pt x="116" y="264"/>
                </a:cubicBezTo>
                <a:cubicBezTo>
                  <a:pt x="116" y="264"/>
                  <a:pt x="116" y="264"/>
                  <a:pt x="116" y="264"/>
                </a:cubicBezTo>
                <a:cubicBezTo>
                  <a:pt x="116" y="264"/>
                  <a:pt x="116" y="264"/>
                  <a:pt x="116" y="264"/>
                </a:cubicBezTo>
                <a:cubicBezTo>
                  <a:pt x="122" y="270"/>
                  <a:pt x="129" y="273"/>
                  <a:pt x="137" y="273"/>
                </a:cubicBezTo>
                <a:cubicBezTo>
                  <a:pt x="145" y="273"/>
                  <a:pt x="153" y="270"/>
                  <a:pt x="158" y="264"/>
                </a:cubicBezTo>
                <a:cubicBezTo>
                  <a:pt x="164" y="259"/>
                  <a:pt x="167" y="251"/>
                  <a:pt x="167" y="243"/>
                </a:cubicBezTo>
                <a:cubicBezTo>
                  <a:pt x="167" y="235"/>
                  <a:pt x="164" y="228"/>
                  <a:pt x="158" y="222"/>
                </a:cubicBezTo>
                <a:cubicBezTo>
                  <a:pt x="158" y="222"/>
                  <a:pt x="158" y="222"/>
                  <a:pt x="158" y="222"/>
                </a:cubicBezTo>
                <a:cubicBezTo>
                  <a:pt x="153" y="217"/>
                  <a:pt x="145" y="213"/>
                  <a:pt x="137" y="213"/>
                </a:cubicBezTo>
                <a:close/>
                <a:moveTo>
                  <a:pt x="147" y="233"/>
                </a:moveTo>
                <a:cubicBezTo>
                  <a:pt x="145" y="231"/>
                  <a:pt x="141" y="229"/>
                  <a:pt x="137" y="229"/>
                </a:cubicBezTo>
                <a:cubicBezTo>
                  <a:pt x="133" y="229"/>
                  <a:pt x="130" y="231"/>
                  <a:pt x="128" y="233"/>
                </a:cubicBezTo>
                <a:cubicBezTo>
                  <a:pt x="127" y="233"/>
                  <a:pt x="127" y="233"/>
                  <a:pt x="127" y="233"/>
                </a:cubicBezTo>
                <a:cubicBezTo>
                  <a:pt x="125" y="236"/>
                  <a:pt x="123" y="239"/>
                  <a:pt x="123" y="243"/>
                </a:cubicBezTo>
                <a:cubicBezTo>
                  <a:pt x="123" y="247"/>
                  <a:pt x="125" y="251"/>
                  <a:pt x="127" y="253"/>
                </a:cubicBezTo>
                <a:cubicBezTo>
                  <a:pt x="127" y="253"/>
                  <a:pt x="127" y="253"/>
                  <a:pt x="127" y="253"/>
                </a:cubicBezTo>
                <a:cubicBezTo>
                  <a:pt x="130" y="256"/>
                  <a:pt x="133" y="257"/>
                  <a:pt x="137" y="257"/>
                </a:cubicBezTo>
                <a:cubicBezTo>
                  <a:pt x="141" y="257"/>
                  <a:pt x="145" y="256"/>
                  <a:pt x="147" y="253"/>
                </a:cubicBezTo>
                <a:cubicBezTo>
                  <a:pt x="150" y="251"/>
                  <a:pt x="151" y="247"/>
                  <a:pt x="151" y="243"/>
                </a:cubicBezTo>
                <a:cubicBezTo>
                  <a:pt x="151" y="239"/>
                  <a:pt x="150" y="236"/>
                  <a:pt x="147" y="233"/>
                </a:cubicBezTo>
                <a:cubicBezTo>
                  <a:pt x="147" y="233"/>
                  <a:pt x="147" y="233"/>
                  <a:pt x="147" y="233"/>
                </a:cubicBezTo>
                <a:cubicBezTo>
                  <a:pt x="147" y="233"/>
                  <a:pt x="147" y="233"/>
                  <a:pt x="147" y="233"/>
                </a:cubicBezTo>
                <a:close/>
                <a:moveTo>
                  <a:pt x="116" y="264"/>
                </a:moveTo>
                <a:cubicBezTo>
                  <a:pt x="116" y="253"/>
                  <a:pt x="116" y="253"/>
                  <a:pt x="116" y="253"/>
                </a:cubicBezTo>
                <a:cubicBezTo>
                  <a:pt x="113" y="256"/>
                  <a:pt x="113" y="261"/>
                  <a:pt x="116" y="264"/>
                </a:cubicBezTo>
                <a:close/>
                <a:moveTo>
                  <a:pt x="91" y="383"/>
                </a:moveTo>
                <a:cubicBezTo>
                  <a:pt x="184" y="383"/>
                  <a:pt x="184" y="383"/>
                  <a:pt x="184" y="383"/>
                </a:cubicBezTo>
                <a:cubicBezTo>
                  <a:pt x="188" y="383"/>
                  <a:pt x="192" y="380"/>
                  <a:pt x="192" y="376"/>
                </a:cubicBezTo>
                <a:cubicBezTo>
                  <a:pt x="192" y="371"/>
                  <a:pt x="188" y="368"/>
                  <a:pt x="184" y="368"/>
                </a:cubicBezTo>
                <a:cubicBezTo>
                  <a:pt x="91" y="368"/>
                  <a:pt x="91" y="368"/>
                  <a:pt x="91" y="368"/>
                </a:cubicBezTo>
                <a:cubicBezTo>
                  <a:pt x="86" y="368"/>
                  <a:pt x="83" y="371"/>
                  <a:pt x="83" y="376"/>
                </a:cubicBezTo>
                <a:cubicBezTo>
                  <a:pt x="83" y="380"/>
                  <a:pt x="86" y="383"/>
                  <a:pt x="91" y="383"/>
                </a:cubicBezTo>
                <a:close/>
                <a:moveTo>
                  <a:pt x="612" y="383"/>
                </a:moveTo>
                <a:cubicBezTo>
                  <a:pt x="608" y="383"/>
                  <a:pt x="604" y="380"/>
                  <a:pt x="604" y="376"/>
                </a:cubicBezTo>
                <a:cubicBezTo>
                  <a:pt x="604" y="371"/>
                  <a:pt x="608" y="368"/>
                  <a:pt x="612" y="368"/>
                </a:cubicBezTo>
                <a:cubicBezTo>
                  <a:pt x="705" y="368"/>
                  <a:pt x="705" y="368"/>
                  <a:pt x="705" y="368"/>
                </a:cubicBezTo>
                <a:cubicBezTo>
                  <a:pt x="710" y="368"/>
                  <a:pt x="713" y="371"/>
                  <a:pt x="713" y="376"/>
                </a:cubicBezTo>
                <a:cubicBezTo>
                  <a:pt x="713" y="380"/>
                  <a:pt x="710" y="383"/>
                  <a:pt x="705" y="383"/>
                </a:cubicBezTo>
                <a:cubicBezTo>
                  <a:pt x="612" y="383"/>
                  <a:pt x="612" y="383"/>
                  <a:pt x="612" y="383"/>
                </a:cubicBezTo>
                <a:close/>
                <a:moveTo>
                  <a:pt x="612" y="119"/>
                </a:moveTo>
                <a:cubicBezTo>
                  <a:pt x="608" y="119"/>
                  <a:pt x="604" y="115"/>
                  <a:pt x="604" y="111"/>
                </a:cubicBezTo>
                <a:cubicBezTo>
                  <a:pt x="604" y="106"/>
                  <a:pt x="608" y="103"/>
                  <a:pt x="612" y="103"/>
                </a:cubicBezTo>
                <a:cubicBezTo>
                  <a:pt x="705" y="103"/>
                  <a:pt x="705" y="103"/>
                  <a:pt x="705" y="103"/>
                </a:cubicBezTo>
                <a:cubicBezTo>
                  <a:pt x="710" y="103"/>
                  <a:pt x="713" y="106"/>
                  <a:pt x="713" y="111"/>
                </a:cubicBezTo>
                <a:cubicBezTo>
                  <a:pt x="713" y="115"/>
                  <a:pt x="710" y="119"/>
                  <a:pt x="705" y="119"/>
                </a:cubicBezTo>
                <a:cubicBezTo>
                  <a:pt x="612" y="119"/>
                  <a:pt x="612" y="119"/>
                  <a:pt x="612" y="119"/>
                </a:cubicBezTo>
                <a:close/>
                <a:moveTo>
                  <a:pt x="91" y="119"/>
                </a:moveTo>
                <a:cubicBezTo>
                  <a:pt x="184" y="119"/>
                  <a:pt x="184" y="119"/>
                  <a:pt x="184" y="119"/>
                </a:cubicBezTo>
                <a:cubicBezTo>
                  <a:pt x="188" y="119"/>
                  <a:pt x="192" y="115"/>
                  <a:pt x="192" y="111"/>
                </a:cubicBezTo>
                <a:cubicBezTo>
                  <a:pt x="192" y="106"/>
                  <a:pt x="188" y="103"/>
                  <a:pt x="184" y="103"/>
                </a:cubicBezTo>
                <a:cubicBezTo>
                  <a:pt x="91" y="103"/>
                  <a:pt x="91" y="103"/>
                  <a:pt x="91" y="103"/>
                </a:cubicBezTo>
                <a:cubicBezTo>
                  <a:pt x="86" y="103"/>
                  <a:pt x="83" y="106"/>
                  <a:pt x="83" y="111"/>
                </a:cubicBezTo>
                <a:cubicBezTo>
                  <a:pt x="83" y="115"/>
                  <a:pt x="86" y="119"/>
                  <a:pt x="91" y="119"/>
                </a:cubicBezTo>
                <a:close/>
                <a:moveTo>
                  <a:pt x="475" y="131"/>
                </a:moveTo>
                <a:cubicBezTo>
                  <a:pt x="488" y="142"/>
                  <a:pt x="500" y="156"/>
                  <a:pt x="508" y="172"/>
                </a:cubicBezTo>
                <a:cubicBezTo>
                  <a:pt x="519" y="193"/>
                  <a:pt x="526" y="217"/>
                  <a:pt x="526" y="243"/>
                </a:cubicBezTo>
                <a:cubicBezTo>
                  <a:pt x="526" y="269"/>
                  <a:pt x="519" y="293"/>
                  <a:pt x="508" y="314"/>
                </a:cubicBezTo>
                <a:cubicBezTo>
                  <a:pt x="500" y="330"/>
                  <a:pt x="488" y="344"/>
                  <a:pt x="475" y="355"/>
                </a:cubicBezTo>
                <a:cubicBezTo>
                  <a:pt x="475" y="131"/>
                  <a:pt x="475" y="131"/>
                  <a:pt x="475" y="131"/>
                </a:cubicBezTo>
                <a:close/>
                <a:moveTo>
                  <a:pt x="321" y="131"/>
                </a:moveTo>
                <a:cubicBezTo>
                  <a:pt x="308" y="142"/>
                  <a:pt x="296" y="156"/>
                  <a:pt x="288" y="172"/>
                </a:cubicBezTo>
                <a:cubicBezTo>
                  <a:pt x="277" y="193"/>
                  <a:pt x="270" y="217"/>
                  <a:pt x="270" y="243"/>
                </a:cubicBezTo>
                <a:cubicBezTo>
                  <a:pt x="270" y="269"/>
                  <a:pt x="277" y="293"/>
                  <a:pt x="288" y="314"/>
                </a:cubicBezTo>
                <a:cubicBezTo>
                  <a:pt x="296" y="330"/>
                  <a:pt x="308" y="344"/>
                  <a:pt x="321" y="355"/>
                </a:cubicBezTo>
                <a:cubicBezTo>
                  <a:pt x="321" y="131"/>
                  <a:pt x="321" y="131"/>
                  <a:pt x="321" y="131"/>
                </a:cubicBezTo>
                <a:close/>
                <a:moveTo>
                  <a:pt x="274" y="165"/>
                </a:moveTo>
                <a:cubicBezTo>
                  <a:pt x="286" y="143"/>
                  <a:pt x="302" y="125"/>
                  <a:pt x="321" y="111"/>
                </a:cubicBezTo>
                <a:cubicBezTo>
                  <a:pt x="321" y="65"/>
                  <a:pt x="321" y="65"/>
                  <a:pt x="321" y="65"/>
                </a:cubicBezTo>
                <a:cubicBezTo>
                  <a:pt x="61" y="65"/>
                  <a:pt x="61" y="65"/>
                  <a:pt x="61" y="65"/>
                </a:cubicBezTo>
                <a:cubicBezTo>
                  <a:pt x="61" y="421"/>
                  <a:pt x="61" y="421"/>
                  <a:pt x="61" y="421"/>
                </a:cubicBezTo>
                <a:cubicBezTo>
                  <a:pt x="321" y="421"/>
                  <a:pt x="321" y="421"/>
                  <a:pt x="321" y="421"/>
                </a:cubicBezTo>
                <a:cubicBezTo>
                  <a:pt x="321" y="375"/>
                  <a:pt x="321" y="375"/>
                  <a:pt x="321" y="375"/>
                </a:cubicBezTo>
                <a:cubicBezTo>
                  <a:pt x="302" y="361"/>
                  <a:pt x="286" y="343"/>
                  <a:pt x="274" y="322"/>
                </a:cubicBezTo>
                <a:cubicBezTo>
                  <a:pt x="262" y="299"/>
                  <a:pt x="254" y="272"/>
                  <a:pt x="254" y="243"/>
                </a:cubicBezTo>
                <a:cubicBezTo>
                  <a:pt x="254" y="215"/>
                  <a:pt x="262" y="188"/>
                  <a:pt x="274" y="165"/>
                </a:cubicBezTo>
                <a:close/>
              </a:path>
            </a:pathLst>
          </a:custGeom>
          <a:solidFill>
            <a:srgbClr val="403E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41" name="Freeform 241"/>
          <p:cNvSpPr>
            <a:spLocks noEditPoints="1"/>
          </p:cNvSpPr>
          <p:nvPr/>
        </p:nvSpPr>
        <p:spPr bwMode="auto">
          <a:xfrm>
            <a:off x="6351588" y="279401"/>
            <a:ext cx="212725" cy="719137"/>
          </a:xfrm>
          <a:custGeom>
            <a:avLst/>
            <a:gdLst>
              <a:gd name="T0" fmla="*/ 87 w 126"/>
              <a:gd name="T1" fmla="*/ 0 h 427"/>
              <a:gd name="T2" fmla="*/ 0 w 126"/>
              <a:gd name="T3" fmla="*/ 108 h 427"/>
              <a:gd name="T4" fmla="*/ 72 w 126"/>
              <a:gd name="T5" fmla="*/ 0 h 427"/>
              <a:gd name="T6" fmla="*/ 0 w 126"/>
              <a:gd name="T7" fmla="*/ 49 h 427"/>
              <a:gd name="T8" fmla="*/ 72 w 126"/>
              <a:gd name="T9" fmla="*/ 0 h 427"/>
              <a:gd name="T10" fmla="*/ 0 w 126"/>
              <a:gd name="T11" fmla="*/ 33 h 427"/>
              <a:gd name="T12" fmla="*/ 12 w 126"/>
              <a:gd name="T13" fmla="*/ 0 h 427"/>
              <a:gd name="T14" fmla="*/ 0 w 126"/>
              <a:gd name="T15" fmla="*/ 124 h 427"/>
              <a:gd name="T16" fmla="*/ 123 w 126"/>
              <a:gd name="T17" fmla="*/ 2 h 427"/>
              <a:gd name="T18" fmla="*/ 126 w 126"/>
              <a:gd name="T19" fmla="*/ 21 h 427"/>
              <a:gd name="T20" fmla="*/ 0 w 126"/>
              <a:gd name="T21" fmla="*/ 124 h 427"/>
              <a:gd name="T22" fmla="*/ 126 w 126"/>
              <a:gd name="T23" fmla="*/ 36 h 427"/>
              <a:gd name="T24" fmla="*/ 0 w 126"/>
              <a:gd name="T25" fmla="*/ 184 h 427"/>
              <a:gd name="T26" fmla="*/ 0 w 126"/>
              <a:gd name="T27" fmla="*/ 199 h 427"/>
              <a:gd name="T28" fmla="*/ 126 w 126"/>
              <a:gd name="T29" fmla="*/ 96 h 427"/>
              <a:gd name="T30" fmla="*/ 0 w 126"/>
              <a:gd name="T31" fmla="*/ 199 h 427"/>
              <a:gd name="T32" fmla="*/ 0 w 126"/>
              <a:gd name="T33" fmla="*/ 259 h 427"/>
              <a:gd name="T34" fmla="*/ 126 w 126"/>
              <a:gd name="T35" fmla="*/ 112 h 427"/>
              <a:gd name="T36" fmla="*/ 0 w 126"/>
              <a:gd name="T37" fmla="*/ 275 h 427"/>
              <a:gd name="T38" fmla="*/ 126 w 126"/>
              <a:gd name="T39" fmla="*/ 172 h 427"/>
              <a:gd name="T40" fmla="*/ 0 w 126"/>
              <a:gd name="T41" fmla="*/ 275 h 427"/>
              <a:gd name="T42" fmla="*/ 0 w 126"/>
              <a:gd name="T43" fmla="*/ 335 h 427"/>
              <a:gd name="T44" fmla="*/ 31 w 126"/>
              <a:gd name="T45" fmla="*/ 296 h 427"/>
              <a:gd name="T46" fmla="*/ 126 w 126"/>
              <a:gd name="T47" fmla="*/ 209 h 427"/>
              <a:gd name="T48" fmla="*/ 0 w 126"/>
              <a:gd name="T49" fmla="*/ 313 h 427"/>
              <a:gd name="T50" fmla="*/ 18 w 126"/>
              <a:gd name="T51" fmla="*/ 333 h 427"/>
              <a:gd name="T52" fmla="*/ 0 w 126"/>
              <a:gd name="T53" fmla="*/ 373 h 427"/>
              <a:gd name="T54" fmla="*/ 0 w 126"/>
              <a:gd name="T55" fmla="*/ 388 h 427"/>
              <a:gd name="T56" fmla="*/ 42 w 126"/>
              <a:gd name="T57" fmla="*/ 368 h 427"/>
              <a:gd name="T58" fmla="*/ 30 w 126"/>
              <a:gd name="T59" fmla="*/ 359 h 427"/>
              <a:gd name="T60" fmla="*/ 3 w 126"/>
              <a:gd name="T61" fmla="*/ 423 h 427"/>
              <a:gd name="T62" fmla="*/ 10 w 126"/>
              <a:gd name="T63" fmla="*/ 427 h 427"/>
              <a:gd name="T64" fmla="*/ 78 w 126"/>
              <a:gd name="T65" fmla="*/ 370 h 427"/>
              <a:gd name="T66" fmla="*/ 54 w 126"/>
              <a:gd name="T67" fmla="*/ 372 h 427"/>
              <a:gd name="T68" fmla="*/ 37 w 126"/>
              <a:gd name="T69" fmla="*/ 427 h 427"/>
              <a:gd name="T70" fmla="*/ 126 w 126"/>
              <a:gd name="T71" fmla="*/ 360 h 427"/>
              <a:gd name="T72" fmla="*/ 37 w 126"/>
              <a:gd name="T73" fmla="*/ 427 h 427"/>
              <a:gd name="T74" fmla="*/ 126 w 126"/>
              <a:gd name="T75" fmla="*/ 376 h 427"/>
              <a:gd name="T76" fmla="*/ 97 w 126"/>
              <a:gd name="T77" fmla="*/ 427 h 427"/>
              <a:gd name="T78" fmla="*/ 113 w 126"/>
              <a:gd name="T79" fmla="*/ 427 h 427"/>
              <a:gd name="T80" fmla="*/ 123 w 126"/>
              <a:gd name="T81" fmla="*/ 424 h 427"/>
              <a:gd name="T82" fmla="*/ 126 w 126"/>
              <a:gd name="T83" fmla="*/ 417 h 427"/>
              <a:gd name="T84" fmla="*/ 113 w 126"/>
              <a:gd name="T85" fmla="*/ 427 h 427"/>
              <a:gd name="T86" fmla="*/ 104 w 126"/>
              <a:gd name="T87" fmla="*/ 344 h 427"/>
              <a:gd name="T88" fmla="*/ 107 w 126"/>
              <a:gd name="T89" fmla="*/ 320 h 427"/>
              <a:gd name="T90" fmla="*/ 126 w 126"/>
              <a:gd name="T91" fmla="*/ 323 h 427"/>
              <a:gd name="T92" fmla="*/ 103 w 126"/>
              <a:gd name="T93" fmla="*/ 308 h 427"/>
              <a:gd name="T94" fmla="*/ 93 w 126"/>
              <a:gd name="T95" fmla="*/ 295 h 427"/>
              <a:gd name="T96" fmla="*/ 126 w 126"/>
              <a:gd name="T97" fmla="*/ 285 h 427"/>
              <a:gd name="T98" fmla="*/ 84 w 126"/>
              <a:gd name="T99" fmla="*/ 289 h 427"/>
              <a:gd name="T100" fmla="*/ 126 w 126"/>
              <a:gd name="T101" fmla="*/ 225 h 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26" h="427">
                <a:moveTo>
                  <a:pt x="109" y="0"/>
                </a:moveTo>
                <a:cubicBezTo>
                  <a:pt x="87" y="0"/>
                  <a:pt x="87" y="0"/>
                  <a:pt x="87" y="0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8"/>
                  <a:pt x="0" y="108"/>
                  <a:pt x="0" y="108"/>
                </a:cubicBezTo>
                <a:cubicBezTo>
                  <a:pt x="109" y="0"/>
                  <a:pt x="109" y="0"/>
                  <a:pt x="109" y="0"/>
                </a:cubicBezTo>
                <a:close/>
                <a:moveTo>
                  <a:pt x="72" y="0"/>
                </a:moveTo>
                <a:cubicBezTo>
                  <a:pt x="0" y="71"/>
                  <a:pt x="0" y="71"/>
                  <a:pt x="0" y="71"/>
                </a:cubicBezTo>
                <a:cubicBezTo>
                  <a:pt x="0" y="49"/>
                  <a:pt x="0" y="49"/>
                  <a:pt x="0" y="49"/>
                </a:cubicBezTo>
                <a:cubicBezTo>
                  <a:pt x="49" y="0"/>
                  <a:pt x="49" y="0"/>
                  <a:pt x="49" y="0"/>
                </a:cubicBezTo>
                <a:cubicBezTo>
                  <a:pt x="72" y="0"/>
                  <a:pt x="72" y="0"/>
                  <a:pt x="72" y="0"/>
                </a:cubicBezTo>
                <a:close/>
                <a:moveTo>
                  <a:pt x="34" y="0"/>
                </a:moveTo>
                <a:cubicBezTo>
                  <a:pt x="0" y="33"/>
                  <a:pt x="0" y="33"/>
                  <a:pt x="0" y="33"/>
                </a:cubicBezTo>
                <a:cubicBezTo>
                  <a:pt x="0" y="11"/>
                  <a:pt x="0" y="11"/>
                  <a:pt x="0" y="11"/>
                </a:cubicBezTo>
                <a:cubicBezTo>
                  <a:pt x="12" y="0"/>
                  <a:pt x="12" y="0"/>
                  <a:pt x="12" y="0"/>
                </a:cubicBezTo>
                <a:cubicBezTo>
                  <a:pt x="34" y="0"/>
                  <a:pt x="34" y="0"/>
                  <a:pt x="34" y="0"/>
                </a:cubicBezTo>
                <a:close/>
                <a:moveTo>
                  <a:pt x="0" y="124"/>
                </a:moveTo>
                <a:cubicBezTo>
                  <a:pt x="122" y="2"/>
                  <a:pt x="122" y="2"/>
                  <a:pt x="122" y="2"/>
                </a:cubicBezTo>
                <a:cubicBezTo>
                  <a:pt x="123" y="2"/>
                  <a:pt x="123" y="2"/>
                  <a:pt x="123" y="2"/>
                </a:cubicBezTo>
                <a:cubicBezTo>
                  <a:pt x="125" y="4"/>
                  <a:pt x="126" y="6"/>
                  <a:pt x="126" y="9"/>
                </a:cubicBezTo>
                <a:cubicBezTo>
                  <a:pt x="126" y="21"/>
                  <a:pt x="126" y="21"/>
                  <a:pt x="126" y="21"/>
                </a:cubicBezTo>
                <a:cubicBezTo>
                  <a:pt x="0" y="146"/>
                  <a:pt x="0" y="146"/>
                  <a:pt x="0" y="146"/>
                </a:cubicBezTo>
                <a:cubicBezTo>
                  <a:pt x="0" y="124"/>
                  <a:pt x="0" y="124"/>
                  <a:pt x="0" y="124"/>
                </a:cubicBezTo>
                <a:close/>
                <a:moveTo>
                  <a:pt x="0" y="162"/>
                </a:moveTo>
                <a:cubicBezTo>
                  <a:pt x="126" y="36"/>
                  <a:pt x="126" y="36"/>
                  <a:pt x="126" y="36"/>
                </a:cubicBezTo>
                <a:cubicBezTo>
                  <a:pt x="126" y="59"/>
                  <a:pt x="126" y="59"/>
                  <a:pt x="126" y="59"/>
                </a:cubicBezTo>
                <a:cubicBezTo>
                  <a:pt x="0" y="184"/>
                  <a:pt x="0" y="184"/>
                  <a:pt x="0" y="184"/>
                </a:cubicBezTo>
                <a:cubicBezTo>
                  <a:pt x="0" y="162"/>
                  <a:pt x="0" y="162"/>
                  <a:pt x="0" y="162"/>
                </a:cubicBezTo>
                <a:close/>
                <a:moveTo>
                  <a:pt x="0" y="199"/>
                </a:moveTo>
                <a:cubicBezTo>
                  <a:pt x="126" y="74"/>
                  <a:pt x="126" y="74"/>
                  <a:pt x="126" y="74"/>
                </a:cubicBezTo>
                <a:cubicBezTo>
                  <a:pt x="126" y="96"/>
                  <a:pt x="126" y="96"/>
                  <a:pt x="126" y="96"/>
                </a:cubicBezTo>
                <a:cubicBezTo>
                  <a:pt x="0" y="222"/>
                  <a:pt x="0" y="222"/>
                  <a:pt x="0" y="222"/>
                </a:cubicBezTo>
                <a:cubicBezTo>
                  <a:pt x="0" y="199"/>
                  <a:pt x="0" y="199"/>
                  <a:pt x="0" y="199"/>
                </a:cubicBezTo>
                <a:close/>
                <a:moveTo>
                  <a:pt x="0" y="237"/>
                </a:moveTo>
                <a:cubicBezTo>
                  <a:pt x="0" y="259"/>
                  <a:pt x="0" y="259"/>
                  <a:pt x="0" y="259"/>
                </a:cubicBezTo>
                <a:cubicBezTo>
                  <a:pt x="126" y="134"/>
                  <a:pt x="126" y="134"/>
                  <a:pt x="126" y="134"/>
                </a:cubicBezTo>
                <a:cubicBezTo>
                  <a:pt x="126" y="112"/>
                  <a:pt x="126" y="112"/>
                  <a:pt x="126" y="112"/>
                </a:cubicBezTo>
                <a:cubicBezTo>
                  <a:pt x="0" y="237"/>
                  <a:pt x="0" y="237"/>
                  <a:pt x="0" y="237"/>
                </a:cubicBezTo>
                <a:close/>
                <a:moveTo>
                  <a:pt x="0" y="275"/>
                </a:moveTo>
                <a:cubicBezTo>
                  <a:pt x="0" y="297"/>
                  <a:pt x="0" y="297"/>
                  <a:pt x="0" y="297"/>
                </a:cubicBezTo>
                <a:cubicBezTo>
                  <a:pt x="126" y="172"/>
                  <a:pt x="126" y="172"/>
                  <a:pt x="126" y="172"/>
                </a:cubicBezTo>
                <a:cubicBezTo>
                  <a:pt x="126" y="150"/>
                  <a:pt x="126" y="150"/>
                  <a:pt x="126" y="150"/>
                </a:cubicBezTo>
                <a:cubicBezTo>
                  <a:pt x="0" y="275"/>
                  <a:pt x="0" y="275"/>
                  <a:pt x="0" y="275"/>
                </a:cubicBezTo>
                <a:close/>
                <a:moveTo>
                  <a:pt x="0" y="313"/>
                </a:moveTo>
                <a:cubicBezTo>
                  <a:pt x="0" y="335"/>
                  <a:pt x="0" y="335"/>
                  <a:pt x="0" y="335"/>
                </a:cubicBezTo>
                <a:cubicBezTo>
                  <a:pt x="19" y="316"/>
                  <a:pt x="19" y="316"/>
                  <a:pt x="19" y="316"/>
                </a:cubicBezTo>
                <a:cubicBezTo>
                  <a:pt x="21" y="308"/>
                  <a:pt x="25" y="302"/>
                  <a:pt x="31" y="296"/>
                </a:cubicBezTo>
                <a:cubicBezTo>
                  <a:pt x="36" y="291"/>
                  <a:pt x="43" y="287"/>
                  <a:pt x="50" y="285"/>
                </a:cubicBezTo>
                <a:cubicBezTo>
                  <a:pt x="126" y="209"/>
                  <a:pt x="126" y="209"/>
                  <a:pt x="126" y="209"/>
                </a:cubicBezTo>
                <a:cubicBezTo>
                  <a:pt x="126" y="187"/>
                  <a:pt x="126" y="187"/>
                  <a:pt x="126" y="187"/>
                </a:cubicBezTo>
                <a:cubicBezTo>
                  <a:pt x="0" y="313"/>
                  <a:pt x="0" y="313"/>
                  <a:pt x="0" y="313"/>
                </a:cubicBezTo>
                <a:close/>
                <a:moveTo>
                  <a:pt x="0" y="350"/>
                </a:moveTo>
                <a:cubicBezTo>
                  <a:pt x="18" y="333"/>
                  <a:pt x="18" y="333"/>
                  <a:pt x="18" y="333"/>
                </a:cubicBezTo>
                <a:cubicBezTo>
                  <a:pt x="18" y="339"/>
                  <a:pt x="20" y="345"/>
                  <a:pt x="23" y="350"/>
                </a:cubicBezTo>
                <a:cubicBezTo>
                  <a:pt x="0" y="373"/>
                  <a:pt x="0" y="373"/>
                  <a:pt x="0" y="373"/>
                </a:cubicBezTo>
                <a:cubicBezTo>
                  <a:pt x="0" y="350"/>
                  <a:pt x="0" y="350"/>
                  <a:pt x="0" y="350"/>
                </a:cubicBezTo>
                <a:close/>
                <a:moveTo>
                  <a:pt x="0" y="388"/>
                </a:moveTo>
                <a:cubicBezTo>
                  <a:pt x="0" y="410"/>
                  <a:pt x="0" y="410"/>
                  <a:pt x="0" y="410"/>
                </a:cubicBezTo>
                <a:cubicBezTo>
                  <a:pt x="42" y="368"/>
                  <a:pt x="42" y="368"/>
                  <a:pt x="42" y="368"/>
                </a:cubicBezTo>
                <a:cubicBezTo>
                  <a:pt x="38" y="366"/>
                  <a:pt x="34" y="363"/>
                  <a:pt x="31" y="360"/>
                </a:cubicBezTo>
                <a:cubicBezTo>
                  <a:pt x="30" y="359"/>
                  <a:pt x="30" y="359"/>
                  <a:pt x="30" y="359"/>
                </a:cubicBezTo>
                <a:cubicBezTo>
                  <a:pt x="0" y="388"/>
                  <a:pt x="0" y="388"/>
                  <a:pt x="0" y="388"/>
                </a:cubicBezTo>
                <a:close/>
                <a:moveTo>
                  <a:pt x="3" y="423"/>
                </a:moveTo>
                <a:cubicBezTo>
                  <a:pt x="3" y="424"/>
                  <a:pt x="3" y="424"/>
                  <a:pt x="3" y="424"/>
                </a:cubicBezTo>
                <a:cubicBezTo>
                  <a:pt x="5" y="426"/>
                  <a:pt x="7" y="427"/>
                  <a:pt x="10" y="427"/>
                </a:cubicBezTo>
                <a:cubicBezTo>
                  <a:pt x="22" y="427"/>
                  <a:pt x="22" y="427"/>
                  <a:pt x="22" y="427"/>
                </a:cubicBezTo>
                <a:cubicBezTo>
                  <a:pt x="78" y="370"/>
                  <a:pt x="78" y="370"/>
                  <a:pt x="78" y="370"/>
                </a:cubicBezTo>
                <a:cubicBezTo>
                  <a:pt x="73" y="372"/>
                  <a:pt x="68" y="373"/>
                  <a:pt x="62" y="373"/>
                </a:cubicBezTo>
                <a:cubicBezTo>
                  <a:pt x="60" y="373"/>
                  <a:pt x="57" y="373"/>
                  <a:pt x="54" y="372"/>
                </a:cubicBezTo>
                <a:cubicBezTo>
                  <a:pt x="3" y="423"/>
                  <a:pt x="3" y="423"/>
                  <a:pt x="3" y="423"/>
                </a:cubicBezTo>
                <a:close/>
                <a:moveTo>
                  <a:pt x="37" y="427"/>
                </a:moveTo>
                <a:cubicBezTo>
                  <a:pt x="126" y="338"/>
                  <a:pt x="126" y="338"/>
                  <a:pt x="126" y="338"/>
                </a:cubicBezTo>
                <a:cubicBezTo>
                  <a:pt x="126" y="360"/>
                  <a:pt x="126" y="360"/>
                  <a:pt x="126" y="360"/>
                </a:cubicBezTo>
                <a:cubicBezTo>
                  <a:pt x="59" y="427"/>
                  <a:pt x="59" y="427"/>
                  <a:pt x="59" y="427"/>
                </a:cubicBezTo>
                <a:cubicBezTo>
                  <a:pt x="37" y="427"/>
                  <a:pt x="37" y="427"/>
                  <a:pt x="37" y="427"/>
                </a:cubicBezTo>
                <a:close/>
                <a:moveTo>
                  <a:pt x="75" y="427"/>
                </a:moveTo>
                <a:cubicBezTo>
                  <a:pt x="126" y="376"/>
                  <a:pt x="126" y="376"/>
                  <a:pt x="126" y="376"/>
                </a:cubicBezTo>
                <a:cubicBezTo>
                  <a:pt x="126" y="398"/>
                  <a:pt x="126" y="398"/>
                  <a:pt x="126" y="398"/>
                </a:cubicBezTo>
                <a:cubicBezTo>
                  <a:pt x="97" y="427"/>
                  <a:pt x="97" y="427"/>
                  <a:pt x="97" y="427"/>
                </a:cubicBezTo>
                <a:cubicBezTo>
                  <a:pt x="75" y="427"/>
                  <a:pt x="75" y="427"/>
                  <a:pt x="75" y="427"/>
                </a:cubicBezTo>
                <a:close/>
                <a:moveTo>
                  <a:pt x="113" y="427"/>
                </a:moveTo>
                <a:cubicBezTo>
                  <a:pt x="116" y="427"/>
                  <a:pt x="116" y="427"/>
                  <a:pt x="116" y="427"/>
                </a:cubicBezTo>
                <a:cubicBezTo>
                  <a:pt x="119" y="427"/>
                  <a:pt x="121" y="426"/>
                  <a:pt x="123" y="424"/>
                </a:cubicBezTo>
                <a:cubicBezTo>
                  <a:pt x="123" y="424"/>
                  <a:pt x="123" y="424"/>
                  <a:pt x="123" y="424"/>
                </a:cubicBezTo>
                <a:cubicBezTo>
                  <a:pt x="125" y="422"/>
                  <a:pt x="126" y="420"/>
                  <a:pt x="126" y="417"/>
                </a:cubicBezTo>
                <a:cubicBezTo>
                  <a:pt x="126" y="414"/>
                  <a:pt x="126" y="414"/>
                  <a:pt x="126" y="414"/>
                </a:cubicBezTo>
                <a:cubicBezTo>
                  <a:pt x="113" y="427"/>
                  <a:pt x="113" y="427"/>
                  <a:pt x="113" y="427"/>
                </a:cubicBezTo>
                <a:close/>
                <a:moveTo>
                  <a:pt x="126" y="323"/>
                </a:moveTo>
                <a:cubicBezTo>
                  <a:pt x="104" y="344"/>
                  <a:pt x="104" y="344"/>
                  <a:pt x="104" y="344"/>
                </a:cubicBezTo>
                <a:cubicBezTo>
                  <a:pt x="106" y="339"/>
                  <a:pt x="107" y="334"/>
                  <a:pt x="107" y="328"/>
                </a:cubicBezTo>
                <a:cubicBezTo>
                  <a:pt x="107" y="325"/>
                  <a:pt x="107" y="322"/>
                  <a:pt x="107" y="320"/>
                </a:cubicBezTo>
                <a:cubicBezTo>
                  <a:pt x="126" y="300"/>
                  <a:pt x="126" y="300"/>
                  <a:pt x="126" y="300"/>
                </a:cubicBezTo>
                <a:cubicBezTo>
                  <a:pt x="126" y="323"/>
                  <a:pt x="126" y="323"/>
                  <a:pt x="126" y="323"/>
                </a:cubicBezTo>
                <a:close/>
                <a:moveTo>
                  <a:pt x="126" y="285"/>
                </a:moveTo>
                <a:cubicBezTo>
                  <a:pt x="103" y="308"/>
                  <a:pt x="103" y="308"/>
                  <a:pt x="103" y="308"/>
                </a:cubicBezTo>
                <a:cubicBezTo>
                  <a:pt x="100" y="304"/>
                  <a:pt x="98" y="300"/>
                  <a:pt x="94" y="296"/>
                </a:cubicBezTo>
                <a:cubicBezTo>
                  <a:pt x="93" y="295"/>
                  <a:pt x="93" y="295"/>
                  <a:pt x="93" y="295"/>
                </a:cubicBezTo>
                <a:cubicBezTo>
                  <a:pt x="126" y="263"/>
                  <a:pt x="126" y="263"/>
                  <a:pt x="126" y="263"/>
                </a:cubicBezTo>
                <a:cubicBezTo>
                  <a:pt x="126" y="285"/>
                  <a:pt x="126" y="285"/>
                  <a:pt x="126" y="285"/>
                </a:cubicBezTo>
                <a:close/>
                <a:moveTo>
                  <a:pt x="126" y="247"/>
                </a:moveTo>
                <a:cubicBezTo>
                  <a:pt x="84" y="289"/>
                  <a:pt x="84" y="289"/>
                  <a:pt x="84" y="289"/>
                </a:cubicBezTo>
                <a:cubicBezTo>
                  <a:pt x="79" y="286"/>
                  <a:pt x="73" y="284"/>
                  <a:pt x="67" y="283"/>
                </a:cubicBezTo>
                <a:cubicBezTo>
                  <a:pt x="126" y="225"/>
                  <a:pt x="126" y="225"/>
                  <a:pt x="126" y="225"/>
                </a:cubicBezTo>
                <a:lnTo>
                  <a:pt x="126" y="247"/>
                </a:lnTo>
                <a:close/>
              </a:path>
            </a:pathLst>
          </a:cu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42" name="Freeform 242"/>
          <p:cNvSpPr>
            <a:spLocks noEditPoints="1"/>
          </p:cNvSpPr>
          <p:nvPr/>
        </p:nvSpPr>
        <p:spPr bwMode="auto">
          <a:xfrm>
            <a:off x="6627813" y="260351"/>
            <a:ext cx="304800" cy="735012"/>
          </a:xfrm>
          <a:custGeom>
            <a:avLst/>
            <a:gdLst>
              <a:gd name="T0" fmla="*/ 82 w 181"/>
              <a:gd name="T1" fmla="*/ 3 h 437"/>
              <a:gd name="T2" fmla="*/ 11 w 181"/>
              <a:gd name="T3" fmla="*/ 97 h 437"/>
              <a:gd name="T4" fmla="*/ 64 w 181"/>
              <a:gd name="T5" fmla="*/ 6 h 437"/>
              <a:gd name="T6" fmla="*/ 3 w 181"/>
              <a:gd name="T7" fmla="*/ 44 h 437"/>
              <a:gd name="T8" fmla="*/ 64 w 181"/>
              <a:gd name="T9" fmla="*/ 6 h 437"/>
              <a:gd name="T10" fmla="*/ 2 w 181"/>
              <a:gd name="T11" fmla="*/ 31 h 437"/>
              <a:gd name="T12" fmla="*/ 1 w 181"/>
              <a:gd name="T13" fmla="*/ 24 h 437"/>
              <a:gd name="T14" fmla="*/ 3 w 181"/>
              <a:gd name="T15" fmla="*/ 17 h 437"/>
              <a:gd name="T16" fmla="*/ 9 w 181"/>
              <a:gd name="T17" fmla="*/ 14 h 437"/>
              <a:gd name="T18" fmla="*/ 13 w 181"/>
              <a:gd name="T19" fmla="*/ 111 h 437"/>
              <a:gd name="T20" fmla="*/ 125 w 181"/>
              <a:gd name="T21" fmla="*/ 7 h 437"/>
              <a:gd name="T22" fmla="*/ 127 w 181"/>
              <a:gd name="T23" fmla="*/ 19 h 437"/>
              <a:gd name="T24" fmla="*/ 13 w 181"/>
              <a:gd name="T25" fmla="*/ 111 h 437"/>
              <a:gd name="T26" fmla="*/ 128 w 181"/>
              <a:gd name="T27" fmla="*/ 33 h 437"/>
              <a:gd name="T28" fmla="*/ 20 w 181"/>
              <a:gd name="T29" fmla="*/ 163 h 437"/>
              <a:gd name="T30" fmla="*/ 22 w 181"/>
              <a:gd name="T31" fmla="*/ 177 h 437"/>
              <a:gd name="T32" fmla="*/ 136 w 181"/>
              <a:gd name="T33" fmla="*/ 85 h 437"/>
              <a:gd name="T34" fmla="*/ 22 w 181"/>
              <a:gd name="T35" fmla="*/ 177 h 437"/>
              <a:gd name="T36" fmla="*/ 29 w 181"/>
              <a:gd name="T37" fmla="*/ 230 h 437"/>
              <a:gd name="T38" fmla="*/ 138 w 181"/>
              <a:gd name="T39" fmla="*/ 99 h 437"/>
              <a:gd name="T40" fmla="*/ 31 w 181"/>
              <a:gd name="T41" fmla="*/ 243 h 437"/>
              <a:gd name="T42" fmla="*/ 145 w 181"/>
              <a:gd name="T43" fmla="*/ 152 h 437"/>
              <a:gd name="T44" fmla="*/ 31 w 181"/>
              <a:gd name="T45" fmla="*/ 243 h 437"/>
              <a:gd name="T46" fmla="*/ 38 w 181"/>
              <a:gd name="T47" fmla="*/ 296 h 437"/>
              <a:gd name="T48" fmla="*/ 147 w 181"/>
              <a:gd name="T49" fmla="*/ 165 h 437"/>
              <a:gd name="T50" fmla="*/ 40 w 181"/>
              <a:gd name="T51" fmla="*/ 310 h 437"/>
              <a:gd name="T52" fmla="*/ 154 w 181"/>
              <a:gd name="T53" fmla="*/ 218 h 437"/>
              <a:gd name="T54" fmla="*/ 40 w 181"/>
              <a:gd name="T55" fmla="*/ 310 h 437"/>
              <a:gd name="T56" fmla="*/ 47 w 181"/>
              <a:gd name="T57" fmla="*/ 362 h 437"/>
              <a:gd name="T58" fmla="*/ 61 w 181"/>
              <a:gd name="T59" fmla="*/ 338 h 437"/>
              <a:gd name="T60" fmla="*/ 44 w 181"/>
              <a:gd name="T61" fmla="*/ 343 h 437"/>
              <a:gd name="T62" fmla="*/ 68 w 181"/>
              <a:gd name="T63" fmla="*/ 357 h 437"/>
              <a:gd name="T64" fmla="*/ 79 w 181"/>
              <a:gd name="T65" fmla="*/ 368 h 437"/>
              <a:gd name="T66" fmla="*/ 49 w 181"/>
              <a:gd name="T67" fmla="*/ 376 h 437"/>
              <a:gd name="T68" fmla="*/ 56 w 181"/>
              <a:gd name="T69" fmla="*/ 429 h 437"/>
              <a:gd name="T70" fmla="*/ 56 w 181"/>
              <a:gd name="T71" fmla="*/ 429 h 437"/>
              <a:gd name="T72" fmla="*/ 89 w 181"/>
              <a:gd name="T73" fmla="*/ 373 h 437"/>
              <a:gd name="T74" fmla="*/ 64 w 181"/>
              <a:gd name="T75" fmla="*/ 437 h 437"/>
              <a:gd name="T76" fmla="*/ 67 w 181"/>
              <a:gd name="T77" fmla="*/ 437 h 437"/>
              <a:gd name="T78" fmla="*/ 172 w 181"/>
              <a:gd name="T79" fmla="*/ 351 h 437"/>
              <a:gd name="T80" fmla="*/ 140 w 181"/>
              <a:gd name="T81" fmla="*/ 360 h 437"/>
              <a:gd name="T82" fmla="*/ 64 w 181"/>
              <a:gd name="T83" fmla="*/ 437 h 437"/>
              <a:gd name="T84" fmla="*/ 174 w 181"/>
              <a:gd name="T85" fmla="*/ 364 h 437"/>
              <a:gd name="T86" fmla="*/ 133 w 181"/>
              <a:gd name="T87" fmla="*/ 428 h 437"/>
              <a:gd name="T88" fmla="*/ 151 w 181"/>
              <a:gd name="T89" fmla="*/ 425 h 437"/>
              <a:gd name="T90" fmla="*/ 180 w 181"/>
              <a:gd name="T91" fmla="*/ 411 h 437"/>
              <a:gd name="T92" fmla="*/ 179 w 181"/>
              <a:gd name="T93" fmla="*/ 419 h 437"/>
              <a:gd name="T94" fmla="*/ 172 w 181"/>
              <a:gd name="T95" fmla="*/ 422 h 437"/>
              <a:gd name="T96" fmla="*/ 151 w 181"/>
              <a:gd name="T97" fmla="*/ 425 h 437"/>
              <a:gd name="T98" fmla="*/ 165 w 181"/>
              <a:gd name="T99" fmla="*/ 298 h 437"/>
              <a:gd name="T100" fmla="*/ 150 w 181"/>
              <a:gd name="T101" fmla="*/ 326 h 437"/>
              <a:gd name="T102" fmla="*/ 167 w 181"/>
              <a:gd name="T103" fmla="*/ 317 h 437"/>
              <a:gd name="T104" fmla="*/ 142 w 181"/>
              <a:gd name="T105" fmla="*/ 305 h 437"/>
              <a:gd name="T106" fmla="*/ 131 w 181"/>
              <a:gd name="T107" fmla="*/ 294 h 437"/>
              <a:gd name="T108" fmla="*/ 163 w 181"/>
              <a:gd name="T109" fmla="*/ 284 h 437"/>
              <a:gd name="T110" fmla="*/ 120 w 181"/>
              <a:gd name="T111" fmla="*/ 289 h 437"/>
              <a:gd name="T112" fmla="*/ 156 w 181"/>
              <a:gd name="T113" fmla="*/ 232 h 4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81" h="437">
                <a:moveTo>
                  <a:pt x="108" y="0"/>
                </a:moveTo>
                <a:cubicBezTo>
                  <a:pt x="82" y="3"/>
                  <a:pt x="82" y="3"/>
                  <a:pt x="82" y="3"/>
                </a:cubicBezTo>
                <a:cubicBezTo>
                  <a:pt x="8" y="77"/>
                  <a:pt x="8" y="77"/>
                  <a:pt x="8" y="77"/>
                </a:cubicBezTo>
                <a:cubicBezTo>
                  <a:pt x="11" y="97"/>
                  <a:pt x="11" y="97"/>
                  <a:pt x="11" y="97"/>
                </a:cubicBezTo>
                <a:cubicBezTo>
                  <a:pt x="108" y="0"/>
                  <a:pt x="108" y="0"/>
                  <a:pt x="108" y="0"/>
                </a:cubicBezTo>
                <a:close/>
                <a:moveTo>
                  <a:pt x="64" y="6"/>
                </a:moveTo>
                <a:cubicBezTo>
                  <a:pt x="6" y="64"/>
                  <a:pt x="6" y="64"/>
                  <a:pt x="6" y="64"/>
                </a:cubicBezTo>
                <a:cubicBezTo>
                  <a:pt x="3" y="44"/>
                  <a:pt x="3" y="44"/>
                  <a:pt x="3" y="44"/>
                </a:cubicBezTo>
                <a:cubicBezTo>
                  <a:pt x="38" y="9"/>
                  <a:pt x="38" y="9"/>
                  <a:pt x="38" y="9"/>
                </a:cubicBezTo>
                <a:cubicBezTo>
                  <a:pt x="64" y="6"/>
                  <a:pt x="64" y="6"/>
                  <a:pt x="64" y="6"/>
                </a:cubicBezTo>
                <a:close/>
                <a:moveTo>
                  <a:pt x="20" y="12"/>
                </a:moveTo>
                <a:cubicBezTo>
                  <a:pt x="2" y="31"/>
                  <a:pt x="2" y="31"/>
                  <a:pt x="2" y="31"/>
                </a:cubicBezTo>
                <a:cubicBezTo>
                  <a:pt x="1" y="24"/>
                  <a:pt x="1" y="24"/>
                  <a:pt x="1" y="24"/>
                </a:cubicBezTo>
                <a:cubicBezTo>
                  <a:pt x="1" y="24"/>
                  <a:pt x="1" y="24"/>
                  <a:pt x="1" y="24"/>
                </a:cubicBezTo>
                <a:cubicBezTo>
                  <a:pt x="0" y="22"/>
                  <a:pt x="1" y="19"/>
                  <a:pt x="3" y="17"/>
                </a:cubicBezTo>
                <a:cubicBezTo>
                  <a:pt x="3" y="17"/>
                  <a:pt x="3" y="17"/>
                  <a:pt x="3" y="17"/>
                </a:cubicBezTo>
                <a:cubicBezTo>
                  <a:pt x="4" y="15"/>
                  <a:pt x="6" y="14"/>
                  <a:pt x="9" y="14"/>
                </a:cubicBezTo>
                <a:cubicBezTo>
                  <a:pt x="9" y="14"/>
                  <a:pt x="9" y="14"/>
                  <a:pt x="9" y="14"/>
                </a:cubicBezTo>
                <a:cubicBezTo>
                  <a:pt x="20" y="12"/>
                  <a:pt x="20" y="12"/>
                  <a:pt x="20" y="12"/>
                </a:cubicBezTo>
                <a:close/>
                <a:moveTo>
                  <a:pt x="13" y="111"/>
                </a:moveTo>
                <a:cubicBezTo>
                  <a:pt x="122" y="1"/>
                  <a:pt x="122" y="1"/>
                  <a:pt x="122" y="1"/>
                </a:cubicBezTo>
                <a:cubicBezTo>
                  <a:pt x="123" y="3"/>
                  <a:pt x="125" y="5"/>
                  <a:pt x="125" y="7"/>
                </a:cubicBezTo>
                <a:cubicBezTo>
                  <a:pt x="125" y="7"/>
                  <a:pt x="125" y="7"/>
                  <a:pt x="125" y="7"/>
                </a:cubicBezTo>
                <a:cubicBezTo>
                  <a:pt x="127" y="19"/>
                  <a:pt x="127" y="19"/>
                  <a:pt x="127" y="19"/>
                </a:cubicBezTo>
                <a:cubicBezTo>
                  <a:pt x="15" y="130"/>
                  <a:pt x="15" y="130"/>
                  <a:pt x="15" y="130"/>
                </a:cubicBezTo>
                <a:cubicBezTo>
                  <a:pt x="13" y="111"/>
                  <a:pt x="13" y="111"/>
                  <a:pt x="13" y="111"/>
                </a:cubicBezTo>
                <a:close/>
                <a:moveTo>
                  <a:pt x="17" y="144"/>
                </a:moveTo>
                <a:cubicBezTo>
                  <a:pt x="128" y="33"/>
                  <a:pt x="128" y="33"/>
                  <a:pt x="128" y="33"/>
                </a:cubicBezTo>
                <a:cubicBezTo>
                  <a:pt x="131" y="52"/>
                  <a:pt x="131" y="52"/>
                  <a:pt x="131" y="52"/>
                </a:cubicBezTo>
                <a:cubicBezTo>
                  <a:pt x="20" y="163"/>
                  <a:pt x="20" y="163"/>
                  <a:pt x="20" y="163"/>
                </a:cubicBezTo>
                <a:cubicBezTo>
                  <a:pt x="17" y="144"/>
                  <a:pt x="17" y="144"/>
                  <a:pt x="17" y="144"/>
                </a:cubicBezTo>
                <a:close/>
                <a:moveTo>
                  <a:pt x="22" y="177"/>
                </a:moveTo>
                <a:cubicBezTo>
                  <a:pt x="133" y="66"/>
                  <a:pt x="133" y="66"/>
                  <a:pt x="133" y="66"/>
                </a:cubicBezTo>
                <a:cubicBezTo>
                  <a:pt x="136" y="85"/>
                  <a:pt x="136" y="85"/>
                  <a:pt x="136" y="85"/>
                </a:cubicBezTo>
                <a:cubicBezTo>
                  <a:pt x="24" y="197"/>
                  <a:pt x="24" y="197"/>
                  <a:pt x="24" y="197"/>
                </a:cubicBezTo>
                <a:cubicBezTo>
                  <a:pt x="22" y="177"/>
                  <a:pt x="22" y="177"/>
                  <a:pt x="22" y="177"/>
                </a:cubicBezTo>
                <a:close/>
                <a:moveTo>
                  <a:pt x="26" y="210"/>
                </a:moveTo>
                <a:cubicBezTo>
                  <a:pt x="29" y="230"/>
                  <a:pt x="29" y="230"/>
                  <a:pt x="29" y="230"/>
                </a:cubicBezTo>
                <a:cubicBezTo>
                  <a:pt x="140" y="118"/>
                  <a:pt x="140" y="118"/>
                  <a:pt x="140" y="118"/>
                </a:cubicBezTo>
                <a:cubicBezTo>
                  <a:pt x="138" y="99"/>
                  <a:pt x="138" y="99"/>
                  <a:pt x="138" y="99"/>
                </a:cubicBezTo>
                <a:cubicBezTo>
                  <a:pt x="26" y="210"/>
                  <a:pt x="26" y="210"/>
                  <a:pt x="26" y="210"/>
                </a:cubicBezTo>
                <a:close/>
                <a:moveTo>
                  <a:pt x="31" y="243"/>
                </a:moveTo>
                <a:cubicBezTo>
                  <a:pt x="33" y="263"/>
                  <a:pt x="33" y="263"/>
                  <a:pt x="33" y="263"/>
                </a:cubicBezTo>
                <a:cubicBezTo>
                  <a:pt x="145" y="152"/>
                  <a:pt x="145" y="152"/>
                  <a:pt x="145" y="152"/>
                </a:cubicBezTo>
                <a:cubicBezTo>
                  <a:pt x="142" y="132"/>
                  <a:pt x="142" y="132"/>
                  <a:pt x="142" y="132"/>
                </a:cubicBezTo>
                <a:cubicBezTo>
                  <a:pt x="31" y="243"/>
                  <a:pt x="31" y="243"/>
                  <a:pt x="31" y="243"/>
                </a:cubicBezTo>
                <a:close/>
                <a:moveTo>
                  <a:pt x="35" y="276"/>
                </a:moveTo>
                <a:cubicBezTo>
                  <a:pt x="38" y="296"/>
                  <a:pt x="38" y="296"/>
                  <a:pt x="38" y="296"/>
                </a:cubicBezTo>
                <a:cubicBezTo>
                  <a:pt x="149" y="185"/>
                  <a:pt x="149" y="185"/>
                  <a:pt x="149" y="185"/>
                </a:cubicBezTo>
                <a:cubicBezTo>
                  <a:pt x="147" y="165"/>
                  <a:pt x="147" y="165"/>
                  <a:pt x="147" y="165"/>
                </a:cubicBezTo>
                <a:cubicBezTo>
                  <a:pt x="35" y="276"/>
                  <a:pt x="35" y="276"/>
                  <a:pt x="35" y="276"/>
                </a:cubicBezTo>
                <a:close/>
                <a:moveTo>
                  <a:pt x="40" y="310"/>
                </a:moveTo>
                <a:cubicBezTo>
                  <a:pt x="151" y="198"/>
                  <a:pt x="151" y="198"/>
                  <a:pt x="151" y="198"/>
                </a:cubicBezTo>
                <a:cubicBezTo>
                  <a:pt x="154" y="218"/>
                  <a:pt x="154" y="218"/>
                  <a:pt x="154" y="218"/>
                </a:cubicBezTo>
                <a:cubicBezTo>
                  <a:pt x="43" y="329"/>
                  <a:pt x="43" y="329"/>
                  <a:pt x="43" y="329"/>
                </a:cubicBezTo>
                <a:cubicBezTo>
                  <a:pt x="40" y="310"/>
                  <a:pt x="40" y="310"/>
                  <a:pt x="40" y="310"/>
                </a:cubicBezTo>
                <a:close/>
                <a:moveTo>
                  <a:pt x="44" y="343"/>
                </a:moveTo>
                <a:cubicBezTo>
                  <a:pt x="47" y="362"/>
                  <a:pt x="47" y="362"/>
                  <a:pt x="47" y="362"/>
                </a:cubicBezTo>
                <a:cubicBezTo>
                  <a:pt x="63" y="346"/>
                  <a:pt x="63" y="346"/>
                  <a:pt x="63" y="346"/>
                </a:cubicBezTo>
                <a:cubicBezTo>
                  <a:pt x="62" y="344"/>
                  <a:pt x="62" y="341"/>
                  <a:pt x="61" y="338"/>
                </a:cubicBezTo>
                <a:cubicBezTo>
                  <a:pt x="61" y="334"/>
                  <a:pt x="61" y="330"/>
                  <a:pt x="61" y="326"/>
                </a:cubicBezTo>
                <a:cubicBezTo>
                  <a:pt x="44" y="343"/>
                  <a:pt x="44" y="343"/>
                  <a:pt x="44" y="343"/>
                </a:cubicBezTo>
                <a:close/>
                <a:moveTo>
                  <a:pt x="49" y="376"/>
                </a:moveTo>
                <a:cubicBezTo>
                  <a:pt x="68" y="357"/>
                  <a:pt x="68" y="357"/>
                  <a:pt x="68" y="357"/>
                </a:cubicBezTo>
                <a:cubicBezTo>
                  <a:pt x="71" y="361"/>
                  <a:pt x="75" y="364"/>
                  <a:pt x="79" y="367"/>
                </a:cubicBezTo>
                <a:cubicBezTo>
                  <a:pt x="79" y="368"/>
                  <a:pt x="79" y="368"/>
                  <a:pt x="79" y="368"/>
                </a:cubicBezTo>
                <a:cubicBezTo>
                  <a:pt x="52" y="396"/>
                  <a:pt x="52" y="396"/>
                  <a:pt x="52" y="396"/>
                </a:cubicBezTo>
                <a:cubicBezTo>
                  <a:pt x="49" y="376"/>
                  <a:pt x="49" y="376"/>
                  <a:pt x="49" y="376"/>
                </a:cubicBezTo>
                <a:close/>
                <a:moveTo>
                  <a:pt x="54" y="409"/>
                </a:moveTo>
                <a:cubicBezTo>
                  <a:pt x="56" y="429"/>
                  <a:pt x="56" y="429"/>
                  <a:pt x="56" y="429"/>
                </a:cubicBezTo>
                <a:cubicBezTo>
                  <a:pt x="56" y="429"/>
                  <a:pt x="56" y="429"/>
                  <a:pt x="56" y="429"/>
                </a:cubicBezTo>
                <a:cubicBezTo>
                  <a:pt x="56" y="429"/>
                  <a:pt x="56" y="429"/>
                  <a:pt x="56" y="429"/>
                </a:cubicBezTo>
                <a:cubicBezTo>
                  <a:pt x="108" y="376"/>
                  <a:pt x="108" y="376"/>
                  <a:pt x="108" y="376"/>
                </a:cubicBezTo>
                <a:cubicBezTo>
                  <a:pt x="102" y="377"/>
                  <a:pt x="95" y="376"/>
                  <a:pt x="89" y="373"/>
                </a:cubicBezTo>
                <a:cubicBezTo>
                  <a:pt x="54" y="409"/>
                  <a:pt x="54" y="409"/>
                  <a:pt x="54" y="409"/>
                </a:cubicBezTo>
                <a:close/>
                <a:moveTo>
                  <a:pt x="64" y="437"/>
                </a:moveTo>
                <a:cubicBezTo>
                  <a:pt x="65" y="437"/>
                  <a:pt x="66" y="437"/>
                  <a:pt x="67" y="437"/>
                </a:cubicBezTo>
                <a:cubicBezTo>
                  <a:pt x="67" y="437"/>
                  <a:pt x="67" y="437"/>
                  <a:pt x="67" y="437"/>
                </a:cubicBezTo>
                <a:cubicBezTo>
                  <a:pt x="89" y="434"/>
                  <a:pt x="89" y="434"/>
                  <a:pt x="89" y="434"/>
                </a:cubicBezTo>
                <a:cubicBezTo>
                  <a:pt x="172" y="351"/>
                  <a:pt x="172" y="351"/>
                  <a:pt x="172" y="351"/>
                </a:cubicBezTo>
                <a:cubicBezTo>
                  <a:pt x="169" y="331"/>
                  <a:pt x="169" y="331"/>
                  <a:pt x="169" y="331"/>
                </a:cubicBezTo>
                <a:cubicBezTo>
                  <a:pt x="140" y="360"/>
                  <a:pt x="140" y="360"/>
                  <a:pt x="140" y="360"/>
                </a:cubicBezTo>
                <a:cubicBezTo>
                  <a:pt x="138" y="362"/>
                  <a:pt x="136" y="364"/>
                  <a:pt x="134" y="366"/>
                </a:cubicBezTo>
                <a:cubicBezTo>
                  <a:pt x="64" y="437"/>
                  <a:pt x="64" y="437"/>
                  <a:pt x="64" y="437"/>
                </a:cubicBezTo>
                <a:close/>
                <a:moveTo>
                  <a:pt x="107" y="431"/>
                </a:moveTo>
                <a:cubicBezTo>
                  <a:pt x="174" y="364"/>
                  <a:pt x="174" y="364"/>
                  <a:pt x="174" y="364"/>
                </a:cubicBezTo>
                <a:cubicBezTo>
                  <a:pt x="177" y="384"/>
                  <a:pt x="177" y="384"/>
                  <a:pt x="177" y="384"/>
                </a:cubicBezTo>
                <a:cubicBezTo>
                  <a:pt x="133" y="428"/>
                  <a:pt x="133" y="428"/>
                  <a:pt x="133" y="428"/>
                </a:cubicBezTo>
                <a:cubicBezTo>
                  <a:pt x="107" y="431"/>
                  <a:pt x="107" y="431"/>
                  <a:pt x="107" y="431"/>
                </a:cubicBezTo>
                <a:close/>
                <a:moveTo>
                  <a:pt x="151" y="425"/>
                </a:moveTo>
                <a:cubicBezTo>
                  <a:pt x="178" y="397"/>
                  <a:pt x="178" y="397"/>
                  <a:pt x="178" y="397"/>
                </a:cubicBezTo>
                <a:cubicBezTo>
                  <a:pt x="180" y="411"/>
                  <a:pt x="180" y="411"/>
                  <a:pt x="180" y="411"/>
                </a:cubicBezTo>
                <a:cubicBezTo>
                  <a:pt x="180" y="412"/>
                  <a:pt x="180" y="412"/>
                  <a:pt x="180" y="412"/>
                </a:cubicBezTo>
                <a:cubicBezTo>
                  <a:pt x="181" y="414"/>
                  <a:pt x="180" y="417"/>
                  <a:pt x="179" y="419"/>
                </a:cubicBezTo>
                <a:cubicBezTo>
                  <a:pt x="179" y="419"/>
                  <a:pt x="179" y="419"/>
                  <a:pt x="179" y="419"/>
                </a:cubicBezTo>
                <a:cubicBezTo>
                  <a:pt x="177" y="420"/>
                  <a:pt x="175" y="422"/>
                  <a:pt x="172" y="422"/>
                </a:cubicBezTo>
                <a:cubicBezTo>
                  <a:pt x="172" y="422"/>
                  <a:pt x="172" y="422"/>
                  <a:pt x="172" y="422"/>
                </a:cubicBezTo>
                <a:cubicBezTo>
                  <a:pt x="151" y="425"/>
                  <a:pt x="151" y="425"/>
                  <a:pt x="151" y="425"/>
                </a:cubicBezTo>
                <a:close/>
                <a:moveTo>
                  <a:pt x="167" y="317"/>
                </a:moveTo>
                <a:cubicBezTo>
                  <a:pt x="165" y="298"/>
                  <a:pt x="165" y="298"/>
                  <a:pt x="165" y="298"/>
                </a:cubicBezTo>
                <a:cubicBezTo>
                  <a:pt x="147" y="315"/>
                  <a:pt x="147" y="315"/>
                  <a:pt x="147" y="315"/>
                </a:cubicBezTo>
                <a:cubicBezTo>
                  <a:pt x="149" y="319"/>
                  <a:pt x="150" y="322"/>
                  <a:pt x="150" y="326"/>
                </a:cubicBezTo>
                <a:cubicBezTo>
                  <a:pt x="151" y="329"/>
                  <a:pt x="151" y="332"/>
                  <a:pt x="150" y="335"/>
                </a:cubicBezTo>
                <a:cubicBezTo>
                  <a:pt x="167" y="317"/>
                  <a:pt x="167" y="317"/>
                  <a:pt x="167" y="317"/>
                </a:cubicBezTo>
                <a:close/>
                <a:moveTo>
                  <a:pt x="163" y="284"/>
                </a:moveTo>
                <a:cubicBezTo>
                  <a:pt x="142" y="305"/>
                  <a:pt x="142" y="305"/>
                  <a:pt x="142" y="305"/>
                </a:cubicBezTo>
                <a:cubicBezTo>
                  <a:pt x="139" y="302"/>
                  <a:pt x="136" y="299"/>
                  <a:pt x="133" y="296"/>
                </a:cubicBezTo>
                <a:cubicBezTo>
                  <a:pt x="131" y="294"/>
                  <a:pt x="131" y="294"/>
                  <a:pt x="131" y="294"/>
                </a:cubicBezTo>
                <a:cubicBezTo>
                  <a:pt x="160" y="265"/>
                  <a:pt x="160" y="265"/>
                  <a:pt x="160" y="265"/>
                </a:cubicBezTo>
                <a:cubicBezTo>
                  <a:pt x="163" y="284"/>
                  <a:pt x="163" y="284"/>
                  <a:pt x="163" y="284"/>
                </a:cubicBezTo>
                <a:close/>
                <a:moveTo>
                  <a:pt x="158" y="251"/>
                </a:moveTo>
                <a:cubicBezTo>
                  <a:pt x="120" y="289"/>
                  <a:pt x="120" y="289"/>
                  <a:pt x="120" y="289"/>
                </a:cubicBezTo>
                <a:cubicBezTo>
                  <a:pt x="114" y="287"/>
                  <a:pt x="107" y="286"/>
                  <a:pt x="100" y="287"/>
                </a:cubicBezTo>
                <a:cubicBezTo>
                  <a:pt x="156" y="232"/>
                  <a:pt x="156" y="232"/>
                  <a:pt x="156" y="232"/>
                </a:cubicBezTo>
                <a:lnTo>
                  <a:pt x="158" y="251"/>
                </a:lnTo>
                <a:close/>
              </a:path>
            </a:pathLst>
          </a:cu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43" name="Freeform 243"/>
          <p:cNvSpPr>
            <a:spLocks noEditPoints="1"/>
          </p:cNvSpPr>
          <p:nvPr/>
        </p:nvSpPr>
        <p:spPr bwMode="auto">
          <a:xfrm>
            <a:off x="6119813" y="279401"/>
            <a:ext cx="212725" cy="719137"/>
          </a:xfrm>
          <a:custGeom>
            <a:avLst/>
            <a:gdLst>
              <a:gd name="T0" fmla="*/ 112 w 126"/>
              <a:gd name="T1" fmla="*/ 0 h 427"/>
              <a:gd name="T2" fmla="*/ 0 w 126"/>
              <a:gd name="T3" fmla="*/ 133 h 427"/>
              <a:gd name="T4" fmla="*/ 123 w 126"/>
              <a:gd name="T5" fmla="*/ 2 h 427"/>
              <a:gd name="T6" fmla="*/ 96 w 126"/>
              <a:gd name="T7" fmla="*/ 0 h 427"/>
              <a:gd name="T8" fmla="*/ 0 w 126"/>
              <a:gd name="T9" fmla="*/ 73 h 427"/>
              <a:gd name="T10" fmla="*/ 96 w 126"/>
              <a:gd name="T11" fmla="*/ 0 h 427"/>
              <a:gd name="T12" fmla="*/ 0 w 126"/>
              <a:gd name="T13" fmla="*/ 58 h 427"/>
              <a:gd name="T14" fmla="*/ 36 w 126"/>
              <a:gd name="T15" fmla="*/ 0 h 427"/>
              <a:gd name="T16" fmla="*/ 21 w 126"/>
              <a:gd name="T17" fmla="*/ 0 h 427"/>
              <a:gd name="T18" fmla="*/ 0 w 126"/>
              <a:gd name="T19" fmla="*/ 9 h 427"/>
              <a:gd name="T20" fmla="*/ 3 w 126"/>
              <a:gd name="T21" fmla="*/ 2 h 427"/>
              <a:gd name="T22" fmla="*/ 21 w 126"/>
              <a:gd name="T23" fmla="*/ 0 h 427"/>
              <a:gd name="T24" fmla="*/ 126 w 126"/>
              <a:gd name="T25" fmla="*/ 23 h 427"/>
              <a:gd name="T26" fmla="*/ 0 w 126"/>
              <a:gd name="T27" fmla="*/ 171 h 427"/>
              <a:gd name="T28" fmla="*/ 0 w 126"/>
              <a:gd name="T29" fmla="*/ 186 h 427"/>
              <a:gd name="T30" fmla="*/ 126 w 126"/>
              <a:gd name="T31" fmla="*/ 83 h 427"/>
              <a:gd name="T32" fmla="*/ 0 w 126"/>
              <a:gd name="T33" fmla="*/ 186 h 427"/>
              <a:gd name="T34" fmla="*/ 126 w 126"/>
              <a:gd name="T35" fmla="*/ 99 h 427"/>
              <a:gd name="T36" fmla="*/ 0 w 126"/>
              <a:gd name="T37" fmla="*/ 246 h 427"/>
              <a:gd name="T38" fmla="*/ 0 w 126"/>
              <a:gd name="T39" fmla="*/ 262 h 427"/>
              <a:gd name="T40" fmla="*/ 126 w 126"/>
              <a:gd name="T41" fmla="*/ 159 h 427"/>
              <a:gd name="T42" fmla="*/ 0 w 126"/>
              <a:gd name="T43" fmla="*/ 262 h 427"/>
              <a:gd name="T44" fmla="*/ 0 w 126"/>
              <a:gd name="T45" fmla="*/ 322 h 427"/>
              <a:gd name="T46" fmla="*/ 126 w 126"/>
              <a:gd name="T47" fmla="*/ 174 h 427"/>
              <a:gd name="T48" fmla="*/ 0 w 126"/>
              <a:gd name="T49" fmla="*/ 337 h 427"/>
              <a:gd name="T50" fmla="*/ 18 w 126"/>
              <a:gd name="T51" fmla="*/ 328 h 427"/>
              <a:gd name="T52" fmla="*/ 0 w 126"/>
              <a:gd name="T53" fmla="*/ 360 h 427"/>
              <a:gd name="T54" fmla="*/ 0 w 126"/>
              <a:gd name="T55" fmla="*/ 375 h 427"/>
              <a:gd name="T56" fmla="*/ 35 w 126"/>
              <a:gd name="T57" fmla="*/ 363 h 427"/>
              <a:gd name="T58" fmla="*/ 24 w 126"/>
              <a:gd name="T59" fmla="*/ 351 h 427"/>
              <a:gd name="T60" fmla="*/ 0 w 126"/>
              <a:gd name="T61" fmla="*/ 413 h 427"/>
              <a:gd name="T62" fmla="*/ 63 w 126"/>
              <a:gd name="T63" fmla="*/ 373 h 427"/>
              <a:gd name="T64" fmla="*/ 9 w 126"/>
              <a:gd name="T65" fmla="*/ 427 h 427"/>
              <a:gd name="T66" fmla="*/ 0 w 126"/>
              <a:gd name="T67" fmla="*/ 417 h 427"/>
              <a:gd name="T68" fmla="*/ 24 w 126"/>
              <a:gd name="T69" fmla="*/ 427 h 427"/>
              <a:gd name="T70" fmla="*/ 94 w 126"/>
              <a:gd name="T71" fmla="*/ 360 h 427"/>
              <a:gd name="T72" fmla="*/ 126 w 126"/>
              <a:gd name="T73" fmla="*/ 325 h 427"/>
              <a:gd name="T74" fmla="*/ 47 w 126"/>
              <a:gd name="T75" fmla="*/ 427 h 427"/>
              <a:gd name="T76" fmla="*/ 62 w 126"/>
              <a:gd name="T77" fmla="*/ 427 h 427"/>
              <a:gd name="T78" fmla="*/ 126 w 126"/>
              <a:gd name="T79" fmla="*/ 385 h 427"/>
              <a:gd name="T80" fmla="*/ 62 w 126"/>
              <a:gd name="T81" fmla="*/ 427 h 427"/>
              <a:gd name="T82" fmla="*/ 116 w 126"/>
              <a:gd name="T83" fmla="*/ 427 h 427"/>
              <a:gd name="T84" fmla="*/ 123 w 126"/>
              <a:gd name="T85" fmla="*/ 424 h 427"/>
              <a:gd name="T86" fmla="*/ 126 w 126"/>
              <a:gd name="T87" fmla="*/ 401 h 427"/>
              <a:gd name="T88" fmla="*/ 126 w 126"/>
              <a:gd name="T89" fmla="*/ 310 h 427"/>
              <a:gd name="T90" fmla="*/ 107 w 126"/>
              <a:gd name="T91" fmla="*/ 328 h 427"/>
              <a:gd name="T92" fmla="*/ 126 w 126"/>
              <a:gd name="T93" fmla="*/ 287 h 427"/>
              <a:gd name="T94" fmla="*/ 126 w 126"/>
              <a:gd name="T95" fmla="*/ 272 h 427"/>
              <a:gd name="T96" fmla="*/ 94 w 126"/>
              <a:gd name="T97" fmla="*/ 296 h 427"/>
              <a:gd name="T98" fmla="*/ 126 w 126"/>
              <a:gd name="T99" fmla="*/ 250 h 427"/>
              <a:gd name="T100" fmla="*/ 126 w 126"/>
              <a:gd name="T101" fmla="*/ 234 h 427"/>
              <a:gd name="T102" fmla="*/ 54 w 126"/>
              <a:gd name="T103" fmla="*/ 284 h 427"/>
              <a:gd name="T104" fmla="*/ 75 w 126"/>
              <a:gd name="T105" fmla="*/ 285 h 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26" h="427">
                <a:moveTo>
                  <a:pt x="116" y="0"/>
                </a:moveTo>
                <a:cubicBezTo>
                  <a:pt x="112" y="0"/>
                  <a:pt x="112" y="0"/>
                  <a:pt x="112" y="0"/>
                </a:cubicBezTo>
                <a:cubicBezTo>
                  <a:pt x="0" y="111"/>
                  <a:pt x="0" y="111"/>
                  <a:pt x="0" y="111"/>
                </a:cubicBezTo>
                <a:cubicBezTo>
                  <a:pt x="0" y="133"/>
                  <a:pt x="0" y="133"/>
                  <a:pt x="0" y="133"/>
                </a:cubicBezTo>
                <a:cubicBezTo>
                  <a:pt x="126" y="8"/>
                  <a:pt x="126" y="8"/>
                  <a:pt x="126" y="8"/>
                </a:cubicBezTo>
                <a:cubicBezTo>
                  <a:pt x="125" y="6"/>
                  <a:pt x="124" y="4"/>
                  <a:pt x="123" y="2"/>
                </a:cubicBezTo>
                <a:cubicBezTo>
                  <a:pt x="121" y="1"/>
                  <a:pt x="119" y="0"/>
                  <a:pt x="116" y="0"/>
                </a:cubicBezTo>
                <a:close/>
                <a:moveTo>
                  <a:pt x="96" y="0"/>
                </a:moveTo>
                <a:cubicBezTo>
                  <a:pt x="0" y="95"/>
                  <a:pt x="0" y="95"/>
                  <a:pt x="0" y="95"/>
                </a:cubicBezTo>
                <a:cubicBezTo>
                  <a:pt x="0" y="73"/>
                  <a:pt x="0" y="73"/>
                  <a:pt x="0" y="73"/>
                </a:cubicBezTo>
                <a:cubicBezTo>
                  <a:pt x="74" y="0"/>
                  <a:pt x="74" y="0"/>
                  <a:pt x="74" y="0"/>
                </a:cubicBezTo>
                <a:cubicBezTo>
                  <a:pt x="96" y="0"/>
                  <a:pt x="96" y="0"/>
                  <a:pt x="96" y="0"/>
                </a:cubicBezTo>
                <a:close/>
                <a:moveTo>
                  <a:pt x="59" y="0"/>
                </a:moveTo>
                <a:cubicBezTo>
                  <a:pt x="0" y="58"/>
                  <a:pt x="0" y="58"/>
                  <a:pt x="0" y="58"/>
                </a:cubicBezTo>
                <a:cubicBezTo>
                  <a:pt x="0" y="36"/>
                  <a:pt x="0" y="36"/>
                  <a:pt x="0" y="36"/>
                </a:cubicBezTo>
                <a:cubicBezTo>
                  <a:pt x="36" y="0"/>
                  <a:pt x="36" y="0"/>
                  <a:pt x="36" y="0"/>
                </a:cubicBezTo>
                <a:cubicBezTo>
                  <a:pt x="59" y="0"/>
                  <a:pt x="59" y="0"/>
                  <a:pt x="59" y="0"/>
                </a:cubicBezTo>
                <a:close/>
                <a:moveTo>
                  <a:pt x="21" y="0"/>
                </a:moveTo>
                <a:cubicBezTo>
                  <a:pt x="0" y="20"/>
                  <a:pt x="0" y="20"/>
                  <a:pt x="0" y="20"/>
                </a:cubicBezTo>
                <a:cubicBezTo>
                  <a:pt x="0" y="9"/>
                  <a:pt x="0" y="9"/>
                  <a:pt x="0" y="9"/>
                </a:cubicBezTo>
                <a:cubicBezTo>
                  <a:pt x="0" y="7"/>
                  <a:pt x="1" y="4"/>
                  <a:pt x="3" y="3"/>
                </a:cubicBezTo>
                <a:cubicBezTo>
                  <a:pt x="3" y="2"/>
                  <a:pt x="3" y="2"/>
                  <a:pt x="3" y="2"/>
                </a:cubicBezTo>
                <a:cubicBezTo>
                  <a:pt x="5" y="1"/>
                  <a:pt x="7" y="0"/>
                  <a:pt x="10" y="0"/>
                </a:cubicBezTo>
                <a:cubicBezTo>
                  <a:pt x="21" y="0"/>
                  <a:pt x="21" y="0"/>
                  <a:pt x="21" y="0"/>
                </a:cubicBezTo>
                <a:close/>
                <a:moveTo>
                  <a:pt x="0" y="149"/>
                </a:moveTo>
                <a:cubicBezTo>
                  <a:pt x="126" y="23"/>
                  <a:pt x="126" y="23"/>
                  <a:pt x="126" y="23"/>
                </a:cubicBezTo>
                <a:cubicBezTo>
                  <a:pt x="126" y="46"/>
                  <a:pt x="126" y="46"/>
                  <a:pt x="126" y="46"/>
                </a:cubicBezTo>
                <a:cubicBezTo>
                  <a:pt x="0" y="171"/>
                  <a:pt x="0" y="171"/>
                  <a:pt x="0" y="171"/>
                </a:cubicBezTo>
                <a:cubicBezTo>
                  <a:pt x="0" y="149"/>
                  <a:pt x="0" y="149"/>
                  <a:pt x="0" y="149"/>
                </a:cubicBezTo>
                <a:close/>
                <a:moveTo>
                  <a:pt x="0" y="186"/>
                </a:moveTo>
                <a:cubicBezTo>
                  <a:pt x="126" y="61"/>
                  <a:pt x="126" y="61"/>
                  <a:pt x="126" y="61"/>
                </a:cubicBezTo>
                <a:cubicBezTo>
                  <a:pt x="126" y="83"/>
                  <a:pt x="126" y="83"/>
                  <a:pt x="126" y="83"/>
                </a:cubicBezTo>
                <a:cubicBezTo>
                  <a:pt x="0" y="209"/>
                  <a:pt x="0" y="209"/>
                  <a:pt x="0" y="209"/>
                </a:cubicBezTo>
                <a:cubicBezTo>
                  <a:pt x="0" y="186"/>
                  <a:pt x="0" y="186"/>
                  <a:pt x="0" y="186"/>
                </a:cubicBezTo>
                <a:close/>
                <a:moveTo>
                  <a:pt x="0" y="224"/>
                </a:moveTo>
                <a:cubicBezTo>
                  <a:pt x="126" y="99"/>
                  <a:pt x="126" y="99"/>
                  <a:pt x="126" y="99"/>
                </a:cubicBezTo>
                <a:cubicBezTo>
                  <a:pt x="126" y="121"/>
                  <a:pt x="126" y="121"/>
                  <a:pt x="126" y="121"/>
                </a:cubicBezTo>
                <a:cubicBezTo>
                  <a:pt x="0" y="246"/>
                  <a:pt x="0" y="246"/>
                  <a:pt x="0" y="246"/>
                </a:cubicBezTo>
                <a:cubicBezTo>
                  <a:pt x="0" y="224"/>
                  <a:pt x="0" y="224"/>
                  <a:pt x="0" y="224"/>
                </a:cubicBezTo>
                <a:close/>
                <a:moveTo>
                  <a:pt x="0" y="262"/>
                </a:moveTo>
                <a:cubicBezTo>
                  <a:pt x="0" y="284"/>
                  <a:pt x="0" y="284"/>
                  <a:pt x="0" y="284"/>
                </a:cubicBezTo>
                <a:cubicBezTo>
                  <a:pt x="126" y="159"/>
                  <a:pt x="126" y="159"/>
                  <a:pt x="126" y="159"/>
                </a:cubicBezTo>
                <a:cubicBezTo>
                  <a:pt x="126" y="137"/>
                  <a:pt x="126" y="137"/>
                  <a:pt x="126" y="137"/>
                </a:cubicBezTo>
                <a:cubicBezTo>
                  <a:pt x="0" y="262"/>
                  <a:pt x="0" y="262"/>
                  <a:pt x="0" y="262"/>
                </a:cubicBezTo>
                <a:close/>
                <a:moveTo>
                  <a:pt x="0" y="300"/>
                </a:moveTo>
                <a:cubicBezTo>
                  <a:pt x="0" y="322"/>
                  <a:pt x="0" y="322"/>
                  <a:pt x="0" y="322"/>
                </a:cubicBezTo>
                <a:cubicBezTo>
                  <a:pt x="126" y="196"/>
                  <a:pt x="126" y="196"/>
                  <a:pt x="126" y="196"/>
                </a:cubicBezTo>
                <a:cubicBezTo>
                  <a:pt x="126" y="174"/>
                  <a:pt x="126" y="174"/>
                  <a:pt x="126" y="174"/>
                </a:cubicBezTo>
                <a:cubicBezTo>
                  <a:pt x="0" y="300"/>
                  <a:pt x="0" y="300"/>
                  <a:pt x="0" y="300"/>
                </a:cubicBezTo>
                <a:close/>
                <a:moveTo>
                  <a:pt x="0" y="337"/>
                </a:moveTo>
                <a:cubicBezTo>
                  <a:pt x="19" y="319"/>
                  <a:pt x="19" y="319"/>
                  <a:pt x="19" y="319"/>
                </a:cubicBezTo>
                <a:cubicBezTo>
                  <a:pt x="18" y="322"/>
                  <a:pt x="18" y="325"/>
                  <a:pt x="18" y="328"/>
                </a:cubicBezTo>
                <a:cubicBezTo>
                  <a:pt x="18" y="332"/>
                  <a:pt x="18" y="336"/>
                  <a:pt x="19" y="340"/>
                </a:cubicBezTo>
                <a:cubicBezTo>
                  <a:pt x="0" y="360"/>
                  <a:pt x="0" y="360"/>
                  <a:pt x="0" y="360"/>
                </a:cubicBezTo>
                <a:cubicBezTo>
                  <a:pt x="0" y="337"/>
                  <a:pt x="0" y="337"/>
                  <a:pt x="0" y="337"/>
                </a:cubicBezTo>
                <a:close/>
                <a:moveTo>
                  <a:pt x="0" y="375"/>
                </a:moveTo>
                <a:cubicBezTo>
                  <a:pt x="0" y="397"/>
                  <a:pt x="0" y="397"/>
                  <a:pt x="0" y="397"/>
                </a:cubicBezTo>
                <a:cubicBezTo>
                  <a:pt x="35" y="363"/>
                  <a:pt x="35" y="363"/>
                  <a:pt x="35" y="363"/>
                </a:cubicBezTo>
                <a:cubicBezTo>
                  <a:pt x="33" y="362"/>
                  <a:pt x="32" y="361"/>
                  <a:pt x="31" y="360"/>
                </a:cubicBezTo>
                <a:cubicBezTo>
                  <a:pt x="28" y="357"/>
                  <a:pt x="26" y="354"/>
                  <a:pt x="24" y="351"/>
                </a:cubicBezTo>
                <a:cubicBezTo>
                  <a:pt x="0" y="375"/>
                  <a:pt x="0" y="375"/>
                  <a:pt x="0" y="375"/>
                </a:cubicBezTo>
                <a:close/>
                <a:moveTo>
                  <a:pt x="0" y="413"/>
                </a:moveTo>
                <a:cubicBezTo>
                  <a:pt x="44" y="369"/>
                  <a:pt x="44" y="369"/>
                  <a:pt x="44" y="369"/>
                </a:cubicBezTo>
                <a:cubicBezTo>
                  <a:pt x="50" y="371"/>
                  <a:pt x="56" y="373"/>
                  <a:pt x="63" y="373"/>
                </a:cubicBezTo>
                <a:cubicBezTo>
                  <a:pt x="63" y="373"/>
                  <a:pt x="63" y="373"/>
                  <a:pt x="63" y="373"/>
                </a:cubicBezTo>
                <a:cubicBezTo>
                  <a:pt x="9" y="427"/>
                  <a:pt x="9" y="427"/>
                  <a:pt x="9" y="427"/>
                </a:cubicBezTo>
                <a:cubicBezTo>
                  <a:pt x="7" y="426"/>
                  <a:pt x="5" y="425"/>
                  <a:pt x="3" y="424"/>
                </a:cubicBezTo>
                <a:cubicBezTo>
                  <a:pt x="1" y="422"/>
                  <a:pt x="0" y="420"/>
                  <a:pt x="0" y="417"/>
                </a:cubicBezTo>
                <a:cubicBezTo>
                  <a:pt x="0" y="413"/>
                  <a:pt x="0" y="413"/>
                  <a:pt x="0" y="413"/>
                </a:cubicBezTo>
                <a:close/>
                <a:moveTo>
                  <a:pt x="24" y="427"/>
                </a:moveTo>
                <a:cubicBezTo>
                  <a:pt x="83" y="368"/>
                  <a:pt x="83" y="368"/>
                  <a:pt x="83" y="368"/>
                </a:cubicBezTo>
                <a:cubicBezTo>
                  <a:pt x="87" y="366"/>
                  <a:pt x="91" y="363"/>
                  <a:pt x="94" y="360"/>
                </a:cubicBezTo>
                <a:cubicBezTo>
                  <a:pt x="98" y="356"/>
                  <a:pt x="100" y="353"/>
                  <a:pt x="103" y="348"/>
                </a:cubicBezTo>
                <a:cubicBezTo>
                  <a:pt x="126" y="325"/>
                  <a:pt x="126" y="325"/>
                  <a:pt x="126" y="325"/>
                </a:cubicBezTo>
                <a:cubicBezTo>
                  <a:pt x="126" y="347"/>
                  <a:pt x="126" y="347"/>
                  <a:pt x="126" y="347"/>
                </a:cubicBezTo>
                <a:cubicBezTo>
                  <a:pt x="47" y="427"/>
                  <a:pt x="47" y="427"/>
                  <a:pt x="47" y="427"/>
                </a:cubicBezTo>
                <a:cubicBezTo>
                  <a:pt x="24" y="427"/>
                  <a:pt x="24" y="427"/>
                  <a:pt x="24" y="427"/>
                </a:cubicBezTo>
                <a:close/>
                <a:moveTo>
                  <a:pt x="62" y="427"/>
                </a:moveTo>
                <a:cubicBezTo>
                  <a:pt x="84" y="427"/>
                  <a:pt x="84" y="427"/>
                  <a:pt x="84" y="427"/>
                </a:cubicBezTo>
                <a:cubicBezTo>
                  <a:pt x="126" y="385"/>
                  <a:pt x="126" y="385"/>
                  <a:pt x="126" y="385"/>
                </a:cubicBezTo>
                <a:cubicBezTo>
                  <a:pt x="126" y="363"/>
                  <a:pt x="126" y="363"/>
                  <a:pt x="126" y="363"/>
                </a:cubicBezTo>
                <a:cubicBezTo>
                  <a:pt x="62" y="427"/>
                  <a:pt x="62" y="427"/>
                  <a:pt x="62" y="427"/>
                </a:cubicBezTo>
                <a:close/>
                <a:moveTo>
                  <a:pt x="100" y="427"/>
                </a:moveTo>
                <a:cubicBezTo>
                  <a:pt x="116" y="427"/>
                  <a:pt x="116" y="427"/>
                  <a:pt x="116" y="427"/>
                </a:cubicBezTo>
                <a:cubicBezTo>
                  <a:pt x="119" y="427"/>
                  <a:pt x="121" y="426"/>
                  <a:pt x="123" y="424"/>
                </a:cubicBezTo>
                <a:cubicBezTo>
                  <a:pt x="123" y="424"/>
                  <a:pt x="123" y="424"/>
                  <a:pt x="123" y="424"/>
                </a:cubicBezTo>
                <a:cubicBezTo>
                  <a:pt x="125" y="422"/>
                  <a:pt x="126" y="420"/>
                  <a:pt x="126" y="417"/>
                </a:cubicBezTo>
                <a:cubicBezTo>
                  <a:pt x="126" y="401"/>
                  <a:pt x="126" y="401"/>
                  <a:pt x="126" y="401"/>
                </a:cubicBezTo>
                <a:cubicBezTo>
                  <a:pt x="100" y="427"/>
                  <a:pt x="100" y="427"/>
                  <a:pt x="100" y="427"/>
                </a:cubicBezTo>
                <a:close/>
                <a:moveTo>
                  <a:pt x="126" y="310"/>
                </a:moveTo>
                <a:cubicBezTo>
                  <a:pt x="107" y="328"/>
                  <a:pt x="107" y="328"/>
                  <a:pt x="107" y="328"/>
                </a:cubicBezTo>
                <a:cubicBezTo>
                  <a:pt x="107" y="328"/>
                  <a:pt x="107" y="328"/>
                  <a:pt x="107" y="328"/>
                </a:cubicBezTo>
                <a:cubicBezTo>
                  <a:pt x="107" y="321"/>
                  <a:pt x="106" y="315"/>
                  <a:pt x="104" y="310"/>
                </a:cubicBezTo>
                <a:cubicBezTo>
                  <a:pt x="126" y="287"/>
                  <a:pt x="126" y="287"/>
                  <a:pt x="126" y="287"/>
                </a:cubicBezTo>
                <a:cubicBezTo>
                  <a:pt x="126" y="310"/>
                  <a:pt x="126" y="310"/>
                  <a:pt x="126" y="310"/>
                </a:cubicBezTo>
                <a:close/>
                <a:moveTo>
                  <a:pt x="126" y="272"/>
                </a:moveTo>
                <a:cubicBezTo>
                  <a:pt x="98" y="300"/>
                  <a:pt x="98" y="300"/>
                  <a:pt x="98" y="300"/>
                </a:cubicBezTo>
                <a:cubicBezTo>
                  <a:pt x="97" y="299"/>
                  <a:pt x="96" y="297"/>
                  <a:pt x="94" y="296"/>
                </a:cubicBezTo>
                <a:cubicBezTo>
                  <a:pt x="92" y="294"/>
                  <a:pt x="89" y="291"/>
                  <a:pt x="86" y="290"/>
                </a:cubicBezTo>
                <a:cubicBezTo>
                  <a:pt x="126" y="250"/>
                  <a:pt x="126" y="250"/>
                  <a:pt x="126" y="250"/>
                </a:cubicBezTo>
                <a:cubicBezTo>
                  <a:pt x="126" y="272"/>
                  <a:pt x="126" y="272"/>
                  <a:pt x="126" y="272"/>
                </a:cubicBezTo>
                <a:close/>
                <a:moveTo>
                  <a:pt x="126" y="234"/>
                </a:moveTo>
                <a:cubicBezTo>
                  <a:pt x="126" y="212"/>
                  <a:pt x="126" y="212"/>
                  <a:pt x="126" y="212"/>
                </a:cubicBezTo>
                <a:cubicBezTo>
                  <a:pt x="54" y="284"/>
                  <a:pt x="54" y="284"/>
                  <a:pt x="54" y="284"/>
                </a:cubicBezTo>
                <a:cubicBezTo>
                  <a:pt x="57" y="283"/>
                  <a:pt x="60" y="283"/>
                  <a:pt x="63" y="283"/>
                </a:cubicBezTo>
                <a:cubicBezTo>
                  <a:pt x="67" y="283"/>
                  <a:pt x="71" y="284"/>
                  <a:pt x="75" y="285"/>
                </a:cubicBezTo>
                <a:lnTo>
                  <a:pt x="126" y="234"/>
                </a:lnTo>
                <a:close/>
              </a:path>
            </a:pathLst>
          </a:cu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44" name="Freeform 244"/>
          <p:cNvSpPr>
            <a:spLocks noEditPoints="1"/>
          </p:cNvSpPr>
          <p:nvPr/>
        </p:nvSpPr>
        <p:spPr bwMode="auto">
          <a:xfrm>
            <a:off x="6170613" y="777876"/>
            <a:ext cx="109538" cy="107950"/>
          </a:xfrm>
          <a:custGeom>
            <a:avLst/>
            <a:gdLst>
              <a:gd name="T0" fmla="*/ 33 w 65"/>
              <a:gd name="T1" fmla="*/ 0 h 64"/>
              <a:gd name="T2" fmla="*/ 10 w 65"/>
              <a:gd name="T3" fmla="*/ 9 h 64"/>
              <a:gd name="T4" fmla="*/ 0 w 65"/>
              <a:gd name="T5" fmla="*/ 32 h 64"/>
              <a:gd name="T6" fmla="*/ 0 w 65"/>
              <a:gd name="T7" fmla="*/ 34 h 64"/>
              <a:gd name="T8" fmla="*/ 34 w 65"/>
              <a:gd name="T9" fmla="*/ 0 h 64"/>
              <a:gd name="T10" fmla="*/ 33 w 65"/>
              <a:gd name="T11" fmla="*/ 0 h 64"/>
              <a:gd name="T12" fmla="*/ 3 w 65"/>
              <a:gd name="T13" fmla="*/ 46 h 64"/>
              <a:gd name="T14" fmla="*/ 47 w 65"/>
              <a:gd name="T15" fmla="*/ 3 h 64"/>
              <a:gd name="T16" fmla="*/ 55 w 65"/>
              <a:gd name="T17" fmla="*/ 9 h 64"/>
              <a:gd name="T18" fmla="*/ 59 w 65"/>
              <a:gd name="T19" fmla="*/ 13 h 64"/>
              <a:gd name="T20" fmla="*/ 14 w 65"/>
              <a:gd name="T21" fmla="*/ 58 h 64"/>
              <a:gd name="T22" fmla="*/ 10 w 65"/>
              <a:gd name="T23" fmla="*/ 55 h 64"/>
              <a:gd name="T24" fmla="*/ 3 w 65"/>
              <a:gd name="T25" fmla="*/ 46 h 64"/>
              <a:gd name="T26" fmla="*/ 24 w 65"/>
              <a:gd name="T27" fmla="*/ 63 h 64"/>
              <a:gd name="T28" fmla="*/ 64 w 65"/>
              <a:gd name="T29" fmla="*/ 23 h 64"/>
              <a:gd name="T30" fmla="*/ 65 w 65"/>
              <a:gd name="T31" fmla="*/ 32 h 64"/>
              <a:gd name="T32" fmla="*/ 59 w 65"/>
              <a:gd name="T33" fmla="*/ 50 h 64"/>
              <a:gd name="T34" fmla="*/ 51 w 65"/>
              <a:gd name="T35" fmla="*/ 59 h 64"/>
              <a:gd name="T36" fmla="*/ 33 w 65"/>
              <a:gd name="T37" fmla="*/ 64 h 64"/>
              <a:gd name="T38" fmla="*/ 24 w 65"/>
              <a:gd name="T39" fmla="*/ 63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65" h="64">
                <a:moveTo>
                  <a:pt x="33" y="0"/>
                </a:moveTo>
                <a:cubicBezTo>
                  <a:pt x="24" y="0"/>
                  <a:pt x="16" y="3"/>
                  <a:pt x="10" y="9"/>
                </a:cubicBezTo>
                <a:cubicBezTo>
                  <a:pt x="4" y="15"/>
                  <a:pt x="0" y="23"/>
                  <a:pt x="0" y="32"/>
                </a:cubicBezTo>
                <a:cubicBezTo>
                  <a:pt x="0" y="34"/>
                  <a:pt x="0" y="34"/>
                  <a:pt x="0" y="34"/>
                </a:cubicBezTo>
                <a:cubicBezTo>
                  <a:pt x="34" y="0"/>
                  <a:pt x="34" y="0"/>
                  <a:pt x="34" y="0"/>
                </a:cubicBezTo>
                <a:cubicBezTo>
                  <a:pt x="33" y="0"/>
                  <a:pt x="33" y="0"/>
                  <a:pt x="33" y="0"/>
                </a:cubicBezTo>
                <a:close/>
                <a:moveTo>
                  <a:pt x="3" y="46"/>
                </a:moveTo>
                <a:cubicBezTo>
                  <a:pt x="47" y="3"/>
                  <a:pt x="47" y="3"/>
                  <a:pt x="47" y="3"/>
                </a:cubicBezTo>
                <a:cubicBezTo>
                  <a:pt x="50" y="4"/>
                  <a:pt x="53" y="7"/>
                  <a:pt x="55" y="9"/>
                </a:cubicBezTo>
                <a:cubicBezTo>
                  <a:pt x="57" y="10"/>
                  <a:pt x="58" y="12"/>
                  <a:pt x="59" y="13"/>
                </a:cubicBezTo>
                <a:cubicBezTo>
                  <a:pt x="14" y="58"/>
                  <a:pt x="14" y="58"/>
                  <a:pt x="14" y="58"/>
                </a:cubicBezTo>
                <a:cubicBezTo>
                  <a:pt x="12" y="57"/>
                  <a:pt x="11" y="56"/>
                  <a:pt x="10" y="55"/>
                </a:cubicBezTo>
                <a:cubicBezTo>
                  <a:pt x="7" y="52"/>
                  <a:pt x="5" y="49"/>
                  <a:pt x="3" y="46"/>
                </a:cubicBezTo>
                <a:close/>
                <a:moveTo>
                  <a:pt x="24" y="63"/>
                </a:moveTo>
                <a:cubicBezTo>
                  <a:pt x="64" y="23"/>
                  <a:pt x="64" y="23"/>
                  <a:pt x="64" y="23"/>
                </a:cubicBezTo>
                <a:cubicBezTo>
                  <a:pt x="65" y="26"/>
                  <a:pt x="65" y="29"/>
                  <a:pt x="65" y="32"/>
                </a:cubicBezTo>
                <a:cubicBezTo>
                  <a:pt x="65" y="39"/>
                  <a:pt x="63" y="45"/>
                  <a:pt x="59" y="50"/>
                </a:cubicBezTo>
                <a:cubicBezTo>
                  <a:pt x="51" y="59"/>
                  <a:pt x="51" y="59"/>
                  <a:pt x="51" y="59"/>
                </a:cubicBezTo>
                <a:cubicBezTo>
                  <a:pt x="46" y="62"/>
                  <a:pt x="39" y="64"/>
                  <a:pt x="33" y="64"/>
                </a:cubicBezTo>
                <a:cubicBezTo>
                  <a:pt x="30" y="64"/>
                  <a:pt x="27" y="64"/>
                  <a:pt x="24" y="63"/>
                </a:cubicBezTo>
                <a:close/>
              </a:path>
            </a:pathLst>
          </a:custGeom>
          <a:solidFill>
            <a:srgbClr val="F24B3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45" name="Freeform 245"/>
          <p:cNvSpPr>
            <a:spLocks noEditPoints="1"/>
          </p:cNvSpPr>
          <p:nvPr/>
        </p:nvSpPr>
        <p:spPr bwMode="auto">
          <a:xfrm>
            <a:off x="6402388" y="777876"/>
            <a:ext cx="109538" cy="107950"/>
          </a:xfrm>
          <a:custGeom>
            <a:avLst/>
            <a:gdLst>
              <a:gd name="T0" fmla="*/ 32 w 65"/>
              <a:gd name="T1" fmla="*/ 0 h 64"/>
              <a:gd name="T2" fmla="*/ 24 w 65"/>
              <a:gd name="T3" fmla="*/ 1 h 64"/>
              <a:gd name="T4" fmla="*/ 1 w 65"/>
              <a:gd name="T5" fmla="*/ 23 h 64"/>
              <a:gd name="T6" fmla="*/ 0 w 65"/>
              <a:gd name="T7" fmla="*/ 32 h 64"/>
              <a:gd name="T8" fmla="*/ 3 w 65"/>
              <a:gd name="T9" fmla="*/ 44 h 64"/>
              <a:gd name="T10" fmla="*/ 45 w 65"/>
              <a:gd name="T11" fmla="*/ 2 h 64"/>
              <a:gd name="T12" fmla="*/ 32 w 65"/>
              <a:gd name="T13" fmla="*/ 0 h 64"/>
              <a:gd name="T14" fmla="*/ 9 w 65"/>
              <a:gd name="T15" fmla="*/ 54 h 64"/>
              <a:gd name="T16" fmla="*/ 54 w 65"/>
              <a:gd name="T17" fmla="*/ 8 h 64"/>
              <a:gd name="T18" fmla="*/ 55 w 65"/>
              <a:gd name="T19" fmla="*/ 9 h 64"/>
              <a:gd name="T20" fmla="*/ 63 w 65"/>
              <a:gd name="T21" fmla="*/ 21 h 64"/>
              <a:gd name="T22" fmla="*/ 22 w 65"/>
              <a:gd name="T23" fmla="*/ 63 h 64"/>
              <a:gd name="T24" fmla="*/ 10 w 65"/>
              <a:gd name="T25" fmla="*/ 55 h 64"/>
              <a:gd name="T26" fmla="*/ 9 w 65"/>
              <a:gd name="T27" fmla="*/ 54 h 64"/>
              <a:gd name="T28" fmla="*/ 36 w 65"/>
              <a:gd name="T29" fmla="*/ 64 h 64"/>
              <a:gd name="T30" fmla="*/ 65 w 65"/>
              <a:gd name="T31" fmla="*/ 35 h 64"/>
              <a:gd name="T32" fmla="*/ 55 w 65"/>
              <a:gd name="T33" fmla="*/ 55 h 64"/>
              <a:gd name="T34" fmla="*/ 36 w 65"/>
              <a:gd name="T35" fmla="*/ 64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5" h="64">
                <a:moveTo>
                  <a:pt x="32" y="0"/>
                </a:moveTo>
                <a:cubicBezTo>
                  <a:pt x="30" y="0"/>
                  <a:pt x="27" y="0"/>
                  <a:pt x="24" y="1"/>
                </a:cubicBezTo>
                <a:cubicBezTo>
                  <a:pt x="1" y="23"/>
                  <a:pt x="1" y="23"/>
                  <a:pt x="1" y="23"/>
                </a:cubicBezTo>
                <a:cubicBezTo>
                  <a:pt x="0" y="26"/>
                  <a:pt x="0" y="29"/>
                  <a:pt x="0" y="32"/>
                </a:cubicBezTo>
                <a:cubicBezTo>
                  <a:pt x="0" y="36"/>
                  <a:pt x="1" y="40"/>
                  <a:pt x="3" y="44"/>
                </a:cubicBezTo>
                <a:cubicBezTo>
                  <a:pt x="45" y="2"/>
                  <a:pt x="45" y="2"/>
                  <a:pt x="45" y="2"/>
                </a:cubicBezTo>
                <a:cubicBezTo>
                  <a:pt x="41" y="0"/>
                  <a:pt x="37" y="0"/>
                  <a:pt x="32" y="0"/>
                </a:cubicBezTo>
                <a:close/>
                <a:moveTo>
                  <a:pt x="9" y="54"/>
                </a:moveTo>
                <a:cubicBezTo>
                  <a:pt x="54" y="8"/>
                  <a:pt x="54" y="8"/>
                  <a:pt x="54" y="8"/>
                </a:cubicBezTo>
                <a:cubicBezTo>
                  <a:pt x="55" y="9"/>
                  <a:pt x="55" y="9"/>
                  <a:pt x="55" y="9"/>
                </a:cubicBezTo>
                <a:cubicBezTo>
                  <a:pt x="59" y="13"/>
                  <a:pt x="61" y="17"/>
                  <a:pt x="63" y="21"/>
                </a:cubicBezTo>
                <a:cubicBezTo>
                  <a:pt x="22" y="63"/>
                  <a:pt x="22" y="63"/>
                  <a:pt x="22" y="63"/>
                </a:cubicBezTo>
                <a:cubicBezTo>
                  <a:pt x="17" y="61"/>
                  <a:pt x="13" y="58"/>
                  <a:pt x="10" y="55"/>
                </a:cubicBezTo>
                <a:cubicBezTo>
                  <a:pt x="9" y="54"/>
                  <a:pt x="9" y="54"/>
                  <a:pt x="9" y="54"/>
                </a:cubicBezTo>
                <a:close/>
                <a:moveTo>
                  <a:pt x="36" y="64"/>
                </a:moveTo>
                <a:cubicBezTo>
                  <a:pt x="65" y="35"/>
                  <a:pt x="65" y="35"/>
                  <a:pt x="65" y="35"/>
                </a:cubicBezTo>
                <a:cubicBezTo>
                  <a:pt x="64" y="43"/>
                  <a:pt x="60" y="50"/>
                  <a:pt x="55" y="55"/>
                </a:cubicBezTo>
                <a:cubicBezTo>
                  <a:pt x="50" y="60"/>
                  <a:pt x="44" y="63"/>
                  <a:pt x="36" y="64"/>
                </a:cubicBezTo>
                <a:close/>
              </a:path>
            </a:pathLst>
          </a:custGeom>
          <a:solidFill>
            <a:srgbClr val="7CB7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46" name="Freeform 246"/>
          <p:cNvSpPr>
            <a:spLocks noEditPoints="1"/>
          </p:cNvSpPr>
          <p:nvPr/>
        </p:nvSpPr>
        <p:spPr bwMode="auto">
          <a:xfrm>
            <a:off x="6748463" y="762001"/>
            <a:ext cx="112713" cy="109537"/>
          </a:xfrm>
          <a:custGeom>
            <a:avLst/>
            <a:gdLst>
              <a:gd name="T0" fmla="*/ 29 w 67"/>
              <a:gd name="T1" fmla="*/ 1 h 65"/>
              <a:gd name="T2" fmla="*/ 8 w 67"/>
              <a:gd name="T3" fmla="*/ 13 h 65"/>
              <a:gd name="T4" fmla="*/ 2 w 67"/>
              <a:gd name="T5" fmla="*/ 37 h 65"/>
              <a:gd name="T6" fmla="*/ 38 w 67"/>
              <a:gd name="T7" fmla="*/ 1 h 65"/>
              <a:gd name="T8" fmla="*/ 29 w 67"/>
              <a:gd name="T9" fmla="*/ 1 h 65"/>
              <a:gd name="T10" fmla="*/ 5 w 67"/>
              <a:gd name="T11" fmla="*/ 49 h 65"/>
              <a:gd name="T12" fmla="*/ 50 w 67"/>
              <a:gd name="T13" fmla="*/ 4 h 65"/>
              <a:gd name="T14" fmla="*/ 53 w 67"/>
              <a:gd name="T15" fmla="*/ 7 h 65"/>
              <a:gd name="T16" fmla="*/ 61 w 67"/>
              <a:gd name="T17" fmla="*/ 15 h 65"/>
              <a:gd name="T18" fmla="*/ 16 w 67"/>
              <a:gd name="T19" fmla="*/ 60 h 65"/>
              <a:gd name="T20" fmla="*/ 14 w 67"/>
              <a:gd name="T21" fmla="*/ 58 h 65"/>
              <a:gd name="T22" fmla="*/ 5 w 67"/>
              <a:gd name="T23" fmla="*/ 49 h 65"/>
              <a:gd name="T24" fmla="*/ 27 w 67"/>
              <a:gd name="T25" fmla="*/ 64 h 65"/>
              <a:gd name="T26" fmla="*/ 65 w 67"/>
              <a:gd name="T27" fmla="*/ 26 h 65"/>
              <a:gd name="T28" fmla="*/ 66 w 67"/>
              <a:gd name="T29" fmla="*/ 28 h 65"/>
              <a:gd name="T30" fmla="*/ 59 w 67"/>
              <a:gd name="T31" fmla="*/ 52 h 65"/>
              <a:gd name="T32" fmla="*/ 38 w 67"/>
              <a:gd name="T33" fmla="*/ 65 h 65"/>
              <a:gd name="T34" fmla="*/ 27 w 67"/>
              <a:gd name="T35" fmla="*/ 64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7" h="65">
                <a:moveTo>
                  <a:pt x="29" y="1"/>
                </a:moveTo>
                <a:cubicBezTo>
                  <a:pt x="20" y="2"/>
                  <a:pt x="13" y="6"/>
                  <a:pt x="8" y="13"/>
                </a:cubicBezTo>
                <a:cubicBezTo>
                  <a:pt x="3" y="20"/>
                  <a:pt x="0" y="28"/>
                  <a:pt x="2" y="37"/>
                </a:cubicBezTo>
                <a:cubicBezTo>
                  <a:pt x="38" y="1"/>
                  <a:pt x="38" y="1"/>
                  <a:pt x="38" y="1"/>
                </a:cubicBezTo>
                <a:cubicBezTo>
                  <a:pt x="35" y="0"/>
                  <a:pt x="32" y="0"/>
                  <a:pt x="29" y="1"/>
                </a:cubicBezTo>
                <a:close/>
                <a:moveTo>
                  <a:pt x="5" y="49"/>
                </a:moveTo>
                <a:cubicBezTo>
                  <a:pt x="50" y="4"/>
                  <a:pt x="50" y="4"/>
                  <a:pt x="50" y="4"/>
                </a:cubicBezTo>
                <a:cubicBezTo>
                  <a:pt x="51" y="5"/>
                  <a:pt x="52" y="6"/>
                  <a:pt x="53" y="7"/>
                </a:cubicBezTo>
                <a:cubicBezTo>
                  <a:pt x="56" y="9"/>
                  <a:pt x="59" y="12"/>
                  <a:pt x="61" y="15"/>
                </a:cubicBezTo>
                <a:cubicBezTo>
                  <a:pt x="16" y="60"/>
                  <a:pt x="16" y="60"/>
                  <a:pt x="16" y="60"/>
                </a:cubicBezTo>
                <a:cubicBezTo>
                  <a:pt x="16" y="59"/>
                  <a:pt x="15" y="59"/>
                  <a:pt x="14" y="58"/>
                </a:cubicBezTo>
                <a:cubicBezTo>
                  <a:pt x="11" y="56"/>
                  <a:pt x="8" y="52"/>
                  <a:pt x="5" y="49"/>
                </a:cubicBezTo>
                <a:close/>
                <a:moveTo>
                  <a:pt x="27" y="64"/>
                </a:moveTo>
                <a:cubicBezTo>
                  <a:pt x="65" y="26"/>
                  <a:pt x="65" y="26"/>
                  <a:pt x="65" y="26"/>
                </a:cubicBezTo>
                <a:cubicBezTo>
                  <a:pt x="66" y="28"/>
                  <a:pt x="66" y="28"/>
                  <a:pt x="66" y="28"/>
                </a:cubicBezTo>
                <a:cubicBezTo>
                  <a:pt x="67" y="37"/>
                  <a:pt x="64" y="46"/>
                  <a:pt x="59" y="52"/>
                </a:cubicBezTo>
                <a:cubicBezTo>
                  <a:pt x="54" y="59"/>
                  <a:pt x="47" y="63"/>
                  <a:pt x="38" y="65"/>
                </a:cubicBezTo>
                <a:cubicBezTo>
                  <a:pt x="34" y="65"/>
                  <a:pt x="31" y="65"/>
                  <a:pt x="27" y="64"/>
                </a:cubicBezTo>
                <a:close/>
              </a:path>
            </a:pathLst>
          </a:custGeom>
          <a:solidFill>
            <a:srgbClr val="FFC02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47" name="Freeform 247"/>
          <p:cNvSpPr>
            <a:spLocks noEditPoints="1"/>
          </p:cNvSpPr>
          <p:nvPr/>
        </p:nvSpPr>
        <p:spPr bwMode="auto">
          <a:xfrm>
            <a:off x="6099176" y="236538"/>
            <a:ext cx="855663" cy="781050"/>
          </a:xfrm>
          <a:custGeom>
            <a:avLst/>
            <a:gdLst>
              <a:gd name="T0" fmla="*/ 15 w 508"/>
              <a:gd name="T1" fmla="*/ 29 h 465"/>
              <a:gd name="T2" fmla="*/ 22 w 508"/>
              <a:gd name="T3" fmla="*/ 453 h 465"/>
              <a:gd name="T4" fmla="*/ 138 w 508"/>
              <a:gd name="T5" fmla="*/ 443 h 465"/>
              <a:gd name="T6" fmla="*/ 415 w 508"/>
              <a:gd name="T7" fmla="*/ 314 h 465"/>
              <a:gd name="T8" fmla="*/ 424 w 508"/>
              <a:gd name="T9" fmla="*/ 378 h 465"/>
              <a:gd name="T10" fmla="*/ 415 w 508"/>
              <a:gd name="T11" fmla="*/ 314 h 465"/>
              <a:gd name="T12" fmla="*/ 464 w 508"/>
              <a:gd name="T13" fmla="*/ 340 h 465"/>
              <a:gd name="T14" fmla="*/ 375 w 508"/>
              <a:gd name="T15" fmla="*/ 352 h 465"/>
              <a:gd name="T16" fmla="*/ 355 w 508"/>
              <a:gd name="T17" fmla="*/ 147 h 465"/>
              <a:gd name="T18" fmla="*/ 356 w 508"/>
              <a:gd name="T19" fmla="*/ 159 h 465"/>
              <a:gd name="T20" fmla="*/ 348 w 508"/>
              <a:gd name="T21" fmla="*/ 101 h 465"/>
              <a:gd name="T22" fmla="*/ 428 w 508"/>
              <a:gd name="T23" fmla="*/ 13 h 465"/>
              <a:gd name="T24" fmla="*/ 439 w 508"/>
              <a:gd name="T25" fmla="*/ 21 h 465"/>
              <a:gd name="T26" fmla="*/ 493 w 508"/>
              <a:gd name="T27" fmla="*/ 433 h 465"/>
              <a:gd name="T28" fmla="*/ 381 w 508"/>
              <a:gd name="T29" fmla="*/ 451 h 465"/>
              <a:gd name="T30" fmla="*/ 370 w 508"/>
              <a:gd name="T31" fmla="*/ 443 h 465"/>
              <a:gd name="T32" fmla="*/ 317 w 508"/>
              <a:gd name="T33" fmla="*/ 31 h 465"/>
              <a:gd name="T34" fmla="*/ 428 w 508"/>
              <a:gd name="T35" fmla="*/ 13 h 465"/>
              <a:gd name="T36" fmla="*/ 443 w 508"/>
              <a:gd name="T37" fmla="*/ 5 h 465"/>
              <a:gd name="T38" fmla="*/ 451 w 508"/>
              <a:gd name="T39" fmla="*/ 20 h 465"/>
              <a:gd name="T40" fmla="*/ 503 w 508"/>
              <a:gd name="T41" fmla="*/ 440 h 465"/>
              <a:gd name="T42" fmla="*/ 383 w 508"/>
              <a:gd name="T43" fmla="*/ 463 h 465"/>
              <a:gd name="T44" fmla="*/ 366 w 508"/>
              <a:gd name="T45" fmla="*/ 459 h 465"/>
              <a:gd name="T46" fmla="*/ 302 w 508"/>
              <a:gd name="T47" fmla="*/ 39 h 465"/>
              <a:gd name="T48" fmla="*/ 320 w 508"/>
              <a:gd name="T49" fmla="*/ 15 h 465"/>
              <a:gd name="T50" fmla="*/ 180 w 508"/>
              <a:gd name="T51" fmla="*/ 354 h 465"/>
              <a:gd name="T52" fmla="*/ 245 w 508"/>
              <a:gd name="T53" fmla="*/ 354 h 465"/>
              <a:gd name="T54" fmla="*/ 212 w 508"/>
              <a:gd name="T55" fmla="*/ 309 h 465"/>
              <a:gd name="T56" fmla="*/ 212 w 508"/>
              <a:gd name="T57" fmla="*/ 399 h 465"/>
              <a:gd name="T58" fmla="*/ 175 w 508"/>
              <a:gd name="T59" fmla="*/ 161 h 465"/>
              <a:gd name="T60" fmla="*/ 256 w 508"/>
              <a:gd name="T61" fmla="*/ 154 h 465"/>
              <a:gd name="T62" fmla="*/ 256 w 508"/>
              <a:gd name="T63" fmla="*/ 95 h 465"/>
              <a:gd name="T64" fmla="*/ 175 w 508"/>
              <a:gd name="T65" fmla="*/ 89 h 465"/>
              <a:gd name="T66" fmla="*/ 276 w 508"/>
              <a:gd name="T67" fmla="*/ 35 h 465"/>
              <a:gd name="T68" fmla="*/ 266 w 508"/>
              <a:gd name="T69" fmla="*/ 453 h 465"/>
              <a:gd name="T70" fmla="*/ 150 w 508"/>
              <a:gd name="T71" fmla="*/ 35 h 465"/>
              <a:gd name="T72" fmla="*/ 266 w 508"/>
              <a:gd name="T73" fmla="*/ 26 h 465"/>
              <a:gd name="T74" fmla="*/ 288 w 508"/>
              <a:gd name="T75" fmla="*/ 35 h 465"/>
              <a:gd name="T76" fmla="*/ 282 w 508"/>
              <a:gd name="T77" fmla="*/ 459 h 465"/>
              <a:gd name="T78" fmla="*/ 144 w 508"/>
              <a:gd name="T79" fmla="*/ 459 h 465"/>
              <a:gd name="T80" fmla="*/ 144 w 508"/>
              <a:gd name="T81" fmla="*/ 459 h 465"/>
              <a:gd name="T82" fmla="*/ 6 w 508"/>
              <a:gd name="T83" fmla="*/ 459 h 465"/>
              <a:gd name="T84" fmla="*/ 6 w 508"/>
              <a:gd name="T85" fmla="*/ 19 h 465"/>
              <a:gd name="T86" fmla="*/ 144 w 508"/>
              <a:gd name="T87" fmla="*/ 20 h 465"/>
              <a:gd name="T88" fmla="*/ 97 w 508"/>
              <a:gd name="T89" fmla="*/ 331 h 465"/>
              <a:gd name="T90" fmla="*/ 52 w 508"/>
              <a:gd name="T91" fmla="*/ 377 h 465"/>
              <a:gd name="T92" fmla="*/ 43 w 508"/>
              <a:gd name="T93" fmla="*/ 322 h 465"/>
              <a:gd name="T94" fmla="*/ 106 w 508"/>
              <a:gd name="T95" fmla="*/ 386 h 465"/>
              <a:gd name="T96" fmla="*/ 43 w 508"/>
              <a:gd name="T97" fmla="*/ 322 h 465"/>
              <a:gd name="T98" fmla="*/ 112 w 508"/>
              <a:gd name="T99" fmla="*/ 148 h 465"/>
              <a:gd name="T100" fmla="*/ 112 w 508"/>
              <a:gd name="T101" fmla="*/ 89 h 465"/>
              <a:gd name="T102" fmla="*/ 31 w 508"/>
              <a:gd name="T103" fmla="*/ 95 h 4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508" h="465">
                <a:moveTo>
                  <a:pt x="128" y="26"/>
                </a:moveTo>
                <a:cubicBezTo>
                  <a:pt x="22" y="26"/>
                  <a:pt x="22" y="26"/>
                  <a:pt x="22" y="26"/>
                </a:cubicBezTo>
                <a:cubicBezTo>
                  <a:pt x="19" y="26"/>
                  <a:pt x="17" y="27"/>
                  <a:pt x="15" y="28"/>
                </a:cubicBezTo>
                <a:cubicBezTo>
                  <a:pt x="15" y="29"/>
                  <a:pt x="15" y="29"/>
                  <a:pt x="15" y="29"/>
                </a:cubicBezTo>
                <a:cubicBezTo>
                  <a:pt x="13" y="30"/>
                  <a:pt x="12" y="33"/>
                  <a:pt x="12" y="35"/>
                </a:cubicBezTo>
                <a:cubicBezTo>
                  <a:pt x="12" y="443"/>
                  <a:pt x="12" y="443"/>
                  <a:pt x="12" y="443"/>
                </a:cubicBezTo>
                <a:cubicBezTo>
                  <a:pt x="12" y="446"/>
                  <a:pt x="13" y="448"/>
                  <a:pt x="15" y="450"/>
                </a:cubicBezTo>
                <a:cubicBezTo>
                  <a:pt x="17" y="452"/>
                  <a:pt x="19" y="453"/>
                  <a:pt x="22" y="453"/>
                </a:cubicBezTo>
                <a:cubicBezTo>
                  <a:pt x="128" y="453"/>
                  <a:pt x="128" y="453"/>
                  <a:pt x="128" y="453"/>
                </a:cubicBezTo>
                <a:cubicBezTo>
                  <a:pt x="131" y="453"/>
                  <a:pt x="133" y="452"/>
                  <a:pt x="135" y="450"/>
                </a:cubicBezTo>
                <a:cubicBezTo>
                  <a:pt x="135" y="450"/>
                  <a:pt x="135" y="450"/>
                  <a:pt x="135" y="450"/>
                </a:cubicBezTo>
                <a:cubicBezTo>
                  <a:pt x="137" y="448"/>
                  <a:pt x="138" y="446"/>
                  <a:pt x="138" y="443"/>
                </a:cubicBezTo>
                <a:cubicBezTo>
                  <a:pt x="138" y="35"/>
                  <a:pt x="138" y="35"/>
                  <a:pt x="138" y="35"/>
                </a:cubicBezTo>
                <a:cubicBezTo>
                  <a:pt x="138" y="32"/>
                  <a:pt x="137" y="30"/>
                  <a:pt x="135" y="28"/>
                </a:cubicBezTo>
                <a:cubicBezTo>
                  <a:pt x="133" y="27"/>
                  <a:pt x="131" y="26"/>
                  <a:pt x="128" y="26"/>
                </a:cubicBezTo>
                <a:close/>
                <a:moveTo>
                  <a:pt x="415" y="314"/>
                </a:moveTo>
                <a:cubicBezTo>
                  <a:pt x="406" y="315"/>
                  <a:pt x="399" y="319"/>
                  <a:pt x="394" y="326"/>
                </a:cubicBezTo>
                <a:cubicBezTo>
                  <a:pt x="389" y="333"/>
                  <a:pt x="386" y="341"/>
                  <a:pt x="388" y="350"/>
                </a:cubicBezTo>
                <a:cubicBezTo>
                  <a:pt x="389" y="359"/>
                  <a:pt x="393" y="366"/>
                  <a:pt x="400" y="371"/>
                </a:cubicBezTo>
                <a:cubicBezTo>
                  <a:pt x="407" y="376"/>
                  <a:pt x="415" y="379"/>
                  <a:pt x="424" y="378"/>
                </a:cubicBezTo>
                <a:cubicBezTo>
                  <a:pt x="433" y="376"/>
                  <a:pt x="440" y="372"/>
                  <a:pt x="445" y="365"/>
                </a:cubicBezTo>
                <a:cubicBezTo>
                  <a:pt x="450" y="359"/>
                  <a:pt x="453" y="350"/>
                  <a:pt x="452" y="341"/>
                </a:cubicBezTo>
                <a:cubicBezTo>
                  <a:pt x="450" y="332"/>
                  <a:pt x="446" y="325"/>
                  <a:pt x="439" y="320"/>
                </a:cubicBezTo>
                <a:cubicBezTo>
                  <a:pt x="433" y="315"/>
                  <a:pt x="424" y="312"/>
                  <a:pt x="415" y="314"/>
                </a:cubicBezTo>
                <a:close/>
                <a:moveTo>
                  <a:pt x="384" y="319"/>
                </a:moveTo>
                <a:cubicBezTo>
                  <a:pt x="391" y="309"/>
                  <a:pt x="401" y="303"/>
                  <a:pt x="414" y="301"/>
                </a:cubicBezTo>
                <a:cubicBezTo>
                  <a:pt x="426" y="300"/>
                  <a:pt x="438" y="303"/>
                  <a:pt x="447" y="310"/>
                </a:cubicBezTo>
                <a:cubicBezTo>
                  <a:pt x="456" y="317"/>
                  <a:pt x="462" y="327"/>
                  <a:pt x="464" y="340"/>
                </a:cubicBezTo>
                <a:cubicBezTo>
                  <a:pt x="466" y="352"/>
                  <a:pt x="462" y="364"/>
                  <a:pt x="455" y="373"/>
                </a:cubicBezTo>
                <a:cubicBezTo>
                  <a:pt x="448" y="382"/>
                  <a:pt x="438" y="388"/>
                  <a:pt x="426" y="390"/>
                </a:cubicBezTo>
                <a:cubicBezTo>
                  <a:pt x="413" y="392"/>
                  <a:pt x="402" y="388"/>
                  <a:pt x="393" y="381"/>
                </a:cubicBezTo>
                <a:cubicBezTo>
                  <a:pt x="383" y="374"/>
                  <a:pt x="377" y="364"/>
                  <a:pt x="375" y="352"/>
                </a:cubicBezTo>
                <a:cubicBezTo>
                  <a:pt x="374" y="339"/>
                  <a:pt x="377" y="328"/>
                  <a:pt x="384" y="319"/>
                </a:cubicBezTo>
                <a:close/>
                <a:moveTo>
                  <a:pt x="356" y="159"/>
                </a:moveTo>
                <a:cubicBezTo>
                  <a:pt x="353" y="160"/>
                  <a:pt x="350" y="157"/>
                  <a:pt x="349" y="154"/>
                </a:cubicBezTo>
                <a:cubicBezTo>
                  <a:pt x="349" y="150"/>
                  <a:pt x="351" y="147"/>
                  <a:pt x="355" y="147"/>
                </a:cubicBezTo>
                <a:cubicBezTo>
                  <a:pt x="429" y="137"/>
                  <a:pt x="429" y="137"/>
                  <a:pt x="429" y="137"/>
                </a:cubicBezTo>
                <a:cubicBezTo>
                  <a:pt x="432" y="136"/>
                  <a:pt x="435" y="139"/>
                  <a:pt x="436" y="142"/>
                </a:cubicBezTo>
                <a:cubicBezTo>
                  <a:pt x="436" y="145"/>
                  <a:pt x="434" y="149"/>
                  <a:pt x="430" y="149"/>
                </a:cubicBezTo>
                <a:cubicBezTo>
                  <a:pt x="356" y="159"/>
                  <a:pt x="356" y="159"/>
                  <a:pt x="356" y="159"/>
                </a:cubicBezTo>
                <a:close/>
                <a:moveTo>
                  <a:pt x="421" y="78"/>
                </a:moveTo>
                <a:cubicBezTo>
                  <a:pt x="424" y="78"/>
                  <a:pt x="427" y="80"/>
                  <a:pt x="428" y="83"/>
                </a:cubicBezTo>
                <a:cubicBezTo>
                  <a:pt x="428" y="87"/>
                  <a:pt x="426" y="90"/>
                  <a:pt x="422" y="90"/>
                </a:cubicBezTo>
                <a:cubicBezTo>
                  <a:pt x="348" y="101"/>
                  <a:pt x="348" y="101"/>
                  <a:pt x="348" y="101"/>
                </a:cubicBezTo>
                <a:cubicBezTo>
                  <a:pt x="345" y="101"/>
                  <a:pt x="342" y="99"/>
                  <a:pt x="341" y="95"/>
                </a:cubicBezTo>
                <a:cubicBezTo>
                  <a:pt x="341" y="92"/>
                  <a:pt x="343" y="89"/>
                  <a:pt x="347" y="88"/>
                </a:cubicBezTo>
                <a:cubicBezTo>
                  <a:pt x="421" y="78"/>
                  <a:pt x="421" y="78"/>
                  <a:pt x="421" y="78"/>
                </a:cubicBezTo>
                <a:close/>
                <a:moveTo>
                  <a:pt x="428" y="13"/>
                </a:moveTo>
                <a:cubicBezTo>
                  <a:pt x="428" y="13"/>
                  <a:pt x="428" y="13"/>
                  <a:pt x="428" y="13"/>
                </a:cubicBezTo>
                <a:cubicBezTo>
                  <a:pt x="431" y="13"/>
                  <a:pt x="433" y="13"/>
                  <a:pt x="435" y="15"/>
                </a:cubicBezTo>
                <a:cubicBezTo>
                  <a:pt x="435" y="15"/>
                  <a:pt x="435" y="15"/>
                  <a:pt x="435" y="15"/>
                </a:cubicBezTo>
                <a:cubicBezTo>
                  <a:pt x="437" y="16"/>
                  <a:pt x="439" y="18"/>
                  <a:pt x="439" y="21"/>
                </a:cubicBezTo>
                <a:cubicBezTo>
                  <a:pt x="439" y="21"/>
                  <a:pt x="439" y="21"/>
                  <a:pt x="439" y="21"/>
                </a:cubicBezTo>
                <a:cubicBezTo>
                  <a:pt x="494" y="425"/>
                  <a:pt x="494" y="425"/>
                  <a:pt x="494" y="425"/>
                </a:cubicBezTo>
                <a:cubicBezTo>
                  <a:pt x="494" y="426"/>
                  <a:pt x="494" y="426"/>
                  <a:pt x="494" y="426"/>
                </a:cubicBezTo>
                <a:cubicBezTo>
                  <a:pt x="495" y="428"/>
                  <a:pt x="494" y="431"/>
                  <a:pt x="493" y="433"/>
                </a:cubicBezTo>
                <a:cubicBezTo>
                  <a:pt x="493" y="433"/>
                  <a:pt x="493" y="433"/>
                  <a:pt x="493" y="433"/>
                </a:cubicBezTo>
                <a:cubicBezTo>
                  <a:pt x="491" y="434"/>
                  <a:pt x="489" y="436"/>
                  <a:pt x="486" y="436"/>
                </a:cubicBezTo>
                <a:cubicBezTo>
                  <a:pt x="486" y="436"/>
                  <a:pt x="486" y="436"/>
                  <a:pt x="486" y="436"/>
                </a:cubicBezTo>
                <a:cubicBezTo>
                  <a:pt x="381" y="451"/>
                  <a:pt x="381" y="451"/>
                  <a:pt x="381" y="451"/>
                </a:cubicBezTo>
                <a:cubicBezTo>
                  <a:pt x="381" y="451"/>
                  <a:pt x="381" y="451"/>
                  <a:pt x="381" y="451"/>
                </a:cubicBezTo>
                <a:cubicBezTo>
                  <a:pt x="378" y="451"/>
                  <a:pt x="376" y="450"/>
                  <a:pt x="374" y="449"/>
                </a:cubicBezTo>
                <a:cubicBezTo>
                  <a:pt x="374" y="449"/>
                  <a:pt x="374" y="449"/>
                  <a:pt x="374" y="449"/>
                </a:cubicBezTo>
                <a:cubicBezTo>
                  <a:pt x="372" y="447"/>
                  <a:pt x="371" y="445"/>
                  <a:pt x="370" y="443"/>
                </a:cubicBezTo>
                <a:cubicBezTo>
                  <a:pt x="370" y="443"/>
                  <a:pt x="370" y="443"/>
                  <a:pt x="370" y="443"/>
                </a:cubicBezTo>
                <a:cubicBezTo>
                  <a:pt x="315" y="38"/>
                  <a:pt x="315" y="38"/>
                  <a:pt x="315" y="38"/>
                </a:cubicBezTo>
                <a:cubicBezTo>
                  <a:pt x="315" y="38"/>
                  <a:pt x="315" y="38"/>
                  <a:pt x="315" y="38"/>
                </a:cubicBezTo>
                <a:cubicBezTo>
                  <a:pt x="314" y="36"/>
                  <a:pt x="315" y="33"/>
                  <a:pt x="317" y="31"/>
                </a:cubicBezTo>
                <a:cubicBezTo>
                  <a:pt x="317" y="31"/>
                  <a:pt x="317" y="31"/>
                  <a:pt x="317" y="31"/>
                </a:cubicBezTo>
                <a:cubicBezTo>
                  <a:pt x="318" y="29"/>
                  <a:pt x="320" y="28"/>
                  <a:pt x="323" y="28"/>
                </a:cubicBezTo>
                <a:cubicBezTo>
                  <a:pt x="323" y="28"/>
                  <a:pt x="323" y="28"/>
                  <a:pt x="323" y="28"/>
                </a:cubicBezTo>
                <a:cubicBezTo>
                  <a:pt x="428" y="13"/>
                  <a:pt x="428" y="13"/>
                  <a:pt x="428" y="13"/>
                </a:cubicBezTo>
                <a:close/>
                <a:moveTo>
                  <a:pt x="322" y="15"/>
                </a:moveTo>
                <a:cubicBezTo>
                  <a:pt x="426" y="1"/>
                  <a:pt x="426" y="1"/>
                  <a:pt x="426" y="1"/>
                </a:cubicBezTo>
                <a:cubicBezTo>
                  <a:pt x="426" y="1"/>
                  <a:pt x="427" y="1"/>
                  <a:pt x="427" y="1"/>
                </a:cubicBezTo>
                <a:cubicBezTo>
                  <a:pt x="433" y="0"/>
                  <a:pt x="438" y="2"/>
                  <a:pt x="443" y="5"/>
                </a:cubicBezTo>
                <a:cubicBezTo>
                  <a:pt x="443" y="5"/>
                  <a:pt x="443" y="5"/>
                  <a:pt x="443" y="5"/>
                </a:cubicBezTo>
                <a:cubicBezTo>
                  <a:pt x="443" y="5"/>
                  <a:pt x="443" y="5"/>
                  <a:pt x="443" y="5"/>
                </a:cubicBezTo>
                <a:cubicBezTo>
                  <a:pt x="447" y="8"/>
                  <a:pt x="450" y="13"/>
                  <a:pt x="451" y="19"/>
                </a:cubicBezTo>
                <a:cubicBezTo>
                  <a:pt x="451" y="19"/>
                  <a:pt x="451" y="19"/>
                  <a:pt x="451" y="20"/>
                </a:cubicBezTo>
                <a:cubicBezTo>
                  <a:pt x="507" y="423"/>
                  <a:pt x="507" y="423"/>
                  <a:pt x="507" y="423"/>
                </a:cubicBezTo>
                <a:cubicBezTo>
                  <a:pt x="507" y="424"/>
                  <a:pt x="507" y="424"/>
                  <a:pt x="507" y="424"/>
                </a:cubicBezTo>
                <a:cubicBezTo>
                  <a:pt x="508" y="430"/>
                  <a:pt x="506" y="436"/>
                  <a:pt x="503" y="440"/>
                </a:cubicBezTo>
                <a:cubicBezTo>
                  <a:pt x="503" y="440"/>
                  <a:pt x="503" y="440"/>
                  <a:pt x="503" y="440"/>
                </a:cubicBezTo>
                <a:cubicBezTo>
                  <a:pt x="503" y="440"/>
                  <a:pt x="503" y="440"/>
                  <a:pt x="503" y="440"/>
                </a:cubicBezTo>
                <a:cubicBezTo>
                  <a:pt x="499" y="444"/>
                  <a:pt x="494" y="448"/>
                  <a:pt x="489" y="448"/>
                </a:cubicBezTo>
                <a:cubicBezTo>
                  <a:pt x="488" y="449"/>
                  <a:pt x="488" y="449"/>
                  <a:pt x="488" y="449"/>
                </a:cubicBezTo>
                <a:cubicBezTo>
                  <a:pt x="383" y="463"/>
                  <a:pt x="383" y="463"/>
                  <a:pt x="383" y="463"/>
                </a:cubicBezTo>
                <a:cubicBezTo>
                  <a:pt x="383" y="463"/>
                  <a:pt x="382" y="463"/>
                  <a:pt x="382" y="463"/>
                </a:cubicBezTo>
                <a:cubicBezTo>
                  <a:pt x="376" y="464"/>
                  <a:pt x="371" y="462"/>
                  <a:pt x="366" y="459"/>
                </a:cubicBezTo>
                <a:cubicBezTo>
                  <a:pt x="366" y="459"/>
                  <a:pt x="366" y="459"/>
                  <a:pt x="366" y="459"/>
                </a:cubicBezTo>
                <a:cubicBezTo>
                  <a:pt x="366" y="459"/>
                  <a:pt x="366" y="459"/>
                  <a:pt x="366" y="459"/>
                </a:cubicBezTo>
                <a:cubicBezTo>
                  <a:pt x="362" y="455"/>
                  <a:pt x="359" y="451"/>
                  <a:pt x="358" y="445"/>
                </a:cubicBezTo>
                <a:cubicBezTo>
                  <a:pt x="358" y="445"/>
                  <a:pt x="358" y="444"/>
                  <a:pt x="358" y="444"/>
                </a:cubicBezTo>
                <a:cubicBezTo>
                  <a:pt x="302" y="40"/>
                  <a:pt x="302" y="40"/>
                  <a:pt x="302" y="40"/>
                </a:cubicBezTo>
                <a:cubicBezTo>
                  <a:pt x="302" y="40"/>
                  <a:pt x="302" y="40"/>
                  <a:pt x="302" y="39"/>
                </a:cubicBezTo>
                <a:cubicBezTo>
                  <a:pt x="302" y="34"/>
                  <a:pt x="303" y="28"/>
                  <a:pt x="307" y="24"/>
                </a:cubicBezTo>
                <a:cubicBezTo>
                  <a:pt x="307" y="24"/>
                  <a:pt x="307" y="24"/>
                  <a:pt x="307" y="24"/>
                </a:cubicBezTo>
                <a:cubicBezTo>
                  <a:pt x="307" y="24"/>
                  <a:pt x="307" y="24"/>
                  <a:pt x="307" y="24"/>
                </a:cubicBezTo>
                <a:cubicBezTo>
                  <a:pt x="310" y="19"/>
                  <a:pt x="315" y="16"/>
                  <a:pt x="320" y="15"/>
                </a:cubicBezTo>
                <a:cubicBezTo>
                  <a:pt x="321" y="15"/>
                  <a:pt x="321" y="15"/>
                  <a:pt x="322" y="15"/>
                </a:cubicBezTo>
                <a:close/>
                <a:moveTo>
                  <a:pt x="212" y="322"/>
                </a:moveTo>
                <a:cubicBezTo>
                  <a:pt x="204" y="322"/>
                  <a:pt x="195" y="325"/>
                  <a:pt x="190" y="331"/>
                </a:cubicBezTo>
                <a:cubicBezTo>
                  <a:pt x="184" y="337"/>
                  <a:pt x="180" y="345"/>
                  <a:pt x="180" y="354"/>
                </a:cubicBezTo>
                <a:cubicBezTo>
                  <a:pt x="180" y="363"/>
                  <a:pt x="184" y="371"/>
                  <a:pt x="190" y="377"/>
                </a:cubicBezTo>
                <a:cubicBezTo>
                  <a:pt x="195" y="383"/>
                  <a:pt x="204" y="386"/>
                  <a:pt x="212" y="386"/>
                </a:cubicBezTo>
                <a:cubicBezTo>
                  <a:pt x="221" y="386"/>
                  <a:pt x="229" y="383"/>
                  <a:pt x="235" y="377"/>
                </a:cubicBezTo>
                <a:cubicBezTo>
                  <a:pt x="241" y="371"/>
                  <a:pt x="245" y="363"/>
                  <a:pt x="245" y="354"/>
                </a:cubicBezTo>
                <a:cubicBezTo>
                  <a:pt x="245" y="345"/>
                  <a:pt x="241" y="337"/>
                  <a:pt x="235" y="331"/>
                </a:cubicBezTo>
                <a:cubicBezTo>
                  <a:pt x="229" y="325"/>
                  <a:pt x="221" y="322"/>
                  <a:pt x="212" y="322"/>
                </a:cubicBezTo>
                <a:close/>
                <a:moveTo>
                  <a:pt x="181" y="322"/>
                </a:moveTo>
                <a:cubicBezTo>
                  <a:pt x="189" y="314"/>
                  <a:pt x="200" y="309"/>
                  <a:pt x="212" y="309"/>
                </a:cubicBezTo>
                <a:cubicBezTo>
                  <a:pt x="225" y="309"/>
                  <a:pt x="236" y="314"/>
                  <a:pt x="244" y="322"/>
                </a:cubicBezTo>
                <a:cubicBezTo>
                  <a:pt x="252" y="330"/>
                  <a:pt x="257" y="342"/>
                  <a:pt x="257" y="354"/>
                </a:cubicBezTo>
                <a:cubicBezTo>
                  <a:pt x="257" y="366"/>
                  <a:pt x="252" y="378"/>
                  <a:pt x="244" y="386"/>
                </a:cubicBezTo>
                <a:cubicBezTo>
                  <a:pt x="236" y="394"/>
                  <a:pt x="225" y="399"/>
                  <a:pt x="212" y="399"/>
                </a:cubicBezTo>
                <a:cubicBezTo>
                  <a:pt x="200" y="399"/>
                  <a:pt x="189" y="394"/>
                  <a:pt x="181" y="386"/>
                </a:cubicBezTo>
                <a:cubicBezTo>
                  <a:pt x="173" y="378"/>
                  <a:pt x="168" y="366"/>
                  <a:pt x="168" y="354"/>
                </a:cubicBezTo>
                <a:cubicBezTo>
                  <a:pt x="168" y="342"/>
                  <a:pt x="173" y="330"/>
                  <a:pt x="181" y="322"/>
                </a:cubicBezTo>
                <a:close/>
                <a:moveTo>
                  <a:pt x="175" y="161"/>
                </a:moveTo>
                <a:cubicBezTo>
                  <a:pt x="172" y="161"/>
                  <a:pt x="169" y="158"/>
                  <a:pt x="169" y="154"/>
                </a:cubicBezTo>
                <a:cubicBezTo>
                  <a:pt x="169" y="151"/>
                  <a:pt x="172" y="148"/>
                  <a:pt x="175" y="148"/>
                </a:cubicBezTo>
                <a:cubicBezTo>
                  <a:pt x="250" y="148"/>
                  <a:pt x="250" y="148"/>
                  <a:pt x="250" y="148"/>
                </a:cubicBezTo>
                <a:cubicBezTo>
                  <a:pt x="253" y="148"/>
                  <a:pt x="256" y="151"/>
                  <a:pt x="256" y="154"/>
                </a:cubicBezTo>
                <a:cubicBezTo>
                  <a:pt x="256" y="158"/>
                  <a:pt x="253" y="161"/>
                  <a:pt x="250" y="161"/>
                </a:cubicBezTo>
                <a:cubicBezTo>
                  <a:pt x="175" y="161"/>
                  <a:pt x="175" y="161"/>
                  <a:pt x="175" y="161"/>
                </a:cubicBezTo>
                <a:close/>
                <a:moveTo>
                  <a:pt x="250" y="89"/>
                </a:moveTo>
                <a:cubicBezTo>
                  <a:pt x="253" y="89"/>
                  <a:pt x="256" y="92"/>
                  <a:pt x="256" y="95"/>
                </a:cubicBezTo>
                <a:cubicBezTo>
                  <a:pt x="256" y="99"/>
                  <a:pt x="253" y="101"/>
                  <a:pt x="250" y="101"/>
                </a:cubicBezTo>
                <a:cubicBezTo>
                  <a:pt x="175" y="101"/>
                  <a:pt x="175" y="101"/>
                  <a:pt x="175" y="101"/>
                </a:cubicBezTo>
                <a:cubicBezTo>
                  <a:pt x="172" y="101"/>
                  <a:pt x="169" y="99"/>
                  <a:pt x="169" y="95"/>
                </a:cubicBezTo>
                <a:cubicBezTo>
                  <a:pt x="169" y="92"/>
                  <a:pt x="172" y="89"/>
                  <a:pt x="175" y="89"/>
                </a:cubicBezTo>
                <a:cubicBezTo>
                  <a:pt x="250" y="89"/>
                  <a:pt x="250" y="89"/>
                  <a:pt x="250" y="89"/>
                </a:cubicBezTo>
                <a:close/>
                <a:moveTo>
                  <a:pt x="266" y="26"/>
                </a:moveTo>
                <a:cubicBezTo>
                  <a:pt x="269" y="26"/>
                  <a:pt x="271" y="27"/>
                  <a:pt x="273" y="28"/>
                </a:cubicBezTo>
                <a:cubicBezTo>
                  <a:pt x="275" y="30"/>
                  <a:pt x="276" y="32"/>
                  <a:pt x="276" y="35"/>
                </a:cubicBezTo>
                <a:cubicBezTo>
                  <a:pt x="276" y="443"/>
                  <a:pt x="276" y="443"/>
                  <a:pt x="276" y="443"/>
                </a:cubicBezTo>
                <a:cubicBezTo>
                  <a:pt x="276" y="446"/>
                  <a:pt x="275" y="448"/>
                  <a:pt x="273" y="450"/>
                </a:cubicBezTo>
                <a:cubicBezTo>
                  <a:pt x="273" y="450"/>
                  <a:pt x="273" y="450"/>
                  <a:pt x="273" y="450"/>
                </a:cubicBezTo>
                <a:cubicBezTo>
                  <a:pt x="271" y="452"/>
                  <a:pt x="269" y="453"/>
                  <a:pt x="266" y="453"/>
                </a:cubicBezTo>
                <a:cubicBezTo>
                  <a:pt x="160" y="453"/>
                  <a:pt x="160" y="453"/>
                  <a:pt x="160" y="453"/>
                </a:cubicBezTo>
                <a:cubicBezTo>
                  <a:pt x="157" y="453"/>
                  <a:pt x="155" y="452"/>
                  <a:pt x="153" y="450"/>
                </a:cubicBezTo>
                <a:cubicBezTo>
                  <a:pt x="151" y="448"/>
                  <a:pt x="150" y="446"/>
                  <a:pt x="150" y="443"/>
                </a:cubicBezTo>
                <a:cubicBezTo>
                  <a:pt x="150" y="35"/>
                  <a:pt x="150" y="35"/>
                  <a:pt x="150" y="35"/>
                </a:cubicBezTo>
                <a:cubicBezTo>
                  <a:pt x="150" y="33"/>
                  <a:pt x="151" y="30"/>
                  <a:pt x="153" y="29"/>
                </a:cubicBezTo>
                <a:cubicBezTo>
                  <a:pt x="153" y="28"/>
                  <a:pt x="153" y="28"/>
                  <a:pt x="153" y="28"/>
                </a:cubicBezTo>
                <a:cubicBezTo>
                  <a:pt x="155" y="27"/>
                  <a:pt x="157" y="26"/>
                  <a:pt x="160" y="26"/>
                </a:cubicBezTo>
                <a:cubicBezTo>
                  <a:pt x="266" y="26"/>
                  <a:pt x="266" y="26"/>
                  <a:pt x="266" y="26"/>
                </a:cubicBezTo>
                <a:close/>
                <a:moveTo>
                  <a:pt x="160" y="13"/>
                </a:moveTo>
                <a:cubicBezTo>
                  <a:pt x="266" y="13"/>
                  <a:pt x="266" y="13"/>
                  <a:pt x="266" y="13"/>
                </a:cubicBezTo>
                <a:cubicBezTo>
                  <a:pt x="272" y="13"/>
                  <a:pt x="278" y="16"/>
                  <a:pt x="282" y="19"/>
                </a:cubicBezTo>
                <a:cubicBezTo>
                  <a:pt x="286" y="23"/>
                  <a:pt x="288" y="29"/>
                  <a:pt x="288" y="35"/>
                </a:cubicBezTo>
                <a:cubicBezTo>
                  <a:pt x="288" y="443"/>
                  <a:pt x="288" y="443"/>
                  <a:pt x="288" y="443"/>
                </a:cubicBezTo>
                <a:cubicBezTo>
                  <a:pt x="288" y="449"/>
                  <a:pt x="286" y="455"/>
                  <a:pt x="282" y="459"/>
                </a:cubicBezTo>
                <a:cubicBezTo>
                  <a:pt x="282" y="459"/>
                  <a:pt x="282" y="459"/>
                  <a:pt x="282" y="459"/>
                </a:cubicBezTo>
                <a:cubicBezTo>
                  <a:pt x="282" y="459"/>
                  <a:pt x="282" y="459"/>
                  <a:pt x="282" y="459"/>
                </a:cubicBezTo>
                <a:cubicBezTo>
                  <a:pt x="278" y="463"/>
                  <a:pt x="272" y="465"/>
                  <a:pt x="266" y="465"/>
                </a:cubicBezTo>
                <a:cubicBezTo>
                  <a:pt x="160" y="465"/>
                  <a:pt x="160" y="465"/>
                  <a:pt x="160" y="465"/>
                </a:cubicBezTo>
                <a:cubicBezTo>
                  <a:pt x="154" y="465"/>
                  <a:pt x="148" y="463"/>
                  <a:pt x="144" y="459"/>
                </a:cubicBezTo>
                <a:cubicBezTo>
                  <a:pt x="144" y="459"/>
                  <a:pt x="144" y="459"/>
                  <a:pt x="144" y="459"/>
                </a:cubicBezTo>
                <a:cubicBezTo>
                  <a:pt x="144" y="459"/>
                  <a:pt x="144" y="459"/>
                  <a:pt x="144" y="459"/>
                </a:cubicBezTo>
                <a:cubicBezTo>
                  <a:pt x="144" y="459"/>
                  <a:pt x="144" y="459"/>
                  <a:pt x="144" y="459"/>
                </a:cubicBezTo>
                <a:cubicBezTo>
                  <a:pt x="144" y="459"/>
                  <a:pt x="144" y="459"/>
                  <a:pt x="144" y="459"/>
                </a:cubicBezTo>
                <a:cubicBezTo>
                  <a:pt x="144" y="459"/>
                  <a:pt x="144" y="459"/>
                  <a:pt x="144" y="459"/>
                </a:cubicBezTo>
                <a:cubicBezTo>
                  <a:pt x="140" y="463"/>
                  <a:pt x="134" y="465"/>
                  <a:pt x="128" y="465"/>
                </a:cubicBezTo>
                <a:cubicBezTo>
                  <a:pt x="22" y="465"/>
                  <a:pt x="22" y="465"/>
                  <a:pt x="22" y="465"/>
                </a:cubicBezTo>
                <a:cubicBezTo>
                  <a:pt x="16" y="465"/>
                  <a:pt x="10" y="463"/>
                  <a:pt x="6" y="459"/>
                </a:cubicBezTo>
                <a:cubicBezTo>
                  <a:pt x="6" y="459"/>
                  <a:pt x="6" y="459"/>
                  <a:pt x="6" y="459"/>
                </a:cubicBezTo>
                <a:cubicBezTo>
                  <a:pt x="2" y="455"/>
                  <a:pt x="0" y="449"/>
                  <a:pt x="0" y="443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29"/>
                  <a:pt x="2" y="24"/>
                  <a:pt x="6" y="20"/>
                </a:cubicBezTo>
                <a:cubicBezTo>
                  <a:pt x="6" y="20"/>
                  <a:pt x="6" y="20"/>
                  <a:pt x="6" y="19"/>
                </a:cubicBezTo>
                <a:cubicBezTo>
                  <a:pt x="10" y="16"/>
                  <a:pt x="16" y="13"/>
                  <a:pt x="22" y="13"/>
                </a:cubicBezTo>
                <a:cubicBezTo>
                  <a:pt x="128" y="13"/>
                  <a:pt x="128" y="13"/>
                  <a:pt x="128" y="13"/>
                </a:cubicBezTo>
                <a:cubicBezTo>
                  <a:pt x="134" y="13"/>
                  <a:pt x="140" y="16"/>
                  <a:pt x="144" y="19"/>
                </a:cubicBezTo>
                <a:cubicBezTo>
                  <a:pt x="144" y="20"/>
                  <a:pt x="144" y="20"/>
                  <a:pt x="144" y="20"/>
                </a:cubicBezTo>
                <a:cubicBezTo>
                  <a:pt x="144" y="19"/>
                  <a:pt x="144" y="19"/>
                  <a:pt x="144" y="19"/>
                </a:cubicBezTo>
                <a:cubicBezTo>
                  <a:pt x="148" y="16"/>
                  <a:pt x="154" y="13"/>
                  <a:pt x="160" y="13"/>
                </a:cubicBezTo>
                <a:close/>
                <a:moveTo>
                  <a:pt x="75" y="322"/>
                </a:moveTo>
                <a:cubicBezTo>
                  <a:pt x="84" y="322"/>
                  <a:pt x="92" y="325"/>
                  <a:pt x="97" y="331"/>
                </a:cubicBezTo>
                <a:cubicBezTo>
                  <a:pt x="103" y="337"/>
                  <a:pt x="107" y="345"/>
                  <a:pt x="107" y="354"/>
                </a:cubicBezTo>
                <a:cubicBezTo>
                  <a:pt x="107" y="363"/>
                  <a:pt x="103" y="371"/>
                  <a:pt x="97" y="377"/>
                </a:cubicBezTo>
                <a:cubicBezTo>
                  <a:pt x="92" y="383"/>
                  <a:pt x="84" y="386"/>
                  <a:pt x="75" y="386"/>
                </a:cubicBezTo>
                <a:cubicBezTo>
                  <a:pt x="66" y="386"/>
                  <a:pt x="58" y="383"/>
                  <a:pt x="52" y="377"/>
                </a:cubicBezTo>
                <a:cubicBezTo>
                  <a:pt x="46" y="371"/>
                  <a:pt x="42" y="363"/>
                  <a:pt x="42" y="354"/>
                </a:cubicBezTo>
                <a:cubicBezTo>
                  <a:pt x="42" y="345"/>
                  <a:pt x="46" y="337"/>
                  <a:pt x="52" y="331"/>
                </a:cubicBezTo>
                <a:cubicBezTo>
                  <a:pt x="58" y="325"/>
                  <a:pt x="66" y="322"/>
                  <a:pt x="75" y="322"/>
                </a:cubicBezTo>
                <a:close/>
                <a:moveTo>
                  <a:pt x="43" y="322"/>
                </a:moveTo>
                <a:cubicBezTo>
                  <a:pt x="51" y="314"/>
                  <a:pt x="62" y="309"/>
                  <a:pt x="75" y="309"/>
                </a:cubicBezTo>
                <a:cubicBezTo>
                  <a:pt x="87" y="309"/>
                  <a:pt x="98" y="314"/>
                  <a:pt x="106" y="322"/>
                </a:cubicBezTo>
                <a:cubicBezTo>
                  <a:pt x="114" y="330"/>
                  <a:pt x="119" y="342"/>
                  <a:pt x="119" y="354"/>
                </a:cubicBezTo>
                <a:cubicBezTo>
                  <a:pt x="119" y="366"/>
                  <a:pt x="114" y="378"/>
                  <a:pt x="106" y="386"/>
                </a:cubicBezTo>
                <a:cubicBezTo>
                  <a:pt x="98" y="394"/>
                  <a:pt x="87" y="399"/>
                  <a:pt x="75" y="399"/>
                </a:cubicBezTo>
                <a:cubicBezTo>
                  <a:pt x="62" y="399"/>
                  <a:pt x="51" y="394"/>
                  <a:pt x="43" y="386"/>
                </a:cubicBezTo>
                <a:cubicBezTo>
                  <a:pt x="35" y="378"/>
                  <a:pt x="30" y="366"/>
                  <a:pt x="30" y="354"/>
                </a:cubicBezTo>
                <a:cubicBezTo>
                  <a:pt x="30" y="342"/>
                  <a:pt x="35" y="330"/>
                  <a:pt x="43" y="322"/>
                </a:cubicBezTo>
                <a:close/>
                <a:moveTo>
                  <a:pt x="37" y="161"/>
                </a:moveTo>
                <a:cubicBezTo>
                  <a:pt x="34" y="161"/>
                  <a:pt x="31" y="158"/>
                  <a:pt x="31" y="154"/>
                </a:cubicBezTo>
                <a:cubicBezTo>
                  <a:pt x="31" y="151"/>
                  <a:pt x="34" y="148"/>
                  <a:pt x="37" y="148"/>
                </a:cubicBezTo>
                <a:cubicBezTo>
                  <a:pt x="112" y="148"/>
                  <a:pt x="112" y="148"/>
                  <a:pt x="112" y="148"/>
                </a:cubicBezTo>
                <a:cubicBezTo>
                  <a:pt x="115" y="148"/>
                  <a:pt x="118" y="151"/>
                  <a:pt x="118" y="154"/>
                </a:cubicBezTo>
                <a:cubicBezTo>
                  <a:pt x="118" y="158"/>
                  <a:pt x="115" y="161"/>
                  <a:pt x="112" y="161"/>
                </a:cubicBezTo>
                <a:cubicBezTo>
                  <a:pt x="37" y="161"/>
                  <a:pt x="37" y="161"/>
                  <a:pt x="37" y="161"/>
                </a:cubicBezTo>
                <a:close/>
                <a:moveTo>
                  <a:pt x="112" y="89"/>
                </a:moveTo>
                <a:cubicBezTo>
                  <a:pt x="115" y="89"/>
                  <a:pt x="118" y="92"/>
                  <a:pt x="118" y="95"/>
                </a:cubicBezTo>
                <a:cubicBezTo>
                  <a:pt x="118" y="99"/>
                  <a:pt x="115" y="101"/>
                  <a:pt x="112" y="101"/>
                </a:cubicBezTo>
                <a:cubicBezTo>
                  <a:pt x="37" y="101"/>
                  <a:pt x="37" y="101"/>
                  <a:pt x="37" y="101"/>
                </a:cubicBezTo>
                <a:cubicBezTo>
                  <a:pt x="34" y="101"/>
                  <a:pt x="31" y="99"/>
                  <a:pt x="31" y="95"/>
                </a:cubicBezTo>
                <a:cubicBezTo>
                  <a:pt x="31" y="92"/>
                  <a:pt x="34" y="89"/>
                  <a:pt x="37" y="89"/>
                </a:cubicBezTo>
                <a:lnTo>
                  <a:pt x="112" y="89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48" name="Freeform 248"/>
          <p:cNvSpPr>
            <a:spLocks noEditPoints="1"/>
          </p:cNvSpPr>
          <p:nvPr/>
        </p:nvSpPr>
        <p:spPr bwMode="auto">
          <a:xfrm>
            <a:off x="5440363" y="4551363"/>
            <a:ext cx="76200" cy="430212"/>
          </a:xfrm>
          <a:custGeom>
            <a:avLst/>
            <a:gdLst>
              <a:gd name="T0" fmla="*/ 45 w 45"/>
              <a:gd name="T1" fmla="*/ 230 h 256"/>
              <a:gd name="T2" fmla="*/ 45 w 45"/>
              <a:gd name="T3" fmla="*/ 210 h 256"/>
              <a:gd name="T4" fmla="*/ 6 w 45"/>
              <a:gd name="T5" fmla="*/ 249 h 256"/>
              <a:gd name="T6" fmla="*/ 7 w 45"/>
              <a:gd name="T7" fmla="*/ 250 h 256"/>
              <a:gd name="T8" fmla="*/ 7 w 45"/>
              <a:gd name="T9" fmla="*/ 250 h 256"/>
              <a:gd name="T10" fmla="*/ 19 w 45"/>
              <a:gd name="T11" fmla="*/ 256 h 256"/>
              <a:gd name="T12" fmla="*/ 45 w 45"/>
              <a:gd name="T13" fmla="*/ 230 h 256"/>
              <a:gd name="T14" fmla="*/ 45 w 45"/>
              <a:gd name="T15" fmla="*/ 196 h 256"/>
              <a:gd name="T16" fmla="*/ 1 w 45"/>
              <a:gd name="T17" fmla="*/ 240 h 256"/>
              <a:gd name="T18" fmla="*/ 0 w 45"/>
              <a:gd name="T19" fmla="*/ 234 h 256"/>
              <a:gd name="T20" fmla="*/ 0 w 45"/>
              <a:gd name="T21" fmla="*/ 221 h 256"/>
              <a:gd name="T22" fmla="*/ 45 w 45"/>
              <a:gd name="T23" fmla="*/ 176 h 256"/>
              <a:gd name="T24" fmla="*/ 45 w 45"/>
              <a:gd name="T25" fmla="*/ 196 h 256"/>
              <a:gd name="T26" fmla="*/ 45 w 45"/>
              <a:gd name="T27" fmla="*/ 162 h 256"/>
              <a:gd name="T28" fmla="*/ 45 w 45"/>
              <a:gd name="T29" fmla="*/ 142 h 256"/>
              <a:gd name="T30" fmla="*/ 0 w 45"/>
              <a:gd name="T31" fmla="*/ 187 h 256"/>
              <a:gd name="T32" fmla="*/ 0 w 45"/>
              <a:gd name="T33" fmla="*/ 207 h 256"/>
              <a:gd name="T34" fmla="*/ 45 w 45"/>
              <a:gd name="T35" fmla="*/ 162 h 256"/>
              <a:gd name="T36" fmla="*/ 45 w 45"/>
              <a:gd name="T37" fmla="*/ 128 h 256"/>
              <a:gd name="T38" fmla="*/ 0 w 45"/>
              <a:gd name="T39" fmla="*/ 173 h 256"/>
              <a:gd name="T40" fmla="*/ 0 w 45"/>
              <a:gd name="T41" fmla="*/ 153 h 256"/>
              <a:gd name="T42" fmla="*/ 45 w 45"/>
              <a:gd name="T43" fmla="*/ 108 h 256"/>
              <a:gd name="T44" fmla="*/ 45 w 45"/>
              <a:gd name="T45" fmla="*/ 128 h 256"/>
              <a:gd name="T46" fmla="*/ 45 w 45"/>
              <a:gd name="T47" fmla="*/ 94 h 256"/>
              <a:gd name="T48" fmla="*/ 45 w 45"/>
              <a:gd name="T49" fmla="*/ 74 h 256"/>
              <a:gd name="T50" fmla="*/ 0 w 45"/>
              <a:gd name="T51" fmla="*/ 119 h 256"/>
              <a:gd name="T52" fmla="*/ 0 w 45"/>
              <a:gd name="T53" fmla="*/ 139 h 256"/>
              <a:gd name="T54" fmla="*/ 45 w 45"/>
              <a:gd name="T55" fmla="*/ 94 h 256"/>
              <a:gd name="T56" fmla="*/ 45 w 45"/>
              <a:gd name="T57" fmla="*/ 60 h 256"/>
              <a:gd name="T58" fmla="*/ 0 w 45"/>
              <a:gd name="T59" fmla="*/ 105 h 256"/>
              <a:gd name="T60" fmla="*/ 0 w 45"/>
              <a:gd name="T61" fmla="*/ 85 h 256"/>
              <a:gd name="T62" fmla="*/ 45 w 45"/>
              <a:gd name="T63" fmla="*/ 40 h 256"/>
              <a:gd name="T64" fmla="*/ 45 w 45"/>
              <a:gd name="T65" fmla="*/ 60 h 256"/>
              <a:gd name="T66" fmla="*/ 45 w 45"/>
              <a:gd name="T67" fmla="*/ 26 h 256"/>
              <a:gd name="T68" fmla="*/ 45 w 45"/>
              <a:gd name="T69" fmla="*/ 12 h 256"/>
              <a:gd name="T70" fmla="*/ 45 w 45"/>
              <a:gd name="T71" fmla="*/ 6 h 256"/>
              <a:gd name="T72" fmla="*/ 0 w 45"/>
              <a:gd name="T73" fmla="*/ 51 h 256"/>
              <a:gd name="T74" fmla="*/ 0 w 45"/>
              <a:gd name="T75" fmla="*/ 71 h 256"/>
              <a:gd name="T76" fmla="*/ 45 w 45"/>
              <a:gd name="T77" fmla="*/ 26 h 256"/>
              <a:gd name="T78" fmla="*/ 37 w 45"/>
              <a:gd name="T79" fmla="*/ 0 h 256"/>
              <a:gd name="T80" fmla="*/ 0 w 45"/>
              <a:gd name="T81" fmla="*/ 37 h 256"/>
              <a:gd name="T82" fmla="*/ 0 w 45"/>
              <a:gd name="T83" fmla="*/ 17 h 256"/>
              <a:gd name="T84" fmla="*/ 17 w 45"/>
              <a:gd name="T85" fmla="*/ 0 h 256"/>
              <a:gd name="T86" fmla="*/ 37 w 45"/>
              <a:gd name="T87" fmla="*/ 0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5" h="256">
                <a:moveTo>
                  <a:pt x="45" y="230"/>
                </a:moveTo>
                <a:cubicBezTo>
                  <a:pt x="45" y="210"/>
                  <a:pt x="45" y="210"/>
                  <a:pt x="45" y="210"/>
                </a:cubicBezTo>
                <a:cubicBezTo>
                  <a:pt x="6" y="249"/>
                  <a:pt x="6" y="249"/>
                  <a:pt x="6" y="249"/>
                </a:cubicBezTo>
                <a:cubicBezTo>
                  <a:pt x="7" y="250"/>
                  <a:pt x="7" y="250"/>
                  <a:pt x="7" y="250"/>
                </a:cubicBezTo>
                <a:cubicBezTo>
                  <a:pt x="7" y="250"/>
                  <a:pt x="7" y="250"/>
                  <a:pt x="7" y="250"/>
                </a:cubicBezTo>
                <a:cubicBezTo>
                  <a:pt x="10" y="253"/>
                  <a:pt x="14" y="255"/>
                  <a:pt x="19" y="256"/>
                </a:cubicBezTo>
                <a:cubicBezTo>
                  <a:pt x="45" y="230"/>
                  <a:pt x="45" y="230"/>
                  <a:pt x="45" y="230"/>
                </a:cubicBezTo>
                <a:close/>
                <a:moveTo>
                  <a:pt x="45" y="196"/>
                </a:moveTo>
                <a:cubicBezTo>
                  <a:pt x="1" y="240"/>
                  <a:pt x="1" y="240"/>
                  <a:pt x="1" y="240"/>
                </a:cubicBezTo>
                <a:cubicBezTo>
                  <a:pt x="0" y="238"/>
                  <a:pt x="0" y="236"/>
                  <a:pt x="0" y="234"/>
                </a:cubicBezTo>
                <a:cubicBezTo>
                  <a:pt x="0" y="221"/>
                  <a:pt x="0" y="221"/>
                  <a:pt x="0" y="221"/>
                </a:cubicBezTo>
                <a:cubicBezTo>
                  <a:pt x="45" y="176"/>
                  <a:pt x="45" y="176"/>
                  <a:pt x="45" y="176"/>
                </a:cubicBezTo>
                <a:cubicBezTo>
                  <a:pt x="45" y="196"/>
                  <a:pt x="45" y="196"/>
                  <a:pt x="45" y="196"/>
                </a:cubicBezTo>
                <a:close/>
                <a:moveTo>
                  <a:pt x="45" y="162"/>
                </a:moveTo>
                <a:cubicBezTo>
                  <a:pt x="45" y="142"/>
                  <a:pt x="45" y="142"/>
                  <a:pt x="45" y="142"/>
                </a:cubicBezTo>
                <a:cubicBezTo>
                  <a:pt x="0" y="187"/>
                  <a:pt x="0" y="187"/>
                  <a:pt x="0" y="187"/>
                </a:cubicBezTo>
                <a:cubicBezTo>
                  <a:pt x="0" y="207"/>
                  <a:pt x="0" y="207"/>
                  <a:pt x="0" y="207"/>
                </a:cubicBezTo>
                <a:cubicBezTo>
                  <a:pt x="45" y="162"/>
                  <a:pt x="45" y="162"/>
                  <a:pt x="45" y="162"/>
                </a:cubicBezTo>
                <a:close/>
                <a:moveTo>
                  <a:pt x="45" y="128"/>
                </a:moveTo>
                <a:cubicBezTo>
                  <a:pt x="0" y="173"/>
                  <a:pt x="0" y="173"/>
                  <a:pt x="0" y="173"/>
                </a:cubicBezTo>
                <a:cubicBezTo>
                  <a:pt x="0" y="153"/>
                  <a:pt x="0" y="153"/>
                  <a:pt x="0" y="153"/>
                </a:cubicBezTo>
                <a:cubicBezTo>
                  <a:pt x="45" y="108"/>
                  <a:pt x="45" y="108"/>
                  <a:pt x="45" y="108"/>
                </a:cubicBezTo>
                <a:cubicBezTo>
                  <a:pt x="45" y="128"/>
                  <a:pt x="45" y="128"/>
                  <a:pt x="45" y="128"/>
                </a:cubicBezTo>
                <a:close/>
                <a:moveTo>
                  <a:pt x="45" y="94"/>
                </a:moveTo>
                <a:cubicBezTo>
                  <a:pt x="45" y="74"/>
                  <a:pt x="45" y="74"/>
                  <a:pt x="45" y="74"/>
                </a:cubicBezTo>
                <a:cubicBezTo>
                  <a:pt x="0" y="119"/>
                  <a:pt x="0" y="119"/>
                  <a:pt x="0" y="119"/>
                </a:cubicBezTo>
                <a:cubicBezTo>
                  <a:pt x="0" y="139"/>
                  <a:pt x="0" y="139"/>
                  <a:pt x="0" y="139"/>
                </a:cubicBezTo>
                <a:cubicBezTo>
                  <a:pt x="45" y="94"/>
                  <a:pt x="45" y="94"/>
                  <a:pt x="45" y="94"/>
                </a:cubicBezTo>
                <a:close/>
                <a:moveTo>
                  <a:pt x="45" y="60"/>
                </a:moveTo>
                <a:cubicBezTo>
                  <a:pt x="0" y="105"/>
                  <a:pt x="0" y="105"/>
                  <a:pt x="0" y="105"/>
                </a:cubicBezTo>
                <a:cubicBezTo>
                  <a:pt x="0" y="85"/>
                  <a:pt x="0" y="85"/>
                  <a:pt x="0" y="85"/>
                </a:cubicBezTo>
                <a:cubicBezTo>
                  <a:pt x="45" y="40"/>
                  <a:pt x="45" y="40"/>
                  <a:pt x="45" y="40"/>
                </a:cubicBezTo>
                <a:cubicBezTo>
                  <a:pt x="45" y="60"/>
                  <a:pt x="45" y="60"/>
                  <a:pt x="45" y="60"/>
                </a:cubicBezTo>
                <a:close/>
                <a:moveTo>
                  <a:pt x="45" y="26"/>
                </a:moveTo>
                <a:cubicBezTo>
                  <a:pt x="45" y="12"/>
                  <a:pt x="45" y="12"/>
                  <a:pt x="45" y="12"/>
                </a:cubicBezTo>
                <a:cubicBezTo>
                  <a:pt x="45" y="6"/>
                  <a:pt x="45" y="6"/>
                  <a:pt x="45" y="6"/>
                </a:cubicBezTo>
                <a:cubicBezTo>
                  <a:pt x="0" y="51"/>
                  <a:pt x="0" y="51"/>
                  <a:pt x="0" y="51"/>
                </a:cubicBezTo>
                <a:cubicBezTo>
                  <a:pt x="0" y="71"/>
                  <a:pt x="0" y="71"/>
                  <a:pt x="0" y="71"/>
                </a:cubicBezTo>
                <a:cubicBezTo>
                  <a:pt x="45" y="26"/>
                  <a:pt x="45" y="26"/>
                  <a:pt x="45" y="26"/>
                </a:cubicBezTo>
                <a:close/>
                <a:moveTo>
                  <a:pt x="37" y="0"/>
                </a:moveTo>
                <a:cubicBezTo>
                  <a:pt x="0" y="37"/>
                  <a:pt x="0" y="37"/>
                  <a:pt x="0" y="37"/>
                </a:cubicBezTo>
                <a:cubicBezTo>
                  <a:pt x="0" y="17"/>
                  <a:pt x="0" y="17"/>
                  <a:pt x="0" y="17"/>
                </a:cubicBezTo>
                <a:cubicBezTo>
                  <a:pt x="17" y="0"/>
                  <a:pt x="17" y="0"/>
                  <a:pt x="17" y="0"/>
                </a:cubicBezTo>
                <a:lnTo>
                  <a:pt x="37" y="0"/>
                </a:ln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49" name="Freeform 249"/>
          <p:cNvSpPr>
            <a:spLocks noEditPoints="1"/>
          </p:cNvSpPr>
          <p:nvPr/>
        </p:nvSpPr>
        <p:spPr bwMode="auto">
          <a:xfrm>
            <a:off x="5521326" y="4464051"/>
            <a:ext cx="628650" cy="517525"/>
          </a:xfrm>
          <a:custGeom>
            <a:avLst/>
            <a:gdLst>
              <a:gd name="T0" fmla="*/ 140 w 374"/>
              <a:gd name="T1" fmla="*/ 207 h 308"/>
              <a:gd name="T2" fmla="*/ 31 w 374"/>
              <a:gd name="T3" fmla="*/ 308 h 308"/>
              <a:gd name="T4" fmla="*/ 174 w 374"/>
              <a:gd name="T5" fmla="*/ 207 h 308"/>
              <a:gd name="T6" fmla="*/ 87 w 374"/>
              <a:gd name="T7" fmla="*/ 308 h 308"/>
              <a:gd name="T8" fmla="*/ 107 w 374"/>
              <a:gd name="T9" fmla="*/ 308 h 308"/>
              <a:gd name="T10" fmla="*/ 374 w 374"/>
              <a:gd name="T11" fmla="*/ 55 h 308"/>
              <a:gd name="T12" fmla="*/ 121 w 374"/>
              <a:gd name="T13" fmla="*/ 308 h 308"/>
              <a:gd name="T14" fmla="*/ 374 w 374"/>
              <a:gd name="T15" fmla="*/ 109 h 308"/>
              <a:gd name="T16" fmla="*/ 189 w 374"/>
              <a:gd name="T17" fmla="*/ 308 h 308"/>
              <a:gd name="T18" fmla="*/ 374 w 374"/>
              <a:gd name="T19" fmla="*/ 123 h 308"/>
              <a:gd name="T20" fmla="*/ 243 w 374"/>
              <a:gd name="T21" fmla="*/ 308 h 308"/>
              <a:gd name="T22" fmla="*/ 223 w 374"/>
              <a:gd name="T23" fmla="*/ 308 h 308"/>
              <a:gd name="T24" fmla="*/ 374 w 374"/>
              <a:gd name="T25" fmla="*/ 211 h 308"/>
              <a:gd name="T26" fmla="*/ 291 w 374"/>
              <a:gd name="T27" fmla="*/ 308 h 308"/>
              <a:gd name="T28" fmla="*/ 374 w 374"/>
              <a:gd name="T29" fmla="*/ 225 h 308"/>
              <a:gd name="T30" fmla="*/ 345 w 374"/>
              <a:gd name="T31" fmla="*/ 308 h 308"/>
              <a:gd name="T32" fmla="*/ 325 w 374"/>
              <a:gd name="T33" fmla="*/ 308 h 308"/>
              <a:gd name="T34" fmla="*/ 372 w 374"/>
              <a:gd name="T35" fmla="*/ 296 h 308"/>
              <a:gd name="T36" fmla="*/ 372 w 374"/>
              <a:gd name="T37" fmla="*/ 2 h 308"/>
              <a:gd name="T38" fmla="*/ 177 w 374"/>
              <a:gd name="T39" fmla="*/ 184 h 308"/>
              <a:gd name="T40" fmla="*/ 348 w 374"/>
              <a:gd name="T41" fmla="*/ 0 h 308"/>
              <a:gd name="T42" fmla="*/ 177 w 374"/>
              <a:gd name="T43" fmla="*/ 170 h 308"/>
              <a:gd name="T44" fmla="*/ 294 w 374"/>
              <a:gd name="T45" fmla="*/ 0 h 308"/>
              <a:gd name="T46" fmla="*/ 314 w 374"/>
              <a:gd name="T47" fmla="*/ 0 h 308"/>
              <a:gd name="T48" fmla="*/ 117 w 374"/>
              <a:gd name="T49" fmla="*/ 142 h 308"/>
              <a:gd name="T50" fmla="*/ 246 w 374"/>
              <a:gd name="T51" fmla="*/ 0 h 308"/>
              <a:gd name="T52" fmla="*/ 103 w 374"/>
              <a:gd name="T53" fmla="*/ 142 h 308"/>
              <a:gd name="T54" fmla="*/ 192 w 374"/>
              <a:gd name="T55" fmla="*/ 0 h 308"/>
              <a:gd name="T56" fmla="*/ 58 w 374"/>
              <a:gd name="T57" fmla="*/ 153 h 308"/>
              <a:gd name="T58" fmla="*/ 212 w 374"/>
              <a:gd name="T59" fmla="*/ 0 h 308"/>
              <a:gd name="T60" fmla="*/ 9 w 374"/>
              <a:gd name="T61" fmla="*/ 149 h 308"/>
              <a:gd name="T62" fmla="*/ 144 w 374"/>
              <a:gd name="T63" fmla="*/ 0 h 308"/>
              <a:gd name="T64" fmla="*/ 9 w 374"/>
              <a:gd name="T65" fmla="*/ 135 h 308"/>
              <a:gd name="T66" fmla="*/ 90 w 374"/>
              <a:gd name="T67" fmla="*/ 0 h 308"/>
              <a:gd name="T68" fmla="*/ 110 w 374"/>
              <a:gd name="T69" fmla="*/ 0 h 308"/>
              <a:gd name="T70" fmla="*/ 9 w 374"/>
              <a:gd name="T71" fmla="*/ 64 h 308"/>
              <a:gd name="T72" fmla="*/ 76 w 374"/>
              <a:gd name="T73" fmla="*/ 0 h 308"/>
              <a:gd name="T74" fmla="*/ 9 w 374"/>
              <a:gd name="T75" fmla="*/ 12 h 308"/>
              <a:gd name="T76" fmla="*/ 9 w 374"/>
              <a:gd name="T77" fmla="*/ 217 h 308"/>
              <a:gd name="T78" fmla="*/ 9 w 374"/>
              <a:gd name="T79" fmla="*/ 237 h 308"/>
              <a:gd name="T80" fmla="*/ 58 w 374"/>
              <a:gd name="T81" fmla="*/ 201 h 308"/>
              <a:gd name="T82" fmla="*/ 9 w 374"/>
              <a:gd name="T83" fmla="*/ 271 h 308"/>
              <a:gd name="T84" fmla="*/ 86 w 374"/>
              <a:gd name="T85" fmla="*/ 207 h 308"/>
              <a:gd name="T86" fmla="*/ 0 w 374"/>
              <a:gd name="T87" fmla="*/ 308 h 3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374" h="308">
                <a:moveTo>
                  <a:pt x="31" y="308"/>
                </a:moveTo>
                <a:cubicBezTo>
                  <a:pt x="39" y="308"/>
                  <a:pt x="39" y="308"/>
                  <a:pt x="39" y="308"/>
                </a:cubicBezTo>
                <a:cubicBezTo>
                  <a:pt x="140" y="207"/>
                  <a:pt x="140" y="207"/>
                  <a:pt x="140" y="207"/>
                </a:cubicBezTo>
                <a:cubicBezTo>
                  <a:pt x="120" y="207"/>
                  <a:pt x="120" y="207"/>
                  <a:pt x="120" y="207"/>
                </a:cubicBezTo>
                <a:cubicBezTo>
                  <a:pt x="19" y="308"/>
                  <a:pt x="19" y="308"/>
                  <a:pt x="19" y="308"/>
                </a:cubicBezTo>
                <a:cubicBezTo>
                  <a:pt x="31" y="308"/>
                  <a:pt x="31" y="308"/>
                  <a:pt x="31" y="308"/>
                </a:cubicBezTo>
                <a:close/>
                <a:moveTo>
                  <a:pt x="53" y="308"/>
                </a:moveTo>
                <a:cubicBezTo>
                  <a:pt x="154" y="207"/>
                  <a:pt x="154" y="207"/>
                  <a:pt x="154" y="207"/>
                </a:cubicBezTo>
                <a:cubicBezTo>
                  <a:pt x="174" y="207"/>
                  <a:pt x="174" y="207"/>
                  <a:pt x="174" y="207"/>
                </a:cubicBezTo>
                <a:cubicBezTo>
                  <a:pt x="73" y="308"/>
                  <a:pt x="73" y="308"/>
                  <a:pt x="73" y="308"/>
                </a:cubicBezTo>
                <a:cubicBezTo>
                  <a:pt x="53" y="308"/>
                  <a:pt x="53" y="308"/>
                  <a:pt x="53" y="308"/>
                </a:cubicBezTo>
                <a:close/>
                <a:moveTo>
                  <a:pt x="87" y="308"/>
                </a:moveTo>
                <a:cubicBezTo>
                  <a:pt x="374" y="21"/>
                  <a:pt x="374" y="21"/>
                  <a:pt x="374" y="21"/>
                </a:cubicBezTo>
                <a:cubicBezTo>
                  <a:pt x="374" y="41"/>
                  <a:pt x="374" y="41"/>
                  <a:pt x="374" y="41"/>
                </a:cubicBezTo>
                <a:cubicBezTo>
                  <a:pt x="107" y="308"/>
                  <a:pt x="107" y="308"/>
                  <a:pt x="107" y="308"/>
                </a:cubicBezTo>
                <a:cubicBezTo>
                  <a:pt x="87" y="308"/>
                  <a:pt x="87" y="308"/>
                  <a:pt x="87" y="308"/>
                </a:cubicBezTo>
                <a:close/>
                <a:moveTo>
                  <a:pt x="121" y="308"/>
                </a:moveTo>
                <a:cubicBezTo>
                  <a:pt x="374" y="55"/>
                  <a:pt x="374" y="55"/>
                  <a:pt x="374" y="55"/>
                </a:cubicBezTo>
                <a:cubicBezTo>
                  <a:pt x="374" y="75"/>
                  <a:pt x="374" y="75"/>
                  <a:pt x="374" y="75"/>
                </a:cubicBezTo>
                <a:cubicBezTo>
                  <a:pt x="141" y="308"/>
                  <a:pt x="141" y="308"/>
                  <a:pt x="141" y="308"/>
                </a:cubicBezTo>
                <a:cubicBezTo>
                  <a:pt x="121" y="308"/>
                  <a:pt x="121" y="308"/>
                  <a:pt x="121" y="308"/>
                </a:cubicBezTo>
                <a:close/>
                <a:moveTo>
                  <a:pt x="155" y="308"/>
                </a:moveTo>
                <a:cubicBezTo>
                  <a:pt x="175" y="308"/>
                  <a:pt x="175" y="308"/>
                  <a:pt x="175" y="308"/>
                </a:cubicBezTo>
                <a:cubicBezTo>
                  <a:pt x="374" y="109"/>
                  <a:pt x="374" y="109"/>
                  <a:pt x="374" y="109"/>
                </a:cubicBezTo>
                <a:cubicBezTo>
                  <a:pt x="374" y="89"/>
                  <a:pt x="374" y="89"/>
                  <a:pt x="374" y="89"/>
                </a:cubicBezTo>
                <a:cubicBezTo>
                  <a:pt x="155" y="308"/>
                  <a:pt x="155" y="308"/>
                  <a:pt x="155" y="308"/>
                </a:cubicBezTo>
                <a:close/>
                <a:moveTo>
                  <a:pt x="189" y="308"/>
                </a:moveTo>
                <a:cubicBezTo>
                  <a:pt x="209" y="308"/>
                  <a:pt x="209" y="308"/>
                  <a:pt x="209" y="308"/>
                </a:cubicBezTo>
                <a:cubicBezTo>
                  <a:pt x="374" y="143"/>
                  <a:pt x="374" y="143"/>
                  <a:pt x="374" y="143"/>
                </a:cubicBezTo>
                <a:cubicBezTo>
                  <a:pt x="374" y="123"/>
                  <a:pt x="374" y="123"/>
                  <a:pt x="374" y="123"/>
                </a:cubicBezTo>
                <a:cubicBezTo>
                  <a:pt x="189" y="308"/>
                  <a:pt x="189" y="308"/>
                  <a:pt x="189" y="308"/>
                </a:cubicBezTo>
                <a:close/>
                <a:moveTo>
                  <a:pt x="223" y="308"/>
                </a:moveTo>
                <a:cubicBezTo>
                  <a:pt x="243" y="308"/>
                  <a:pt x="243" y="308"/>
                  <a:pt x="243" y="308"/>
                </a:cubicBezTo>
                <a:cubicBezTo>
                  <a:pt x="374" y="177"/>
                  <a:pt x="374" y="177"/>
                  <a:pt x="374" y="177"/>
                </a:cubicBezTo>
                <a:cubicBezTo>
                  <a:pt x="374" y="157"/>
                  <a:pt x="374" y="157"/>
                  <a:pt x="374" y="157"/>
                </a:cubicBezTo>
                <a:cubicBezTo>
                  <a:pt x="223" y="308"/>
                  <a:pt x="223" y="308"/>
                  <a:pt x="223" y="308"/>
                </a:cubicBezTo>
                <a:close/>
                <a:moveTo>
                  <a:pt x="257" y="308"/>
                </a:moveTo>
                <a:cubicBezTo>
                  <a:pt x="277" y="308"/>
                  <a:pt x="277" y="308"/>
                  <a:pt x="277" y="308"/>
                </a:cubicBezTo>
                <a:cubicBezTo>
                  <a:pt x="374" y="211"/>
                  <a:pt x="374" y="211"/>
                  <a:pt x="374" y="211"/>
                </a:cubicBezTo>
                <a:cubicBezTo>
                  <a:pt x="374" y="191"/>
                  <a:pt x="374" y="191"/>
                  <a:pt x="374" y="191"/>
                </a:cubicBezTo>
                <a:cubicBezTo>
                  <a:pt x="257" y="308"/>
                  <a:pt x="257" y="308"/>
                  <a:pt x="257" y="308"/>
                </a:cubicBezTo>
                <a:close/>
                <a:moveTo>
                  <a:pt x="291" y="308"/>
                </a:moveTo>
                <a:cubicBezTo>
                  <a:pt x="311" y="308"/>
                  <a:pt x="311" y="308"/>
                  <a:pt x="311" y="308"/>
                </a:cubicBezTo>
                <a:cubicBezTo>
                  <a:pt x="374" y="245"/>
                  <a:pt x="374" y="245"/>
                  <a:pt x="374" y="245"/>
                </a:cubicBezTo>
                <a:cubicBezTo>
                  <a:pt x="374" y="225"/>
                  <a:pt x="374" y="225"/>
                  <a:pt x="374" y="225"/>
                </a:cubicBezTo>
                <a:cubicBezTo>
                  <a:pt x="291" y="308"/>
                  <a:pt x="291" y="308"/>
                  <a:pt x="291" y="308"/>
                </a:cubicBezTo>
                <a:close/>
                <a:moveTo>
                  <a:pt x="325" y="308"/>
                </a:moveTo>
                <a:cubicBezTo>
                  <a:pt x="345" y="308"/>
                  <a:pt x="345" y="308"/>
                  <a:pt x="345" y="308"/>
                </a:cubicBezTo>
                <a:cubicBezTo>
                  <a:pt x="374" y="279"/>
                  <a:pt x="374" y="279"/>
                  <a:pt x="374" y="279"/>
                </a:cubicBezTo>
                <a:cubicBezTo>
                  <a:pt x="374" y="259"/>
                  <a:pt x="374" y="259"/>
                  <a:pt x="374" y="259"/>
                </a:cubicBezTo>
                <a:cubicBezTo>
                  <a:pt x="325" y="308"/>
                  <a:pt x="325" y="308"/>
                  <a:pt x="325" y="308"/>
                </a:cubicBezTo>
                <a:close/>
                <a:moveTo>
                  <a:pt x="361" y="306"/>
                </a:moveTo>
                <a:cubicBezTo>
                  <a:pt x="364" y="305"/>
                  <a:pt x="366" y="304"/>
                  <a:pt x="367" y="302"/>
                </a:cubicBezTo>
                <a:cubicBezTo>
                  <a:pt x="369" y="300"/>
                  <a:pt x="371" y="298"/>
                  <a:pt x="372" y="296"/>
                </a:cubicBezTo>
                <a:cubicBezTo>
                  <a:pt x="361" y="306"/>
                  <a:pt x="361" y="306"/>
                  <a:pt x="361" y="306"/>
                </a:cubicBezTo>
                <a:close/>
                <a:moveTo>
                  <a:pt x="374" y="7"/>
                </a:moveTo>
                <a:cubicBezTo>
                  <a:pt x="374" y="5"/>
                  <a:pt x="373" y="3"/>
                  <a:pt x="372" y="2"/>
                </a:cubicBezTo>
                <a:cubicBezTo>
                  <a:pt x="370" y="0"/>
                  <a:pt x="368" y="0"/>
                  <a:pt x="366" y="0"/>
                </a:cubicBezTo>
                <a:cubicBezTo>
                  <a:pt x="362" y="0"/>
                  <a:pt x="362" y="0"/>
                  <a:pt x="362" y="0"/>
                </a:cubicBezTo>
                <a:cubicBezTo>
                  <a:pt x="177" y="184"/>
                  <a:pt x="177" y="184"/>
                  <a:pt x="177" y="184"/>
                </a:cubicBezTo>
                <a:cubicBezTo>
                  <a:pt x="177" y="204"/>
                  <a:pt x="177" y="204"/>
                  <a:pt x="177" y="204"/>
                </a:cubicBezTo>
                <a:cubicBezTo>
                  <a:pt x="374" y="7"/>
                  <a:pt x="374" y="7"/>
                  <a:pt x="374" y="7"/>
                </a:cubicBezTo>
                <a:close/>
                <a:moveTo>
                  <a:pt x="348" y="0"/>
                </a:moveTo>
                <a:cubicBezTo>
                  <a:pt x="328" y="0"/>
                  <a:pt x="328" y="0"/>
                  <a:pt x="328" y="0"/>
                </a:cubicBezTo>
                <a:cubicBezTo>
                  <a:pt x="177" y="150"/>
                  <a:pt x="177" y="150"/>
                  <a:pt x="177" y="150"/>
                </a:cubicBezTo>
                <a:cubicBezTo>
                  <a:pt x="177" y="170"/>
                  <a:pt x="177" y="170"/>
                  <a:pt x="177" y="170"/>
                </a:cubicBezTo>
                <a:cubicBezTo>
                  <a:pt x="348" y="0"/>
                  <a:pt x="348" y="0"/>
                  <a:pt x="348" y="0"/>
                </a:cubicBezTo>
                <a:close/>
                <a:moveTo>
                  <a:pt x="314" y="0"/>
                </a:moveTo>
                <a:cubicBezTo>
                  <a:pt x="294" y="0"/>
                  <a:pt x="294" y="0"/>
                  <a:pt x="294" y="0"/>
                </a:cubicBezTo>
                <a:cubicBezTo>
                  <a:pt x="151" y="142"/>
                  <a:pt x="151" y="142"/>
                  <a:pt x="151" y="142"/>
                </a:cubicBezTo>
                <a:cubicBezTo>
                  <a:pt x="171" y="142"/>
                  <a:pt x="171" y="142"/>
                  <a:pt x="171" y="142"/>
                </a:cubicBezTo>
                <a:cubicBezTo>
                  <a:pt x="314" y="0"/>
                  <a:pt x="314" y="0"/>
                  <a:pt x="314" y="0"/>
                </a:cubicBezTo>
                <a:close/>
                <a:moveTo>
                  <a:pt x="280" y="0"/>
                </a:moveTo>
                <a:cubicBezTo>
                  <a:pt x="260" y="0"/>
                  <a:pt x="260" y="0"/>
                  <a:pt x="260" y="0"/>
                </a:cubicBezTo>
                <a:cubicBezTo>
                  <a:pt x="117" y="142"/>
                  <a:pt x="117" y="142"/>
                  <a:pt x="117" y="142"/>
                </a:cubicBezTo>
                <a:cubicBezTo>
                  <a:pt x="137" y="142"/>
                  <a:pt x="137" y="142"/>
                  <a:pt x="137" y="142"/>
                </a:cubicBezTo>
                <a:cubicBezTo>
                  <a:pt x="280" y="0"/>
                  <a:pt x="280" y="0"/>
                  <a:pt x="280" y="0"/>
                </a:cubicBezTo>
                <a:close/>
                <a:moveTo>
                  <a:pt x="246" y="0"/>
                </a:moveTo>
                <a:cubicBezTo>
                  <a:pt x="226" y="0"/>
                  <a:pt x="226" y="0"/>
                  <a:pt x="226" y="0"/>
                </a:cubicBezTo>
                <a:cubicBezTo>
                  <a:pt x="83" y="142"/>
                  <a:pt x="83" y="142"/>
                  <a:pt x="83" y="142"/>
                </a:cubicBezTo>
                <a:cubicBezTo>
                  <a:pt x="103" y="142"/>
                  <a:pt x="103" y="142"/>
                  <a:pt x="103" y="142"/>
                </a:cubicBezTo>
                <a:cubicBezTo>
                  <a:pt x="246" y="0"/>
                  <a:pt x="246" y="0"/>
                  <a:pt x="246" y="0"/>
                </a:cubicBezTo>
                <a:close/>
                <a:moveTo>
                  <a:pt x="212" y="0"/>
                </a:moveTo>
                <a:cubicBezTo>
                  <a:pt x="192" y="0"/>
                  <a:pt x="192" y="0"/>
                  <a:pt x="192" y="0"/>
                </a:cubicBezTo>
                <a:cubicBezTo>
                  <a:pt x="9" y="183"/>
                  <a:pt x="9" y="183"/>
                  <a:pt x="9" y="183"/>
                </a:cubicBezTo>
                <a:cubicBezTo>
                  <a:pt x="9" y="203"/>
                  <a:pt x="9" y="203"/>
                  <a:pt x="9" y="203"/>
                </a:cubicBezTo>
                <a:cubicBezTo>
                  <a:pt x="58" y="153"/>
                  <a:pt x="58" y="153"/>
                  <a:pt x="58" y="153"/>
                </a:cubicBezTo>
                <a:cubicBezTo>
                  <a:pt x="58" y="142"/>
                  <a:pt x="58" y="142"/>
                  <a:pt x="58" y="142"/>
                </a:cubicBezTo>
                <a:cubicBezTo>
                  <a:pt x="69" y="142"/>
                  <a:pt x="69" y="142"/>
                  <a:pt x="69" y="142"/>
                </a:cubicBezTo>
                <a:cubicBezTo>
                  <a:pt x="212" y="0"/>
                  <a:pt x="212" y="0"/>
                  <a:pt x="212" y="0"/>
                </a:cubicBezTo>
                <a:close/>
                <a:moveTo>
                  <a:pt x="178" y="0"/>
                </a:moveTo>
                <a:cubicBezTo>
                  <a:pt x="158" y="0"/>
                  <a:pt x="158" y="0"/>
                  <a:pt x="158" y="0"/>
                </a:cubicBezTo>
                <a:cubicBezTo>
                  <a:pt x="9" y="149"/>
                  <a:pt x="9" y="149"/>
                  <a:pt x="9" y="149"/>
                </a:cubicBezTo>
                <a:cubicBezTo>
                  <a:pt x="9" y="169"/>
                  <a:pt x="9" y="169"/>
                  <a:pt x="9" y="169"/>
                </a:cubicBezTo>
                <a:cubicBezTo>
                  <a:pt x="178" y="0"/>
                  <a:pt x="178" y="0"/>
                  <a:pt x="178" y="0"/>
                </a:cubicBezTo>
                <a:close/>
                <a:moveTo>
                  <a:pt x="144" y="0"/>
                </a:moveTo>
                <a:cubicBezTo>
                  <a:pt x="124" y="0"/>
                  <a:pt x="124" y="0"/>
                  <a:pt x="124" y="0"/>
                </a:cubicBezTo>
                <a:cubicBezTo>
                  <a:pt x="9" y="115"/>
                  <a:pt x="9" y="115"/>
                  <a:pt x="9" y="115"/>
                </a:cubicBezTo>
                <a:cubicBezTo>
                  <a:pt x="9" y="135"/>
                  <a:pt x="9" y="135"/>
                  <a:pt x="9" y="135"/>
                </a:cubicBezTo>
                <a:cubicBezTo>
                  <a:pt x="144" y="0"/>
                  <a:pt x="144" y="0"/>
                  <a:pt x="144" y="0"/>
                </a:cubicBezTo>
                <a:close/>
                <a:moveTo>
                  <a:pt x="110" y="0"/>
                </a:moveTo>
                <a:cubicBezTo>
                  <a:pt x="90" y="0"/>
                  <a:pt x="90" y="0"/>
                  <a:pt x="90" y="0"/>
                </a:cubicBezTo>
                <a:cubicBezTo>
                  <a:pt x="9" y="81"/>
                  <a:pt x="9" y="81"/>
                  <a:pt x="9" y="81"/>
                </a:cubicBezTo>
                <a:cubicBezTo>
                  <a:pt x="9" y="101"/>
                  <a:pt x="9" y="101"/>
                  <a:pt x="9" y="101"/>
                </a:cubicBezTo>
                <a:cubicBezTo>
                  <a:pt x="110" y="0"/>
                  <a:pt x="110" y="0"/>
                  <a:pt x="110" y="0"/>
                </a:cubicBezTo>
                <a:close/>
                <a:moveTo>
                  <a:pt x="76" y="0"/>
                </a:moveTo>
                <a:cubicBezTo>
                  <a:pt x="9" y="67"/>
                  <a:pt x="9" y="67"/>
                  <a:pt x="9" y="67"/>
                </a:cubicBezTo>
                <a:cubicBezTo>
                  <a:pt x="9" y="64"/>
                  <a:pt x="9" y="64"/>
                  <a:pt x="9" y="64"/>
                </a:cubicBezTo>
                <a:cubicBezTo>
                  <a:pt x="9" y="47"/>
                  <a:pt x="9" y="47"/>
                  <a:pt x="9" y="47"/>
                </a:cubicBezTo>
                <a:cubicBezTo>
                  <a:pt x="56" y="0"/>
                  <a:pt x="56" y="0"/>
                  <a:pt x="56" y="0"/>
                </a:cubicBezTo>
                <a:cubicBezTo>
                  <a:pt x="76" y="0"/>
                  <a:pt x="76" y="0"/>
                  <a:pt x="76" y="0"/>
                </a:cubicBezTo>
                <a:close/>
                <a:moveTo>
                  <a:pt x="42" y="0"/>
                </a:moveTo>
                <a:cubicBezTo>
                  <a:pt x="9" y="33"/>
                  <a:pt x="9" y="33"/>
                  <a:pt x="9" y="33"/>
                </a:cubicBezTo>
                <a:cubicBezTo>
                  <a:pt x="9" y="12"/>
                  <a:pt x="9" y="12"/>
                  <a:pt x="9" y="12"/>
                </a:cubicBezTo>
                <a:cubicBezTo>
                  <a:pt x="21" y="0"/>
                  <a:pt x="21" y="0"/>
                  <a:pt x="21" y="0"/>
                </a:cubicBezTo>
                <a:cubicBezTo>
                  <a:pt x="42" y="0"/>
                  <a:pt x="42" y="0"/>
                  <a:pt x="42" y="0"/>
                </a:cubicBezTo>
                <a:close/>
                <a:moveTo>
                  <a:pt x="9" y="217"/>
                </a:moveTo>
                <a:cubicBezTo>
                  <a:pt x="58" y="167"/>
                  <a:pt x="58" y="167"/>
                  <a:pt x="58" y="167"/>
                </a:cubicBezTo>
                <a:cubicBezTo>
                  <a:pt x="58" y="187"/>
                  <a:pt x="58" y="187"/>
                  <a:pt x="58" y="187"/>
                </a:cubicBezTo>
                <a:cubicBezTo>
                  <a:pt x="9" y="237"/>
                  <a:pt x="9" y="237"/>
                  <a:pt x="9" y="237"/>
                </a:cubicBezTo>
                <a:cubicBezTo>
                  <a:pt x="9" y="217"/>
                  <a:pt x="9" y="217"/>
                  <a:pt x="9" y="217"/>
                </a:cubicBezTo>
                <a:close/>
                <a:moveTo>
                  <a:pt x="9" y="251"/>
                </a:moveTo>
                <a:cubicBezTo>
                  <a:pt x="58" y="201"/>
                  <a:pt x="58" y="201"/>
                  <a:pt x="58" y="201"/>
                </a:cubicBezTo>
                <a:cubicBezTo>
                  <a:pt x="58" y="207"/>
                  <a:pt x="58" y="207"/>
                  <a:pt x="58" y="207"/>
                </a:cubicBezTo>
                <a:cubicBezTo>
                  <a:pt x="72" y="207"/>
                  <a:pt x="72" y="207"/>
                  <a:pt x="72" y="207"/>
                </a:cubicBezTo>
                <a:cubicBezTo>
                  <a:pt x="9" y="271"/>
                  <a:pt x="9" y="271"/>
                  <a:pt x="9" y="271"/>
                </a:cubicBezTo>
                <a:cubicBezTo>
                  <a:pt x="9" y="251"/>
                  <a:pt x="9" y="251"/>
                  <a:pt x="9" y="251"/>
                </a:cubicBezTo>
                <a:close/>
                <a:moveTo>
                  <a:pt x="9" y="285"/>
                </a:moveTo>
                <a:cubicBezTo>
                  <a:pt x="86" y="207"/>
                  <a:pt x="86" y="207"/>
                  <a:pt x="86" y="207"/>
                </a:cubicBezTo>
                <a:cubicBezTo>
                  <a:pt x="106" y="207"/>
                  <a:pt x="106" y="207"/>
                  <a:pt x="106" y="207"/>
                </a:cubicBezTo>
                <a:cubicBezTo>
                  <a:pt x="5" y="308"/>
                  <a:pt x="5" y="308"/>
                  <a:pt x="5" y="308"/>
                </a:cubicBezTo>
                <a:cubicBezTo>
                  <a:pt x="0" y="308"/>
                  <a:pt x="0" y="308"/>
                  <a:pt x="0" y="308"/>
                </a:cubicBezTo>
                <a:cubicBezTo>
                  <a:pt x="5" y="302"/>
                  <a:pt x="9" y="294"/>
                  <a:pt x="9" y="286"/>
                </a:cubicBezTo>
                <a:lnTo>
                  <a:pt x="9" y="285"/>
                </a:lnTo>
                <a:close/>
              </a:path>
            </a:pathLst>
          </a:cu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50" name="Freeform 250"/>
          <p:cNvSpPr>
            <a:spLocks noEditPoints="1"/>
          </p:cNvSpPr>
          <p:nvPr/>
        </p:nvSpPr>
        <p:spPr bwMode="auto">
          <a:xfrm>
            <a:off x="5624513" y="4743451"/>
            <a:ext cx="188913" cy="61912"/>
          </a:xfrm>
          <a:custGeom>
            <a:avLst/>
            <a:gdLst>
              <a:gd name="T0" fmla="*/ 113 w 113"/>
              <a:gd name="T1" fmla="*/ 5 h 37"/>
              <a:gd name="T2" fmla="*/ 101 w 113"/>
              <a:gd name="T3" fmla="*/ 0 h 37"/>
              <a:gd name="T4" fmla="*/ 100 w 113"/>
              <a:gd name="T5" fmla="*/ 0 h 37"/>
              <a:gd name="T6" fmla="*/ 63 w 113"/>
              <a:gd name="T7" fmla="*/ 37 h 37"/>
              <a:gd name="T8" fmla="*/ 83 w 113"/>
              <a:gd name="T9" fmla="*/ 37 h 37"/>
              <a:gd name="T10" fmla="*/ 113 w 113"/>
              <a:gd name="T11" fmla="*/ 7 h 37"/>
              <a:gd name="T12" fmla="*/ 113 w 113"/>
              <a:gd name="T13" fmla="*/ 5 h 37"/>
              <a:gd name="T14" fmla="*/ 57 w 113"/>
              <a:gd name="T15" fmla="*/ 29 h 37"/>
              <a:gd name="T16" fmla="*/ 56 w 113"/>
              <a:gd name="T17" fmla="*/ 29 h 37"/>
              <a:gd name="T18" fmla="*/ 43 w 113"/>
              <a:gd name="T19" fmla="*/ 23 h 37"/>
              <a:gd name="T20" fmla="*/ 29 w 113"/>
              <a:gd name="T21" fmla="*/ 37 h 37"/>
              <a:gd name="T22" fmla="*/ 49 w 113"/>
              <a:gd name="T23" fmla="*/ 37 h 37"/>
              <a:gd name="T24" fmla="*/ 57 w 113"/>
              <a:gd name="T25" fmla="*/ 29 h 37"/>
              <a:gd name="T26" fmla="*/ 34 w 113"/>
              <a:gd name="T27" fmla="*/ 18 h 37"/>
              <a:gd name="T28" fmla="*/ 15 w 113"/>
              <a:gd name="T29" fmla="*/ 37 h 37"/>
              <a:gd name="T30" fmla="*/ 0 w 113"/>
              <a:gd name="T31" fmla="*/ 37 h 37"/>
              <a:gd name="T32" fmla="*/ 0 w 113"/>
              <a:gd name="T33" fmla="*/ 32 h 37"/>
              <a:gd name="T34" fmla="*/ 21 w 113"/>
              <a:gd name="T35" fmla="*/ 11 h 37"/>
              <a:gd name="T36" fmla="*/ 34 w 113"/>
              <a:gd name="T37" fmla="*/ 18 h 37"/>
              <a:gd name="T38" fmla="*/ 97 w 113"/>
              <a:gd name="T39" fmla="*/ 37 h 37"/>
              <a:gd name="T40" fmla="*/ 113 w 113"/>
              <a:gd name="T41" fmla="*/ 21 h 37"/>
              <a:gd name="T42" fmla="*/ 113 w 113"/>
              <a:gd name="T43" fmla="*/ 37 h 37"/>
              <a:gd name="T44" fmla="*/ 97 w 113"/>
              <a:gd name="T45" fmla="*/ 37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13" h="37">
                <a:moveTo>
                  <a:pt x="113" y="5"/>
                </a:moveTo>
                <a:cubicBezTo>
                  <a:pt x="101" y="0"/>
                  <a:pt x="101" y="0"/>
                  <a:pt x="101" y="0"/>
                </a:cubicBezTo>
                <a:cubicBezTo>
                  <a:pt x="100" y="0"/>
                  <a:pt x="100" y="0"/>
                  <a:pt x="100" y="0"/>
                </a:cubicBezTo>
                <a:cubicBezTo>
                  <a:pt x="63" y="37"/>
                  <a:pt x="63" y="37"/>
                  <a:pt x="63" y="37"/>
                </a:cubicBezTo>
                <a:cubicBezTo>
                  <a:pt x="83" y="37"/>
                  <a:pt x="83" y="37"/>
                  <a:pt x="83" y="37"/>
                </a:cubicBezTo>
                <a:cubicBezTo>
                  <a:pt x="113" y="7"/>
                  <a:pt x="113" y="7"/>
                  <a:pt x="113" y="7"/>
                </a:cubicBezTo>
                <a:cubicBezTo>
                  <a:pt x="113" y="5"/>
                  <a:pt x="113" y="5"/>
                  <a:pt x="113" y="5"/>
                </a:cubicBezTo>
                <a:close/>
                <a:moveTo>
                  <a:pt x="57" y="29"/>
                </a:moveTo>
                <a:cubicBezTo>
                  <a:pt x="56" y="29"/>
                  <a:pt x="56" y="29"/>
                  <a:pt x="56" y="29"/>
                </a:cubicBezTo>
                <a:cubicBezTo>
                  <a:pt x="43" y="23"/>
                  <a:pt x="43" y="23"/>
                  <a:pt x="43" y="23"/>
                </a:cubicBezTo>
                <a:cubicBezTo>
                  <a:pt x="29" y="37"/>
                  <a:pt x="29" y="37"/>
                  <a:pt x="29" y="37"/>
                </a:cubicBezTo>
                <a:cubicBezTo>
                  <a:pt x="49" y="37"/>
                  <a:pt x="49" y="37"/>
                  <a:pt x="49" y="37"/>
                </a:cubicBezTo>
                <a:cubicBezTo>
                  <a:pt x="57" y="29"/>
                  <a:pt x="57" y="29"/>
                  <a:pt x="57" y="29"/>
                </a:cubicBezTo>
                <a:close/>
                <a:moveTo>
                  <a:pt x="34" y="18"/>
                </a:moveTo>
                <a:cubicBezTo>
                  <a:pt x="15" y="37"/>
                  <a:pt x="15" y="37"/>
                  <a:pt x="15" y="37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32"/>
                  <a:pt x="0" y="32"/>
                  <a:pt x="0" y="32"/>
                </a:cubicBezTo>
                <a:cubicBezTo>
                  <a:pt x="21" y="11"/>
                  <a:pt x="21" y="11"/>
                  <a:pt x="21" y="11"/>
                </a:cubicBezTo>
                <a:cubicBezTo>
                  <a:pt x="34" y="18"/>
                  <a:pt x="34" y="18"/>
                  <a:pt x="34" y="18"/>
                </a:cubicBezTo>
                <a:close/>
                <a:moveTo>
                  <a:pt x="97" y="37"/>
                </a:moveTo>
                <a:cubicBezTo>
                  <a:pt x="113" y="21"/>
                  <a:pt x="113" y="21"/>
                  <a:pt x="113" y="21"/>
                </a:cubicBezTo>
                <a:cubicBezTo>
                  <a:pt x="113" y="37"/>
                  <a:pt x="113" y="37"/>
                  <a:pt x="113" y="37"/>
                </a:cubicBezTo>
                <a:lnTo>
                  <a:pt x="97" y="37"/>
                </a:lnTo>
                <a:close/>
              </a:path>
            </a:pathLst>
          </a:custGeom>
          <a:solidFill>
            <a:srgbClr val="FFC02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51" name="Freeform 251"/>
          <p:cNvSpPr>
            <a:spLocks noEditPoints="1"/>
          </p:cNvSpPr>
          <p:nvPr/>
        </p:nvSpPr>
        <p:spPr bwMode="auto">
          <a:xfrm>
            <a:off x="5624513" y="4710113"/>
            <a:ext cx="188913" cy="61912"/>
          </a:xfrm>
          <a:custGeom>
            <a:avLst/>
            <a:gdLst>
              <a:gd name="T0" fmla="*/ 0 w 113"/>
              <a:gd name="T1" fmla="*/ 28 h 37"/>
              <a:gd name="T2" fmla="*/ 13 w 113"/>
              <a:gd name="T3" fmla="*/ 19 h 37"/>
              <a:gd name="T4" fmla="*/ 19 w 113"/>
              <a:gd name="T5" fmla="*/ 18 h 37"/>
              <a:gd name="T6" fmla="*/ 20 w 113"/>
              <a:gd name="T7" fmla="*/ 18 h 37"/>
              <a:gd name="T8" fmla="*/ 39 w 113"/>
              <a:gd name="T9" fmla="*/ 0 h 37"/>
              <a:gd name="T10" fmla="*/ 19 w 113"/>
              <a:gd name="T11" fmla="*/ 0 h 37"/>
              <a:gd name="T12" fmla="*/ 0 w 113"/>
              <a:gd name="T13" fmla="*/ 18 h 37"/>
              <a:gd name="T14" fmla="*/ 0 w 113"/>
              <a:gd name="T15" fmla="*/ 28 h 37"/>
              <a:gd name="T16" fmla="*/ 29 w 113"/>
              <a:gd name="T17" fmla="*/ 23 h 37"/>
              <a:gd name="T18" fmla="*/ 53 w 113"/>
              <a:gd name="T19" fmla="*/ 0 h 37"/>
              <a:gd name="T20" fmla="*/ 73 w 113"/>
              <a:gd name="T21" fmla="*/ 0 h 37"/>
              <a:gd name="T22" fmla="*/ 42 w 113"/>
              <a:gd name="T23" fmla="*/ 30 h 37"/>
              <a:gd name="T24" fmla="*/ 29 w 113"/>
              <a:gd name="T25" fmla="*/ 23 h 37"/>
              <a:gd name="T26" fmla="*/ 52 w 113"/>
              <a:gd name="T27" fmla="*/ 34 h 37"/>
              <a:gd name="T28" fmla="*/ 58 w 113"/>
              <a:gd name="T29" fmla="*/ 37 h 37"/>
              <a:gd name="T30" fmla="*/ 97 w 113"/>
              <a:gd name="T31" fmla="*/ 9 h 37"/>
              <a:gd name="T32" fmla="*/ 98 w 113"/>
              <a:gd name="T33" fmla="*/ 8 h 37"/>
              <a:gd name="T34" fmla="*/ 107 w 113"/>
              <a:gd name="T35" fmla="*/ 0 h 37"/>
              <a:gd name="T36" fmla="*/ 87 w 113"/>
              <a:gd name="T37" fmla="*/ 0 h 37"/>
              <a:gd name="T38" fmla="*/ 52 w 113"/>
              <a:gd name="T39" fmla="*/ 34 h 37"/>
              <a:gd name="T40" fmla="*/ 109 w 113"/>
              <a:gd name="T41" fmla="*/ 11 h 37"/>
              <a:gd name="T42" fmla="*/ 113 w 113"/>
              <a:gd name="T43" fmla="*/ 13 h 37"/>
              <a:gd name="T44" fmla="*/ 113 w 113"/>
              <a:gd name="T45" fmla="*/ 7 h 37"/>
              <a:gd name="T46" fmla="*/ 109 w 113"/>
              <a:gd name="T47" fmla="*/ 11 h 37"/>
              <a:gd name="T48" fmla="*/ 5 w 113"/>
              <a:gd name="T49" fmla="*/ 0 h 37"/>
              <a:gd name="T50" fmla="*/ 0 w 113"/>
              <a:gd name="T51" fmla="*/ 4 h 37"/>
              <a:gd name="T52" fmla="*/ 0 w 113"/>
              <a:gd name="T53" fmla="*/ 0 h 37"/>
              <a:gd name="T54" fmla="*/ 5 w 113"/>
              <a:gd name="T55" fmla="*/ 0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13" h="37">
                <a:moveTo>
                  <a:pt x="0" y="28"/>
                </a:moveTo>
                <a:cubicBezTo>
                  <a:pt x="13" y="19"/>
                  <a:pt x="13" y="19"/>
                  <a:pt x="13" y="19"/>
                </a:cubicBezTo>
                <a:cubicBezTo>
                  <a:pt x="15" y="17"/>
                  <a:pt x="17" y="17"/>
                  <a:pt x="19" y="18"/>
                </a:cubicBezTo>
                <a:cubicBezTo>
                  <a:pt x="20" y="18"/>
                  <a:pt x="20" y="18"/>
                  <a:pt x="20" y="18"/>
                </a:cubicBezTo>
                <a:cubicBezTo>
                  <a:pt x="39" y="0"/>
                  <a:pt x="39" y="0"/>
                  <a:pt x="39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28"/>
                  <a:pt x="0" y="28"/>
                  <a:pt x="0" y="28"/>
                </a:cubicBezTo>
                <a:close/>
                <a:moveTo>
                  <a:pt x="29" y="23"/>
                </a:moveTo>
                <a:cubicBezTo>
                  <a:pt x="53" y="0"/>
                  <a:pt x="53" y="0"/>
                  <a:pt x="53" y="0"/>
                </a:cubicBezTo>
                <a:cubicBezTo>
                  <a:pt x="73" y="0"/>
                  <a:pt x="73" y="0"/>
                  <a:pt x="73" y="0"/>
                </a:cubicBezTo>
                <a:cubicBezTo>
                  <a:pt x="42" y="30"/>
                  <a:pt x="42" y="30"/>
                  <a:pt x="42" y="30"/>
                </a:cubicBezTo>
                <a:cubicBezTo>
                  <a:pt x="29" y="23"/>
                  <a:pt x="29" y="23"/>
                  <a:pt x="29" y="23"/>
                </a:cubicBezTo>
                <a:close/>
                <a:moveTo>
                  <a:pt x="52" y="34"/>
                </a:moveTo>
                <a:cubicBezTo>
                  <a:pt x="58" y="37"/>
                  <a:pt x="58" y="37"/>
                  <a:pt x="58" y="37"/>
                </a:cubicBezTo>
                <a:cubicBezTo>
                  <a:pt x="97" y="9"/>
                  <a:pt x="97" y="9"/>
                  <a:pt x="97" y="9"/>
                </a:cubicBezTo>
                <a:cubicBezTo>
                  <a:pt x="97" y="8"/>
                  <a:pt x="98" y="8"/>
                  <a:pt x="98" y="8"/>
                </a:cubicBezTo>
                <a:cubicBezTo>
                  <a:pt x="107" y="0"/>
                  <a:pt x="107" y="0"/>
                  <a:pt x="107" y="0"/>
                </a:cubicBezTo>
                <a:cubicBezTo>
                  <a:pt x="87" y="0"/>
                  <a:pt x="87" y="0"/>
                  <a:pt x="87" y="0"/>
                </a:cubicBezTo>
                <a:cubicBezTo>
                  <a:pt x="52" y="34"/>
                  <a:pt x="52" y="34"/>
                  <a:pt x="52" y="34"/>
                </a:cubicBezTo>
                <a:close/>
                <a:moveTo>
                  <a:pt x="109" y="11"/>
                </a:moveTo>
                <a:cubicBezTo>
                  <a:pt x="113" y="13"/>
                  <a:pt x="113" y="13"/>
                  <a:pt x="113" y="13"/>
                </a:cubicBezTo>
                <a:cubicBezTo>
                  <a:pt x="113" y="7"/>
                  <a:pt x="113" y="7"/>
                  <a:pt x="113" y="7"/>
                </a:cubicBezTo>
                <a:cubicBezTo>
                  <a:pt x="109" y="11"/>
                  <a:pt x="109" y="11"/>
                  <a:pt x="109" y="11"/>
                </a:cubicBezTo>
                <a:close/>
                <a:moveTo>
                  <a:pt x="5" y="0"/>
                </a:moveTo>
                <a:cubicBezTo>
                  <a:pt x="0" y="4"/>
                  <a:pt x="0" y="4"/>
                  <a:pt x="0" y="4"/>
                </a:cubicBezTo>
                <a:cubicBezTo>
                  <a:pt x="0" y="0"/>
                  <a:pt x="0" y="0"/>
                  <a:pt x="0" y="0"/>
                </a:cubicBezTo>
                <a:lnTo>
                  <a:pt x="5" y="0"/>
                </a:lnTo>
                <a:close/>
              </a:path>
            </a:pathLst>
          </a:custGeom>
          <a:solidFill>
            <a:srgbClr val="AFDC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52" name="Freeform 252"/>
          <p:cNvSpPr>
            <a:spLocks noEditPoints="1"/>
          </p:cNvSpPr>
          <p:nvPr/>
        </p:nvSpPr>
        <p:spPr bwMode="auto">
          <a:xfrm>
            <a:off x="5422901" y="4443413"/>
            <a:ext cx="746125" cy="558800"/>
          </a:xfrm>
          <a:custGeom>
            <a:avLst/>
            <a:gdLst>
              <a:gd name="T0" fmla="*/ 426 w 444"/>
              <a:gd name="T1" fmla="*/ 314 h 332"/>
              <a:gd name="T2" fmla="*/ 431 w 444"/>
              <a:gd name="T3" fmla="*/ 14 h 332"/>
              <a:gd name="T4" fmla="*/ 70 w 444"/>
              <a:gd name="T5" fmla="*/ 14 h 332"/>
              <a:gd name="T6" fmla="*/ 68 w 444"/>
              <a:gd name="T7" fmla="*/ 58 h 332"/>
              <a:gd name="T8" fmla="*/ 59 w 444"/>
              <a:gd name="T9" fmla="*/ 320 h 332"/>
              <a:gd name="T10" fmla="*/ 56 w 444"/>
              <a:gd name="T11" fmla="*/ 76 h 332"/>
              <a:gd name="T12" fmla="*/ 13 w 444"/>
              <a:gd name="T13" fmla="*/ 66 h 332"/>
              <a:gd name="T14" fmla="*/ 11 w 444"/>
              <a:gd name="T15" fmla="*/ 298 h 332"/>
              <a:gd name="T16" fmla="*/ 34 w 444"/>
              <a:gd name="T17" fmla="*/ 320 h 332"/>
              <a:gd name="T18" fmla="*/ 56 w 444"/>
              <a:gd name="T19" fmla="*/ 298 h 332"/>
              <a:gd name="T20" fmla="*/ 62 w 444"/>
              <a:gd name="T21" fmla="*/ 6 h 332"/>
              <a:gd name="T22" fmla="*/ 425 w 444"/>
              <a:gd name="T23" fmla="*/ 0 h 332"/>
              <a:gd name="T24" fmla="*/ 444 w 444"/>
              <a:gd name="T25" fmla="*/ 298 h 332"/>
              <a:gd name="T26" fmla="*/ 90 w 444"/>
              <a:gd name="T27" fmla="*/ 332 h 332"/>
              <a:gd name="T28" fmla="*/ 10 w 444"/>
              <a:gd name="T29" fmla="*/ 322 h 332"/>
              <a:gd name="T30" fmla="*/ 5 w 444"/>
              <a:gd name="T31" fmla="*/ 59 h 332"/>
              <a:gd name="T32" fmla="*/ 56 w 444"/>
              <a:gd name="T33" fmla="*/ 53 h 332"/>
              <a:gd name="T34" fmla="*/ 382 w 444"/>
              <a:gd name="T35" fmla="*/ 60 h 332"/>
              <a:gd name="T36" fmla="*/ 384 w 444"/>
              <a:gd name="T37" fmla="*/ 77 h 332"/>
              <a:gd name="T38" fmla="*/ 384 w 444"/>
              <a:gd name="T39" fmla="*/ 117 h 332"/>
              <a:gd name="T40" fmla="*/ 342 w 444"/>
              <a:gd name="T41" fmla="*/ 106 h 332"/>
              <a:gd name="T42" fmla="*/ 342 w 444"/>
              <a:gd name="T43" fmla="*/ 88 h 332"/>
              <a:gd name="T44" fmla="*/ 337 w 444"/>
              <a:gd name="T45" fmla="*/ 54 h 332"/>
              <a:gd name="T46" fmla="*/ 251 w 444"/>
              <a:gd name="T47" fmla="*/ 55 h 332"/>
              <a:gd name="T48" fmla="*/ 271 w 444"/>
              <a:gd name="T49" fmla="*/ 91 h 332"/>
              <a:gd name="T50" fmla="*/ 294 w 444"/>
              <a:gd name="T51" fmla="*/ 53 h 332"/>
              <a:gd name="T52" fmla="*/ 322 w 444"/>
              <a:gd name="T53" fmla="*/ 48 h 332"/>
              <a:gd name="T54" fmla="*/ 310 w 444"/>
              <a:gd name="T55" fmla="*/ 113 h 332"/>
              <a:gd name="T56" fmla="*/ 288 w 444"/>
              <a:gd name="T57" fmla="*/ 74 h 332"/>
              <a:gd name="T58" fmla="*/ 266 w 444"/>
              <a:gd name="T59" fmla="*/ 113 h 332"/>
              <a:gd name="T60" fmla="*/ 237 w 444"/>
              <a:gd name="T61" fmla="*/ 111 h 332"/>
              <a:gd name="T62" fmla="*/ 186 w 444"/>
              <a:gd name="T63" fmla="*/ 111 h 332"/>
              <a:gd name="T64" fmla="*/ 192 w 444"/>
              <a:gd name="T65" fmla="*/ 49 h 332"/>
              <a:gd name="T66" fmla="*/ 231 w 444"/>
              <a:gd name="T67" fmla="*/ 60 h 332"/>
              <a:gd name="T68" fmla="*/ 228 w 444"/>
              <a:gd name="T69" fmla="*/ 76 h 332"/>
              <a:gd name="T70" fmla="*/ 198 w 444"/>
              <a:gd name="T71" fmla="*/ 87 h 332"/>
              <a:gd name="T72" fmla="*/ 124 w 444"/>
              <a:gd name="T73" fmla="*/ 113 h 332"/>
              <a:gd name="T74" fmla="*/ 113 w 444"/>
              <a:gd name="T75" fmla="*/ 53 h 332"/>
              <a:gd name="T76" fmla="*/ 123 w 444"/>
              <a:gd name="T77" fmla="*/ 50 h 332"/>
              <a:gd name="T78" fmla="*/ 167 w 444"/>
              <a:gd name="T79" fmla="*/ 48 h 332"/>
              <a:gd name="T80" fmla="*/ 170 w 444"/>
              <a:gd name="T81" fmla="*/ 117 h 332"/>
              <a:gd name="T82" fmla="*/ 124 w 444"/>
              <a:gd name="T83" fmla="*/ 113 h 332"/>
              <a:gd name="T84" fmla="*/ 233 w 444"/>
              <a:gd name="T85" fmla="*/ 158 h 332"/>
              <a:gd name="T86" fmla="*/ 222 w 444"/>
              <a:gd name="T87" fmla="*/ 166 h 332"/>
              <a:gd name="T88" fmla="*/ 139 w 444"/>
              <a:gd name="T89" fmla="*/ 176 h 332"/>
              <a:gd name="T90" fmla="*/ 233 w 444"/>
              <a:gd name="T91" fmla="*/ 183 h 332"/>
              <a:gd name="T92" fmla="*/ 120 w 444"/>
              <a:gd name="T93" fmla="*/ 200 h 332"/>
              <a:gd name="T94" fmla="*/ 182 w 444"/>
              <a:gd name="T95" fmla="*/ 206 h 332"/>
              <a:gd name="T96" fmla="*/ 115 w 444"/>
              <a:gd name="T97" fmla="*/ 146 h 332"/>
              <a:gd name="T98" fmla="*/ 244 w 444"/>
              <a:gd name="T99" fmla="*/ 221 h 332"/>
              <a:gd name="T100" fmla="*/ 109 w 444"/>
              <a:gd name="T101" fmla="*/ 221 h 332"/>
              <a:gd name="T102" fmla="*/ 387 w 444"/>
              <a:gd name="T103" fmla="*/ 272 h 332"/>
              <a:gd name="T104" fmla="*/ 111 w 444"/>
              <a:gd name="T105" fmla="*/ 283 h 332"/>
              <a:gd name="T106" fmla="*/ 387 w 444"/>
              <a:gd name="T107" fmla="*/ 272 h 332"/>
              <a:gd name="T108" fmla="*/ 387 w 444"/>
              <a:gd name="T109" fmla="*/ 221 h 332"/>
              <a:gd name="T110" fmla="*/ 269 w 444"/>
              <a:gd name="T111" fmla="*/ 210 h 332"/>
              <a:gd name="T112" fmla="*/ 393 w 444"/>
              <a:gd name="T113" fmla="*/ 157 h 332"/>
              <a:gd name="T114" fmla="*/ 263 w 444"/>
              <a:gd name="T115" fmla="*/ 157 h 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444" h="332">
                <a:moveTo>
                  <a:pt x="90" y="320"/>
                </a:moveTo>
                <a:cubicBezTo>
                  <a:pt x="410" y="320"/>
                  <a:pt x="410" y="320"/>
                  <a:pt x="410" y="320"/>
                </a:cubicBezTo>
                <a:cubicBezTo>
                  <a:pt x="417" y="320"/>
                  <a:pt x="422" y="318"/>
                  <a:pt x="426" y="314"/>
                </a:cubicBezTo>
                <a:cubicBezTo>
                  <a:pt x="430" y="310"/>
                  <a:pt x="433" y="304"/>
                  <a:pt x="433" y="298"/>
                </a:cubicBezTo>
                <a:cubicBezTo>
                  <a:pt x="433" y="20"/>
                  <a:pt x="433" y="20"/>
                  <a:pt x="433" y="20"/>
                </a:cubicBezTo>
                <a:cubicBezTo>
                  <a:pt x="433" y="18"/>
                  <a:pt x="432" y="16"/>
                  <a:pt x="431" y="14"/>
                </a:cubicBezTo>
                <a:cubicBezTo>
                  <a:pt x="429" y="12"/>
                  <a:pt x="427" y="12"/>
                  <a:pt x="425" y="12"/>
                </a:cubicBezTo>
                <a:cubicBezTo>
                  <a:pt x="76" y="12"/>
                  <a:pt x="76" y="12"/>
                  <a:pt x="76" y="12"/>
                </a:cubicBezTo>
                <a:cubicBezTo>
                  <a:pt x="74" y="12"/>
                  <a:pt x="72" y="12"/>
                  <a:pt x="70" y="14"/>
                </a:cubicBezTo>
                <a:cubicBezTo>
                  <a:pt x="70" y="14"/>
                  <a:pt x="70" y="14"/>
                  <a:pt x="70" y="14"/>
                </a:cubicBezTo>
                <a:cubicBezTo>
                  <a:pt x="68" y="16"/>
                  <a:pt x="68" y="18"/>
                  <a:pt x="68" y="20"/>
                </a:cubicBezTo>
                <a:cubicBezTo>
                  <a:pt x="68" y="58"/>
                  <a:pt x="68" y="58"/>
                  <a:pt x="68" y="58"/>
                </a:cubicBezTo>
                <a:cubicBezTo>
                  <a:pt x="68" y="76"/>
                  <a:pt x="68" y="76"/>
                  <a:pt x="68" y="76"/>
                </a:cubicBezTo>
                <a:cubicBezTo>
                  <a:pt x="68" y="298"/>
                  <a:pt x="68" y="298"/>
                  <a:pt x="68" y="298"/>
                </a:cubicBezTo>
                <a:cubicBezTo>
                  <a:pt x="68" y="306"/>
                  <a:pt x="64" y="314"/>
                  <a:pt x="59" y="320"/>
                </a:cubicBezTo>
                <a:cubicBezTo>
                  <a:pt x="90" y="320"/>
                  <a:pt x="90" y="320"/>
                  <a:pt x="90" y="320"/>
                </a:cubicBezTo>
                <a:close/>
                <a:moveTo>
                  <a:pt x="56" y="298"/>
                </a:moveTo>
                <a:cubicBezTo>
                  <a:pt x="56" y="76"/>
                  <a:pt x="56" y="76"/>
                  <a:pt x="56" y="76"/>
                </a:cubicBezTo>
                <a:cubicBezTo>
                  <a:pt x="56" y="64"/>
                  <a:pt x="56" y="64"/>
                  <a:pt x="56" y="64"/>
                </a:cubicBezTo>
                <a:cubicBezTo>
                  <a:pt x="19" y="64"/>
                  <a:pt x="19" y="64"/>
                  <a:pt x="19" y="64"/>
                </a:cubicBezTo>
                <a:cubicBezTo>
                  <a:pt x="17" y="64"/>
                  <a:pt x="15" y="65"/>
                  <a:pt x="13" y="66"/>
                </a:cubicBezTo>
                <a:cubicBezTo>
                  <a:pt x="13" y="67"/>
                  <a:pt x="13" y="67"/>
                  <a:pt x="13" y="67"/>
                </a:cubicBezTo>
                <a:cubicBezTo>
                  <a:pt x="12" y="68"/>
                  <a:pt x="11" y="70"/>
                  <a:pt x="11" y="72"/>
                </a:cubicBezTo>
                <a:cubicBezTo>
                  <a:pt x="11" y="298"/>
                  <a:pt x="11" y="298"/>
                  <a:pt x="11" y="298"/>
                </a:cubicBezTo>
                <a:cubicBezTo>
                  <a:pt x="11" y="304"/>
                  <a:pt x="14" y="310"/>
                  <a:pt x="18" y="314"/>
                </a:cubicBezTo>
                <a:cubicBezTo>
                  <a:pt x="18" y="314"/>
                  <a:pt x="18" y="314"/>
                  <a:pt x="18" y="314"/>
                </a:cubicBezTo>
                <a:cubicBezTo>
                  <a:pt x="22" y="318"/>
                  <a:pt x="27" y="320"/>
                  <a:pt x="34" y="320"/>
                </a:cubicBezTo>
                <a:cubicBezTo>
                  <a:pt x="40" y="320"/>
                  <a:pt x="45" y="318"/>
                  <a:pt x="50" y="314"/>
                </a:cubicBezTo>
                <a:cubicBezTo>
                  <a:pt x="50" y="314"/>
                  <a:pt x="50" y="314"/>
                  <a:pt x="50" y="314"/>
                </a:cubicBezTo>
                <a:cubicBezTo>
                  <a:pt x="54" y="310"/>
                  <a:pt x="56" y="304"/>
                  <a:pt x="56" y="298"/>
                </a:cubicBezTo>
                <a:close/>
                <a:moveTo>
                  <a:pt x="56" y="53"/>
                </a:moveTo>
                <a:cubicBezTo>
                  <a:pt x="56" y="20"/>
                  <a:pt x="56" y="20"/>
                  <a:pt x="56" y="20"/>
                </a:cubicBezTo>
                <a:cubicBezTo>
                  <a:pt x="56" y="15"/>
                  <a:pt x="58" y="10"/>
                  <a:pt x="62" y="6"/>
                </a:cubicBezTo>
                <a:cubicBezTo>
                  <a:pt x="62" y="6"/>
                  <a:pt x="62" y="6"/>
                  <a:pt x="62" y="6"/>
                </a:cubicBezTo>
                <a:cubicBezTo>
                  <a:pt x="66" y="2"/>
                  <a:pt x="71" y="0"/>
                  <a:pt x="76" y="0"/>
                </a:cubicBezTo>
                <a:cubicBezTo>
                  <a:pt x="425" y="0"/>
                  <a:pt x="425" y="0"/>
                  <a:pt x="425" y="0"/>
                </a:cubicBezTo>
                <a:cubicBezTo>
                  <a:pt x="430" y="0"/>
                  <a:pt x="435" y="2"/>
                  <a:pt x="439" y="6"/>
                </a:cubicBezTo>
                <a:cubicBezTo>
                  <a:pt x="442" y="10"/>
                  <a:pt x="444" y="15"/>
                  <a:pt x="444" y="20"/>
                </a:cubicBezTo>
                <a:cubicBezTo>
                  <a:pt x="444" y="298"/>
                  <a:pt x="444" y="298"/>
                  <a:pt x="444" y="298"/>
                </a:cubicBezTo>
                <a:cubicBezTo>
                  <a:pt x="444" y="307"/>
                  <a:pt x="440" y="316"/>
                  <a:pt x="434" y="322"/>
                </a:cubicBezTo>
                <a:cubicBezTo>
                  <a:pt x="428" y="328"/>
                  <a:pt x="420" y="332"/>
                  <a:pt x="410" y="332"/>
                </a:cubicBezTo>
                <a:cubicBezTo>
                  <a:pt x="90" y="332"/>
                  <a:pt x="90" y="332"/>
                  <a:pt x="90" y="332"/>
                </a:cubicBezTo>
                <a:cubicBezTo>
                  <a:pt x="34" y="332"/>
                  <a:pt x="34" y="332"/>
                  <a:pt x="34" y="332"/>
                </a:cubicBezTo>
                <a:cubicBezTo>
                  <a:pt x="24" y="332"/>
                  <a:pt x="16" y="328"/>
                  <a:pt x="10" y="322"/>
                </a:cubicBezTo>
                <a:cubicBezTo>
                  <a:pt x="10" y="322"/>
                  <a:pt x="10" y="322"/>
                  <a:pt x="10" y="322"/>
                </a:cubicBezTo>
                <a:cubicBezTo>
                  <a:pt x="3" y="316"/>
                  <a:pt x="0" y="307"/>
                  <a:pt x="0" y="298"/>
                </a:cubicBezTo>
                <a:cubicBezTo>
                  <a:pt x="0" y="72"/>
                  <a:pt x="0" y="72"/>
                  <a:pt x="0" y="72"/>
                </a:cubicBezTo>
                <a:cubicBezTo>
                  <a:pt x="0" y="67"/>
                  <a:pt x="2" y="62"/>
                  <a:pt x="5" y="59"/>
                </a:cubicBezTo>
                <a:cubicBezTo>
                  <a:pt x="5" y="59"/>
                  <a:pt x="5" y="59"/>
                  <a:pt x="5" y="58"/>
                </a:cubicBezTo>
                <a:cubicBezTo>
                  <a:pt x="9" y="55"/>
                  <a:pt x="14" y="53"/>
                  <a:pt x="19" y="53"/>
                </a:cubicBezTo>
                <a:cubicBezTo>
                  <a:pt x="56" y="53"/>
                  <a:pt x="56" y="53"/>
                  <a:pt x="56" y="53"/>
                </a:cubicBezTo>
                <a:close/>
                <a:moveTo>
                  <a:pt x="382" y="48"/>
                </a:moveTo>
                <a:cubicBezTo>
                  <a:pt x="385" y="48"/>
                  <a:pt x="388" y="51"/>
                  <a:pt x="388" y="54"/>
                </a:cubicBezTo>
                <a:cubicBezTo>
                  <a:pt x="388" y="57"/>
                  <a:pt x="385" y="60"/>
                  <a:pt x="382" y="60"/>
                </a:cubicBezTo>
                <a:cubicBezTo>
                  <a:pt x="348" y="60"/>
                  <a:pt x="348" y="60"/>
                  <a:pt x="348" y="60"/>
                </a:cubicBezTo>
                <a:cubicBezTo>
                  <a:pt x="348" y="77"/>
                  <a:pt x="348" y="77"/>
                  <a:pt x="348" y="77"/>
                </a:cubicBezTo>
                <a:cubicBezTo>
                  <a:pt x="384" y="77"/>
                  <a:pt x="384" y="77"/>
                  <a:pt x="384" y="77"/>
                </a:cubicBezTo>
                <a:cubicBezTo>
                  <a:pt x="387" y="77"/>
                  <a:pt x="389" y="80"/>
                  <a:pt x="389" y="83"/>
                </a:cubicBezTo>
                <a:cubicBezTo>
                  <a:pt x="389" y="111"/>
                  <a:pt x="389" y="111"/>
                  <a:pt x="389" y="111"/>
                </a:cubicBezTo>
                <a:cubicBezTo>
                  <a:pt x="389" y="114"/>
                  <a:pt x="387" y="117"/>
                  <a:pt x="384" y="117"/>
                </a:cubicBezTo>
                <a:cubicBezTo>
                  <a:pt x="342" y="117"/>
                  <a:pt x="342" y="117"/>
                  <a:pt x="342" y="117"/>
                </a:cubicBezTo>
                <a:cubicBezTo>
                  <a:pt x="339" y="117"/>
                  <a:pt x="337" y="114"/>
                  <a:pt x="337" y="111"/>
                </a:cubicBezTo>
                <a:cubicBezTo>
                  <a:pt x="337" y="108"/>
                  <a:pt x="339" y="106"/>
                  <a:pt x="342" y="106"/>
                </a:cubicBezTo>
                <a:cubicBezTo>
                  <a:pt x="378" y="106"/>
                  <a:pt x="378" y="106"/>
                  <a:pt x="378" y="106"/>
                </a:cubicBezTo>
                <a:cubicBezTo>
                  <a:pt x="378" y="88"/>
                  <a:pt x="378" y="88"/>
                  <a:pt x="378" y="88"/>
                </a:cubicBezTo>
                <a:cubicBezTo>
                  <a:pt x="342" y="88"/>
                  <a:pt x="342" y="88"/>
                  <a:pt x="342" y="88"/>
                </a:cubicBezTo>
                <a:cubicBezTo>
                  <a:pt x="339" y="88"/>
                  <a:pt x="337" y="86"/>
                  <a:pt x="337" y="83"/>
                </a:cubicBezTo>
                <a:cubicBezTo>
                  <a:pt x="337" y="54"/>
                  <a:pt x="337" y="54"/>
                  <a:pt x="337" y="54"/>
                </a:cubicBezTo>
                <a:cubicBezTo>
                  <a:pt x="337" y="54"/>
                  <a:pt x="337" y="54"/>
                  <a:pt x="337" y="54"/>
                </a:cubicBezTo>
                <a:cubicBezTo>
                  <a:pt x="337" y="51"/>
                  <a:pt x="339" y="49"/>
                  <a:pt x="342" y="49"/>
                </a:cubicBezTo>
                <a:cubicBezTo>
                  <a:pt x="382" y="48"/>
                  <a:pt x="382" y="48"/>
                  <a:pt x="382" y="48"/>
                </a:cubicBezTo>
                <a:close/>
                <a:moveTo>
                  <a:pt x="251" y="55"/>
                </a:moveTo>
                <a:cubicBezTo>
                  <a:pt x="250" y="52"/>
                  <a:pt x="252" y="49"/>
                  <a:pt x="255" y="48"/>
                </a:cubicBezTo>
                <a:cubicBezTo>
                  <a:pt x="258" y="48"/>
                  <a:pt x="261" y="50"/>
                  <a:pt x="262" y="53"/>
                </a:cubicBezTo>
                <a:cubicBezTo>
                  <a:pt x="271" y="91"/>
                  <a:pt x="271" y="91"/>
                  <a:pt x="271" y="91"/>
                </a:cubicBezTo>
                <a:cubicBezTo>
                  <a:pt x="283" y="52"/>
                  <a:pt x="283" y="52"/>
                  <a:pt x="283" y="52"/>
                </a:cubicBezTo>
                <a:cubicBezTo>
                  <a:pt x="284" y="49"/>
                  <a:pt x="287" y="48"/>
                  <a:pt x="290" y="49"/>
                </a:cubicBezTo>
                <a:cubicBezTo>
                  <a:pt x="292" y="49"/>
                  <a:pt x="293" y="51"/>
                  <a:pt x="294" y="53"/>
                </a:cubicBezTo>
                <a:cubicBezTo>
                  <a:pt x="305" y="91"/>
                  <a:pt x="305" y="91"/>
                  <a:pt x="305" y="91"/>
                </a:cubicBezTo>
                <a:cubicBezTo>
                  <a:pt x="315" y="52"/>
                  <a:pt x="315" y="52"/>
                  <a:pt x="315" y="52"/>
                </a:cubicBezTo>
                <a:cubicBezTo>
                  <a:pt x="316" y="49"/>
                  <a:pt x="319" y="48"/>
                  <a:pt x="322" y="48"/>
                </a:cubicBezTo>
                <a:cubicBezTo>
                  <a:pt x="325" y="49"/>
                  <a:pt x="327" y="52"/>
                  <a:pt x="326" y="55"/>
                </a:cubicBezTo>
                <a:cubicBezTo>
                  <a:pt x="311" y="113"/>
                  <a:pt x="311" y="113"/>
                  <a:pt x="311" y="113"/>
                </a:cubicBezTo>
                <a:cubicBezTo>
                  <a:pt x="310" y="113"/>
                  <a:pt x="310" y="113"/>
                  <a:pt x="310" y="113"/>
                </a:cubicBezTo>
                <a:cubicBezTo>
                  <a:pt x="310" y="115"/>
                  <a:pt x="309" y="117"/>
                  <a:pt x="307" y="117"/>
                </a:cubicBezTo>
                <a:cubicBezTo>
                  <a:pt x="304" y="118"/>
                  <a:pt x="301" y="116"/>
                  <a:pt x="300" y="113"/>
                </a:cubicBezTo>
                <a:cubicBezTo>
                  <a:pt x="288" y="74"/>
                  <a:pt x="288" y="74"/>
                  <a:pt x="288" y="74"/>
                </a:cubicBezTo>
                <a:cubicBezTo>
                  <a:pt x="276" y="113"/>
                  <a:pt x="276" y="113"/>
                  <a:pt x="276" y="113"/>
                </a:cubicBezTo>
                <a:cubicBezTo>
                  <a:pt x="276" y="115"/>
                  <a:pt x="274" y="117"/>
                  <a:pt x="272" y="117"/>
                </a:cubicBezTo>
                <a:cubicBezTo>
                  <a:pt x="269" y="118"/>
                  <a:pt x="266" y="116"/>
                  <a:pt x="266" y="113"/>
                </a:cubicBezTo>
                <a:cubicBezTo>
                  <a:pt x="251" y="55"/>
                  <a:pt x="251" y="55"/>
                  <a:pt x="251" y="55"/>
                </a:cubicBezTo>
                <a:close/>
                <a:moveTo>
                  <a:pt x="231" y="106"/>
                </a:moveTo>
                <a:cubicBezTo>
                  <a:pt x="234" y="106"/>
                  <a:pt x="237" y="108"/>
                  <a:pt x="237" y="111"/>
                </a:cubicBezTo>
                <a:cubicBezTo>
                  <a:pt x="237" y="114"/>
                  <a:pt x="234" y="117"/>
                  <a:pt x="231" y="117"/>
                </a:cubicBezTo>
                <a:cubicBezTo>
                  <a:pt x="192" y="117"/>
                  <a:pt x="192" y="117"/>
                  <a:pt x="192" y="117"/>
                </a:cubicBezTo>
                <a:cubicBezTo>
                  <a:pt x="189" y="117"/>
                  <a:pt x="186" y="114"/>
                  <a:pt x="186" y="111"/>
                </a:cubicBezTo>
                <a:cubicBezTo>
                  <a:pt x="186" y="82"/>
                  <a:pt x="186" y="82"/>
                  <a:pt x="186" y="82"/>
                </a:cubicBezTo>
                <a:cubicBezTo>
                  <a:pt x="186" y="54"/>
                  <a:pt x="186" y="54"/>
                  <a:pt x="186" y="54"/>
                </a:cubicBezTo>
                <a:cubicBezTo>
                  <a:pt x="186" y="51"/>
                  <a:pt x="189" y="49"/>
                  <a:pt x="192" y="49"/>
                </a:cubicBezTo>
                <a:cubicBezTo>
                  <a:pt x="231" y="49"/>
                  <a:pt x="231" y="49"/>
                  <a:pt x="231" y="49"/>
                </a:cubicBezTo>
                <a:cubicBezTo>
                  <a:pt x="234" y="49"/>
                  <a:pt x="236" y="51"/>
                  <a:pt x="236" y="54"/>
                </a:cubicBezTo>
                <a:cubicBezTo>
                  <a:pt x="236" y="57"/>
                  <a:pt x="234" y="60"/>
                  <a:pt x="231" y="60"/>
                </a:cubicBezTo>
                <a:cubicBezTo>
                  <a:pt x="198" y="60"/>
                  <a:pt x="198" y="60"/>
                  <a:pt x="198" y="60"/>
                </a:cubicBezTo>
                <a:cubicBezTo>
                  <a:pt x="198" y="76"/>
                  <a:pt x="198" y="76"/>
                  <a:pt x="198" y="76"/>
                </a:cubicBezTo>
                <a:cubicBezTo>
                  <a:pt x="228" y="76"/>
                  <a:pt x="228" y="76"/>
                  <a:pt x="228" y="76"/>
                </a:cubicBezTo>
                <a:cubicBezTo>
                  <a:pt x="232" y="76"/>
                  <a:pt x="234" y="79"/>
                  <a:pt x="234" y="82"/>
                </a:cubicBezTo>
                <a:cubicBezTo>
                  <a:pt x="234" y="85"/>
                  <a:pt x="232" y="87"/>
                  <a:pt x="228" y="87"/>
                </a:cubicBezTo>
                <a:cubicBezTo>
                  <a:pt x="198" y="87"/>
                  <a:pt x="198" y="87"/>
                  <a:pt x="198" y="87"/>
                </a:cubicBezTo>
                <a:cubicBezTo>
                  <a:pt x="198" y="106"/>
                  <a:pt x="198" y="106"/>
                  <a:pt x="198" y="106"/>
                </a:cubicBezTo>
                <a:cubicBezTo>
                  <a:pt x="231" y="106"/>
                  <a:pt x="231" y="106"/>
                  <a:pt x="231" y="106"/>
                </a:cubicBezTo>
                <a:close/>
                <a:moveTo>
                  <a:pt x="124" y="113"/>
                </a:moveTo>
                <a:cubicBezTo>
                  <a:pt x="124" y="116"/>
                  <a:pt x="121" y="119"/>
                  <a:pt x="118" y="119"/>
                </a:cubicBezTo>
                <a:cubicBezTo>
                  <a:pt x="115" y="118"/>
                  <a:pt x="112" y="116"/>
                  <a:pt x="112" y="113"/>
                </a:cubicBezTo>
                <a:cubicBezTo>
                  <a:pt x="113" y="53"/>
                  <a:pt x="113" y="53"/>
                  <a:pt x="113" y="53"/>
                </a:cubicBezTo>
                <a:cubicBezTo>
                  <a:pt x="113" y="50"/>
                  <a:pt x="116" y="48"/>
                  <a:pt x="119" y="48"/>
                </a:cubicBezTo>
                <a:cubicBezTo>
                  <a:pt x="120" y="48"/>
                  <a:pt x="122" y="49"/>
                  <a:pt x="123" y="50"/>
                </a:cubicBezTo>
                <a:cubicBezTo>
                  <a:pt x="123" y="50"/>
                  <a:pt x="123" y="50"/>
                  <a:pt x="123" y="50"/>
                </a:cubicBezTo>
                <a:cubicBezTo>
                  <a:pt x="161" y="97"/>
                  <a:pt x="161" y="97"/>
                  <a:pt x="161" y="97"/>
                </a:cubicBezTo>
                <a:cubicBezTo>
                  <a:pt x="162" y="53"/>
                  <a:pt x="162" y="53"/>
                  <a:pt x="162" y="53"/>
                </a:cubicBezTo>
                <a:cubicBezTo>
                  <a:pt x="162" y="50"/>
                  <a:pt x="164" y="48"/>
                  <a:pt x="167" y="48"/>
                </a:cubicBezTo>
                <a:cubicBezTo>
                  <a:pt x="170" y="48"/>
                  <a:pt x="173" y="50"/>
                  <a:pt x="173" y="53"/>
                </a:cubicBezTo>
                <a:cubicBezTo>
                  <a:pt x="172" y="113"/>
                  <a:pt x="172" y="113"/>
                  <a:pt x="172" y="113"/>
                </a:cubicBezTo>
                <a:cubicBezTo>
                  <a:pt x="172" y="114"/>
                  <a:pt x="171" y="116"/>
                  <a:pt x="170" y="117"/>
                </a:cubicBezTo>
                <a:cubicBezTo>
                  <a:pt x="168" y="119"/>
                  <a:pt x="164" y="119"/>
                  <a:pt x="162" y="116"/>
                </a:cubicBezTo>
                <a:cubicBezTo>
                  <a:pt x="124" y="69"/>
                  <a:pt x="124" y="69"/>
                  <a:pt x="124" y="69"/>
                </a:cubicBezTo>
                <a:cubicBezTo>
                  <a:pt x="124" y="113"/>
                  <a:pt x="124" y="113"/>
                  <a:pt x="124" y="113"/>
                </a:cubicBezTo>
                <a:close/>
                <a:moveTo>
                  <a:pt x="120" y="186"/>
                </a:moveTo>
                <a:cubicBezTo>
                  <a:pt x="120" y="158"/>
                  <a:pt x="120" y="158"/>
                  <a:pt x="120" y="158"/>
                </a:cubicBezTo>
                <a:cubicBezTo>
                  <a:pt x="233" y="158"/>
                  <a:pt x="233" y="158"/>
                  <a:pt x="233" y="158"/>
                </a:cubicBezTo>
                <a:cubicBezTo>
                  <a:pt x="233" y="171"/>
                  <a:pt x="233" y="171"/>
                  <a:pt x="233" y="171"/>
                </a:cubicBezTo>
                <a:cubicBezTo>
                  <a:pt x="222" y="166"/>
                  <a:pt x="222" y="166"/>
                  <a:pt x="222" y="166"/>
                </a:cubicBezTo>
                <a:cubicBezTo>
                  <a:pt x="222" y="166"/>
                  <a:pt x="222" y="166"/>
                  <a:pt x="222" y="166"/>
                </a:cubicBezTo>
                <a:cubicBezTo>
                  <a:pt x="221" y="165"/>
                  <a:pt x="218" y="165"/>
                  <a:pt x="217" y="167"/>
                </a:cubicBezTo>
                <a:cubicBezTo>
                  <a:pt x="178" y="195"/>
                  <a:pt x="178" y="195"/>
                  <a:pt x="178" y="195"/>
                </a:cubicBezTo>
                <a:cubicBezTo>
                  <a:pt x="139" y="176"/>
                  <a:pt x="139" y="176"/>
                  <a:pt x="139" y="176"/>
                </a:cubicBezTo>
                <a:cubicBezTo>
                  <a:pt x="137" y="175"/>
                  <a:pt x="135" y="175"/>
                  <a:pt x="133" y="177"/>
                </a:cubicBezTo>
                <a:cubicBezTo>
                  <a:pt x="120" y="186"/>
                  <a:pt x="120" y="186"/>
                  <a:pt x="120" y="186"/>
                </a:cubicBezTo>
                <a:close/>
                <a:moveTo>
                  <a:pt x="233" y="183"/>
                </a:moveTo>
                <a:cubicBezTo>
                  <a:pt x="233" y="215"/>
                  <a:pt x="233" y="215"/>
                  <a:pt x="233" y="215"/>
                </a:cubicBezTo>
                <a:cubicBezTo>
                  <a:pt x="120" y="215"/>
                  <a:pt x="120" y="215"/>
                  <a:pt x="120" y="215"/>
                </a:cubicBezTo>
                <a:cubicBezTo>
                  <a:pt x="120" y="200"/>
                  <a:pt x="120" y="200"/>
                  <a:pt x="120" y="200"/>
                </a:cubicBezTo>
                <a:cubicBezTo>
                  <a:pt x="137" y="188"/>
                  <a:pt x="137" y="188"/>
                  <a:pt x="137" y="188"/>
                </a:cubicBezTo>
                <a:cubicBezTo>
                  <a:pt x="176" y="207"/>
                  <a:pt x="176" y="207"/>
                  <a:pt x="176" y="207"/>
                </a:cubicBezTo>
                <a:cubicBezTo>
                  <a:pt x="178" y="208"/>
                  <a:pt x="180" y="208"/>
                  <a:pt x="182" y="206"/>
                </a:cubicBezTo>
                <a:cubicBezTo>
                  <a:pt x="221" y="178"/>
                  <a:pt x="221" y="178"/>
                  <a:pt x="221" y="178"/>
                </a:cubicBezTo>
                <a:cubicBezTo>
                  <a:pt x="233" y="183"/>
                  <a:pt x="233" y="183"/>
                  <a:pt x="233" y="183"/>
                </a:cubicBezTo>
                <a:close/>
                <a:moveTo>
                  <a:pt x="115" y="146"/>
                </a:moveTo>
                <a:cubicBezTo>
                  <a:pt x="238" y="146"/>
                  <a:pt x="238" y="146"/>
                  <a:pt x="238" y="146"/>
                </a:cubicBezTo>
                <a:cubicBezTo>
                  <a:pt x="242" y="146"/>
                  <a:pt x="244" y="149"/>
                  <a:pt x="244" y="152"/>
                </a:cubicBezTo>
                <a:cubicBezTo>
                  <a:pt x="244" y="221"/>
                  <a:pt x="244" y="221"/>
                  <a:pt x="244" y="221"/>
                </a:cubicBezTo>
                <a:cubicBezTo>
                  <a:pt x="244" y="224"/>
                  <a:pt x="242" y="227"/>
                  <a:pt x="238" y="227"/>
                </a:cubicBezTo>
                <a:cubicBezTo>
                  <a:pt x="115" y="227"/>
                  <a:pt x="115" y="227"/>
                  <a:pt x="115" y="227"/>
                </a:cubicBezTo>
                <a:cubicBezTo>
                  <a:pt x="112" y="227"/>
                  <a:pt x="109" y="224"/>
                  <a:pt x="109" y="221"/>
                </a:cubicBezTo>
                <a:cubicBezTo>
                  <a:pt x="109" y="152"/>
                  <a:pt x="109" y="152"/>
                  <a:pt x="109" y="152"/>
                </a:cubicBezTo>
                <a:cubicBezTo>
                  <a:pt x="109" y="149"/>
                  <a:pt x="112" y="146"/>
                  <a:pt x="115" y="146"/>
                </a:cubicBezTo>
                <a:close/>
                <a:moveTo>
                  <a:pt x="387" y="272"/>
                </a:moveTo>
                <a:cubicBezTo>
                  <a:pt x="390" y="272"/>
                  <a:pt x="393" y="275"/>
                  <a:pt x="393" y="278"/>
                </a:cubicBezTo>
                <a:cubicBezTo>
                  <a:pt x="393" y="281"/>
                  <a:pt x="390" y="283"/>
                  <a:pt x="387" y="283"/>
                </a:cubicBezTo>
                <a:cubicBezTo>
                  <a:pt x="111" y="283"/>
                  <a:pt x="111" y="283"/>
                  <a:pt x="111" y="283"/>
                </a:cubicBezTo>
                <a:cubicBezTo>
                  <a:pt x="108" y="283"/>
                  <a:pt x="106" y="281"/>
                  <a:pt x="106" y="278"/>
                </a:cubicBezTo>
                <a:cubicBezTo>
                  <a:pt x="106" y="275"/>
                  <a:pt x="108" y="272"/>
                  <a:pt x="111" y="272"/>
                </a:cubicBezTo>
                <a:cubicBezTo>
                  <a:pt x="387" y="272"/>
                  <a:pt x="387" y="272"/>
                  <a:pt x="387" y="272"/>
                </a:cubicBezTo>
                <a:close/>
                <a:moveTo>
                  <a:pt x="387" y="210"/>
                </a:moveTo>
                <a:cubicBezTo>
                  <a:pt x="390" y="210"/>
                  <a:pt x="393" y="213"/>
                  <a:pt x="393" y="216"/>
                </a:cubicBezTo>
                <a:cubicBezTo>
                  <a:pt x="393" y="219"/>
                  <a:pt x="390" y="221"/>
                  <a:pt x="387" y="221"/>
                </a:cubicBezTo>
                <a:cubicBezTo>
                  <a:pt x="269" y="221"/>
                  <a:pt x="269" y="221"/>
                  <a:pt x="269" y="221"/>
                </a:cubicBezTo>
                <a:cubicBezTo>
                  <a:pt x="266" y="221"/>
                  <a:pt x="263" y="219"/>
                  <a:pt x="263" y="216"/>
                </a:cubicBezTo>
                <a:cubicBezTo>
                  <a:pt x="263" y="213"/>
                  <a:pt x="266" y="210"/>
                  <a:pt x="269" y="210"/>
                </a:cubicBezTo>
                <a:cubicBezTo>
                  <a:pt x="387" y="210"/>
                  <a:pt x="387" y="210"/>
                  <a:pt x="387" y="210"/>
                </a:cubicBezTo>
                <a:close/>
                <a:moveTo>
                  <a:pt x="387" y="152"/>
                </a:moveTo>
                <a:cubicBezTo>
                  <a:pt x="390" y="152"/>
                  <a:pt x="393" y="154"/>
                  <a:pt x="393" y="157"/>
                </a:cubicBezTo>
                <a:cubicBezTo>
                  <a:pt x="393" y="160"/>
                  <a:pt x="390" y="163"/>
                  <a:pt x="387" y="163"/>
                </a:cubicBezTo>
                <a:cubicBezTo>
                  <a:pt x="269" y="163"/>
                  <a:pt x="269" y="163"/>
                  <a:pt x="269" y="163"/>
                </a:cubicBezTo>
                <a:cubicBezTo>
                  <a:pt x="266" y="163"/>
                  <a:pt x="263" y="160"/>
                  <a:pt x="263" y="157"/>
                </a:cubicBezTo>
                <a:cubicBezTo>
                  <a:pt x="263" y="154"/>
                  <a:pt x="266" y="152"/>
                  <a:pt x="269" y="152"/>
                </a:cubicBezTo>
                <a:lnTo>
                  <a:pt x="387" y="152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53" name="Freeform 253"/>
          <p:cNvSpPr>
            <a:spLocks noEditPoints="1"/>
          </p:cNvSpPr>
          <p:nvPr/>
        </p:nvSpPr>
        <p:spPr bwMode="auto">
          <a:xfrm>
            <a:off x="4576763" y="3681413"/>
            <a:ext cx="573088" cy="765175"/>
          </a:xfrm>
          <a:custGeom>
            <a:avLst/>
            <a:gdLst>
              <a:gd name="T0" fmla="*/ 0 w 341"/>
              <a:gd name="T1" fmla="*/ 205 h 455"/>
              <a:gd name="T2" fmla="*/ 219 w 341"/>
              <a:gd name="T3" fmla="*/ 0 h 455"/>
              <a:gd name="T4" fmla="*/ 0 w 341"/>
              <a:gd name="T5" fmla="*/ 170 h 455"/>
              <a:gd name="T6" fmla="*/ 156 w 341"/>
              <a:gd name="T7" fmla="*/ 0 h 455"/>
              <a:gd name="T8" fmla="*/ 136 w 341"/>
              <a:gd name="T9" fmla="*/ 0 h 455"/>
              <a:gd name="T10" fmla="*/ 0 w 341"/>
              <a:gd name="T11" fmla="*/ 121 h 455"/>
              <a:gd name="T12" fmla="*/ 121 w 341"/>
              <a:gd name="T13" fmla="*/ 0 h 455"/>
              <a:gd name="T14" fmla="*/ 0 w 341"/>
              <a:gd name="T15" fmla="*/ 66 h 455"/>
              <a:gd name="T16" fmla="*/ 52 w 341"/>
              <a:gd name="T17" fmla="*/ 0 h 455"/>
              <a:gd name="T18" fmla="*/ 31 w 341"/>
              <a:gd name="T19" fmla="*/ 0 h 455"/>
              <a:gd name="T20" fmla="*/ 2 w 341"/>
              <a:gd name="T21" fmla="*/ 15 h 455"/>
              <a:gd name="T22" fmla="*/ 0 w 341"/>
              <a:gd name="T23" fmla="*/ 240 h 455"/>
              <a:gd name="T24" fmla="*/ 0 w 341"/>
              <a:gd name="T25" fmla="*/ 260 h 455"/>
              <a:gd name="T26" fmla="*/ 219 w 341"/>
              <a:gd name="T27" fmla="*/ 56 h 455"/>
              <a:gd name="T28" fmla="*/ 0 w 341"/>
              <a:gd name="T29" fmla="*/ 274 h 455"/>
              <a:gd name="T30" fmla="*/ 224 w 341"/>
              <a:gd name="T31" fmla="*/ 106 h 455"/>
              <a:gd name="T32" fmla="*/ 0 w 341"/>
              <a:gd name="T33" fmla="*/ 344 h 455"/>
              <a:gd name="T34" fmla="*/ 0 w 341"/>
              <a:gd name="T35" fmla="*/ 364 h 455"/>
              <a:gd name="T36" fmla="*/ 257 w 341"/>
              <a:gd name="T37" fmla="*/ 122 h 455"/>
              <a:gd name="T38" fmla="*/ 0 w 341"/>
              <a:gd name="T39" fmla="*/ 379 h 455"/>
              <a:gd name="T40" fmla="*/ 312 w 341"/>
              <a:gd name="T41" fmla="*/ 122 h 455"/>
              <a:gd name="T42" fmla="*/ 0 w 341"/>
              <a:gd name="T43" fmla="*/ 432 h 455"/>
              <a:gd name="T44" fmla="*/ 4 w 341"/>
              <a:gd name="T45" fmla="*/ 445 h 455"/>
              <a:gd name="T46" fmla="*/ 341 w 341"/>
              <a:gd name="T47" fmla="*/ 128 h 455"/>
              <a:gd name="T48" fmla="*/ 4 w 341"/>
              <a:gd name="T49" fmla="*/ 445 h 455"/>
              <a:gd name="T50" fmla="*/ 341 w 341"/>
              <a:gd name="T51" fmla="*/ 163 h 455"/>
              <a:gd name="T52" fmla="*/ 63 w 341"/>
              <a:gd name="T53" fmla="*/ 455 h 455"/>
              <a:gd name="T54" fmla="*/ 83 w 341"/>
              <a:gd name="T55" fmla="*/ 455 h 455"/>
              <a:gd name="T56" fmla="*/ 118 w 341"/>
              <a:gd name="T57" fmla="*/ 455 h 455"/>
              <a:gd name="T58" fmla="*/ 222 w 341"/>
              <a:gd name="T59" fmla="*/ 331 h 455"/>
              <a:gd name="T60" fmla="*/ 153 w 341"/>
              <a:gd name="T61" fmla="*/ 455 h 455"/>
              <a:gd name="T62" fmla="*/ 132 w 341"/>
              <a:gd name="T63" fmla="*/ 455 h 455"/>
              <a:gd name="T64" fmla="*/ 250 w 341"/>
              <a:gd name="T65" fmla="*/ 393 h 455"/>
              <a:gd name="T66" fmla="*/ 202 w 341"/>
              <a:gd name="T67" fmla="*/ 455 h 455"/>
              <a:gd name="T68" fmla="*/ 264 w 341"/>
              <a:gd name="T69" fmla="*/ 395 h 455"/>
              <a:gd name="T70" fmla="*/ 237 w 341"/>
              <a:gd name="T71" fmla="*/ 455 h 455"/>
              <a:gd name="T72" fmla="*/ 341 w 341"/>
              <a:gd name="T73" fmla="*/ 351 h 455"/>
              <a:gd name="T74" fmla="*/ 292 w 341"/>
              <a:gd name="T75" fmla="*/ 455 h 455"/>
              <a:gd name="T76" fmla="*/ 271 w 341"/>
              <a:gd name="T77" fmla="*/ 455 h 455"/>
              <a:gd name="T78" fmla="*/ 330 w 341"/>
              <a:gd name="T79" fmla="*/ 452 h 455"/>
              <a:gd name="T80" fmla="*/ 341 w 341"/>
              <a:gd name="T81" fmla="*/ 420 h 455"/>
              <a:gd name="T82" fmla="*/ 341 w 341"/>
              <a:gd name="T83" fmla="*/ 316 h 455"/>
              <a:gd name="T84" fmla="*/ 301 w 341"/>
              <a:gd name="T85" fmla="*/ 376 h 455"/>
              <a:gd name="T86" fmla="*/ 341 w 341"/>
              <a:gd name="T87" fmla="*/ 281 h 455"/>
              <a:gd name="T88" fmla="*/ 341 w 341"/>
              <a:gd name="T89" fmla="*/ 302 h 455"/>
              <a:gd name="T90" fmla="*/ 282 w 341"/>
              <a:gd name="T91" fmla="*/ 306 h 455"/>
              <a:gd name="T92" fmla="*/ 341 w 341"/>
              <a:gd name="T93" fmla="*/ 232 h 455"/>
              <a:gd name="T94" fmla="*/ 264 w 341"/>
              <a:gd name="T95" fmla="*/ 303 h 4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341" h="455">
                <a:moveTo>
                  <a:pt x="219" y="0"/>
                </a:moveTo>
                <a:cubicBezTo>
                  <a:pt x="205" y="0"/>
                  <a:pt x="205" y="0"/>
                  <a:pt x="205" y="0"/>
                </a:cubicBezTo>
                <a:cubicBezTo>
                  <a:pt x="0" y="205"/>
                  <a:pt x="0" y="205"/>
                  <a:pt x="0" y="205"/>
                </a:cubicBezTo>
                <a:cubicBezTo>
                  <a:pt x="0" y="225"/>
                  <a:pt x="0" y="225"/>
                  <a:pt x="0" y="225"/>
                </a:cubicBezTo>
                <a:cubicBezTo>
                  <a:pt x="219" y="7"/>
                  <a:pt x="219" y="7"/>
                  <a:pt x="219" y="7"/>
                </a:cubicBezTo>
                <a:cubicBezTo>
                  <a:pt x="219" y="0"/>
                  <a:pt x="219" y="0"/>
                  <a:pt x="219" y="0"/>
                </a:cubicBezTo>
                <a:close/>
                <a:moveTo>
                  <a:pt x="191" y="0"/>
                </a:moveTo>
                <a:cubicBezTo>
                  <a:pt x="0" y="191"/>
                  <a:pt x="0" y="191"/>
                  <a:pt x="0" y="191"/>
                </a:cubicBezTo>
                <a:cubicBezTo>
                  <a:pt x="0" y="170"/>
                  <a:pt x="0" y="170"/>
                  <a:pt x="0" y="170"/>
                </a:cubicBezTo>
                <a:cubicBezTo>
                  <a:pt x="170" y="0"/>
                  <a:pt x="170" y="0"/>
                  <a:pt x="170" y="0"/>
                </a:cubicBezTo>
                <a:cubicBezTo>
                  <a:pt x="191" y="0"/>
                  <a:pt x="191" y="0"/>
                  <a:pt x="191" y="0"/>
                </a:cubicBezTo>
                <a:close/>
                <a:moveTo>
                  <a:pt x="156" y="0"/>
                </a:moveTo>
                <a:cubicBezTo>
                  <a:pt x="0" y="156"/>
                  <a:pt x="0" y="156"/>
                  <a:pt x="0" y="156"/>
                </a:cubicBezTo>
                <a:cubicBezTo>
                  <a:pt x="0" y="135"/>
                  <a:pt x="0" y="135"/>
                  <a:pt x="0" y="135"/>
                </a:cubicBezTo>
                <a:cubicBezTo>
                  <a:pt x="136" y="0"/>
                  <a:pt x="136" y="0"/>
                  <a:pt x="136" y="0"/>
                </a:cubicBezTo>
                <a:cubicBezTo>
                  <a:pt x="156" y="0"/>
                  <a:pt x="156" y="0"/>
                  <a:pt x="156" y="0"/>
                </a:cubicBezTo>
                <a:close/>
                <a:moveTo>
                  <a:pt x="121" y="0"/>
                </a:moveTo>
                <a:cubicBezTo>
                  <a:pt x="0" y="121"/>
                  <a:pt x="0" y="121"/>
                  <a:pt x="0" y="121"/>
                </a:cubicBezTo>
                <a:cubicBezTo>
                  <a:pt x="0" y="101"/>
                  <a:pt x="0" y="101"/>
                  <a:pt x="0" y="101"/>
                </a:cubicBezTo>
                <a:cubicBezTo>
                  <a:pt x="101" y="0"/>
                  <a:pt x="101" y="0"/>
                  <a:pt x="101" y="0"/>
                </a:cubicBezTo>
                <a:cubicBezTo>
                  <a:pt x="121" y="0"/>
                  <a:pt x="121" y="0"/>
                  <a:pt x="121" y="0"/>
                </a:cubicBezTo>
                <a:close/>
                <a:moveTo>
                  <a:pt x="87" y="0"/>
                </a:moveTo>
                <a:cubicBezTo>
                  <a:pt x="0" y="86"/>
                  <a:pt x="0" y="86"/>
                  <a:pt x="0" y="86"/>
                </a:cubicBezTo>
                <a:cubicBezTo>
                  <a:pt x="0" y="66"/>
                  <a:pt x="0" y="66"/>
                  <a:pt x="0" y="66"/>
                </a:cubicBezTo>
                <a:cubicBezTo>
                  <a:pt x="66" y="0"/>
                  <a:pt x="66" y="0"/>
                  <a:pt x="66" y="0"/>
                </a:cubicBezTo>
                <a:cubicBezTo>
                  <a:pt x="87" y="0"/>
                  <a:pt x="87" y="0"/>
                  <a:pt x="87" y="0"/>
                </a:cubicBezTo>
                <a:close/>
                <a:moveTo>
                  <a:pt x="52" y="0"/>
                </a:moveTo>
                <a:cubicBezTo>
                  <a:pt x="0" y="51"/>
                  <a:pt x="0" y="51"/>
                  <a:pt x="0" y="51"/>
                </a:cubicBezTo>
                <a:cubicBezTo>
                  <a:pt x="0" y="31"/>
                  <a:pt x="0" y="31"/>
                  <a:pt x="0" y="31"/>
                </a:cubicBezTo>
                <a:cubicBezTo>
                  <a:pt x="31" y="0"/>
                  <a:pt x="31" y="0"/>
                  <a:pt x="31" y="0"/>
                </a:cubicBezTo>
                <a:cubicBezTo>
                  <a:pt x="52" y="0"/>
                  <a:pt x="52" y="0"/>
                  <a:pt x="52" y="0"/>
                </a:cubicBezTo>
                <a:close/>
                <a:moveTo>
                  <a:pt x="16" y="1"/>
                </a:moveTo>
                <a:cubicBezTo>
                  <a:pt x="2" y="15"/>
                  <a:pt x="2" y="15"/>
                  <a:pt x="2" y="15"/>
                </a:cubicBezTo>
                <a:cubicBezTo>
                  <a:pt x="3" y="12"/>
                  <a:pt x="5" y="9"/>
                  <a:pt x="7" y="7"/>
                </a:cubicBezTo>
                <a:cubicBezTo>
                  <a:pt x="10" y="4"/>
                  <a:pt x="13" y="2"/>
                  <a:pt x="16" y="1"/>
                </a:cubicBezTo>
                <a:close/>
                <a:moveTo>
                  <a:pt x="0" y="240"/>
                </a:moveTo>
                <a:cubicBezTo>
                  <a:pt x="219" y="21"/>
                  <a:pt x="219" y="21"/>
                  <a:pt x="219" y="21"/>
                </a:cubicBezTo>
                <a:cubicBezTo>
                  <a:pt x="219" y="42"/>
                  <a:pt x="219" y="42"/>
                  <a:pt x="219" y="42"/>
                </a:cubicBezTo>
                <a:cubicBezTo>
                  <a:pt x="0" y="260"/>
                  <a:pt x="0" y="260"/>
                  <a:pt x="0" y="260"/>
                </a:cubicBezTo>
                <a:cubicBezTo>
                  <a:pt x="0" y="240"/>
                  <a:pt x="0" y="240"/>
                  <a:pt x="0" y="240"/>
                </a:cubicBezTo>
                <a:close/>
                <a:moveTo>
                  <a:pt x="0" y="274"/>
                </a:moveTo>
                <a:cubicBezTo>
                  <a:pt x="219" y="56"/>
                  <a:pt x="219" y="56"/>
                  <a:pt x="219" y="56"/>
                </a:cubicBezTo>
                <a:cubicBezTo>
                  <a:pt x="219" y="77"/>
                  <a:pt x="219" y="77"/>
                  <a:pt x="219" y="77"/>
                </a:cubicBezTo>
                <a:cubicBezTo>
                  <a:pt x="0" y="295"/>
                  <a:pt x="0" y="295"/>
                  <a:pt x="0" y="295"/>
                </a:cubicBezTo>
                <a:cubicBezTo>
                  <a:pt x="0" y="274"/>
                  <a:pt x="0" y="274"/>
                  <a:pt x="0" y="274"/>
                </a:cubicBezTo>
                <a:close/>
                <a:moveTo>
                  <a:pt x="0" y="309"/>
                </a:moveTo>
                <a:cubicBezTo>
                  <a:pt x="219" y="91"/>
                  <a:pt x="219" y="91"/>
                  <a:pt x="219" y="91"/>
                </a:cubicBezTo>
                <a:cubicBezTo>
                  <a:pt x="219" y="96"/>
                  <a:pt x="221" y="101"/>
                  <a:pt x="224" y="106"/>
                </a:cubicBezTo>
                <a:cubicBezTo>
                  <a:pt x="0" y="330"/>
                  <a:pt x="0" y="330"/>
                  <a:pt x="0" y="330"/>
                </a:cubicBezTo>
                <a:cubicBezTo>
                  <a:pt x="0" y="309"/>
                  <a:pt x="0" y="309"/>
                  <a:pt x="0" y="309"/>
                </a:cubicBezTo>
                <a:close/>
                <a:moveTo>
                  <a:pt x="0" y="344"/>
                </a:moveTo>
                <a:cubicBezTo>
                  <a:pt x="230" y="114"/>
                  <a:pt x="230" y="114"/>
                  <a:pt x="230" y="114"/>
                </a:cubicBezTo>
                <a:cubicBezTo>
                  <a:pt x="234" y="117"/>
                  <a:pt x="239" y="120"/>
                  <a:pt x="244" y="121"/>
                </a:cubicBezTo>
                <a:cubicBezTo>
                  <a:pt x="0" y="364"/>
                  <a:pt x="0" y="364"/>
                  <a:pt x="0" y="364"/>
                </a:cubicBezTo>
                <a:cubicBezTo>
                  <a:pt x="0" y="344"/>
                  <a:pt x="0" y="344"/>
                  <a:pt x="0" y="344"/>
                </a:cubicBezTo>
                <a:close/>
                <a:moveTo>
                  <a:pt x="0" y="379"/>
                </a:moveTo>
                <a:cubicBezTo>
                  <a:pt x="257" y="122"/>
                  <a:pt x="257" y="122"/>
                  <a:pt x="257" y="122"/>
                </a:cubicBezTo>
                <a:cubicBezTo>
                  <a:pt x="277" y="122"/>
                  <a:pt x="277" y="122"/>
                  <a:pt x="277" y="122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379"/>
                  <a:pt x="0" y="379"/>
                  <a:pt x="0" y="379"/>
                </a:cubicBezTo>
                <a:close/>
                <a:moveTo>
                  <a:pt x="0" y="413"/>
                </a:moveTo>
                <a:cubicBezTo>
                  <a:pt x="291" y="122"/>
                  <a:pt x="291" y="122"/>
                  <a:pt x="291" y="122"/>
                </a:cubicBezTo>
                <a:cubicBezTo>
                  <a:pt x="312" y="122"/>
                  <a:pt x="312" y="122"/>
                  <a:pt x="312" y="122"/>
                </a:cubicBezTo>
                <a:cubicBezTo>
                  <a:pt x="0" y="434"/>
                  <a:pt x="0" y="434"/>
                  <a:pt x="0" y="434"/>
                </a:cubicBezTo>
                <a:cubicBezTo>
                  <a:pt x="0" y="432"/>
                  <a:pt x="0" y="432"/>
                  <a:pt x="0" y="432"/>
                </a:cubicBezTo>
                <a:cubicBezTo>
                  <a:pt x="0" y="432"/>
                  <a:pt x="0" y="432"/>
                  <a:pt x="0" y="432"/>
                </a:cubicBezTo>
                <a:cubicBezTo>
                  <a:pt x="0" y="432"/>
                  <a:pt x="0" y="432"/>
                  <a:pt x="0" y="432"/>
                </a:cubicBezTo>
                <a:cubicBezTo>
                  <a:pt x="0" y="413"/>
                  <a:pt x="0" y="413"/>
                  <a:pt x="0" y="413"/>
                </a:cubicBezTo>
                <a:close/>
                <a:moveTo>
                  <a:pt x="4" y="445"/>
                </a:moveTo>
                <a:cubicBezTo>
                  <a:pt x="326" y="122"/>
                  <a:pt x="326" y="122"/>
                  <a:pt x="326" y="122"/>
                </a:cubicBezTo>
                <a:cubicBezTo>
                  <a:pt x="341" y="122"/>
                  <a:pt x="341" y="122"/>
                  <a:pt x="341" y="122"/>
                </a:cubicBezTo>
                <a:cubicBezTo>
                  <a:pt x="341" y="128"/>
                  <a:pt x="341" y="128"/>
                  <a:pt x="341" y="128"/>
                </a:cubicBezTo>
                <a:cubicBezTo>
                  <a:pt x="15" y="454"/>
                  <a:pt x="15" y="454"/>
                  <a:pt x="15" y="454"/>
                </a:cubicBezTo>
                <a:cubicBezTo>
                  <a:pt x="12" y="453"/>
                  <a:pt x="9" y="451"/>
                  <a:pt x="7" y="449"/>
                </a:cubicBezTo>
                <a:cubicBezTo>
                  <a:pt x="6" y="447"/>
                  <a:pt x="5" y="446"/>
                  <a:pt x="4" y="445"/>
                </a:cubicBezTo>
                <a:close/>
                <a:moveTo>
                  <a:pt x="28" y="455"/>
                </a:moveTo>
                <a:cubicBezTo>
                  <a:pt x="341" y="142"/>
                  <a:pt x="341" y="142"/>
                  <a:pt x="341" y="142"/>
                </a:cubicBezTo>
                <a:cubicBezTo>
                  <a:pt x="341" y="163"/>
                  <a:pt x="341" y="163"/>
                  <a:pt x="341" y="163"/>
                </a:cubicBezTo>
                <a:cubicBezTo>
                  <a:pt x="48" y="455"/>
                  <a:pt x="48" y="455"/>
                  <a:pt x="48" y="455"/>
                </a:cubicBezTo>
                <a:cubicBezTo>
                  <a:pt x="28" y="455"/>
                  <a:pt x="28" y="455"/>
                  <a:pt x="28" y="455"/>
                </a:cubicBezTo>
                <a:close/>
                <a:moveTo>
                  <a:pt x="63" y="455"/>
                </a:moveTo>
                <a:cubicBezTo>
                  <a:pt x="341" y="177"/>
                  <a:pt x="341" y="177"/>
                  <a:pt x="341" y="177"/>
                </a:cubicBezTo>
                <a:cubicBezTo>
                  <a:pt x="341" y="197"/>
                  <a:pt x="341" y="197"/>
                  <a:pt x="341" y="197"/>
                </a:cubicBezTo>
                <a:cubicBezTo>
                  <a:pt x="83" y="455"/>
                  <a:pt x="83" y="455"/>
                  <a:pt x="83" y="455"/>
                </a:cubicBezTo>
                <a:cubicBezTo>
                  <a:pt x="63" y="455"/>
                  <a:pt x="63" y="455"/>
                  <a:pt x="63" y="455"/>
                </a:cubicBezTo>
                <a:close/>
                <a:moveTo>
                  <a:pt x="97" y="455"/>
                </a:moveTo>
                <a:cubicBezTo>
                  <a:pt x="118" y="455"/>
                  <a:pt x="118" y="455"/>
                  <a:pt x="118" y="455"/>
                </a:cubicBezTo>
                <a:cubicBezTo>
                  <a:pt x="218" y="355"/>
                  <a:pt x="218" y="355"/>
                  <a:pt x="218" y="355"/>
                </a:cubicBezTo>
                <a:cubicBezTo>
                  <a:pt x="218" y="353"/>
                  <a:pt x="218" y="351"/>
                  <a:pt x="218" y="349"/>
                </a:cubicBezTo>
                <a:cubicBezTo>
                  <a:pt x="218" y="343"/>
                  <a:pt x="219" y="337"/>
                  <a:pt x="222" y="331"/>
                </a:cubicBezTo>
                <a:cubicBezTo>
                  <a:pt x="97" y="455"/>
                  <a:pt x="97" y="455"/>
                  <a:pt x="97" y="455"/>
                </a:cubicBezTo>
                <a:close/>
                <a:moveTo>
                  <a:pt x="132" y="455"/>
                </a:moveTo>
                <a:cubicBezTo>
                  <a:pt x="153" y="455"/>
                  <a:pt x="153" y="455"/>
                  <a:pt x="153" y="455"/>
                </a:cubicBezTo>
                <a:cubicBezTo>
                  <a:pt x="229" y="379"/>
                  <a:pt x="229" y="379"/>
                  <a:pt x="229" y="379"/>
                </a:cubicBezTo>
                <a:cubicBezTo>
                  <a:pt x="226" y="375"/>
                  <a:pt x="223" y="371"/>
                  <a:pt x="221" y="366"/>
                </a:cubicBezTo>
                <a:cubicBezTo>
                  <a:pt x="132" y="455"/>
                  <a:pt x="132" y="455"/>
                  <a:pt x="132" y="455"/>
                </a:cubicBezTo>
                <a:close/>
                <a:moveTo>
                  <a:pt x="167" y="455"/>
                </a:moveTo>
                <a:cubicBezTo>
                  <a:pt x="187" y="455"/>
                  <a:pt x="187" y="455"/>
                  <a:pt x="187" y="455"/>
                </a:cubicBezTo>
                <a:cubicBezTo>
                  <a:pt x="250" y="393"/>
                  <a:pt x="250" y="393"/>
                  <a:pt x="250" y="393"/>
                </a:cubicBezTo>
                <a:cubicBezTo>
                  <a:pt x="245" y="391"/>
                  <a:pt x="241" y="389"/>
                  <a:pt x="237" y="386"/>
                </a:cubicBezTo>
                <a:cubicBezTo>
                  <a:pt x="167" y="455"/>
                  <a:pt x="167" y="455"/>
                  <a:pt x="167" y="455"/>
                </a:cubicBezTo>
                <a:close/>
                <a:moveTo>
                  <a:pt x="202" y="455"/>
                </a:moveTo>
                <a:cubicBezTo>
                  <a:pt x="222" y="455"/>
                  <a:pt x="222" y="455"/>
                  <a:pt x="222" y="455"/>
                </a:cubicBezTo>
                <a:cubicBezTo>
                  <a:pt x="292" y="386"/>
                  <a:pt x="292" y="386"/>
                  <a:pt x="292" y="386"/>
                </a:cubicBezTo>
                <a:cubicBezTo>
                  <a:pt x="284" y="391"/>
                  <a:pt x="275" y="395"/>
                  <a:pt x="264" y="395"/>
                </a:cubicBezTo>
                <a:cubicBezTo>
                  <a:pt x="262" y="395"/>
                  <a:pt x="262" y="395"/>
                  <a:pt x="262" y="395"/>
                </a:cubicBezTo>
                <a:cubicBezTo>
                  <a:pt x="202" y="455"/>
                  <a:pt x="202" y="455"/>
                  <a:pt x="202" y="455"/>
                </a:cubicBezTo>
                <a:close/>
                <a:moveTo>
                  <a:pt x="237" y="455"/>
                </a:moveTo>
                <a:cubicBezTo>
                  <a:pt x="257" y="455"/>
                  <a:pt x="257" y="455"/>
                  <a:pt x="257" y="455"/>
                </a:cubicBezTo>
                <a:cubicBezTo>
                  <a:pt x="341" y="371"/>
                  <a:pt x="341" y="371"/>
                  <a:pt x="341" y="371"/>
                </a:cubicBezTo>
                <a:cubicBezTo>
                  <a:pt x="341" y="351"/>
                  <a:pt x="341" y="351"/>
                  <a:pt x="341" y="351"/>
                </a:cubicBezTo>
                <a:cubicBezTo>
                  <a:pt x="237" y="455"/>
                  <a:pt x="237" y="455"/>
                  <a:pt x="237" y="455"/>
                </a:cubicBezTo>
                <a:close/>
                <a:moveTo>
                  <a:pt x="271" y="455"/>
                </a:moveTo>
                <a:cubicBezTo>
                  <a:pt x="292" y="455"/>
                  <a:pt x="292" y="455"/>
                  <a:pt x="292" y="455"/>
                </a:cubicBezTo>
                <a:cubicBezTo>
                  <a:pt x="341" y="406"/>
                  <a:pt x="341" y="406"/>
                  <a:pt x="341" y="406"/>
                </a:cubicBezTo>
                <a:cubicBezTo>
                  <a:pt x="341" y="386"/>
                  <a:pt x="341" y="386"/>
                  <a:pt x="341" y="386"/>
                </a:cubicBezTo>
                <a:cubicBezTo>
                  <a:pt x="271" y="455"/>
                  <a:pt x="271" y="455"/>
                  <a:pt x="271" y="455"/>
                </a:cubicBezTo>
                <a:close/>
                <a:moveTo>
                  <a:pt x="306" y="455"/>
                </a:moveTo>
                <a:cubicBezTo>
                  <a:pt x="318" y="455"/>
                  <a:pt x="318" y="455"/>
                  <a:pt x="318" y="455"/>
                </a:cubicBezTo>
                <a:cubicBezTo>
                  <a:pt x="322" y="455"/>
                  <a:pt x="327" y="454"/>
                  <a:pt x="330" y="452"/>
                </a:cubicBezTo>
                <a:cubicBezTo>
                  <a:pt x="337" y="445"/>
                  <a:pt x="337" y="445"/>
                  <a:pt x="337" y="445"/>
                </a:cubicBezTo>
                <a:cubicBezTo>
                  <a:pt x="340" y="441"/>
                  <a:pt x="341" y="437"/>
                  <a:pt x="341" y="432"/>
                </a:cubicBezTo>
                <a:cubicBezTo>
                  <a:pt x="341" y="420"/>
                  <a:pt x="341" y="420"/>
                  <a:pt x="341" y="420"/>
                </a:cubicBezTo>
                <a:cubicBezTo>
                  <a:pt x="306" y="455"/>
                  <a:pt x="306" y="455"/>
                  <a:pt x="306" y="455"/>
                </a:cubicBezTo>
                <a:close/>
                <a:moveTo>
                  <a:pt x="341" y="337"/>
                </a:moveTo>
                <a:cubicBezTo>
                  <a:pt x="341" y="316"/>
                  <a:pt x="341" y="316"/>
                  <a:pt x="341" y="316"/>
                </a:cubicBezTo>
                <a:cubicBezTo>
                  <a:pt x="310" y="347"/>
                  <a:pt x="310" y="347"/>
                  <a:pt x="310" y="347"/>
                </a:cubicBezTo>
                <a:cubicBezTo>
                  <a:pt x="310" y="349"/>
                  <a:pt x="310" y="349"/>
                  <a:pt x="310" y="349"/>
                </a:cubicBezTo>
                <a:cubicBezTo>
                  <a:pt x="310" y="359"/>
                  <a:pt x="307" y="369"/>
                  <a:pt x="301" y="376"/>
                </a:cubicBezTo>
                <a:cubicBezTo>
                  <a:pt x="341" y="337"/>
                  <a:pt x="341" y="337"/>
                  <a:pt x="341" y="337"/>
                </a:cubicBezTo>
                <a:close/>
                <a:moveTo>
                  <a:pt x="341" y="302"/>
                </a:moveTo>
                <a:cubicBezTo>
                  <a:pt x="341" y="281"/>
                  <a:pt x="341" y="281"/>
                  <a:pt x="341" y="281"/>
                </a:cubicBezTo>
                <a:cubicBezTo>
                  <a:pt x="301" y="321"/>
                  <a:pt x="301" y="321"/>
                  <a:pt x="301" y="321"/>
                </a:cubicBezTo>
                <a:cubicBezTo>
                  <a:pt x="304" y="325"/>
                  <a:pt x="307" y="330"/>
                  <a:pt x="308" y="335"/>
                </a:cubicBezTo>
                <a:cubicBezTo>
                  <a:pt x="341" y="302"/>
                  <a:pt x="341" y="302"/>
                  <a:pt x="341" y="302"/>
                </a:cubicBezTo>
                <a:close/>
                <a:moveTo>
                  <a:pt x="341" y="267"/>
                </a:moveTo>
                <a:cubicBezTo>
                  <a:pt x="341" y="247"/>
                  <a:pt x="341" y="247"/>
                  <a:pt x="341" y="247"/>
                </a:cubicBezTo>
                <a:cubicBezTo>
                  <a:pt x="282" y="306"/>
                  <a:pt x="282" y="306"/>
                  <a:pt x="282" y="306"/>
                </a:cubicBezTo>
                <a:cubicBezTo>
                  <a:pt x="286" y="308"/>
                  <a:pt x="291" y="311"/>
                  <a:pt x="294" y="314"/>
                </a:cubicBezTo>
                <a:cubicBezTo>
                  <a:pt x="341" y="267"/>
                  <a:pt x="341" y="267"/>
                  <a:pt x="341" y="267"/>
                </a:cubicBezTo>
                <a:close/>
                <a:moveTo>
                  <a:pt x="341" y="232"/>
                </a:moveTo>
                <a:cubicBezTo>
                  <a:pt x="341" y="212"/>
                  <a:pt x="341" y="212"/>
                  <a:pt x="341" y="212"/>
                </a:cubicBezTo>
                <a:cubicBezTo>
                  <a:pt x="247" y="306"/>
                  <a:pt x="247" y="306"/>
                  <a:pt x="247" y="306"/>
                </a:cubicBezTo>
                <a:cubicBezTo>
                  <a:pt x="252" y="304"/>
                  <a:pt x="258" y="303"/>
                  <a:pt x="264" y="303"/>
                </a:cubicBezTo>
                <a:cubicBezTo>
                  <a:pt x="266" y="303"/>
                  <a:pt x="268" y="303"/>
                  <a:pt x="270" y="303"/>
                </a:cubicBezTo>
                <a:lnTo>
                  <a:pt x="341" y="232"/>
                </a:lnTo>
                <a:close/>
              </a:path>
            </a:pathLst>
          </a:cu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54" name="Freeform 254"/>
          <p:cNvSpPr>
            <a:spLocks noEditPoints="1"/>
          </p:cNvSpPr>
          <p:nvPr/>
        </p:nvSpPr>
        <p:spPr bwMode="auto">
          <a:xfrm>
            <a:off x="4962526" y="3697288"/>
            <a:ext cx="165100" cy="171450"/>
          </a:xfrm>
          <a:custGeom>
            <a:avLst/>
            <a:gdLst>
              <a:gd name="T0" fmla="*/ 98 w 98"/>
              <a:gd name="T1" fmla="*/ 97 h 102"/>
              <a:gd name="T2" fmla="*/ 88 w 98"/>
              <a:gd name="T3" fmla="*/ 87 h 102"/>
              <a:gd name="T4" fmla="*/ 73 w 98"/>
              <a:gd name="T5" fmla="*/ 102 h 102"/>
              <a:gd name="T6" fmla="*/ 93 w 98"/>
              <a:gd name="T7" fmla="*/ 102 h 102"/>
              <a:gd name="T8" fmla="*/ 98 w 98"/>
              <a:gd name="T9" fmla="*/ 97 h 102"/>
              <a:gd name="T10" fmla="*/ 81 w 98"/>
              <a:gd name="T11" fmla="*/ 80 h 102"/>
              <a:gd name="T12" fmla="*/ 59 w 98"/>
              <a:gd name="T13" fmla="*/ 102 h 102"/>
              <a:gd name="T14" fmla="*/ 38 w 98"/>
              <a:gd name="T15" fmla="*/ 102 h 102"/>
              <a:gd name="T16" fmla="*/ 71 w 98"/>
              <a:gd name="T17" fmla="*/ 69 h 102"/>
              <a:gd name="T18" fmla="*/ 81 w 98"/>
              <a:gd name="T19" fmla="*/ 80 h 102"/>
              <a:gd name="T20" fmla="*/ 63 w 98"/>
              <a:gd name="T21" fmla="*/ 62 h 102"/>
              <a:gd name="T22" fmla="*/ 53 w 98"/>
              <a:gd name="T23" fmla="*/ 52 h 102"/>
              <a:gd name="T24" fmla="*/ 9 w 98"/>
              <a:gd name="T25" fmla="*/ 97 h 102"/>
              <a:gd name="T26" fmla="*/ 23 w 98"/>
              <a:gd name="T27" fmla="*/ 102 h 102"/>
              <a:gd name="T28" fmla="*/ 24 w 98"/>
              <a:gd name="T29" fmla="*/ 102 h 102"/>
              <a:gd name="T30" fmla="*/ 63 w 98"/>
              <a:gd name="T31" fmla="*/ 62 h 102"/>
              <a:gd name="T32" fmla="*/ 46 w 98"/>
              <a:gd name="T33" fmla="*/ 45 h 102"/>
              <a:gd name="T34" fmla="*/ 36 w 98"/>
              <a:gd name="T35" fmla="*/ 35 h 102"/>
              <a:gd name="T36" fmla="*/ 0 w 98"/>
              <a:gd name="T37" fmla="*/ 70 h 102"/>
              <a:gd name="T38" fmla="*/ 0 w 98"/>
              <a:gd name="T39" fmla="*/ 79 h 102"/>
              <a:gd name="T40" fmla="*/ 2 w 98"/>
              <a:gd name="T41" fmla="*/ 89 h 102"/>
              <a:gd name="T42" fmla="*/ 46 w 98"/>
              <a:gd name="T43" fmla="*/ 45 h 102"/>
              <a:gd name="T44" fmla="*/ 29 w 98"/>
              <a:gd name="T45" fmla="*/ 28 h 102"/>
              <a:gd name="T46" fmla="*/ 0 w 98"/>
              <a:gd name="T47" fmla="*/ 56 h 102"/>
              <a:gd name="T48" fmla="*/ 0 w 98"/>
              <a:gd name="T49" fmla="*/ 35 h 102"/>
              <a:gd name="T50" fmla="*/ 18 w 98"/>
              <a:gd name="T51" fmla="*/ 17 h 102"/>
              <a:gd name="T52" fmla="*/ 29 w 98"/>
              <a:gd name="T53" fmla="*/ 28 h 102"/>
              <a:gd name="T54" fmla="*/ 11 w 98"/>
              <a:gd name="T55" fmla="*/ 10 h 102"/>
              <a:gd name="T56" fmla="*/ 1 w 98"/>
              <a:gd name="T57" fmla="*/ 0 h 102"/>
              <a:gd name="T58" fmla="*/ 0 w 98"/>
              <a:gd name="T59" fmla="*/ 1 h 102"/>
              <a:gd name="T60" fmla="*/ 0 w 98"/>
              <a:gd name="T61" fmla="*/ 21 h 102"/>
              <a:gd name="T62" fmla="*/ 11 w 98"/>
              <a:gd name="T63" fmla="*/ 10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98" h="102">
                <a:moveTo>
                  <a:pt x="98" y="97"/>
                </a:moveTo>
                <a:cubicBezTo>
                  <a:pt x="88" y="87"/>
                  <a:pt x="88" y="87"/>
                  <a:pt x="88" y="87"/>
                </a:cubicBezTo>
                <a:cubicBezTo>
                  <a:pt x="73" y="102"/>
                  <a:pt x="73" y="102"/>
                  <a:pt x="73" y="102"/>
                </a:cubicBezTo>
                <a:cubicBezTo>
                  <a:pt x="93" y="102"/>
                  <a:pt x="93" y="102"/>
                  <a:pt x="93" y="102"/>
                </a:cubicBezTo>
                <a:cubicBezTo>
                  <a:pt x="98" y="97"/>
                  <a:pt x="98" y="97"/>
                  <a:pt x="98" y="97"/>
                </a:cubicBezTo>
                <a:close/>
                <a:moveTo>
                  <a:pt x="81" y="80"/>
                </a:moveTo>
                <a:cubicBezTo>
                  <a:pt x="59" y="102"/>
                  <a:pt x="59" y="102"/>
                  <a:pt x="59" y="102"/>
                </a:cubicBezTo>
                <a:cubicBezTo>
                  <a:pt x="38" y="102"/>
                  <a:pt x="38" y="102"/>
                  <a:pt x="38" y="102"/>
                </a:cubicBezTo>
                <a:cubicBezTo>
                  <a:pt x="71" y="69"/>
                  <a:pt x="71" y="69"/>
                  <a:pt x="71" y="69"/>
                </a:cubicBezTo>
                <a:cubicBezTo>
                  <a:pt x="81" y="80"/>
                  <a:pt x="81" y="80"/>
                  <a:pt x="81" y="80"/>
                </a:cubicBezTo>
                <a:close/>
                <a:moveTo>
                  <a:pt x="63" y="62"/>
                </a:moveTo>
                <a:cubicBezTo>
                  <a:pt x="53" y="52"/>
                  <a:pt x="53" y="52"/>
                  <a:pt x="53" y="52"/>
                </a:cubicBezTo>
                <a:cubicBezTo>
                  <a:pt x="9" y="97"/>
                  <a:pt x="9" y="97"/>
                  <a:pt x="9" y="97"/>
                </a:cubicBezTo>
                <a:cubicBezTo>
                  <a:pt x="13" y="100"/>
                  <a:pt x="18" y="102"/>
                  <a:pt x="23" y="102"/>
                </a:cubicBezTo>
                <a:cubicBezTo>
                  <a:pt x="24" y="102"/>
                  <a:pt x="24" y="102"/>
                  <a:pt x="24" y="102"/>
                </a:cubicBezTo>
                <a:cubicBezTo>
                  <a:pt x="63" y="62"/>
                  <a:pt x="63" y="62"/>
                  <a:pt x="63" y="62"/>
                </a:cubicBezTo>
                <a:close/>
                <a:moveTo>
                  <a:pt x="46" y="45"/>
                </a:moveTo>
                <a:cubicBezTo>
                  <a:pt x="36" y="35"/>
                  <a:pt x="36" y="35"/>
                  <a:pt x="36" y="35"/>
                </a:cubicBezTo>
                <a:cubicBezTo>
                  <a:pt x="0" y="70"/>
                  <a:pt x="0" y="70"/>
                  <a:pt x="0" y="70"/>
                </a:cubicBezTo>
                <a:cubicBezTo>
                  <a:pt x="0" y="79"/>
                  <a:pt x="0" y="79"/>
                  <a:pt x="0" y="79"/>
                </a:cubicBezTo>
                <a:cubicBezTo>
                  <a:pt x="0" y="82"/>
                  <a:pt x="1" y="86"/>
                  <a:pt x="2" y="89"/>
                </a:cubicBezTo>
                <a:cubicBezTo>
                  <a:pt x="46" y="45"/>
                  <a:pt x="46" y="45"/>
                  <a:pt x="46" y="45"/>
                </a:cubicBezTo>
                <a:close/>
                <a:moveTo>
                  <a:pt x="29" y="28"/>
                </a:moveTo>
                <a:cubicBezTo>
                  <a:pt x="0" y="56"/>
                  <a:pt x="0" y="56"/>
                  <a:pt x="0" y="56"/>
                </a:cubicBezTo>
                <a:cubicBezTo>
                  <a:pt x="0" y="35"/>
                  <a:pt x="0" y="35"/>
                  <a:pt x="0" y="35"/>
                </a:cubicBezTo>
                <a:cubicBezTo>
                  <a:pt x="18" y="17"/>
                  <a:pt x="18" y="17"/>
                  <a:pt x="18" y="17"/>
                </a:cubicBezTo>
                <a:cubicBezTo>
                  <a:pt x="29" y="28"/>
                  <a:pt x="29" y="28"/>
                  <a:pt x="29" y="28"/>
                </a:cubicBezTo>
                <a:close/>
                <a:moveTo>
                  <a:pt x="11" y="10"/>
                </a:moveTo>
                <a:cubicBezTo>
                  <a:pt x="1" y="0"/>
                  <a:pt x="1" y="0"/>
                  <a:pt x="1" y="0"/>
                </a:cubicBezTo>
                <a:cubicBezTo>
                  <a:pt x="0" y="1"/>
                  <a:pt x="0" y="1"/>
                  <a:pt x="0" y="1"/>
                </a:cubicBezTo>
                <a:cubicBezTo>
                  <a:pt x="0" y="21"/>
                  <a:pt x="0" y="21"/>
                  <a:pt x="0" y="21"/>
                </a:cubicBezTo>
                <a:lnTo>
                  <a:pt x="11" y="10"/>
                </a:ln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55" name="Freeform 255"/>
          <p:cNvSpPr>
            <a:spLocks noEditPoints="1"/>
          </p:cNvSpPr>
          <p:nvPr/>
        </p:nvSpPr>
        <p:spPr bwMode="auto">
          <a:xfrm>
            <a:off x="4962526" y="4211638"/>
            <a:ext cx="115888" cy="114300"/>
          </a:xfrm>
          <a:custGeom>
            <a:avLst/>
            <a:gdLst>
              <a:gd name="T0" fmla="*/ 29 w 69"/>
              <a:gd name="T1" fmla="*/ 0 h 68"/>
              <a:gd name="T2" fmla="*/ 10 w 69"/>
              <a:gd name="T3" fmla="*/ 9 h 68"/>
              <a:gd name="T4" fmla="*/ 9 w 69"/>
              <a:gd name="T5" fmla="*/ 10 h 68"/>
              <a:gd name="T6" fmla="*/ 0 w 69"/>
              <a:gd name="T7" fmla="*/ 28 h 68"/>
              <a:gd name="T8" fmla="*/ 29 w 69"/>
              <a:gd name="T9" fmla="*/ 0 h 68"/>
              <a:gd name="T10" fmla="*/ 1 w 69"/>
              <a:gd name="T11" fmla="*/ 42 h 68"/>
              <a:gd name="T12" fmla="*/ 42 w 69"/>
              <a:gd name="T13" fmla="*/ 0 h 68"/>
              <a:gd name="T14" fmla="*/ 56 w 69"/>
              <a:gd name="T15" fmla="*/ 7 h 68"/>
              <a:gd name="T16" fmla="*/ 7 w 69"/>
              <a:gd name="T17" fmla="*/ 56 h 68"/>
              <a:gd name="T18" fmla="*/ 1 w 69"/>
              <a:gd name="T19" fmla="*/ 42 h 68"/>
              <a:gd name="T20" fmla="*/ 15 w 69"/>
              <a:gd name="T21" fmla="*/ 62 h 68"/>
              <a:gd name="T22" fmla="*/ 63 w 69"/>
              <a:gd name="T23" fmla="*/ 14 h 68"/>
              <a:gd name="T24" fmla="*/ 69 w 69"/>
              <a:gd name="T25" fmla="*/ 29 h 68"/>
              <a:gd name="T26" fmla="*/ 30 w 69"/>
              <a:gd name="T27" fmla="*/ 68 h 68"/>
              <a:gd name="T28" fmla="*/ 15 w 69"/>
              <a:gd name="T29" fmla="*/ 62 h 68"/>
              <a:gd name="T30" fmla="*/ 46 w 69"/>
              <a:gd name="T31" fmla="*/ 66 h 68"/>
              <a:gd name="T32" fmla="*/ 59 w 69"/>
              <a:gd name="T33" fmla="*/ 58 h 68"/>
              <a:gd name="T34" fmla="*/ 59 w 69"/>
              <a:gd name="T35" fmla="*/ 58 h 68"/>
              <a:gd name="T36" fmla="*/ 59 w 69"/>
              <a:gd name="T37" fmla="*/ 58 h 68"/>
              <a:gd name="T38" fmla="*/ 67 w 69"/>
              <a:gd name="T39" fmla="*/ 45 h 68"/>
              <a:gd name="T40" fmla="*/ 46 w 69"/>
              <a:gd name="T41" fmla="*/ 66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69" h="68">
                <a:moveTo>
                  <a:pt x="29" y="0"/>
                </a:moveTo>
                <a:cubicBezTo>
                  <a:pt x="21" y="1"/>
                  <a:pt x="15" y="4"/>
                  <a:pt x="10" y="9"/>
                </a:cubicBezTo>
                <a:cubicBezTo>
                  <a:pt x="9" y="10"/>
                  <a:pt x="9" y="10"/>
                  <a:pt x="9" y="10"/>
                </a:cubicBezTo>
                <a:cubicBezTo>
                  <a:pt x="5" y="15"/>
                  <a:pt x="1" y="21"/>
                  <a:pt x="0" y="28"/>
                </a:cubicBezTo>
                <a:cubicBezTo>
                  <a:pt x="29" y="0"/>
                  <a:pt x="29" y="0"/>
                  <a:pt x="29" y="0"/>
                </a:cubicBezTo>
                <a:close/>
                <a:moveTo>
                  <a:pt x="1" y="42"/>
                </a:moveTo>
                <a:cubicBezTo>
                  <a:pt x="42" y="0"/>
                  <a:pt x="42" y="0"/>
                  <a:pt x="42" y="0"/>
                </a:cubicBezTo>
                <a:cubicBezTo>
                  <a:pt x="48" y="1"/>
                  <a:pt x="52" y="4"/>
                  <a:pt x="56" y="7"/>
                </a:cubicBezTo>
                <a:cubicBezTo>
                  <a:pt x="7" y="56"/>
                  <a:pt x="7" y="56"/>
                  <a:pt x="7" y="56"/>
                </a:cubicBezTo>
                <a:cubicBezTo>
                  <a:pt x="4" y="52"/>
                  <a:pt x="2" y="47"/>
                  <a:pt x="1" y="42"/>
                </a:cubicBezTo>
                <a:close/>
                <a:moveTo>
                  <a:pt x="15" y="62"/>
                </a:moveTo>
                <a:cubicBezTo>
                  <a:pt x="63" y="14"/>
                  <a:pt x="63" y="14"/>
                  <a:pt x="63" y="14"/>
                </a:cubicBezTo>
                <a:cubicBezTo>
                  <a:pt x="66" y="19"/>
                  <a:pt x="68" y="24"/>
                  <a:pt x="69" y="29"/>
                </a:cubicBezTo>
                <a:cubicBezTo>
                  <a:pt x="30" y="68"/>
                  <a:pt x="30" y="68"/>
                  <a:pt x="30" y="68"/>
                </a:cubicBezTo>
                <a:cubicBezTo>
                  <a:pt x="24" y="67"/>
                  <a:pt x="19" y="65"/>
                  <a:pt x="15" y="62"/>
                </a:cubicBezTo>
                <a:close/>
                <a:moveTo>
                  <a:pt x="46" y="66"/>
                </a:moveTo>
                <a:cubicBezTo>
                  <a:pt x="51" y="65"/>
                  <a:pt x="55" y="62"/>
                  <a:pt x="59" y="58"/>
                </a:cubicBezTo>
                <a:cubicBezTo>
                  <a:pt x="59" y="58"/>
                  <a:pt x="59" y="58"/>
                  <a:pt x="59" y="58"/>
                </a:cubicBezTo>
                <a:cubicBezTo>
                  <a:pt x="59" y="58"/>
                  <a:pt x="59" y="58"/>
                  <a:pt x="59" y="58"/>
                </a:cubicBezTo>
                <a:cubicBezTo>
                  <a:pt x="62" y="55"/>
                  <a:pt x="65" y="50"/>
                  <a:pt x="67" y="45"/>
                </a:cubicBezTo>
                <a:lnTo>
                  <a:pt x="46" y="66"/>
                </a:lnTo>
                <a:close/>
              </a:path>
            </a:pathLst>
          </a:custGeom>
          <a:solidFill>
            <a:srgbClr val="40B4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56" name="Freeform 256"/>
          <p:cNvSpPr>
            <a:spLocks noEditPoints="1"/>
          </p:cNvSpPr>
          <p:nvPr/>
        </p:nvSpPr>
        <p:spPr bwMode="auto">
          <a:xfrm>
            <a:off x="4557713" y="3662363"/>
            <a:ext cx="612775" cy="804862"/>
          </a:xfrm>
          <a:custGeom>
            <a:avLst/>
            <a:gdLst>
              <a:gd name="T0" fmla="*/ 235 w 364"/>
              <a:gd name="T1" fmla="*/ 0 h 479"/>
              <a:gd name="T2" fmla="*/ 240 w 364"/>
              <a:gd name="T3" fmla="*/ 2 h 479"/>
              <a:gd name="T4" fmla="*/ 364 w 364"/>
              <a:gd name="T5" fmla="*/ 129 h 479"/>
              <a:gd name="T6" fmla="*/ 363 w 364"/>
              <a:gd name="T7" fmla="*/ 444 h 479"/>
              <a:gd name="T8" fmla="*/ 329 w 364"/>
              <a:gd name="T9" fmla="*/ 479 h 479"/>
              <a:gd name="T10" fmla="*/ 34 w 364"/>
              <a:gd name="T11" fmla="*/ 479 h 479"/>
              <a:gd name="T12" fmla="*/ 10 w 364"/>
              <a:gd name="T13" fmla="*/ 469 h 479"/>
              <a:gd name="T14" fmla="*/ 0 w 364"/>
              <a:gd name="T15" fmla="*/ 444 h 479"/>
              <a:gd name="T16" fmla="*/ 0 w 364"/>
              <a:gd name="T17" fmla="*/ 35 h 479"/>
              <a:gd name="T18" fmla="*/ 10 w 364"/>
              <a:gd name="T19" fmla="*/ 11 h 479"/>
              <a:gd name="T20" fmla="*/ 34 w 364"/>
              <a:gd name="T21" fmla="*/ 0 h 479"/>
              <a:gd name="T22" fmla="*/ 34 w 364"/>
              <a:gd name="T23" fmla="*/ 0 h 479"/>
              <a:gd name="T24" fmla="*/ 238 w 364"/>
              <a:gd name="T25" fmla="*/ 306 h 479"/>
              <a:gd name="T26" fmla="*/ 238 w 364"/>
              <a:gd name="T27" fmla="*/ 294 h 479"/>
              <a:gd name="T28" fmla="*/ 60 w 364"/>
              <a:gd name="T29" fmla="*/ 300 h 479"/>
              <a:gd name="T30" fmla="*/ 66 w 364"/>
              <a:gd name="T31" fmla="*/ 242 h 479"/>
              <a:gd name="T32" fmla="*/ 290 w 364"/>
              <a:gd name="T33" fmla="*/ 236 h 479"/>
              <a:gd name="T34" fmla="*/ 66 w 364"/>
              <a:gd name="T35" fmla="*/ 230 h 479"/>
              <a:gd name="T36" fmla="*/ 66 w 364"/>
              <a:gd name="T37" fmla="*/ 242 h 479"/>
              <a:gd name="T38" fmla="*/ 268 w 364"/>
              <a:gd name="T39" fmla="*/ 182 h 479"/>
              <a:gd name="T40" fmla="*/ 268 w 364"/>
              <a:gd name="T41" fmla="*/ 170 h 479"/>
              <a:gd name="T42" fmla="*/ 60 w 364"/>
              <a:gd name="T43" fmla="*/ 176 h 479"/>
              <a:gd name="T44" fmla="*/ 275 w 364"/>
              <a:gd name="T45" fmla="*/ 326 h 479"/>
              <a:gd name="T46" fmla="*/ 250 w 364"/>
              <a:gd name="T47" fmla="*/ 337 h 479"/>
              <a:gd name="T48" fmla="*/ 251 w 364"/>
              <a:gd name="T49" fmla="*/ 385 h 479"/>
              <a:gd name="T50" fmla="*/ 300 w 364"/>
              <a:gd name="T51" fmla="*/ 385 h 479"/>
              <a:gd name="T52" fmla="*/ 300 w 364"/>
              <a:gd name="T53" fmla="*/ 385 h 479"/>
              <a:gd name="T54" fmla="*/ 300 w 364"/>
              <a:gd name="T55" fmla="*/ 336 h 479"/>
              <a:gd name="T56" fmla="*/ 275 w 364"/>
              <a:gd name="T57" fmla="*/ 326 h 479"/>
              <a:gd name="T58" fmla="*/ 242 w 364"/>
              <a:gd name="T59" fmla="*/ 328 h 479"/>
              <a:gd name="T60" fmla="*/ 243 w 364"/>
              <a:gd name="T61" fmla="*/ 393 h 479"/>
              <a:gd name="T62" fmla="*/ 308 w 364"/>
              <a:gd name="T63" fmla="*/ 393 h 479"/>
              <a:gd name="T64" fmla="*/ 321 w 364"/>
              <a:gd name="T65" fmla="*/ 361 h 479"/>
              <a:gd name="T66" fmla="*/ 308 w 364"/>
              <a:gd name="T67" fmla="*/ 328 h 479"/>
              <a:gd name="T68" fmla="*/ 308 w 364"/>
              <a:gd name="T69" fmla="*/ 328 h 479"/>
              <a:gd name="T70" fmla="*/ 243 w 364"/>
              <a:gd name="T71" fmla="*/ 328 h 479"/>
              <a:gd name="T72" fmla="*/ 264 w 364"/>
              <a:gd name="T73" fmla="*/ 134 h 479"/>
              <a:gd name="T74" fmla="*/ 240 w 364"/>
              <a:gd name="T75" fmla="*/ 124 h 479"/>
              <a:gd name="T76" fmla="*/ 240 w 364"/>
              <a:gd name="T77" fmla="*/ 124 h 479"/>
              <a:gd name="T78" fmla="*/ 230 w 364"/>
              <a:gd name="T79" fmla="*/ 12 h 479"/>
              <a:gd name="T80" fmla="*/ 34 w 364"/>
              <a:gd name="T81" fmla="*/ 12 h 479"/>
              <a:gd name="T82" fmla="*/ 34 w 364"/>
              <a:gd name="T83" fmla="*/ 12 h 479"/>
              <a:gd name="T84" fmla="*/ 11 w 364"/>
              <a:gd name="T85" fmla="*/ 35 h 479"/>
              <a:gd name="T86" fmla="*/ 11 w 364"/>
              <a:gd name="T87" fmla="*/ 444 h 479"/>
              <a:gd name="T88" fmla="*/ 11 w 364"/>
              <a:gd name="T89" fmla="*/ 444 h 479"/>
              <a:gd name="T90" fmla="*/ 34 w 364"/>
              <a:gd name="T91" fmla="*/ 467 h 479"/>
              <a:gd name="T92" fmla="*/ 34 w 364"/>
              <a:gd name="T93" fmla="*/ 467 h 479"/>
              <a:gd name="T94" fmla="*/ 345 w 364"/>
              <a:gd name="T95" fmla="*/ 461 h 479"/>
              <a:gd name="T96" fmla="*/ 352 w 364"/>
              <a:gd name="T97" fmla="*/ 134 h 479"/>
              <a:gd name="T98" fmla="*/ 241 w 364"/>
              <a:gd name="T99" fmla="*/ 100 h 479"/>
              <a:gd name="T100" fmla="*/ 248 w 364"/>
              <a:gd name="T101" fmla="*/ 116 h 479"/>
              <a:gd name="T102" fmla="*/ 344 w 364"/>
              <a:gd name="T103" fmla="*/ 123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364" h="479">
                <a:moveTo>
                  <a:pt x="34" y="0"/>
                </a:moveTo>
                <a:cubicBezTo>
                  <a:pt x="235" y="0"/>
                  <a:pt x="235" y="0"/>
                  <a:pt x="235" y="0"/>
                </a:cubicBezTo>
                <a:cubicBezTo>
                  <a:pt x="235" y="0"/>
                  <a:pt x="235" y="0"/>
                  <a:pt x="235" y="0"/>
                </a:cubicBezTo>
                <a:cubicBezTo>
                  <a:pt x="237" y="0"/>
                  <a:pt x="239" y="1"/>
                  <a:pt x="240" y="2"/>
                </a:cubicBezTo>
                <a:cubicBezTo>
                  <a:pt x="362" y="124"/>
                  <a:pt x="362" y="124"/>
                  <a:pt x="362" y="124"/>
                </a:cubicBezTo>
                <a:cubicBezTo>
                  <a:pt x="363" y="125"/>
                  <a:pt x="364" y="127"/>
                  <a:pt x="364" y="129"/>
                </a:cubicBezTo>
                <a:cubicBezTo>
                  <a:pt x="364" y="129"/>
                  <a:pt x="364" y="129"/>
                  <a:pt x="364" y="129"/>
                </a:cubicBezTo>
                <a:cubicBezTo>
                  <a:pt x="363" y="444"/>
                  <a:pt x="363" y="444"/>
                  <a:pt x="363" y="444"/>
                </a:cubicBezTo>
                <a:cubicBezTo>
                  <a:pt x="363" y="454"/>
                  <a:pt x="360" y="462"/>
                  <a:pt x="353" y="469"/>
                </a:cubicBezTo>
                <a:cubicBezTo>
                  <a:pt x="347" y="475"/>
                  <a:pt x="338" y="479"/>
                  <a:pt x="329" y="479"/>
                </a:cubicBezTo>
                <a:cubicBezTo>
                  <a:pt x="34" y="479"/>
                  <a:pt x="34" y="479"/>
                  <a:pt x="34" y="479"/>
                </a:cubicBezTo>
                <a:cubicBezTo>
                  <a:pt x="34" y="479"/>
                  <a:pt x="34" y="479"/>
                  <a:pt x="34" y="479"/>
                </a:cubicBezTo>
                <a:cubicBezTo>
                  <a:pt x="34" y="479"/>
                  <a:pt x="34" y="479"/>
                  <a:pt x="34" y="479"/>
                </a:cubicBezTo>
                <a:cubicBezTo>
                  <a:pt x="25" y="479"/>
                  <a:pt x="16" y="475"/>
                  <a:pt x="10" y="469"/>
                </a:cubicBezTo>
                <a:cubicBezTo>
                  <a:pt x="4" y="462"/>
                  <a:pt x="0" y="454"/>
                  <a:pt x="0" y="444"/>
                </a:cubicBezTo>
                <a:cubicBezTo>
                  <a:pt x="0" y="444"/>
                  <a:pt x="0" y="444"/>
                  <a:pt x="0" y="444"/>
                </a:cubicBezTo>
                <a:cubicBezTo>
                  <a:pt x="0" y="444"/>
                  <a:pt x="0" y="444"/>
                  <a:pt x="0" y="444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25"/>
                  <a:pt x="4" y="17"/>
                  <a:pt x="10" y="11"/>
                </a:cubicBezTo>
                <a:cubicBezTo>
                  <a:pt x="16" y="4"/>
                  <a:pt x="25" y="0"/>
                  <a:pt x="34" y="0"/>
                </a:cubicBezTo>
                <a:cubicBezTo>
                  <a:pt x="34" y="0"/>
                  <a:pt x="34" y="0"/>
                  <a:pt x="34" y="0"/>
                </a:cubicBezTo>
                <a:cubicBezTo>
                  <a:pt x="34" y="0"/>
                  <a:pt x="34" y="0"/>
                  <a:pt x="34" y="0"/>
                </a:cubicBezTo>
                <a:cubicBezTo>
                  <a:pt x="34" y="0"/>
                  <a:pt x="34" y="0"/>
                  <a:pt x="34" y="0"/>
                </a:cubicBezTo>
                <a:close/>
                <a:moveTo>
                  <a:pt x="66" y="306"/>
                </a:moveTo>
                <a:cubicBezTo>
                  <a:pt x="238" y="306"/>
                  <a:pt x="238" y="306"/>
                  <a:pt x="238" y="306"/>
                </a:cubicBezTo>
                <a:cubicBezTo>
                  <a:pt x="241" y="306"/>
                  <a:pt x="244" y="303"/>
                  <a:pt x="244" y="300"/>
                </a:cubicBezTo>
                <a:cubicBezTo>
                  <a:pt x="244" y="297"/>
                  <a:pt x="241" y="294"/>
                  <a:pt x="238" y="294"/>
                </a:cubicBezTo>
                <a:cubicBezTo>
                  <a:pt x="66" y="294"/>
                  <a:pt x="66" y="294"/>
                  <a:pt x="66" y="294"/>
                </a:cubicBezTo>
                <a:cubicBezTo>
                  <a:pt x="63" y="294"/>
                  <a:pt x="60" y="297"/>
                  <a:pt x="60" y="300"/>
                </a:cubicBezTo>
                <a:cubicBezTo>
                  <a:pt x="60" y="303"/>
                  <a:pt x="63" y="306"/>
                  <a:pt x="66" y="306"/>
                </a:cubicBezTo>
                <a:close/>
                <a:moveTo>
                  <a:pt x="66" y="242"/>
                </a:moveTo>
                <a:cubicBezTo>
                  <a:pt x="285" y="242"/>
                  <a:pt x="285" y="242"/>
                  <a:pt x="285" y="242"/>
                </a:cubicBezTo>
                <a:cubicBezTo>
                  <a:pt x="288" y="242"/>
                  <a:pt x="290" y="239"/>
                  <a:pt x="290" y="236"/>
                </a:cubicBezTo>
                <a:cubicBezTo>
                  <a:pt x="290" y="233"/>
                  <a:pt x="288" y="230"/>
                  <a:pt x="285" y="230"/>
                </a:cubicBezTo>
                <a:cubicBezTo>
                  <a:pt x="66" y="230"/>
                  <a:pt x="66" y="230"/>
                  <a:pt x="66" y="230"/>
                </a:cubicBezTo>
                <a:cubicBezTo>
                  <a:pt x="63" y="230"/>
                  <a:pt x="60" y="233"/>
                  <a:pt x="60" y="236"/>
                </a:cubicBezTo>
                <a:cubicBezTo>
                  <a:pt x="60" y="239"/>
                  <a:pt x="63" y="242"/>
                  <a:pt x="66" y="242"/>
                </a:cubicBezTo>
                <a:close/>
                <a:moveTo>
                  <a:pt x="66" y="182"/>
                </a:moveTo>
                <a:cubicBezTo>
                  <a:pt x="268" y="182"/>
                  <a:pt x="268" y="182"/>
                  <a:pt x="268" y="182"/>
                </a:cubicBezTo>
                <a:cubicBezTo>
                  <a:pt x="271" y="182"/>
                  <a:pt x="274" y="179"/>
                  <a:pt x="274" y="176"/>
                </a:cubicBezTo>
                <a:cubicBezTo>
                  <a:pt x="274" y="173"/>
                  <a:pt x="271" y="170"/>
                  <a:pt x="268" y="170"/>
                </a:cubicBezTo>
                <a:cubicBezTo>
                  <a:pt x="66" y="170"/>
                  <a:pt x="66" y="170"/>
                  <a:pt x="66" y="170"/>
                </a:cubicBezTo>
                <a:cubicBezTo>
                  <a:pt x="63" y="170"/>
                  <a:pt x="60" y="173"/>
                  <a:pt x="60" y="176"/>
                </a:cubicBezTo>
                <a:cubicBezTo>
                  <a:pt x="60" y="179"/>
                  <a:pt x="63" y="182"/>
                  <a:pt x="66" y="182"/>
                </a:cubicBezTo>
                <a:close/>
                <a:moveTo>
                  <a:pt x="275" y="326"/>
                </a:moveTo>
                <a:cubicBezTo>
                  <a:pt x="266" y="326"/>
                  <a:pt x="257" y="330"/>
                  <a:pt x="251" y="336"/>
                </a:cubicBezTo>
                <a:cubicBezTo>
                  <a:pt x="250" y="337"/>
                  <a:pt x="250" y="337"/>
                  <a:pt x="250" y="337"/>
                </a:cubicBezTo>
                <a:cubicBezTo>
                  <a:pt x="244" y="343"/>
                  <a:pt x="241" y="351"/>
                  <a:pt x="241" y="361"/>
                </a:cubicBezTo>
                <a:cubicBezTo>
                  <a:pt x="241" y="370"/>
                  <a:pt x="245" y="379"/>
                  <a:pt x="251" y="385"/>
                </a:cubicBezTo>
                <a:cubicBezTo>
                  <a:pt x="257" y="391"/>
                  <a:pt x="266" y="395"/>
                  <a:pt x="275" y="395"/>
                </a:cubicBezTo>
                <a:cubicBezTo>
                  <a:pt x="285" y="395"/>
                  <a:pt x="293" y="391"/>
                  <a:pt x="300" y="385"/>
                </a:cubicBezTo>
                <a:cubicBezTo>
                  <a:pt x="300" y="385"/>
                  <a:pt x="300" y="385"/>
                  <a:pt x="300" y="385"/>
                </a:cubicBezTo>
                <a:cubicBezTo>
                  <a:pt x="300" y="385"/>
                  <a:pt x="300" y="385"/>
                  <a:pt x="300" y="385"/>
                </a:cubicBezTo>
                <a:cubicBezTo>
                  <a:pt x="306" y="379"/>
                  <a:pt x="310" y="370"/>
                  <a:pt x="310" y="361"/>
                </a:cubicBezTo>
                <a:cubicBezTo>
                  <a:pt x="310" y="351"/>
                  <a:pt x="306" y="343"/>
                  <a:pt x="300" y="336"/>
                </a:cubicBezTo>
                <a:cubicBezTo>
                  <a:pt x="300" y="336"/>
                  <a:pt x="300" y="336"/>
                  <a:pt x="300" y="336"/>
                </a:cubicBezTo>
                <a:cubicBezTo>
                  <a:pt x="293" y="330"/>
                  <a:pt x="285" y="326"/>
                  <a:pt x="275" y="326"/>
                </a:cubicBezTo>
                <a:close/>
                <a:moveTo>
                  <a:pt x="243" y="328"/>
                </a:moveTo>
                <a:cubicBezTo>
                  <a:pt x="242" y="328"/>
                  <a:pt x="242" y="328"/>
                  <a:pt x="242" y="328"/>
                </a:cubicBezTo>
                <a:cubicBezTo>
                  <a:pt x="234" y="337"/>
                  <a:pt x="229" y="348"/>
                  <a:pt x="229" y="361"/>
                </a:cubicBezTo>
                <a:cubicBezTo>
                  <a:pt x="229" y="373"/>
                  <a:pt x="234" y="385"/>
                  <a:pt x="243" y="393"/>
                </a:cubicBezTo>
                <a:cubicBezTo>
                  <a:pt x="251" y="402"/>
                  <a:pt x="262" y="407"/>
                  <a:pt x="275" y="407"/>
                </a:cubicBezTo>
                <a:cubicBezTo>
                  <a:pt x="288" y="407"/>
                  <a:pt x="300" y="402"/>
                  <a:pt x="308" y="393"/>
                </a:cubicBezTo>
                <a:cubicBezTo>
                  <a:pt x="308" y="393"/>
                  <a:pt x="308" y="393"/>
                  <a:pt x="308" y="393"/>
                </a:cubicBezTo>
                <a:cubicBezTo>
                  <a:pt x="316" y="385"/>
                  <a:pt x="321" y="373"/>
                  <a:pt x="321" y="361"/>
                </a:cubicBezTo>
                <a:cubicBezTo>
                  <a:pt x="321" y="348"/>
                  <a:pt x="316" y="336"/>
                  <a:pt x="308" y="328"/>
                </a:cubicBezTo>
                <a:cubicBezTo>
                  <a:pt x="308" y="328"/>
                  <a:pt x="308" y="328"/>
                  <a:pt x="308" y="328"/>
                </a:cubicBezTo>
                <a:cubicBezTo>
                  <a:pt x="308" y="328"/>
                  <a:pt x="308" y="328"/>
                  <a:pt x="308" y="328"/>
                </a:cubicBezTo>
                <a:cubicBezTo>
                  <a:pt x="308" y="328"/>
                  <a:pt x="308" y="328"/>
                  <a:pt x="308" y="328"/>
                </a:cubicBezTo>
                <a:cubicBezTo>
                  <a:pt x="299" y="320"/>
                  <a:pt x="288" y="315"/>
                  <a:pt x="275" y="315"/>
                </a:cubicBezTo>
                <a:cubicBezTo>
                  <a:pt x="262" y="315"/>
                  <a:pt x="251" y="320"/>
                  <a:pt x="243" y="328"/>
                </a:cubicBezTo>
                <a:close/>
                <a:moveTo>
                  <a:pt x="352" y="134"/>
                </a:moveTo>
                <a:cubicBezTo>
                  <a:pt x="264" y="134"/>
                  <a:pt x="264" y="134"/>
                  <a:pt x="264" y="134"/>
                </a:cubicBezTo>
                <a:cubicBezTo>
                  <a:pt x="255" y="134"/>
                  <a:pt x="246" y="131"/>
                  <a:pt x="240" y="124"/>
                </a:cubicBezTo>
                <a:cubicBezTo>
                  <a:pt x="240" y="124"/>
                  <a:pt x="240" y="124"/>
                  <a:pt x="240" y="124"/>
                </a:cubicBezTo>
                <a:cubicBezTo>
                  <a:pt x="240" y="124"/>
                  <a:pt x="240" y="124"/>
                  <a:pt x="240" y="124"/>
                </a:cubicBezTo>
                <a:cubicBezTo>
                  <a:pt x="240" y="124"/>
                  <a:pt x="240" y="124"/>
                  <a:pt x="240" y="124"/>
                </a:cubicBezTo>
                <a:cubicBezTo>
                  <a:pt x="233" y="118"/>
                  <a:pt x="230" y="109"/>
                  <a:pt x="230" y="100"/>
                </a:cubicBezTo>
                <a:cubicBezTo>
                  <a:pt x="230" y="12"/>
                  <a:pt x="230" y="12"/>
                  <a:pt x="230" y="12"/>
                </a:cubicBezTo>
                <a:cubicBezTo>
                  <a:pt x="34" y="12"/>
                  <a:pt x="34" y="12"/>
                  <a:pt x="34" y="12"/>
                </a:cubicBezTo>
                <a:cubicBezTo>
                  <a:pt x="34" y="12"/>
                  <a:pt x="34" y="12"/>
                  <a:pt x="34" y="12"/>
                </a:cubicBezTo>
                <a:cubicBezTo>
                  <a:pt x="34" y="12"/>
                  <a:pt x="34" y="12"/>
                  <a:pt x="34" y="12"/>
                </a:cubicBezTo>
                <a:cubicBezTo>
                  <a:pt x="34" y="12"/>
                  <a:pt x="34" y="12"/>
                  <a:pt x="34" y="12"/>
                </a:cubicBezTo>
                <a:cubicBezTo>
                  <a:pt x="28" y="12"/>
                  <a:pt x="22" y="14"/>
                  <a:pt x="18" y="19"/>
                </a:cubicBezTo>
                <a:cubicBezTo>
                  <a:pt x="14" y="23"/>
                  <a:pt x="11" y="29"/>
                  <a:pt x="11" y="35"/>
                </a:cubicBezTo>
                <a:cubicBezTo>
                  <a:pt x="11" y="35"/>
                  <a:pt x="11" y="35"/>
                  <a:pt x="11" y="35"/>
                </a:cubicBezTo>
                <a:cubicBezTo>
                  <a:pt x="11" y="444"/>
                  <a:pt x="11" y="444"/>
                  <a:pt x="11" y="444"/>
                </a:cubicBezTo>
                <a:cubicBezTo>
                  <a:pt x="11" y="444"/>
                  <a:pt x="11" y="444"/>
                  <a:pt x="11" y="444"/>
                </a:cubicBezTo>
                <a:cubicBezTo>
                  <a:pt x="11" y="444"/>
                  <a:pt x="11" y="444"/>
                  <a:pt x="11" y="444"/>
                </a:cubicBezTo>
                <a:cubicBezTo>
                  <a:pt x="11" y="451"/>
                  <a:pt x="14" y="456"/>
                  <a:pt x="18" y="461"/>
                </a:cubicBezTo>
                <a:cubicBezTo>
                  <a:pt x="22" y="465"/>
                  <a:pt x="28" y="467"/>
                  <a:pt x="34" y="467"/>
                </a:cubicBezTo>
                <a:cubicBezTo>
                  <a:pt x="34" y="467"/>
                  <a:pt x="34" y="467"/>
                  <a:pt x="34" y="467"/>
                </a:cubicBezTo>
                <a:cubicBezTo>
                  <a:pt x="34" y="467"/>
                  <a:pt x="34" y="467"/>
                  <a:pt x="34" y="467"/>
                </a:cubicBezTo>
                <a:cubicBezTo>
                  <a:pt x="329" y="467"/>
                  <a:pt x="329" y="467"/>
                  <a:pt x="329" y="467"/>
                </a:cubicBezTo>
                <a:cubicBezTo>
                  <a:pt x="335" y="467"/>
                  <a:pt x="341" y="465"/>
                  <a:pt x="345" y="461"/>
                </a:cubicBezTo>
                <a:cubicBezTo>
                  <a:pt x="349" y="456"/>
                  <a:pt x="352" y="451"/>
                  <a:pt x="352" y="444"/>
                </a:cubicBezTo>
                <a:cubicBezTo>
                  <a:pt x="352" y="134"/>
                  <a:pt x="352" y="134"/>
                  <a:pt x="352" y="134"/>
                </a:cubicBezTo>
                <a:close/>
                <a:moveTo>
                  <a:pt x="241" y="20"/>
                </a:moveTo>
                <a:cubicBezTo>
                  <a:pt x="241" y="100"/>
                  <a:pt x="241" y="100"/>
                  <a:pt x="241" y="100"/>
                </a:cubicBezTo>
                <a:cubicBezTo>
                  <a:pt x="241" y="106"/>
                  <a:pt x="244" y="112"/>
                  <a:pt x="248" y="116"/>
                </a:cubicBezTo>
                <a:cubicBezTo>
                  <a:pt x="248" y="116"/>
                  <a:pt x="248" y="116"/>
                  <a:pt x="248" y="116"/>
                </a:cubicBezTo>
                <a:cubicBezTo>
                  <a:pt x="252" y="120"/>
                  <a:pt x="258" y="123"/>
                  <a:pt x="264" y="123"/>
                </a:cubicBezTo>
                <a:cubicBezTo>
                  <a:pt x="344" y="123"/>
                  <a:pt x="344" y="123"/>
                  <a:pt x="344" y="123"/>
                </a:cubicBezTo>
                <a:lnTo>
                  <a:pt x="241" y="20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57" name="Freeform 257"/>
          <p:cNvSpPr>
            <a:spLocks noEditPoints="1"/>
          </p:cNvSpPr>
          <p:nvPr/>
        </p:nvSpPr>
        <p:spPr bwMode="auto">
          <a:xfrm>
            <a:off x="4572001" y="4691063"/>
            <a:ext cx="161925" cy="249237"/>
          </a:xfrm>
          <a:custGeom>
            <a:avLst/>
            <a:gdLst>
              <a:gd name="T0" fmla="*/ 102 w 102"/>
              <a:gd name="T1" fmla="*/ 78 h 157"/>
              <a:gd name="T2" fmla="*/ 94 w 102"/>
              <a:gd name="T3" fmla="*/ 72 h 157"/>
              <a:gd name="T4" fmla="*/ 20 w 102"/>
              <a:gd name="T5" fmla="*/ 146 h 157"/>
              <a:gd name="T6" fmla="*/ 81 w 102"/>
              <a:gd name="T7" fmla="*/ 100 h 157"/>
              <a:gd name="T8" fmla="*/ 102 w 102"/>
              <a:gd name="T9" fmla="*/ 78 h 157"/>
              <a:gd name="T10" fmla="*/ 102 w 102"/>
              <a:gd name="T11" fmla="*/ 78 h 157"/>
              <a:gd name="T12" fmla="*/ 88 w 102"/>
              <a:gd name="T13" fmla="*/ 68 h 157"/>
              <a:gd name="T14" fmla="*/ 0 w 102"/>
              <a:gd name="T15" fmla="*/ 157 h 157"/>
              <a:gd name="T16" fmla="*/ 0 w 102"/>
              <a:gd name="T17" fmla="*/ 141 h 157"/>
              <a:gd name="T18" fmla="*/ 80 w 102"/>
              <a:gd name="T19" fmla="*/ 61 h 157"/>
              <a:gd name="T20" fmla="*/ 88 w 102"/>
              <a:gd name="T21" fmla="*/ 68 h 157"/>
              <a:gd name="T22" fmla="*/ 88 w 102"/>
              <a:gd name="T23" fmla="*/ 68 h 157"/>
              <a:gd name="T24" fmla="*/ 74 w 102"/>
              <a:gd name="T25" fmla="*/ 56 h 157"/>
              <a:gd name="T26" fmla="*/ 0 w 102"/>
              <a:gd name="T27" fmla="*/ 131 h 157"/>
              <a:gd name="T28" fmla="*/ 0 w 102"/>
              <a:gd name="T29" fmla="*/ 116 h 157"/>
              <a:gd name="T30" fmla="*/ 65 w 102"/>
              <a:gd name="T31" fmla="*/ 50 h 157"/>
              <a:gd name="T32" fmla="*/ 74 w 102"/>
              <a:gd name="T33" fmla="*/ 56 h 157"/>
              <a:gd name="T34" fmla="*/ 74 w 102"/>
              <a:gd name="T35" fmla="*/ 56 h 157"/>
              <a:gd name="T36" fmla="*/ 59 w 102"/>
              <a:gd name="T37" fmla="*/ 45 h 157"/>
              <a:gd name="T38" fmla="*/ 0 w 102"/>
              <a:gd name="T39" fmla="*/ 106 h 157"/>
              <a:gd name="T40" fmla="*/ 0 w 102"/>
              <a:gd name="T41" fmla="*/ 91 h 157"/>
              <a:gd name="T42" fmla="*/ 50 w 102"/>
              <a:gd name="T43" fmla="*/ 39 h 157"/>
              <a:gd name="T44" fmla="*/ 59 w 102"/>
              <a:gd name="T45" fmla="*/ 45 h 157"/>
              <a:gd name="T46" fmla="*/ 59 w 102"/>
              <a:gd name="T47" fmla="*/ 45 h 157"/>
              <a:gd name="T48" fmla="*/ 45 w 102"/>
              <a:gd name="T49" fmla="*/ 35 h 157"/>
              <a:gd name="T50" fmla="*/ 0 w 102"/>
              <a:gd name="T51" fmla="*/ 80 h 157"/>
              <a:gd name="T52" fmla="*/ 0 w 102"/>
              <a:gd name="T53" fmla="*/ 66 h 157"/>
              <a:gd name="T54" fmla="*/ 37 w 102"/>
              <a:gd name="T55" fmla="*/ 28 h 157"/>
              <a:gd name="T56" fmla="*/ 45 w 102"/>
              <a:gd name="T57" fmla="*/ 35 h 157"/>
              <a:gd name="T58" fmla="*/ 45 w 102"/>
              <a:gd name="T59" fmla="*/ 35 h 157"/>
              <a:gd name="T60" fmla="*/ 30 w 102"/>
              <a:gd name="T61" fmla="*/ 23 h 157"/>
              <a:gd name="T62" fmla="*/ 22 w 102"/>
              <a:gd name="T63" fmla="*/ 17 h 157"/>
              <a:gd name="T64" fmla="*/ 0 w 102"/>
              <a:gd name="T65" fmla="*/ 40 h 157"/>
              <a:gd name="T66" fmla="*/ 0 w 102"/>
              <a:gd name="T67" fmla="*/ 55 h 157"/>
              <a:gd name="T68" fmla="*/ 30 w 102"/>
              <a:gd name="T69" fmla="*/ 23 h 157"/>
              <a:gd name="T70" fmla="*/ 30 w 102"/>
              <a:gd name="T71" fmla="*/ 23 h 157"/>
              <a:gd name="T72" fmla="*/ 16 w 102"/>
              <a:gd name="T73" fmla="*/ 13 h 157"/>
              <a:gd name="T74" fmla="*/ 8 w 102"/>
              <a:gd name="T75" fmla="*/ 6 h 157"/>
              <a:gd name="T76" fmla="*/ 0 w 102"/>
              <a:gd name="T77" fmla="*/ 15 h 157"/>
              <a:gd name="T78" fmla="*/ 0 w 102"/>
              <a:gd name="T79" fmla="*/ 30 h 157"/>
              <a:gd name="T80" fmla="*/ 16 w 102"/>
              <a:gd name="T81" fmla="*/ 13 h 157"/>
              <a:gd name="T82" fmla="*/ 16 w 102"/>
              <a:gd name="T83" fmla="*/ 13 h 157"/>
              <a:gd name="T84" fmla="*/ 2 w 102"/>
              <a:gd name="T85" fmla="*/ 2 h 157"/>
              <a:gd name="T86" fmla="*/ 0 w 102"/>
              <a:gd name="T87" fmla="*/ 0 h 157"/>
              <a:gd name="T88" fmla="*/ 0 w 102"/>
              <a:gd name="T89" fmla="*/ 4 h 157"/>
              <a:gd name="T90" fmla="*/ 2 w 102"/>
              <a:gd name="T91" fmla="*/ 2 h 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02" h="157">
                <a:moveTo>
                  <a:pt x="102" y="78"/>
                </a:moveTo>
                <a:lnTo>
                  <a:pt x="94" y="72"/>
                </a:lnTo>
                <a:lnTo>
                  <a:pt x="20" y="146"/>
                </a:lnTo>
                <a:lnTo>
                  <a:pt x="81" y="100"/>
                </a:lnTo>
                <a:lnTo>
                  <a:pt x="102" y="78"/>
                </a:lnTo>
                <a:lnTo>
                  <a:pt x="102" y="78"/>
                </a:lnTo>
                <a:close/>
                <a:moveTo>
                  <a:pt x="88" y="68"/>
                </a:moveTo>
                <a:lnTo>
                  <a:pt x="0" y="157"/>
                </a:lnTo>
                <a:lnTo>
                  <a:pt x="0" y="141"/>
                </a:lnTo>
                <a:lnTo>
                  <a:pt x="80" y="61"/>
                </a:lnTo>
                <a:lnTo>
                  <a:pt x="88" y="68"/>
                </a:lnTo>
                <a:lnTo>
                  <a:pt x="88" y="68"/>
                </a:lnTo>
                <a:close/>
                <a:moveTo>
                  <a:pt x="74" y="56"/>
                </a:moveTo>
                <a:lnTo>
                  <a:pt x="0" y="131"/>
                </a:lnTo>
                <a:lnTo>
                  <a:pt x="0" y="116"/>
                </a:lnTo>
                <a:lnTo>
                  <a:pt x="65" y="50"/>
                </a:lnTo>
                <a:lnTo>
                  <a:pt x="74" y="56"/>
                </a:lnTo>
                <a:lnTo>
                  <a:pt x="74" y="56"/>
                </a:lnTo>
                <a:close/>
                <a:moveTo>
                  <a:pt x="59" y="45"/>
                </a:moveTo>
                <a:lnTo>
                  <a:pt x="0" y="106"/>
                </a:lnTo>
                <a:lnTo>
                  <a:pt x="0" y="91"/>
                </a:lnTo>
                <a:lnTo>
                  <a:pt x="50" y="39"/>
                </a:lnTo>
                <a:lnTo>
                  <a:pt x="59" y="45"/>
                </a:lnTo>
                <a:lnTo>
                  <a:pt x="59" y="45"/>
                </a:lnTo>
                <a:close/>
                <a:moveTo>
                  <a:pt x="45" y="35"/>
                </a:moveTo>
                <a:lnTo>
                  <a:pt x="0" y="80"/>
                </a:lnTo>
                <a:lnTo>
                  <a:pt x="0" y="66"/>
                </a:lnTo>
                <a:lnTo>
                  <a:pt x="37" y="28"/>
                </a:lnTo>
                <a:lnTo>
                  <a:pt x="45" y="35"/>
                </a:lnTo>
                <a:lnTo>
                  <a:pt x="45" y="35"/>
                </a:lnTo>
                <a:close/>
                <a:moveTo>
                  <a:pt x="30" y="23"/>
                </a:moveTo>
                <a:lnTo>
                  <a:pt x="22" y="17"/>
                </a:lnTo>
                <a:lnTo>
                  <a:pt x="0" y="40"/>
                </a:lnTo>
                <a:lnTo>
                  <a:pt x="0" y="55"/>
                </a:lnTo>
                <a:lnTo>
                  <a:pt x="30" y="23"/>
                </a:lnTo>
                <a:lnTo>
                  <a:pt x="30" y="23"/>
                </a:lnTo>
                <a:close/>
                <a:moveTo>
                  <a:pt x="16" y="13"/>
                </a:moveTo>
                <a:lnTo>
                  <a:pt x="8" y="6"/>
                </a:lnTo>
                <a:lnTo>
                  <a:pt x="0" y="15"/>
                </a:lnTo>
                <a:lnTo>
                  <a:pt x="0" y="30"/>
                </a:lnTo>
                <a:lnTo>
                  <a:pt x="16" y="13"/>
                </a:lnTo>
                <a:lnTo>
                  <a:pt x="16" y="13"/>
                </a:lnTo>
                <a:close/>
                <a:moveTo>
                  <a:pt x="2" y="2"/>
                </a:moveTo>
                <a:lnTo>
                  <a:pt x="0" y="0"/>
                </a:lnTo>
                <a:lnTo>
                  <a:pt x="0" y="4"/>
                </a:lnTo>
                <a:lnTo>
                  <a:pt x="2" y="2"/>
                </a:lnTo>
                <a:close/>
              </a:path>
            </a:pathLst>
          </a:cu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58" name="Freeform 258"/>
          <p:cNvSpPr>
            <a:spLocks noEditPoints="1"/>
          </p:cNvSpPr>
          <p:nvPr/>
        </p:nvSpPr>
        <p:spPr bwMode="auto">
          <a:xfrm>
            <a:off x="4572001" y="4827588"/>
            <a:ext cx="587375" cy="160337"/>
          </a:xfrm>
          <a:custGeom>
            <a:avLst/>
            <a:gdLst>
              <a:gd name="T0" fmla="*/ 239 w 350"/>
              <a:gd name="T1" fmla="*/ 5 h 96"/>
              <a:gd name="T2" fmla="*/ 162 w 350"/>
              <a:gd name="T3" fmla="*/ 96 h 96"/>
              <a:gd name="T4" fmla="*/ 244 w 350"/>
              <a:gd name="T5" fmla="*/ 0 h 96"/>
              <a:gd name="T6" fmla="*/ 138 w 350"/>
              <a:gd name="T7" fmla="*/ 96 h 96"/>
              <a:gd name="T8" fmla="*/ 174 w 350"/>
              <a:gd name="T9" fmla="*/ 45 h 96"/>
              <a:gd name="T10" fmla="*/ 193 w 350"/>
              <a:gd name="T11" fmla="*/ 40 h 96"/>
              <a:gd name="T12" fmla="*/ 166 w 350"/>
              <a:gd name="T13" fmla="*/ 43 h 96"/>
              <a:gd name="T14" fmla="*/ 100 w 350"/>
              <a:gd name="T15" fmla="*/ 96 h 96"/>
              <a:gd name="T16" fmla="*/ 159 w 350"/>
              <a:gd name="T17" fmla="*/ 40 h 96"/>
              <a:gd name="T18" fmla="*/ 152 w 350"/>
              <a:gd name="T19" fmla="*/ 34 h 96"/>
              <a:gd name="T20" fmla="*/ 76 w 350"/>
              <a:gd name="T21" fmla="*/ 96 h 96"/>
              <a:gd name="T22" fmla="*/ 152 w 350"/>
              <a:gd name="T23" fmla="*/ 34 h 96"/>
              <a:gd name="T24" fmla="*/ 130 w 350"/>
              <a:gd name="T25" fmla="*/ 18 h 96"/>
              <a:gd name="T26" fmla="*/ 66 w 350"/>
              <a:gd name="T27" fmla="*/ 96 h 96"/>
              <a:gd name="T28" fmla="*/ 125 w 350"/>
              <a:gd name="T29" fmla="*/ 13 h 96"/>
              <a:gd name="T30" fmla="*/ 28 w 350"/>
              <a:gd name="T31" fmla="*/ 96 h 96"/>
              <a:gd name="T32" fmla="*/ 125 w 350"/>
              <a:gd name="T33" fmla="*/ 13 h 96"/>
              <a:gd name="T34" fmla="*/ 107 w 350"/>
              <a:gd name="T35" fmla="*/ 0 h 96"/>
              <a:gd name="T36" fmla="*/ 8 w 350"/>
              <a:gd name="T37" fmla="*/ 92 h 96"/>
              <a:gd name="T38" fmla="*/ 111 w 350"/>
              <a:gd name="T39" fmla="*/ 3 h 96"/>
              <a:gd name="T40" fmla="*/ 3 w 350"/>
              <a:gd name="T41" fmla="*/ 87 h 96"/>
              <a:gd name="T42" fmla="*/ 36 w 350"/>
              <a:gd name="T43" fmla="*/ 54 h 96"/>
              <a:gd name="T44" fmla="*/ 257 w 350"/>
              <a:gd name="T45" fmla="*/ 10 h 96"/>
              <a:gd name="T46" fmla="*/ 186 w 350"/>
              <a:gd name="T47" fmla="*/ 96 h 96"/>
              <a:gd name="T48" fmla="*/ 195 w 350"/>
              <a:gd name="T49" fmla="*/ 96 h 96"/>
              <a:gd name="T50" fmla="*/ 279 w 350"/>
              <a:gd name="T51" fmla="*/ 26 h 96"/>
              <a:gd name="T52" fmla="*/ 195 w 350"/>
              <a:gd name="T53" fmla="*/ 96 h 96"/>
              <a:gd name="T54" fmla="*/ 284 w 350"/>
              <a:gd name="T55" fmla="*/ 31 h 96"/>
              <a:gd name="T56" fmla="*/ 233 w 350"/>
              <a:gd name="T57" fmla="*/ 96 h 96"/>
              <a:gd name="T58" fmla="*/ 243 w 350"/>
              <a:gd name="T59" fmla="*/ 96 h 96"/>
              <a:gd name="T60" fmla="*/ 306 w 350"/>
              <a:gd name="T61" fmla="*/ 47 h 96"/>
              <a:gd name="T62" fmla="*/ 243 w 350"/>
              <a:gd name="T63" fmla="*/ 96 h 96"/>
              <a:gd name="T64" fmla="*/ 281 w 350"/>
              <a:gd name="T65" fmla="*/ 96 h 96"/>
              <a:gd name="T66" fmla="*/ 312 w 350"/>
              <a:gd name="T67" fmla="*/ 51 h 96"/>
              <a:gd name="T68" fmla="*/ 291 w 350"/>
              <a:gd name="T69" fmla="*/ 96 h 96"/>
              <a:gd name="T70" fmla="*/ 333 w 350"/>
              <a:gd name="T71" fmla="*/ 68 h 96"/>
              <a:gd name="T72" fmla="*/ 291 w 350"/>
              <a:gd name="T73" fmla="*/ 96 h 96"/>
              <a:gd name="T74" fmla="*/ 339 w 350"/>
              <a:gd name="T75" fmla="*/ 72 h 96"/>
              <a:gd name="T76" fmla="*/ 329 w 350"/>
              <a:gd name="T77" fmla="*/ 96 h 96"/>
              <a:gd name="T78" fmla="*/ 341 w 350"/>
              <a:gd name="T79" fmla="*/ 94 h 96"/>
              <a:gd name="T80" fmla="*/ 346 w 350"/>
              <a:gd name="T81" fmla="*/ 90 h 96"/>
              <a:gd name="T82" fmla="*/ 350 w 350"/>
              <a:gd name="T83" fmla="*/ 85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50" h="96">
                <a:moveTo>
                  <a:pt x="244" y="0"/>
                </a:moveTo>
                <a:cubicBezTo>
                  <a:pt x="239" y="5"/>
                  <a:pt x="239" y="5"/>
                  <a:pt x="239" y="5"/>
                </a:cubicBezTo>
                <a:cubicBezTo>
                  <a:pt x="148" y="96"/>
                  <a:pt x="148" y="96"/>
                  <a:pt x="148" y="96"/>
                </a:cubicBezTo>
                <a:cubicBezTo>
                  <a:pt x="162" y="96"/>
                  <a:pt x="162" y="96"/>
                  <a:pt x="162" y="96"/>
                </a:cubicBezTo>
                <a:cubicBezTo>
                  <a:pt x="252" y="6"/>
                  <a:pt x="252" y="6"/>
                  <a:pt x="252" y="6"/>
                </a:cubicBezTo>
                <a:cubicBezTo>
                  <a:pt x="244" y="0"/>
                  <a:pt x="244" y="0"/>
                  <a:pt x="244" y="0"/>
                </a:cubicBezTo>
                <a:close/>
                <a:moveTo>
                  <a:pt x="198" y="35"/>
                </a:moveTo>
                <a:cubicBezTo>
                  <a:pt x="138" y="96"/>
                  <a:pt x="138" y="96"/>
                  <a:pt x="138" y="96"/>
                </a:cubicBezTo>
                <a:cubicBezTo>
                  <a:pt x="124" y="96"/>
                  <a:pt x="124" y="96"/>
                  <a:pt x="124" y="96"/>
                </a:cubicBezTo>
                <a:cubicBezTo>
                  <a:pt x="174" y="45"/>
                  <a:pt x="174" y="45"/>
                  <a:pt x="174" y="45"/>
                </a:cubicBezTo>
                <a:cubicBezTo>
                  <a:pt x="176" y="45"/>
                  <a:pt x="176" y="45"/>
                  <a:pt x="176" y="45"/>
                </a:cubicBezTo>
                <a:cubicBezTo>
                  <a:pt x="182" y="45"/>
                  <a:pt x="188" y="43"/>
                  <a:pt x="193" y="40"/>
                </a:cubicBezTo>
                <a:cubicBezTo>
                  <a:pt x="198" y="35"/>
                  <a:pt x="198" y="35"/>
                  <a:pt x="198" y="35"/>
                </a:cubicBezTo>
                <a:close/>
                <a:moveTo>
                  <a:pt x="166" y="43"/>
                </a:moveTo>
                <a:cubicBezTo>
                  <a:pt x="114" y="96"/>
                  <a:pt x="114" y="96"/>
                  <a:pt x="114" y="96"/>
                </a:cubicBezTo>
                <a:cubicBezTo>
                  <a:pt x="100" y="96"/>
                  <a:pt x="100" y="96"/>
                  <a:pt x="100" y="96"/>
                </a:cubicBezTo>
                <a:cubicBezTo>
                  <a:pt x="157" y="38"/>
                  <a:pt x="157" y="38"/>
                  <a:pt x="157" y="38"/>
                </a:cubicBezTo>
                <a:cubicBezTo>
                  <a:pt x="159" y="40"/>
                  <a:pt x="159" y="40"/>
                  <a:pt x="159" y="40"/>
                </a:cubicBezTo>
                <a:cubicBezTo>
                  <a:pt x="161" y="41"/>
                  <a:pt x="164" y="43"/>
                  <a:pt x="166" y="43"/>
                </a:cubicBezTo>
                <a:close/>
                <a:moveTo>
                  <a:pt x="152" y="34"/>
                </a:moveTo>
                <a:cubicBezTo>
                  <a:pt x="90" y="96"/>
                  <a:pt x="90" y="96"/>
                  <a:pt x="90" y="96"/>
                </a:cubicBezTo>
                <a:cubicBezTo>
                  <a:pt x="76" y="96"/>
                  <a:pt x="76" y="96"/>
                  <a:pt x="76" y="96"/>
                </a:cubicBezTo>
                <a:cubicBezTo>
                  <a:pt x="144" y="28"/>
                  <a:pt x="144" y="28"/>
                  <a:pt x="144" y="28"/>
                </a:cubicBezTo>
                <a:cubicBezTo>
                  <a:pt x="152" y="34"/>
                  <a:pt x="152" y="34"/>
                  <a:pt x="152" y="34"/>
                </a:cubicBezTo>
                <a:close/>
                <a:moveTo>
                  <a:pt x="138" y="24"/>
                </a:moveTo>
                <a:cubicBezTo>
                  <a:pt x="130" y="18"/>
                  <a:pt x="130" y="18"/>
                  <a:pt x="130" y="18"/>
                </a:cubicBezTo>
                <a:cubicBezTo>
                  <a:pt x="52" y="96"/>
                  <a:pt x="52" y="96"/>
                  <a:pt x="52" y="96"/>
                </a:cubicBezTo>
                <a:cubicBezTo>
                  <a:pt x="66" y="96"/>
                  <a:pt x="66" y="96"/>
                  <a:pt x="66" y="96"/>
                </a:cubicBezTo>
                <a:cubicBezTo>
                  <a:pt x="138" y="24"/>
                  <a:pt x="138" y="24"/>
                  <a:pt x="138" y="24"/>
                </a:cubicBezTo>
                <a:close/>
                <a:moveTo>
                  <a:pt x="125" y="13"/>
                </a:moveTo>
                <a:cubicBezTo>
                  <a:pt x="116" y="7"/>
                  <a:pt x="116" y="7"/>
                  <a:pt x="116" y="7"/>
                </a:cubicBezTo>
                <a:cubicBezTo>
                  <a:pt x="28" y="96"/>
                  <a:pt x="28" y="96"/>
                  <a:pt x="28" y="96"/>
                </a:cubicBezTo>
                <a:cubicBezTo>
                  <a:pt x="42" y="96"/>
                  <a:pt x="42" y="96"/>
                  <a:pt x="42" y="96"/>
                </a:cubicBezTo>
                <a:cubicBezTo>
                  <a:pt x="125" y="13"/>
                  <a:pt x="125" y="13"/>
                  <a:pt x="125" y="13"/>
                </a:cubicBezTo>
                <a:close/>
                <a:moveTo>
                  <a:pt x="111" y="3"/>
                </a:moveTo>
                <a:cubicBezTo>
                  <a:pt x="107" y="0"/>
                  <a:pt x="107" y="0"/>
                  <a:pt x="107" y="0"/>
                </a:cubicBezTo>
                <a:cubicBezTo>
                  <a:pt x="76" y="24"/>
                  <a:pt x="76" y="24"/>
                  <a:pt x="76" y="24"/>
                </a:cubicBezTo>
                <a:cubicBezTo>
                  <a:pt x="8" y="92"/>
                  <a:pt x="8" y="92"/>
                  <a:pt x="8" y="92"/>
                </a:cubicBezTo>
                <a:cubicBezTo>
                  <a:pt x="11" y="94"/>
                  <a:pt x="14" y="95"/>
                  <a:pt x="18" y="96"/>
                </a:cubicBezTo>
                <a:cubicBezTo>
                  <a:pt x="111" y="3"/>
                  <a:pt x="111" y="3"/>
                  <a:pt x="111" y="3"/>
                </a:cubicBezTo>
                <a:close/>
                <a:moveTo>
                  <a:pt x="36" y="54"/>
                </a:moveTo>
                <a:cubicBezTo>
                  <a:pt x="3" y="87"/>
                  <a:pt x="3" y="87"/>
                  <a:pt x="3" y="87"/>
                </a:cubicBezTo>
                <a:cubicBezTo>
                  <a:pt x="2" y="85"/>
                  <a:pt x="1" y="83"/>
                  <a:pt x="0" y="81"/>
                </a:cubicBezTo>
                <a:cubicBezTo>
                  <a:pt x="36" y="54"/>
                  <a:pt x="36" y="54"/>
                  <a:pt x="36" y="54"/>
                </a:cubicBezTo>
                <a:close/>
                <a:moveTo>
                  <a:pt x="171" y="96"/>
                </a:moveTo>
                <a:cubicBezTo>
                  <a:pt x="257" y="10"/>
                  <a:pt x="257" y="10"/>
                  <a:pt x="257" y="10"/>
                </a:cubicBezTo>
                <a:cubicBezTo>
                  <a:pt x="265" y="16"/>
                  <a:pt x="265" y="16"/>
                  <a:pt x="265" y="16"/>
                </a:cubicBezTo>
                <a:cubicBezTo>
                  <a:pt x="186" y="96"/>
                  <a:pt x="186" y="96"/>
                  <a:pt x="186" y="96"/>
                </a:cubicBezTo>
                <a:cubicBezTo>
                  <a:pt x="171" y="96"/>
                  <a:pt x="171" y="96"/>
                  <a:pt x="171" y="96"/>
                </a:cubicBezTo>
                <a:close/>
                <a:moveTo>
                  <a:pt x="195" y="96"/>
                </a:moveTo>
                <a:cubicBezTo>
                  <a:pt x="271" y="20"/>
                  <a:pt x="271" y="20"/>
                  <a:pt x="271" y="20"/>
                </a:cubicBezTo>
                <a:cubicBezTo>
                  <a:pt x="279" y="26"/>
                  <a:pt x="279" y="26"/>
                  <a:pt x="279" y="26"/>
                </a:cubicBezTo>
                <a:cubicBezTo>
                  <a:pt x="209" y="96"/>
                  <a:pt x="209" y="96"/>
                  <a:pt x="209" y="96"/>
                </a:cubicBezTo>
                <a:cubicBezTo>
                  <a:pt x="195" y="96"/>
                  <a:pt x="195" y="96"/>
                  <a:pt x="195" y="96"/>
                </a:cubicBezTo>
                <a:close/>
                <a:moveTo>
                  <a:pt x="219" y="96"/>
                </a:moveTo>
                <a:cubicBezTo>
                  <a:pt x="284" y="31"/>
                  <a:pt x="284" y="31"/>
                  <a:pt x="284" y="31"/>
                </a:cubicBezTo>
                <a:cubicBezTo>
                  <a:pt x="292" y="37"/>
                  <a:pt x="292" y="37"/>
                  <a:pt x="292" y="37"/>
                </a:cubicBezTo>
                <a:cubicBezTo>
                  <a:pt x="233" y="96"/>
                  <a:pt x="233" y="96"/>
                  <a:pt x="233" y="96"/>
                </a:cubicBezTo>
                <a:cubicBezTo>
                  <a:pt x="219" y="96"/>
                  <a:pt x="219" y="96"/>
                  <a:pt x="219" y="96"/>
                </a:cubicBezTo>
                <a:close/>
                <a:moveTo>
                  <a:pt x="243" y="96"/>
                </a:moveTo>
                <a:cubicBezTo>
                  <a:pt x="298" y="41"/>
                  <a:pt x="298" y="41"/>
                  <a:pt x="298" y="41"/>
                </a:cubicBezTo>
                <a:cubicBezTo>
                  <a:pt x="306" y="47"/>
                  <a:pt x="306" y="47"/>
                  <a:pt x="306" y="47"/>
                </a:cubicBezTo>
                <a:cubicBezTo>
                  <a:pt x="257" y="96"/>
                  <a:pt x="257" y="96"/>
                  <a:pt x="257" y="96"/>
                </a:cubicBezTo>
                <a:cubicBezTo>
                  <a:pt x="243" y="96"/>
                  <a:pt x="243" y="96"/>
                  <a:pt x="243" y="96"/>
                </a:cubicBezTo>
                <a:close/>
                <a:moveTo>
                  <a:pt x="267" y="96"/>
                </a:moveTo>
                <a:cubicBezTo>
                  <a:pt x="281" y="96"/>
                  <a:pt x="281" y="96"/>
                  <a:pt x="281" y="96"/>
                </a:cubicBezTo>
                <a:cubicBezTo>
                  <a:pt x="320" y="57"/>
                  <a:pt x="320" y="57"/>
                  <a:pt x="320" y="57"/>
                </a:cubicBezTo>
                <a:cubicBezTo>
                  <a:pt x="312" y="51"/>
                  <a:pt x="312" y="51"/>
                  <a:pt x="312" y="51"/>
                </a:cubicBezTo>
                <a:cubicBezTo>
                  <a:pt x="267" y="96"/>
                  <a:pt x="267" y="96"/>
                  <a:pt x="267" y="96"/>
                </a:cubicBezTo>
                <a:close/>
                <a:moveTo>
                  <a:pt x="291" y="96"/>
                </a:moveTo>
                <a:cubicBezTo>
                  <a:pt x="305" y="96"/>
                  <a:pt x="305" y="96"/>
                  <a:pt x="305" y="96"/>
                </a:cubicBezTo>
                <a:cubicBezTo>
                  <a:pt x="333" y="68"/>
                  <a:pt x="333" y="68"/>
                  <a:pt x="333" y="68"/>
                </a:cubicBezTo>
                <a:cubicBezTo>
                  <a:pt x="325" y="61"/>
                  <a:pt x="325" y="61"/>
                  <a:pt x="325" y="61"/>
                </a:cubicBezTo>
                <a:cubicBezTo>
                  <a:pt x="291" y="96"/>
                  <a:pt x="291" y="96"/>
                  <a:pt x="291" y="96"/>
                </a:cubicBezTo>
                <a:close/>
                <a:moveTo>
                  <a:pt x="315" y="96"/>
                </a:moveTo>
                <a:cubicBezTo>
                  <a:pt x="339" y="72"/>
                  <a:pt x="339" y="72"/>
                  <a:pt x="339" y="72"/>
                </a:cubicBezTo>
                <a:cubicBezTo>
                  <a:pt x="347" y="78"/>
                  <a:pt x="347" y="78"/>
                  <a:pt x="347" y="78"/>
                </a:cubicBezTo>
                <a:cubicBezTo>
                  <a:pt x="329" y="96"/>
                  <a:pt x="329" y="96"/>
                  <a:pt x="329" y="96"/>
                </a:cubicBezTo>
                <a:cubicBezTo>
                  <a:pt x="315" y="96"/>
                  <a:pt x="315" y="96"/>
                  <a:pt x="315" y="96"/>
                </a:cubicBezTo>
                <a:close/>
                <a:moveTo>
                  <a:pt x="341" y="94"/>
                </a:moveTo>
                <a:cubicBezTo>
                  <a:pt x="343" y="93"/>
                  <a:pt x="344" y="91"/>
                  <a:pt x="346" y="90"/>
                </a:cubicBezTo>
                <a:cubicBezTo>
                  <a:pt x="346" y="90"/>
                  <a:pt x="346" y="90"/>
                  <a:pt x="346" y="90"/>
                </a:cubicBezTo>
                <a:cubicBezTo>
                  <a:pt x="346" y="90"/>
                  <a:pt x="346" y="90"/>
                  <a:pt x="346" y="90"/>
                </a:cubicBezTo>
                <a:cubicBezTo>
                  <a:pt x="348" y="88"/>
                  <a:pt x="349" y="87"/>
                  <a:pt x="350" y="85"/>
                </a:cubicBezTo>
                <a:lnTo>
                  <a:pt x="341" y="94"/>
                </a:lnTo>
                <a:close/>
              </a:path>
            </a:pathLst>
          </a:cu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59" name="Freeform 259"/>
          <p:cNvSpPr>
            <a:spLocks noEditPoints="1"/>
          </p:cNvSpPr>
          <p:nvPr/>
        </p:nvSpPr>
        <p:spPr bwMode="auto">
          <a:xfrm>
            <a:off x="4992688" y="4691063"/>
            <a:ext cx="169863" cy="257175"/>
          </a:xfrm>
          <a:custGeom>
            <a:avLst/>
            <a:gdLst>
              <a:gd name="T0" fmla="*/ 107 w 107"/>
              <a:gd name="T1" fmla="*/ 0 h 162"/>
              <a:gd name="T2" fmla="*/ 92 w 107"/>
              <a:gd name="T3" fmla="*/ 13 h 162"/>
              <a:gd name="T4" fmla="*/ 13 w 107"/>
              <a:gd name="T5" fmla="*/ 90 h 162"/>
              <a:gd name="T6" fmla="*/ 22 w 107"/>
              <a:gd name="T7" fmla="*/ 96 h 162"/>
              <a:gd name="T8" fmla="*/ 107 w 107"/>
              <a:gd name="T9" fmla="*/ 10 h 162"/>
              <a:gd name="T10" fmla="*/ 107 w 107"/>
              <a:gd name="T11" fmla="*/ 0 h 162"/>
              <a:gd name="T12" fmla="*/ 107 w 107"/>
              <a:gd name="T13" fmla="*/ 0 h 162"/>
              <a:gd name="T14" fmla="*/ 48 w 107"/>
              <a:gd name="T15" fmla="*/ 44 h 162"/>
              <a:gd name="T16" fmla="*/ 7 w 107"/>
              <a:gd name="T17" fmla="*/ 86 h 162"/>
              <a:gd name="T18" fmla="*/ 0 w 107"/>
              <a:gd name="T19" fmla="*/ 80 h 162"/>
              <a:gd name="T20" fmla="*/ 48 w 107"/>
              <a:gd name="T21" fmla="*/ 44 h 162"/>
              <a:gd name="T22" fmla="*/ 48 w 107"/>
              <a:gd name="T23" fmla="*/ 44 h 162"/>
              <a:gd name="T24" fmla="*/ 27 w 107"/>
              <a:gd name="T25" fmla="*/ 101 h 162"/>
              <a:gd name="T26" fmla="*/ 107 w 107"/>
              <a:gd name="T27" fmla="*/ 21 h 162"/>
              <a:gd name="T28" fmla="*/ 107 w 107"/>
              <a:gd name="T29" fmla="*/ 36 h 162"/>
              <a:gd name="T30" fmla="*/ 35 w 107"/>
              <a:gd name="T31" fmla="*/ 108 h 162"/>
              <a:gd name="T32" fmla="*/ 27 w 107"/>
              <a:gd name="T33" fmla="*/ 101 h 162"/>
              <a:gd name="T34" fmla="*/ 27 w 107"/>
              <a:gd name="T35" fmla="*/ 101 h 162"/>
              <a:gd name="T36" fmla="*/ 42 w 107"/>
              <a:gd name="T37" fmla="*/ 112 h 162"/>
              <a:gd name="T38" fmla="*/ 107 w 107"/>
              <a:gd name="T39" fmla="*/ 46 h 162"/>
              <a:gd name="T40" fmla="*/ 107 w 107"/>
              <a:gd name="T41" fmla="*/ 61 h 162"/>
              <a:gd name="T42" fmla="*/ 50 w 107"/>
              <a:gd name="T43" fmla="*/ 118 h 162"/>
              <a:gd name="T44" fmla="*/ 42 w 107"/>
              <a:gd name="T45" fmla="*/ 112 h 162"/>
              <a:gd name="T46" fmla="*/ 42 w 107"/>
              <a:gd name="T47" fmla="*/ 112 h 162"/>
              <a:gd name="T48" fmla="*/ 57 w 107"/>
              <a:gd name="T49" fmla="*/ 123 h 162"/>
              <a:gd name="T50" fmla="*/ 107 w 107"/>
              <a:gd name="T51" fmla="*/ 72 h 162"/>
              <a:gd name="T52" fmla="*/ 107 w 107"/>
              <a:gd name="T53" fmla="*/ 87 h 162"/>
              <a:gd name="T54" fmla="*/ 65 w 107"/>
              <a:gd name="T55" fmla="*/ 129 h 162"/>
              <a:gd name="T56" fmla="*/ 57 w 107"/>
              <a:gd name="T57" fmla="*/ 123 h 162"/>
              <a:gd name="T58" fmla="*/ 57 w 107"/>
              <a:gd name="T59" fmla="*/ 123 h 162"/>
              <a:gd name="T60" fmla="*/ 70 w 107"/>
              <a:gd name="T61" fmla="*/ 134 h 162"/>
              <a:gd name="T62" fmla="*/ 79 w 107"/>
              <a:gd name="T63" fmla="*/ 141 h 162"/>
              <a:gd name="T64" fmla="*/ 107 w 107"/>
              <a:gd name="T65" fmla="*/ 112 h 162"/>
              <a:gd name="T66" fmla="*/ 107 w 107"/>
              <a:gd name="T67" fmla="*/ 97 h 162"/>
              <a:gd name="T68" fmla="*/ 70 w 107"/>
              <a:gd name="T69" fmla="*/ 134 h 162"/>
              <a:gd name="T70" fmla="*/ 70 w 107"/>
              <a:gd name="T71" fmla="*/ 134 h 162"/>
              <a:gd name="T72" fmla="*/ 85 w 107"/>
              <a:gd name="T73" fmla="*/ 145 h 162"/>
              <a:gd name="T74" fmla="*/ 94 w 107"/>
              <a:gd name="T75" fmla="*/ 151 h 162"/>
              <a:gd name="T76" fmla="*/ 107 w 107"/>
              <a:gd name="T77" fmla="*/ 137 h 162"/>
              <a:gd name="T78" fmla="*/ 107 w 107"/>
              <a:gd name="T79" fmla="*/ 123 h 162"/>
              <a:gd name="T80" fmla="*/ 85 w 107"/>
              <a:gd name="T81" fmla="*/ 145 h 162"/>
              <a:gd name="T82" fmla="*/ 85 w 107"/>
              <a:gd name="T83" fmla="*/ 145 h 162"/>
              <a:gd name="T84" fmla="*/ 99 w 107"/>
              <a:gd name="T85" fmla="*/ 156 h 162"/>
              <a:gd name="T86" fmla="*/ 107 w 107"/>
              <a:gd name="T87" fmla="*/ 148 h 162"/>
              <a:gd name="T88" fmla="*/ 107 w 107"/>
              <a:gd name="T89" fmla="*/ 162 h 162"/>
              <a:gd name="T90" fmla="*/ 99 w 107"/>
              <a:gd name="T91" fmla="*/ 156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07" h="162">
                <a:moveTo>
                  <a:pt x="107" y="0"/>
                </a:moveTo>
                <a:lnTo>
                  <a:pt x="92" y="13"/>
                </a:lnTo>
                <a:lnTo>
                  <a:pt x="13" y="90"/>
                </a:lnTo>
                <a:lnTo>
                  <a:pt x="22" y="96"/>
                </a:lnTo>
                <a:lnTo>
                  <a:pt x="107" y="10"/>
                </a:lnTo>
                <a:lnTo>
                  <a:pt x="107" y="0"/>
                </a:lnTo>
                <a:lnTo>
                  <a:pt x="107" y="0"/>
                </a:lnTo>
                <a:close/>
                <a:moveTo>
                  <a:pt x="48" y="44"/>
                </a:moveTo>
                <a:lnTo>
                  <a:pt x="7" y="86"/>
                </a:lnTo>
                <a:lnTo>
                  <a:pt x="0" y="80"/>
                </a:lnTo>
                <a:lnTo>
                  <a:pt x="48" y="44"/>
                </a:lnTo>
                <a:lnTo>
                  <a:pt x="48" y="44"/>
                </a:lnTo>
                <a:close/>
                <a:moveTo>
                  <a:pt x="27" y="101"/>
                </a:moveTo>
                <a:lnTo>
                  <a:pt x="107" y="21"/>
                </a:lnTo>
                <a:lnTo>
                  <a:pt x="107" y="36"/>
                </a:lnTo>
                <a:lnTo>
                  <a:pt x="35" y="108"/>
                </a:lnTo>
                <a:lnTo>
                  <a:pt x="27" y="101"/>
                </a:lnTo>
                <a:lnTo>
                  <a:pt x="27" y="101"/>
                </a:lnTo>
                <a:close/>
                <a:moveTo>
                  <a:pt x="42" y="112"/>
                </a:moveTo>
                <a:lnTo>
                  <a:pt x="107" y="46"/>
                </a:lnTo>
                <a:lnTo>
                  <a:pt x="107" y="61"/>
                </a:lnTo>
                <a:lnTo>
                  <a:pt x="50" y="118"/>
                </a:lnTo>
                <a:lnTo>
                  <a:pt x="42" y="112"/>
                </a:lnTo>
                <a:lnTo>
                  <a:pt x="42" y="112"/>
                </a:lnTo>
                <a:close/>
                <a:moveTo>
                  <a:pt x="57" y="123"/>
                </a:moveTo>
                <a:lnTo>
                  <a:pt x="107" y="72"/>
                </a:lnTo>
                <a:lnTo>
                  <a:pt x="107" y="87"/>
                </a:lnTo>
                <a:lnTo>
                  <a:pt x="65" y="129"/>
                </a:lnTo>
                <a:lnTo>
                  <a:pt x="57" y="123"/>
                </a:lnTo>
                <a:lnTo>
                  <a:pt x="57" y="123"/>
                </a:lnTo>
                <a:close/>
                <a:moveTo>
                  <a:pt x="70" y="134"/>
                </a:moveTo>
                <a:lnTo>
                  <a:pt x="79" y="141"/>
                </a:lnTo>
                <a:lnTo>
                  <a:pt x="107" y="112"/>
                </a:lnTo>
                <a:lnTo>
                  <a:pt x="107" y="97"/>
                </a:lnTo>
                <a:lnTo>
                  <a:pt x="70" y="134"/>
                </a:lnTo>
                <a:lnTo>
                  <a:pt x="70" y="134"/>
                </a:lnTo>
                <a:close/>
                <a:moveTo>
                  <a:pt x="85" y="145"/>
                </a:moveTo>
                <a:lnTo>
                  <a:pt x="94" y="151"/>
                </a:lnTo>
                <a:lnTo>
                  <a:pt x="107" y="137"/>
                </a:lnTo>
                <a:lnTo>
                  <a:pt x="107" y="123"/>
                </a:lnTo>
                <a:lnTo>
                  <a:pt x="85" y="145"/>
                </a:lnTo>
                <a:lnTo>
                  <a:pt x="85" y="145"/>
                </a:lnTo>
                <a:close/>
                <a:moveTo>
                  <a:pt x="99" y="156"/>
                </a:moveTo>
                <a:lnTo>
                  <a:pt x="107" y="148"/>
                </a:lnTo>
                <a:lnTo>
                  <a:pt x="107" y="162"/>
                </a:lnTo>
                <a:lnTo>
                  <a:pt x="99" y="156"/>
                </a:lnTo>
                <a:close/>
              </a:path>
            </a:pathLst>
          </a:cu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60" name="Freeform 260"/>
          <p:cNvSpPr>
            <a:spLocks noEditPoints="1"/>
          </p:cNvSpPr>
          <p:nvPr/>
        </p:nvSpPr>
        <p:spPr bwMode="auto">
          <a:xfrm>
            <a:off x="4572001" y="4611688"/>
            <a:ext cx="590550" cy="277812"/>
          </a:xfrm>
          <a:custGeom>
            <a:avLst/>
            <a:gdLst>
              <a:gd name="T0" fmla="*/ 8 w 352"/>
              <a:gd name="T1" fmla="*/ 43 h 165"/>
              <a:gd name="T2" fmla="*/ 37 w 352"/>
              <a:gd name="T3" fmla="*/ 0 h 165"/>
              <a:gd name="T4" fmla="*/ 13 w 352"/>
              <a:gd name="T5" fmla="*/ 47 h 165"/>
              <a:gd name="T6" fmla="*/ 75 w 352"/>
              <a:gd name="T7" fmla="*/ 0 h 165"/>
              <a:gd name="T8" fmla="*/ 13 w 352"/>
              <a:gd name="T9" fmla="*/ 47 h 165"/>
              <a:gd name="T10" fmla="*/ 85 w 352"/>
              <a:gd name="T11" fmla="*/ 0 h 165"/>
              <a:gd name="T12" fmla="*/ 35 w 352"/>
              <a:gd name="T13" fmla="*/ 64 h 165"/>
              <a:gd name="T14" fmla="*/ 41 w 352"/>
              <a:gd name="T15" fmla="*/ 68 h 165"/>
              <a:gd name="T16" fmla="*/ 123 w 352"/>
              <a:gd name="T17" fmla="*/ 0 h 165"/>
              <a:gd name="T18" fmla="*/ 41 w 352"/>
              <a:gd name="T19" fmla="*/ 68 h 165"/>
              <a:gd name="T20" fmla="*/ 62 w 352"/>
              <a:gd name="T21" fmla="*/ 84 h 165"/>
              <a:gd name="T22" fmla="*/ 133 w 352"/>
              <a:gd name="T23" fmla="*/ 0 h 165"/>
              <a:gd name="T24" fmla="*/ 68 w 352"/>
              <a:gd name="T25" fmla="*/ 89 h 165"/>
              <a:gd name="T26" fmla="*/ 171 w 352"/>
              <a:gd name="T27" fmla="*/ 0 h 165"/>
              <a:gd name="T28" fmla="*/ 68 w 352"/>
              <a:gd name="T29" fmla="*/ 89 h 165"/>
              <a:gd name="T30" fmla="*/ 89 w 352"/>
              <a:gd name="T31" fmla="*/ 105 h 165"/>
              <a:gd name="T32" fmla="*/ 180 w 352"/>
              <a:gd name="T33" fmla="*/ 0 h 165"/>
              <a:gd name="T34" fmla="*/ 95 w 352"/>
              <a:gd name="T35" fmla="*/ 109 h 165"/>
              <a:gd name="T36" fmla="*/ 218 w 352"/>
              <a:gd name="T37" fmla="*/ 0 h 165"/>
              <a:gd name="T38" fmla="*/ 95 w 352"/>
              <a:gd name="T39" fmla="*/ 109 h 165"/>
              <a:gd name="T40" fmla="*/ 110 w 352"/>
              <a:gd name="T41" fmla="*/ 120 h 165"/>
              <a:gd name="T42" fmla="*/ 117 w 352"/>
              <a:gd name="T43" fmla="*/ 125 h 165"/>
              <a:gd name="T44" fmla="*/ 228 w 352"/>
              <a:gd name="T45" fmla="*/ 0 h 165"/>
              <a:gd name="T46" fmla="*/ 122 w 352"/>
              <a:gd name="T47" fmla="*/ 130 h 165"/>
              <a:gd name="T48" fmla="*/ 266 w 352"/>
              <a:gd name="T49" fmla="*/ 0 h 165"/>
              <a:gd name="T50" fmla="*/ 122 w 352"/>
              <a:gd name="T51" fmla="*/ 130 h 165"/>
              <a:gd name="T52" fmla="*/ 276 w 352"/>
              <a:gd name="T53" fmla="*/ 0 h 165"/>
              <a:gd name="T54" fmla="*/ 144 w 352"/>
              <a:gd name="T55" fmla="*/ 146 h 165"/>
              <a:gd name="T56" fmla="*/ 149 w 352"/>
              <a:gd name="T57" fmla="*/ 150 h 165"/>
              <a:gd name="T58" fmla="*/ 314 w 352"/>
              <a:gd name="T59" fmla="*/ 0 h 165"/>
              <a:gd name="T60" fmla="*/ 149 w 352"/>
              <a:gd name="T61" fmla="*/ 150 h 165"/>
              <a:gd name="T62" fmla="*/ 324 w 352"/>
              <a:gd name="T63" fmla="*/ 0 h 165"/>
              <a:gd name="T64" fmla="*/ 337 w 352"/>
              <a:gd name="T65" fmla="*/ 0 h 165"/>
              <a:gd name="T66" fmla="*/ 164 w 352"/>
              <a:gd name="T67" fmla="*/ 161 h 165"/>
              <a:gd name="T68" fmla="*/ 184 w 352"/>
              <a:gd name="T69" fmla="*/ 163 h 165"/>
              <a:gd name="T70" fmla="*/ 346 w 352"/>
              <a:gd name="T71" fmla="*/ 6 h 165"/>
              <a:gd name="T72" fmla="*/ 350 w 352"/>
              <a:gd name="T73" fmla="*/ 11 h 165"/>
              <a:gd name="T74" fmla="*/ 188 w 352"/>
              <a:gd name="T75" fmla="*/ 161 h 165"/>
              <a:gd name="T76" fmla="*/ 279 w 352"/>
              <a:gd name="T77" fmla="*/ 92 h 165"/>
              <a:gd name="T78" fmla="*/ 352 w 352"/>
              <a:gd name="T79" fmla="*/ 34 h 165"/>
              <a:gd name="T80" fmla="*/ 352 w 352"/>
              <a:gd name="T81" fmla="*/ 19 h 165"/>
              <a:gd name="T82" fmla="*/ 27 w 352"/>
              <a:gd name="T83" fmla="*/ 0 h 165"/>
              <a:gd name="T84" fmla="*/ 0 w 352"/>
              <a:gd name="T85" fmla="*/ 20 h 165"/>
              <a:gd name="T86" fmla="*/ 11 w 352"/>
              <a:gd name="T87" fmla="*/ 1 h 165"/>
              <a:gd name="T88" fmla="*/ 27 w 352"/>
              <a:gd name="T89" fmla="*/ 0 h 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352" h="165">
                <a:moveTo>
                  <a:pt x="0" y="37"/>
                </a:moveTo>
                <a:cubicBezTo>
                  <a:pt x="8" y="43"/>
                  <a:pt x="8" y="43"/>
                  <a:pt x="8" y="43"/>
                </a:cubicBezTo>
                <a:cubicBezTo>
                  <a:pt x="51" y="0"/>
                  <a:pt x="51" y="0"/>
                  <a:pt x="51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0" y="37"/>
                  <a:pt x="0" y="37"/>
                  <a:pt x="0" y="37"/>
                </a:cubicBezTo>
                <a:close/>
                <a:moveTo>
                  <a:pt x="13" y="47"/>
                </a:moveTo>
                <a:cubicBezTo>
                  <a:pt x="61" y="0"/>
                  <a:pt x="61" y="0"/>
                  <a:pt x="61" y="0"/>
                </a:cubicBezTo>
                <a:cubicBezTo>
                  <a:pt x="75" y="0"/>
                  <a:pt x="75" y="0"/>
                  <a:pt x="75" y="0"/>
                </a:cubicBezTo>
                <a:cubicBezTo>
                  <a:pt x="21" y="53"/>
                  <a:pt x="21" y="53"/>
                  <a:pt x="21" y="53"/>
                </a:cubicBezTo>
                <a:cubicBezTo>
                  <a:pt x="13" y="47"/>
                  <a:pt x="13" y="47"/>
                  <a:pt x="13" y="47"/>
                </a:cubicBezTo>
                <a:close/>
                <a:moveTo>
                  <a:pt x="27" y="58"/>
                </a:moveTo>
                <a:cubicBezTo>
                  <a:pt x="85" y="0"/>
                  <a:pt x="85" y="0"/>
                  <a:pt x="85" y="0"/>
                </a:cubicBezTo>
                <a:cubicBezTo>
                  <a:pt x="99" y="0"/>
                  <a:pt x="99" y="0"/>
                  <a:pt x="99" y="0"/>
                </a:cubicBezTo>
                <a:cubicBezTo>
                  <a:pt x="35" y="64"/>
                  <a:pt x="35" y="64"/>
                  <a:pt x="35" y="64"/>
                </a:cubicBezTo>
                <a:cubicBezTo>
                  <a:pt x="27" y="58"/>
                  <a:pt x="27" y="58"/>
                  <a:pt x="27" y="58"/>
                </a:cubicBezTo>
                <a:close/>
                <a:moveTo>
                  <a:pt x="41" y="68"/>
                </a:moveTo>
                <a:cubicBezTo>
                  <a:pt x="109" y="0"/>
                  <a:pt x="109" y="0"/>
                  <a:pt x="109" y="0"/>
                </a:cubicBezTo>
                <a:cubicBezTo>
                  <a:pt x="123" y="0"/>
                  <a:pt x="123" y="0"/>
                  <a:pt x="123" y="0"/>
                </a:cubicBezTo>
                <a:cubicBezTo>
                  <a:pt x="49" y="74"/>
                  <a:pt x="49" y="74"/>
                  <a:pt x="49" y="74"/>
                </a:cubicBezTo>
                <a:cubicBezTo>
                  <a:pt x="41" y="68"/>
                  <a:pt x="41" y="68"/>
                  <a:pt x="41" y="68"/>
                </a:cubicBezTo>
                <a:close/>
                <a:moveTo>
                  <a:pt x="54" y="78"/>
                </a:moveTo>
                <a:cubicBezTo>
                  <a:pt x="62" y="84"/>
                  <a:pt x="62" y="84"/>
                  <a:pt x="62" y="84"/>
                </a:cubicBezTo>
                <a:cubicBezTo>
                  <a:pt x="147" y="0"/>
                  <a:pt x="147" y="0"/>
                  <a:pt x="147" y="0"/>
                </a:cubicBezTo>
                <a:cubicBezTo>
                  <a:pt x="133" y="0"/>
                  <a:pt x="133" y="0"/>
                  <a:pt x="133" y="0"/>
                </a:cubicBezTo>
                <a:cubicBezTo>
                  <a:pt x="54" y="78"/>
                  <a:pt x="54" y="78"/>
                  <a:pt x="54" y="78"/>
                </a:cubicBezTo>
                <a:close/>
                <a:moveTo>
                  <a:pt x="68" y="89"/>
                </a:moveTo>
                <a:cubicBezTo>
                  <a:pt x="76" y="95"/>
                  <a:pt x="76" y="95"/>
                  <a:pt x="76" y="95"/>
                </a:cubicBezTo>
                <a:cubicBezTo>
                  <a:pt x="171" y="0"/>
                  <a:pt x="171" y="0"/>
                  <a:pt x="171" y="0"/>
                </a:cubicBezTo>
                <a:cubicBezTo>
                  <a:pt x="157" y="0"/>
                  <a:pt x="157" y="0"/>
                  <a:pt x="157" y="0"/>
                </a:cubicBezTo>
                <a:cubicBezTo>
                  <a:pt x="68" y="89"/>
                  <a:pt x="68" y="89"/>
                  <a:pt x="68" y="89"/>
                </a:cubicBezTo>
                <a:close/>
                <a:moveTo>
                  <a:pt x="81" y="99"/>
                </a:moveTo>
                <a:cubicBezTo>
                  <a:pt x="89" y="105"/>
                  <a:pt x="89" y="105"/>
                  <a:pt x="89" y="105"/>
                </a:cubicBezTo>
                <a:cubicBezTo>
                  <a:pt x="195" y="0"/>
                  <a:pt x="195" y="0"/>
                  <a:pt x="195" y="0"/>
                </a:cubicBezTo>
                <a:cubicBezTo>
                  <a:pt x="180" y="0"/>
                  <a:pt x="180" y="0"/>
                  <a:pt x="180" y="0"/>
                </a:cubicBezTo>
                <a:cubicBezTo>
                  <a:pt x="81" y="99"/>
                  <a:pt x="81" y="99"/>
                  <a:pt x="81" y="99"/>
                </a:cubicBezTo>
                <a:close/>
                <a:moveTo>
                  <a:pt x="95" y="109"/>
                </a:moveTo>
                <a:cubicBezTo>
                  <a:pt x="103" y="115"/>
                  <a:pt x="103" y="115"/>
                  <a:pt x="103" y="115"/>
                </a:cubicBezTo>
                <a:cubicBezTo>
                  <a:pt x="218" y="0"/>
                  <a:pt x="218" y="0"/>
                  <a:pt x="218" y="0"/>
                </a:cubicBezTo>
                <a:cubicBezTo>
                  <a:pt x="204" y="0"/>
                  <a:pt x="204" y="0"/>
                  <a:pt x="204" y="0"/>
                </a:cubicBezTo>
                <a:cubicBezTo>
                  <a:pt x="95" y="109"/>
                  <a:pt x="95" y="109"/>
                  <a:pt x="95" y="109"/>
                </a:cubicBezTo>
                <a:close/>
                <a:moveTo>
                  <a:pt x="109" y="119"/>
                </a:moveTo>
                <a:cubicBezTo>
                  <a:pt x="110" y="120"/>
                  <a:pt x="110" y="120"/>
                  <a:pt x="110" y="120"/>
                </a:cubicBezTo>
                <a:cubicBezTo>
                  <a:pt x="110" y="120"/>
                  <a:pt x="110" y="120"/>
                  <a:pt x="110" y="120"/>
                </a:cubicBezTo>
                <a:cubicBezTo>
                  <a:pt x="117" y="125"/>
                  <a:pt x="117" y="125"/>
                  <a:pt x="117" y="125"/>
                </a:cubicBezTo>
                <a:cubicBezTo>
                  <a:pt x="242" y="0"/>
                  <a:pt x="242" y="0"/>
                  <a:pt x="242" y="0"/>
                </a:cubicBezTo>
                <a:cubicBezTo>
                  <a:pt x="228" y="0"/>
                  <a:pt x="228" y="0"/>
                  <a:pt x="228" y="0"/>
                </a:cubicBezTo>
                <a:cubicBezTo>
                  <a:pt x="109" y="119"/>
                  <a:pt x="109" y="119"/>
                  <a:pt x="109" y="119"/>
                </a:cubicBezTo>
                <a:close/>
                <a:moveTo>
                  <a:pt x="122" y="130"/>
                </a:moveTo>
                <a:cubicBezTo>
                  <a:pt x="130" y="136"/>
                  <a:pt x="130" y="136"/>
                  <a:pt x="130" y="136"/>
                </a:cubicBezTo>
                <a:cubicBezTo>
                  <a:pt x="266" y="0"/>
                  <a:pt x="266" y="0"/>
                  <a:pt x="266" y="0"/>
                </a:cubicBezTo>
                <a:cubicBezTo>
                  <a:pt x="252" y="0"/>
                  <a:pt x="252" y="0"/>
                  <a:pt x="252" y="0"/>
                </a:cubicBezTo>
                <a:cubicBezTo>
                  <a:pt x="122" y="130"/>
                  <a:pt x="122" y="130"/>
                  <a:pt x="122" y="130"/>
                </a:cubicBezTo>
                <a:close/>
                <a:moveTo>
                  <a:pt x="136" y="140"/>
                </a:moveTo>
                <a:cubicBezTo>
                  <a:pt x="276" y="0"/>
                  <a:pt x="276" y="0"/>
                  <a:pt x="276" y="0"/>
                </a:cubicBezTo>
                <a:cubicBezTo>
                  <a:pt x="290" y="0"/>
                  <a:pt x="290" y="0"/>
                  <a:pt x="290" y="0"/>
                </a:cubicBezTo>
                <a:cubicBezTo>
                  <a:pt x="144" y="146"/>
                  <a:pt x="144" y="146"/>
                  <a:pt x="144" y="146"/>
                </a:cubicBezTo>
                <a:cubicBezTo>
                  <a:pt x="136" y="140"/>
                  <a:pt x="136" y="140"/>
                  <a:pt x="136" y="140"/>
                </a:cubicBezTo>
                <a:close/>
                <a:moveTo>
                  <a:pt x="149" y="150"/>
                </a:moveTo>
                <a:cubicBezTo>
                  <a:pt x="300" y="0"/>
                  <a:pt x="300" y="0"/>
                  <a:pt x="300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157" y="156"/>
                  <a:pt x="157" y="156"/>
                  <a:pt x="157" y="156"/>
                </a:cubicBezTo>
                <a:cubicBezTo>
                  <a:pt x="149" y="150"/>
                  <a:pt x="149" y="150"/>
                  <a:pt x="149" y="150"/>
                </a:cubicBezTo>
                <a:close/>
                <a:moveTo>
                  <a:pt x="163" y="161"/>
                </a:moveTo>
                <a:cubicBezTo>
                  <a:pt x="324" y="0"/>
                  <a:pt x="324" y="0"/>
                  <a:pt x="324" y="0"/>
                </a:cubicBezTo>
                <a:cubicBezTo>
                  <a:pt x="332" y="0"/>
                  <a:pt x="332" y="0"/>
                  <a:pt x="332" y="0"/>
                </a:cubicBezTo>
                <a:cubicBezTo>
                  <a:pt x="334" y="0"/>
                  <a:pt x="336" y="0"/>
                  <a:pt x="337" y="0"/>
                </a:cubicBezTo>
                <a:cubicBezTo>
                  <a:pt x="173" y="165"/>
                  <a:pt x="173" y="165"/>
                  <a:pt x="173" y="165"/>
                </a:cubicBezTo>
                <a:cubicBezTo>
                  <a:pt x="169" y="164"/>
                  <a:pt x="166" y="163"/>
                  <a:pt x="164" y="161"/>
                </a:cubicBezTo>
                <a:cubicBezTo>
                  <a:pt x="163" y="161"/>
                  <a:pt x="163" y="161"/>
                  <a:pt x="163" y="161"/>
                </a:cubicBezTo>
                <a:close/>
                <a:moveTo>
                  <a:pt x="184" y="163"/>
                </a:moveTo>
                <a:cubicBezTo>
                  <a:pt x="344" y="4"/>
                  <a:pt x="344" y="4"/>
                  <a:pt x="344" y="4"/>
                </a:cubicBezTo>
                <a:cubicBezTo>
                  <a:pt x="345" y="4"/>
                  <a:pt x="345" y="5"/>
                  <a:pt x="346" y="6"/>
                </a:cubicBezTo>
                <a:cubicBezTo>
                  <a:pt x="346" y="6"/>
                  <a:pt x="346" y="6"/>
                  <a:pt x="346" y="6"/>
                </a:cubicBezTo>
                <a:cubicBezTo>
                  <a:pt x="348" y="7"/>
                  <a:pt x="349" y="9"/>
                  <a:pt x="350" y="11"/>
                </a:cubicBezTo>
                <a:cubicBezTo>
                  <a:pt x="239" y="122"/>
                  <a:pt x="239" y="122"/>
                  <a:pt x="239" y="122"/>
                </a:cubicBezTo>
                <a:cubicBezTo>
                  <a:pt x="188" y="161"/>
                  <a:pt x="188" y="161"/>
                  <a:pt x="188" y="161"/>
                </a:cubicBezTo>
                <a:cubicBezTo>
                  <a:pt x="187" y="162"/>
                  <a:pt x="185" y="163"/>
                  <a:pt x="184" y="163"/>
                </a:cubicBezTo>
                <a:close/>
                <a:moveTo>
                  <a:pt x="279" y="92"/>
                </a:moveTo>
                <a:cubicBezTo>
                  <a:pt x="337" y="48"/>
                  <a:pt x="337" y="48"/>
                  <a:pt x="337" y="48"/>
                </a:cubicBezTo>
                <a:cubicBezTo>
                  <a:pt x="352" y="34"/>
                  <a:pt x="352" y="34"/>
                  <a:pt x="352" y="34"/>
                </a:cubicBezTo>
                <a:cubicBezTo>
                  <a:pt x="352" y="20"/>
                  <a:pt x="352" y="20"/>
                  <a:pt x="352" y="20"/>
                </a:cubicBezTo>
                <a:cubicBezTo>
                  <a:pt x="352" y="19"/>
                  <a:pt x="352" y="19"/>
                  <a:pt x="352" y="19"/>
                </a:cubicBezTo>
                <a:cubicBezTo>
                  <a:pt x="279" y="92"/>
                  <a:pt x="279" y="92"/>
                  <a:pt x="279" y="92"/>
                </a:cubicBezTo>
                <a:close/>
                <a:moveTo>
                  <a:pt x="27" y="0"/>
                </a:moveTo>
                <a:cubicBezTo>
                  <a:pt x="0" y="27"/>
                  <a:pt x="0" y="27"/>
                  <a:pt x="0" y="27"/>
                </a:cubicBezTo>
                <a:cubicBezTo>
                  <a:pt x="0" y="20"/>
                  <a:pt x="0" y="20"/>
                  <a:pt x="0" y="20"/>
                </a:cubicBezTo>
                <a:cubicBezTo>
                  <a:pt x="0" y="17"/>
                  <a:pt x="0" y="14"/>
                  <a:pt x="1" y="12"/>
                </a:cubicBezTo>
                <a:cubicBezTo>
                  <a:pt x="11" y="1"/>
                  <a:pt x="11" y="1"/>
                  <a:pt x="11" y="1"/>
                </a:cubicBezTo>
                <a:cubicBezTo>
                  <a:pt x="14" y="0"/>
                  <a:pt x="17" y="0"/>
                  <a:pt x="20" y="0"/>
                </a:cubicBezTo>
                <a:lnTo>
                  <a:pt x="27" y="0"/>
                </a:ln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61" name="Freeform 261"/>
          <p:cNvSpPr>
            <a:spLocks noEditPoints="1"/>
          </p:cNvSpPr>
          <p:nvPr/>
        </p:nvSpPr>
        <p:spPr bwMode="auto">
          <a:xfrm>
            <a:off x="4557713" y="4598988"/>
            <a:ext cx="619125" cy="403225"/>
          </a:xfrm>
          <a:custGeom>
            <a:avLst/>
            <a:gdLst>
              <a:gd name="T0" fmla="*/ 368 w 368"/>
              <a:gd name="T1" fmla="*/ 215 h 240"/>
              <a:gd name="T2" fmla="*/ 367 w 368"/>
              <a:gd name="T3" fmla="*/ 218 h 240"/>
              <a:gd name="T4" fmla="*/ 360 w 368"/>
              <a:gd name="T5" fmla="*/ 232 h 240"/>
              <a:gd name="T6" fmla="*/ 360 w 368"/>
              <a:gd name="T7" fmla="*/ 232 h 240"/>
              <a:gd name="T8" fmla="*/ 340 w 368"/>
              <a:gd name="T9" fmla="*/ 240 h 240"/>
              <a:gd name="T10" fmla="*/ 28 w 368"/>
              <a:gd name="T11" fmla="*/ 240 h 240"/>
              <a:gd name="T12" fmla="*/ 8 w 368"/>
              <a:gd name="T13" fmla="*/ 232 h 240"/>
              <a:gd name="T14" fmla="*/ 0 w 368"/>
              <a:gd name="T15" fmla="*/ 218 h 240"/>
              <a:gd name="T16" fmla="*/ 0 w 368"/>
              <a:gd name="T17" fmla="*/ 215 h 240"/>
              <a:gd name="T18" fmla="*/ 0 w 368"/>
              <a:gd name="T19" fmla="*/ 212 h 240"/>
              <a:gd name="T20" fmla="*/ 0 w 368"/>
              <a:gd name="T21" fmla="*/ 28 h 240"/>
              <a:gd name="T22" fmla="*/ 8 w 368"/>
              <a:gd name="T23" fmla="*/ 8 h 240"/>
              <a:gd name="T24" fmla="*/ 8 w 368"/>
              <a:gd name="T25" fmla="*/ 8 h 240"/>
              <a:gd name="T26" fmla="*/ 28 w 368"/>
              <a:gd name="T27" fmla="*/ 0 h 240"/>
              <a:gd name="T28" fmla="*/ 340 w 368"/>
              <a:gd name="T29" fmla="*/ 0 h 240"/>
              <a:gd name="T30" fmla="*/ 360 w 368"/>
              <a:gd name="T31" fmla="*/ 8 h 240"/>
              <a:gd name="T32" fmla="*/ 360 w 368"/>
              <a:gd name="T33" fmla="*/ 8 h 240"/>
              <a:gd name="T34" fmla="*/ 360 w 368"/>
              <a:gd name="T35" fmla="*/ 8 h 240"/>
              <a:gd name="T36" fmla="*/ 360 w 368"/>
              <a:gd name="T37" fmla="*/ 8 h 240"/>
              <a:gd name="T38" fmla="*/ 368 w 368"/>
              <a:gd name="T39" fmla="*/ 28 h 240"/>
              <a:gd name="T40" fmla="*/ 368 w 368"/>
              <a:gd name="T41" fmla="*/ 212 h 240"/>
              <a:gd name="T42" fmla="*/ 368 w 368"/>
              <a:gd name="T43" fmla="*/ 215 h 240"/>
              <a:gd name="T44" fmla="*/ 8 w 368"/>
              <a:gd name="T45" fmla="*/ 45 h 240"/>
              <a:gd name="T46" fmla="*/ 118 w 368"/>
              <a:gd name="T47" fmla="*/ 128 h 240"/>
              <a:gd name="T48" fmla="*/ 118 w 368"/>
              <a:gd name="T49" fmla="*/ 128 h 240"/>
              <a:gd name="T50" fmla="*/ 172 w 368"/>
              <a:gd name="T51" fmla="*/ 169 h 240"/>
              <a:gd name="T52" fmla="*/ 184 w 368"/>
              <a:gd name="T53" fmla="*/ 173 h 240"/>
              <a:gd name="T54" fmla="*/ 196 w 368"/>
              <a:gd name="T55" fmla="*/ 169 h 240"/>
              <a:gd name="T56" fmla="*/ 250 w 368"/>
              <a:gd name="T57" fmla="*/ 128 h 240"/>
              <a:gd name="T58" fmla="*/ 250 w 368"/>
              <a:gd name="T59" fmla="*/ 128 h 240"/>
              <a:gd name="T60" fmla="*/ 360 w 368"/>
              <a:gd name="T61" fmla="*/ 45 h 240"/>
              <a:gd name="T62" fmla="*/ 360 w 368"/>
              <a:gd name="T63" fmla="*/ 28 h 240"/>
              <a:gd name="T64" fmla="*/ 354 w 368"/>
              <a:gd name="T65" fmla="*/ 14 h 240"/>
              <a:gd name="T66" fmla="*/ 354 w 368"/>
              <a:gd name="T67" fmla="*/ 14 h 240"/>
              <a:gd name="T68" fmla="*/ 340 w 368"/>
              <a:gd name="T69" fmla="*/ 8 h 240"/>
              <a:gd name="T70" fmla="*/ 28 w 368"/>
              <a:gd name="T71" fmla="*/ 8 h 240"/>
              <a:gd name="T72" fmla="*/ 14 w 368"/>
              <a:gd name="T73" fmla="*/ 14 h 240"/>
              <a:gd name="T74" fmla="*/ 13 w 368"/>
              <a:gd name="T75" fmla="*/ 14 h 240"/>
              <a:gd name="T76" fmla="*/ 8 w 368"/>
              <a:gd name="T77" fmla="*/ 28 h 240"/>
              <a:gd name="T78" fmla="*/ 8 w 368"/>
              <a:gd name="T79" fmla="*/ 45 h 240"/>
              <a:gd name="T80" fmla="*/ 360 w 368"/>
              <a:gd name="T81" fmla="*/ 55 h 240"/>
              <a:gd name="T82" fmla="*/ 259 w 368"/>
              <a:gd name="T83" fmla="*/ 131 h 240"/>
              <a:gd name="T84" fmla="*/ 360 w 368"/>
              <a:gd name="T85" fmla="*/ 208 h 240"/>
              <a:gd name="T86" fmla="*/ 360 w 368"/>
              <a:gd name="T87" fmla="*/ 55 h 240"/>
              <a:gd name="T88" fmla="*/ 252 w 368"/>
              <a:gd name="T89" fmla="*/ 136 h 240"/>
              <a:gd name="T90" fmla="*/ 201 w 368"/>
              <a:gd name="T91" fmla="*/ 176 h 240"/>
              <a:gd name="T92" fmla="*/ 184 w 368"/>
              <a:gd name="T93" fmla="*/ 181 h 240"/>
              <a:gd name="T94" fmla="*/ 167 w 368"/>
              <a:gd name="T95" fmla="*/ 176 h 240"/>
              <a:gd name="T96" fmla="*/ 115 w 368"/>
              <a:gd name="T97" fmla="*/ 136 h 240"/>
              <a:gd name="T98" fmla="*/ 8 w 368"/>
              <a:gd name="T99" fmla="*/ 217 h 240"/>
              <a:gd name="T100" fmla="*/ 14 w 368"/>
              <a:gd name="T101" fmla="*/ 226 h 240"/>
              <a:gd name="T102" fmla="*/ 28 w 368"/>
              <a:gd name="T103" fmla="*/ 232 h 240"/>
              <a:gd name="T104" fmla="*/ 340 w 368"/>
              <a:gd name="T105" fmla="*/ 232 h 240"/>
              <a:gd name="T106" fmla="*/ 354 w 368"/>
              <a:gd name="T107" fmla="*/ 226 h 240"/>
              <a:gd name="T108" fmla="*/ 354 w 368"/>
              <a:gd name="T109" fmla="*/ 226 h 240"/>
              <a:gd name="T110" fmla="*/ 354 w 368"/>
              <a:gd name="T111" fmla="*/ 226 h 240"/>
              <a:gd name="T112" fmla="*/ 359 w 368"/>
              <a:gd name="T113" fmla="*/ 217 h 240"/>
              <a:gd name="T114" fmla="*/ 252 w 368"/>
              <a:gd name="T115" fmla="*/ 136 h 240"/>
              <a:gd name="T116" fmla="*/ 109 w 368"/>
              <a:gd name="T117" fmla="*/ 131 h 240"/>
              <a:gd name="T118" fmla="*/ 8 w 368"/>
              <a:gd name="T119" fmla="*/ 55 h 240"/>
              <a:gd name="T120" fmla="*/ 8 w 368"/>
              <a:gd name="T121" fmla="*/ 208 h 240"/>
              <a:gd name="T122" fmla="*/ 109 w 368"/>
              <a:gd name="T123" fmla="*/ 131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68" h="240">
                <a:moveTo>
                  <a:pt x="368" y="215"/>
                </a:moveTo>
                <a:cubicBezTo>
                  <a:pt x="368" y="216"/>
                  <a:pt x="368" y="217"/>
                  <a:pt x="367" y="218"/>
                </a:cubicBezTo>
                <a:cubicBezTo>
                  <a:pt x="366" y="223"/>
                  <a:pt x="363" y="228"/>
                  <a:pt x="360" y="232"/>
                </a:cubicBezTo>
                <a:cubicBezTo>
                  <a:pt x="360" y="232"/>
                  <a:pt x="360" y="232"/>
                  <a:pt x="360" y="232"/>
                </a:cubicBezTo>
                <a:cubicBezTo>
                  <a:pt x="355" y="237"/>
                  <a:pt x="348" y="240"/>
                  <a:pt x="340" y="240"/>
                </a:cubicBezTo>
                <a:cubicBezTo>
                  <a:pt x="28" y="240"/>
                  <a:pt x="28" y="240"/>
                  <a:pt x="28" y="240"/>
                </a:cubicBezTo>
                <a:cubicBezTo>
                  <a:pt x="20" y="240"/>
                  <a:pt x="13" y="237"/>
                  <a:pt x="8" y="232"/>
                </a:cubicBezTo>
                <a:cubicBezTo>
                  <a:pt x="4" y="228"/>
                  <a:pt x="2" y="223"/>
                  <a:pt x="0" y="218"/>
                </a:cubicBezTo>
                <a:cubicBezTo>
                  <a:pt x="0" y="217"/>
                  <a:pt x="0" y="216"/>
                  <a:pt x="0" y="215"/>
                </a:cubicBezTo>
                <a:cubicBezTo>
                  <a:pt x="0" y="214"/>
                  <a:pt x="0" y="213"/>
                  <a:pt x="0" y="212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0"/>
                  <a:pt x="3" y="13"/>
                  <a:pt x="8" y="8"/>
                </a:cubicBezTo>
                <a:cubicBezTo>
                  <a:pt x="8" y="8"/>
                  <a:pt x="8" y="8"/>
                  <a:pt x="8" y="8"/>
                </a:cubicBezTo>
                <a:cubicBezTo>
                  <a:pt x="13" y="3"/>
                  <a:pt x="20" y="0"/>
                  <a:pt x="28" y="0"/>
                </a:cubicBezTo>
                <a:cubicBezTo>
                  <a:pt x="340" y="0"/>
                  <a:pt x="340" y="0"/>
                  <a:pt x="340" y="0"/>
                </a:cubicBezTo>
                <a:cubicBezTo>
                  <a:pt x="348" y="0"/>
                  <a:pt x="355" y="3"/>
                  <a:pt x="360" y="8"/>
                </a:cubicBezTo>
                <a:cubicBezTo>
                  <a:pt x="360" y="8"/>
                  <a:pt x="360" y="8"/>
                  <a:pt x="360" y="8"/>
                </a:cubicBezTo>
                <a:cubicBezTo>
                  <a:pt x="360" y="8"/>
                  <a:pt x="360" y="8"/>
                  <a:pt x="360" y="8"/>
                </a:cubicBezTo>
                <a:cubicBezTo>
                  <a:pt x="360" y="8"/>
                  <a:pt x="360" y="8"/>
                  <a:pt x="360" y="8"/>
                </a:cubicBezTo>
                <a:cubicBezTo>
                  <a:pt x="365" y="13"/>
                  <a:pt x="368" y="20"/>
                  <a:pt x="368" y="28"/>
                </a:cubicBezTo>
                <a:cubicBezTo>
                  <a:pt x="368" y="212"/>
                  <a:pt x="368" y="212"/>
                  <a:pt x="368" y="212"/>
                </a:cubicBezTo>
                <a:cubicBezTo>
                  <a:pt x="368" y="213"/>
                  <a:pt x="368" y="214"/>
                  <a:pt x="368" y="215"/>
                </a:cubicBezTo>
                <a:close/>
                <a:moveTo>
                  <a:pt x="8" y="45"/>
                </a:moveTo>
                <a:cubicBezTo>
                  <a:pt x="118" y="128"/>
                  <a:pt x="118" y="128"/>
                  <a:pt x="118" y="128"/>
                </a:cubicBezTo>
                <a:cubicBezTo>
                  <a:pt x="118" y="128"/>
                  <a:pt x="118" y="128"/>
                  <a:pt x="118" y="128"/>
                </a:cubicBezTo>
                <a:cubicBezTo>
                  <a:pt x="172" y="169"/>
                  <a:pt x="172" y="169"/>
                  <a:pt x="172" y="169"/>
                </a:cubicBezTo>
                <a:cubicBezTo>
                  <a:pt x="175" y="172"/>
                  <a:pt x="180" y="173"/>
                  <a:pt x="184" y="173"/>
                </a:cubicBezTo>
                <a:cubicBezTo>
                  <a:pt x="188" y="173"/>
                  <a:pt x="192" y="172"/>
                  <a:pt x="196" y="169"/>
                </a:cubicBezTo>
                <a:cubicBezTo>
                  <a:pt x="250" y="128"/>
                  <a:pt x="250" y="128"/>
                  <a:pt x="250" y="128"/>
                </a:cubicBezTo>
                <a:cubicBezTo>
                  <a:pt x="250" y="128"/>
                  <a:pt x="250" y="128"/>
                  <a:pt x="250" y="128"/>
                </a:cubicBezTo>
                <a:cubicBezTo>
                  <a:pt x="360" y="45"/>
                  <a:pt x="360" y="45"/>
                  <a:pt x="360" y="45"/>
                </a:cubicBezTo>
                <a:cubicBezTo>
                  <a:pt x="360" y="28"/>
                  <a:pt x="360" y="28"/>
                  <a:pt x="360" y="28"/>
                </a:cubicBezTo>
                <a:cubicBezTo>
                  <a:pt x="360" y="22"/>
                  <a:pt x="358" y="17"/>
                  <a:pt x="354" y="14"/>
                </a:cubicBezTo>
                <a:cubicBezTo>
                  <a:pt x="354" y="14"/>
                  <a:pt x="354" y="14"/>
                  <a:pt x="354" y="14"/>
                </a:cubicBezTo>
                <a:cubicBezTo>
                  <a:pt x="350" y="10"/>
                  <a:pt x="345" y="8"/>
                  <a:pt x="340" y="8"/>
                </a:cubicBezTo>
                <a:cubicBezTo>
                  <a:pt x="28" y="8"/>
                  <a:pt x="28" y="8"/>
                  <a:pt x="28" y="8"/>
                </a:cubicBezTo>
                <a:cubicBezTo>
                  <a:pt x="22" y="8"/>
                  <a:pt x="17" y="10"/>
                  <a:pt x="14" y="14"/>
                </a:cubicBezTo>
                <a:cubicBezTo>
                  <a:pt x="13" y="14"/>
                  <a:pt x="13" y="14"/>
                  <a:pt x="13" y="14"/>
                </a:cubicBezTo>
                <a:cubicBezTo>
                  <a:pt x="10" y="17"/>
                  <a:pt x="8" y="22"/>
                  <a:pt x="8" y="28"/>
                </a:cubicBezTo>
                <a:cubicBezTo>
                  <a:pt x="8" y="45"/>
                  <a:pt x="8" y="45"/>
                  <a:pt x="8" y="45"/>
                </a:cubicBezTo>
                <a:close/>
                <a:moveTo>
                  <a:pt x="360" y="55"/>
                </a:moveTo>
                <a:cubicBezTo>
                  <a:pt x="259" y="131"/>
                  <a:pt x="259" y="131"/>
                  <a:pt x="259" y="131"/>
                </a:cubicBezTo>
                <a:cubicBezTo>
                  <a:pt x="360" y="208"/>
                  <a:pt x="360" y="208"/>
                  <a:pt x="360" y="208"/>
                </a:cubicBezTo>
                <a:cubicBezTo>
                  <a:pt x="360" y="55"/>
                  <a:pt x="360" y="55"/>
                  <a:pt x="360" y="55"/>
                </a:cubicBezTo>
                <a:close/>
                <a:moveTo>
                  <a:pt x="252" y="136"/>
                </a:moveTo>
                <a:cubicBezTo>
                  <a:pt x="201" y="176"/>
                  <a:pt x="201" y="176"/>
                  <a:pt x="201" y="176"/>
                </a:cubicBezTo>
                <a:cubicBezTo>
                  <a:pt x="196" y="179"/>
                  <a:pt x="190" y="181"/>
                  <a:pt x="184" y="181"/>
                </a:cubicBezTo>
                <a:cubicBezTo>
                  <a:pt x="178" y="181"/>
                  <a:pt x="172" y="179"/>
                  <a:pt x="167" y="176"/>
                </a:cubicBezTo>
                <a:cubicBezTo>
                  <a:pt x="115" y="136"/>
                  <a:pt x="115" y="136"/>
                  <a:pt x="115" y="136"/>
                </a:cubicBezTo>
                <a:cubicBezTo>
                  <a:pt x="8" y="217"/>
                  <a:pt x="8" y="217"/>
                  <a:pt x="8" y="217"/>
                </a:cubicBezTo>
                <a:cubicBezTo>
                  <a:pt x="9" y="220"/>
                  <a:pt x="11" y="224"/>
                  <a:pt x="14" y="226"/>
                </a:cubicBezTo>
                <a:cubicBezTo>
                  <a:pt x="17" y="230"/>
                  <a:pt x="22" y="232"/>
                  <a:pt x="28" y="232"/>
                </a:cubicBezTo>
                <a:cubicBezTo>
                  <a:pt x="340" y="232"/>
                  <a:pt x="340" y="232"/>
                  <a:pt x="340" y="232"/>
                </a:cubicBezTo>
                <a:cubicBezTo>
                  <a:pt x="345" y="232"/>
                  <a:pt x="350" y="230"/>
                  <a:pt x="354" y="226"/>
                </a:cubicBezTo>
                <a:cubicBezTo>
                  <a:pt x="354" y="226"/>
                  <a:pt x="354" y="226"/>
                  <a:pt x="354" y="226"/>
                </a:cubicBezTo>
                <a:cubicBezTo>
                  <a:pt x="354" y="226"/>
                  <a:pt x="354" y="226"/>
                  <a:pt x="354" y="226"/>
                </a:cubicBezTo>
                <a:cubicBezTo>
                  <a:pt x="356" y="224"/>
                  <a:pt x="358" y="220"/>
                  <a:pt x="359" y="217"/>
                </a:cubicBezTo>
                <a:cubicBezTo>
                  <a:pt x="252" y="136"/>
                  <a:pt x="252" y="136"/>
                  <a:pt x="252" y="136"/>
                </a:cubicBezTo>
                <a:close/>
                <a:moveTo>
                  <a:pt x="109" y="131"/>
                </a:moveTo>
                <a:cubicBezTo>
                  <a:pt x="8" y="55"/>
                  <a:pt x="8" y="55"/>
                  <a:pt x="8" y="55"/>
                </a:cubicBezTo>
                <a:cubicBezTo>
                  <a:pt x="8" y="208"/>
                  <a:pt x="8" y="208"/>
                  <a:pt x="8" y="208"/>
                </a:cubicBezTo>
                <a:lnTo>
                  <a:pt x="109" y="131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62" name="Freeform 262"/>
          <p:cNvSpPr>
            <a:spLocks noEditPoints="1"/>
          </p:cNvSpPr>
          <p:nvPr/>
        </p:nvSpPr>
        <p:spPr bwMode="auto">
          <a:xfrm>
            <a:off x="2195513" y="2165351"/>
            <a:ext cx="427038" cy="714375"/>
          </a:xfrm>
          <a:custGeom>
            <a:avLst/>
            <a:gdLst>
              <a:gd name="T0" fmla="*/ 191 w 254"/>
              <a:gd name="T1" fmla="*/ 32 h 425"/>
              <a:gd name="T2" fmla="*/ 141 w 254"/>
              <a:gd name="T3" fmla="*/ 32 h 425"/>
              <a:gd name="T4" fmla="*/ 142 w 254"/>
              <a:gd name="T5" fmla="*/ 0 h 425"/>
              <a:gd name="T6" fmla="*/ 129 w 254"/>
              <a:gd name="T7" fmla="*/ 0 h 425"/>
              <a:gd name="T8" fmla="*/ 129 w 254"/>
              <a:gd name="T9" fmla="*/ 0 h 425"/>
              <a:gd name="T10" fmla="*/ 65 w 254"/>
              <a:gd name="T11" fmla="*/ 32 h 425"/>
              <a:gd name="T12" fmla="*/ 21 w 254"/>
              <a:gd name="T13" fmla="*/ 32 h 425"/>
              <a:gd name="T14" fmla="*/ 0 w 254"/>
              <a:gd name="T15" fmla="*/ 47 h 425"/>
              <a:gd name="T16" fmla="*/ 21 w 254"/>
              <a:gd name="T17" fmla="*/ 0 h 425"/>
              <a:gd name="T18" fmla="*/ 0 w 254"/>
              <a:gd name="T19" fmla="*/ 34 h 425"/>
              <a:gd name="T20" fmla="*/ 16 w 254"/>
              <a:gd name="T21" fmla="*/ 81 h 425"/>
              <a:gd name="T22" fmla="*/ 16 w 254"/>
              <a:gd name="T23" fmla="*/ 94 h 425"/>
              <a:gd name="T24" fmla="*/ 0 w 254"/>
              <a:gd name="T25" fmla="*/ 142 h 425"/>
              <a:gd name="T26" fmla="*/ 0 w 254"/>
              <a:gd name="T27" fmla="*/ 142 h 425"/>
              <a:gd name="T28" fmla="*/ 0 w 254"/>
              <a:gd name="T29" fmla="*/ 191 h 425"/>
              <a:gd name="T30" fmla="*/ 16 w 254"/>
              <a:gd name="T31" fmla="*/ 207 h 425"/>
              <a:gd name="T32" fmla="*/ 16 w 254"/>
              <a:gd name="T33" fmla="*/ 220 h 425"/>
              <a:gd name="T34" fmla="*/ 0 w 254"/>
              <a:gd name="T35" fmla="*/ 267 h 425"/>
              <a:gd name="T36" fmla="*/ 0 w 254"/>
              <a:gd name="T37" fmla="*/ 267 h 425"/>
              <a:gd name="T38" fmla="*/ 0 w 254"/>
              <a:gd name="T39" fmla="*/ 317 h 425"/>
              <a:gd name="T40" fmla="*/ 16 w 254"/>
              <a:gd name="T41" fmla="*/ 333 h 425"/>
              <a:gd name="T42" fmla="*/ 16 w 254"/>
              <a:gd name="T43" fmla="*/ 346 h 425"/>
              <a:gd name="T44" fmla="*/ 0 w 254"/>
              <a:gd name="T45" fmla="*/ 393 h 425"/>
              <a:gd name="T46" fmla="*/ 21 w 254"/>
              <a:gd name="T47" fmla="*/ 372 h 425"/>
              <a:gd name="T48" fmla="*/ 6 w 254"/>
              <a:gd name="T49" fmla="*/ 419 h 425"/>
              <a:gd name="T50" fmla="*/ 52 w 254"/>
              <a:gd name="T51" fmla="*/ 372 h 425"/>
              <a:gd name="T52" fmla="*/ 102 w 254"/>
              <a:gd name="T53" fmla="*/ 372 h 425"/>
              <a:gd name="T54" fmla="*/ 115 w 254"/>
              <a:gd name="T55" fmla="*/ 372 h 425"/>
              <a:gd name="T56" fmla="*/ 94 w 254"/>
              <a:gd name="T57" fmla="*/ 425 h 425"/>
              <a:gd name="T58" fmla="*/ 94 w 254"/>
              <a:gd name="T59" fmla="*/ 425 h 425"/>
              <a:gd name="T60" fmla="*/ 178 w 254"/>
              <a:gd name="T61" fmla="*/ 372 h 425"/>
              <a:gd name="T62" fmla="*/ 228 w 254"/>
              <a:gd name="T63" fmla="*/ 372 h 425"/>
              <a:gd name="T64" fmla="*/ 254 w 254"/>
              <a:gd name="T65" fmla="*/ 359 h 425"/>
              <a:gd name="T66" fmla="*/ 219 w 254"/>
              <a:gd name="T67" fmla="*/ 425 h 425"/>
              <a:gd name="T68" fmla="*/ 254 w 254"/>
              <a:gd name="T69" fmla="*/ 404 h 425"/>
              <a:gd name="T70" fmla="*/ 254 w 254"/>
              <a:gd name="T71" fmla="*/ 328 h 425"/>
              <a:gd name="T72" fmla="*/ 254 w 254"/>
              <a:gd name="T73" fmla="*/ 315 h 425"/>
              <a:gd name="T74" fmla="*/ 254 w 254"/>
              <a:gd name="T75" fmla="*/ 315 h 425"/>
              <a:gd name="T76" fmla="*/ 238 w 254"/>
              <a:gd name="T77" fmla="*/ 299 h 425"/>
              <a:gd name="T78" fmla="*/ 238 w 254"/>
              <a:gd name="T79" fmla="*/ 249 h 425"/>
              <a:gd name="T80" fmla="*/ 254 w 254"/>
              <a:gd name="T81" fmla="*/ 202 h 425"/>
              <a:gd name="T82" fmla="*/ 254 w 254"/>
              <a:gd name="T83" fmla="*/ 189 h 425"/>
              <a:gd name="T84" fmla="*/ 254 w 254"/>
              <a:gd name="T85" fmla="*/ 189 h 425"/>
              <a:gd name="T86" fmla="*/ 238 w 254"/>
              <a:gd name="T87" fmla="*/ 174 h 425"/>
              <a:gd name="T88" fmla="*/ 238 w 254"/>
              <a:gd name="T89" fmla="*/ 124 h 425"/>
              <a:gd name="T90" fmla="*/ 254 w 254"/>
              <a:gd name="T91" fmla="*/ 76 h 425"/>
              <a:gd name="T92" fmla="*/ 254 w 254"/>
              <a:gd name="T93" fmla="*/ 63 h 425"/>
              <a:gd name="T94" fmla="*/ 254 w 254"/>
              <a:gd name="T95" fmla="*/ 63 h 425"/>
              <a:gd name="T96" fmla="*/ 235 w 254"/>
              <a:gd name="T97" fmla="*/ 32 h 425"/>
              <a:gd name="T98" fmla="*/ 248 w 254"/>
              <a:gd name="T99" fmla="*/ 6 h 425"/>
              <a:gd name="T100" fmla="*/ 248 w 254"/>
              <a:gd name="T101" fmla="*/ 6 h 4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54" h="425">
                <a:moveTo>
                  <a:pt x="223" y="0"/>
                </a:moveTo>
                <a:cubicBezTo>
                  <a:pt x="205" y="0"/>
                  <a:pt x="205" y="0"/>
                  <a:pt x="205" y="0"/>
                </a:cubicBezTo>
                <a:cubicBezTo>
                  <a:pt x="172" y="32"/>
                  <a:pt x="172" y="32"/>
                  <a:pt x="172" y="32"/>
                </a:cubicBezTo>
                <a:cubicBezTo>
                  <a:pt x="191" y="32"/>
                  <a:pt x="191" y="32"/>
                  <a:pt x="191" y="32"/>
                </a:cubicBezTo>
                <a:cubicBezTo>
                  <a:pt x="223" y="0"/>
                  <a:pt x="223" y="0"/>
                  <a:pt x="223" y="0"/>
                </a:cubicBezTo>
                <a:close/>
                <a:moveTo>
                  <a:pt x="192" y="0"/>
                </a:moveTo>
                <a:cubicBezTo>
                  <a:pt x="160" y="32"/>
                  <a:pt x="160" y="32"/>
                  <a:pt x="160" y="32"/>
                </a:cubicBezTo>
                <a:cubicBezTo>
                  <a:pt x="141" y="32"/>
                  <a:pt x="141" y="32"/>
                  <a:pt x="141" y="32"/>
                </a:cubicBezTo>
                <a:cubicBezTo>
                  <a:pt x="173" y="0"/>
                  <a:pt x="173" y="0"/>
                  <a:pt x="173" y="0"/>
                </a:cubicBezTo>
                <a:cubicBezTo>
                  <a:pt x="192" y="0"/>
                  <a:pt x="192" y="0"/>
                  <a:pt x="192" y="0"/>
                </a:cubicBezTo>
                <a:close/>
                <a:moveTo>
                  <a:pt x="160" y="0"/>
                </a:moveTo>
                <a:cubicBezTo>
                  <a:pt x="142" y="0"/>
                  <a:pt x="142" y="0"/>
                  <a:pt x="142" y="0"/>
                </a:cubicBezTo>
                <a:cubicBezTo>
                  <a:pt x="110" y="32"/>
                  <a:pt x="110" y="32"/>
                  <a:pt x="110" y="32"/>
                </a:cubicBezTo>
                <a:cubicBezTo>
                  <a:pt x="128" y="32"/>
                  <a:pt x="128" y="32"/>
                  <a:pt x="128" y="32"/>
                </a:cubicBezTo>
                <a:cubicBezTo>
                  <a:pt x="160" y="0"/>
                  <a:pt x="160" y="0"/>
                  <a:pt x="160" y="0"/>
                </a:cubicBezTo>
                <a:close/>
                <a:moveTo>
                  <a:pt x="129" y="0"/>
                </a:moveTo>
                <a:cubicBezTo>
                  <a:pt x="97" y="32"/>
                  <a:pt x="97" y="32"/>
                  <a:pt x="97" y="32"/>
                </a:cubicBezTo>
                <a:cubicBezTo>
                  <a:pt x="78" y="32"/>
                  <a:pt x="78" y="32"/>
                  <a:pt x="78" y="32"/>
                </a:cubicBezTo>
                <a:cubicBezTo>
                  <a:pt x="110" y="0"/>
                  <a:pt x="110" y="0"/>
                  <a:pt x="110" y="0"/>
                </a:cubicBezTo>
                <a:cubicBezTo>
                  <a:pt x="129" y="0"/>
                  <a:pt x="129" y="0"/>
                  <a:pt x="129" y="0"/>
                </a:cubicBezTo>
                <a:close/>
                <a:moveTo>
                  <a:pt x="97" y="0"/>
                </a:moveTo>
                <a:cubicBezTo>
                  <a:pt x="79" y="0"/>
                  <a:pt x="79" y="0"/>
                  <a:pt x="79" y="0"/>
                </a:cubicBezTo>
                <a:cubicBezTo>
                  <a:pt x="47" y="32"/>
                  <a:pt x="47" y="32"/>
                  <a:pt x="47" y="32"/>
                </a:cubicBezTo>
                <a:cubicBezTo>
                  <a:pt x="65" y="32"/>
                  <a:pt x="65" y="32"/>
                  <a:pt x="65" y="32"/>
                </a:cubicBezTo>
                <a:cubicBezTo>
                  <a:pt x="97" y="0"/>
                  <a:pt x="97" y="0"/>
                  <a:pt x="97" y="0"/>
                </a:cubicBezTo>
                <a:close/>
                <a:moveTo>
                  <a:pt x="66" y="0"/>
                </a:moveTo>
                <a:cubicBezTo>
                  <a:pt x="34" y="32"/>
                  <a:pt x="34" y="32"/>
                  <a:pt x="34" y="32"/>
                </a:cubicBezTo>
                <a:cubicBezTo>
                  <a:pt x="21" y="32"/>
                  <a:pt x="21" y="32"/>
                  <a:pt x="21" y="32"/>
                </a:cubicBezTo>
                <a:cubicBezTo>
                  <a:pt x="19" y="32"/>
                  <a:pt x="16" y="34"/>
                  <a:pt x="16" y="37"/>
                </a:cubicBezTo>
                <a:cubicBezTo>
                  <a:pt x="16" y="50"/>
                  <a:pt x="16" y="50"/>
                  <a:pt x="16" y="50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47"/>
                  <a:pt x="0" y="47"/>
                  <a:pt x="0" y="47"/>
                </a:cubicBezTo>
                <a:cubicBezTo>
                  <a:pt x="47" y="0"/>
                  <a:pt x="47" y="0"/>
                  <a:pt x="47" y="0"/>
                </a:cubicBezTo>
                <a:cubicBezTo>
                  <a:pt x="66" y="0"/>
                  <a:pt x="66" y="0"/>
                  <a:pt x="66" y="0"/>
                </a:cubicBezTo>
                <a:close/>
                <a:moveTo>
                  <a:pt x="34" y="0"/>
                </a:moveTo>
                <a:cubicBezTo>
                  <a:pt x="21" y="0"/>
                  <a:pt x="21" y="0"/>
                  <a:pt x="21" y="0"/>
                </a:cubicBezTo>
                <a:cubicBezTo>
                  <a:pt x="19" y="0"/>
                  <a:pt x="17" y="0"/>
                  <a:pt x="15" y="1"/>
                </a:cubicBezTo>
                <a:cubicBezTo>
                  <a:pt x="1" y="15"/>
                  <a:pt x="1" y="15"/>
                  <a:pt x="1" y="15"/>
                </a:cubicBezTo>
                <a:cubicBezTo>
                  <a:pt x="0" y="17"/>
                  <a:pt x="0" y="19"/>
                  <a:pt x="0" y="21"/>
                </a:cubicBezTo>
                <a:cubicBezTo>
                  <a:pt x="0" y="34"/>
                  <a:pt x="0" y="34"/>
                  <a:pt x="0" y="34"/>
                </a:cubicBezTo>
                <a:cubicBezTo>
                  <a:pt x="34" y="0"/>
                  <a:pt x="34" y="0"/>
                  <a:pt x="34" y="0"/>
                </a:cubicBezTo>
                <a:close/>
                <a:moveTo>
                  <a:pt x="0" y="79"/>
                </a:moveTo>
                <a:cubicBezTo>
                  <a:pt x="0" y="97"/>
                  <a:pt x="0" y="97"/>
                  <a:pt x="0" y="97"/>
                </a:cubicBezTo>
                <a:cubicBezTo>
                  <a:pt x="16" y="81"/>
                  <a:pt x="16" y="81"/>
                  <a:pt x="16" y="81"/>
                </a:cubicBezTo>
                <a:cubicBezTo>
                  <a:pt x="16" y="63"/>
                  <a:pt x="16" y="63"/>
                  <a:pt x="16" y="63"/>
                </a:cubicBezTo>
                <a:cubicBezTo>
                  <a:pt x="0" y="79"/>
                  <a:pt x="0" y="79"/>
                  <a:pt x="0" y="79"/>
                </a:cubicBezTo>
                <a:close/>
                <a:moveTo>
                  <a:pt x="0" y="110"/>
                </a:moveTo>
                <a:cubicBezTo>
                  <a:pt x="16" y="94"/>
                  <a:pt x="16" y="94"/>
                  <a:pt x="16" y="94"/>
                </a:cubicBezTo>
                <a:cubicBezTo>
                  <a:pt x="16" y="112"/>
                  <a:pt x="16" y="112"/>
                  <a:pt x="16" y="112"/>
                </a:cubicBezTo>
                <a:cubicBezTo>
                  <a:pt x="0" y="129"/>
                  <a:pt x="0" y="129"/>
                  <a:pt x="0" y="129"/>
                </a:cubicBezTo>
                <a:cubicBezTo>
                  <a:pt x="0" y="110"/>
                  <a:pt x="0" y="110"/>
                  <a:pt x="0" y="110"/>
                </a:cubicBezTo>
                <a:close/>
                <a:moveTo>
                  <a:pt x="0" y="142"/>
                </a:moveTo>
                <a:cubicBezTo>
                  <a:pt x="0" y="160"/>
                  <a:pt x="0" y="160"/>
                  <a:pt x="0" y="160"/>
                </a:cubicBezTo>
                <a:cubicBezTo>
                  <a:pt x="16" y="144"/>
                  <a:pt x="16" y="144"/>
                  <a:pt x="16" y="144"/>
                </a:cubicBezTo>
                <a:cubicBezTo>
                  <a:pt x="16" y="125"/>
                  <a:pt x="16" y="125"/>
                  <a:pt x="16" y="125"/>
                </a:cubicBezTo>
                <a:cubicBezTo>
                  <a:pt x="0" y="142"/>
                  <a:pt x="0" y="142"/>
                  <a:pt x="0" y="142"/>
                </a:cubicBezTo>
                <a:close/>
                <a:moveTo>
                  <a:pt x="0" y="173"/>
                </a:moveTo>
                <a:cubicBezTo>
                  <a:pt x="16" y="157"/>
                  <a:pt x="16" y="157"/>
                  <a:pt x="16" y="157"/>
                </a:cubicBezTo>
                <a:cubicBezTo>
                  <a:pt x="16" y="175"/>
                  <a:pt x="16" y="175"/>
                  <a:pt x="16" y="175"/>
                </a:cubicBezTo>
                <a:cubicBezTo>
                  <a:pt x="0" y="191"/>
                  <a:pt x="0" y="191"/>
                  <a:pt x="0" y="191"/>
                </a:cubicBezTo>
                <a:cubicBezTo>
                  <a:pt x="0" y="173"/>
                  <a:pt x="0" y="173"/>
                  <a:pt x="0" y="173"/>
                </a:cubicBezTo>
                <a:close/>
                <a:moveTo>
                  <a:pt x="0" y="204"/>
                </a:moveTo>
                <a:cubicBezTo>
                  <a:pt x="0" y="223"/>
                  <a:pt x="0" y="223"/>
                  <a:pt x="0" y="223"/>
                </a:cubicBezTo>
                <a:cubicBezTo>
                  <a:pt x="16" y="207"/>
                  <a:pt x="16" y="207"/>
                  <a:pt x="16" y="207"/>
                </a:cubicBezTo>
                <a:cubicBezTo>
                  <a:pt x="16" y="188"/>
                  <a:pt x="16" y="188"/>
                  <a:pt x="16" y="188"/>
                </a:cubicBezTo>
                <a:cubicBezTo>
                  <a:pt x="0" y="204"/>
                  <a:pt x="0" y="204"/>
                  <a:pt x="0" y="204"/>
                </a:cubicBezTo>
                <a:close/>
                <a:moveTo>
                  <a:pt x="0" y="236"/>
                </a:moveTo>
                <a:cubicBezTo>
                  <a:pt x="16" y="220"/>
                  <a:pt x="16" y="220"/>
                  <a:pt x="16" y="220"/>
                </a:cubicBezTo>
                <a:cubicBezTo>
                  <a:pt x="16" y="238"/>
                  <a:pt x="16" y="238"/>
                  <a:pt x="16" y="238"/>
                </a:cubicBezTo>
                <a:cubicBezTo>
                  <a:pt x="0" y="254"/>
                  <a:pt x="0" y="254"/>
                  <a:pt x="0" y="254"/>
                </a:cubicBezTo>
                <a:cubicBezTo>
                  <a:pt x="0" y="236"/>
                  <a:pt x="0" y="236"/>
                  <a:pt x="0" y="236"/>
                </a:cubicBezTo>
                <a:close/>
                <a:moveTo>
                  <a:pt x="0" y="267"/>
                </a:moveTo>
                <a:cubicBezTo>
                  <a:pt x="0" y="286"/>
                  <a:pt x="0" y="286"/>
                  <a:pt x="0" y="286"/>
                </a:cubicBezTo>
                <a:cubicBezTo>
                  <a:pt x="16" y="270"/>
                  <a:pt x="16" y="270"/>
                  <a:pt x="16" y="270"/>
                </a:cubicBezTo>
                <a:cubicBezTo>
                  <a:pt x="16" y="251"/>
                  <a:pt x="16" y="251"/>
                  <a:pt x="16" y="251"/>
                </a:cubicBezTo>
                <a:cubicBezTo>
                  <a:pt x="0" y="267"/>
                  <a:pt x="0" y="267"/>
                  <a:pt x="0" y="267"/>
                </a:cubicBezTo>
                <a:close/>
                <a:moveTo>
                  <a:pt x="0" y="299"/>
                </a:moveTo>
                <a:cubicBezTo>
                  <a:pt x="16" y="283"/>
                  <a:pt x="16" y="283"/>
                  <a:pt x="16" y="283"/>
                </a:cubicBezTo>
                <a:cubicBezTo>
                  <a:pt x="16" y="301"/>
                  <a:pt x="16" y="301"/>
                  <a:pt x="16" y="301"/>
                </a:cubicBezTo>
                <a:cubicBezTo>
                  <a:pt x="0" y="317"/>
                  <a:pt x="0" y="317"/>
                  <a:pt x="0" y="317"/>
                </a:cubicBezTo>
                <a:cubicBezTo>
                  <a:pt x="0" y="299"/>
                  <a:pt x="0" y="299"/>
                  <a:pt x="0" y="299"/>
                </a:cubicBezTo>
                <a:close/>
                <a:moveTo>
                  <a:pt x="0" y="330"/>
                </a:moveTo>
                <a:cubicBezTo>
                  <a:pt x="0" y="349"/>
                  <a:pt x="0" y="349"/>
                  <a:pt x="0" y="349"/>
                </a:cubicBezTo>
                <a:cubicBezTo>
                  <a:pt x="16" y="333"/>
                  <a:pt x="16" y="333"/>
                  <a:pt x="16" y="333"/>
                </a:cubicBezTo>
                <a:cubicBezTo>
                  <a:pt x="16" y="314"/>
                  <a:pt x="16" y="314"/>
                  <a:pt x="16" y="314"/>
                </a:cubicBezTo>
                <a:cubicBezTo>
                  <a:pt x="0" y="330"/>
                  <a:pt x="0" y="330"/>
                  <a:pt x="0" y="330"/>
                </a:cubicBezTo>
                <a:close/>
                <a:moveTo>
                  <a:pt x="0" y="362"/>
                </a:moveTo>
                <a:cubicBezTo>
                  <a:pt x="16" y="346"/>
                  <a:pt x="16" y="346"/>
                  <a:pt x="16" y="346"/>
                </a:cubicBezTo>
                <a:cubicBezTo>
                  <a:pt x="16" y="364"/>
                  <a:pt x="16" y="364"/>
                  <a:pt x="16" y="364"/>
                </a:cubicBezTo>
                <a:cubicBezTo>
                  <a:pt x="0" y="380"/>
                  <a:pt x="0" y="380"/>
                  <a:pt x="0" y="380"/>
                </a:cubicBezTo>
                <a:cubicBezTo>
                  <a:pt x="0" y="362"/>
                  <a:pt x="0" y="362"/>
                  <a:pt x="0" y="362"/>
                </a:cubicBezTo>
                <a:close/>
                <a:moveTo>
                  <a:pt x="0" y="393"/>
                </a:moveTo>
                <a:cubicBezTo>
                  <a:pt x="0" y="404"/>
                  <a:pt x="0" y="404"/>
                  <a:pt x="0" y="404"/>
                </a:cubicBezTo>
                <a:cubicBezTo>
                  <a:pt x="0" y="407"/>
                  <a:pt x="0" y="409"/>
                  <a:pt x="1" y="411"/>
                </a:cubicBezTo>
                <a:cubicBezTo>
                  <a:pt x="39" y="372"/>
                  <a:pt x="39" y="372"/>
                  <a:pt x="39" y="372"/>
                </a:cubicBezTo>
                <a:cubicBezTo>
                  <a:pt x="21" y="372"/>
                  <a:pt x="21" y="372"/>
                  <a:pt x="21" y="372"/>
                </a:cubicBezTo>
                <a:cubicBezTo>
                  <a:pt x="21" y="372"/>
                  <a:pt x="21" y="372"/>
                  <a:pt x="21" y="372"/>
                </a:cubicBezTo>
                <a:cubicBezTo>
                  <a:pt x="0" y="393"/>
                  <a:pt x="0" y="393"/>
                  <a:pt x="0" y="393"/>
                </a:cubicBezTo>
                <a:close/>
                <a:moveTo>
                  <a:pt x="6" y="419"/>
                </a:moveTo>
                <a:cubicBezTo>
                  <a:pt x="6" y="419"/>
                  <a:pt x="6" y="419"/>
                  <a:pt x="6" y="419"/>
                </a:cubicBezTo>
                <a:cubicBezTo>
                  <a:pt x="6" y="419"/>
                  <a:pt x="6" y="419"/>
                  <a:pt x="6" y="419"/>
                </a:cubicBezTo>
                <a:cubicBezTo>
                  <a:pt x="9" y="422"/>
                  <a:pt x="13" y="425"/>
                  <a:pt x="18" y="425"/>
                </a:cubicBezTo>
                <a:cubicBezTo>
                  <a:pt x="71" y="372"/>
                  <a:pt x="71" y="372"/>
                  <a:pt x="71" y="372"/>
                </a:cubicBezTo>
                <a:cubicBezTo>
                  <a:pt x="52" y="372"/>
                  <a:pt x="52" y="372"/>
                  <a:pt x="52" y="372"/>
                </a:cubicBezTo>
                <a:cubicBezTo>
                  <a:pt x="6" y="419"/>
                  <a:pt x="6" y="419"/>
                  <a:pt x="6" y="419"/>
                </a:cubicBezTo>
                <a:close/>
                <a:moveTo>
                  <a:pt x="31" y="425"/>
                </a:moveTo>
                <a:cubicBezTo>
                  <a:pt x="84" y="372"/>
                  <a:pt x="84" y="372"/>
                  <a:pt x="84" y="372"/>
                </a:cubicBezTo>
                <a:cubicBezTo>
                  <a:pt x="102" y="372"/>
                  <a:pt x="102" y="372"/>
                  <a:pt x="102" y="372"/>
                </a:cubicBezTo>
                <a:cubicBezTo>
                  <a:pt x="49" y="425"/>
                  <a:pt x="49" y="425"/>
                  <a:pt x="49" y="425"/>
                </a:cubicBezTo>
                <a:cubicBezTo>
                  <a:pt x="31" y="425"/>
                  <a:pt x="31" y="425"/>
                  <a:pt x="31" y="425"/>
                </a:cubicBezTo>
                <a:close/>
                <a:moveTo>
                  <a:pt x="62" y="425"/>
                </a:moveTo>
                <a:cubicBezTo>
                  <a:pt x="115" y="372"/>
                  <a:pt x="115" y="372"/>
                  <a:pt x="115" y="372"/>
                </a:cubicBezTo>
                <a:cubicBezTo>
                  <a:pt x="134" y="372"/>
                  <a:pt x="134" y="372"/>
                  <a:pt x="134" y="372"/>
                </a:cubicBezTo>
                <a:cubicBezTo>
                  <a:pt x="81" y="425"/>
                  <a:pt x="81" y="425"/>
                  <a:pt x="81" y="425"/>
                </a:cubicBezTo>
                <a:cubicBezTo>
                  <a:pt x="62" y="425"/>
                  <a:pt x="62" y="425"/>
                  <a:pt x="62" y="425"/>
                </a:cubicBezTo>
                <a:close/>
                <a:moveTo>
                  <a:pt x="94" y="425"/>
                </a:moveTo>
                <a:cubicBezTo>
                  <a:pt x="112" y="425"/>
                  <a:pt x="112" y="425"/>
                  <a:pt x="112" y="425"/>
                </a:cubicBezTo>
                <a:cubicBezTo>
                  <a:pt x="165" y="372"/>
                  <a:pt x="165" y="372"/>
                  <a:pt x="165" y="372"/>
                </a:cubicBezTo>
                <a:cubicBezTo>
                  <a:pt x="146" y="372"/>
                  <a:pt x="146" y="372"/>
                  <a:pt x="146" y="372"/>
                </a:cubicBezTo>
                <a:cubicBezTo>
                  <a:pt x="94" y="425"/>
                  <a:pt x="94" y="425"/>
                  <a:pt x="94" y="425"/>
                </a:cubicBezTo>
                <a:close/>
                <a:moveTo>
                  <a:pt x="125" y="425"/>
                </a:moveTo>
                <a:cubicBezTo>
                  <a:pt x="144" y="425"/>
                  <a:pt x="144" y="425"/>
                  <a:pt x="144" y="425"/>
                </a:cubicBezTo>
                <a:cubicBezTo>
                  <a:pt x="196" y="372"/>
                  <a:pt x="196" y="372"/>
                  <a:pt x="196" y="372"/>
                </a:cubicBezTo>
                <a:cubicBezTo>
                  <a:pt x="178" y="372"/>
                  <a:pt x="178" y="372"/>
                  <a:pt x="178" y="372"/>
                </a:cubicBezTo>
                <a:cubicBezTo>
                  <a:pt x="125" y="425"/>
                  <a:pt x="125" y="425"/>
                  <a:pt x="125" y="425"/>
                </a:cubicBezTo>
                <a:close/>
                <a:moveTo>
                  <a:pt x="156" y="425"/>
                </a:moveTo>
                <a:cubicBezTo>
                  <a:pt x="209" y="372"/>
                  <a:pt x="209" y="372"/>
                  <a:pt x="209" y="372"/>
                </a:cubicBezTo>
                <a:cubicBezTo>
                  <a:pt x="228" y="372"/>
                  <a:pt x="228" y="372"/>
                  <a:pt x="228" y="372"/>
                </a:cubicBezTo>
                <a:cubicBezTo>
                  <a:pt x="175" y="425"/>
                  <a:pt x="175" y="425"/>
                  <a:pt x="175" y="425"/>
                </a:cubicBezTo>
                <a:cubicBezTo>
                  <a:pt x="156" y="425"/>
                  <a:pt x="156" y="425"/>
                  <a:pt x="156" y="425"/>
                </a:cubicBezTo>
                <a:close/>
                <a:moveTo>
                  <a:pt x="188" y="425"/>
                </a:moveTo>
                <a:cubicBezTo>
                  <a:pt x="254" y="359"/>
                  <a:pt x="254" y="359"/>
                  <a:pt x="254" y="359"/>
                </a:cubicBezTo>
                <a:cubicBezTo>
                  <a:pt x="254" y="378"/>
                  <a:pt x="254" y="378"/>
                  <a:pt x="254" y="378"/>
                </a:cubicBezTo>
                <a:cubicBezTo>
                  <a:pt x="206" y="425"/>
                  <a:pt x="206" y="425"/>
                  <a:pt x="206" y="425"/>
                </a:cubicBezTo>
                <a:cubicBezTo>
                  <a:pt x="188" y="425"/>
                  <a:pt x="188" y="425"/>
                  <a:pt x="188" y="425"/>
                </a:cubicBezTo>
                <a:close/>
                <a:moveTo>
                  <a:pt x="219" y="425"/>
                </a:moveTo>
                <a:cubicBezTo>
                  <a:pt x="233" y="425"/>
                  <a:pt x="233" y="425"/>
                  <a:pt x="233" y="425"/>
                </a:cubicBezTo>
                <a:cubicBezTo>
                  <a:pt x="235" y="425"/>
                  <a:pt x="237" y="425"/>
                  <a:pt x="239" y="425"/>
                </a:cubicBezTo>
                <a:cubicBezTo>
                  <a:pt x="254" y="410"/>
                  <a:pt x="254" y="410"/>
                  <a:pt x="254" y="410"/>
                </a:cubicBezTo>
                <a:cubicBezTo>
                  <a:pt x="254" y="408"/>
                  <a:pt x="254" y="406"/>
                  <a:pt x="254" y="404"/>
                </a:cubicBezTo>
                <a:cubicBezTo>
                  <a:pt x="254" y="391"/>
                  <a:pt x="254" y="391"/>
                  <a:pt x="254" y="391"/>
                </a:cubicBezTo>
                <a:cubicBezTo>
                  <a:pt x="219" y="425"/>
                  <a:pt x="219" y="425"/>
                  <a:pt x="219" y="425"/>
                </a:cubicBezTo>
                <a:close/>
                <a:moveTo>
                  <a:pt x="254" y="346"/>
                </a:moveTo>
                <a:cubicBezTo>
                  <a:pt x="254" y="328"/>
                  <a:pt x="254" y="328"/>
                  <a:pt x="254" y="328"/>
                </a:cubicBezTo>
                <a:cubicBezTo>
                  <a:pt x="238" y="344"/>
                  <a:pt x="238" y="344"/>
                  <a:pt x="238" y="344"/>
                </a:cubicBezTo>
                <a:cubicBezTo>
                  <a:pt x="238" y="362"/>
                  <a:pt x="238" y="362"/>
                  <a:pt x="238" y="362"/>
                </a:cubicBezTo>
                <a:cubicBezTo>
                  <a:pt x="254" y="346"/>
                  <a:pt x="254" y="346"/>
                  <a:pt x="254" y="346"/>
                </a:cubicBezTo>
                <a:close/>
                <a:moveTo>
                  <a:pt x="254" y="315"/>
                </a:moveTo>
                <a:cubicBezTo>
                  <a:pt x="238" y="331"/>
                  <a:pt x="238" y="331"/>
                  <a:pt x="238" y="331"/>
                </a:cubicBezTo>
                <a:cubicBezTo>
                  <a:pt x="238" y="312"/>
                  <a:pt x="238" y="312"/>
                  <a:pt x="238" y="312"/>
                </a:cubicBezTo>
                <a:cubicBezTo>
                  <a:pt x="254" y="296"/>
                  <a:pt x="254" y="296"/>
                  <a:pt x="254" y="296"/>
                </a:cubicBezTo>
                <a:cubicBezTo>
                  <a:pt x="254" y="315"/>
                  <a:pt x="254" y="315"/>
                  <a:pt x="254" y="315"/>
                </a:cubicBezTo>
                <a:close/>
                <a:moveTo>
                  <a:pt x="254" y="283"/>
                </a:moveTo>
                <a:cubicBezTo>
                  <a:pt x="254" y="265"/>
                  <a:pt x="254" y="265"/>
                  <a:pt x="254" y="265"/>
                </a:cubicBezTo>
                <a:cubicBezTo>
                  <a:pt x="238" y="281"/>
                  <a:pt x="238" y="281"/>
                  <a:pt x="238" y="281"/>
                </a:cubicBezTo>
                <a:cubicBezTo>
                  <a:pt x="238" y="299"/>
                  <a:pt x="238" y="299"/>
                  <a:pt x="238" y="299"/>
                </a:cubicBezTo>
                <a:cubicBezTo>
                  <a:pt x="254" y="283"/>
                  <a:pt x="254" y="283"/>
                  <a:pt x="254" y="283"/>
                </a:cubicBezTo>
                <a:close/>
                <a:moveTo>
                  <a:pt x="254" y="252"/>
                </a:moveTo>
                <a:cubicBezTo>
                  <a:pt x="238" y="268"/>
                  <a:pt x="238" y="268"/>
                  <a:pt x="238" y="268"/>
                </a:cubicBezTo>
                <a:cubicBezTo>
                  <a:pt x="238" y="249"/>
                  <a:pt x="238" y="249"/>
                  <a:pt x="238" y="249"/>
                </a:cubicBezTo>
                <a:cubicBezTo>
                  <a:pt x="254" y="233"/>
                  <a:pt x="254" y="233"/>
                  <a:pt x="254" y="233"/>
                </a:cubicBezTo>
                <a:cubicBezTo>
                  <a:pt x="254" y="252"/>
                  <a:pt x="254" y="252"/>
                  <a:pt x="254" y="252"/>
                </a:cubicBezTo>
                <a:close/>
                <a:moveTo>
                  <a:pt x="254" y="220"/>
                </a:moveTo>
                <a:cubicBezTo>
                  <a:pt x="254" y="202"/>
                  <a:pt x="254" y="202"/>
                  <a:pt x="254" y="202"/>
                </a:cubicBezTo>
                <a:cubicBezTo>
                  <a:pt x="238" y="218"/>
                  <a:pt x="238" y="218"/>
                  <a:pt x="238" y="218"/>
                </a:cubicBezTo>
                <a:cubicBezTo>
                  <a:pt x="238" y="237"/>
                  <a:pt x="238" y="237"/>
                  <a:pt x="238" y="237"/>
                </a:cubicBezTo>
                <a:cubicBezTo>
                  <a:pt x="254" y="220"/>
                  <a:pt x="254" y="220"/>
                  <a:pt x="254" y="220"/>
                </a:cubicBezTo>
                <a:close/>
                <a:moveTo>
                  <a:pt x="254" y="189"/>
                </a:moveTo>
                <a:cubicBezTo>
                  <a:pt x="238" y="205"/>
                  <a:pt x="238" y="205"/>
                  <a:pt x="238" y="205"/>
                </a:cubicBezTo>
                <a:cubicBezTo>
                  <a:pt x="238" y="187"/>
                  <a:pt x="238" y="187"/>
                  <a:pt x="238" y="187"/>
                </a:cubicBezTo>
                <a:cubicBezTo>
                  <a:pt x="254" y="170"/>
                  <a:pt x="254" y="170"/>
                  <a:pt x="254" y="170"/>
                </a:cubicBezTo>
                <a:cubicBezTo>
                  <a:pt x="254" y="189"/>
                  <a:pt x="254" y="189"/>
                  <a:pt x="254" y="189"/>
                </a:cubicBezTo>
                <a:close/>
                <a:moveTo>
                  <a:pt x="254" y="157"/>
                </a:moveTo>
                <a:cubicBezTo>
                  <a:pt x="254" y="139"/>
                  <a:pt x="254" y="139"/>
                  <a:pt x="254" y="139"/>
                </a:cubicBezTo>
                <a:cubicBezTo>
                  <a:pt x="238" y="155"/>
                  <a:pt x="238" y="155"/>
                  <a:pt x="238" y="155"/>
                </a:cubicBezTo>
                <a:cubicBezTo>
                  <a:pt x="238" y="174"/>
                  <a:pt x="238" y="174"/>
                  <a:pt x="238" y="174"/>
                </a:cubicBezTo>
                <a:cubicBezTo>
                  <a:pt x="254" y="157"/>
                  <a:pt x="254" y="157"/>
                  <a:pt x="254" y="157"/>
                </a:cubicBezTo>
                <a:close/>
                <a:moveTo>
                  <a:pt x="254" y="126"/>
                </a:moveTo>
                <a:cubicBezTo>
                  <a:pt x="238" y="142"/>
                  <a:pt x="238" y="142"/>
                  <a:pt x="238" y="142"/>
                </a:cubicBezTo>
                <a:cubicBezTo>
                  <a:pt x="238" y="124"/>
                  <a:pt x="238" y="124"/>
                  <a:pt x="238" y="124"/>
                </a:cubicBezTo>
                <a:cubicBezTo>
                  <a:pt x="254" y="108"/>
                  <a:pt x="254" y="108"/>
                  <a:pt x="254" y="108"/>
                </a:cubicBezTo>
                <a:cubicBezTo>
                  <a:pt x="254" y="126"/>
                  <a:pt x="254" y="126"/>
                  <a:pt x="254" y="126"/>
                </a:cubicBezTo>
                <a:close/>
                <a:moveTo>
                  <a:pt x="254" y="95"/>
                </a:moveTo>
                <a:cubicBezTo>
                  <a:pt x="254" y="76"/>
                  <a:pt x="254" y="76"/>
                  <a:pt x="254" y="76"/>
                </a:cubicBezTo>
                <a:cubicBezTo>
                  <a:pt x="238" y="92"/>
                  <a:pt x="238" y="92"/>
                  <a:pt x="238" y="92"/>
                </a:cubicBezTo>
                <a:cubicBezTo>
                  <a:pt x="238" y="111"/>
                  <a:pt x="238" y="111"/>
                  <a:pt x="238" y="111"/>
                </a:cubicBezTo>
                <a:cubicBezTo>
                  <a:pt x="254" y="95"/>
                  <a:pt x="254" y="95"/>
                  <a:pt x="254" y="95"/>
                </a:cubicBezTo>
                <a:close/>
                <a:moveTo>
                  <a:pt x="254" y="63"/>
                </a:moveTo>
                <a:cubicBezTo>
                  <a:pt x="238" y="79"/>
                  <a:pt x="238" y="79"/>
                  <a:pt x="238" y="79"/>
                </a:cubicBezTo>
                <a:cubicBezTo>
                  <a:pt x="238" y="61"/>
                  <a:pt x="238" y="61"/>
                  <a:pt x="238" y="61"/>
                </a:cubicBezTo>
                <a:cubicBezTo>
                  <a:pt x="254" y="45"/>
                  <a:pt x="254" y="45"/>
                  <a:pt x="254" y="45"/>
                </a:cubicBezTo>
                <a:cubicBezTo>
                  <a:pt x="254" y="63"/>
                  <a:pt x="254" y="63"/>
                  <a:pt x="254" y="63"/>
                </a:cubicBezTo>
                <a:close/>
                <a:moveTo>
                  <a:pt x="254" y="32"/>
                </a:moveTo>
                <a:cubicBezTo>
                  <a:pt x="254" y="21"/>
                  <a:pt x="254" y="21"/>
                  <a:pt x="254" y="21"/>
                </a:cubicBezTo>
                <a:cubicBezTo>
                  <a:pt x="254" y="19"/>
                  <a:pt x="254" y="16"/>
                  <a:pt x="253" y="14"/>
                </a:cubicBezTo>
                <a:cubicBezTo>
                  <a:pt x="235" y="32"/>
                  <a:pt x="235" y="32"/>
                  <a:pt x="235" y="32"/>
                </a:cubicBezTo>
                <a:cubicBezTo>
                  <a:pt x="237" y="33"/>
                  <a:pt x="238" y="35"/>
                  <a:pt x="238" y="37"/>
                </a:cubicBezTo>
                <a:cubicBezTo>
                  <a:pt x="238" y="48"/>
                  <a:pt x="238" y="48"/>
                  <a:pt x="238" y="48"/>
                </a:cubicBezTo>
                <a:cubicBezTo>
                  <a:pt x="254" y="32"/>
                  <a:pt x="254" y="32"/>
                  <a:pt x="254" y="32"/>
                </a:cubicBezTo>
                <a:close/>
                <a:moveTo>
                  <a:pt x="248" y="6"/>
                </a:moveTo>
                <a:cubicBezTo>
                  <a:pt x="222" y="32"/>
                  <a:pt x="222" y="32"/>
                  <a:pt x="222" y="32"/>
                </a:cubicBezTo>
                <a:cubicBezTo>
                  <a:pt x="204" y="32"/>
                  <a:pt x="204" y="32"/>
                  <a:pt x="204" y="32"/>
                </a:cubicBezTo>
                <a:cubicBezTo>
                  <a:pt x="236" y="0"/>
                  <a:pt x="236" y="0"/>
                  <a:pt x="236" y="0"/>
                </a:cubicBezTo>
                <a:cubicBezTo>
                  <a:pt x="241" y="1"/>
                  <a:pt x="245" y="3"/>
                  <a:pt x="248" y="6"/>
                </a:cubicBezTo>
                <a:cubicBezTo>
                  <a:pt x="248" y="6"/>
                  <a:pt x="248" y="6"/>
                  <a:pt x="248" y="6"/>
                </a:cubicBez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63" name="Freeform 263"/>
          <p:cNvSpPr>
            <a:spLocks noEditPoints="1"/>
          </p:cNvSpPr>
          <p:nvPr/>
        </p:nvSpPr>
        <p:spPr bwMode="auto">
          <a:xfrm>
            <a:off x="2239963" y="2236788"/>
            <a:ext cx="338138" cy="536575"/>
          </a:xfrm>
          <a:custGeom>
            <a:avLst/>
            <a:gdLst>
              <a:gd name="T0" fmla="*/ 210 w 213"/>
              <a:gd name="T1" fmla="*/ 0 h 338"/>
              <a:gd name="T2" fmla="*/ 0 w 213"/>
              <a:gd name="T3" fmla="*/ 229 h 338"/>
              <a:gd name="T4" fmla="*/ 213 w 213"/>
              <a:gd name="T5" fmla="*/ 0 h 338"/>
              <a:gd name="T6" fmla="*/ 196 w 213"/>
              <a:gd name="T7" fmla="*/ 0 h 338"/>
              <a:gd name="T8" fmla="*/ 0 w 213"/>
              <a:gd name="T9" fmla="*/ 176 h 338"/>
              <a:gd name="T10" fmla="*/ 196 w 213"/>
              <a:gd name="T11" fmla="*/ 0 h 338"/>
              <a:gd name="T12" fmla="*/ 163 w 213"/>
              <a:gd name="T13" fmla="*/ 0 h 338"/>
              <a:gd name="T14" fmla="*/ 0 w 213"/>
              <a:gd name="T15" fmla="*/ 143 h 338"/>
              <a:gd name="T16" fmla="*/ 163 w 213"/>
              <a:gd name="T17" fmla="*/ 0 h 338"/>
              <a:gd name="T18" fmla="*/ 129 w 213"/>
              <a:gd name="T19" fmla="*/ 0 h 338"/>
              <a:gd name="T20" fmla="*/ 0 w 213"/>
              <a:gd name="T21" fmla="*/ 109 h 338"/>
              <a:gd name="T22" fmla="*/ 129 w 213"/>
              <a:gd name="T23" fmla="*/ 0 h 338"/>
              <a:gd name="T24" fmla="*/ 97 w 213"/>
              <a:gd name="T25" fmla="*/ 0 h 338"/>
              <a:gd name="T26" fmla="*/ 0 w 213"/>
              <a:gd name="T27" fmla="*/ 77 h 338"/>
              <a:gd name="T28" fmla="*/ 97 w 213"/>
              <a:gd name="T29" fmla="*/ 0 h 338"/>
              <a:gd name="T30" fmla="*/ 63 w 213"/>
              <a:gd name="T31" fmla="*/ 0 h 338"/>
              <a:gd name="T32" fmla="*/ 0 w 213"/>
              <a:gd name="T33" fmla="*/ 44 h 338"/>
              <a:gd name="T34" fmla="*/ 63 w 213"/>
              <a:gd name="T35" fmla="*/ 0 h 338"/>
              <a:gd name="T36" fmla="*/ 30 w 213"/>
              <a:gd name="T37" fmla="*/ 0 h 338"/>
              <a:gd name="T38" fmla="*/ 0 w 213"/>
              <a:gd name="T39" fmla="*/ 10 h 338"/>
              <a:gd name="T40" fmla="*/ 30 w 213"/>
              <a:gd name="T41" fmla="*/ 0 h 338"/>
              <a:gd name="T42" fmla="*/ 0 w 213"/>
              <a:gd name="T43" fmla="*/ 243 h 338"/>
              <a:gd name="T44" fmla="*/ 213 w 213"/>
              <a:gd name="T45" fmla="*/ 50 h 338"/>
              <a:gd name="T46" fmla="*/ 0 w 213"/>
              <a:gd name="T47" fmla="*/ 243 h 338"/>
              <a:gd name="T48" fmla="*/ 0 w 213"/>
              <a:gd name="T49" fmla="*/ 277 h 338"/>
              <a:gd name="T50" fmla="*/ 213 w 213"/>
              <a:gd name="T51" fmla="*/ 83 h 338"/>
              <a:gd name="T52" fmla="*/ 0 w 213"/>
              <a:gd name="T53" fmla="*/ 277 h 338"/>
              <a:gd name="T54" fmla="*/ 0 w 213"/>
              <a:gd name="T55" fmla="*/ 310 h 338"/>
              <a:gd name="T56" fmla="*/ 213 w 213"/>
              <a:gd name="T57" fmla="*/ 117 h 338"/>
              <a:gd name="T58" fmla="*/ 0 w 213"/>
              <a:gd name="T59" fmla="*/ 310 h 338"/>
              <a:gd name="T60" fmla="*/ 4 w 213"/>
              <a:gd name="T61" fmla="*/ 338 h 338"/>
              <a:gd name="T62" fmla="*/ 213 w 213"/>
              <a:gd name="T63" fmla="*/ 150 h 338"/>
              <a:gd name="T64" fmla="*/ 4 w 213"/>
              <a:gd name="T65" fmla="*/ 338 h 338"/>
              <a:gd name="T66" fmla="*/ 38 w 213"/>
              <a:gd name="T67" fmla="*/ 338 h 338"/>
              <a:gd name="T68" fmla="*/ 213 w 213"/>
              <a:gd name="T69" fmla="*/ 184 h 338"/>
              <a:gd name="T70" fmla="*/ 38 w 213"/>
              <a:gd name="T71" fmla="*/ 338 h 338"/>
              <a:gd name="T72" fmla="*/ 71 w 213"/>
              <a:gd name="T73" fmla="*/ 338 h 338"/>
              <a:gd name="T74" fmla="*/ 213 w 213"/>
              <a:gd name="T75" fmla="*/ 216 h 338"/>
              <a:gd name="T76" fmla="*/ 71 w 213"/>
              <a:gd name="T77" fmla="*/ 338 h 338"/>
              <a:gd name="T78" fmla="*/ 105 w 213"/>
              <a:gd name="T79" fmla="*/ 338 h 338"/>
              <a:gd name="T80" fmla="*/ 213 w 213"/>
              <a:gd name="T81" fmla="*/ 249 h 338"/>
              <a:gd name="T82" fmla="*/ 105 w 213"/>
              <a:gd name="T83" fmla="*/ 338 h 338"/>
              <a:gd name="T84" fmla="*/ 138 w 213"/>
              <a:gd name="T85" fmla="*/ 338 h 338"/>
              <a:gd name="T86" fmla="*/ 213 w 213"/>
              <a:gd name="T87" fmla="*/ 283 h 338"/>
              <a:gd name="T88" fmla="*/ 138 w 213"/>
              <a:gd name="T89" fmla="*/ 338 h 338"/>
              <a:gd name="T90" fmla="*/ 171 w 213"/>
              <a:gd name="T91" fmla="*/ 338 h 338"/>
              <a:gd name="T92" fmla="*/ 213 w 213"/>
              <a:gd name="T93" fmla="*/ 316 h 338"/>
              <a:gd name="T94" fmla="*/ 171 w 213"/>
              <a:gd name="T95" fmla="*/ 338 h 338"/>
              <a:gd name="T96" fmla="*/ 205 w 213"/>
              <a:gd name="T97" fmla="*/ 338 h 338"/>
              <a:gd name="T98" fmla="*/ 213 w 213"/>
              <a:gd name="T99" fmla="*/ 330 h 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13" h="338">
                <a:moveTo>
                  <a:pt x="213" y="0"/>
                </a:moveTo>
                <a:lnTo>
                  <a:pt x="210" y="0"/>
                </a:lnTo>
                <a:lnTo>
                  <a:pt x="0" y="210"/>
                </a:lnTo>
                <a:lnTo>
                  <a:pt x="0" y="229"/>
                </a:lnTo>
                <a:lnTo>
                  <a:pt x="213" y="16"/>
                </a:lnTo>
                <a:lnTo>
                  <a:pt x="213" y="0"/>
                </a:lnTo>
                <a:lnTo>
                  <a:pt x="213" y="0"/>
                </a:lnTo>
                <a:close/>
                <a:moveTo>
                  <a:pt x="196" y="0"/>
                </a:moveTo>
                <a:lnTo>
                  <a:pt x="0" y="196"/>
                </a:lnTo>
                <a:lnTo>
                  <a:pt x="0" y="176"/>
                </a:lnTo>
                <a:lnTo>
                  <a:pt x="176" y="0"/>
                </a:lnTo>
                <a:lnTo>
                  <a:pt x="196" y="0"/>
                </a:lnTo>
                <a:lnTo>
                  <a:pt x="196" y="0"/>
                </a:lnTo>
                <a:close/>
                <a:moveTo>
                  <a:pt x="163" y="0"/>
                </a:moveTo>
                <a:lnTo>
                  <a:pt x="0" y="162"/>
                </a:lnTo>
                <a:lnTo>
                  <a:pt x="0" y="143"/>
                </a:lnTo>
                <a:lnTo>
                  <a:pt x="143" y="0"/>
                </a:lnTo>
                <a:lnTo>
                  <a:pt x="163" y="0"/>
                </a:lnTo>
                <a:lnTo>
                  <a:pt x="163" y="0"/>
                </a:lnTo>
                <a:close/>
                <a:moveTo>
                  <a:pt x="129" y="0"/>
                </a:moveTo>
                <a:lnTo>
                  <a:pt x="0" y="130"/>
                </a:lnTo>
                <a:lnTo>
                  <a:pt x="0" y="109"/>
                </a:lnTo>
                <a:lnTo>
                  <a:pt x="110" y="0"/>
                </a:lnTo>
                <a:lnTo>
                  <a:pt x="129" y="0"/>
                </a:lnTo>
                <a:lnTo>
                  <a:pt x="129" y="0"/>
                </a:lnTo>
                <a:close/>
                <a:moveTo>
                  <a:pt x="97" y="0"/>
                </a:moveTo>
                <a:lnTo>
                  <a:pt x="0" y="96"/>
                </a:lnTo>
                <a:lnTo>
                  <a:pt x="0" y="77"/>
                </a:lnTo>
                <a:lnTo>
                  <a:pt x="76" y="0"/>
                </a:lnTo>
                <a:lnTo>
                  <a:pt x="97" y="0"/>
                </a:lnTo>
                <a:lnTo>
                  <a:pt x="97" y="0"/>
                </a:lnTo>
                <a:close/>
                <a:moveTo>
                  <a:pt x="63" y="0"/>
                </a:moveTo>
                <a:lnTo>
                  <a:pt x="0" y="63"/>
                </a:lnTo>
                <a:lnTo>
                  <a:pt x="0" y="44"/>
                </a:lnTo>
                <a:lnTo>
                  <a:pt x="44" y="0"/>
                </a:lnTo>
                <a:lnTo>
                  <a:pt x="63" y="0"/>
                </a:lnTo>
                <a:lnTo>
                  <a:pt x="63" y="0"/>
                </a:lnTo>
                <a:close/>
                <a:moveTo>
                  <a:pt x="30" y="0"/>
                </a:moveTo>
                <a:lnTo>
                  <a:pt x="0" y="30"/>
                </a:lnTo>
                <a:lnTo>
                  <a:pt x="0" y="10"/>
                </a:lnTo>
                <a:lnTo>
                  <a:pt x="10" y="0"/>
                </a:lnTo>
                <a:lnTo>
                  <a:pt x="30" y="0"/>
                </a:lnTo>
                <a:lnTo>
                  <a:pt x="30" y="0"/>
                </a:lnTo>
                <a:close/>
                <a:moveTo>
                  <a:pt x="0" y="243"/>
                </a:moveTo>
                <a:lnTo>
                  <a:pt x="213" y="30"/>
                </a:lnTo>
                <a:lnTo>
                  <a:pt x="213" y="50"/>
                </a:lnTo>
                <a:lnTo>
                  <a:pt x="0" y="263"/>
                </a:lnTo>
                <a:lnTo>
                  <a:pt x="0" y="243"/>
                </a:lnTo>
                <a:lnTo>
                  <a:pt x="0" y="243"/>
                </a:lnTo>
                <a:close/>
                <a:moveTo>
                  <a:pt x="0" y="277"/>
                </a:moveTo>
                <a:lnTo>
                  <a:pt x="213" y="64"/>
                </a:lnTo>
                <a:lnTo>
                  <a:pt x="213" y="83"/>
                </a:lnTo>
                <a:lnTo>
                  <a:pt x="0" y="296"/>
                </a:lnTo>
                <a:lnTo>
                  <a:pt x="0" y="277"/>
                </a:lnTo>
                <a:lnTo>
                  <a:pt x="0" y="277"/>
                </a:lnTo>
                <a:close/>
                <a:moveTo>
                  <a:pt x="0" y="310"/>
                </a:moveTo>
                <a:lnTo>
                  <a:pt x="213" y="97"/>
                </a:lnTo>
                <a:lnTo>
                  <a:pt x="213" y="117"/>
                </a:lnTo>
                <a:lnTo>
                  <a:pt x="0" y="330"/>
                </a:lnTo>
                <a:lnTo>
                  <a:pt x="0" y="310"/>
                </a:lnTo>
                <a:lnTo>
                  <a:pt x="0" y="310"/>
                </a:lnTo>
                <a:close/>
                <a:moveTo>
                  <a:pt x="4" y="338"/>
                </a:moveTo>
                <a:lnTo>
                  <a:pt x="213" y="131"/>
                </a:lnTo>
                <a:lnTo>
                  <a:pt x="213" y="150"/>
                </a:lnTo>
                <a:lnTo>
                  <a:pt x="25" y="338"/>
                </a:lnTo>
                <a:lnTo>
                  <a:pt x="4" y="338"/>
                </a:lnTo>
                <a:lnTo>
                  <a:pt x="4" y="338"/>
                </a:lnTo>
                <a:close/>
                <a:moveTo>
                  <a:pt x="38" y="338"/>
                </a:moveTo>
                <a:lnTo>
                  <a:pt x="213" y="163"/>
                </a:lnTo>
                <a:lnTo>
                  <a:pt x="213" y="184"/>
                </a:lnTo>
                <a:lnTo>
                  <a:pt x="57" y="338"/>
                </a:lnTo>
                <a:lnTo>
                  <a:pt x="38" y="338"/>
                </a:lnTo>
                <a:lnTo>
                  <a:pt x="38" y="338"/>
                </a:lnTo>
                <a:close/>
                <a:moveTo>
                  <a:pt x="71" y="338"/>
                </a:moveTo>
                <a:lnTo>
                  <a:pt x="213" y="196"/>
                </a:lnTo>
                <a:lnTo>
                  <a:pt x="213" y="216"/>
                </a:lnTo>
                <a:lnTo>
                  <a:pt x="91" y="338"/>
                </a:lnTo>
                <a:lnTo>
                  <a:pt x="71" y="338"/>
                </a:lnTo>
                <a:lnTo>
                  <a:pt x="71" y="338"/>
                </a:lnTo>
                <a:close/>
                <a:moveTo>
                  <a:pt x="105" y="338"/>
                </a:moveTo>
                <a:lnTo>
                  <a:pt x="124" y="338"/>
                </a:lnTo>
                <a:lnTo>
                  <a:pt x="213" y="249"/>
                </a:lnTo>
                <a:lnTo>
                  <a:pt x="213" y="230"/>
                </a:lnTo>
                <a:lnTo>
                  <a:pt x="105" y="338"/>
                </a:lnTo>
                <a:lnTo>
                  <a:pt x="105" y="338"/>
                </a:lnTo>
                <a:close/>
                <a:moveTo>
                  <a:pt x="138" y="338"/>
                </a:moveTo>
                <a:lnTo>
                  <a:pt x="157" y="338"/>
                </a:lnTo>
                <a:lnTo>
                  <a:pt x="213" y="283"/>
                </a:lnTo>
                <a:lnTo>
                  <a:pt x="213" y="263"/>
                </a:lnTo>
                <a:lnTo>
                  <a:pt x="138" y="338"/>
                </a:lnTo>
                <a:lnTo>
                  <a:pt x="138" y="338"/>
                </a:lnTo>
                <a:close/>
                <a:moveTo>
                  <a:pt x="171" y="338"/>
                </a:moveTo>
                <a:lnTo>
                  <a:pt x="191" y="338"/>
                </a:lnTo>
                <a:lnTo>
                  <a:pt x="213" y="316"/>
                </a:lnTo>
                <a:lnTo>
                  <a:pt x="213" y="297"/>
                </a:lnTo>
                <a:lnTo>
                  <a:pt x="171" y="338"/>
                </a:lnTo>
                <a:lnTo>
                  <a:pt x="171" y="338"/>
                </a:lnTo>
                <a:close/>
                <a:moveTo>
                  <a:pt x="205" y="338"/>
                </a:moveTo>
                <a:lnTo>
                  <a:pt x="213" y="338"/>
                </a:lnTo>
                <a:lnTo>
                  <a:pt x="213" y="330"/>
                </a:lnTo>
                <a:lnTo>
                  <a:pt x="205" y="338"/>
                </a:lnTo>
                <a:close/>
              </a:path>
            </a:pathLst>
          </a:custGeom>
          <a:solidFill>
            <a:srgbClr val="AFDC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64" name="Freeform 264"/>
          <p:cNvSpPr>
            <a:spLocks noEditPoints="1"/>
          </p:cNvSpPr>
          <p:nvPr/>
        </p:nvSpPr>
        <p:spPr bwMode="auto">
          <a:xfrm>
            <a:off x="2178051" y="2147888"/>
            <a:ext cx="461963" cy="750887"/>
          </a:xfrm>
          <a:custGeom>
            <a:avLst/>
            <a:gdLst>
              <a:gd name="T0" fmla="*/ 31 w 275"/>
              <a:gd name="T1" fmla="*/ 0 h 446"/>
              <a:gd name="T2" fmla="*/ 243 w 275"/>
              <a:gd name="T3" fmla="*/ 0 h 446"/>
              <a:gd name="T4" fmla="*/ 265 w 275"/>
              <a:gd name="T5" fmla="*/ 9 h 446"/>
              <a:gd name="T6" fmla="*/ 265 w 275"/>
              <a:gd name="T7" fmla="*/ 9 h 446"/>
              <a:gd name="T8" fmla="*/ 275 w 275"/>
              <a:gd name="T9" fmla="*/ 31 h 446"/>
              <a:gd name="T10" fmla="*/ 275 w 275"/>
              <a:gd name="T11" fmla="*/ 414 h 446"/>
              <a:gd name="T12" fmla="*/ 265 w 275"/>
              <a:gd name="T13" fmla="*/ 437 h 446"/>
              <a:gd name="T14" fmla="*/ 243 w 275"/>
              <a:gd name="T15" fmla="*/ 446 h 446"/>
              <a:gd name="T16" fmla="*/ 31 w 275"/>
              <a:gd name="T17" fmla="*/ 446 h 446"/>
              <a:gd name="T18" fmla="*/ 9 w 275"/>
              <a:gd name="T19" fmla="*/ 437 h 446"/>
              <a:gd name="T20" fmla="*/ 9 w 275"/>
              <a:gd name="T21" fmla="*/ 437 h 446"/>
              <a:gd name="T22" fmla="*/ 9 w 275"/>
              <a:gd name="T23" fmla="*/ 437 h 446"/>
              <a:gd name="T24" fmla="*/ 9 w 275"/>
              <a:gd name="T25" fmla="*/ 437 h 446"/>
              <a:gd name="T26" fmla="*/ 0 w 275"/>
              <a:gd name="T27" fmla="*/ 414 h 446"/>
              <a:gd name="T28" fmla="*/ 0 w 275"/>
              <a:gd name="T29" fmla="*/ 31 h 446"/>
              <a:gd name="T30" fmla="*/ 9 w 275"/>
              <a:gd name="T31" fmla="*/ 9 h 446"/>
              <a:gd name="T32" fmla="*/ 31 w 275"/>
              <a:gd name="T33" fmla="*/ 0 h 446"/>
              <a:gd name="T34" fmla="*/ 109 w 275"/>
              <a:gd name="T35" fmla="*/ 411 h 446"/>
              <a:gd name="T36" fmla="*/ 166 w 275"/>
              <a:gd name="T37" fmla="*/ 411 h 446"/>
              <a:gd name="T38" fmla="*/ 171 w 275"/>
              <a:gd name="T39" fmla="*/ 406 h 446"/>
              <a:gd name="T40" fmla="*/ 166 w 275"/>
              <a:gd name="T41" fmla="*/ 401 h 446"/>
              <a:gd name="T42" fmla="*/ 109 w 275"/>
              <a:gd name="T43" fmla="*/ 401 h 446"/>
              <a:gd name="T44" fmla="*/ 104 w 275"/>
              <a:gd name="T45" fmla="*/ 406 h 446"/>
              <a:gd name="T46" fmla="*/ 109 w 275"/>
              <a:gd name="T47" fmla="*/ 411 h 446"/>
              <a:gd name="T48" fmla="*/ 31 w 275"/>
              <a:gd name="T49" fmla="*/ 42 h 446"/>
              <a:gd name="T50" fmla="*/ 26 w 275"/>
              <a:gd name="T51" fmla="*/ 47 h 446"/>
              <a:gd name="T52" fmla="*/ 26 w 275"/>
              <a:gd name="T53" fmla="*/ 377 h 446"/>
              <a:gd name="T54" fmla="*/ 31 w 275"/>
              <a:gd name="T55" fmla="*/ 382 h 446"/>
              <a:gd name="T56" fmla="*/ 243 w 275"/>
              <a:gd name="T57" fmla="*/ 382 h 446"/>
              <a:gd name="T58" fmla="*/ 248 w 275"/>
              <a:gd name="T59" fmla="*/ 377 h 446"/>
              <a:gd name="T60" fmla="*/ 248 w 275"/>
              <a:gd name="T61" fmla="*/ 47 h 446"/>
              <a:gd name="T62" fmla="*/ 243 w 275"/>
              <a:gd name="T63" fmla="*/ 42 h 446"/>
              <a:gd name="T64" fmla="*/ 31 w 275"/>
              <a:gd name="T65" fmla="*/ 42 h 446"/>
              <a:gd name="T66" fmla="*/ 238 w 275"/>
              <a:gd name="T67" fmla="*/ 53 h 446"/>
              <a:gd name="T68" fmla="*/ 37 w 275"/>
              <a:gd name="T69" fmla="*/ 53 h 446"/>
              <a:gd name="T70" fmla="*/ 37 w 275"/>
              <a:gd name="T71" fmla="*/ 372 h 446"/>
              <a:gd name="T72" fmla="*/ 238 w 275"/>
              <a:gd name="T73" fmla="*/ 372 h 446"/>
              <a:gd name="T74" fmla="*/ 238 w 275"/>
              <a:gd name="T75" fmla="*/ 53 h 446"/>
              <a:gd name="T76" fmla="*/ 243 w 275"/>
              <a:gd name="T77" fmla="*/ 10 h 446"/>
              <a:gd name="T78" fmla="*/ 31 w 275"/>
              <a:gd name="T79" fmla="*/ 10 h 446"/>
              <a:gd name="T80" fmla="*/ 16 w 275"/>
              <a:gd name="T81" fmla="*/ 16 h 446"/>
              <a:gd name="T82" fmla="*/ 10 w 275"/>
              <a:gd name="T83" fmla="*/ 31 h 446"/>
              <a:gd name="T84" fmla="*/ 10 w 275"/>
              <a:gd name="T85" fmla="*/ 414 h 446"/>
              <a:gd name="T86" fmla="*/ 16 w 275"/>
              <a:gd name="T87" fmla="*/ 429 h 446"/>
              <a:gd name="T88" fmla="*/ 16 w 275"/>
              <a:gd name="T89" fmla="*/ 429 h 446"/>
              <a:gd name="T90" fmla="*/ 31 w 275"/>
              <a:gd name="T91" fmla="*/ 435 h 446"/>
              <a:gd name="T92" fmla="*/ 243 w 275"/>
              <a:gd name="T93" fmla="*/ 435 h 446"/>
              <a:gd name="T94" fmla="*/ 258 w 275"/>
              <a:gd name="T95" fmla="*/ 429 h 446"/>
              <a:gd name="T96" fmla="*/ 264 w 275"/>
              <a:gd name="T97" fmla="*/ 414 h 446"/>
              <a:gd name="T98" fmla="*/ 264 w 275"/>
              <a:gd name="T99" fmla="*/ 31 h 446"/>
              <a:gd name="T100" fmla="*/ 258 w 275"/>
              <a:gd name="T101" fmla="*/ 16 h 446"/>
              <a:gd name="T102" fmla="*/ 258 w 275"/>
              <a:gd name="T103" fmla="*/ 16 h 446"/>
              <a:gd name="T104" fmla="*/ 243 w 275"/>
              <a:gd name="T105" fmla="*/ 10 h 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275" h="446">
                <a:moveTo>
                  <a:pt x="31" y="0"/>
                </a:moveTo>
                <a:cubicBezTo>
                  <a:pt x="243" y="0"/>
                  <a:pt x="243" y="0"/>
                  <a:pt x="243" y="0"/>
                </a:cubicBezTo>
                <a:cubicBezTo>
                  <a:pt x="252" y="0"/>
                  <a:pt x="260" y="3"/>
                  <a:pt x="265" y="9"/>
                </a:cubicBezTo>
                <a:cubicBezTo>
                  <a:pt x="265" y="9"/>
                  <a:pt x="265" y="9"/>
                  <a:pt x="265" y="9"/>
                </a:cubicBezTo>
                <a:cubicBezTo>
                  <a:pt x="271" y="14"/>
                  <a:pt x="275" y="22"/>
                  <a:pt x="275" y="31"/>
                </a:cubicBezTo>
                <a:cubicBezTo>
                  <a:pt x="275" y="414"/>
                  <a:pt x="275" y="414"/>
                  <a:pt x="275" y="414"/>
                </a:cubicBezTo>
                <a:cubicBezTo>
                  <a:pt x="275" y="423"/>
                  <a:pt x="271" y="431"/>
                  <a:pt x="265" y="437"/>
                </a:cubicBezTo>
                <a:cubicBezTo>
                  <a:pt x="260" y="442"/>
                  <a:pt x="252" y="446"/>
                  <a:pt x="243" y="446"/>
                </a:cubicBezTo>
                <a:cubicBezTo>
                  <a:pt x="31" y="446"/>
                  <a:pt x="31" y="446"/>
                  <a:pt x="31" y="446"/>
                </a:cubicBezTo>
                <a:cubicBezTo>
                  <a:pt x="22" y="446"/>
                  <a:pt x="15" y="442"/>
                  <a:pt x="9" y="437"/>
                </a:cubicBezTo>
                <a:cubicBezTo>
                  <a:pt x="9" y="437"/>
                  <a:pt x="9" y="437"/>
                  <a:pt x="9" y="437"/>
                </a:cubicBezTo>
                <a:cubicBezTo>
                  <a:pt x="9" y="437"/>
                  <a:pt x="9" y="437"/>
                  <a:pt x="9" y="437"/>
                </a:cubicBezTo>
                <a:cubicBezTo>
                  <a:pt x="9" y="437"/>
                  <a:pt x="9" y="437"/>
                  <a:pt x="9" y="437"/>
                </a:cubicBezTo>
                <a:cubicBezTo>
                  <a:pt x="3" y="431"/>
                  <a:pt x="0" y="423"/>
                  <a:pt x="0" y="414"/>
                </a:cubicBezTo>
                <a:cubicBezTo>
                  <a:pt x="0" y="31"/>
                  <a:pt x="0" y="31"/>
                  <a:pt x="0" y="31"/>
                </a:cubicBezTo>
                <a:cubicBezTo>
                  <a:pt x="0" y="22"/>
                  <a:pt x="3" y="14"/>
                  <a:pt x="9" y="9"/>
                </a:cubicBezTo>
                <a:cubicBezTo>
                  <a:pt x="15" y="3"/>
                  <a:pt x="22" y="0"/>
                  <a:pt x="31" y="0"/>
                </a:cubicBezTo>
                <a:close/>
                <a:moveTo>
                  <a:pt x="109" y="411"/>
                </a:moveTo>
                <a:cubicBezTo>
                  <a:pt x="166" y="411"/>
                  <a:pt x="166" y="411"/>
                  <a:pt x="166" y="411"/>
                </a:cubicBezTo>
                <a:cubicBezTo>
                  <a:pt x="169" y="411"/>
                  <a:pt x="171" y="409"/>
                  <a:pt x="171" y="406"/>
                </a:cubicBezTo>
                <a:cubicBezTo>
                  <a:pt x="171" y="403"/>
                  <a:pt x="169" y="401"/>
                  <a:pt x="166" y="401"/>
                </a:cubicBezTo>
                <a:cubicBezTo>
                  <a:pt x="109" y="401"/>
                  <a:pt x="109" y="401"/>
                  <a:pt x="109" y="401"/>
                </a:cubicBezTo>
                <a:cubicBezTo>
                  <a:pt x="106" y="401"/>
                  <a:pt x="104" y="403"/>
                  <a:pt x="104" y="406"/>
                </a:cubicBezTo>
                <a:cubicBezTo>
                  <a:pt x="104" y="409"/>
                  <a:pt x="106" y="411"/>
                  <a:pt x="109" y="411"/>
                </a:cubicBezTo>
                <a:close/>
                <a:moveTo>
                  <a:pt x="31" y="42"/>
                </a:moveTo>
                <a:cubicBezTo>
                  <a:pt x="29" y="42"/>
                  <a:pt x="26" y="44"/>
                  <a:pt x="26" y="47"/>
                </a:cubicBezTo>
                <a:cubicBezTo>
                  <a:pt x="26" y="377"/>
                  <a:pt x="26" y="377"/>
                  <a:pt x="26" y="377"/>
                </a:cubicBezTo>
                <a:cubicBezTo>
                  <a:pt x="26" y="380"/>
                  <a:pt x="29" y="382"/>
                  <a:pt x="31" y="382"/>
                </a:cubicBezTo>
                <a:cubicBezTo>
                  <a:pt x="243" y="382"/>
                  <a:pt x="243" y="382"/>
                  <a:pt x="243" y="382"/>
                </a:cubicBezTo>
                <a:cubicBezTo>
                  <a:pt x="246" y="382"/>
                  <a:pt x="248" y="380"/>
                  <a:pt x="248" y="377"/>
                </a:cubicBezTo>
                <a:cubicBezTo>
                  <a:pt x="248" y="47"/>
                  <a:pt x="248" y="47"/>
                  <a:pt x="248" y="47"/>
                </a:cubicBezTo>
                <a:cubicBezTo>
                  <a:pt x="248" y="44"/>
                  <a:pt x="246" y="42"/>
                  <a:pt x="243" y="42"/>
                </a:cubicBezTo>
                <a:cubicBezTo>
                  <a:pt x="31" y="42"/>
                  <a:pt x="31" y="42"/>
                  <a:pt x="31" y="42"/>
                </a:cubicBezTo>
                <a:close/>
                <a:moveTo>
                  <a:pt x="238" y="53"/>
                </a:moveTo>
                <a:cubicBezTo>
                  <a:pt x="37" y="53"/>
                  <a:pt x="37" y="53"/>
                  <a:pt x="37" y="53"/>
                </a:cubicBezTo>
                <a:cubicBezTo>
                  <a:pt x="37" y="372"/>
                  <a:pt x="37" y="372"/>
                  <a:pt x="37" y="372"/>
                </a:cubicBezTo>
                <a:cubicBezTo>
                  <a:pt x="238" y="372"/>
                  <a:pt x="238" y="372"/>
                  <a:pt x="238" y="372"/>
                </a:cubicBezTo>
                <a:cubicBezTo>
                  <a:pt x="238" y="53"/>
                  <a:pt x="238" y="53"/>
                  <a:pt x="238" y="53"/>
                </a:cubicBezTo>
                <a:close/>
                <a:moveTo>
                  <a:pt x="243" y="10"/>
                </a:moveTo>
                <a:cubicBezTo>
                  <a:pt x="31" y="10"/>
                  <a:pt x="31" y="10"/>
                  <a:pt x="31" y="10"/>
                </a:cubicBezTo>
                <a:cubicBezTo>
                  <a:pt x="25" y="10"/>
                  <a:pt x="20" y="12"/>
                  <a:pt x="16" y="16"/>
                </a:cubicBezTo>
                <a:cubicBezTo>
                  <a:pt x="12" y="20"/>
                  <a:pt x="10" y="25"/>
                  <a:pt x="10" y="31"/>
                </a:cubicBezTo>
                <a:cubicBezTo>
                  <a:pt x="10" y="414"/>
                  <a:pt x="10" y="414"/>
                  <a:pt x="10" y="414"/>
                </a:cubicBezTo>
                <a:cubicBezTo>
                  <a:pt x="10" y="420"/>
                  <a:pt x="12" y="425"/>
                  <a:pt x="16" y="429"/>
                </a:cubicBezTo>
                <a:cubicBezTo>
                  <a:pt x="16" y="429"/>
                  <a:pt x="16" y="429"/>
                  <a:pt x="16" y="429"/>
                </a:cubicBezTo>
                <a:cubicBezTo>
                  <a:pt x="20" y="433"/>
                  <a:pt x="25" y="435"/>
                  <a:pt x="31" y="435"/>
                </a:cubicBezTo>
                <a:cubicBezTo>
                  <a:pt x="243" y="435"/>
                  <a:pt x="243" y="435"/>
                  <a:pt x="243" y="435"/>
                </a:cubicBezTo>
                <a:cubicBezTo>
                  <a:pt x="249" y="435"/>
                  <a:pt x="254" y="433"/>
                  <a:pt x="258" y="429"/>
                </a:cubicBezTo>
                <a:cubicBezTo>
                  <a:pt x="262" y="425"/>
                  <a:pt x="264" y="420"/>
                  <a:pt x="264" y="414"/>
                </a:cubicBezTo>
                <a:cubicBezTo>
                  <a:pt x="264" y="31"/>
                  <a:pt x="264" y="31"/>
                  <a:pt x="264" y="31"/>
                </a:cubicBezTo>
                <a:cubicBezTo>
                  <a:pt x="264" y="25"/>
                  <a:pt x="262" y="20"/>
                  <a:pt x="258" y="16"/>
                </a:cubicBezTo>
                <a:cubicBezTo>
                  <a:pt x="258" y="16"/>
                  <a:pt x="258" y="16"/>
                  <a:pt x="258" y="16"/>
                </a:cubicBezTo>
                <a:cubicBezTo>
                  <a:pt x="254" y="12"/>
                  <a:pt x="249" y="10"/>
                  <a:pt x="243" y="10"/>
                </a:cubicBezTo>
                <a:close/>
              </a:path>
            </a:pathLst>
          </a:custGeom>
          <a:solidFill>
            <a:srgbClr val="403E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65" name="Freeform 265"/>
          <p:cNvSpPr>
            <a:spLocks noEditPoints="1"/>
          </p:cNvSpPr>
          <p:nvPr/>
        </p:nvSpPr>
        <p:spPr bwMode="auto">
          <a:xfrm>
            <a:off x="2890838" y="2165351"/>
            <a:ext cx="715963" cy="715962"/>
          </a:xfrm>
          <a:custGeom>
            <a:avLst/>
            <a:gdLst>
              <a:gd name="T0" fmla="*/ 255 w 426"/>
              <a:gd name="T1" fmla="*/ 101 h 426"/>
              <a:gd name="T2" fmla="*/ 271 w 426"/>
              <a:gd name="T3" fmla="*/ 55 h 426"/>
              <a:gd name="T4" fmla="*/ 263 w 426"/>
              <a:gd name="T5" fmla="*/ 50 h 426"/>
              <a:gd name="T6" fmla="*/ 257 w 426"/>
              <a:gd name="T7" fmla="*/ 38 h 426"/>
              <a:gd name="T8" fmla="*/ 257 w 426"/>
              <a:gd name="T9" fmla="*/ 38 h 426"/>
              <a:gd name="T10" fmla="*/ 106 w 426"/>
              <a:gd name="T11" fmla="*/ 160 h 426"/>
              <a:gd name="T12" fmla="*/ 245 w 426"/>
              <a:gd name="T13" fmla="*/ 2 h 426"/>
              <a:gd name="T14" fmla="*/ 236 w 426"/>
              <a:gd name="T15" fmla="*/ 0 h 426"/>
              <a:gd name="T16" fmla="*/ 236 w 426"/>
              <a:gd name="T17" fmla="*/ 0 h 426"/>
              <a:gd name="T18" fmla="*/ 170 w 426"/>
              <a:gd name="T19" fmla="*/ 36 h 426"/>
              <a:gd name="T20" fmla="*/ 140 w 426"/>
              <a:gd name="T21" fmla="*/ 61 h 426"/>
              <a:gd name="T22" fmla="*/ 61 w 426"/>
              <a:gd name="T23" fmla="*/ 126 h 426"/>
              <a:gd name="T24" fmla="*/ 147 w 426"/>
              <a:gd name="T25" fmla="*/ 58 h 426"/>
              <a:gd name="T26" fmla="*/ 57 w 426"/>
              <a:gd name="T27" fmla="*/ 118 h 426"/>
              <a:gd name="T28" fmla="*/ 87 w 426"/>
              <a:gd name="T29" fmla="*/ 41 h 426"/>
              <a:gd name="T30" fmla="*/ 99 w 426"/>
              <a:gd name="T31" fmla="*/ 47 h 426"/>
              <a:gd name="T32" fmla="*/ 0 w 426"/>
              <a:gd name="T33" fmla="*/ 205 h 426"/>
              <a:gd name="T34" fmla="*/ 94 w 426"/>
              <a:gd name="T35" fmla="*/ 202 h 426"/>
              <a:gd name="T36" fmla="*/ 50 w 426"/>
              <a:gd name="T37" fmla="*/ 262 h 426"/>
              <a:gd name="T38" fmla="*/ 93 w 426"/>
              <a:gd name="T39" fmla="*/ 214 h 426"/>
              <a:gd name="T40" fmla="*/ 63 w 426"/>
              <a:gd name="T41" fmla="*/ 293 h 426"/>
              <a:gd name="T42" fmla="*/ 54 w 426"/>
              <a:gd name="T43" fmla="*/ 314 h 426"/>
              <a:gd name="T44" fmla="*/ 42 w 426"/>
              <a:gd name="T45" fmla="*/ 341 h 426"/>
              <a:gd name="T46" fmla="*/ 116 w 426"/>
              <a:gd name="T47" fmla="*/ 282 h 426"/>
              <a:gd name="T48" fmla="*/ 63 w 426"/>
              <a:gd name="T49" fmla="*/ 364 h 426"/>
              <a:gd name="T50" fmla="*/ 63 w 426"/>
              <a:gd name="T51" fmla="*/ 364 h 426"/>
              <a:gd name="T52" fmla="*/ 90 w 426"/>
              <a:gd name="T53" fmla="*/ 383 h 426"/>
              <a:gd name="T54" fmla="*/ 78 w 426"/>
              <a:gd name="T55" fmla="*/ 379 h 426"/>
              <a:gd name="T56" fmla="*/ 140 w 426"/>
              <a:gd name="T57" fmla="*/ 364 h 426"/>
              <a:gd name="T58" fmla="*/ 120 w 426"/>
              <a:gd name="T59" fmla="*/ 368 h 426"/>
              <a:gd name="T60" fmla="*/ 162 w 426"/>
              <a:gd name="T61" fmla="*/ 374 h 426"/>
              <a:gd name="T62" fmla="*/ 167 w 426"/>
              <a:gd name="T63" fmla="*/ 381 h 426"/>
              <a:gd name="T64" fmla="*/ 167 w 426"/>
              <a:gd name="T65" fmla="*/ 382 h 426"/>
              <a:gd name="T66" fmla="*/ 418 w 426"/>
              <a:gd name="T67" fmla="*/ 178 h 426"/>
              <a:gd name="T68" fmla="*/ 252 w 426"/>
              <a:gd name="T69" fmla="*/ 326 h 426"/>
              <a:gd name="T70" fmla="*/ 200 w 426"/>
              <a:gd name="T71" fmla="*/ 426 h 426"/>
              <a:gd name="T72" fmla="*/ 183 w 426"/>
              <a:gd name="T73" fmla="*/ 425 h 426"/>
              <a:gd name="T74" fmla="*/ 259 w 426"/>
              <a:gd name="T75" fmla="*/ 382 h 426"/>
              <a:gd name="T76" fmla="*/ 293 w 426"/>
              <a:gd name="T77" fmla="*/ 363 h 426"/>
              <a:gd name="T78" fmla="*/ 372 w 426"/>
              <a:gd name="T79" fmla="*/ 268 h 426"/>
              <a:gd name="T80" fmla="*/ 426 w 426"/>
              <a:gd name="T81" fmla="*/ 229 h 426"/>
              <a:gd name="T82" fmla="*/ 246 w 426"/>
              <a:gd name="T83" fmla="*/ 422 h 426"/>
              <a:gd name="T84" fmla="*/ 366 w 426"/>
              <a:gd name="T85" fmla="*/ 302 h 426"/>
              <a:gd name="T86" fmla="*/ 322 w 426"/>
              <a:gd name="T87" fmla="*/ 376 h 426"/>
              <a:gd name="T88" fmla="*/ 322 w 426"/>
              <a:gd name="T89" fmla="*/ 376 h 426"/>
              <a:gd name="T90" fmla="*/ 425 w 426"/>
              <a:gd name="T91" fmla="*/ 243 h 426"/>
              <a:gd name="T92" fmla="*/ 333 w 426"/>
              <a:gd name="T93" fmla="*/ 215 h 426"/>
              <a:gd name="T94" fmla="*/ 374 w 426"/>
              <a:gd name="T95" fmla="*/ 161 h 426"/>
              <a:gd name="T96" fmla="*/ 372 w 426"/>
              <a:gd name="T97" fmla="*/ 157 h 426"/>
              <a:gd name="T98" fmla="*/ 323 w 426"/>
              <a:gd name="T99" fmla="*/ 165 h 426"/>
              <a:gd name="T100" fmla="*/ 365 w 426"/>
              <a:gd name="T101" fmla="*/ 140 h 426"/>
              <a:gd name="T102" fmla="*/ 385 w 426"/>
              <a:gd name="T103" fmla="*/ 85 h 426"/>
              <a:gd name="T104" fmla="*/ 319 w 426"/>
              <a:gd name="T105" fmla="*/ 157 h 426"/>
              <a:gd name="T106" fmla="*/ 299 w 426"/>
              <a:gd name="T107" fmla="*/ 129 h 426"/>
              <a:gd name="T108" fmla="*/ 292 w 426"/>
              <a:gd name="T109" fmla="*/ 123 h 426"/>
              <a:gd name="T110" fmla="*/ 343 w 426"/>
              <a:gd name="T111" fmla="*/ 42 h 426"/>
              <a:gd name="T112" fmla="*/ 336 w 426"/>
              <a:gd name="T113" fmla="*/ 42 h 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426" h="426">
                <a:moveTo>
                  <a:pt x="286" y="61"/>
                </a:moveTo>
                <a:cubicBezTo>
                  <a:pt x="279" y="58"/>
                  <a:pt x="279" y="58"/>
                  <a:pt x="279" y="58"/>
                </a:cubicBezTo>
                <a:cubicBezTo>
                  <a:pt x="241" y="96"/>
                  <a:pt x="241" y="96"/>
                  <a:pt x="241" y="96"/>
                </a:cubicBezTo>
                <a:cubicBezTo>
                  <a:pt x="246" y="98"/>
                  <a:pt x="251" y="99"/>
                  <a:pt x="255" y="101"/>
                </a:cubicBezTo>
                <a:cubicBezTo>
                  <a:pt x="293" y="62"/>
                  <a:pt x="293" y="62"/>
                  <a:pt x="293" y="62"/>
                </a:cubicBezTo>
                <a:cubicBezTo>
                  <a:pt x="291" y="62"/>
                  <a:pt x="288" y="62"/>
                  <a:pt x="286" y="61"/>
                </a:cubicBezTo>
                <a:cubicBezTo>
                  <a:pt x="286" y="61"/>
                  <a:pt x="286" y="61"/>
                  <a:pt x="286" y="61"/>
                </a:cubicBezTo>
                <a:close/>
                <a:moveTo>
                  <a:pt x="271" y="55"/>
                </a:moveTo>
                <a:cubicBezTo>
                  <a:pt x="231" y="94"/>
                  <a:pt x="231" y="94"/>
                  <a:pt x="231" y="94"/>
                </a:cubicBezTo>
                <a:cubicBezTo>
                  <a:pt x="226" y="94"/>
                  <a:pt x="220" y="93"/>
                  <a:pt x="215" y="93"/>
                </a:cubicBezTo>
                <a:cubicBezTo>
                  <a:pt x="261" y="47"/>
                  <a:pt x="261" y="47"/>
                  <a:pt x="261" y="47"/>
                </a:cubicBezTo>
                <a:cubicBezTo>
                  <a:pt x="261" y="48"/>
                  <a:pt x="262" y="49"/>
                  <a:pt x="263" y="50"/>
                </a:cubicBezTo>
                <a:cubicBezTo>
                  <a:pt x="264" y="51"/>
                  <a:pt x="266" y="53"/>
                  <a:pt x="269" y="54"/>
                </a:cubicBezTo>
                <a:cubicBezTo>
                  <a:pt x="269" y="54"/>
                  <a:pt x="269" y="54"/>
                  <a:pt x="269" y="54"/>
                </a:cubicBezTo>
                <a:cubicBezTo>
                  <a:pt x="271" y="55"/>
                  <a:pt x="271" y="55"/>
                  <a:pt x="271" y="55"/>
                </a:cubicBezTo>
                <a:close/>
                <a:moveTo>
                  <a:pt x="257" y="38"/>
                </a:moveTo>
                <a:cubicBezTo>
                  <a:pt x="202" y="94"/>
                  <a:pt x="202" y="94"/>
                  <a:pt x="202" y="94"/>
                </a:cubicBezTo>
                <a:cubicBezTo>
                  <a:pt x="194" y="94"/>
                  <a:pt x="187" y="96"/>
                  <a:pt x="180" y="98"/>
                </a:cubicBezTo>
                <a:cubicBezTo>
                  <a:pt x="253" y="25"/>
                  <a:pt x="253" y="25"/>
                  <a:pt x="253" y="25"/>
                </a:cubicBezTo>
                <a:cubicBezTo>
                  <a:pt x="257" y="38"/>
                  <a:pt x="257" y="38"/>
                  <a:pt x="257" y="38"/>
                </a:cubicBezTo>
                <a:close/>
                <a:moveTo>
                  <a:pt x="250" y="15"/>
                </a:moveTo>
                <a:cubicBezTo>
                  <a:pt x="160" y="105"/>
                  <a:pt x="160" y="105"/>
                  <a:pt x="160" y="105"/>
                </a:cubicBezTo>
                <a:cubicBezTo>
                  <a:pt x="148" y="111"/>
                  <a:pt x="138" y="119"/>
                  <a:pt x="128" y="128"/>
                </a:cubicBezTo>
                <a:cubicBezTo>
                  <a:pt x="119" y="137"/>
                  <a:pt x="112" y="148"/>
                  <a:pt x="106" y="160"/>
                </a:cubicBezTo>
                <a:cubicBezTo>
                  <a:pt x="16" y="250"/>
                  <a:pt x="16" y="250"/>
                  <a:pt x="16" y="250"/>
                </a:cubicBezTo>
                <a:cubicBezTo>
                  <a:pt x="5" y="246"/>
                  <a:pt x="5" y="246"/>
                  <a:pt x="5" y="246"/>
                </a:cubicBezTo>
                <a:cubicBezTo>
                  <a:pt x="4" y="246"/>
                  <a:pt x="3" y="245"/>
                  <a:pt x="3" y="245"/>
                </a:cubicBezTo>
                <a:cubicBezTo>
                  <a:pt x="245" y="2"/>
                  <a:pt x="245" y="2"/>
                  <a:pt x="245" y="2"/>
                </a:cubicBezTo>
                <a:cubicBezTo>
                  <a:pt x="246" y="3"/>
                  <a:pt x="246" y="4"/>
                  <a:pt x="247" y="5"/>
                </a:cubicBezTo>
                <a:cubicBezTo>
                  <a:pt x="247" y="5"/>
                  <a:pt x="247" y="5"/>
                  <a:pt x="247" y="5"/>
                </a:cubicBezTo>
                <a:cubicBezTo>
                  <a:pt x="250" y="15"/>
                  <a:pt x="250" y="15"/>
                  <a:pt x="250" y="15"/>
                </a:cubicBezTo>
                <a:close/>
                <a:moveTo>
                  <a:pt x="236" y="0"/>
                </a:moveTo>
                <a:cubicBezTo>
                  <a:pt x="218" y="0"/>
                  <a:pt x="218" y="0"/>
                  <a:pt x="218" y="0"/>
                </a:cubicBezTo>
                <a:cubicBezTo>
                  <a:pt x="0" y="218"/>
                  <a:pt x="0" y="218"/>
                  <a:pt x="0" y="218"/>
                </a:cubicBezTo>
                <a:cubicBezTo>
                  <a:pt x="0" y="235"/>
                  <a:pt x="0" y="235"/>
                  <a:pt x="0" y="235"/>
                </a:cubicBezTo>
                <a:cubicBezTo>
                  <a:pt x="236" y="0"/>
                  <a:pt x="236" y="0"/>
                  <a:pt x="236" y="0"/>
                </a:cubicBezTo>
                <a:close/>
                <a:moveTo>
                  <a:pt x="206" y="0"/>
                </a:moveTo>
                <a:cubicBezTo>
                  <a:pt x="188" y="0"/>
                  <a:pt x="188" y="0"/>
                  <a:pt x="188" y="0"/>
                </a:cubicBezTo>
                <a:cubicBezTo>
                  <a:pt x="178" y="10"/>
                  <a:pt x="178" y="10"/>
                  <a:pt x="178" y="10"/>
                </a:cubicBezTo>
                <a:cubicBezTo>
                  <a:pt x="170" y="36"/>
                  <a:pt x="170" y="36"/>
                  <a:pt x="170" y="36"/>
                </a:cubicBezTo>
                <a:cubicBezTo>
                  <a:pt x="206" y="0"/>
                  <a:pt x="206" y="0"/>
                  <a:pt x="206" y="0"/>
                </a:cubicBezTo>
                <a:close/>
                <a:moveTo>
                  <a:pt x="147" y="58"/>
                </a:moveTo>
                <a:cubicBezTo>
                  <a:pt x="140" y="61"/>
                  <a:pt x="140" y="61"/>
                  <a:pt x="140" y="61"/>
                </a:cubicBezTo>
                <a:cubicBezTo>
                  <a:pt x="140" y="61"/>
                  <a:pt x="140" y="61"/>
                  <a:pt x="140" y="61"/>
                </a:cubicBezTo>
                <a:cubicBezTo>
                  <a:pt x="140" y="61"/>
                  <a:pt x="140" y="61"/>
                  <a:pt x="140" y="61"/>
                </a:cubicBezTo>
                <a:cubicBezTo>
                  <a:pt x="138" y="62"/>
                  <a:pt x="135" y="63"/>
                  <a:pt x="133" y="62"/>
                </a:cubicBezTo>
                <a:cubicBezTo>
                  <a:pt x="131" y="62"/>
                  <a:pt x="129" y="62"/>
                  <a:pt x="127" y="61"/>
                </a:cubicBezTo>
                <a:cubicBezTo>
                  <a:pt x="61" y="126"/>
                  <a:pt x="61" y="126"/>
                  <a:pt x="61" y="126"/>
                </a:cubicBezTo>
                <a:cubicBezTo>
                  <a:pt x="62" y="128"/>
                  <a:pt x="63" y="130"/>
                  <a:pt x="63" y="132"/>
                </a:cubicBezTo>
                <a:cubicBezTo>
                  <a:pt x="63" y="135"/>
                  <a:pt x="62" y="137"/>
                  <a:pt x="61" y="140"/>
                </a:cubicBezTo>
                <a:cubicBezTo>
                  <a:pt x="58" y="147"/>
                  <a:pt x="58" y="147"/>
                  <a:pt x="58" y="147"/>
                </a:cubicBezTo>
                <a:cubicBezTo>
                  <a:pt x="147" y="58"/>
                  <a:pt x="147" y="58"/>
                  <a:pt x="147" y="58"/>
                </a:cubicBezTo>
                <a:close/>
                <a:moveTo>
                  <a:pt x="119" y="57"/>
                </a:moveTo>
                <a:cubicBezTo>
                  <a:pt x="107" y="51"/>
                  <a:pt x="107" y="51"/>
                  <a:pt x="107" y="51"/>
                </a:cubicBezTo>
                <a:cubicBezTo>
                  <a:pt x="51" y="107"/>
                  <a:pt x="51" y="107"/>
                  <a:pt x="51" y="107"/>
                </a:cubicBezTo>
                <a:cubicBezTo>
                  <a:pt x="57" y="118"/>
                  <a:pt x="57" y="118"/>
                  <a:pt x="57" y="118"/>
                </a:cubicBezTo>
                <a:cubicBezTo>
                  <a:pt x="119" y="57"/>
                  <a:pt x="119" y="57"/>
                  <a:pt x="119" y="57"/>
                </a:cubicBezTo>
                <a:close/>
                <a:moveTo>
                  <a:pt x="99" y="47"/>
                </a:moveTo>
                <a:cubicBezTo>
                  <a:pt x="90" y="42"/>
                  <a:pt x="90" y="42"/>
                  <a:pt x="90" y="42"/>
                </a:cubicBezTo>
                <a:cubicBezTo>
                  <a:pt x="89" y="41"/>
                  <a:pt x="88" y="41"/>
                  <a:pt x="87" y="41"/>
                </a:cubicBezTo>
                <a:cubicBezTo>
                  <a:pt x="41" y="86"/>
                  <a:pt x="41" y="86"/>
                  <a:pt x="41" y="86"/>
                </a:cubicBezTo>
                <a:cubicBezTo>
                  <a:pt x="41" y="87"/>
                  <a:pt x="42" y="88"/>
                  <a:pt x="42" y="89"/>
                </a:cubicBezTo>
                <a:cubicBezTo>
                  <a:pt x="47" y="98"/>
                  <a:pt x="47" y="98"/>
                  <a:pt x="47" y="98"/>
                </a:cubicBezTo>
                <a:cubicBezTo>
                  <a:pt x="99" y="47"/>
                  <a:pt x="99" y="47"/>
                  <a:pt x="99" y="47"/>
                </a:cubicBezTo>
                <a:close/>
                <a:moveTo>
                  <a:pt x="36" y="169"/>
                </a:moveTo>
                <a:cubicBezTo>
                  <a:pt x="10" y="178"/>
                  <a:pt x="10" y="178"/>
                  <a:pt x="10" y="178"/>
                </a:cubicBezTo>
                <a:cubicBezTo>
                  <a:pt x="0" y="188"/>
                  <a:pt x="0" y="188"/>
                  <a:pt x="0" y="188"/>
                </a:cubicBezTo>
                <a:cubicBezTo>
                  <a:pt x="0" y="205"/>
                  <a:pt x="0" y="205"/>
                  <a:pt x="0" y="205"/>
                </a:cubicBezTo>
                <a:cubicBezTo>
                  <a:pt x="36" y="169"/>
                  <a:pt x="36" y="169"/>
                  <a:pt x="36" y="169"/>
                </a:cubicBezTo>
                <a:close/>
                <a:moveTo>
                  <a:pt x="25" y="253"/>
                </a:moveTo>
                <a:cubicBezTo>
                  <a:pt x="39" y="257"/>
                  <a:pt x="39" y="257"/>
                  <a:pt x="39" y="257"/>
                </a:cubicBezTo>
                <a:cubicBezTo>
                  <a:pt x="94" y="202"/>
                  <a:pt x="94" y="202"/>
                  <a:pt x="94" y="202"/>
                </a:cubicBezTo>
                <a:cubicBezTo>
                  <a:pt x="95" y="194"/>
                  <a:pt x="96" y="187"/>
                  <a:pt x="98" y="180"/>
                </a:cubicBezTo>
                <a:cubicBezTo>
                  <a:pt x="25" y="253"/>
                  <a:pt x="25" y="253"/>
                  <a:pt x="25" y="253"/>
                </a:cubicBezTo>
                <a:close/>
                <a:moveTo>
                  <a:pt x="47" y="260"/>
                </a:moveTo>
                <a:cubicBezTo>
                  <a:pt x="48" y="261"/>
                  <a:pt x="49" y="261"/>
                  <a:pt x="50" y="262"/>
                </a:cubicBezTo>
                <a:cubicBezTo>
                  <a:pt x="52" y="264"/>
                  <a:pt x="53" y="266"/>
                  <a:pt x="54" y="268"/>
                </a:cubicBezTo>
                <a:cubicBezTo>
                  <a:pt x="55" y="270"/>
                  <a:pt x="55" y="270"/>
                  <a:pt x="55" y="270"/>
                </a:cubicBezTo>
                <a:cubicBezTo>
                  <a:pt x="95" y="231"/>
                  <a:pt x="95" y="231"/>
                  <a:pt x="95" y="231"/>
                </a:cubicBezTo>
                <a:cubicBezTo>
                  <a:pt x="94" y="225"/>
                  <a:pt x="93" y="220"/>
                  <a:pt x="93" y="214"/>
                </a:cubicBezTo>
                <a:cubicBezTo>
                  <a:pt x="47" y="260"/>
                  <a:pt x="47" y="260"/>
                  <a:pt x="47" y="260"/>
                </a:cubicBezTo>
                <a:close/>
                <a:moveTo>
                  <a:pt x="59" y="279"/>
                </a:moveTo>
                <a:cubicBezTo>
                  <a:pt x="61" y="286"/>
                  <a:pt x="61" y="286"/>
                  <a:pt x="61" y="286"/>
                </a:cubicBezTo>
                <a:cubicBezTo>
                  <a:pt x="62" y="288"/>
                  <a:pt x="63" y="290"/>
                  <a:pt x="63" y="293"/>
                </a:cubicBezTo>
                <a:cubicBezTo>
                  <a:pt x="101" y="255"/>
                  <a:pt x="101" y="255"/>
                  <a:pt x="101" y="255"/>
                </a:cubicBezTo>
                <a:cubicBezTo>
                  <a:pt x="99" y="250"/>
                  <a:pt x="98" y="246"/>
                  <a:pt x="97" y="241"/>
                </a:cubicBezTo>
                <a:cubicBezTo>
                  <a:pt x="59" y="279"/>
                  <a:pt x="59" y="279"/>
                  <a:pt x="59" y="279"/>
                </a:cubicBezTo>
                <a:close/>
                <a:moveTo>
                  <a:pt x="54" y="314"/>
                </a:moveTo>
                <a:cubicBezTo>
                  <a:pt x="105" y="263"/>
                  <a:pt x="105" y="263"/>
                  <a:pt x="105" y="263"/>
                </a:cubicBezTo>
                <a:cubicBezTo>
                  <a:pt x="106" y="267"/>
                  <a:pt x="108" y="271"/>
                  <a:pt x="111" y="275"/>
                </a:cubicBezTo>
                <a:cubicBezTo>
                  <a:pt x="42" y="343"/>
                  <a:pt x="42" y="343"/>
                  <a:pt x="42" y="343"/>
                </a:cubicBezTo>
                <a:cubicBezTo>
                  <a:pt x="42" y="342"/>
                  <a:pt x="42" y="342"/>
                  <a:pt x="42" y="341"/>
                </a:cubicBezTo>
                <a:cubicBezTo>
                  <a:pt x="41" y="339"/>
                  <a:pt x="42" y="338"/>
                  <a:pt x="42" y="336"/>
                </a:cubicBezTo>
                <a:cubicBezTo>
                  <a:pt x="54" y="314"/>
                  <a:pt x="54" y="314"/>
                  <a:pt x="54" y="314"/>
                </a:cubicBezTo>
                <a:close/>
                <a:moveTo>
                  <a:pt x="48" y="349"/>
                </a:moveTo>
                <a:cubicBezTo>
                  <a:pt x="116" y="282"/>
                  <a:pt x="116" y="282"/>
                  <a:pt x="116" y="282"/>
                </a:cubicBezTo>
                <a:cubicBezTo>
                  <a:pt x="118" y="286"/>
                  <a:pt x="121" y="289"/>
                  <a:pt x="123" y="292"/>
                </a:cubicBezTo>
                <a:cubicBezTo>
                  <a:pt x="57" y="358"/>
                  <a:pt x="57" y="358"/>
                  <a:pt x="57" y="358"/>
                </a:cubicBezTo>
                <a:cubicBezTo>
                  <a:pt x="48" y="349"/>
                  <a:pt x="48" y="349"/>
                  <a:pt x="48" y="349"/>
                </a:cubicBezTo>
                <a:close/>
                <a:moveTo>
                  <a:pt x="63" y="364"/>
                </a:moveTo>
                <a:cubicBezTo>
                  <a:pt x="72" y="373"/>
                  <a:pt x="72" y="373"/>
                  <a:pt x="72" y="373"/>
                </a:cubicBezTo>
                <a:cubicBezTo>
                  <a:pt x="139" y="307"/>
                  <a:pt x="139" y="307"/>
                  <a:pt x="139" y="307"/>
                </a:cubicBezTo>
                <a:cubicBezTo>
                  <a:pt x="136" y="304"/>
                  <a:pt x="132" y="301"/>
                  <a:pt x="129" y="298"/>
                </a:cubicBezTo>
                <a:cubicBezTo>
                  <a:pt x="63" y="364"/>
                  <a:pt x="63" y="364"/>
                  <a:pt x="63" y="364"/>
                </a:cubicBezTo>
                <a:close/>
                <a:moveTo>
                  <a:pt x="78" y="379"/>
                </a:moveTo>
                <a:cubicBezTo>
                  <a:pt x="81" y="382"/>
                  <a:pt x="81" y="382"/>
                  <a:pt x="81" y="382"/>
                </a:cubicBezTo>
                <a:cubicBezTo>
                  <a:pt x="82" y="383"/>
                  <a:pt x="84" y="384"/>
                  <a:pt x="85" y="384"/>
                </a:cubicBezTo>
                <a:cubicBezTo>
                  <a:pt x="87" y="384"/>
                  <a:pt x="88" y="384"/>
                  <a:pt x="90" y="383"/>
                </a:cubicBezTo>
                <a:cubicBezTo>
                  <a:pt x="95" y="381"/>
                  <a:pt x="95" y="381"/>
                  <a:pt x="95" y="381"/>
                </a:cubicBezTo>
                <a:cubicBezTo>
                  <a:pt x="157" y="319"/>
                  <a:pt x="157" y="319"/>
                  <a:pt x="157" y="319"/>
                </a:cubicBezTo>
                <a:cubicBezTo>
                  <a:pt x="153" y="317"/>
                  <a:pt x="150" y="314"/>
                  <a:pt x="146" y="312"/>
                </a:cubicBezTo>
                <a:cubicBezTo>
                  <a:pt x="78" y="379"/>
                  <a:pt x="78" y="379"/>
                  <a:pt x="78" y="379"/>
                </a:cubicBezTo>
                <a:close/>
                <a:moveTo>
                  <a:pt x="120" y="368"/>
                </a:moveTo>
                <a:cubicBezTo>
                  <a:pt x="126" y="365"/>
                  <a:pt x="126" y="365"/>
                  <a:pt x="126" y="365"/>
                </a:cubicBezTo>
                <a:cubicBezTo>
                  <a:pt x="128" y="364"/>
                  <a:pt x="130" y="363"/>
                  <a:pt x="133" y="363"/>
                </a:cubicBezTo>
                <a:cubicBezTo>
                  <a:pt x="135" y="363"/>
                  <a:pt x="138" y="363"/>
                  <a:pt x="140" y="364"/>
                </a:cubicBezTo>
                <a:cubicBezTo>
                  <a:pt x="141" y="365"/>
                  <a:pt x="141" y="365"/>
                  <a:pt x="141" y="365"/>
                </a:cubicBezTo>
                <a:cubicBezTo>
                  <a:pt x="178" y="327"/>
                  <a:pt x="178" y="327"/>
                  <a:pt x="178" y="327"/>
                </a:cubicBezTo>
                <a:cubicBezTo>
                  <a:pt x="174" y="326"/>
                  <a:pt x="170" y="324"/>
                  <a:pt x="165" y="323"/>
                </a:cubicBezTo>
                <a:cubicBezTo>
                  <a:pt x="120" y="368"/>
                  <a:pt x="120" y="368"/>
                  <a:pt x="120" y="368"/>
                </a:cubicBezTo>
                <a:close/>
                <a:moveTo>
                  <a:pt x="150" y="368"/>
                </a:moveTo>
                <a:cubicBezTo>
                  <a:pt x="188" y="330"/>
                  <a:pt x="188" y="330"/>
                  <a:pt x="188" y="330"/>
                </a:cubicBezTo>
                <a:cubicBezTo>
                  <a:pt x="193" y="331"/>
                  <a:pt x="198" y="332"/>
                  <a:pt x="204" y="332"/>
                </a:cubicBezTo>
                <a:cubicBezTo>
                  <a:pt x="162" y="374"/>
                  <a:pt x="162" y="374"/>
                  <a:pt x="162" y="374"/>
                </a:cubicBezTo>
                <a:cubicBezTo>
                  <a:pt x="160" y="373"/>
                  <a:pt x="159" y="372"/>
                  <a:pt x="157" y="371"/>
                </a:cubicBezTo>
                <a:cubicBezTo>
                  <a:pt x="157" y="371"/>
                  <a:pt x="157" y="371"/>
                  <a:pt x="157" y="371"/>
                </a:cubicBezTo>
                <a:cubicBezTo>
                  <a:pt x="150" y="368"/>
                  <a:pt x="150" y="368"/>
                  <a:pt x="150" y="368"/>
                </a:cubicBezTo>
                <a:close/>
                <a:moveTo>
                  <a:pt x="167" y="381"/>
                </a:moveTo>
                <a:cubicBezTo>
                  <a:pt x="216" y="332"/>
                  <a:pt x="216" y="332"/>
                  <a:pt x="216" y="332"/>
                </a:cubicBezTo>
                <a:cubicBezTo>
                  <a:pt x="222" y="332"/>
                  <a:pt x="229" y="332"/>
                  <a:pt x="235" y="330"/>
                </a:cubicBezTo>
                <a:cubicBezTo>
                  <a:pt x="171" y="394"/>
                  <a:pt x="171" y="394"/>
                  <a:pt x="171" y="394"/>
                </a:cubicBezTo>
                <a:cubicBezTo>
                  <a:pt x="167" y="382"/>
                  <a:pt x="167" y="382"/>
                  <a:pt x="167" y="382"/>
                </a:cubicBezTo>
                <a:cubicBezTo>
                  <a:pt x="167" y="381"/>
                  <a:pt x="167" y="381"/>
                  <a:pt x="167" y="381"/>
                </a:cubicBezTo>
                <a:close/>
                <a:moveTo>
                  <a:pt x="174" y="404"/>
                </a:moveTo>
                <a:cubicBezTo>
                  <a:pt x="178" y="417"/>
                  <a:pt x="178" y="417"/>
                  <a:pt x="178" y="417"/>
                </a:cubicBezTo>
                <a:cubicBezTo>
                  <a:pt x="418" y="178"/>
                  <a:pt x="418" y="178"/>
                  <a:pt x="418" y="178"/>
                </a:cubicBezTo>
                <a:cubicBezTo>
                  <a:pt x="404" y="174"/>
                  <a:pt x="404" y="174"/>
                  <a:pt x="404" y="174"/>
                </a:cubicBezTo>
                <a:cubicBezTo>
                  <a:pt x="326" y="252"/>
                  <a:pt x="326" y="252"/>
                  <a:pt x="326" y="252"/>
                </a:cubicBezTo>
                <a:cubicBezTo>
                  <a:pt x="320" y="269"/>
                  <a:pt x="310" y="285"/>
                  <a:pt x="298" y="297"/>
                </a:cubicBezTo>
                <a:cubicBezTo>
                  <a:pt x="285" y="310"/>
                  <a:pt x="269" y="320"/>
                  <a:pt x="252" y="326"/>
                </a:cubicBezTo>
                <a:cubicBezTo>
                  <a:pt x="174" y="404"/>
                  <a:pt x="174" y="404"/>
                  <a:pt x="174" y="404"/>
                </a:cubicBezTo>
                <a:close/>
                <a:moveTo>
                  <a:pt x="183" y="425"/>
                </a:moveTo>
                <a:cubicBezTo>
                  <a:pt x="184" y="426"/>
                  <a:pt x="185" y="426"/>
                  <a:pt x="187" y="426"/>
                </a:cubicBezTo>
                <a:cubicBezTo>
                  <a:pt x="200" y="426"/>
                  <a:pt x="200" y="426"/>
                  <a:pt x="200" y="426"/>
                </a:cubicBezTo>
                <a:cubicBezTo>
                  <a:pt x="426" y="199"/>
                  <a:pt x="426" y="199"/>
                  <a:pt x="426" y="199"/>
                </a:cubicBezTo>
                <a:cubicBezTo>
                  <a:pt x="426" y="186"/>
                  <a:pt x="426" y="186"/>
                  <a:pt x="426" y="186"/>
                </a:cubicBezTo>
                <a:cubicBezTo>
                  <a:pt x="426" y="185"/>
                  <a:pt x="426" y="184"/>
                  <a:pt x="425" y="183"/>
                </a:cubicBezTo>
                <a:cubicBezTo>
                  <a:pt x="183" y="425"/>
                  <a:pt x="183" y="425"/>
                  <a:pt x="183" y="425"/>
                </a:cubicBezTo>
                <a:close/>
                <a:moveTo>
                  <a:pt x="212" y="426"/>
                </a:moveTo>
                <a:cubicBezTo>
                  <a:pt x="230" y="426"/>
                  <a:pt x="230" y="426"/>
                  <a:pt x="230" y="426"/>
                </a:cubicBezTo>
                <a:cubicBezTo>
                  <a:pt x="252" y="404"/>
                  <a:pt x="252" y="404"/>
                  <a:pt x="252" y="404"/>
                </a:cubicBezTo>
                <a:cubicBezTo>
                  <a:pt x="259" y="382"/>
                  <a:pt x="259" y="382"/>
                  <a:pt x="259" y="382"/>
                </a:cubicBezTo>
                <a:cubicBezTo>
                  <a:pt x="260" y="380"/>
                  <a:pt x="261" y="378"/>
                  <a:pt x="263" y="376"/>
                </a:cubicBezTo>
                <a:cubicBezTo>
                  <a:pt x="264" y="374"/>
                  <a:pt x="266" y="372"/>
                  <a:pt x="269" y="371"/>
                </a:cubicBezTo>
                <a:cubicBezTo>
                  <a:pt x="286" y="364"/>
                  <a:pt x="286" y="364"/>
                  <a:pt x="286" y="364"/>
                </a:cubicBezTo>
                <a:cubicBezTo>
                  <a:pt x="288" y="363"/>
                  <a:pt x="290" y="363"/>
                  <a:pt x="293" y="363"/>
                </a:cubicBezTo>
                <a:cubicBezTo>
                  <a:pt x="363" y="292"/>
                  <a:pt x="363" y="292"/>
                  <a:pt x="363" y="292"/>
                </a:cubicBezTo>
                <a:cubicBezTo>
                  <a:pt x="363" y="290"/>
                  <a:pt x="364" y="288"/>
                  <a:pt x="365" y="286"/>
                </a:cubicBezTo>
                <a:cubicBezTo>
                  <a:pt x="372" y="269"/>
                  <a:pt x="372" y="269"/>
                  <a:pt x="372" y="269"/>
                </a:cubicBezTo>
                <a:cubicBezTo>
                  <a:pt x="372" y="268"/>
                  <a:pt x="372" y="268"/>
                  <a:pt x="372" y="268"/>
                </a:cubicBezTo>
                <a:cubicBezTo>
                  <a:pt x="373" y="266"/>
                  <a:pt x="374" y="264"/>
                  <a:pt x="376" y="262"/>
                </a:cubicBezTo>
                <a:cubicBezTo>
                  <a:pt x="378" y="261"/>
                  <a:pt x="380" y="259"/>
                  <a:pt x="383" y="258"/>
                </a:cubicBezTo>
                <a:cubicBezTo>
                  <a:pt x="404" y="252"/>
                  <a:pt x="404" y="252"/>
                  <a:pt x="404" y="252"/>
                </a:cubicBezTo>
                <a:cubicBezTo>
                  <a:pt x="426" y="229"/>
                  <a:pt x="426" y="229"/>
                  <a:pt x="426" y="229"/>
                </a:cubicBezTo>
                <a:cubicBezTo>
                  <a:pt x="426" y="212"/>
                  <a:pt x="426" y="212"/>
                  <a:pt x="426" y="212"/>
                </a:cubicBezTo>
                <a:cubicBezTo>
                  <a:pt x="212" y="426"/>
                  <a:pt x="212" y="426"/>
                  <a:pt x="212" y="426"/>
                </a:cubicBezTo>
                <a:close/>
                <a:moveTo>
                  <a:pt x="243" y="425"/>
                </a:moveTo>
                <a:cubicBezTo>
                  <a:pt x="246" y="422"/>
                  <a:pt x="246" y="422"/>
                  <a:pt x="246" y="422"/>
                </a:cubicBezTo>
                <a:cubicBezTo>
                  <a:pt x="245" y="423"/>
                  <a:pt x="245" y="424"/>
                  <a:pt x="244" y="424"/>
                </a:cubicBezTo>
                <a:cubicBezTo>
                  <a:pt x="243" y="425"/>
                  <a:pt x="243" y="425"/>
                  <a:pt x="243" y="425"/>
                </a:cubicBezTo>
                <a:close/>
                <a:moveTo>
                  <a:pt x="302" y="366"/>
                </a:moveTo>
                <a:cubicBezTo>
                  <a:pt x="366" y="302"/>
                  <a:pt x="366" y="302"/>
                  <a:pt x="366" y="302"/>
                </a:cubicBezTo>
                <a:cubicBezTo>
                  <a:pt x="372" y="314"/>
                  <a:pt x="372" y="314"/>
                  <a:pt x="372" y="314"/>
                </a:cubicBezTo>
                <a:cubicBezTo>
                  <a:pt x="314" y="372"/>
                  <a:pt x="314" y="372"/>
                  <a:pt x="314" y="372"/>
                </a:cubicBezTo>
                <a:cubicBezTo>
                  <a:pt x="302" y="366"/>
                  <a:pt x="302" y="366"/>
                  <a:pt x="302" y="366"/>
                </a:cubicBezTo>
                <a:close/>
                <a:moveTo>
                  <a:pt x="322" y="376"/>
                </a:moveTo>
                <a:cubicBezTo>
                  <a:pt x="376" y="322"/>
                  <a:pt x="376" y="322"/>
                  <a:pt x="376" y="322"/>
                </a:cubicBezTo>
                <a:cubicBezTo>
                  <a:pt x="382" y="333"/>
                  <a:pt x="382" y="333"/>
                  <a:pt x="382" y="333"/>
                </a:cubicBezTo>
                <a:cubicBezTo>
                  <a:pt x="334" y="382"/>
                  <a:pt x="334" y="382"/>
                  <a:pt x="334" y="382"/>
                </a:cubicBezTo>
                <a:cubicBezTo>
                  <a:pt x="322" y="376"/>
                  <a:pt x="322" y="376"/>
                  <a:pt x="322" y="376"/>
                </a:cubicBezTo>
                <a:close/>
                <a:moveTo>
                  <a:pt x="423" y="246"/>
                </a:moveTo>
                <a:cubicBezTo>
                  <a:pt x="425" y="243"/>
                  <a:pt x="425" y="243"/>
                  <a:pt x="425" y="243"/>
                </a:cubicBezTo>
                <a:cubicBezTo>
                  <a:pt x="425" y="243"/>
                  <a:pt x="425" y="243"/>
                  <a:pt x="425" y="243"/>
                </a:cubicBezTo>
                <a:cubicBezTo>
                  <a:pt x="425" y="243"/>
                  <a:pt x="425" y="243"/>
                  <a:pt x="425" y="243"/>
                </a:cubicBezTo>
                <a:cubicBezTo>
                  <a:pt x="424" y="244"/>
                  <a:pt x="423" y="245"/>
                  <a:pt x="423" y="246"/>
                </a:cubicBezTo>
                <a:close/>
                <a:moveTo>
                  <a:pt x="395" y="171"/>
                </a:moveTo>
                <a:cubicBezTo>
                  <a:pt x="331" y="235"/>
                  <a:pt x="331" y="235"/>
                  <a:pt x="331" y="235"/>
                </a:cubicBezTo>
                <a:cubicBezTo>
                  <a:pt x="332" y="229"/>
                  <a:pt x="333" y="222"/>
                  <a:pt x="333" y="215"/>
                </a:cubicBezTo>
                <a:cubicBezTo>
                  <a:pt x="381" y="167"/>
                  <a:pt x="381" y="167"/>
                  <a:pt x="381" y="167"/>
                </a:cubicBezTo>
                <a:cubicBezTo>
                  <a:pt x="383" y="167"/>
                  <a:pt x="383" y="167"/>
                  <a:pt x="383" y="167"/>
                </a:cubicBezTo>
                <a:cubicBezTo>
                  <a:pt x="395" y="171"/>
                  <a:pt x="395" y="171"/>
                  <a:pt x="395" y="171"/>
                </a:cubicBezTo>
                <a:close/>
                <a:moveTo>
                  <a:pt x="374" y="161"/>
                </a:moveTo>
                <a:cubicBezTo>
                  <a:pt x="332" y="203"/>
                  <a:pt x="332" y="203"/>
                  <a:pt x="332" y="203"/>
                </a:cubicBezTo>
                <a:cubicBezTo>
                  <a:pt x="332" y="198"/>
                  <a:pt x="331" y="193"/>
                  <a:pt x="330" y="188"/>
                </a:cubicBezTo>
                <a:cubicBezTo>
                  <a:pt x="369" y="149"/>
                  <a:pt x="369" y="149"/>
                  <a:pt x="369" y="149"/>
                </a:cubicBezTo>
                <a:cubicBezTo>
                  <a:pt x="372" y="157"/>
                  <a:pt x="372" y="157"/>
                  <a:pt x="372" y="157"/>
                </a:cubicBezTo>
                <a:cubicBezTo>
                  <a:pt x="372" y="159"/>
                  <a:pt x="373" y="160"/>
                  <a:pt x="374" y="161"/>
                </a:cubicBezTo>
                <a:close/>
                <a:moveTo>
                  <a:pt x="365" y="141"/>
                </a:moveTo>
                <a:cubicBezTo>
                  <a:pt x="328" y="178"/>
                  <a:pt x="328" y="178"/>
                  <a:pt x="328" y="178"/>
                </a:cubicBezTo>
                <a:cubicBezTo>
                  <a:pt x="326" y="174"/>
                  <a:pt x="325" y="169"/>
                  <a:pt x="323" y="165"/>
                </a:cubicBezTo>
                <a:cubicBezTo>
                  <a:pt x="368" y="120"/>
                  <a:pt x="368" y="120"/>
                  <a:pt x="368" y="120"/>
                </a:cubicBezTo>
                <a:cubicBezTo>
                  <a:pt x="365" y="125"/>
                  <a:pt x="365" y="125"/>
                  <a:pt x="365" y="125"/>
                </a:cubicBezTo>
                <a:cubicBezTo>
                  <a:pt x="364" y="128"/>
                  <a:pt x="363" y="130"/>
                  <a:pt x="363" y="132"/>
                </a:cubicBezTo>
                <a:cubicBezTo>
                  <a:pt x="363" y="135"/>
                  <a:pt x="364" y="137"/>
                  <a:pt x="365" y="140"/>
                </a:cubicBezTo>
                <a:cubicBezTo>
                  <a:pt x="365" y="141"/>
                  <a:pt x="365" y="141"/>
                  <a:pt x="365" y="141"/>
                </a:cubicBezTo>
                <a:close/>
                <a:moveTo>
                  <a:pt x="381" y="94"/>
                </a:moveTo>
                <a:cubicBezTo>
                  <a:pt x="384" y="89"/>
                  <a:pt x="384" y="89"/>
                  <a:pt x="384" y="89"/>
                </a:cubicBezTo>
                <a:cubicBezTo>
                  <a:pt x="385" y="88"/>
                  <a:pt x="385" y="86"/>
                  <a:pt x="385" y="85"/>
                </a:cubicBezTo>
                <a:cubicBezTo>
                  <a:pt x="384" y="83"/>
                  <a:pt x="384" y="82"/>
                  <a:pt x="382" y="81"/>
                </a:cubicBezTo>
                <a:cubicBezTo>
                  <a:pt x="380" y="78"/>
                  <a:pt x="380" y="78"/>
                  <a:pt x="380" y="78"/>
                </a:cubicBezTo>
                <a:cubicBezTo>
                  <a:pt x="312" y="146"/>
                  <a:pt x="312" y="146"/>
                  <a:pt x="312" y="146"/>
                </a:cubicBezTo>
                <a:cubicBezTo>
                  <a:pt x="315" y="149"/>
                  <a:pt x="317" y="153"/>
                  <a:pt x="319" y="157"/>
                </a:cubicBezTo>
                <a:cubicBezTo>
                  <a:pt x="381" y="94"/>
                  <a:pt x="381" y="94"/>
                  <a:pt x="381" y="94"/>
                </a:cubicBezTo>
                <a:close/>
                <a:moveTo>
                  <a:pt x="374" y="72"/>
                </a:moveTo>
                <a:cubicBezTo>
                  <a:pt x="365" y="63"/>
                  <a:pt x="365" y="63"/>
                  <a:pt x="365" y="63"/>
                </a:cubicBezTo>
                <a:cubicBezTo>
                  <a:pt x="299" y="129"/>
                  <a:pt x="299" y="129"/>
                  <a:pt x="299" y="129"/>
                </a:cubicBezTo>
                <a:cubicBezTo>
                  <a:pt x="302" y="132"/>
                  <a:pt x="304" y="135"/>
                  <a:pt x="307" y="139"/>
                </a:cubicBezTo>
                <a:cubicBezTo>
                  <a:pt x="374" y="72"/>
                  <a:pt x="374" y="72"/>
                  <a:pt x="374" y="72"/>
                </a:cubicBezTo>
                <a:close/>
                <a:moveTo>
                  <a:pt x="359" y="57"/>
                </a:moveTo>
                <a:cubicBezTo>
                  <a:pt x="292" y="123"/>
                  <a:pt x="292" y="123"/>
                  <a:pt x="292" y="123"/>
                </a:cubicBezTo>
                <a:cubicBezTo>
                  <a:pt x="289" y="120"/>
                  <a:pt x="286" y="118"/>
                  <a:pt x="283" y="115"/>
                </a:cubicBezTo>
                <a:cubicBezTo>
                  <a:pt x="350" y="48"/>
                  <a:pt x="350" y="48"/>
                  <a:pt x="350" y="48"/>
                </a:cubicBezTo>
                <a:cubicBezTo>
                  <a:pt x="359" y="57"/>
                  <a:pt x="359" y="57"/>
                  <a:pt x="359" y="57"/>
                </a:cubicBezTo>
                <a:close/>
                <a:moveTo>
                  <a:pt x="343" y="42"/>
                </a:moveTo>
                <a:cubicBezTo>
                  <a:pt x="275" y="110"/>
                  <a:pt x="275" y="110"/>
                  <a:pt x="275" y="110"/>
                </a:cubicBezTo>
                <a:cubicBezTo>
                  <a:pt x="271" y="108"/>
                  <a:pt x="268" y="106"/>
                  <a:pt x="264" y="104"/>
                </a:cubicBezTo>
                <a:cubicBezTo>
                  <a:pt x="315" y="53"/>
                  <a:pt x="315" y="53"/>
                  <a:pt x="315" y="53"/>
                </a:cubicBezTo>
                <a:cubicBezTo>
                  <a:pt x="336" y="42"/>
                  <a:pt x="336" y="42"/>
                  <a:pt x="336" y="42"/>
                </a:cubicBezTo>
                <a:cubicBezTo>
                  <a:pt x="338" y="41"/>
                  <a:pt x="339" y="41"/>
                  <a:pt x="341" y="41"/>
                </a:cubicBezTo>
                <a:cubicBezTo>
                  <a:pt x="342" y="41"/>
                  <a:pt x="343" y="42"/>
                  <a:pt x="343" y="42"/>
                </a:cubicBez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66" name="Freeform 266"/>
          <p:cNvSpPr>
            <a:spLocks noEditPoints="1"/>
          </p:cNvSpPr>
          <p:nvPr/>
        </p:nvSpPr>
        <p:spPr bwMode="auto">
          <a:xfrm>
            <a:off x="3063876" y="2338388"/>
            <a:ext cx="369888" cy="368300"/>
          </a:xfrm>
          <a:custGeom>
            <a:avLst/>
            <a:gdLst>
              <a:gd name="T0" fmla="*/ 110 w 220"/>
              <a:gd name="T1" fmla="*/ 219 h 219"/>
              <a:gd name="T2" fmla="*/ 220 w 220"/>
              <a:gd name="T3" fmla="*/ 110 h 219"/>
              <a:gd name="T4" fmla="*/ 94 w 220"/>
              <a:gd name="T5" fmla="*/ 218 h 219"/>
              <a:gd name="T6" fmla="*/ 123 w 220"/>
              <a:gd name="T7" fmla="*/ 219 h 219"/>
              <a:gd name="T8" fmla="*/ 214 w 220"/>
              <a:gd name="T9" fmla="*/ 146 h 219"/>
              <a:gd name="T10" fmla="*/ 123 w 220"/>
              <a:gd name="T11" fmla="*/ 219 h 219"/>
              <a:gd name="T12" fmla="*/ 201 w 220"/>
              <a:gd name="T13" fmla="*/ 171 h 219"/>
              <a:gd name="T14" fmla="*/ 171 w 220"/>
              <a:gd name="T15" fmla="*/ 201 h 219"/>
              <a:gd name="T16" fmla="*/ 83 w 220"/>
              <a:gd name="T17" fmla="*/ 216 h 219"/>
              <a:gd name="T18" fmla="*/ 124 w 220"/>
              <a:gd name="T19" fmla="*/ 157 h 219"/>
              <a:gd name="T20" fmla="*/ 145 w 220"/>
              <a:gd name="T21" fmla="*/ 145 h 219"/>
              <a:gd name="T22" fmla="*/ 212 w 220"/>
              <a:gd name="T23" fmla="*/ 70 h 219"/>
              <a:gd name="T24" fmla="*/ 208 w 220"/>
              <a:gd name="T25" fmla="*/ 61 h 219"/>
              <a:gd name="T26" fmla="*/ 157 w 220"/>
              <a:gd name="T27" fmla="*/ 94 h 219"/>
              <a:gd name="T28" fmla="*/ 208 w 220"/>
              <a:gd name="T29" fmla="*/ 61 h 219"/>
              <a:gd name="T30" fmla="*/ 189 w 220"/>
              <a:gd name="T31" fmla="*/ 33 h 219"/>
              <a:gd name="T32" fmla="*/ 154 w 220"/>
              <a:gd name="T33" fmla="*/ 86 h 219"/>
              <a:gd name="T34" fmla="*/ 182 w 220"/>
              <a:gd name="T35" fmla="*/ 27 h 219"/>
              <a:gd name="T36" fmla="*/ 128 w 220"/>
              <a:gd name="T37" fmla="*/ 63 h 219"/>
              <a:gd name="T38" fmla="*/ 182 w 220"/>
              <a:gd name="T39" fmla="*/ 27 h 219"/>
              <a:gd name="T40" fmla="*/ 153 w 220"/>
              <a:gd name="T41" fmla="*/ 9 h 219"/>
              <a:gd name="T42" fmla="*/ 110 w 220"/>
              <a:gd name="T43" fmla="*/ 60 h 219"/>
              <a:gd name="T44" fmla="*/ 165 w 220"/>
              <a:gd name="T45" fmla="*/ 15 h 219"/>
              <a:gd name="T46" fmla="*/ 78 w 220"/>
              <a:gd name="T47" fmla="*/ 72 h 219"/>
              <a:gd name="T48" fmla="*/ 75 w 220"/>
              <a:gd name="T49" fmla="*/ 74 h 219"/>
              <a:gd name="T50" fmla="*/ 72 w 220"/>
              <a:gd name="T51" fmla="*/ 77 h 219"/>
              <a:gd name="T52" fmla="*/ 2 w 220"/>
              <a:gd name="T53" fmla="*/ 130 h 219"/>
              <a:gd name="T54" fmla="*/ 144 w 220"/>
              <a:gd name="T55" fmla="*/ 5 h 219"/>
              <a:gd name="T56" fmla="*/ 1 w 220"/>
              <a:gd name="T57" fmla="*/ 119 h 219"/>
              <a:gd name="T58" fmla="*/ 1 w 220"/>
              <a:gd name="T59" fmla="*/ 101 h 219"/>
              <a:gd name="T60" fmla="*/ 110 w 220"/>
              <a:gd name="T61" fmla="*/ 0 h 219"/>
              <a:gd name="T62" fmla="*/ 87 w 220"/>
              <a:gd name="T63" fmla="*/ 2 h 219"/>
              <a:gd name="T64" fmla="*/ 13 w 220"/>
              <a:gd name="T65" fmla="*/ 59 h 219"/>
              <a:gd name="T66" fmla="*/ 87 w 220"/>
              <a:gd name="T67" fmla="*/ 2 h 219"/>
              <a:gd name="T68" fmla="*/ 15 w 220"/>
              <a:gd name="T69" fmla="*/ 165 h 219"/>
              <a:gd name="T70" fmla="*/ 60 w 220"/>
              <a:gd name="T71" fmla="*/ 110 h 219"/>
              <a:gd name="T72" fmla="*/ 9 w 220"/>
              <a:gd name="T73" fmla="*/ 153 h 219"/>
              <a:gd name="T74" fmla="*/ 28 w 220"/>
              <a:gd name="T75" fmla="*/ 182 h 219"/>
              <a:gd name="T76" fmla="*/ 64 w 220"/>
              <a:gd name="T77" fmla="*/ 128 h 219"/>
              <a:gd name="T78" fmla="*/ 34 w 220"/>
              <a:gd name="T79" fmla="*/ 188 h 219"/>
              <a:gd name="T80" fmla="*/ 86 w 220"/>
              <a:gd name="T81" fmla="*/ 153 h 219"/>
              <a:gd name="T82" fmla="*/ 34 w 220"/>
              <a:gd name="T83" fmla="*/ 188 h 219"/>
              <a:gd name="T84" fmla="*/ 95 w 220"/>
              <a:gd name="T85" fmla="*/ 157 h 219"/>
              <a:gd name="T86" fmla="*/ 61 w 220"/>
              <a:gd name="T87" fmla="*/ 208 h 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20" h="219">
                <a:moveTo>
                  <a:pt x="110" y="219"/>
                </a:moveTo>
                <a:cubicBezTo>
                  <a:pt x="110" y="219"/>
                  <a:pt x="110" y="219"/>
                  <a:pt x="110" y="219"/>
                </a:cubicBezTo>
                <a:cubicBezTo>
                  <a:pt x="220" y="110"/>
                  <a:pt x="220" y="110"/>
                  <a:pt x="220" y="110"/>
                </a:cubicBezTo>
                <a:cubicBezTo>
                  <a:pt x="220" y="110"/>
                  <a:pt x="220" y="110"/>
                  <a:pt x="220" y="110"/>
                </a:cubicBezTo>
                <a:cubicBezTo>
                  <a:pt x="220" y="104"/>
                  <a:pt x="219" y="99"/>
                  <a:pt x="219" y="93"/>
                </a:cubicBezTo>
                <a:cubicBezTo>
                  <a:pt x="94" y="218"/>
                  <a:pt x="94" y="218"/>
                  <a:pt x="94" y="218"/>
                </a:cubicBezTo>
                <a:cubicBezTo>
                  <a:pt x="99" y="219"/>
                  <a:pt x="104" y="219"/>
                  <a:pt x="110" y="219"/>
                </a:cubicBezTo>
                <a:close/>
                <a:moveTo>
                  <a:pt x="123" y="219"/>
                </a:moveTo>
                <a:cubicBezTo>
                  <a:pt x="219" y="123"/>
                  <a:pt x="219" y="123"/>
                  <a:pt x="219" y="123"/>
                </a:cubicBezTo>
                <a:cubicBezTo>
                  <a:pt x="218" y="131"/>
                  <a:pt x="216" y="139"/>
                  <a:pt x="214" y="146"/>
                </a:cubicBezTo>
                <a:cubicBezTo>
                  <a:pt x="146" y="213"/>
                  <a:pt x="146" y="213"/>
                  <a:pt x="146" y="213"/>
                </a:cubicBezTo>
                <a:cubicBezTo>
                  <a:pt x="139" y="216"/>
                  <a:pt x="131" y="218"/>
                  <a:pt x="123" y="219"/>
                </a:cubicBezTo>
                <a:close/>
                <a:moveTo>
                  <a:pt x="171" y="201"/>
                </a:moveTo>
                <a:cubicBezTo>
                  <a:pt x="201" y="171"/>
                  <a:pt x="201" y="171"/>
                  <a:pt x="201" y="171"/>
                </a:cubicBezTo>
                <a:cubicBezTo>
                  <a:pt x="197" y="177"/>
                  <a:pt x="193" y="182"/>
                  <a:pt x="188" y="187"/>
                </a:cubicBezTo>
                <a:cubicBezTo>
                  <a:pt x="183" y="192"/>
                  <a:pt x="177" y="197"/>
                  <a:pt x="171" y="201"/>
                </a:cubicBezTo>
                <a:close/>
                <a:moveTo>
                  <a:pt x="217" y="83"/>
                </a:moveTo>
                <a:cubicBezTo>
                  <a:pt x="83" y="216"/>
                  <a:pt x="83" y="216"/>
                  <a:pt x="83" y="216"/>
                </a:cubicBezTo>
                <a:cubicBezTo>
                  <a:pt x="79" y="215"/>
                  <a:pt x="74" y="214"/>
                  <a:pt x="70" y="212"/>
                </a:cubicBezTo>
                <a:cubicBezTo>
                  <a:pt x="124" y="157"/>
                  <a:pt x="124" y="157"/>
                  <a:pt x="124" y="157"/>
                </a:cubicBezTo>
                <a:cubicBezTo>
                  <a:pt x="132" y="155"/>
                  <a:pt x="139" y="151"/>
                  <a:pt x="145" y="145"/>
                </a:cubicBezTo>
                <a:cubicBezTo>
                  <a:pt x="145" y="145"/>
                  <a:pt x="145" y="145"/>
                  <a:pt x="145" y="145"/>
                </a:cubicBezTo>
                <a:cubicBezTo>
                  <a:pt x="151" y="139"/>
                  <a:pt x="155" y="132"/>
                  <a:pt x="158" y="124"/>
                </a:cubicBezTo>
                <a:cubicBezTo>
                  <a:pt x="212" y="70"/>
                  <a:pt x="212" y="70"/>
                  <a:pt x="212" y="70"/>
                </a:cubicBezTo>
                <a:cubicBezTo>
                  <a:pt x="214" y="74"/>
                  <a:pt x="215" y="78"/>
                  <a:pt x="217" y="83"/>
                </a:cubicBezTo>
                <a:close/>
                <a:moveTo>
                  <a:pt x="208" y="61"/>
                </a:moveTo>
                <a:cubicBezTo>
                  <a:pt x="160" y="110"/>
                  <a:pt x="160" y="110"/>
                  <a:pt x="160" y="110"/>
                </a:cubicBezTo>
                <a:cubicBezTo>
                  <a:pt x="160" y="104"/>
                  <a:pt x="159" y="99"/>
                  <a:pt x="157" y="94"/>
                </a:cubicBezTo>
                <a:cubicBezTo>
                  <a:pt x="202" y="50"/>
                  <a:pt x="202" y="50"/>
                  <a:pt x="202" y="50"/>
                </a:cubicBezTo>
                <a:cubicBezTo>
                  <a:pt x="204" y="53"/>
                  <a:pt x="207" y="57"/>
                  <a:pt x="208" y="61"/>
                </a:cubicBezTo>
                <a:close/>
                <a:moveTo>
                  <a:pt x="197" y="43"/>
                </a:moveTo>
                <a:cubicBezTo>
                  <a:pt x="194" y="39"/>
                  <a:pt x="192" y="36"/>
                  <a:pt x="189" y="33"/>
                </a:cubicBezTo>
                <a:cubicBezTo>
                  <a:pt x="146" y="76"/>
                  <a:pt x="146" y="76"/>
                  <a:pt x="146" y="76"/>
                </a:cubicBezTo>
                <a:cubicBezTo>
                  <a:pt x="149" y="79"/>
                  <a:pt x="152" y="82"/>
                  <a:pt x="154" y="86"/>
                </a:cubicBezTo>
                <a:cubicBezTo>
                  <a:pt x="197" y="43"/>
                  <a:pt x="197" y="43"/>
                  <a:pt x="197" y="43"/>
                </a:cubicBezTo>
                <a:close/>
                <a:moveTo>
                  <a:pt x="182" y="27"/>
                </a:moveTo>
                <a:cubicBezTo>
                  <a:pt x="179" y="24"/>
                  <a:pt x="176" y="22"/>
                  <a:pt x="172" y="19"/>
                </a:cubicBezTo>
                <a:cubicBezTo>
                  <a:pt x="128" y="63"/>
                  <a:pt x="128" y="63"/>
                  <a:pt x="128" y="63"/>
                </a:cubicBezTo>
                <a:cubicBezTo>
                  <a:pt x="133" y="65"/>
                  <a:pt x="136" y="67"/>
                  <a:pt x="140" y="70"/>
                </a:cubicBezTo>
                <a:cubicBezTo>
                  <a:pt x="182" y="27"/>
                  <a:pt x="182" y="27"/>
                  <a:pt x="182" y="27"/>
                </a:cubicBezTo>
                <a:close/>
                <a:moveTo>
                  <a:pt x="165" y="15"/>
                </a:moveTo>
                <a:cubicBezTo>
                  <a:pt x="161" y="12"/>
                  <a:pt x="157" y="10"/>
                  <a:pt x="153" y="9"/>
                </a:cubicBezTo>
                <a:cubicBezTo>
                  <a:pt x="101" y="61"/>
                  <a:pt x="101" y="61"/>
                  <a:pt x="101" y="61"/>
                </a:cubicBezTo>
                <a:cubicBezTo>
                  <a:pt x="104" y="60"/>
                  <a:pt x="107" y="60"/>
                  <a:pt x="110" y="60"/>
                </a:cubicBezTo>
                <a:cubicBezTo>
                  <a:pt x="113" y="60"/>
                  <a:pt x="116" y="60"/>
                  <a:pt x="119" y="61"/>
                </a:cubicBezTo>
                <a:cubicBezTo>
                  <a:pt x="165" y="15"/>
                  <a:pt x="165" y="15"/>
                  <a:pt x="165" y="15"/>
                </a:cubicBezTo>
                <a:close/>
                <a:moveTo>
                  <a:pt x="144" y="5"/>
                </a:moveTo>
                <a:cubicBezTo>
                  <a:pt x="78" y="72"/>
                  <a:pt x="78" y="72"/>
                  <a:pt x="78" y="72"/>
                </a:cubicBezTo>
                <a:cubicBezTo>
                  <a:pt x="77" y="73"/>
                  <a:pt x="76" y="74"/>
                  <a:pt x="75" y="74"/>
                </a:cubicBezTo>
                <a:cubicBezTo>
                  <a:pt x="75" y="74"/>
                  <a:pt x="75" y="74"/>
                  <a:pt x="75" y="74"/>
                </a:cubicBezTo>
                <a:cubicBezTo>
                  <a:pt x="75" y="74"/>
                  <a:pt x="75" y="74"/>
                  <a:pt x="75" y="74"/>
                </a:cubicBezTo>
                <a:cubicBezTo>
                  <a:pt x="74" y="75"/>
                  <a:pt x="73" y="76"/>
                  <a:pt x="72" y="77"/>
                </a:cubicBezTo>
                <a:cubicBezTo>
                  <a:pt x="6" y="144"/>
                  <a:pt x="6" y="144"/>
                  <a:pt x="6" y="144"/>
                </a:cubicBezTo>
                <a:cubicBezTo>
                  <a:pt x="4" y="139"/>
                  <a:pt x="3" y="134"/>
                  <a:pt x="2" y="130"/>
                </a:cubicBezTo>
                <a:cubicBezTo>
                  <a:pt x="130" y="2"/>
                  <a:pt x="130" y="2"/>
                  <a:pt x="130" y="2"/>
                </a:cubicBezTo>
                <a:cubicBezTo>
                  <a:pt x="135" y="3"/>
                  <a:pt x="140" y="4"/>
                  <a:pt x="144" y="5"/>
                </a:cubicBezTo>
                <a:close/>
                <a:moveTo>
                  <a:pt x="119" y="0"/>
                </a:moveTo>
                <a:cubicBezTo>
                  <a:pt x="1" y="119"/>
                  <a:pt x="1" y="119"/>
                  <a:pt x="1" y="119"/>
                </a:cubicBezTo>
                <a:cubicBezTo>
                  <a:pt x="0" y="116"/>
                  <a:pt x="0" y="113"/>
                  <a:pt x="0" y="110"/>
                </a:cubicBezTo>
                <a:cubicBezTo>
                  <a:pt x="0" y="107"/>
                  <a:pt x="0" y="104"/>
                  <a:pt x="1" y="101"/>
                </a:cubicBezTo>
                <a:cubicBezTo>
                  <a:pt x="101" y="0"/>
                  <a:pt x="101" y="0"/>
                  <a:pt x="101" y="0"/>
                </a:cubicBezTo>
                <a:cubicBezTo>
                  <a:pt x="104" y="0"/>
                  <a:pt x="107" y="0"/>
                  <a:pt x="110" y="0"/>
                </a:cubicBezTo>
                <a:cubicBezTo>
                  <a:pt x="113" y="0"/>
                  <a:pt x="116" y="0"/>
                  <a:pt x="119" y="0"/>
                </a:cubicBezTo>
                <a:close/>
                <a:moveTo>
                  <a:pt x="87" y="2"/>
                </a:moveTo>
                <a:cubicBezTo>
                  <a:pt x="77" y="5"/>
                  <a:pt x="68" y="8"/>
                  <a:pt x="59" y="12"/>
                </a:cubicBezTo>
                <a:cubicBezTo>
                  <a:pt x="13" y="59"/>
                  <a:pt x="13" y="59"/>
                  <a:pt x="13" y="59"/>
                </a:cubicBezTo>
                <a:cubicBezTo>
                  <a:pt x="8" y="68"/>
                  <a:pt x="5" y="77"/>
                  <a:pt x="3" y="87"/>
                </a:cubicBezTo>
                <a:cubicBezTo>
                  <a:pt x="87" y="2"/>
                  <a:pt x="87" y="2"/>
                  <a:pt x="87" y="2"/>
                </a:cubicBezTo>
                <a:close/>
                <a:moveTo>
                  <a:pt x="9" y="153"/>
                </a:moveTo>
                <a:cubicBezTo>
                  <a:pt x="11" y="157"/>
                  <a:pt x="13" y="161"/>
                  <a:pt x="15" y="165"/>
                </a:cubicBezTo>
                <a:cubicBezTo>
                  <a:pt x="61" y="119"/>
                  <a:pt x="61" y="119"/>
                  <a:pt x="61" y="119"/>
                </a:cubicBezTo>
                <a:cubicBezTo>
                  <a:pt x="60" y="116"/>
                  <a:pt x="60" y="113"/>
                  <a:pt x="60" y="110"/>
                </a:cubicBezTo>
                <a:cubicBezTo>
                  <a:pt x="60" y="107"/>
                  <a:pt x="60" y="104"/>
                  <a:pt x="61" y="101"/>
                </a:cubicBezTo>
                <a:cubicBezTo>
                  <a:pt x="9" y="153"/>
                  <a:pt x="9" y="153"/>
                  <a:pt x="9" y="153"/>
                </a:cubicBezTo>
                <a:close/>
                <a:moveTo>
                  <a:pt x="20" y="172"/>
                </a:moveTo>
                <a:cubicBezTo>
                  <a:pt x="22" y="176"/>
                  <a:pt x="25" y="179"/>
                  <a:pt x="28" y="182"/>
                </a:cubicBezTo>
                <a:cubicBezTo>
                  <a:pt x="70" y="139"/>
                  <a:pt x="70" y="139"/>
                  <a:pt x="70" y="139"/>
                </a:cubicBezTo>
                <a:cubicBezTo>
                  <a:pt x="67" y="136"/>
                  <a:pt x="65" y="132"/>
                  <a:pt x="64" y="128"/>
                </a:cubicBezTo>
                <a:cubicBezTo>
                  <a:pt x="20" y="172"/>
                  <a:pt x="20" y="172"/>
                  <a:pt x="20" y="172"/>
                </a:cubicBezTo>
                <a:close/>
                <a:moveTo>
                  <a:pt x="34" y="188"/>
                </a:moveTo>
                <a:cubicBezTo>
                  <a:pt x="37" y="191"/>
                  <a:pt x="40" y="194"/>
                  <a:pt x="43" y="197"/>
                </a:cubicBezTo>
                <a:cubicBezTo>
                  <a:pt x="86" y="153"/>
                  <a:pt x="86" y="153"/>
                  <a:pt x="86" y="153"/>
                </a:cubicBezTo>
                <a:cubicBezTo>
                  <a:pt x="82" y="151"/>
                  <a:pt x="79" y="149"/>
                  <a:pt x="76" y="146"/>
                </a:cubicBezTo>
                <a:cubicBezTo>
                  <a:pt x="34" y="188"/>
                  <a:pt x="34" y="188"/>
                  <a:pt x="34" y="188"/>
                </a:cubicBezTo>
                <a:close/>
                <a:moveTo>
                  <a:pt x="50" y="202"/>
                </a:moveTo>
                <a:cubicBezTo>
                  <a:pt x="95" y="157"/>
                  <a:pt x="95" y="157"/>
                  <a:pt x="95" y="157"/>
                </a:cubicBezTo>
                <a:cubicBezTo>
                  <a:pt x="100" y="159"/>
                  <a:pt x="105" y="160"/>
                  <a:pt x="110" y="160"/>
                </a:cubicBezTo>
                <a:cubicBezTo>
                  <a:pt x="61" y="208"/>
                  <a:pt x="61" y="208"/>
                  <a:pt x="61" y="208"/>
                </a:cubicBezTo>
                <a:cubicBezTo>
                  <a:pt x="58" y="206"/>
                  <a:pt x="54" y="204"/>
                  <a:pt x="50" y="202"/>
                </a:cubicBezTo>
                <a:close/>
              </a:path>
            </a:pathLst>
          </a:custGeom>
          <a:solidFill>
            <a:srgbClr val="40B4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67" name="Freeform 267"/>
          <p:cNvSpPr>
            <a:spLocks noEditPoints="1"/>
          </p:cNvSpPr>
          <p:nvPr/>
        </p:nvSpPr>
        <p:spPr bwMode="auto">
          <a:xfrm>
            <a:off x="2874963" y="2147888"/>
            <a:ext cx="749300" cy="750887"/>
          </a:xfrm>
          <a:custGeom>
            <a:avLst/>
            <a:gdLst>
              <a:gd name="T0" fmla="*/ 303 w 446"/>
              <a:gd name="T1" fmla="*/ 62 h 446"/>
              <a:gd name="T2" fmla="*/ 362 w 446"/>
              <a:gd name="T3" fmla="*/ 46 h 446"/>
              <a:gd name="T4" fmla="*/ 384 w 446"/>
              <a:gd name="T5" fmla="*/ 140 h 446"/>
              <a:gd name="T6" fmla="*/ 396 w 446"/>
              <a:gd name="T7" fmla="*/ 168 h 446"/>
              <a:gd name="T8" fmla="*/ 446 w 446"/>
              <a:gd name="T9" fmla="*/ 249 h 446"/>
              <a:gd name="T10" fmla="*/ 396 w 446"/>
              <a:gd name="T11" fmla="*/ 278 h 446"/>
              <a:gd name="T12" fmla="*/ 383 w 446"/>
              <a:gd name="T13" fmla="*/ 303 h 446"/>
              <a:gd name="T14" fmla="*/ 362 w 446"/>
              <a:gd name="T15" fmla="*/ 399 h 446"/>
              <a:gd name="T16" fmla="*/ 300 w 446"/>
              <a:gd name="T17" fmla="*/ 384 h 446"/>
              <a:gd name="T18" fmla="*/ 266 w 446"/>
              <a:gd name="T19" fmla="*/ 434 h 446"/>
              <a:gd name="T20" fmla="*/ 186 w 446"/>
              <a:gd name="T21" fmla="*/ 442 h 446"/>
              <a:gd name="T22" fmla="*/ 164 w 446"/>
              <a:gd name="T23" fmla="*/ 391 h 446"/>
              <a:gd name="T24" fmla="*/ 104 w 446"/>
              <a:gd name="T25" fmla="*/ 402 h 446"/>
              <a:gd name="T26" fmla="*/ 42 w 446"/>
              <a:gd name="T27" fmla="*/ 352 h 446"/>
              <a:gd name="T28" fmla="*/ 55 w 446"/>
              <a:gd name="T29" fmla="*/ 282 h 446"/>
              <a:gd name="T30" fmla="*/ 3 w 446"/>
              <a:gd name="T31" fmla="*/ 259 h 446"/>
              <a:gd name="T32" fmla="*/ 3 w 446"/>
              <a:gd name="T33" fmla="*/ 186 h 446"/>
              <a:gd name="T34" fmla="*/ 55 w 446"/>
              <a:gd name="T35" fmla="*/ 163 h 446"/>
              <a:gd name="T36" fmla="*/ 42 w 446"/>
              <a:gd name="T37" fmla="*/ 93 h 446"/>
              <a:gd name="T38" fmla="*/ 104 w 446"/>
              <a:gd name="T39" fmla="*/ 43 h 446"/>
              <a:gd name="T40" fmla="*/ 164 w 446"/>
              <a:gd name="T41" fmla="*/ 55 h 446"/>
              <a:gd name="T42" fmla="*/ 180 w 446"/>
              <a:gd name="T43" fmla="*/ 12 h 446"/>
              <a:gd name="T44" fmla="*/ 249 w 446"/>
              <a:gd name="T45" fmla="*/ 0 h 446"/>
              <a:gd name="T46" fmla="*/ 280 w 446"/>
              <a:gd name="T47" fmla="*/ 53 h 446"/>
              <a:gd name="T48" fmla="*/ 333 w 446"/>
              <a:gd name="T49" fmla="*/ 223 h 446"/>
              <a:gd name="T50" fmla="*/ 145 w 446"/>
              <a:gd name="T51" fmla="*/ 300 h 446"/>
              <a:gd name="T52" fmla="*/ 223 w 446"/>
              <a:gd name="T53" fmla="*/ 103 h 446"/>
              <a:gd name="T54" fmla="*/ 308 w 446"/>
              <a:gd name="T55" fmla="*/ 307 h 446"/>
              <a:gd name="T56" fmla="*/ 269 w 446"/>
              <a:gd name="T57" fmla="*/ 53 h 446"/>
              <a:gd name="T58" fmla="*/ 197 w 446"/>
              <a:gd name="T59" fmla="*/ 10 h 446"/>
              <a:gd name="T60" fmla="*/ 177 w 446"/>
              <a:gd name="T61" fmla="*/ 53 h 446"/>
              <a:gd name="T62" fmla="*/ 150 w 446"/>
              <a:gd name="T63" fmla="*/ 71 h 446"/>
              <a:gd name="T64" fmla="*/ 95 w 446"/>
              <a:gd name="T65" fmla="*/ 51 h 446"/>
              <a:gd name="T66" fmla="*/ 52 w 446"/>
              <a:gd name="T67" fmla="*/ 95 h 446"/>
              <a:gd name="T68" fmla="*/ 64 w 446"/>
              <a:gd name="T69" fmla="*/ 167 h 446"/>
              <a:gd name="T70" fmla="*/ 15 w 446"/>
              <a:gd name="T71" fmla="*/ 189 h 446"/>
              <a:gd name="T72" fmla="*/ 11 w 446"/>
              <a:gd name="T73" fmla="*/ 253 h 446"/>
              <a:gd name="T74" fmla="*/ 64 w 446"/>
              <a:gd name="T75" fmla="*/ 278 h 446"/>
              <a:gd name="T76" fmla="*/ 52 w 446"/>
              <a:gd name="T77" fmla="*/ 351 h 446"/>
              <a:gd name="T78" fmla="*/ 100 w 446"/>
              <a:gd name="T79" fmla="*/ 393 h 446"/>
              <a:gd name="T80" fmla="*/ 167 w 446"/>
              <a:gd name="T81" fmla="*/ 381 h 446"/>
              <a:gd name="T82" fmla="*/ 192 w 446"/>
              <a:gd name="T83" fmla="*/ 434 h 446"/>
              <a:gd name="T84" fmla="*/ 257 w 446"/>
              <a:gd name="T85" fmla="*/ 431 h 446"/>
              <a:gd name="T86" fmla="*/ 303 w 446"/>
              <a:gd name="T87" fmla="*/ 373 h 446"/>
              <a:gd name="T88" fmla="*/ 392 w 446"/>
              <a:gd name="T89" fmla="*/ 355 h 446"/>
              <a:gd name="T90" fmla="*/ 375 w 446"/>
              <a:gd name="T91" fmla="*/ 296 h 446"/>
              <a:gd name="T92" fmla="*/ 431 w 446"/>
              <a:gd name="T93" fmla="*/ 256 h 446"/>
              <a:gd name="T94" fmla="*/ 435 w 446"/>
              <a:gd name="T95" fmla="*/ 192 h 446"/>
              <a:gd name="T96" fmla="*/ 386 w 446"/>
              <a:gd name="T97" fmla="*/ 173 h 446"/>
              <a:gd name="T98" fmla="*/ 394 w 446"/>
              <a:gd name="T99" fmla="*/ 99 h 446"/>
              <a:gd name="T100" fmla="*/ 351 w 446"/>
              <a:gd name="T101" fmla="*/ 51 h 446"/>
              <a:gd name="T102" fmla="*/ 296 w 446"/>
              <a:gd name="T103" fmla="*/ 71 h 446"/>
              <a:gd name="T104" fmla="*/ 188 w 446"/>
              <a:gd name="T105" fmla="*/ 187 h 446"/>
              <a:gd name="T106" fmla="*/ 223 w 446"/>
              <a:gd name="T107" fmla="*/ 273 h 446"/>
              <a:gd name="T108" fmla="*/ 223 w 446"/>
              <a:gd name="T109" fmla="*/ 173 h 446"/>
              <a:gd name="T110" fmla="*/ 183 w 446"/>
              <a:gd name="T111" fmla="*/ 223 h 446"/>
              <a:gd name="T112" fmla="*/ 263 w 446"/>
              <a:gd name="T113" fmla="*/ 223 h 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446" h="446">
                <a:moveTo>
                  <a:pt x="283" y="55"/>
                </a:moveTo>
                <a:cubicBezTo>
                  <a:pt x="300" y="62"/>
                  <a:pt x="300" y="62"/>
                  <a:pt x="300" y="62"/>
                </a:cubicBezTo>
                <a:cubicBezTo>
                  <a:pt x="300" y="62"/>
                  <a:pt x="300" y="62"/>
                  <a:pt x="300" y="62"/>
                </a:cubicBezTo>
                <a:cubicBezTo>
                  <a:pt x="300" y="62"/>
                  <a:pt x="300" y="62"/>
                  <a:pt x="300" y="62"/>
                </a:cubicBezTo>
                <a:cubicBezTo>
                  <a:pt x="301" y="62"/>
                  <a:pt x="302" y="63"/>
                  <a:pt x="303" y="62"/>
                </a:cubicBezTo>
                <a:cubicBezTo>
                  <a:pt x="304" y="62"/>
                  <a:pt x="305" y="62"/>
                  <a:pt x="306" y="62"/>
                </a:cubicBezTo>
                <a:cubicBezTo>
                  <a:pt x="342" y="43"/>
                  <a:pt x="342" y="43"/>
                  <a:pt x="342" y="43"/>
                </a:cubicBezTo>
                <a:cubicBezTo>
                  <a:pt x="345" y="41"/>
                  <a:pt x="349" y="41"/>
                  <a:pt x="353" y="41"/>
                </a:cubicBezTo>
                <a:cubicBezTo>
                  <a:pt x="356" y="42"/>
                  <a:pt x="359" y="44"/>
                  <a:pt x="362" y="46"/>
                </a:cubicBezTo>
                <a:cubicBezTo>
                  <a:pt x="362" y="46"/>
                  <a:pt x="362" y="46"/>
                  <a:pt x="362" y="46"/>
                </a:cubicBezTo>
                <a:cubicBezTo>
                  <a:pt x="362" y="46"/>
                  <a:pt x="362" y="46"/>
                  <a:pt x="362" y="46"/>
                </a:cubicBezTo>
                <a:cubicBezTo>
                  <a:pt x="399" y="84"/>
                  <a:pt x="399" y="84"/>
                  <a:pt x="399" y="84"/>
                </a:cubicBezTo>
                <a:cubicBezTo>
                  <a:pt x="402" y="86"/>
                  <a:pt x="404" y="90"/>
                  <a:pt x="404" y="93"/>
                </a:cubicBezTo>
                <a:cubicBezTo>
                  <a:pt x="405" y="97"/>
                  <a:pt x="404" y="101"/>
                  <a:pt x="403" y="104"/>
                </a:cubicBezTo>
                <a:cubicBezTo>
                  <a:pt x="384" y="140"/>
                  <a:pt x="384" y="140"/>
                  <a:pt x="384" y="140"/>
                </a:cubicBezTo>
                <a:cubicBezTo>
                  <a:pt x="384" y="141"/>
                  <a:pt x="383" y="142"/>
                  <a:pt x="383" y="143"/>
                </a:cubicBezTo>
                <a:cubicBezTo>
                  <a:pt x="383" y="144"/>
                  <a:pt x="383" y="145"/>
                  <a:pt x="384" y="146"/>
                </a:cubicBezTo>
                <a:cubicBezTo>
                  <a:pt x="391" y="163"/>
                  <a:pt x="391" y="163"/>
                  <a:pt x="391" y="163"/>
                </a:cubicBezTo>
                <a:cubicBezTo>
                  <a:pt x="391" y="164"/>
                  <a:pt x="392" y="165"/>
                  <a:pt x="393" y="166"/>
                </a:cubicBezTo>
                <a:cubicBezTo>
                  <a:pt x="394" y="167"/>
                  <a:pt x="395" y="167"/>
                  <a:pt x="396" y="168"/>
                </a:cubicBezTo>
                <a:cubicBezTo>
                  <a:pt x="434" y="180"/>
                  <a:pt x="434" y="180"/>
                  <a:pt x="434" y="180"/>
                </a:cubicBezTo>
                <a:cubicBezTo>
                  <a:pt x="438" y="181"/>
                  <a:pt x="441" y="183"/>
                  <a:pt x="443" y="186"/>
                </a:cubicBezTo>
                <a:cubicBezTo>
                  <a:pt x="443" y="186"/>
                  <a:pt x="443" y="186"/>
                  <a:pt x="443" y="186"/>
                </a:cubicBezTo>
                <a:cubicBezTo>
                  <a:pt x="445" y="189"/>
                  <a:pt x="446" y="193"/>
                  <a:pt x="446" y="196"/>
                </a:cubicBezTo>
                <a:cubicBezTo>
                  <a:pt x="446" y="249"/>
                  <a:pt x="446" y="249"/>
                  <a:pt x="446" y="249"/>
                </a:cubicBezTo>
                <a:cubicBezTo>
                  <a:pt x="446" y="253"/>
                  <a:pt x="445" y="256"/>
                  <a:pt x="443" y="259"/>
                </a:cubicBezTo>
                <a:cubicBezTo>
                  <a:pt x="443" y="259"/>
                  <a:pt x="443" y="259"/>
                  <a:pt x="443" y="259"/>
                </a:cubicBezTo>
                <a:cubicBezTo>
                  <a:pt x="443" y="259"/>
                  <a:pt x="443" y="259"/>
                  <a:pt x="443" y="259"/>
                </a:cubicBezTo>
                <a:cubicBezTo>
                  <a:pt x="441" y="262"/>
                  <a:pt x="438" y="264"/>
                  <a:pt x="434" y="266"/>
                </a:cubicBezTo>
                <a:cubicBezTo>
                  <a:pt x="396" y="278"/>
                  <a:pt x="396" y="278"/>
                  <a:pt x="396" y="278"/>
                </a:cubicBezTo>
                <a:cubicBezTo>
                  <a:pt x="395" y="278"/>
                  <a:pt x="394" y="279"/>
                  <a:pt x="393" y="280"/>
                </a:cubicBezTo>
                <a:cubicBezTo>
                  <a:pt x="392" y="280"/>
                  <a:pt x="391" y="281"/>
                  <a:pt x="391" y="282"/>
                </a:cubicBezTo>
                <a:cubicBezTo>
                  <a:pt x="391" y="282"/>
                  <a:pt x="391" y="282"/>
                  <a:pt x="391" y="282"/>
                </a:cubicBezTo>
                <a:cubicBezTo>
                  <a:pt x="384" y="299"/>
                  <a:pt x="384" y="299"/>
                  <a:pt x="384" y="299"/>
                </a:cubicBezTo>
                <a:cubicBezTo>
                  <a:pt x="383" y="300"/>
                  <a:pt x="383" y="302"/>
                  <a:pt x="383" y="303"/>
                </a:cubicBezTo>
                <a:cubicBezTo>
                  <a:pt x="383" y="304"/>
                  <a:pt x="384" y="305"/>
                  <a:pt x="384" y="306"/>
                </a:cubicBezTo>
                <a:cubicBezTo>
                  <a:pt x="403" y="341"/>
                  <a:pt x="403" y="341"/>
                  <a:pt x="403" y="341"/>
                </a:cubicBezTo>
                <a:cubicBezTo>
                  <a:pt x="404" y="345"/>
                  <a:pt x="405" y="349"/>
                  <a:pt x="404" y="352"/>
                </a:cubicBezTo>
                <a:cubicBezTo>
                  <a:pt x="404" y="356"/>
                  <a:pt x="402" y="359"/>
                  <a:pt x="399" y="362"/>
                </a:cubicBezTo>
                <a:cubicBezTo>
                  <a:pt x="362" y="399"/>
                  <a:pt x="362" y="399"/>
                  <a:pt x="362" y="399"/>
                </a:cubicBezTo>
                <a:cubicBezTo>
                  <a:pt x="359" y="402"/>
                  <a:pt x="356" y="404"/>
                  <a:pt x="353" y="404"/>
                </a:cubicBezTo>
                <a:cubicBezTo>
                  <a:pt x="349" y="405"/>
                  <a:pt x="345" y="404"/>
                  <a:pt x="342" y="402"/>
                </a:cubicBezTo>
                <a:cubicBezTo>
                  <a:pt x="306" y="384"/>
                  <a:pt x="306" y="384"/>
                  <a:pt x="306" y="384"/>
                </a:cubicBezTo>
                <a:cubicBezTo>
                  <a:pt x="305" y="383"/>
                  <a:pt x="304" y="383"/>
                  <a:pt x="303" y="383"/>
                </a:cubicBezTo>
                <a:cubicBezTo>
                  <a:pt x="302" y="383"/>
                  <a:pt x="301" y="383"/>
                  <a:pt x="300" y="384"/>
                </a:cubicBezTo>
                <a:cubicBezTo>
                  <a:pt x="283" y="391"/>
                  <a:pt x="283" y="391"/>
                  <a:pt x="283" y="391"/>
                </a:cubicBezTo>
                <a:cubicBezTo>
                  <a:pt x="281" y="391"/>
                  <a:pt x="281" y="392"/>
                  <a:pt x="280" y="393"/>
                </a:cubicBezTo>
                <a:cubicBezTo>
                  <a:pt x="279" y="393"/>
                  <a:pt x="279" y="394"/>
                  <a:pt x="278" y="395"/>
                </a:cubicBezTo>
                <a:cubicBezTo>
                  <a:pt x="266" y="434"/>
                  <a:pt x="266" y="434"/>
                  <a:pt x="266" y="434"/>
                </a:cubicBezTo>
                <a:cubicBezTo>
                  <a:pt x="266" y="434"/>
                  <a:pt x="266" y="434"/>
                  <a:pt x="266" y="434"/>
                </a:cubicBezTo>
                <a:cubicBezTo>
                  <a:pt x="266" y="434"/>
                  <a:pt x="266" y="434"/>
                  <a:pt x="266" y="434"/>
                </a:cubicBezTo>
                <a:cubicBezTo>
                  <a:pt x="265" y="437"/>
                  <a:pt x="263" y="440"/>
                  <a:pt x="260" y="442"/>
                </a:cubicBezTo>
                <a:cubicBezTo>
                  <a:pt x="257" y="445"/>
                  <a:pt x="253" y="446"/>
                  <a:pt x="249" y="446"/>
                </a:cubicBezTo>
                <a:cubicBezTo>
                  <a:pt x="197" y="446"/>
                  <a:pt x="197" y="446"/>
                  <a:pt x="197" y="446"/>
                </a:cubicBezTo>
                <a:cubicBezTo>
                  <a:pt x="193" y="446"/>
                  <a:pt x="189" y="445"/>
                  <a:pt x="186" y="442"/>
                </a:cubicBezTo>
                <a:cubicBezTo>
                  <a:pt x="184" y="440"/>
                  <a:pt x="181" y="437"/>
                  <a:pt x="180" y="434"/>
                </a:cubicBezTo>
                <a:cubicBezTo>
                  <a:pt x="180" y="433"/>
                  <a:pt x="180" y="433"/>
                  <a:pt x="180" y="433"/>
                </a:cubicBezTo>
                <a:cubicBezTo>
                  <a:pt x="168" y="395"/>
                  <a:pt x="168" y="395"/>
                  <a:pt x="168" y="395"/>
                </a:cubicBezTo>
                <a:cubicBezTo>
                  <a:pt x="168" y="394"/>
                  <a:pt x="167" y="393"/>
                  <a:pt x="166" y="393"/>
                </a:cubicBezTo>
                <a:cubicBezTo>
                  <a:pt x="166" y="392"/>
                  <a:pt x="165" y="391"/>
                  <a:pt x="164" y="391"/>
                </a:cubicBezTo>
                <a:cubicBezTo>
                  <a:pt x="163" y="391"/>
                  <a:pt x="163" y="391"/>
                  <a:pt x="163" y="391"/>
                </a:cubicBezTo>
                <a:cubicBezTo>
                  <a:pt x="146" y="384"/>
                  <a:pt x="146" y="384"/>
                  <a:pt x="146" y="384"/>
                </a:cubicBezTo>
                <a:cubicBezTo>
                  <a:pt x="145" y="383"/>
                  <a:pt x="144" y="383"/>
                  <a:pt x="143" y="383"/>
                </a:cubicBezTo>
                <a:cubicBezTo>
                  <a:pt x="142" y="383"/>
                  <a:pt x="141" y="383"/>
                  <a:pt x="140" y="384"/>
                </a:cubicBezTo>
                <a:cubicBezTo>
                  <a:pt x="104" y="402"/>
                  <a:pt x="104" y="402"/>
                  <a:pt x="104" y="402"/>
                </a:cubicBezTo>
                <a:cubicBezTo>
                  <a:pt x="101" y="404"/>
                  <a:pt x="97" y="405"/>
                  <a:pt x="94" y="404"/>
                </a:cubicBezTo>
                <a:cubicBezTo>
                  <a:pt x="90" y="404"/>
                  <a:pt x="87" y="402"/>
                  <a:pt x="84" y="399"/>
                </a:cubicBezTo>
                <a:cubicBezTo>
                  <a:pt x="47" y="362"/>
                  <a:pt x="47" y="362"/>
                  <a:pt x="47" y="362"/>
                </a:cubicBezTo>
                <a:cubicBezTo>
                  <a:pt x="46" y="362"/>
                  <a:pt x="46" y="362"/>
                  <a:pt x="46" y="362"/>
                </a:cubicBezTo>
                <a:cubicBezTo>
                  <a:pt x="44" y="359"/>
                  <a:pt x="42" y="356"/>
                  <a:pt x="42" y="352"/>
                </a:cubicBezTo>
                <a:cubicBezTo>
                  <a:pt x="41" y="349"/>
                  <a:pt x="42" y="345"/>
                  <a:pt x="43" y="341"/>
                </a:cubicBezTo>
                <a:cubicBezTo>
                  <a:pt x="62" y="306"/>
                  <a:pt x="62" y="306"/>
                  <a:pt x="62" y="306"/>
                </a:cubicBezTo>
                <a:cubicBezTo>
                  <a:pt x="62" y="305"/>
                  <a:pt x="63" y="304"/>
                  <a:pt x="63" y="303"/>
                </a:cubicBezTo>
                <a:cubicBezTo>
                  <a:pt x="63" y="302"/>
                  <a:pt x="63" y="300"/>
                  <a:pt x="62" y="299"/>
                </a:cubicBezTo>
                <a:cubicBezTo>
                  <a:pt x="55" y="282"/>
                  <a:pt x="55" y="282"/>
                  <a:pt x="55" y="282"/>
                </a:cubicBezTo>
                <a:cubicBezTo>
                  <a:pt x="55" y="281"/>
                  <a:pt x="54" y="280"/>
                  <a:pt x="53" y="280"/>
                </a:cubicBezTo>
                <a:cubicBezTo>
                  <a:pt x="52" y="279"/>
                  <a:pt x="52" y="278"/>
                  <a:pt x="50" y="278"/>
                </a:cubicBezTo>
                <a:cubicBezTo>
                  <a:pt x="12" y="266"/>
                  <a:pt x="12" y="266"/>
                  <a:pt x="12" y="266"/>
                </a:cubicBezTo>
                <a:cubicBezTo>
                  <a:pt x="8" y="264"/>
                  <a:pt x="5" y="262"/>
                  <a:pt x="3" y="259"/>
                </a:cubicBezTo>
                <a:cubicBezTo>
                  <a:pt x="3" y="259"/>
                  <a:pt x="3" y="259"/>
                  <a:pt x="3" y="259"/>
                </a:cubicBezTo>
                <a:cubicBezTo>
                  <a:pt x="1" y="256"/>
                  <a:pt x="0" y="253"/>
                  <a:pt x="0" y="249"/>
                </a:cubicBezTo>
                <a:cubicBezTo>
                  <a:pt x="0" y="196"/>
                  <a:pt x="0" y="196"/>
                  <a:pt x="0" y="196"/>
                </a:cubicBezTo>
                <a:cubicBezTo>
                  <a:pt x="0" y="193"/>
                  <a:pt x="1" y="189"/>
                  <a:pt x="3" y="186"/>
                </a:cubicBezTo>
                <a:cubicBezTo>
                  <a:pt x="3" y="186"/>
                  <a:pt x="3" y="186"/>
                  <a:pt x="3" y="186"/>
                </a:cubicBezTo>
                <a:cubicBezTo>
                  <a:pt x="3" y="186"/>
                  <a:pt x="3" y="186"/>
                  <a:pt x="3" y="186"/>
                </a:cubicBezTo>
                <a:cubicBezTo>
                  <a:pt x="5" y="183"/>
                  <a:pt x="8" y="181"/>
                  <a:pt x="12" y="180"/>
                </a:cubicBezTo>
                <a:cubicBezTo>
                  <a:pt x="50" y="168"/>
                  <a:pt x="50" y="168"/>
                  <a:pt x="50" y="168"/>
                </a:cubicBezTo>
                <a:cubicBezTo>
                  <a:pt x="50" y="168"/>
                  <a:pt x="50" y="168"/>
                  <a:pt x="50" y="168"/>
                </a:cubicBezTo>
                <a:cubicBezTo>
                  <a:pt x="52" y="167"/>
                  <a:pt x="52" y="167"/>
                  <a:pt x="53" y="166"/>
                </a:cubicBezTo>
                <a:cubicBezTo>
                  <a:pt x="54" y="165"/>
                  <a:pt x="55" y="164"/>
                  <a:pt x="55" y="163"/>
                </a:cubicBezTo>
                <a:cubicBezTo>
                  <a:pt x="62" y="146"/>
                  <a:pt x="62" y="146"/>
                  <a:pt x="62" y="146"/>
                </a:cubicBezTo>
                <a:cubicBezTo>
                  <a:pt x="63" y="145"/>
                  <a:pt x="63" y="144"/>
                  <a:pt x="63" y="143"/>
                </a:cubicBezTo>
                <a:cubicBezTo>
                  <a:pt x="63" y="142"/>
                  <a:pt x="62" y="141"/>
                  <a:pt x="62" y="140"/>
                </a:cubicBezTo>
                <a:cubicBezTo>
                  <a:pt x="43" y="104"/>
                  <a:pt x="43" y="104"/>
                  <a:pt x="43" y="104"/>
                </a:cubicBezTo>
                <a:cubicBezTo>
                  <a:pt x="42" y="101"/>
                  <a:pt x="41" y="97"/>
                  <a:pt x="42" y="93"/>
                </a:cubicBezTo>
                <a:cubicBezTo>
                  <a:pt x="42" y="90"/>
                  <a:pt x="44" y="86"/>
                  <a:pt x="47" y="84"/>
                </a:cubicBezTo>
                <a:cubicBezTo>
                  <a:pt x="47" y="84"/>
                  <a:pt x="47" y="84"/>
                  <a:pt x="47" y="84"/>
                </a:cubicBezTo>
                <a:cubicBezTo>
                  <a:pt x="84" y="46"/>
                  <a:pt x="84" y="46"/>
                  <a:pt x="84" y="46"/>
                </a:cubicBezTo>
                <a:cubicBezTo>
                  <a:pt x="87" y="44"/>
                  <a:pt x="90" y="42"/>
                  <a:pt x="94" y="41"/>
                </a:cubicBezTo>
                <a:cubicBezTo>
                  <a:pt x="97" y="41"/>
                  <a:pt x="101" y="41"/>
                  <a:pt x="104" y="43"/>
                </a:cubicBezTo>
                <a:cubicBezTo>
                  <a:pt x="140" y="62"/>
                  <a:pt x="140" y="62"/>
                  <a:pt x="140" y="62"/>
                </a:cubicBezTo>
                <a:cubicBezTo>
                  <a:pt x="141" y="62"/>
                  <a:pt x="142" y="62"/>
                  <a:pt x="143" y="62"/>
                </a:cubicBezTo>
                <a:cubicBezTo>
                  <a:pt x="144" y="63"/>
                  <a:pt x="145" y="62"/>
                  <a:pt x="146" y="62"/>
                </a:cubicBezTo>
                <a:cubicBezTo>
                  <a:pt x="146" y="62"/>
                  <a:pt x="146" y="62"/>
                  <a:pt x="146" y="62"/>
                </a:cubicBezTo>
                <a:cubicBezTo>
                  <a:pt x="164" y="55"/>
                  <a:pt x="164" y="55"/>
                  <a:pt x="164" y="55"/>
                </a:cubicBezTo>
                <a:cubicBezTo>
                  <a:pt x="164" y="55"/>
                  <a:pt x="164" y="55"/>
                  <a:pt x="164" y="55"/>
                </a:cubicBezTo>
                <a:cubicBezTo>
                  <a:pt x="165" y="54"/>
                  <a:pt x="166" y="54"/>
                  <a:pt x="166" y="53"/>
                </a:cubicBezTo>
                <a:cubicBezTo>
                  <a:pt x="167" y="52"/>
                  <a:pt x="168" y="51"/>
                  <a:pt x="168" y="50"/>
                </a:cubicBezTo>
                <a:cubicBezTo>
                  <a:pt x="168" y="50"/>
                  <a:pt x="168" y="50"/>
                  <a:pt x="168" y="50"/>
                </a:cubicBezTo>
                <a:cubicBezTo>
                  <a:pt x="180" y="12"/>
                  <a:pt x="180" y="12"/>
                  <a:pt x="180" y="12"/>
                </a:cubicBezTo>
                <a:cubicBezTo>
                  <a:pt x="180" y="12"/>
                  <a:pt x="180" y="12"/>
                  <a:pt x="180" y="12"/>
                </a:cubicBezTo>
                <a:cubicBezTo>
                  <a:pt x="180" y="12"/>
                  <a:pt x="180" y="12"/>
                  <a:pt x="180" y="12"/>
                </a:cubicBezTo>
                <a:cubicBezTo>
                  <a:pt x="181" y="8"/>
                  <a:pt x="184" y="5"/>
                  <a:pt x="186" y="3"/>
                </a:cubicBezTo>
                <a:cubicBezTo>
                  <a:pt x="189" y="1"/>
                  <a:pt x="193" y="0"/>
                  <a:pt x="197" y="0"/>
                </a:cubicBezTo>
                <a:cubicBezTo>
                  <a:pt x="249" y="0"/>
                  <a:pt x="249" y="0"/>
                  <a:pt x="249" y="0"/>
                </a:cubicBezTo>
                <a:cubicBezTo>
                  <a:pt x="253" y="0"/>
                  <a:pt x="257" y="1"/>
                  <a:pt x="260" y="3"/>
                </a:cubicBezTo>
                <a:cubicBezTo>
                  <a:pt x="263" y="5"/>
                  <a:pt x="265" y="8"/>
                  <a:pt x="266" y="12"/>
                </a:cubicBezTo>
                <a:cubicBezTo>
                  <a:pt x="266" y="12"/>
                  <a:pt x="266" y="12"/>
                  <a:pt x="266" y="12"/>
                </a:cubicBezTo>
                <a:cubicBezTo>
                  <a:pt x="278" y="50"/>
                  <a:pt x="278" y="50"/>
                  <a:pt x="278" y="50"/>
                </a:cubicBezTo>
                <a:cubicBezTo>
                  <a:pt x="279" y="51"/>
                  <a:pt x="279" y="52"/>
                  <a:pt x="280" y="53"/>
                </a:cubicBezTo>
                <a:cubicBezTo>
                  <a:pt x="281" y="54"/>
                  <a:pt x="281" y="54"/>
                  <a:pt x="283" y="55"/>
                </a:cubicBezTo>
                <a:cubicBezTo>
                  <a:pt x="283" y="55"/>
                  <a:pt x="283" y="55"/>
                  <a:pt x="283" y="55"/>
                </a:cubicBezTo>
                <a:close/>
                <a:moveTo>
                  <a:pt x="223" y="332"/>
                </a:moveTo>
                <a:cubicBezTo>
                  <a:pt x="253" y="332"/>
                  <a:pt x="281" y="320"/>
                  <a:pt x="301" y="300"/>
                </a:cubicBezTo>
                <a:cubicBezTo>
                  <a:pt x="320" y="280"/>
                  <a:pt x="333" y="253"/>
                  <a:pt x="333" y="223"/>
                </a:cubicBezTo>
                <a:cubicBezTo>
                  <a:pt x="333" y="192"/>
                  <a:pt x="320" y="165"/>
                  <a:pt x="301" y="145"/>
                </a:cubicBezTo>
                <a:cubicBezTo>
                  <a:pt x="281" y="125"/>
                  <a:pt x="253" y="113"/>
                  <a:pt x="223" y="113"/>
                </a:cubicBezTo>
                <a:cubicBezTo>
                  <a:pt x="193" y="113"/>
                  <a:pt x="165" y="125"/>
                  <a:pt x="145" y="145"/>
                </a:cubicBezTo>
                <a:cubicBezTo>
                  <a:pt x="126" y="165"/>
                  <a:pt x="113" y="192"/>
                  <a:pt x="113" y="223"/>
                </a:cubicBezTo>
                <a:cubicBezTo>
                  <a:pt x="113" y="253"/>
                  <a:pt x="126" y="280"/>
                  <a:pt x="145" y="300"/>
                </a:cubicBezTo>
                <a:cubicBezTo>
                  <a:pt x="165" y="320"/>
                  <a:pt x="193" y="332"/>
                  <a:pt x="223" y="332"/>
                </a:cubicBezTo>
                <a:close/>
                <a:moveTo>
                  <a:pt x="308" y="307"/>
                </a:moveTo>
                <a:cubicBezTo>
                  <a:pt x="329" y="286"/>
                  <a:pt x="343" y="256"/>
                  <a:pt x="343" y="223"/>
                </a:cubicBezTo>
                <a:cubicBezTo>
                  <a:pt x="343" y="190"/>
                  <a:pt x="329" y="160"/>
                  <a:pt x="308" y="138"/>
                </a:cubicBezTo>
                <a:cubicBezTo>
                  <a:pt x="286" y="116"/>
                  <a:pt x="256" y="103"/>
                  <a:pt x="223" y="103"/>
                </a:cubicBezTo>
                <a:cubicBezTo>
                  <a:pt x="190" y="103"/>
                  <a:pt x="160" y="116"/>
                  <a:pt x="138" y="138"/>
                </a:cubicBezTo>
                <a:cubicBezTo>
                  <a:pt x="117" y="160"/>
                  <a:pt x="103" y="190"/>
                  <a:pt x="103" y="223"/>
                </a:cubicBezTo>
                <a:cubicBezTo>
                  <a:pt x="103" y="256"/>
                  <a:pt x="117" y="286"/>
                  <a:pt x="138" y="307"/>
                </a:cubicBezTo>
                <a:cubicBezTo>
                  <a:pt x="160" y="329"/>
                  <a:pt x="190" y="342"/>
                  <a:pt x="223" y="342"/>
                </a:cubicBezTo>
                <a:cubicBezTo>
                  <a:pt x="256" y="342"/>
                  <a:pt x="286" y="329"/>
                  <a:pt x="308" y="307"/>
                </a:cubicBezTo>
                <a:close/>
                <a:moveTo>
                  <a:pt x="296" y="71"/>
                </a:moveTo>
                <a:cubicBezTo>
                  <a:pt x="279" y="64"/>
                  <a:pt x="279" y="64"/>
                  <a:pt x="279" y="64"/>
                </a:cubicBezTo>
                <a:cubicBezTo>
                  <a:pt x="279" y="64"/>
                  <a:pt x="279" y="64"/>
                  <a:pt x="279" y="64"/>
                </a:cubicBezTo>
                <a:cubicBezTo>
                  <a:pt x="276" y="63"/>
                  <a:pt x="274" y="62"/>
                  <a:pt x="273" y="60"/>
                </a:cubicBezTo>
                <a:cubicBezTo>
                  <a:pt x="271" y="58"/>
                  <a:pt x="270" y="56"/>
                  <a:pt x="269" y="53"/>
                </a:cubicBezTo>
                <a:cubicBezTo>
                  <a:pt x="257" y="15"/>
                  <a:pt x="257" y="15"/>
                  <a:pt x="257" y="15"/>
                </a:cubicBezTo>
                <a:cubicBezTo>
                  <a:pt x="257" y="15"/>
                  <a:pt x="257" y="15"/>
                  <a:pt x="257" y="15"/>
                </a:cubicBezTo>
                <a:cubicBezTo>
                  <a:pt x="256" y="13"/>
                  <a:pt x="255" y="12"/>
                  <a:pt x="254" y="11"/>
                </a:cubicBezTo>
                <a:cubicBezTo>
                  <a:pt x="253" y="10"/>
                  <a:pt x="251" y="10"/>
                  <a:pt x="249" y="10"/>
                </a:cubicBezTo>
                <a:cubicBezTo>
                  <a:pt x="197" y="10"/>
                  <a:pt x="197" y="10"/>
                  <a:pt x="197" y="10"/>
                </a:cubicBezTo>
                <a:cubicBezTo>
                  <a:pt x="195" y="10"/>
                  <a:pt x="193" y="10"/>
                  <a:pt x="192" y="11"/>
                </a:cubicBezTo>
                <a:cubicBezTo>
                  <a:pt x="191" y="12"/>
                  <a:pt x="190" y="13"/>
                  <a:pt x="190" y="15"/>
                </a:cubicBezTo>
                <a:cubicBezTo>
                  <a:pt x="190" y="15"/>
                  <a:pt x="190" y="15"/>
                  <a:pt x="190" y="15"/>
                </a:cubicBezTo>
                <a:cubicBezTo>
                  <a:pt x="177" y="53"/>
                  <a:pt x="177" y="53"/>
                  <a:pt x="177" y="53"/>
                </a:cubicBezTo>
                <a:cubicBezTo>
                  <a:pt x="177" y="53"/>
                  <a:pt x="177" y="53"/>
                  <a:pt x="177" y="53"/>
                </a:cubicBezTo>
                <a:cubicBezTo>
                  <a:pt x="177" y="56"/>
                  <a:pt x="175" y="58"/>
                  <a:pt x="174" y="60"/>
                </a:cubicBezTo>
                <a:cubicBezTo>
                  <a:pt x="172" y="61"/>
                  <a:pt x="170" y="63"/>
                  <a:pt x="168" y="64"/>
                </a:cubicBezTo>
                <a:cubicBezTo>
                  <a:pt x="167" y="64"/>
                  <a:pt x="167" y="64"/>
                  <a:pt x="167" y="64"/>
                </a:cubicBezTo>
                <a:cubicBezTo>
                  <a:pt x="150" y="71"/>
                  <a:pt x="150" y="71"/>
                  <a:pt x="150" y="71"/>
                </a:cubicBezTo>
                <a:cubicBezTo>
                  <a:pt x="150" y="71"/>
                  <a:pt x="150" y="71"/>
                  <a:pt x="150" y="71"/>
                </a:cubicBezTo>
                <a:cubicBezTo>
                  <a:pt x="150" y="71"/>
                  <a:pt x="150" y="71"/>
                  <a:pt x="150" y="71"/>
                </a:cubicBezTo>
                <a:cubicBezTo>
                  <a:pt x="148" y="72"/>
                  <a:pt x="145" y="73"/>
                  <a:pt x="143" y="72"/>
                </a:cubicBezTo>
                <a:cubicBezTo>
                  <a:pt x="140" y="72"/>
                  <a:pt x="138" y="72"/>
                  <a:pt x="136" y="70"/>
                </a:cubicBezTo>
                <a:cubicBezTo>
                  <a:pt x="100" y="52"/>
                  <a:pt x="100" y="52"/>
                  <a:pt x="100" y="52"/>
                </a:cubicBezTo>
                <a:cubicBezTo>
                  <a:pt x="98" y="51"/>
                  <a:pt x="97" y="51"/>
                  <a:pt x="95" y="51"/>
                </a:cubicBezTo>
                <a:cubicBezTo>
                  <a:pt x="94" y="51"/>
                  <a:pt x="92" y="52"/>
                  <a:pt x="91" y="53"/>
                </a:cubicBezTo>
                <a:cubicBezTo>
                  <a:pt x="54" y="91"/>
                  <a:pt x="54" y="91"/>
                  <a:pt x="54" y="91"/>
                </a:cubicBezTo>
                <a:cubicBezTo>
                  <a:pt x="54" y="91"/>
                  <a:pt x="54" y="91"/>
                  <a:pt x="54" y="91"/>
                </a:cubicBezTo>
                <a:cubicBezTo>
                  <a:pt x="54" y="91"/>
                  <a:pt x="54" y="91"/>
                  <a:pt x="54" y="91"/>
                </a:cubicBezTo>
                <a:cubicBezTo>
                  <a:pt x="52" y="92"/>
                  <a:pt x="52" y="93"/>
                  <a:pt x="52" y="95"/>
                </a:cubicBezTo>
                <a:cubicBezTo>
                  <a:pt x="51" y="96"/>
                  <a:pt x="52" y="98"/>
                  <a:pt x="52" y="99"/>
                </a:cubicBezTo>
                <a:cubicBezTo>
                  <a:pt x="71" y="135"/>
                  <a:pt x="71" y="135"/>
                  <a:pt x="71" y="135"/>
                </a:cubicBezTo>
                <a:cubicBezTo>
                  <a:pt x="72" y="138"/>
                  <a:pt x="73" y="140"/>
                  <a:pt x="73" y="142"/>
                </a:cubicBezTo>
                <a:cubicBezTo>
                  <a:pt x="73" y="145"/>
                  <a:pt x="72" y="147"/>
                  <a:pt x="71" y="150"/>
                </a:cubicBezTo>
                <a:cubicBezTo>
                  <a:pt x="64" y="167"/>
                  <a:pt x="64" y="167"/>
                  <a:pt x="64" y="167"/>
                </a:cubicBezTo>
                <a:cubicBezTo>
                  <a:pt x="63" y="169"/>
                  <a:pt x="62" y="172"/>
                  <a:pt x="60" y="173"/>
                </a:cubicBezTo>
                <a:cubicBezTo>
                  <a:pt x="58" y="175"/>
                  <a:pt x="56" y="176"/>
                  <a:pt x="53" y="177"/>
                </a:cubicBezTo>
                <a:cubicBezTo>
                  <a:pt x="53" y="177"/>
                  <a:pt x="53" y="177"/>
                  <a:pt x="53" y="177"/>
                </a:cubicBezTo>
                <a:cubicBezTo>
                  <a:pt x="53" y="177"/>
                  <a:pt x="53" y="177"/>
                  <a:pt x="53" y="177"/>
                </a:cubicBezTo>
                <a:cubicBezTo>
                  <a:pt x="15" y="189"/>
                  <a:pt x="15" y="189"/>
                  <a:pt x="15" y="189"/>
                </a:cubicBezTo>
                <a:cubicBezTo>
                  <a:pt x="14" y="190"/>
                  <a:pt x="12" y="191"/>
                  <a:pt x="11" y="192"/>
                </a:cubicBezTo>
                <a:cubicBezTo>
                  <a:pt x="11" y="192"/>
                  <a:pt x="11" y="192"/>
                  <a:pt x="11" y="192"/>
                </a:cubicBezTo>
                <a:cubicBezTo>
                  <a:pt x="10" y="193"/>
                  <a:pt x="10" y="195"/>
                  <a:pt x="10" y="196"/>
                </a:cubicBezTo>
                <a:cubicBezTo>
                  <a:pt x="10" y="249"/>
                  <a:pt x="10" y="249"/>
                  <a:pt x="10" y="249"/>
                </a:cubicBezTo>
                <a:cubicBezTo>
                  <a:pt x="10" y="251"/>
                  <a:pt x="10" y="252"/>
                  <a:pt x="11" y="253"/>
                </a:cubicBezTo>
                <a:cubicBezTo>
                  <a:pt x="11" y="253"/>
                  <a:pt x="11" y="253"/>
                  <a:pt x="11" y="253"/>
                </a:cubicBezTo>
                <a:cubicBezTo>
                  <a:pt x="12" y="255"/>
                  <a:pt x="14" y="256"/>
                  <a:pt x="15" y="256"/>
                </a:cubicBezTo>
                <a:cubicBezTo>
                  <a:pt x="53" y="268"/>
                  <a:pt x="53" y="268"/>
                  <a:pt x="53" y="268"/>
                </a:cubicBezTo>
                <a:cubicBezTo>
                  <a:pt x="56" y="269"/>
                  <a:pt x="58" y="271"/>
                  <a:pt x="60" y="272"/>
                </a:cubicBezTo>
                <a:cubicBezTo>
                  <a:pt x="62" y="274"/>
                  <a:pt x="63" y="276"/>
                  <a:pt x="64" y="278"/>
                </a:cubicBezTo>
                <a:cubicBezTo>
                  <a:pt x="71" y="296"/>
                  <a:pt x="71" y="296"/>
                  <a:pt x="71" y="296"/>
                </a:cubicBezTo>
                <a:cubicBezTo>
                  <a:pt x="72" y="298"/>
                  <a:pt x="73" y="300"/>
                  <a:pt x="73" y="303"/>
                </a:cubicBezTo>
                <a:cubicBezTo>
                  <a:pt x="73" y="305"/>
                  <a:pt x="72" y="308"/>
                  <a:pt x="71" y="310"/>
                </a:cubicBezTo>
                <a:cubicBezTo>
                  <a:pt x="52" y="346"/>
                  <a:pt x="52" y="346"/>
                  <a:pt x="52" y="346"/>
                </a:cubicBezTo>
                <a:cubicBezTo>
                  <a:pt x="52" y="348"/>
                  <a:pt x="51" y="349"/>
                  <a:pt x="52" y="351"/>
                </a:cubicBezTo>
                <a:cubicBezTo>
                  <a:pt x="52" y="352"/>
                  <a:pt x="52" y="353"/>
                  <a:pt x="53" y="355"/>
                </a:cubicBezTo>
                <a:cubicBezTo>
                  <a:pt x="54" y="355"/>
                  <a:pt x="54" y="355"/>
                  <a:pt x="54" y="355"/>
                </a:cubicBezTo>
                <a:cubicBezTo>
                  <a:pt x="91" y="392"/>
                  <a:pt x="91" y="392"/>
                  <a:pt x="91" y="392"/>
                </a:cubicBezTo>
                <a:cubicBezTo>
                  <a:pt x="92" y="393"/>
                  <a:pt x="94" y="394"/>
                  <a:pt x="95" y="394"/>
                </a:cubicBezTo>
                <a:cubicBezTo>
                  <a:pt x="97" y="394"/>
                  <a:pt x="98" y="394"/>
                  <a:pt x="100" y="393"/>
                </a:cubicBezTo>
                <a:cubicBezTo>
                  <a:pt x="136" y="375"/>
                  <a:pt x="136" y="375"/>
                  <a:pt x="136" y="375"/>
                </a:cubicBezTo>
                <a:cubicBezTo>
                  <a:pt x="138" y="374"/>
                  <a:pt x="140" y="373"/>
                  <a:pt x="143" y="373"/>
                </a:cubicBezTo>
                <a:cubicBezTo>
                  <a:pt x="145" y="373"/>
                  <a:pt x="148" y="373"/>
                  <a:pt x="150" y="374"/>
                </a:cubicBezTo>
                <a:cubicBezTo>
                  <a:pt x="167" y="381"/>
                  <a:pt x="167" y="381"/>
                  <a:pt x="167" y="381"/>
                </a:cubicBezTo>
                <a:cubicBezTo>
                  <a:pt x="167" y="381"/>
                  <a:pt x="167" y="381"/>
                  <a:pt x="167" y="381"/>
                </a:cubicBezTo>
                <a:cubicBezTo>
                  <a:pt x="170" y="382"/>
                  <a:pt x="172" y="384"/>
                  <a:pt x="174" y="386"/>
                </a:cubicBezTo>
                <a:cubicBezTo>
                  <a:pt x="175" y="388"/>
                  <a:pt x="177" y="390"/>
                  <a:pt x="177" y="392"/>
                </a:cubicBezTo>
                <a:cubicBezTo>
                  <a:pt x="190" y="430"/>
                  <a:pt x="190" y="430"/>
                  <a:pt x="190" y="430"/>
                </a:cubicBezTo>
                <a:cubicBezTo>
                  <a:pt x="190" y="431"/>
                  <a:pt x="190" y="431"/>
                  <a:pt x="190" y="431"/>
                </a:cubicBezTo>
                <a:cubicBezTo>
                  <a:pt x="190" y="432"/>
                  <a:pt x="191" y="434"/>
                  <a:pt x="192" y="434"/>
                </a:cubicBezTo>
                <a:cubicBezTo>
                  <a:pt x="193" y="435"/>
                  <a:pt x="195" y="436"/>
                  <a:pt x="197" y="436"/>
                </a:cubicBezTo>
                <a:cubicBezTo>
                  <a:pt x="249" y="436"/>
                  <a:pt x="249" y="436"/>
                  <a:pt x="249" y="436"/>
                </a:cubicBezTo>
                <a:cubicBezTo>
                  <a:pt x="251" y="436"/>
                  <a:pt x="253" y="435"/>
                  <a:pt x="254" y="434"/>
                </a:cubicBezTo>
                <a:cubicBezTo>
                  <a:pt x="255" y="434"/>
                  <a:pt x="256" y="432"/>
                  <a:pt x="257" y="431"/>
                </a:cubicBezTo>
                <a:cubicBezTo>
                  <a:pt x="257" y="431"/>
                  <a:pt x="257" y="431"/>
                  <a:pt x="257" y="431"/>
                </a:cubicBezTo>
                <a:cubicBezTo>
                  <a:pt x="269" y="392"/>
                  <a:pt x="269" y="392"/>
                  <a:pt x="269" y="392"/>
                </a:cubicBezTo>
                <a:cubicBezTo>
                  <a:pt x="270" y="390"/>
                  <a:pt x="271" y="388"/>
                  <a:pt x="273" y="386"/>
                </a:cubicBezTo>
                <a:cubicBezTo>
                  <a:pt x="274" y="384"/>
                  <a:pt x="276" y="383"/>
                  <a:pt x="279" y="381"/>
                </a:cubicBezTo>
                <a:cubicBezTo>
                  <a:pt x="296" y="374"/>
                  <a:pt x="296" y="374"/>
                  <a:pt x="296" y="374"/>
                </a:cubicBezTo>
                <a:cubicBezTo>
                  <a:pt x="298" y="373"/>
                  <a:pt x="301" y="373"/>
                  <a:pt x="303" y="373"/>
                </a:cubicBezTo>
                <a:cubicBezTo>
                  <a:pt x="306" y="373"/>
                  <a:pt x="308" y="374"/>
                  <a:pt x="311" y="375"/>
                </a:cubicBezTo>
                <a:cubicBezTo>
                  <a:pt x="346" y="393"/>
                  <a:pt x="346" y="393"/>
                  <a:pt x="346" y="393"/>
                </a:cubicBezTo>
                <a:cubicBezTo>
                  <a:pt x="348" y="394"/>
                  <a:pt x="349" y="394"/>
                  <a:pt x="351" y="394"/>
                </a:cubicBezTo>
                <a:cubicBezTo>
                  <a:pt x="352" y="394"/>
                  <a:pt x="354" y="393"/>
                  <a:pt x="355" y="392"/>
                </a:cubicBezTo>
                <a:cubicBezTo>
                  <a:pt x="392" y="355"/>
                  <a:pt x="392" y="355"/>
                  <a:pt x="392" y="355"/>
                </a:cubicBezTo>
                <a:cubicBezTo>
                  <a:pt x="394" y="354"/>
                  <a:pt x="394" y="352"/>
                  <a:pt x="395" y="351"/>
                </a:cubicBezTo>
                <a:cubicBezTo>
                  <a:pt x="395" y="349"/>
                  <a:pt x="395" y="348"/>
                  <a:pt x="394" y="346"/>
                </a:cubicBezTo>
                <a:cubicBezTo>
                  <a:pt x="375" y="310"/>
                  <a:pt x="375" y="310"/>
                  <a:pt x="375" y="310"/>
                </a:cubicBezTo>
                <a:cubicBezTo>
                  <a:pt x="374" y="308"/>
                  <a:pt x="373" y="305"/>
                  <a:pt x="373" y="303"/>
                </a:cubicBezTo>
                <a:cubicBezTo>
                  <a:pt x="373" y="300"/>
                  <a:pt x="374" y="298"/>
                  <a:pt x="375" y="296"/>
                </a:cubicBezTo>
                <a:cubicBezTo>
                  <a:pt x="382" y="279"/>
                  <a:pt x="382" y="279"/>
                  <a:pt x="382" y="279"/>
                </a:cubicBezTo>
                <a:cubicBezTo>
                  <a:pt x="382" y="278"/>
                  <a:pt x="382" y="278"/>
                  <a:pt x="382" y="278"/>
                </a:cubicBezTo>
                <a:cubicBezTo>
                  <a:pt x="383" y="276"/>
                  <a:pt x="384" y="274"/>
                  <a:pt x="386" y="272"/>
                </a:cubicBezTo>
                <a:cubicBezTo>
                  <a:pt x="388" y="271"/>
                  <a:pt x="390" y="269"/>
                  <a:pt x="393" y="268"/>
                </a:cubicBezTo>
                <a:cubicBezTo>
                  <a:pt x="431" y="256"/>
                  <a:pt x="431" y="256"/>
                  <a:pt x="431" y="256"/>
                </a:cubicBezTo>
                <a:cubicBezTo>
                  <a:pt x="433" y="256"/>
                  <a:pt x="434" y="255"/>
                  <a:pt x="435" y="253"/>
                </a:cubicBezTo>
                <a:cubicBezTo>
                  <a:pt x="435" y="253"/>
                  <a:pt x="435" y="253"/>
                  <a:pt x="435" y="253"/>
                </a:cubicBezTo>
                <a:cubicBezTo>
                  <a:pt x="436" y="252"/>
                  <a:pt x="436" y="251"/>
                  <a:pt x="436" y="249"/>
                </a:cubicBezTo>
                <a:cubicBezTo>
                  <a:pt x="436" y="196"/>
                  <a:pt x="436" y="196"/>
                  <a:pt x="436" y="196"/>
                </a:cubicBezTo>
                <a:cubicBezTo>
                  <a:pt x="436" y="195"/>
                  <a:pt x="436" y="193"/>
                  <a:pt x="435" y="192"/>
                </a:cubicBezTo>
                <a:cubicBezTo>
                  <a:pt x="435" y="192"/>
                  <a:pt x="435" y="192"/>
                  <a:pt x="435" y="192"/>
                </a:cubicBezTo>
                <a:cubicBezTo>
                  <a:pt x="435" y="192"/>
                  <a:pt x="435" y="192"/>
                  <a:pt x="435" y="192"/>
                </a:cubicBezTo>
                <a:cubicBezTo>
                  <a:pt x="434" y="191"/>
                  <a:pt x="433" y="190"/>
                  <a:pt x="431" y="189"/>
                </a:cubicBezTo>
                <a:cubicBezTo>
                  <a:pt x="393" y="177"/>
                  <a:pt x="393" y="177"/>
                  <a:pt x="393" y="177"/>
                </a:cubicBezTo>
                <a:cubicBezTo>
                  <a:pt x="390" y="176"/>
                  <a:pt x="388" y="175"/>
                  <a:pt x="386" y="173"/>
                </a:cubicBezTo>
                <a:cubicBezTo>
                  <a:pt x="384" y="172"/>
                  <a:pt x="383" y="169"/>
                  <a:pt x="382" y="167"/>
                </a:cubicBezTo>
                <a:cubicBezTo>
                  <a:pt x="375" y="150"/>
                  <a:pt x="375" y="150"/>
                  <a:pt x="375" y="150"/>
                </a:cubicBezTo>
                <a:cubicBezTo>
                  <a:pt x="374" y="147"/>
                  <a:pt x="373" y="145"/>
                  <a:pt x="373" y="142"/>
                </a:cubicBezTo>
                <a:cubicBezTo>
                  <a:pt x="373" y="140"/>
                  <a:pt x="374" y="138"/>
                  <a:pt x="375" y="135"/>
                </a:cubicBezTo>
                <a:cubicBezTo>
                  <a:pt x="394" y="99"/>
                  <a:pt x="394" y="99"/>
                  <a:pt x="394" y="99"/>
                </a:cubicBezTo>
                <a:cubicBezTo>
                  <a:pt x="395" y="98"/>
                  <a:pt x="395" y="96"/>
                  <a:pt x="395" y="95"/>
                </a:cubicBezTo>
                <a:cubicBezTo>
                  <a:pt x="394" y="93"/>
                  <a:pt x="394" y="92"/>
                  <a:pt x="392" y="91"/>
                </a:cubicBezTo>
                <a:cubicBezTo>
                  <a:pt x="355" y="53"/>
                  <a:pt x="355" y="53"/>
                  <a:pt x="355" y="53"/>
                </a:cubicBezTo>
                <a:cubicBezTo>
                  <a:pt x="355" y="53"/>
                  <a:pt x="355" y="53"/>
                  <a:pt x="355" y="53"/>
                </a:cubicBezTo>
                <a:cubicBezTo>
                  <a:pt x="354" y="52"/>
                  <a:pt x="352" y="51"/>
                  <a:pt x="351" y="51"/>
                </a:cubicBezTo>
                <a:cubicBezTo>
                  <a:pt x="349" y="51"/>
                  <a:pt x="348" y="51"/>
                  <a:pt x="346" y="52"/>
                </a:cubicBezTo>
                <a:cubicBezTo>
                  <a:pt x="311" y="70"/>
                  <a:pt x="311" y="70"/>
                  <a:pt x="311" y="70"/>
                </a:cubicBezTo>
                <a:cubicBezTo>
                  <a:pt x="308" y="72"/>
                  <a:pt x="306" y="72"/>
                  <a:pt x="303" y="72"/>
                </a:cubicBezTo>
                <a:cubicBezTo>
                  <a:pt x="301" y="73"/>
                  <a:pt x="298" y="72"/>
                  <a:pt x="296" y="71"/>
                </a:cubicBezTo>
                <a:cubicBezTo>
                  <a:pt x="296" y="71"/>
                  <a:pt x="296" y="71"/>
                  <a:pt x="296" y="71"/>
                </a:cubicBezTo>
                <a:close/>
                <a:moveTo>
                  <a:pt x="266" y="12"/>
                </a:moveTo>
                <a:cubicBezTo>
                  <a:pt x="263" y="18"/>
                  <a:pt x="263" y="18"/>
                  <a:pt x="263" y="18"/>
                </a:cubicBezTo>
                <a:cubicBezTo>
                  <a:pt x="265" y="17"/>
                  <a:pt x="267" y="15"/>
                  <a:pt x="266" y="12"/>
                </a:cubicBezTo>
                <a:close/>
                <a:moveTo>
                  <a:pt x="223" y="173"/>
                </a:moveTo>
                <a:cubicBezTo>
                  <a:pt x="209" y="173"/>
                  <a:pt x="197" y="178"/>
                  <a:pt x="188" y="187"/>
                </a:cubicBezTo>
                <a:cubicBezTo>
                  <a:pt x="188" y="187"/>
                  <a:pt x="188" y="187"/>
                  <a:pt x="188" y="187"/>
                </a:cubicBezTo>
                <a:cubicBezTo>
                  <a:pt x="188" y="187"/>
                  <a:pt x="188" y="187"/>
                  <a:pt x="188" y="187"/>
                </a:cubicBezTo>
                <a:cubicBezTo>
                  <a:pt x="179" y="197"/>
                  <a:pt x="173" y="209"/>
                  <a:pt x="173" y="223"/>
                </a:cubicBezTo>
                <a:cubicBezTo>
                  <a:pt x="173" y="236"/>
                  <a:pt x="179" y="249"/>
                  <a:pt x="188" y="258"/>
                </a:cubicBezTo>
                <a:cubicBezTo>
                  <a:pt x="197" y="267"/>
                  <a:pt x="209" y="273"/>
                  <a:pt x="223" y="273"/>
                </a:cubicBezTo>
                <a:cubicBezTo>
                  <a:pt x="237" y="273"/>
                  <a:pt x="249" y="267"/>
                  <a:pt x="258" y="258"/>
                </a:cubicBezTo>
                <a:cubicBezTo>
                  <a:pt x="258" y="258"/>
                  <a:pt x="258" y="258"/>
                  <a:pt x="258" y="258"/>
                </a:cubicBezTo>
                <a:cubicBezTo>
                  <a:pt x="267" y="249"/>
                  <a:pt x="273" y="236"/>
                  <a:pt x="273" y="223"/>
                </a:cubicBezTo>
                <a:cubicBezTo>
                  <a:pt x="273" y="209"/>
                  <a:pt x="267" y="196"/>
                  <a:pt x="258" y="187"/>
                </a:cubicBezTo>
                <a:cubicBezTo>
                  <a:pt x="249" y="178"/>
                  <a:pt x="237" y="173"/>
                  <a:pt x="223" y="173"/>
                </a:cubicBezTo>
                <a:close/>
                <a:moveTo>
                  <a:pt x="251" y="195"/>
                </a:moveTo>
                <a:cubicBezTo>
                  <a:pt x="244" y="187"/>
                  <a:pt x="234" y="183"/>
                  <a:pt x="223" y="183"/>
                </a:cubicBezTo>
                <a:cubicBezTo>
                  <a:pt x="212" y="183"/>
                  <a:pt x="202" y="187"/>
                  <a:pt x="195" y="195"/>
                </a:cubicBezTo>
                <a:cubicBezTo>
                  <a:pt x="195" y="195"/>
                  <a:pt x="195" y="195"/>
                  <a:pt x="195" y="195"/>
                </a:cubicBezTo>
                <a:cubicBezTo>
                  <a:pt x="188" y="202"/>
                  <a:pt x="183" y="212"/>
                  <a:pt x="183" y="223"/>
                </a:cubicBezTo>
                <a:cubicBezTo>
                  <a:pt x="183" y="234"/>
                  <a:pt x="188" y="244"/>
                  <a:pt x="195" y="251"/>
                </a:cubicBezTo>
                <a:cubicBezTo>
                  <a:pt x="202" y="258"/>
                  <a:pt x="212" y="263"/>
                  <a:pt x="223" y="263"/>
                </a:cubicBezTo>
                <a:cubicBezTo>
                  <a:pt x="234" y="263"/>
                  <a:pt x="244" y="258"/>
                  <a:pt x="251" y="251"/>
                </a:cubicBezTo>
                <a:cubicBezTo>
                  <a:pt x="251" y="251"/>
                  <a:pt x="251" y="251"/>
                  <a:pt x="251" y="251"/>
                </a:cubicBezTo>
                <a:cubicBezTo>
                  <a:pt x="258" y="244"/>
                  <a:pt x="263" y="234"/>
                  <a:pt x="263" y="223"/>
                </a:cubicBezTo>
                <a:cubicBezTo>
                  <a:pt x="263" y="212"/>
                  <a:pt x="258" y="202"/>
                  <a:pt x="251" y="195"/>
                </a:cubicBezTo>
                <a:close/>
              </a:path>
            </a:pathLst>
          </a:custGeom>
          <a:solidFill>
            <a:srgbClr val="403E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365" name="组合 364"/>
          <p:cNvGrpSpPr/>
          <p:nvPr/>
        </p:nvGrpSpPr>
        <p:grpSpPr>
          <a:xfrm>
            <a:off x="3767138" y="2127251"/>
            <a:ext cx="1558925" cy="1423987"/>
            <a:chOff x="3767138" y="2127251"/>
            <a:chExt cx="1558925" cy="1423987"/>
          </a:xfrm>
        </p:grpSpPr>
        <p:sp>
          <p:nvSpPr>
            <p:cNvPr id="268" name="Freeform 268"/>
            <p:cNvSpPr>
              <a:spLocks noEditPoints="1"/>
            </p:cNvSpPr>
            <p:nvPr/>
          </p:nvSpPr>
          <p:spPr bwMode="auto">
            <a:xfrm>
              <a:off x="4956176" y="2433638"/>
              <a:ext cx="325438" cy="185737"/>
            </a:xfrm>
            <a:custGeom>
              <a:avLst/>
              <a:gdLst>
                <a:gd name="T0" fmla="*/ 77 w 193"/>
                <a:gd name="T1" fmla="*/ 97 h 110"/>
                <a:gd name="T2" fmla="*/ 108 w 193"/>
                <a:gd name="T3" fmla="*/ 79 h 110"/>
                <a:gd name="T4" fmla="*/ 125 w 193"/>
                <a:gd name="T5" fmla="*/ 16 h 110"/>
                <a:gd name="T6" fmla="*/ 94 w 193"/>
                <a:gd name="T7" fmla="*/ 34 h 110"/>
                <a:gd name="T8" fmla="*/ 77 w 193"/>
                <a:gd name="T9" fmla="*/ 97 h 110"/>
                <a:gd name="T10" fmla="*/ 129 w 193"/>
                <a:gd name="T11" fmla="*/ 67 h 110"/>
                <a:gd name="T12" fmla="*/ 160 w 193"/>
                <a:gd name="T13" fmla="*/ 49 h 110"/>
                <a:gd name="T14" fmla="*/ 170 w 193"/>
                <a:gd name="T15" fmla="*/ 12 h 110"/>
                <a:gd name="T16" fmla="*/ 153 w 193"/>
                <a:gd name="T17" fmla="*/ 0 h 110"/>
                <a:gd name="T18" fmla="*/ 146 w 193"/>
                <a:gd name="T19" fmla="*/ 4 h 110"/>
                <a:gd name="T20" fmla="*/ 129 w 193"/>
                <a:gd name="T21" fmla="*/ 67 h 110"/>
                <a:gd name="T22" fmla="*/ 182 w 193"/>
                <a:gd name="T23" fmla="*/ 36 h 110"/>
                <a:gd name="T24" fmla="*/ 193 w 193"/>
                <a:gd name="T25" fmla="*/ 29 h 110"/>
                <a:gd name="T26" fmla="*/ 185 w 193"/>
                <a:gd name="T27" fmla="*/ 23 h 110"/>
                <a:gd name="T28" fmla="*/ 182 w 193"/>
                <a:gd name="T29" fmla="*/ 36 h 110"/>
                <a:gd name="T30" fmla="*/ 72 w 193"/>
                <a:gd name="T31" fmla="*/ 46 h 110"/>
                <a:gd name="T32" fmla="*/ 41 w 193"/>
                <a:gd name="T33" fmla="*/ 64 h 110"/>
                <a:gd name="T34" fmla="*/ 30 w 193"/>
                <a:gd name="T35" fmla="*/ 107 h 110"/>
                <a:gd name="T36" fmla="*/ 41 w 193"/>
                <a:gd name="T37" fmla="*/ 110 h 110"/>
                <a:gd name="T38" fmla="*/ 56 w 193"/>
                <a:gd name="T39" fmla="*/ 108 h 110"/>
                <a:gd name="T40" fmla="*/ 72 w 193"/>
                <a:gd name="T41" fmla="*/ 46 h 110"/>
                <a:gd name="T42" fmla="*/ 20 w 193"/>
                <a:gd name="T43" fmla="*/ 77 h 110"/>
                <a:gd name="T44" fmla="*/ 0 w 193"/>
                <a:gd name="T45" fmla="*/ 88 h 110"/>
                <a:gd name="T46" fmla="*/ 14 w 193"/>
                <a:gd name="T47" fmla="*/ 98 h 110"/>
                <a:gd name="T48" fmla="*/ 20 w 193"/>
                <a:gd name="T49" fmla="*/ 77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93" h="110">
                  <a:moveTo>
                    <a:pt x="77" y="97"/>
                  </a:moveTo>
                  <a:cubicBezTo>
                    <a:pt x="108" y="79"/>
                    <a:pt x="108" y="79"/>
                    <a:pt x="108" y="79"/>
                  </a:cubicBezTo>
                  <a:cubicBezTo>
                    <a:pt x="125" y="16"/>
                    <a:pt x="125" y="16"/>
                    <a:pt x="125" y="16"/>
                  </a:cubicBezTo>
                  <a:cubicBezTo>
                    <a:pt x="94" y="34"/>
                    <a:pt x="94" y="34"/>
                    <a:pt x="94" y="34"/>
                  </a:cubicBezTo>
                  <a:cubicBezTo>
                    <a:pt x="77" y="97"/>
                    <a:pt x="77" y="97"/>
                    <a:pt x="77" y="97"/>
                  </a:cubicBezTo>
                  <a:close/>
                  <a:moveTo>
                    <a:pt x="129" y="67"/>
                  </a:moveTo>
                  <a:cubicBezTo>
                    <a:pt x="160" y="49"/>
                    <a:pt x="160" y="49"/>
                    <a:pt x="160" y="49"/>
                  </a:cubicBezTo>
                  <a:cubicBezTo>
                    <a:pt x="170" y="12"/>
                    <a:pt x="170" y="12"/>
                    <a:pt x="170" y="12"/>
                  </a:cubicBezTo>
                  <a:cubicBezTo>
                    <a:pt x="153" y="0"/>
                    <a:pt x="153" y="0"/>
                    <a:pt x="153" y="0"/>
                  </a:cubicBezTo>
                  <a:cubicBezTo>
                    <a:pt x="146" y="4"/>
                    <a:pt x="146" y="4"/>
                    <a:pt x="146" y="4"/>
                  </a:cubicBezTo>
                  <a:cubicBezTo>
                    <a:pt x="129" y="67"/>
                    <a:pt x="129" y="67"/>
                    <a:pt x="129" y="67"/>
                  </a:cubicBezTo>
                  <a:close/>
                  <a:moveTo>
                    <a:pt x="182" y="36"/>
                  </a:moveTo>
                  <a:cubicBezTo>
                    <a:pt x="193" y="29"/>
                    <a:pt x="193" y="29"/>
                    <a:pt x="193" y="29"/>
                  </a:cubicBezTo>
                  <a:cubicBezTo>
                    <a:pt x="185" y="23"/>
                    <a:pt x="185" y="23"/>
                    <a:pt x="185" y="23"/>
                  </a:cubicBezTo>
                  <a:cubicBezTo>
                    <a:pt x="182" y="36"/>
                    <a:pt x="182" y="36"/>
                    <a:pt x="182" y="36"/>
                  </a:cubicBezTo>
                  <a:close/>
                  <a:moveTo>
                    <a:pt x="72" y="46"/>
                  </a:moveTo>
                  <a:cubicBezTo>
                    <a:pt x="41" y="64"/>
                    <a:pt x="41" y="64"/>
                    <a:pt x="41" y="64"/>
                  </a:cubicBezTo>
                  <a:cubicBezTo>
                    <a:pt x="30" y="107"/>
                    <a:pt x="30" y="107"/>
                    <a:pt x="30" y="107"/>
                  </a:cubicBezTo>
                  <a:cubicBezTo>
                    <a:pt x="34" y="109"/>
                    <a:pt x="37" y="109"/>
                    <a:pt x="41" y="110"/>
                  </a:cubicBezTo>
                  <a:cubicBezTo>
                    <a:pt x="46" y="110"/>
                    <a:pt x="51" y="109"/>
                    <a:pt x="56" y="108"/>
                  </a:cubicBezTo>
                  <a:cubicBezTo>
                    <a:pt x="72" y="46"/>
                    <a:pt x="72" y="46"/>
                    <a:pt x="72" y="46"/>
                  </a:cubicBezTo>
                  <a:close/>
                  <a:moveTo>
                    <a:pt x="20" y="77"/>
                  </a:moveTo>
                  <a:cubicBezTo>
                    <a:pt x="0" y="88"/>
                    <a:pt x="0" y="88"/>
                    <a:pt x="0" y="88"/>
                  </a:cubicBezTo>
                  <a:cubicBezTo>
                    <a:pt x="14" y="98"/>
                    <a:pt x="14" y="98"/>
                    <a:pt x="14" y="98"/>
                  </a:cubicBezTo>
                  <a:lnTo>
                    <a:pt x="20" y="77"/>
                  </a:lnTo>
                  <a:close/>
                </a:path>
              </a:pathLst>
            </a:custGeom>
            <a:solidFill>
              <a:srgbClr val="FFC0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9" name="Freeform 269"/>
            <p:cNvSpPr>
              <a:spLocks noEditPoints="1"/>
            </p:cNvSpPr>
            <p:nvPr/>
          </p:nvSpPr>
          <p:spPr bwMode="auto">
            <a:xfrm>
              <a:off x="4337051" y="2682876"/>
              <a:ext cx="293688" cy="309562"/>
            </a:xfrm>
            <a:custGeom>
              <a:avLst/>
              <a:gdLst>
                <a:gd name="T0" fmla="*/ 170 w 174"/>
                <a:gd name="T1" fmla="*/ 55 h 184"/>
                <a:gd name="T2" fmla="*/ 147 w 174"/>
                <a:gd name="T3" fmla="*/ 67 h 184"/>
                <a:gd name="T4" fmla="*/ 118 w 174"/>
                <a:gd name="T5" fmla="*/ 177 h 184"/>
                <a:gd name="T6" fmla="*/ 131 w 174"/>
                <a:gd name="T7" fmla="*/ 171 h 184"/>
                <a:gd name="T8" fmla="*/ 150 w 174"/>
                <a:gd name="T9" fmla="*/ 157 h 184"/>
                <a:gd name="T10" fmla="*/ 174 w 174"/>
                <a:gd name="T11" fmla="*/ 67 h 184"/>
                <a:gd name="T12" fmla="*/ 170 w 174"/>
                <a:gd name="T13" fmla="*/ 58 h 184"/>
                <a:gd name="T14" fmla="*/ 170 w 174"/>
                <a:gd name="T15" fmla="*/ 55 h 184"/>
                <a:gd name="T16" fmla="*/ 126 w 174"/>
                <a:gd name="T17" fmla="*/ 80 h 184"/>
                <a:gd name="T18" fmla="*/ 99 w 174"/>
                <a:gd name="T19" fmla="*/ 182 h 184"/>
                <a:gd name="T20" fmla="*/ 72 w 174"/>
                <a:gd name="T21" fmla="*/ 182 h 184"/>
                <a:gd name="T22" fmla="*/ 95 w 174"/>
                <a:gd name="T23" fmla="*/ 98 h 184"/>
                <a:gd name="T24" fmla="*/ 126 w 174"/>
                <a:gd name="T25" fmla="*/ 80 h 184"/>
                <a:gd name="T26" fmla="*/ 75 w 174"/>
                <a:gd name="T27" fmla="*/ 104 h 184"/>
                <a:gd name="T28" fmla="*/ 71 w 174"/>
                <a:gd name="T29" fmla="*/ 100 h 184"/>
                <a:gd name="T30" fmla="*/ 75 w 174"/>
                <a:gd name="T31" fmla="*/ 86 h 184"/>
                <a:gd name="T32" fmla="*/ 81 w 174"/>
                <a:gd name="T33" fmla="*/ 83 h 184"/>
                <a:gd name="T34" fmla="*/ 103 w 174"/>
                <a:gd name="T35" fmla="*/ 2 h 184"/>
                <a:gd name="T36" fmla="*/ 102 w 174"/>
                <a:gd name="T37" fmla="*/ 2 h 184"/>
                <a:gd name="T38" fmla="*/ 77 w 174"/>
                <a:gd name="T39" fmla="*/ 1 h 184"/>
                <a:gd name="T40" fmla="*/ 32 w 174"/>
                <a:gd name="T41" fmla="*/ 166 h 184"/>
                <a:gd name="T42" fmla="*/ 55 w 174"/>
                <a:gd name="T43" fmla="*/ 178 h 184"/>
                <a:gd name="T44" fmla="*/ 75 w 174"/>
                <a:gd name="T45" fmla="*/ 104 h 184"/>
                <a:gd name="T46" fmla="*/ 102 w 174"/>
                <a:gd name="T47" fmla="*/ 70 h 184"/>
                <a:gd name="T48" fmla="*/ 119 w 174"/>
                <a:gd name="T49" fmla="*/ 7 h 184"/>
                <a:gd name="T50" fmla="*/ 142 w 174"/>
                <a:gd name="T51" fmla="*/ 20 h 184"/>
                <a:gd name="T52" fmla="*/ 133 w 174"/>
                <a:gd name="T53" fmla="*/ 53 h 184"/>
                <a:gd name="T54" fmla="*/ 102 w 174"/>
                <a:gd name="T55" fmla="*/ 70 h 184"/>
                <a:gd name="T56" fmla="*/ 155 w 174"/>
                <a:gd name="T57" fmla="*/ 40 h 184"/>
                <a:gd name="T58" fmla="*/ 160 w 174"/>
                <a:gd name="T59" fmla="*/ 37 h 184"/>
                <a:gd name="T60" fmla="*/ 157 w 174"/>
                <a:gd name="T61" fmla="*/ 35 h 184"/>
                <a:gd name="T62" fmla="*/ 156 w 174"/>
                <a:gd name="T63" fmla="*/ 34 h 184"/>
                <a:gd name="T64" fmla="*/ 155 w 174"/>
                <a:gd name="T65" fmla="*/ 40 h 184"/>
                <a:gd name="T66" fmla="*/ 58 w 174"/>
                <a:gd name="T67" fmla="*/ 4 h 184"/>
                <a:gd name="T68" fmla="*/ 18 w 174"/>
                <a:gd name="T69" fmla="*/ 153 h 184"/>
                <a:gd name="T70" fmla="*/ 6 w 174"/>
                <a:gd name="T71" fmla="*/ 137 h 184"/>
                <a:gd name="T72" fmla="*/ 0 w 174"/>
                <a:gd name="T73" fmla="*/ 124 h 184"/>
                <a:gd name="T74" fmla="*/ 27 w 174"/>
                <a:gd name="T75" fmla="*/ 21 h 184"/>
                <a:gd name="T76" fmla="*/ 40 w 174"/>
                <a:gd name="T77" fmla="*/ 12 h 184"/>
                <a:gd name="T78" fmla="*/ 58 w 174"/>
                <a:gd name="T79" fmla="*/ 4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74" h="184">
                  <a:moveTo>
                    <a:pt x="170" y="55"/>
                  </a:moveTo>
                  <a:cubicBezTo>
                    <a:pt x="147" y="67"/>
                    <a:pt x="147" y="67"/>
                    <a:pt x="147" y="67"/>
                  </a:cubicBezTo>
                  <a:cubicBezTo>
                    <a:pt x="118" y="177"/>
                    <a:pt x="118" y="177"/>
                    <a:pt x="118" y="177"/>
                  </a:cubicBezTo>
                  <a:cubicBezTo>
                    <a:pt x="122" y="175"/>
                    <a:pt x="127" y="173"/>
                    <a:pt x="131" y="171"/>
                  </a:cubicBezTo>
                  <a:cubicBezTo>
                    <a:pt x="138" y="167"/>
                    <a:pt x="144" y="162"/>
                    <a:pt x="150" y="157"/>
                  </a:cubicBezTo>
                  <a:cubicBezTo>
                    <a:pt x="174" y="67"/>
                    <a:pt x="174" y="67"/>
                    <a:pt x="174" y="67"/>
                  </a:cubicBezTo>
                  <a:cubicBezTo>
                    <a:pt x="173" y="64"/>
                    <a:pt x="172" y="61"/>
                    <a:pt x="170" y="58"/>
                  </a:cubicBezTo>
                  <a:cubicBezTo>
                    <a:pt x="170" y="57"/>
                    <a:pt x="170" y="56"/>
                    <a:pt x="170" y="55"/>
                  </a:cubicBezTo>
                  <a:close/>
                  <a:moveTo>
                    <a:pt x="126" y="80"/>
                  </a:moveTo>
                  <a:cubicBezTo>
                    <a:pt x="99" y="182"/>
                    <a:pt x="99" y="182"/>
                    <a:pt x="99" y="182"/>
                  </a:cubicBezTo>
                  <a:cubicBezTo>
                    <a:pt x="90" y="184"/>
                    <a:pt x="81" y="184"/>
                    <a:pt x="72" y="182"/>
                  </a:cubicBezTo>
                  <a:cubicBezTo>
                    <a:pt x="95" y="98"/>
                    <a:pt x="95" y="98"/>
                    <a:pt x="95" y="98"/>
                  </a:cubicBezTo>
                  <a:cubicBezTo>
                    <a:pt x="126" y="80"/>
                    <a:pt x="126" y="80"/>
                    <a:pt x="126" y="80"/>
                  </a:cubicBezTo>
                  <a:close/>
                  <a:moveTo>
                    <a:pt x="75" y="104"/>
                  </a:moveTo>
                  <a:cubicBezTo>
                    <a:pt x="74" y="103"/>
                    <a:pt x="72" y="102"/>
                    <a:pt x="71" y="100"/>
                  </a:cubicBezTo>
                  <a:cubicBezTo>
                    <a:pt x="69" y="95"/>
                    <a:pt x="70" y="89"/>
                    <a:pt x="75" y="86"/>
                  </a:cubicBezTo>
                  <a:cubicBezTo>
                    <a:pt x="81" y="83"/>
                    <a:pt x="81" y="83"/>
                    <a:pt x="81" y="83"/>
                  </a:cubicBezTo>
                  <a:cubicBezTo>
                    <a:pt x="103" y="2"/>
                    <a:pt x="103" y="2"/>
                    <a:pt x="103" y="2"/>
                  </a:cubicBezTo>
                  <a:cubicBezTo>
                    <a:pt x="102" y="2"/>
                    <a:pt x="102" y="2"/>
                    <a:pt x="102" y="2"/>
                  </a:cubicBezTo>
                  <a:cubicBezTo>
                    <a:pt x="94" y="0"/>
                    <a:pt x="85" y="0"/>
                    <a:pt x="77" y="1"/>
                  </a:cubicBezTo>
                  <a:cubicBezTo>
                    <a:pt x="32" y="166"/>
                    <a:pt x="32" y="166"/>
                    <a:pt x="32" y="166"/>
                  </a:cubicBezTo>
                  <a:cubicBezTo>
                    <a:pt x="40" y="171"/>
                    <a:pt x="47" y="175"/>
                    <a:pt x="55" y="178"/>
                  </a:cubicBezTo>
                  <a:cubicBezTo>
                    <a:pt x="75" y="104"/>
                    <a:pt x="75" y="104"/>
                    <a:pt x="75" y="104"/>
                  </a:cubicBezTo>
                  <a:close/>
                  <a:moveTo>
                    <a:pt x="102" y="70"/>
                  </a:moveTo>
                  <a:cubicBezTo>
                    <a:pt x="119" y="7"/>
                    <a:pt x="119" y="7"/>
                    <a:pt x="119" y="7"/>
                  </a:cubicBezTo>
                  <a:cubicBezTo>
                    <a:pt x="128" y="10"/>
                    <a:pt x="135" y="14"/>
                    <a:pt x="142" y="20"/>
                  </a:cubicBezTo>
                  <a:cubicBezTo>
                    <a:pt x="133" y="53"/>
                    <a:pt x="133" y="53"/>
                    <a:pt x="133" y="53"/>
                  </a:cubicBezTo>
                  <a:cubicBezTo>
                    <a:pt x="102" y="70"/>
                    <a:pt x="102" y="70"/>
                    <a:pt x="102" y="70"/>
                  </a:cubicBezTo>
                  <a:close/>
                  <a:moveTo>
                    <a:pt x="155" y="40"/>
                  </a:moveTo>
                  <a:cubicBezTo>
                    <a:pt x="160" y="37"/>
                    <a:pt x="160" y="37"/>
                    <a:pt x="160" y="37"/>
                  </a:cubicBezTo>
                  <a:cubicBezTo>
                    <a:pt x="159" y="37"/>
                    <a:pt x="158" y="36"/>
                    <a:pt x="157" y="35"/>
                  </a:cubicBezTo>
                  <a:cubicBezTo>
                    <a:pt x="156" y="34"/>
                    <a:pt x="156" y="34"/>
                    <a:pt x="156" y="34"/>
                  </a:cubicBezTo>
                  <a:cubicBezTo>
                    <a:pt x="155" y="40"/>
                    <a:pt x="155" y="40"/>
                    <a:pt x="155" y="40"/>
                  </a:cubicBezTo>
                  <a:close/>
                  <a:moveTo>
                    <a:pt x="58" y="4"/>
                  </a:moveTo>
                  <a:cubicBezTo>
                    <a:pt x="18" y="153"/>
                    <a:pt x="18" y="153"/>
                    <a:pt x="18" y="153"/>
                  </a:cubicBezTo>
                  <a:cubicBezTo>
                    <a:pt x="13" y="149"/>
                    <a:pt x="9" y="143"/>
                    <a:pt x="6" y="137"/>
                  </a:cubicBezTo>
                  <a:cubicBezTo>
                    <a:pt x="3" y="133"/>
                    <a:pt x="1" y="128"/>
                    <a:pt x="0" y="124"/>
                  </a:cubicBezTo>
                  <a:cubicBezTo>
                    <a:pt x="27" y="21"/>
                    <a:pt x="27" y="21"/>
                    <a:pt x="27" y="21"/>
                  </a:cubicBezTo>
                  <a:cubicBezTo>
                    <a:pt x="31" y="18"/>
                    <a:pt x="35" y="15"/>
                    <a:pt x="40" y="12"/>
                  </a:cubicBezTo>
                  <a:cubicBezTo>
                    <a:pt x="45" y="9"/>
                    <a:pt x="51" y="6"/>
                    <a:pt x="58" y="4"/>
                  </a:cubicBezTo>
                  <a:close/>
                </a:path>
              </a:pathLst>
            </a:custGeom>
            <a:solidFill>
              <a:srgbClr val="F24B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0" name="Freeform 270"/>
            <p:cNvSpPr>
              <a:spLocks noEditPoints="1"/>
            </p:cNvSpPr>
            <p:nvPr/>
          </p:nvSpPr>
          <p:spPr bwMode="auto">
            <a:xfrm>
              <a:off x="4083051" y="2443163"/>
              <a:ext cx="793750" cy="788987"/>
            </a:xfrm>
            <a:custGeom>
              <a:avLst/>
              <a:gdLst>
                <a:gd name="T0" fmla="*/ 403 w 472"/>
                <a:gd name="T1" fmla="*/ 150 h 470"/>
                <a:gd name="T2" fmla="*/ 352 w 472"/>
                <a:gd name="T3" fmla="*/ 439 h 470"/>
                <a:gd name="T4" fmla="*/ 382 w 472"/>
                <a:gd name="T5" fmla="*/ 162 h 470"/>
                <a:gd name="T6" fmla="*/ 274 w 472"/>
                <a:gd name="T7" fmla="*/ 466 h 470"/>
                <a:gd name="T8" fmla="*/ 342 w 472"/>
                <a:gd name="T9" fmla="*/ 272 h 470"/>
                <a:gd name="T10" fmla="*/ 351 w 472"/>
                <a:gd name="T11" fmla="*/ 180 h 470"/>
                <a:gd name="T12" fmla="*/ 292 w 472"/>
                <a:gd name="T13" fmla="*/ 331 h 470"/>
                <a:gd name="T14" fmla="*/ 263 w 472"/>
                <a:gd name="T15" fmla="*/ 343 h 470"/>
                <a:gd name="T16" fmla="*/ 255 w 472"/>
                <a:gd name="T17" fmla="*/ 469 h 470"/>
                <a:gd name="T18" fmla="*/ 244 w 472"/>
                <a:gd name="T19" fmla="*/ 346 h 470"/>
                <a:gd name="T20" fmla="*/ 186 w 472"/>
                <a:gd name="T21" fmla="*/ 464 h 470"/>
                <a:gd name="T22" fmla="*/ 244 w 472"/>
                <a:gd name="T23" fmla="*/ 346 h 470"/>
                <a:gd name="T24" fmla="*/ 178 w 472"/>
                <a:gd name="T25" fmla="*/ 330 h 470"/>
                <a:gd name="T26" fmla="*/ 169 w 472"/>
                <a:gd name="T27" fmla="*/ 460 h 470"/>
                <a:gd name="T28" fmla="*/ 163 w 472"/>
                <a:gd name="T29" fmla="*/ 319 h 470"/>
                <a:gd name="T30" fmla="*/ 107 w 472"/>
                <a:gd name="T31" fmla="*/ 431 h 470"/>
                <a:gd name="T32" fmla="*/ 163 w 472"/>
                <a:gd name="T33" fmla="*/ 319 h 470"/>
                <a:gd name="T34" fmla="*/ 129 w 472"/>
                <a:gd name="T35" fmla="*/ 206 h 470"/>
                <a:gd name="T36" fmla="*/ 203 w 472"/>
                <a:gd name="T37" fmla="*/ 2 h 470"/>
                <a:gd name="T38" fmla="*/ 70 w 472"/>
                <a:gd name="T39" fmla="*/ 401 h 470"/>
                <a:gd name="T40" fmla="*/ 131 w 472"/>
                <a:gd name="T41" fmla="*/ 272 h 470"/>
                <a:gd name="T42" fmla="*/ 222 w 472"/>
                <a:gd name="T43" fmla="*/ 0 h 470"/>
                <a:gd name="T44" fmla="*/ 215 w 472"/>
                <a:gd name="T45" fmla="*/ 125 h 470"/>
                <a:gd name="T46" fmla="*/ 233 w 472"/>
                <a:gd name="T47" fmla="*/ 123 h 470"/>
                <a:gd name="T48" fmla="*/ 259 w 472"/>
                <a:gd name="T49" fmla="*/ 125 h 470"/>
                <a:gd name="T50" fmla="*/ 290 w 472"/>
                <a:gd name="T51" fmla="*/ 6 h 470"/>
                <a:gd name="T52" fmla="*/ 233 w 472"/>
                <a:gd name="T53" fmla="*/ 123 h 470"/>
                <a:gd name="T54" fmla="*/ 308 w 472"/>
                <a:gd name="T55" fmla="*/ 11 h 470"/>
                <a:gd name="T56" fmla="*/ 299 w 472"/>
                <a:gd name="T57" fmla="*/ 142 h 470"/>
                <a:gd name="T58" fmla="*/ 314 w 472"/>
                <a:gd name="T59" fmla="*/ 154 h 470"/>
                <a:gd name="T60" fmla="*/ 370 w 472"/>
                <a:gd name="T61" fmla="*/ 42 h 470"/>
                <a:gd name="T62" fmla="*/ 326 w 472"/>
                <a:gd name="T63" fmla="*/ 171 h 470"/>
                <a:gd name="T64" fmla="*/ 314 w 472"/>
                <a:gd name="T65" fmla="*/ 154 h 470"/>
                <a:gd name="T66" fmla="*/ 385 w 472"/>
                <a:gd name="T67" fmla="*/ 53 h 470"/>
                <a:gd name="T68" fmla="*/ 389 w 472"/>
                <a:gd name="T69" fmla="*/ 135 h 470"/>
                <a:gd name="T70" fmla="*/ 411 w 472"/>
                <a:gd name="T71" fmla="*/ 123 h 470"/>
                <a:gd name="T72" fmla="*/ 432 w 472"/>
                <a:gd name="T73" fmla="*/ 105 h 470"/>
                <a:gd name="T74" fmla="*/ 411 w 472"/>
                <a:gd name="T75" fmla="*/ 123 h 470"/>
                <a:gd name="T76" fmla="*/ 56 w 472"/>
                <a:gd name="T77" fmla="*/ 386 h 470"/>
                <a:gd name="T78" fmla="*/ 126 w 472"/>
                <a:gd name="T79" fmla="*/ 27 h 470"/>
                <a:gd name="T80" fmla="*/ 105 w 472"/>
                <a:gd name="T81" fmla="*/ 40 h 470"/>
                <a:gd name="T82" fmla="*/ 10 w 472"/>
                <a:gd name="T83" fmla="*/ 297 h 470"/>
                <a:gd name="T84" fmla="*/ 105 w 472"/>
                <a:gd name="T85" fmla="*/ 40 h 470"/>
                <a:gd name="T86" fmla="*/ 10 w 472"/>
                <a:gd name="T87" fmla="*/ 174 h 470"/>
                <a:gd name="T88" fmla="*/ 45 w 472"/>
                <a:gd name="T89" fmla="*/ 99 h 470"/>
                <a:gd name="T90" fmla="*/ 450 w 472"/>
                <a:gd name="T91" fmla="*/ 139 h 470"/>
                <a:gd name="T92" fmla="*/ 408 w 472"/>
                <a:gd name="T93" fmla="*/ 395 h 470"/>
                <a:gd name="T94" fmla="*/ 436 w 472"/>
                <a:gd name="T95" fmla="*/ 358 h 470"/>
                <a:gd name="T96" fmla="*/ 471 w 472"/>
                <a:gd name="T97" fmla="*/ 228 h 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72" h="470">
                  <a:moveTo>
                    <a:pt x="434" y="132"/>
                  </a:moveTo>
                  <a:cubicBezTo>
                    <a:pt x="403" y="150"/>
                    <a:pt x="403" y="150"/>
                    <a:pt x="403" y="150"/>
                  </a:cubicBezTo>
                  <a:cubicBezTo>
                    <a:pt x="322" y="453"/>
                    <a:pt x="322" y="453"/>
                    <a:pt x="322" y="453"/>
                  </a:cubicBezTo>
                  <a:cubicBezTo>
                    <a:pt x="332" y="449"/>
                    <a:pt x="342" y="445"/>
                    <a:pt x="352" y="439"/>
                  </a:cubicBezTo>
                  <a:cubicBezTo>
                    <a:pt x="434" y="132"/>
                    <a:pt x="434" y="132"/>
                    <a:pt x="434" y="132"/>
                  </a:cubicBezTo>
                  <a:close/>
                  <a:moveTo>
                    <a:pt x="382" y="162"/>
                  </a:moveTo>
                  <a:cubicBezTo>
                    <a:pt x="302" y="460"/>
                    <a:pt x="302" y="460"/>
                    <a:pt x="302" y="460"/>
                  </a:cubicBezTo>
                  <a:cubicBezTo>
                    <a:pt x="293" y="463"/>
                    <a:pt x="283" y="465"/>
                    <a:pt x="274" y="466"/>
                  </a:cubicBezTo>
                  <a:cubicBezTo>
                    <a:pt x="315" y="314"/>
                    <a:pt x="315" y="314"/>
                    <a:pt x="315" y="314"/>
                  </a:cubicBezTo>
                  <a:cubicBezTo>
                    <a:pt x="327" y="302"/>
                    <a:pt x="336" y="287"/>
                    <a:pt x="342" y="272"/>
                  </a:cubicBezTo>
                  <a:cubicBezTo>
                    <a:pt x="349" y="251"/>
                    <a:pt x="350" y="228"/>
                    <a:pt x="344" y="206"/>
                  </a:cubicBezTo>
                  <a:cubicBezTo>
                    <a:pt x="351" y="180"/>
                    <a:pt x="351" y="180"/>
                    <a:pt x="351" y="180"/>
                  </a:cubicBezTo>
                  <a:cubicBezTo>
                    <a:pt x="382" y="162"/>
                    <a:pt x="382" y="162"/>
                    <a:pt x="382" y="162"/>
                  </a:cubicBezTo>
                  <a:close/>
                  <a:moveTo>
                    <a:pt x="292" y="331"/>
                  </a:moveTo>
                  <a:cubicBezTo>
                    <a:pt x="292" y="331"/>
                    <a:pt x="292" y="331"/>
                    <a:pt x="292" y="331"/>
                  </a:cubicBezTo>
                  <a:cubicBezTo>
                    <a:pt x="283" y="337"/>
                    <a:pt x="273" y="341"/>
                    <a:pt x="263" y="343"/>
                  </a:cubicBezTo>
                  <a:cubicBezTo>
                    <a:pt x="229" y="469"/>
                    <a:pt x="229" y="469"/>
                    <a:pt x="229" y="469"/>
                  </a:cubicBezTo>
                  <a:cubicBezTo>
                    <a:pt x="238" y="470"/>
                    <a:pt x="247" y="469"/>
                    <a:pt x="255" y="469"/>
                  </a:cubicBezTo>
                  <a:cubicBezTo>
                    <a:pt x="292" y="331"/>
                    <a:pt x="292" y="331"/>
                    <a:pt x="292" y="331"/>
                  </a:cubicBezTo>
                  <a:close/>
                  <a:moveTo>
                    <a:pt x="244" y="346"/>
                  </a:moveTo>
                  <a:cubicBezTo>
                    <a:pt x="211" y="468"/>
                    <a:pt x="211" y="468"/>
                    <a:pt x="211" y="468"/>
                  </a:cubicBezTo>
                  <a:cubicBezTo>
                    <a:pt x="203" y="467"/>
                    <a:pt x="195" y="466"/>
                    <a:pt x="186" y="464"/>
                  </a:cubicBezTo>
                  <a:cubicBezTo>
                    <a:pt x="218" y="345"/>
                    <a:pt x="218" y="345"/>
                    <a:pt x="218" y="345"/>
                  </a:cubicBezTo>
                  <a:cubicBezTo>
                    <a:pt x="227" y="346"/>
                    <a:pt x="235" y="347"/>
                    <a:pt x="244" y="346"/>
                  </a:cubicBezTo>
                  <a:close/>
                  <a:moveTo>
                    <a:pt x="201" y="341"/>
                  </a:moveTo>
                  <a:cubicBezTo>
                    <a:pt x="193" y="338"/>
                    <a:pt x="185" y="334"/>
                    <a:pt x="178" y="330"/>
                  </a:cubicBezTo>
                  <a:cubicBezTo>
                    <a:pt x="145" y="451"/>
                    <a:pt x="145" y="451"/>
                    <a:pt x="145" y="451"/>
                  </a:cubicBezTo>
                  <a:cubicBezTo>
                    <a:pt x="153" y="454"/>
                    <a:pt x="161" y="457"/>
                    <a:pt x="169" y="460"/>
                  </a:cubicBezTo>
                  <a:cubicBezTo>
                    <a:pt x="201" y="341"/>
                    <a:pt x="201" y="341"/>
                    <a:pt x="201" y="341"/>
                  </a:cubicBezTo>
                  <a:close/>
                  <a:moveTo>
                    <a:pt x="163" y="319"/>
                  </a:moveTo>
                  <a:cubicBezTo>
                    <a:pt x="129" y="444"/>
                    <a:pt x="129" y="444"/>
                    <a:pt x="129" y="444"/>
                  </a:cubicBezTo>
                  <a:cubicBezTo>
                    <a:pt x="122" y="440"/>
                    <a:pt x="114" y="435"/>
                    <a:pt x="107" y="431"/>
                  </a:cubicBezTo>
                  <a:cubicBezTo>
                    <a:pt x="143" y="296"/>
                    <a:pt x="143" y="296"/>
                    <a:pt x="143" y="296"/>
                  </a:cubicBezTo>
                  <a:cubicBezTo>
                    <a:pt x="149" y="304"/>
                    <a:pt x="155" y="312"/>
                    <a:pt x="163" y="319"/>
                  </a:cubicBezTo>
                  <a:close/>
                  <a:moveTo>
                    <a:pt x="131" y="272"/>
                  </a:moveTo>
                  <a:cubicBezTo>
                    <a:pt x="123" y="250"/>
                    <a:pt x="123" y="227"/>
                    <a:pt x="129" y="206"/>
                  </a:cubicBezTo>
                  <a:cubicBezTo>
                    <a:pt x="134" y="185"/>
                    <a:pt x="146" y="165"/>
                    <a:pt x="164" y="150"/>
                  </a:cubicBezTo>
                  <a:cubicBezTo>
                    <a:pt x="203" y="2"/>
                    <a:pt x="203" y="2"/>
                    <a:pt x="203" y="2"/>
                  </a:cubicBezTo>
                  <a:cubicBezTo>
                    <a:pt x="194" y="4"/>
                    <a:pt x="185" y="5"/>
                    <a:pt x="176" y="8"/>
                  </a:cubicBezTo>
                  <a:cubicBezTo>
                    <a:pt x="70" y="401"/>
                    <a:pt x="70" y="401"/>
                    <a:pt x="70" y="401"/>
                  </a:cubicBezTo>
                  <a:cubicBezTo>
                    <a:pt x="77" y="408"/>
                    <a:pt x="84" y="414"/>
                    <a:pt x="91" y="420"/>
                  </a:cubicBezTo>
                  <a:cubicBezTo>
                    <a:pt x="131" y="272"/>
                    <a:pt x="131" y="272"/>
                    <a:pt x="131" y="272"/>
                  </a:cubicBezTo>
                  <a:close/>
                  <a:moveTo>
                    <a:pt x="186" y="135"/>
                  </a:moveTo>
                  <a:cubicBezTo>
                    <a:pt x="222" y="0"/>
                    <a:pt x="222" y="0"/>
                    <a:pt x="222" y="0"/>
                  </a:cubicBezTo>
                  <a:cubicBezTo>
                    <a:pt x="231" y="0"/>
                    <a:pt x="239" y="0"/>
                    <a:pt x="248" y="0"/>
                  </a:cubicBezTo>
                  <a:cubicBezTo>
                    <a:pt x="215" y="125"/>
                    <a:pt x="215" y="125"/>
                    <a:pt x="215" y="125"/>
                  </a:cubicBezTo>
                  <a:cubicBezTo>
                    <a:pt x="205" y="127"/>
                    <a:pt x="195" y="130"/>
                    <a:pt x="186" y="135"/>
                  </a:cubicBezTo>
                  <a:close/>
                  <a:moveTo>
                    <a:pt x="233" y="123"/>
                  </a:moveTo>
                  <a:cubicBezTo>
                    <a:pt x="241" y="123"/>
                    <a:pt x="249" y="124"/>
                    <a:pt x="257" y="125"/>
                  </a:cubicBezTo>
                  <a:cubicBezTo>
                    <a:pt x="259" y="125"/>
                    <a:pt x="259" y="125"/>
                    <a:pt x="259" y="125"/>
                  </a:cubicBezTo>
                  <a:cubicBezTo>
                    <a:pt x="291" y="6"/>
                    <a:pt x="291" y="6"/>
                    <a:pt x="291" y="6"/>
                  </a:cubicBezTo>
                  <a:cubicBezTo>
                    <a:pt x="290" y="6"/>
                    <a:pt x="290" y="6"/>
                    <a:pt x="290" y="6"/>
                  </a:cubicBezTo>
                  <a:cubicBezTo>
                    <a:pt x="282" y="4"/>
                    <a:pt x="274" y="3"/>
                    <a:pt x="266" y="2"/>
                  </a:cubicBezTo>
                  <a:cubicBezTo>
                    <a:pt x="233" y="123"/>
                    <a:pt x="233" y="123"/>
                    <a:pt x="233" y="123"/>
                  </a:cubicBezTo>
                  <a:close/>
                  <a:moveTo>
                    <a:pt x="276" y="130"/>
                  </a:moveTo>
                  <a:cubicBezTo>
                    <a:pt x="308" y="11"/>
                    <a:pt x="308" y="11"/>
                    <a:pt x="308" y="11"/>
                  </a:cubicBezTo>
                  <a:cubicBezTo>
                    <a:pt x="316" y="14"/>
                    <a:pt x="324" y="17"/>
                    <a:pt x="331" y="20"/>
                  </a:cubicBezTo>
                  <a:cubicBezTo>
                    <a:pt x="299" y="142"/>
                    <a:pt x="299" y="142"/>
                    <a:pt x="299" y="142"/>
                  </a:cubicBezTo>
                  <a:cubicBezTo>
                    <a:pt x="291" y="137"/>
                    <a:pt x="284" y="133"/>
                    <a:pt x="276" y="130"/>
                  </a:cubicBezTo>
                  <a:close/>
                  <a:moveTo>
                    <a:pt x="314" y="154"/>
                  </a:moveTo>
                  <a:cubicBezTo>
                    <a:pt x="347" y="28"/>
                    <a:pt x="347" y="28"/>
                    <a:pt x="347" y="28"/>
                  </a:cubicBezTo>
                  <a:cubicBezTo>
                    <a:pt x="355" y="32"/>
                    <a:pt x="363" y="37"/>
                    <a:pt x="370" y="42"/>
                  </a:cubicBezTo>
                  <a:cubicBezTo>
                    <a:pt x="337" y="165"/>
                    <a:pt x="337" y="165"/>
                    <a:pt x="337" y="165"/>
                  </a:cubicBezTo>
                  <a:cubicBezTo>
                    <a:pt x="326" y="171"/>
                    <a:pt x="326" y="171"/>
                    <a:pt x="326" y="171"/>
                  </a:cubicBezTo>
                  <a:cubicBezTo>
                    <a:pt x="326" y="169"/>
                    <a:pt x="325" y="167"/>
                    <a:pt x="324" y="165"/>
                  </a:cubicBezTo>
                  <a:cubicBezTo>
                    <a:pt x="321" y="161"/>
                    <a:pt x="317" y="158"/>
                    <a:pt x="314" y="154"/>
                  </a:cubicBezTo>
                  <a:close/>
                  <a:moveTo>
                    <a:pt x="358" y="153"/>
                  </a:moveTo>
                  <a:cubicBezTo>
                    <a:pt x="385" y="53"/>
                    <a:pt x="385" y="53"/>
                    <a:pt x="385" y="53"/>
                  </a:cubicBezTo>
                  <a:cubicBezTo>
                    <a:pt x="392" y="59"/>
                    <a:pt x="399" y="65"/>
                    <a:pt x="406" y="72"/>
                  </a:cubicBezTo>
                  <a:cubicBezTo>
                    <a:pt x="389" y="135"/>
                    <a:pt x="389" y="135"/>
                    <a:pt x="389" y="135"/>
                  </a:cubicBezTo>
                  <a:cubicBezTo>
                    <a:pt x="358" y="153"/>
                    <a:pt x="358" y="153"/>
                    <a:pt x="358" y="153"/>
                  </a:cubicBezTo>
                  <a:close/>
                  <a:moveTo>
                    <a:pt x="411" y="123"/>
                  </a:moveTo>
                  <a:cubicBezTo>
                    <a:pt x="435" y="108"/>
                    <a:pt x="435" y="108"/>
                    <a:pt x="435" y="108"/>
                  </a:cubicBezTo>
                  <a:cubicBezTo>
                    <a:pt x="434" y="108"/>
                    <a:pt x="433" y="107"/>
                    <a:pt x="432" y="105"/>
                  </a:cubicBezTo>
                  <a:cubicBezTo>
                    <a:pt x="428" y="99"/>
                    <a:pt x="424" y="94"/>
                    <a:pt x="420" y="88"/>
                  </a:cubicBezTo>
                  <a:cubicBezTo>
                    <a:pt x="411" y="123"/>
                    <a:pt x="411" y="123"/>
                    <a:pt x="411" y="123"/>
                  </a:cubicBezTo>
                  <a:close/>
                  <a:moveTo>
                    <a:pt x="156" y="14"/>
                  </a:moveTo>
                  <a:cubicBezTo>
                    <a:pt x="56" y="386"/>
                    <a:pt x="56" y="386"/>
                    <a:pt x="56" y="386"/>
                  </a:cubicBezTo>
                  <a:cubicBezTo>
                    <a:pt x="50" y="377"/>
                    <a:pt x="43" y="369"/>
                    <a:pt x="37" y="359"/>
                  </a:cubicBezTo>
                  <a:cubicBezTo>
                    <a:pt x="126" y="27"/>
                    <a:pt x="126" y="27"/>
                    <a:pt x="126" y="27"/>
                  </a:cubicBezTo>
                  <a:cubicBezTo>
                    <a:pt x="136" y="22"/>
                    <a:pt x="146" y="18"/>
                    <a:pt x="156" y="14"/>
                  </a:cubicBezTo>
                  <a:close/>
                  <a:moveTo>
                    <a:pt x="105" y="40"/>
                  </a:moveTo>
                  <a:cubicBezTo>
                    <a:pt x="25" y="337"/>
                    <a:pt x="25" y="337"/>
                    <a:pt x="25" y="337"/>
                  </a:cubicBezTo>
                  <a:cubicBezTo>
                    <a:pt x="19" y="324"/>
                    <a:pt x="14" y="310"/>
                    <a:pt x="10" y="297"/>
                  </a:cubicBezTo>
                  <a:cubicBezTo>
                    <a:pt x="71" y="68"/>
                    <a:pt x="71" y="68"/>
                    <a:pt x="71" y="68"/>
                  </a:cubicBezTo>
                  <a:cubicBezTo>
                    <a:pt x="81" y="58"/>
                    <a:pt x="92" y="49"/>
                    <a:pt x="105" y="40"/>
                  </a:cubicBezTo>
                  <a:close/>
                  <a:moveTo>
                    <a:pt x="45" y="99"/>
                  </a:moveTo>
                  <a:cubicBezTo>
                    <a:pt x="28" y="122"/>
                    <a:pt x="17" y="147"/>
                    <a:pt x="10" y="174"/>
                  </a:cubicBezTo>
                  <a:cubicBezTo>
                    <a:pt x="2" y="201"/>
                    <a:pt x="0" y="228"/>
                    <a:pt x="2" y="256"/>
                  </a:cubicBezTo>
                  <a:cubicBezTo>
                    <a:pt x="45" y="99"/>
                    <a:pt x="45" y="99"/>
                    <a:pt x="45" y="99"/>
                  </a:cubicBezTo>
                  <a:close/>
                  <a:moveTo>
                    <a:pt x="374" y="425"/>
                  </a:moveTo>
                  <a:cubicBezTo>
                    <a:pt x="450" y="139"/>
                    <a:pt x="450" y="139"/>
                    <a:pt x="450" y="139"/>
                  </a:cubicBezTo>
                  <a:cubicBezTo>
                    <a:pt x="457" y="153"/>
                    <a:pt x="462" y="167"/>
                    <a:pt x="465" y="182"/>
                  </a:cubicBezTo>
                  <a:cubicBezTo>
                    <a:pt x="408" y="395"/>
                    <a:pt x="408" y="395"/>
                    <a:pt x="408" y="395"/>
                  </a:cubicBezTo>
                  <a:cubicBezTo>
                    <a:pt x="398" y="406"/>
                    <a:pt x="386" y="416"/>
                    <a:pt x="374" y="425"/>
                  </a:cubicBezTo>
                  <a:close/>
                  <a:moveTo>
                    <a:pt x="436" y="358"/>
                  </a:moveTo>
                  <a:cubicBezTo>
                    <a:pt x="447" y="341"/>
                    <a:pt x="455" y="322"/>
                    <a:pt x="461" y="302"/>
                  </a:cubicBezTo>
                  <a:cubicBezTo>
                    <a:pt x="468" y="278"/>
                    <a:pt x="472" y="253"/>
                    <a:pt x="471" y="228"/>
                  </a:cubicBezTo>
                  <a:lnTo>
                    <a:pt x="436" y="358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1" name="Freeform 271"/>
            <p:cNvSpPr>
              <a:spLocks noEditPoints="1"/>
            </p:cNvSpPr>
            <p:nvPr/>
          </p:nvSpPr>
          <p:spPr bwMode="auto">
            <a:xfrm>
              <a:off x="3822701" y="2178051"/>
              <a:ext cx="1317625" cy="1317625"/>
            </a:xfrm>
            <a:custGeom>
              <a:avLst/>
              <a:gdLst>
                <a:gd name="T0" fmla="*/ 619 w 783"/>
                <a:gd name="T1" fmla="*/ 278 h 783"/>
                <a:gd name="T2" fmla="*/ 639 w 783"/>
                <a:gd name="T3" fmla="*/ 334 h 783"/>
                <a:gd name="T4" fmla="*/ 646 w 783"/>
                <a:gd name="T5" fmla="*/ 409 h 783"/>
                <a:gd name="T6" fmla="*/ 577 w 783"/>
                <a:gd name="T7" fmla="*/ 566 h 783"/>
                <a:gd name="T8" fmla="*/ 620 w 783"/>
                <a:gd name="T9" fmla="*/ 504 h 783"/>
                <a:gd name="T10" fmla="*/ 477 w 783"/>
                <a:gd name="T11" fmla="*/ 773 h 783"/>
                <a:gd name="T12" fmla="*/ 500 w 783"/>
                <a:gd name="T13" fmla="*/ 622 h 783"/>
                <a:gd name="T14" fmla="*/ 458 w 783"/>
                <a:gd name="T15" fmla="*/ 777 h 783"/>
                <a:gd name="T16" fmla="*/ 413 w 783"/>
                <a:gd name="T17" fmla="*/ 782 h 783"/>
                <a:gd name="T18" fmla="*/ 451 w 783"/>
                <a:gd name="T19" fmla="*/ 640 h 783"/>
                <a:gd name="T20" fmla="*/ 343 w 783"/>
                <a:gd name="T21" fmla="*/ 780 h 783"/>
                <a:gd name="T22" fmla="*/ 361 w 783"/>
                <a:gd name="T23" fmla="*/ 645 h 783"/>
                <a:gd name="T24" fmla="*/ 336 w 783"/>
                <a:gd name="T25" fmla="*/ 640 h 783"/>
                <a:gd name="T26" fmla="*/ 295 w 783"/>
                <a:gd name="T27" fmla="*/ 628 h 783"/>
                <a:gd name="T28" fmla="*/ 319 w 783"/>
                <a:gd name="T29" fmla="*/ 636 h 783"/>
                <a:gd name="T30" fmla="*/ 220 w 783"/>
                <a:gd name="T31" fmla="*/ 743 h 783"/>
                <a:gd name="T32" fmla="*/ 241 w 783"/>
                <a:gd name="T33" fmla="*/ 598 h 783"/>
                <a:gd name="T34" fmla="*/ 204 w 783"/>
                <a:gd name="T35" fmla="*/ 735 h 783"/>
                <a:gd name="T36" fmla="*/ 166 w 783"/>
                <a:gd name="T37" fmla="*/ 712 h 783"/>
                <a:gd name="T38" fmla="*/ 205 w 783"/>
                <a:gd name="T39" fmla="*/ 566 h 783"/>
                <a:gd name="T40" fmla="*/ 156 w 783"/>
                <a:gd name="T41" fmla="*/ 488 h 783"/>
                <a:gd name="T42" fmla="*/ 172 w 783"/>
                <a:gd name="T43" fmla="*/ 522 h 783"/>
                <a:gd name="T44" fmla="*/ 75 w 783"/>
                <a:gd name="T45" fmla="*/ 622 h 783"/>
                <a:gd name="T46" fmla="*/ 172 w 783"/>
                <a:gd name="T47" fmla="*/ 262 h 783"/>
                <a:gd name="T48" fmla="*/ 233 w 783"/>
                <a:gd name="T49" fmla="*/ 34 h 783"/>
                <a:gd name="T50" fmla="*/ 282 w 783"/>
                <a:gd name="T51" fmla="*/ 16 h 783"/>
                <a:gd name="T52" fmla="*/ 264 w 783"/>
                <a:gd name="T53" fmla="*/ 171 h 783"/>
                <a:gd name="T54" fmla="*/ 317 w 783"/>
                <a:gd name="T55" fmla="*/ 148 h 783"/>
                <a:gd name="T56" fmla="*/ 288 w 783"/>
                <a:gd name="T57" fmla="*/ 159 h 783"/>
                <a:gd name="T58" fmla="*/ 401 w 783"/>
                <a:gd name="T59" fmla="*/ 1 h 783"/>
                <a:gd name="T60" fmla="*/ 382 w 783"/>
                <a:gd name="T61" fmla="*/ 137 h 783"/>
                <a:gd name="T62" fmla="*/ 419 w 783"/>
                <a:gd name="T63" fmla="*/ 1 h 783"/>
                <a:gd name="T64" fmla="*/ 462 w 783"/>
                <a:gd name="T65" fmla="*/ 7 h 783"/>
                <a:gd name="T66" fmla="*/ 450 w 783"/>
                <a:gd name="T67" fmla="*/ 144 h 783"/>
                <a:gd name="T68" fmla="*/ 492 w 783"/>
                <a:gd name="T69" fmla="*/ 157 h 783"/>
                <a:gd name="T70" fmla="*/ 468 w 783"/>
                <a:gd name="T71" fmla="*/ 149 h 783"/>
                <a:gd name="T72" fmla="*/ 567 w 783"/>
                <a:gd name="T73" fmla="*/ 42 h 783"/>
                <a:gd name="T74" fmla="*/ 546 w 783"/>
                <a:gd name="T75" fmla="*/ 189 h 783"/>
                <a:gd name="T76" fmla="*/ 583 w 783"/>
                <a:gd name="T77" fmla="*/ 50 h 783"/>
                <a:gd name="T78" fmla="*/ 620 w 783"/>
                <a:gd name="T79" fmla="*/ 75 h 783"/>
                <a:gd name="T80" fmla="*/ 581 w 783"/>
                <a:gd name="T81" fmla="*/ 222 h 783"/>
                <a:gd name="T82" fmla="*/ 645 w 783"/>
                <a:gd name="T83" fmla="*/ 197 h 783"/>
                <a:gd name="T84" fmla="*/ 677 w 783"/>
                <a:gd name="T85" fmla="*/ 125 h 783"/>
                <a:gd name="T86" fmla="*/ 212 w 783"/>
                <a:gd name="T87" fmla="*/ 44 h 783"/>
                <a:gd name="T88" fmla="*/ 44 w 783"/>
                <a:gd name="T89" fmla="*/ 573 h 783"/>
                <a:gd name="T90" fmla="*/ 212 w 783"/>
                <a:gd name="T91" fmla="*/ 44 h 783"/>
                <a:gd name="T92" fmla="*/ 18 w 783"/>
                <a:gd name="T93" fmla="*/ 508 h 783"/>
                <a:gd name="T94" fmla="*/ 101 w 783"/>
                <a:gd name="T95" fmla="*/ 130 h 783"/>
                <a:gd name="T96" fmla="*/ 60 w 783"/>
                <a:gd name="T97" fmla="*/ 183 h 783"/>
                <a:gd name="T98" fmla="*/ 699 w 783"/>
                <a:gd name="T99" fmla="*/ 276 h 783"/>
                <a:gd name="T100" fmla="*/ 607 w 783"/>
                <a:gd name="T101" fmla="*/ 718 h 783"/>
                <a:gd name="T102" fmla="*/ 629 w 783"/>
                <a:gd name="T103" fmla="*/ 702 h 783"/>
                <a:gd name="T104" fmla="*/ 762 w 783"/>
                <a:gd name="T105" fmla="*/ 266 h 783"/>
                <a:gd name="T106" fmla="*/ 629 w 783"/>
                <a:gd name="T107" fmla="*/ 702 h 783"/>
                <a:gd name="T108" fmla="*/ 783 w 783"/>
                <a:gd name="T109" fmla="*/ 393 h 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83" h="783">
                  <a:moveTo>
                    <a:pt x="641" y="259"/>
                  </a:moveTo>
                  <a:cubicBezTo>
                    <a:pt x="615" y="274"/>
                    <a:pt x="615" y="274"/>
                    <a:pt x="615" y="274"/>
                  </a:cubicBezTo>
                  <a:cubicBezTo>
                    <a:pt x="617" y="275"/>
                    <a:pt x="618" y="276"/>
                    <a:pt x="619" y="278"/>
                  </a:cubicBezTo>
                  <a:cubicBezTo>
                    <a:pt x="623" y="286"/>
                    <a:pt x="627" y="294"/>
                    <a:pt x="630" y="302"/>
                  </a:cubicBezTo>
                  <a:cubicBezTo>
                    <a:pt x="641" y="259"/>
                    <a:pt x="641" y="259"/>
                    <a:pt x="641" y="259"/>
                  </a:cubicBezTo>
                  <a:close/>
                  <a:moveTo>
                    <a:pt x="639" y="334"/>
                  </a:moveTo>
                  <a:cubicBezTo>
                    <a:pt x="662" y="251"/>
                    <a:pt x="662" y="251"/>
                    <a:pt x="662" y="251"/>
                  </a:cubicBezTo>
                  <a:cubicBezTo>
                    <a:pt x="684" y="267"/>
                    <a:pt x="684" y="267"/>
                    <a:pt x="684" y="267"/>
                  </a:cubicBezTo>
                  <a:cubicBezTo>
                    <a:pt x="646" y="409"/>
                    <a:pt x="646" y="409"/>
                    <a:pt x="646" y="409"/>
                  </a:cubicBezTo>
                  <a:cubicBezTo>
                    <a:pt x="647" y="384"/>
                    <a:pt x="645" y="359"/>
                    <a:pt x="639" y="334"/>
                  </a:cubicBezTo>
                  <a:close/>
                  <a:moveTo>
                    <a:pt x="620" y="504"/>
                  </a:moveTo>
                  <a:cubicBezTo>
                    <a:pt x="609" y="526"/>
                    <a:pt x="595" y="547"/>
                    <a:pt x="577" y="566"/>
                  </a:cubicBezTo>
                  <a:cubicBezTo>
                    <a:pt x="526" y="759"/>
                    <a:pt x="526" y="759"/>
                    <a:pt x="526" y="759"/>
                  </a:cubicBezTo>
                  <a:cubicBezTo>
                    <a:pt x="535" y="756"/>
                    <a:pt x="545" y="752"/>
                    <a:pt x="555" y="747"/>
                  </a:cubicBezTo>
                  <a:cubicBezTo>
                    <a:pt x="620" y="504"/>
                    <a:pt x="620" y="504"/>
                    <a:pt x="620" y="504"/>
                  </a:cubicBezTo>
                  <a:close/>
                  <a:moveTo>
                    <a:pt x="553" y="589"/>
                  </a:moveTo>
                  <a:cubicBezTo>
                    <a:pt x="506" y="766"/>
                    <a:pt x="506" y="766"/>
                    <a:pt x="506" y="766"/>
                  </a:cubicBezTo>
                  <a:cubicBezTo>
                    <a:pt x="496" y="769"/>
                    <a:pt x="487" y="771"/>
                    <a:pt x="477" y="773"/>
                  </a:cubicBezTo>
                  <a:cubicBezTo>
                    <a:pt x="521" y="611"/>
                    <a:pt x="521" y="611"/>
                    <a:pt x="521" y="611"/>
                  </a:cubicBezTo>
                  <a:cubicBezTo>
                    <a:pt x="532" y="604"/>
                    <a:pt x="543" y="597"/>
                    <a:pt x="553" y="589"/>
                  </a:cubicBezTo>
                  <a:close/>
                  <a:moveTo>
                    <a:pt x="500" y="622"/>
                  </a:moveTo>
                  <a:cubicBezTo>
                    <a:pt x="490" y="627"/>
                    <a:pt x="480" y="631"/>
                    <a:pt x="471" y="634"/>
                  </a:cubicBezTo>
                  <a:cubicBezTo>
                    <a:pt x="431" y="781"/>
                    <a:pt x="431" y="781"/>
                    <a:pt x="431" y="781"/>
                  </a:cubicBezTo>
                  <a:cubicBezTo>
                    <a:pt x="440" y="780"/>
                    <a:pt x="449" y="779"/>
                    <a:pt x="458" y="777"/>
                  </a:cubicBezTo>
                  <a:cubicBezTo>
                    <a:pt x="500" y="622"/>
                    <a:pt x="500" y="622"/>
                    <a:pt x="500" y="622"/>
                  </a:cubicBezTo>
                  <a:close/>
                  <a:moveTo>
                    <a:pt x="451" y="640"/>
                  </a:moveTo>
                  <a:cubicBezTo>
                    <a:pt x="413" y="782"/>
                    <a:pt x="413" y="782"/>
                    <a:pt x="413" y="782"/>
                  </a:cubicBezTo>
                  <a:cubicBezTo>
                    <a:pt x="404" y="783"/>
                    <a:pt x="395" y="783"/>
                    <a:pt x="386" y="783"/>
                  </a:cubicBezTo>
                  <a:cubicBezTo>
                    <a:pt x="424" y="645"/>
                    <a:pt x="424" y="645"/>
                    <a:pt x="424" y="645"/>
                  </a:cubicBezTo>
                  <a:cubicBezTo>
                    <a:pt x="433" y="643"/>
                    <a:pt x="442" y="642"/>
                    <a:pt x="451" y="640"/>
                  </a:cubicBezTo>
                  <a:close/>
                  <a:moveTo>
                    <a:pt x="405" y="646"/>
                  </a:moveTo>
                  <a:cubicBezTo>
                    <a:pt x="396" y="647"/>
                    <a:pt x="387" y="647"/>
                    <a:pt x="379" y="646"/>
                  </a:cubicBezTo>
                  <a:cubicBezTo>
                    <a:pt x="343" y="780"/>
                    <a:pt x="343" y="780"/>
                    <a:pt x="343" y="780"/>
                  </a:cubicBezTo>
                  <a:cubicBezTo>
                    <a:pt x="351" y="781"/>
                    <a:pt x="360" y="782"/>
                    <a:pt x="368" y="782"/>
                  </a:cubicBezTo>
                  <a:cubicBezTo>
                    <a:pt x="405" y="646"/>
                    <a:pt x="405" y="646"/>
                    <a:pt x="405" y="646"/>
                  </a:cubicBezTo>
                  <a:close/>
                  <a:moveTo>
                    <a:pt x="361" y="645"/>
                  </a:moveTo>
                  <a:cubicBezTo>
                    <a:pt x="325" y="777"/>
                    <a:pt x="325" y="777"/>
                    <a:pt x="325" y="777"/>
                  </a:cubicBezTo>
                  <a:cubicBezTo>
                    <a:pt x="317" y="776"/>
                    <a:pt x="309" y="774"/>
                    <a:pt x="301" y="772"/>
                  </a:cubicBezTo>
                  <a:cubicBezTo>
                    <a:pt x="336" y="640"/>
                    <a:pt x="336" y="640"/>
                    <a:pt x="336" y="640"/>
                  </a:cubicBezTo>
                  <a:cubicBezTo>
                    <a:pt x="344" y="642"/>
                    <a:pt x="353" y="644"/>
                    <a:pt x="361" y="645"/>
                  </a:cubicBezTo>
                  <a:close/>
                  <a:moveTo>
                    <a:pt x="319" y="636"/>
                  </a:moveTo>
                  <a:cubicBezTo>
                    <a:pt x="311" y="634"/>
                    <a:pt x="303" y="631"/>
                    <a:pt x="295" y="628"/>
                  </a:cubicBezTo>
                  <a:cubicBezTo>
                    <a:pt x="260" y="760"/>
                    <a:pt x="260" y="760"/>
                    <a:pt x="260" y="760"/>
                  </a:cubicBezTo>
                  <a:cubicBezTo>
                    <a:pt x="268" y="763"/>
                    <a:pt x="276" y="766"/>
                    <a:pt x="284" y="768"/>
                  </a:cubicBezTo>
                  <a:cubicBezTo>
                    <a:pt x="319" y="636"/>
                    <a:pt x="319" y="636"/>
                    <a:pt x="319" y="636"/>
                  </a:cubicBezTo>
                  <a:close/>
                  <a:moveTo>
                    <a:pt x="279" y="620"/>
                  </a:moveTo>
                  <a:cubicBezTo>
                    <a:pt x="243" y="754"/>
                    <a:pt x="243" y="754"/>
                    <a:pt x="243" y="754"/>
                  </a:cubicBezTo>
                  <a:cubicBezTo>
                    <a:pt x="235" y="751"/>
                    <a:pt x="228" y="747"/>
                    <a:pt x="220" y="743"/>
                  </a:cubicBezTo>
                  <a:cubicBezTo>
                    <a:pt x="256" y="608"/>
                    <a:pt x="256" y="608"/>
                    <a:pt x="256" y="608"/>
                  </a:cubicBezTo>
                  <a:cubicBezTo>
                    <a:pt x="264" y="612"/>
                    <a:pt x="271" y="617"/>
                    <a:pt x="279" y="620"/>
                  </a:cubicBezTo>
                  <a:close/>
                  <a:moveTo>
                    <a:pt x="241" y="598"/>
                  </a:moveTo>
                  <a:cubicBezTo>
                    <a:pt x="233" y="592"/>
                    <a:pt x="226" y="586"/>
                    <a:pt x="219" y="580"/>
                  </a:cubicBezTo>
                  <a:cubicBezTo>
                    <a:pt x="181" y="722"/>
                    <a:pt x="181" y="722"/>
                    <a:pt x="181" y="722"/>
                  </a:cubicBezTo>
                  <a:cubicBezTo>
                    <a:pt x="189" y="727"/>
                    <a:pt x="196" y="731"/>
                    <a:pt x="204" y="735"/>
                  </a:cubicBezTo>
                  <a:cubicBezTo>
                    <a:pt x="241" y="598"/>
                    <a:pt x="241" y="598"/>
                    <a:pt x="241" y="598"/>
                  </a:cubicBezTo>
                  <a:close/>
                  <a:moveTo>
                    <a:pt x="205" y="566"/>
                  </a:moveTo>
                  <a:cubicBezTo>
                    <a:pt x="166" y="712"/>
                    <a:pt x="166" y="712"/>
                    <a:pt x="166" y="712"/>
                  </a:cubicBezTo>
                  <a:cubicBezTo>
                    <a:pt x="159" y="707"/>
                    <a:pt x="151" y="701"/>
                    <a:pt x="144" y="695"/>
                  </a:cubicBezTo>
                  <a:cubicBezTo>
                    <a:pt x="185" y="542"/>
                    <a:pt x="185" y="542"/>
                    <a:pt x="185" y="542"/>
                  </a:cubicBezTo>
                  <a:cubicBezTo>
                    <a:pt x="192" y="550"/>
                    <a:pt x="198" y="558"/>
                    <a:pt x="205" y="566"/>
                  </a:cubicBezTo>
                  <a:close/>
                  <a:moveTo>
                    <a:pt x="172" y="522"/>
                  </a:moveTo>
                  <a:cubicBezTo>
                    <a:pt x="171" y="519"/>
                    <a:pt x="171" y="519"/>
                    <a:pt x="171" y="519"/>
                  </a:cubicBezTo>
                  <a:cubicBezTo>
                    <a:pt x="165" y="509"/>
                    <a:pt x="160" y="499"/>
                    <a:pt x="156" y="488"/>
                  </a:cubicBezTo>
                  <a:cubicBezTo>
                    <a:pt x="109" y="663"/>
                    <a:pt x="109" y="663"/>
                    <a:pt x="109" y="663"/>
                  </a:cubicBezTo>
                  <a:cubicBezTo>
                    <a:pt x="116" y="670"/>
                    <a:pt x="122" y="676"/>
                    <a:pt x="130" y="683"/>
                  </a:cubicBezTo>
                  <a:cubicBezTo>
                    <a:pt x="172" y="522"/>
                    <a:pt x="172" y="522"/>
                    <a:pt x="172" y="522"/>
                  </a:cubicBezTo>
                  <a:close/>
                  <a:moveTo>
                    <a:pt x="145" y="459"/>
                  </a:moveTo>
                  <a:cubicBezTo>
                    <a:pt x="140" y="437"/>
                    <a:pt x="137" y="416"/>
                    <a:pt x="136" y="394"/>
                  </a:cubicBezTo>
                  <a:cubicBezTo>
                    <a:pt x="75" y="622"/>
                    <a:pt x="75" y="622"/>
                    <a:pt x="75" y="622"/>
                  </a:cubicBezTo>
                  <a:cubicBezTo>
                    <a:pt x="82" y="631"/>
                    <a:pt x="88" y="639"/>
                    <a:pt x="95" y="647"/>
                  </a:cubicBezTo>
                  <a:cubicBezTo>
                    <a:pt x="145" y="459"/>
                    <a:pt x="145" y="459"/>
                    <a:pt x="145" y="459"/>
                  </a:cubicBezTo>
                  <a:close/>
                  <a:moveTo>
                    <a:pt x="172" y="262"/>
                  </a:moveTo>
                  <a:cubicBezTo>
                    <a:pt x="183" y="244"/>
                    <a:pt x="196" y="226"/>
                    <a:pt x="212" y="211"/>
                  </a:cubicBezTo>
                  <a:cubicBezTo>
                    <a:pt x="262" y="22"/>
                    <a:pt x="262" y="22"/>
                    <a:pt x="262" y="22"/>
                  </a:cubicBezTo>
                  <a:cubicBezTo>
                    <a:pt x="252" y="26"/>
                    <a:pt x="243" y="30"/>
                    <a:pt x="233" y="34"/>
                  </a:cubicBezTo>
                  <a:cubicBezTo>
                    <a:pt x="172" y="262"/>
                    <a:pt x="172" y="262"/>
                    <a:pt x="172" y="262"/>
                  </a:cubicBezTo>
                  <a:close/>
                  <a:moveTo>
                    <a:pt x="235" y="190"/>
                  </a:moveTo>
                  <a:cubicBezTo>
                    <a:pt x="282" y="16"/>
                    <a:pt x="282" y="16"/>
                    <a:pt x="282" y="16"/>
                  </a:cubicBezTo>
                  <a:cubicBezTo>
                    <a:pt x="291" y="13"/>
                    <a:pt x="301" y="11"/>
                    <a:pt x="310" y="9"/>
                  </a:cubicBezTo>
                  <a:cubicBezTo>
                    <a:pt x="267" y="169"/>
                    <a:pt x="267" y="169"/>
                    <a:pt x="267" y="169"/>
                  </a:cubicBezTo>
                  <a:cubicBezTo>
                    <a:pt x="264" y="171"/>
                    <a:pt x="264" y="171"/>
                    <a:pt x="264" y="171"/>
                  </a:cubicBezTo>
                  <a:cubicBezTo>
                    <a:pt x="254" y="177"/>
                    <a:pt x="244" y="183"/>
                    <a:pt x="235" y="190"/>
                  </a:cubicBezTo>
                  <a:close/>
                  <a:moveTo>
                    <a:pt x="288" y="159"/>
                  </a:moveTo>
                  <a:cubicBezTo>
                    <a:pt x="298" y="154"/>
                    <a:pt x="307" y="151"/>
                    <a:pt x="317" y="148"/>
                  </a:cubicBezTo>
                  <a:cubicBezTo>
                    <a:pt x="356" y="2"/>
                    <a:pt x="356" y="2"/>
                    <a:pt x="356" y="2"/>
                  </a:cubicBezTo>
                  <a:cubicBezTo>
                    <a:pt x="347" y="3"/>
                    <a:pt x="338" y="4"/>
                    <a:pt x="329" y="5"/>
                  </a:cubicBezTo>
                  <a:cubicBezTo>
                    <a:pt x="288" y="159"/>
                    <a:pt x="288" y="159"/>
                    <a:pt x="288" y="159"/>
                  </a:cubicBezTo>
                  <a:close/>
                  <a:moveTo>
                    <a:pt x="337" y="143"/>
                  </a:moveTo>
                  <a:cubicBezTo>
                    <a:pt x="375" y="1"/>
                    <a:pt x="375" y="1"/>
                    <a:pt x="375" y="1"/>
                  </a:cubicBezTo>
                  <a:cubicBezTo>
                    <a:pt x="383" y="0"/>
                    <a:pt x="392" y="0"/>
                    <a:pt x="401" y="1"/>
                  </a:cubicBezTo>
                  <a:cubicBezTo>
                    <a:pt x="364" y="138"/>
                    <a:pt x="364" y="138"/>
                    <a:pt x="364" y="138"/>
                  </a:cubicBezTo>
                  <a:cubicBezTo>
                    <a:pt x="355" y="139"/>
                    <a:pt x="346" y="141"/>
                    <a:pt x="337" y="143"/>
                  </a:cubicBezTo>
                  <a:close/>
                  <a:moveTo>
                    <a:pt x="382" y="137"/>
                  </a:moveTo>
                  <a:cubicBezTo>
                    <a:pt x="391" y="137"/>
                    <a:pt x="400" y="137"/>
                    <a:pt x="408" y="137"/>
                  </a:cubicBezTo>
                  <a:cubicBezTo>
                    <a:pt x="444" y="4"/>
                    <a:pt x="444" y="4"/>
                    <a:pt x="444" y="4"/>
                  </a:cubicBezTo>
                  <a:cubicBezTo>
                    <a:pt x="436" y="3"/>
                    <a:pt x="427" y="2"/>
                    <a:pt x="419" y="1"/>
                  </a:cubicBezTo>
                  <a:cubicBezTo>
                    <a:pt x="382" y="137"/>
                    <a:pt x="382" y="137"/>
                    <a:pt x="382" y="137"/>
                  </a:cubicBezTo>
                  <a:close/>
                  <a:moveTo>
                    <a:pt x="426" y="139"/>
                  </a:moveTo>
                  <a:cubicBezTo>
                    <a:pt x="462" y="7"/>
                    <a:pt x="462" y="7"/>
                    <a:pt x="462" y="7"/>
                  </a:cubicBezTo>
                  <a:cubicBezTo>
                    <a:pt x="470" y="8"/>
                    <a:pt x="478" y="10"/>
                    <a:pt x="486" y="12"/>
                  </a:cubicBezTo>
                  <a:cubicBezTo>
                    <a:pt x="451" y="144"/>
                    <a:pt x="451" y="144"/>
                    <a:pt x="451" y="144"/>
                  </a:cubicBezTo>
                  <a:cubicBezTo>
                    <a:pt x="450" y="144"/>
                    <a:pt x="450" y="144"/>
                    <a:pt x="450" y="144"/>
                  </a:cubicBezTo>
                  <a:cubicBezTo>
                    <a:pt x="442" y="142"/>
                    <a:pt x="434" y="140"/>
                    <a:pt x="426" y="139"/>
                  </a:cubicBezTo>
                  <a:close/>
                  <a:moveTo>
                    <a:pt x="468" y="149"/>
                  </a:moveTo>
                  <a:cubicBezTo>
                    <a:pt x="476" y="151"/>
                    <a:pt x="484" y="154"/>
                    <a:pt x="492" y="157"/>
                  </a:cubicBezTo>
                  <a:cubicBezTo>
                    <a:pt x="527" y="25"/>
                    <a:pt x="527" y="25"/>
                    <a:pt x="527" y="25"/>
                  </a:cubicBezTo>
                  <a:cubicBezTo>
                    <a:pt x="519" y="22"/>
                    <a:pt x="511" y="19"/>
                    <a:pt x="503" y="17"/>
                  </a:cubicBezTo>
                  <a:cubicBezTo>
                    <a:pt x="468" y="149"/>
                    <a:pt x="468" y="149"/>
                    <a:pt x="468" y="149"/>
                  </a:cubicBezTo>
                  <a:close/>
                  <a:moveTo>
                    <a:pt x="508" y="165"/>
                  </a:moveTo>
                  <a:cubicBezTo>
                    <a:pt x="544" y="31"/>
                    <a:pt x="544" y="31"/>
                    <a:pt x="544" y="31"/>
                  </a:cubicBezTo>
                  <a:cubicBezTo>
                    <a:pt x="551" y="35"/>
                    <a:pt x="559" y="38"/>
                    <a:pt x="567" y="42"/>
                  </a:cubicBezTo>
                  <a:cubicBezTo>
                    <a:pt x="530" y="178"/>
                    <a:pt x="530" y="178"/>
                    <a:pt x="530" y="178"/>
                  </a:cubicBezTo>
                  <a:cubicBezTo>
                    <a:pt x="523" y="173"/>
                    <a:pt x="515" y="169"/>
                    <a:pt x="508" y="165"/>
                  </a:cubicBezTo>
                  <a:close/>
                  <a:moveTo>
                    <a:pt x="546" y="189"/>
                  </a:moveTo>
                  <a:cubicBezTo>
                    <a:pt x="553" y="194"/>
                    <a:pt x="560" y="201"/>
                    <a:pt x="567" y="207"/>
                  </a:cubicBezTo>
                  <a:cubicBezTo>
                    <a:pt x="605" y="64"/>
                    <a:pt x="605" y="64"/>
                    <a:pt x="605" y="64"/>
                  </a:cubicBezTo>
                  <a:cubicBezTo>
                    <a:pt x="598" y="59"/>
                    <a:pt x="590" y="55"/>
                    <a:pt x="583" y="50"/>
                  </a:cubicBezTo>
                  <a:cubicBezTo>
                    <a:pt x="546" y="189"/>
                    <a:pt x="546" y="189"/>
                    <a:pt x="546" y="189"/>
                  </a:cubicBezTo>
                  <a:close/>
                  <a:moveTo>
                    <a:pt x="581" y="222"/>
                  </a:moveTo>
                  <a:cubicBezTo>
                    <a:pt x="620" y="75"/>
                    <a:pt x="620" y="75"/>
                    <a:pt x="620" y="75"/>
                  </a:cubicBezTo>
                  <a:cubicBezTo>
                    <a:pt x="628" y="80"/>
                    <a:pt x="635" y="85"/>
                    <a:pt x="642" y="91"/>
                  </a:cubicBezTo>
                  <a:cubicBezTo>
                    <a:pt x="601" y="246"/>
                    <a:pt x="601" y="246"/>
                    <a:pt x="601" y="246"/>
                  </a:cubicBezTo>
                  <a:cubicBezTo>
                    <a:pt x="594" y="238"/>
                    <a:pt x="588" y="229"/>
                    <a:pt x="581" y="222"/>
                  </a:cubicBezTo>
                  <a:close/>
                  <a:moveTo>
                    <a:pt x="618" y="249"/>
                  </a:moveTo>
                  <a:cubicBezTo>
                    <a:pt x="649" y="232"/>
                    <a:pt x="649" y="232"/>
                    <a:pt x="649" y="232"/>
                  </a:cubicBezTo>
                  <a:cubicBezTo>
                    <a:pt x="645" y="197"/>
                    <a:pt x="645" y="197"/>
                    <a:pt x="645" y="197"/>
                  </a:cubicBezTo>
                  <a:cubicBezTo>
                    <a:pt x="644" y="185"/>
                    <a:pt x="646" y="174"/>
                    <a:pt x="651" y="164"/>
                  </a:cubicBezTo>
                  <a:cubicBezTo>
                    <a:pt x="656" y="155"/>
                    <a:pt x="663" y="147"/>
                    <a:pt x="673" y="141"/>
                  </a:cubicBezTo>
                  <a:cubicBezTo>
                    <a:pt x="677" y="125"/>
                    <a:pt x="677" y="125"/>
                    <a:pt x="677" y="125"/>
                  </a:cubicBezTo>
                  <a:cubicBezTo>
                    <a:pt x="671" y="118"/>
                    <a:pt x="664" y="111"/>
                    <a:pt x="657" y="104"/>
                  </a:cubicBezTo>
                  <a:cubicBezTo>
                    <a:pt x="618" y="249"/>
                    <a:pt x="618" y="249"/>
                    <a:pt x="618" y="249"/>
                  </a:cubicBezTo>
                  <a:close/>
                  <a:moveTo>
                    <a:pt x="212" y="44"/>
                  </a:moveTo>
                  <a:cubicBezTo>
                    <a:pt x="62" y="603"/>
                    <a:pt x="62" y="603"/>
                    <a:pt x="62" y="603"/>
                  </a:cubicBezTo>
                  <a:cubicBezTo>
                    <a:pt x="59" y="598"/>
                    <a:pt x="56" y="593"/>
                    <a:pt x="53" y="587"/>
                  </a:cubicBezTo>
                  <a:cubicBezTo>
                    <a:pt x="50" y="583"/>
                    <a:pt x="47" y="578"/>
                    <a:pt x="44" y="573"/>
                  </a:cubicBezTo>
                  <a:cubicBezTo>
                    <a:pt x="181" y="62"/>
                    <a:pt x="181" y="62"/>
                    <a:pt x="181" y="62"/>
                  </a:cubicBezTo>
                  <a:cubicBezTo>
                    <a:pt x="186" y="59"/>
                    <a:pt x="191" y="56"/>
                    <a:pt x="196" y="53"/>
                  </a:cubicBezTo>
                  <a:cubicBezTo>
                    <a:pt x="201" y="50"/>
                    <a:pt x="207" y="47"/>
                    <a:pt x="212" y="44"/>
                  </a:cubicBezTo>
                  <a:close/>
                  <a:moveTo>
                    <a:pt x="159" y="77"/>
                  </a:moveTo>
                  <a:cubicBezTo>
                    <a:pt x="147" y="86"/>
                    <a:pt x="136" y="95"/>
                    <a:pt x="126" y="104"/>
                  </a:cubicBezTo>
                  <a:cubicBezTo>
                    <a:pt x="18" y="508"/>
                    <a:pt x="18" y="508"/>
                    <a:pt x="18" y="508"/>
                  </a:cubicBezTo>
                  <a:cubicBezTo>
                    <a:pt x="22" y="521"/>
                    <a:pt x="27" y="535"/>
                    <a:pt x="33" y="548"/>
                  </a:cubicBezTo>
                  <a:cubicBezTo>
                    <a:pt x="159" y="77"/>
                    <a:pt x="159" y="77"/>
                    <a:pt x="159" y="77"/>
                  </a:cubicBezTo>
                  <a:close/>
                  <a:moveTo>
                    <a:pt x="101" y="130"/>
                  </a:moveTo>
                  <a:cubicBezTo>
                    <a:pt x="9" y="473"/>
                    <a:pt x="9" y="473"/>
                    <a:pt x="9" y="473"/>
                  </a:cubicBezTo>
                  <a:cubicBezTo>
                    <a:pt x="4" y="451"/>
                    <a:pt x="1" y="429"/>
                    <a:pt x="0" y="407"/>
                  </a:cubicBezTo>
                  <a:cubicBezTo>
                    <a:pt x="60" y="183"/>
                    <a:pt x="60" y="183"/>
                    <a:pt x="60" y="183"/>
                  </a:cubicBezTo>
                  <a:cubicBezTo>
                    <a:pt x="72" y="164"/>
                    <a:pt x="86" y="146"/>
                    <a:pt x="101" y="130"/>
                  </a:cubicBezTo>
                  <a:close/>
                  <a:moveTo>
                    <a:pt x="576" y="737"/>
                  </a:moveTo>
                  <a:cubicBezTo>
                    <a:pt x="699" y="276"/>
                    <a:pt x="699" y="276"/>
                    <a:pt x="699" y="276"/>
                  </a:cubicBezTo>
                  <a:cubicBezTo>
                    <a:pt x="705" y="279"/>
                    <a:pt x="712" y="280"/>
                    <a:pt x="718" y="281"/>
                  </a:cubicBezTo>
                  <a:cubicBezTo>
                    <a:pt x="720" y="281"/>
                    <a:pt x="722" y="281"/>
                    <a:pt x="724" y="281"/>
                  </a:cubicBezTo>
                  <a:cubicBezTo>
                    <a:pt x="607" y="718"/>
                    <a:pt x="607" y="718"/>
                    <a:pt x="607" y="718"/>
                  </a:cubicBezTo>
                  <a:cubicBezTo>
                    <a:pt x="600" y="722"/>
                    <a:pt x="594" y="727"/>
                    <a:pt x="587" y="730"/>
                  </a:cubicBezTo>
                  <a:cubicBezTo>
                    <a:pt x="583" y="733"/>
                    <a:pt x="580" y="735"/>
                    <a:pt x="576" y="737"/>
                  </a:cubicBezTo>
                  <a:close/>
                  <a:moveTo>
                    <a:pt x="629" y="702"/>
                  </a:moveTo>
                  <a:cubicBezTo>
                    <a:pt x="744" y="276"/>
                    <a:pt x="744" y="276"/>
                    <a:pt x="744" y="276"/>
                  </a:cubicBezTo>
                  <a:cubicBezTo>
                    <a:pt x="746" y="275"/>
                    <a:pt x="748" y="274"/>
                    <a:pt x="750" y="273"/>
                  </a:cubicBezTo>
                  <a:cubicBezTo>
                    <a:pt x="762" y="266"/>
                    <a:pt x="762" y="266"/>
                    <a:pt x="762" y="266"/>
                  </a:cubicBezTo>
                  <a:cubicBezTo>
                    <a:pt x="764" y="272"/>
                    <a:pt x="766" y="278"/>
                    <a:pt x="767" y="284"/>
                  </a:cubicBezTo>
                  <a:cubicBezTo>
                    <a:pt x="663" y="673"/>
                    <a:pt x="663" y="673"/>
                    <a:pt x="663" y="673"/>
                  </a:cubicBezTo>
                  <a:cubicBezTo>
                    <a:pt x="653" y="683"/>
                    <a:pt x="641" y="693"/>
                    <a:pt x="629" y="702"/>
                  </a:cubicBezTo>
                  <a:close/>
                  <a:moveTo>
                    <a:pt x="689" y="646"/>
                  </a:moveTo>
                  <a:cubicBezTo>
                    <a:pt x="705" y="627"/>
                    <a:pt x="719" y="608"/>
                    <a:pt x="731" y="587"/>
                  </a:cubicBezTo>
                  <a:cubicBezTo>
                    <a:pt x="783" y="393"/>
                    <a:pt x="783" y="393"/>
                    <a:pt x="783" y="393"/>
                  </a:cubicBezTo>
                  <a:cubicBezTo>
                    <a:pt x="783" y="369"/>
                    <a:pt x="780" y="344"/>
                    <a:pt x="776" y="320"/>
                  </a:cubicBezTo>
                  <a:lnTo>
                    <a:pt x="689" y="646"/>
                  </a:lnTo>
                  <a:close/>
                </a:path>
              </a:pathLst>
            </a:custGeom>
            <a:solidFill>
              <a:srgbClr val="F24B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2" name="Freeform 272"/>
            <p:cNvSpPr>
              <a:spLocks noEditPoints="1"/>
            </p:cNvSpPr>
            <p:nvPr/>
          </p:nvSpPr>
          <p:spPr bwMode="auto">
            <a:xfrm>
              <a:off x="4949826" y="2319338"/>
              <a:ext cx="241300" cy="227012"/>
            </a:xfrm>
            <a:custGeom>
              <a:avLst/>
              <a:gdLst>
                <a:gd name="T0" fmla="*/ 152 w 152"/>
                <a:gd name="T1" fmla="*/ 28 h 143"/>
                <a:gd name="T2" fmla="*/ 149 w 152"/>
                <a:gd name="T3" fmla="*/ 0 h 143"/>
                <a:gd name="T4" fmla="*/ 129 w 152"/>
                <a:gd name="T5" fmla="*/ 12 h 143"/>
                <a:gd name="T6" fmla="*/ 111 w 152"/>
                <a:gd name="T7" fmla="*/ 80 h 143"/>
                <a:gd name="T8" fmla="*/ 144 w 152"/>
                <a:gd name="T9" fmla="*/ 61 h 143"/>
                <a:gd name="T10" fmla="*/ 152 w 152"/>
                <a:gd name="T11" fmla="*/ 28 h 143"/>
                <a:gd name="T12" fmla="*/ 152 w 152"/>
                <a:gd name="T13" fmla="*/ 28 h 143"/>
                <a:gd name="T14" fmla="*/ 106 w 152"/>
                <a:gd name="T15" fmla="*/ 26 h 143"/>
                <a:gd name="T16" fmla="*/ 74 w 152"/>
                <a:gd name="T17" fmla="*/ 45 h 143"/>
                <a:gd name="T18" fmla="*/ 56 w 152"/>
                <a:gd name="T19" fmla="*/ 111 h 143"/>
                <a:gd name="T20" fmla="*/ 89 w 152"/>
                <a:gd name="T21" fmla="*/ 92 h 143"/>
                <a:gd name="T22" fmla="*/ 106 w 152"/>
                <a:gd name="T23" fmla="*/ 26 h 143"/>
                <a:gd name="T24" fmla="*/ 106 w 152"/>
                <a:gd name="T25" fmla="*/ 26 h 143"/>
                <a:gd name="T26" fmla="*/ 51 w 152"/>
                <a:gd name="T27" fmla="*/ 57 h 143"/>
                <a:gd name="T28" fmla="*/ 18 w 152"/>
                <a:gd name="T29" fmla="*/ 77 h 143"/>
                <a:gd name="T30" fmla="*/ 0 w 152"/>
                <a:gd name="T31" fmla="*/ 143 h 143"/>
                <a:gd name="T32" fmla="*/ 33 w 152"/>
                <a:gd name="T33" fmla="*/ 124 h 143"/>
                <a:gd name="T34" fmla="*/ 51 w 152"/>
                <a:gd name="T35" fmla="*/ 57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52" h="143">
                  <a:moveTo>
                    <a:pt x="152" y="28"/>
                  </a:moveTo>
                  <a:lnTo>
                    <a:pt x="149" y="0"/>
                  </a:lnTo>
                  <a:lnTo>
                    <a:pt x="129" y="12"/>
                  </a:lnTo>
                  <a:lnTo>
                    <a:pt x="111" y="80"/>
                  </a:lnTo>
                  <a:lnTo>
                    <a:pt x="144" y="61"/>
                  </a:lnTo>
                  <a:lnTo>
                    <a:pt x="152" y="28"/>
                  </a:lnTo>
                  <a:lnTo>
                    <a:pt x="152" y="28"/>
                  </a:lnTo>
                  <a:close/>
                  <a:moveTo>
                    <a:pt x="106" y="26"/>
                  </a:moveTo>
                  <a:lnTo>
                    <a:pt x="74" y="45"/>
                  </a:lnTo>
                  <a:lnTo>
                    <a:pt x="56" y="111"/>
                  </a:lnTo>
                  <a:lnTo>
                    <a:pt x="89" y="92"/>
                  </a:lnTo>
                  <a:lnTo>
                    <a:pt x="106" y="26"/>
                  </a:lnTo>
                  <a:lnTo>
                    <a:pt x="106" y="26"/>
                  </a:lnTo>
                  <a:close/>
                  <a:moveTo>
                    <a:pt x="51" y="57"/>
                  </a:moveTo>
                  <a:lnTo>
                    <a:pt x="18" y="77"/>
                  </a:lnTo>
                  <a:lnTo>
                    <a:pt x="0" y="143"/>
                  </a:lnTo>
                  <a:lnTo>
                    <a:pt x="33" y="124"/>
                  </a:lnTo>
                  <a:lnTo>
                    <a:pt x="51" y="57"/>
                  </a:lnTo>
                  <a:close/>
                </a:path>
              </a:pathLst>
            </a:custGeom>
            <a:solidFill>
              <a:srgbClr val="FFC0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3" name="Freeform 273"/>
            <p:cNvSpPr>
              <a:spLocks noEditPoints="1"/>
            </p:cNvSpPr>
            <p:nvPr/>
          </p:nvSpPr>
          <p:spPr bwMode="auto">
            <a:xfrm>
              <a:off x="3767138" y="2127251"/>
              <a:ext cx="1558925" cy="1423987"/>
            </a:xfrm>
            <a:custGeom>
              <a:avLst/>
              <a:gdLst>
                <a:gd name="T0" fmla="*/ 844 w 927"/>
                <a:gd name="T1" fmla="*/ 114 h 846"/>
                <a:gd name="T2" fmla="*/ 699 w 927"/>
                <a:gd name="T3" fmla="*/ 206 h 846"/>
                <a:gd name="T4" fmla="*/ 697 w 927"/>
                <a:gd name="T5" fmla="*/ 252 h 846"/>
                <a:gd name="T6" fmla="*/ 692 w 927"/>
                <a:gd name="T7" fmla="*/ 279 h 846"/>
                <a:gd name="T8" fmla="*/ 751 w 927"/>
                <a:gd name="T9" fmla="*/ 311 h 846"/>
                <a:gd name="T10" fmla="*/ 795 w 927"/>
                <a:gd name="T11" fmla="*/ 296 h 846"/>
                <a:gd name="T12" fmla="*/ 620 w 927"/>
                <a:gd name="T13" fmla="*/ 760 h 846"/>
                <a:gd name="T14" fmla="*/ 86 w 927"/>
                <a:gd name="T15" fmla="*/ 617 h 846"/>
                <a:gd name="T16" fmla="*/ 229 w 927"/>
                <a:gd name="T17" fmla="*/ 83 h 846"/>
                <a:gd name="T18" fmla="*/ 719 w 927"/>
                <a:gd name="T19" fmla="*/ 164 h 846"/>
                <a:gd name="T20" fmla="*/ 684 w 927"/>
                <a:gd name="T21" fmla="*/ 194 h 846"/>
                <a:gd name="T22" fmla="*/ 682 w 927"/>
                <a:gd name="T23" fmla="*/ 262 h 846"/>
                <a:gd name="T24" fmla="*/ 637 w 927"/>
                <a:gd name="T25" fmla="*/ 281 h 846"/>
                <a:gd name="T26" fmla="*/ 297 w 927"/>
                <a:gd name="T27" fmla="*/ 201 h 846"/>
                <a:gd name="T28" fmla="*/ 204 w 927"/>
                <a:gd name="T29" fmla="*/ 549 h 846"/>
                <a:gd name="T30" fmla="*/ 552 w 927"/>
                <a:gd name="T31" fmla="*/ 642 h 846"/>
                <a:gd name="T32" fmla="*/ 652 w 927"/>
                <a:gd name="T33" fmla="*/ 308 h 846"/>
                <a:gd name="T34" fmla="*/ 692 w 927"/>
                <a:gd name="T35" fmla="*/ 279 h 846"/>
                <a:gd name="T36" fmla="*/ 524 w 927"/>
                <a:gd name="T37" fmla="*/ 376 h 846"/>
                <a:gd name="T38" fmla="*/ 530 w 927"/>
                <a:gd name="T39" fmla="*/ 459 h 846"/>
                <a:gd name="T40" fmla="*/ 395 w 927"/>
                <a:gd name="T41" fmla="*/ 529 h 846"/>
                <a:gd name="T42" fmla="*/ 328 w 927"/>
                <a:gd name="T43" fmla="*/ 478 h 846"/>
                <a:gd name="T44" fmla="*/ 368 w 927"/>
                <a:gd name="T45" fmla="*/ 325 h 846"/>
                <a:gd name="T46" fmla="*/ 512 w 927"/>
                <a:gd name="T47" fmla="*/ 352 h 846"/>
                <a:gd name="T48" fmla="*/ 623 w 927"/>
                <a:gd name="T49" fmla="*/ 295 h 846"/>
                <a:gd name="T50" fmla="*/ 478 w 927"/>
                <a:gd name="T51" fmla="*/ 193 h 846"/>
                <a:gd name="T52" fmla="*/ 198 w 927"/>
                <a:gd name="T53" fmla="*/ 361 h 846"/>
                <a:gd name="T54" fmla="*/ 364 w 927"/>
                <a:gd name="T55" fmla="*/ 648 h 846"/>
                <a:gd name="T56" fmla="*/ 649 w 927"/>
                <a:gd name="T57" fmla="*/ 489 h 846"/>
                <a:gd name="T58" fmla="*/ 633 w 927"/>
                <a:gd name="T59" fmla="*/ 313 h 846"/>
                <a:gd name="T60" fmla="*/ 424 w 927"/>
                <a:gd name="T61" fmla="*/ 434 h 846"/>
                <a:gd name="T62" fmla="*/ 414 w 927"/>
                <a:gd name="T63" fmla="*/ 416 h 846"/>
                <a:gd name="T64" fmla="*/ 496 w 927"/>
                <a:gd name="T65" fmla="*/ 365 h 846"/>
                <a:gd name="T66" fmla="*/ 379 w 927"/>
                <a:gd name="T67" fmla="*/ 343 h 846"/>
                <a:gd name="T68" fmla="*/ 345 w 927"/>
                <a:gd name="T69" fmla="*/ 467 h 846"/>
                <a:gd name="T70" fmla="*/ 401 w 927"/>
                <a:gd name="T71" fmla="*/ 510 h 846"/>
                <a:gd name="T72" fmla="*/ 470 w 927"/>
                <a:gd name="T73" fmla="*/ 501 h 846"/>
                <a:gd name="T74" fmla="*/ 509 w 927"/>
                <a:gd name="T75" fmla="*/ 388 h 846"/>
                <a:gd name="T76" fmla="*/ 866 w 927"/>
                <a:gd name="T77" fmla="*/ 166 h 846"/>
                <a:gd name="T78" fmla="*/ 925 w 927"/>
                <a:gd name="T79" fmla="*/ 219 h 846"/>
                <a:gd name="T80" fmla="*/ 812 w 927"/>
                <a:gd name="T81" fmla="*/ 286 h 846"/>
                <a:gd name="T82" fmla="*/ 630 w 927"/>
                <a:gd name="T83" fmla="*/ 778 h 846"/>
                <a:gd name="T84" fmla="*/ 68 w 927"/>
                <a:gd name="T85" fmla="*/ 627 h 846"/>
                <a:gd name="T86" fmla="*/ 219 w 927"/>
                <a:gd name="T87" fmla="*/ 65 h 846"/>
                <a:gd name="T88" fmla="*/ 736 w 927"/>
                <a:gd name="T89" fmla="*/ 154 h 846"/>
                <a:gd name="T90" fmla="*/ 850 w 927"/>
                <a:gd name="T91" fmla="*/ 89 h 846"/>
                <a:gd name="T92" fmla="*/ 866 w 927"/>
                <a:gd name="T93" fmla="*/ 166 h 846"/>
                <a:gd name="T94" fmla="*/ 748 w 927"/>
                <a:gd name="T95" fmla="*/ 292 h 846"/>
                <a:gd name="T96" fmla="*/ 707 w 927"/>
                <a:gd name="T97" fmla="*/ 270 h 846"/>
                <a:gd name="T98" fmla="*/ 900 w 927"/>
                <a:gd name="T99" fmla="*/ 211 h 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927" h="846">
                  <a:moveTo>
                    <a:pt x="850" y="164"/>
                  </a:moveTo>
                  <a:cubicBezTo>
                    <a:pt x="844" y="114"/>
                    <a:pt x="844" y="114"/>
                    <a:pt x="844" y="114"/>
                  </a:cubicBezTo>
                  <a:cubicBezTo>
                    <a:pt x="716" y="188"/>
                    <a:pt x="716" y="188"/>
                    <a:pt x="716" y="188"/>
                  </a:cubicBezTo>
                  <a:cubicBezTo>
                    <a:pt x="709" y="193"/>
                    <a:pt x="703" y="199"/>
                    <a:pt x="699" y="206"/>
                  </a:cubicBezTo>
                  <a:cubicBezTo>
                    <a:pt x="696" y="213"/>
                    <a:pt x="694" y="221"/>
                    <a:pt x="695" y="229"/>
                  </a:cubicBezTo>
                  <a:cubicBezTo>
                    <a:pt x="697" y="252"/>
                    <a:pt x="697" y="252"/>
                    <a:pt x="697" y="252"/>
                  </a:cubicBezTo>
                  <a:cubicBezTo>
                    <a:pt x="850" y="164"/>
                    <a:pt x="850" y="164"/>
                    <a:pt x="850" y="164"/>
                  </a:cubicBezTo>
                  <a:close/>
                  <a:moveTo>
                    <a:pt x="692" y="279"/>
                  </a:moveTo>
                  <a:cubicBezTo>
                    <a:pt x="720" y="299"/>
                    <a:pt x="720" y="299"/>
                    <a:pt x="720" y="299"/>
                  </a:cubicBezTo>
                  <a:cubicBezTo>
                    <a:pt x="729" y="306"/>
                    <a:pt x="740" y="310"/>
                    <a:pt x="751" y="311"/>
                  </a:cubicBezTo>
                  <a:cubicBezTo>
                    <a:pt x="762" y="311"/>
                    <a:pt x="773" y="309"/>
                    <a:pt x="783" y="303"/>
                  </a:cubicBezTo>
                  <a:cubicBezTo>
                    <a:pt x="795" y="296"/>
                    <a:pt x="795" y="296"/>
                    <a:pt x="795" y="296"/>
                  </a:cubicBezTo>
                  <a:cubicBezTo>
                    <a:pt x="824" y="381"/>
                    <a:pt x="822" y="472"/>
                    <a:pt x="792" y="554"/>
                  </a:cubicBezTo>
                  <a:cubicBezTo>
                    <a:pt x="762" y="638"/>
                    <a:pt x="703" y="712"/>
                    <a:pt x="620" y="760"/>
                  </a:cubicBezTo>
                  <a:cubicBezTo>
                    <a:pt x="526" y="815"/>
                    <a:pt x="420" y="826"/>
                    <a:pt x="323" y="800"/>
                  </a:cubicBezTo>
                  <a:cubicBezTo>
                    <a:pt x="226" y="774"/>
                    <a:pt x="140" y="711"/>
                    <a:pt x="86" y="617"/>
                  </a:cubicBezTo>
                  <a:cubicBezTo>
                    <a:pt x="31" y="524"/>
                    <a:pt x="21" y="417"/>
                    <a:pt x="46" y="320"/>
                  </a:cubicBezTo>
                  <a:cubicBezTo>
                    <a:pt x="72" y="224"/>
                    <a:pt x="135" y="137"/>
                    <a:pt x="229" y="83"/>
                  </a:cubicBezTo>
                  <a:cubicBezTo>
                    <a:pt x="312" y="35"/>
                    <a:pt x="406" y="21"/>
                    <a:pt x="494" y="37"/>
                  </a:cubicBezTo>
                  <a:cubicBezTo>
                    <a:pt x="579" y="52"/>
                    <a:pt x="659" y="96"/>
                    <a:pt x="719" y="164"/>
                  </a:cubicBezTo>
                  <a:cubicBezTo>
                    <a:pt x="706" y="171"/>
                    <a:pt x="706" y="171"/>
                    <a:pt x="706" y="171"/>
                  </a:cubicBezTo>
                  <a:cubicBezTo>
                    <a:pt x="696" y="177"/>
                    <a:pt x="689" y="185"/>
                    <a:pt x="684" y="194"/>
                  </a:cubicBezTo>
                  <a:cubicBezTo>
                    <a:pt x="679" y="204"/>
                    <a:pt x="677" y="215"/>
                    <a:pt x="678" y="227"/>
                  </a:cubicBezTo>
                  <a:cubicBezTo>
                    <a:pt x="682" y="262"/>
                    <a:pt x="682" y="262"/>
                    <a:pt x="682" y="262"/>
                  </a:cubicBezTo>
                  <a:cubicBezTo>
                    <a:pt x="638" y="287"/>
                    <a:pt x="638" y="287"/>
                    <a:pt x="638" y="287"/>
                  </a:cubicBezTo>
                  <a:cubicBezTo>
                    <a:pt x="638" y="285"/>
                    <a:pt x="638" y="283"/>
                    <a:pt x="637" y="281"/>
                  </a:cubicBezTo>
                  <a:cubicBezTo>
                    <a:pt x="600" y="225"/>
                    <a:pt x="544" y="188"/>
                    <a:pt x="483" y="174"/>
                  </a:cubicBezTo>
                  <a:cubicBezTo>
                    <a:pt x="422" y="159"/>
                    <a:pt x="355" y="167"/>
                    <a:pt x="297" y="201"/>
                  </a:cubicBezTo>
                  <a:cubicBezTo>
                    <a:pt x="236" y="236"/>
                    <a:pt x="195" y="293"/>
                    <a:pt x="178" y="356"/>
                  </a:cubicBezTo>
                  <a:cubicBezTo>
                    <a:pt x="161" y="419"/>
                    <a:pt x="168" y="488"/>
                    <a:pt x="204" y="549"/>
                  </a:cubicBezTo>
                  <a:cubicBezTo>
                    <a:pt x="239" y="610"/>
                    <a:pt x="295" y="651"/>
                    <a:pt x="358" y="668"/>
                  </a:cubicBezTo>
                  <a:cubicBezTo>
                    <a:pt x="421" y="685"/>
                    <a:pt x="491" y="678"/>
                    <a:pt x="552" y="642"/>
                  </a:cubicBezTo>
                  <a:cubicBezTo>
                    <a:pt x="610" y="609"/>
                    <a:pt x="650" y="555"/>
                    <a:pt x="668" y="495"/>
                  </a:cubicBezTo>
                  <a:cubicBezTo>
                    <a:pt x="686" y="435"/>
                    <a:pt x="682" y="368"/>
                    <a:pt x="652" y="308"/>
                  </a:cubicBezTo>
                  <a:cubicBezTo>
                    <a:pt x="651" y="306"/>
                    <a:pt x="650" y="305"/>
                    <a:pt x="648" y="304"/>
                  </a:cubicBezTo>
                  <a:cubicBezTo>
                    <a:pt x="692" y="279"/>
                    <a:pt x="692" y="279"/>
                    <a:pt x="692" y="279"/>
                  </a:cubicBezTo>
                  <a:close/>
                  <a:moveTo>
                    <a:pt x="633" y="313"/>
                  </a:moveTo>
                  <a:cubicBezTo>
                    <a:pt x="524" y="376"/>
                    <a:pt x="524" y="376"/>
                    <a:pt x="524" y="376"/>
                  </a:cubicBezTo>
                  <a:cubicBezTo>
                    <a:pt x="526" y="377"/>
                    <a:pt x="527" y="379"/>
                    <a:pt x="528" y="381"/>
                  </a:cubicBezTo>
                  <a:cubicBezTo>
                    <a:pt x="538" y="406"/>
                    <a:pt x="538" y="434"/>
                    <a:pt x="530" y="459"/>
                  </a:cubicBezTo>
                  <a:cubicBezTo>
                    <a:pt x="521" y="483"/>
                    <a:pt x="504" y="504"/>
                    <a:pt x="480" y="518"/>
                  </a:cubicBezTo>
                  <a:cubicBezTo>
                    <a:pt x="453" y="534"/>
                    <a:pt x="423" y="537"/>
                    <a:pt x="395" y="529"/>
                  </a:cubicBezTo>
                  <a:cubicBezTo>
                    <a:pt x="395" y="530"/>
                    <a:pt x="395" y="530"/>
                    <a:pt x="395" y="530"/>
                  </a:cubicBezTo>
                  <a:cubicBezTo>
                    <a:pt x="368" y="522"/>
                    <a:pt x="343" y="504"/>
                    <a:pt x="328" y="478"/>
                  </a:cubicBezTo>
                  <a:cubicBezTo>
                    <a:pt x="312" y="451"/>
                    <a:pt x="309" y="420"/>
                    <a:pt x="317" y="393"/>
                  </a:cubicBezTo>
                  <a:cubicBezTo>
                    <a:pt x="324" y="365"/>
                    <a:pt x="342" y="340"/>
                    <a:pt x="368" y="325"/>
                  </a:cubicBezTo>
                  <a:cubicBezTo>
                    <a:pt x="393" y="311"/>
                    <a:pt x="420" y="307"/>
                    <a:pt x="445" y="312"/>
                  </a:cubicBezTo>
                  <a:cubicBezTo>
                    <a:pt x="471" y="317"/>
                    <a:pt x="495" y="331"/>
                    <a:pt x="512" y="352"/>
                  </a:cubicBezTo>
                  <a:cubicBezTo>
                    <a:pt x="513" y="354"/>
                    <a:pt x="514" y="356"/>
                    <a:pt x="514" y="358"/>
                  </a:cubicBezTo>
                  <a:cubicBezTo>
                    <a:pt x="623" y="295"/>
                    <a:pt x="623" y="295"/>
                    <a:pt x="623" y="295"/>
                  </a:cubicBezTo>
                  <a:cubicBezTo>
                    <a:pt x="622" y="295"/>
                    <a:pt x="621" y="293"/>
                    <a:pt x="620" y="292"/>
                  </a:cubicBezTo>
                  <a:cubicBezTo>
                    <a:pt x="586" y="241"/>
                    <a:pt x="535" y="207"/>
                    <a:pt x="478" y="193"/>
                  </a:cubicBezTo>
                  <a:cubicBezTo>
                    <a:pt x="422" y="180"/>
                    <a:pt x="361" y="187"/>
                    <a:pt x="307" y="218"/>
                  </a:cubicBezTo>
                  <a:cubicBezTo>
                    <a:pt x="251" y="251"/>
                    <a:pt x="213" y="303"/>
                    <a:pt x="198" y="361"/>
                  </a:cubicBezTo>
                  <a:cubicBezTo>
                    <a:pt x="182" y="419"/>
                    <a:pt x="189" y="483"/>
                    <a:pt x="221" y="539"/>
                  </a:cubicBezTo>
                  <a:cubicBezTo>
                    <a:pt x="253" y="595"/>
                    <a:pt x="306" y="633"/>
                    <a:pt x="364" y="648"/>
                  </a:cubicBezTo>
                  <a:cubicBezTo>
                    <a:pt x="422" y="664"/>
                    <a:pt x="486" y="657"/>
                    <a:pt x="542" y="625"/>
                  </a:cubicBezTo>
                  <a:cubicBezTo>
                    <a:pt x="596" y="594"/>
                    <a:pt x="632" y="545"/>
                    <a:pt x="649" y="489"/>
                  </a:cubicBezTo>
                  <a:cubicBezTo>
                    <a:pt x="666" y="434"/>
                    <a:pt x="662" y="372"/>
                    <a:pt x="634" y="317"/>
                  </a:cubicBezTo>
                  <a:cubicBezTo>
                    <a:pt x="634" y="316"/>
                    <a:pt x="633" y="314"/>
                    <a:pt x="633" y="313"/>
                  </a:cubicBezTo>
                  <a:close/>
                  <a:moveTo>
                    <a:pt x="509" y="385"/>
                  </a:moveTo>
                  <a:cubicBezTo>
                    <a:pt x="424" y="434"/>
                    <a:pt x="424" y="434"/>
                    <a:pt x="424" y="434"/>
                  </a:cubicBezTo>
                  <a:cubicBezTo>
                    <a:pt x="419" y="436"/>
                    <a:pt x="413" y="435"/>
                    <a:pt x="410" y="430"/>
                  </a:cubicBezTo>
                  <a:cubicBezTo>
                    <a:pt x="408" y="425"/>
                    <a:pt x="409" y="419"/>
                    <a:pt x="414" y="416"/>
                  </a:cubicBezTo>
                  <a:cubicBezTo>
                    <a:pt x="499" y="367"/>
                    <a:pt x="499" y="367"/>
                    <a:pt x="499" y="367"/>
                  </a:cubicBezTo>
                  <a:cubicBezTo>
                    <a:pt x="498" y="367"/>
                    <a:pt x="497" y="366"/>
                    <a:pt x="496" y="365"/>
                  </a:cubicBezTo>
                  <a:cubicBezTo>
                    <a:pt x="482" y="347"/>
                    <a:pt x="462" y="336"/>
                    <a:pt x="441" y="332"/>
                  </a:cubicBezTo>
                  <a:cubicBezTo>
                    <a:pt x="421" y="328"/>
                    <a:pt x="398" y="331"/>
                    <a:pt x="379" y="343"/>
                  </a:cubicBezTo>
                  <a:cubicBezTo>
                    <a:pt x="357" y="355"/>
                    <a:pt x="342" y="375"/>
                    <a:pt x="336" y="398"/>
                  </a:cubicBezTo>
                  <a:cubicBezTo>
                    <a:pt x="330" y="421"/>
                    <a:pt x="332" y="446"/>
                    <a:pt x="345" y="467"/>
                  </a:cubicBezTo>
                  <a:cubicBezTo>
                    <a:pt x="358" y="489"/>
                    <a:pt x="378" y="504"/>
                    <a:pt x="401" y="510"/>
                  </a:cubicBezTo>
                  <a:cubicBezTo>
                    <a:pt x="401" y="510"/>
                    <a:pt x="401" y="510"/>
                    <a:pt x="401" y="510"/>
                  </a:cubicBezTo>
                  <a:cubicBezTo>
                    <a:pt x="401" y="510"/>
                    <a:pt x="401" y="510"/>
                    <a:pt x="401" y="510"/>
                  </a:cubicBezTo>
                  <a:cubicBezTo>
                    <a:pt x="423" y="516"/>
                    <a:pt x="448" y="514"/>
                    <a:pt x="470" y="501"/>
                  </a:cubicBezTo>
                  <a:cubicBezTo>
                    <a:pt x="490" y="490"/>
                    <a:pt x="504" y="472"/>
                    <a:pt x="511" y="452"/>
                  </a:cubicBezTo>
                  <a:cubicBezTo>
                    <a:pt x="518" y="432"/>
                    <a:pt x="518" y="409"/>
                    <a:pt x="509" y="388"/>
                  </a:cubicBezTo>
                  <a:cubicBezTo>
                    <a:pt x="509" y="387"/>
                    <a:pt x="509" y="386"/>
                    <a:pt x="509" y="385"/>
                  </a:cubicBezTo>
                  <a:close/>
                  <a:moveTo>
                    <a:pt x="866" y="166"/>
                  </a:moveTo>
                  <a:cubicBezTo>
                    <a:pt x="921" y="206"/>
                    <a:pt x="921" y="206"/>
                    <a:pt x="921" y="206"/>
                  </a:cubicBezTo>
                  <a:cubicBezTo>
                    <a:pt x="925" y="209"/>
                    <a:pt x="927" y="215"/>
                    <a:pt x="925" y="219"/>
                  </a:cubicBezTo>
                  <a:cubicBezTo>
                    <a:pt x="924" y="221"/>
                    <a:pt x="923" y="222"/>
                    <a:pt x="922" y="222"/>
                  </a:cubicBezTo>
                  <a:cubicBezTo>
                    <a:pt x="812" y="286"/>
                    <a:pt x="812" y="286"/>
                    <a:pt x="812" y="286"/>
                  </a:cubicBezTo>
                  <a:cubicBezTo>
                    <a:pt x="844" y="377"/>
                    <a:pt x="843" y="474"/>
                    <a:pt x="811" y="561"/>
                  </a:cubicBezTo>
                  <a:cubicBezTo>
                    <a:pt x="780" y="649"/>
                    <a:pt x="718" y="727"/>
                    <a:pt x="630" y="778"/>
                  </a:cubicBezTo>
                  <a:cubicBezTo>
                    <a:pt x="532" y="835"/>
                    <a:pt x="420" y="846"/>
                    <a:pt x="318" y="819"/>
                  </a:cubicBezTo>
                  <a:cubicBezTo>
                    <a:pt x="216" y="792"/>
                    <a:pt x="125" y="726"/>
                    <a:pt x="68" y="627"/>
                  </a:cubicBezTo>
                  <a:cubicBezTo>
                    <a:pt x="11" y="529"/>
                    <a:pt x="0" y="417"/>
                    <a:pt x="27" y="315"/>
                  </a:cubicBezTo>
                  <a:cubicBezTo>
                    <a:pt x="54" y="214"/>
                    <a:pt x="120" y="122"/>
                    <a:pt x="219" y="65"/>
                  </a:cubicBezTo>
                  <a:cubicBezTo>
                    <a:pt x="306" y="15"/>
                    <a:pt x="405" y="0"/>
                    <a:pt x="497" y="17"/>
                  </a:cubicBezTo>
                  <a:cubicBezTo>
                    <a:pt x="588" y="33"/>
                    <a:pt x="673" y="80"/>
                    <a:pt x="736" y="154"/>
                  </a:cubicBezTo>
                  <a:cubicBezTo>
                    <a:pt x="846" y="90"/>
                    <a:pt x="846" y="90"/>
                    <a:pt x="846" y="90"/>
                  </a:cubicBezTo>
                  <a:cubicBezTo>
                    <a:pt x="847" y="89"/>
                    <a:pt x="848" y="89"/>
                    <a:pt x="850" y="89"/>
                  </a:cubicBezTo>
                  <a:cubicBezTo>
                    <a:pt x="855" y="90"/>
                    <a:pt x="859" y="94"/>
                    <a:pt x="859" y="100"/>
                  </a:cubicBezTo>
                  <a:cubicBezTo>
                    <a:pt x="866" y="166"/>
                    <a:pt x="866" y="166"/>
                    <a:pt x="866" y="166"/>
                  </a:cubicBezTo>
                  <a:close/>
                  <a:moveTo>
                    <a:pt x="773" y="286"/>
                  </a:moveTo>
                  <a:cubicBezTo>
                    <a:pt x="765" y="290"/>
                    <a:pt x="757" y="292"/>
                    <a:pt x="748" y="292"/>
                  </a:cubicBezTo>
                  <a:cubicBezTo>
                    <a:pt x="741" y="291"/>
                    <a:pt x="733" y="289"/>
                    <a:pt x="726" y="284"/>
                  </a:cubicBezTo>
                  <a:cubicBezTo>
                    <a:pt x="707" y="270"/>
                    <a:pt x="707" y="270"/>
                    <a:pt x="707" y="270"/>
                  </a:cubicBezTo>
                  <a:cubicBezTo>
                    <a:pt x="860" y="182"/>
                    <a:pt x="860" y="182"/>
                    <a:pt x="860" y="182"/>
                  </a:cubicBezTo>
                  <a:cubicBezTo>
                    <a:pt x="900" y="211"/>
                    <a:pt x="900" y="211"/>
                    <a:pt x="900" y="211"/>
                  </a:cubicBezTo>
                  <a:lnTo>
                    <a:pt x="773" y="286"/>
                  </a:ln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274" name="Freeform 274"/>
          <p:cNvSpPr>
            <a:spLocks noEditPoints="1"/>
          </p:cNvSpPr>
          <p:nvPr/>
        </p:nvSpPr>
        <p:spPr bwMode="auto">
          <a:xfrm>
            <a:off x="5514976" y="3240088"/>
            <a:ext cx="185738" cy="122237"/>
          </a:xfrm>
          <a:custGeom>
            <a:avLst/>
            <a:gdLst>
              <a:gd name="T0" fmla="*/ 45 w 117"/>
              <a:gd name="T1" fmla="*/ 77 h 77"/>
              <a:gd name="T2" fmla="*/ 70 w 117"/>
              <a:gd name="T3" fmla="*/ 77 h 77"/>
              <a:gd name="T4" fmla="*/ 93 w 117"/>
              <a:gd name="T5" fmla="*/ 55 h 77"/>
              <a:gd name="T6" fmla="*/ 117 w 117"/>
              <a:gd name="T7" fmla="*/ 5 h 77"/>
              <a:gd name="T8" fmla="*/ 45 w 117"/>
              <a:gd name="T9" fmla="*/ 77 h 77"/>
              <a:gd name="T10" fmla="*/ 45 w 117"/>
              <a:gd name="T11" fmla="*/ 77 h 77"/>
              <a:gd name="T12" fmla="*/ 105 w 117"/>
              <a:gd name="T13" fmla="*/ 0 h 77"/>
              <a:gd name="T14" fmla="*/ 36 w 117"/>
              <a:gd name="T15" fmla="*/ 69 h 77"/>
              <a:gd name="T16" fmla="*/ 27 w 117"/>
              <a:gd name="T17" fmla="*/ 53 h 77"/>
              <a:gd name="T18" fmla="*/ 79 w 117"/>
              <a:gd name="T19" fmla="*/ 0 h 77"/>
              <a:gd name="T20" fmla="*/ 105 w 117"/>
              <a:gd name="T21" fmla="*/ 0 h 77"/>
              <a:gd name="T22" fmla="*/ 105 w 117"/>
              <a:gd name="T23" fmla="*/ 0 h 77"/>
              <a:gd name="T24" fmla="*/ 62 w 117"/>
              <a:gd name="T25" fmla="*/ 0 h 77"/>
              <a:gd name="T26" fmla="*/ 21 w 117"/>
              <a:gd name="T27" fmla="*/ 41 h 77"/>
              <a:gd name="T28" fmla="*/ 13 w 117"/>
              <a:gd name="T29" fmla="*/ 25 h 77"/>
              <a:gd name="T30" fmla="*/ 37 w 117"/>
              <a:gd name="T31" fmla="*/ 0 h 77"/>
              <a:gd name="T32" fmla="*/ 62 w 117"/>
              <a:gd name="T33" fmla="*/ 0 h 77"/>
              <a:gd name="T34" fmla="*/ 62 w 117"/>
              <a:gd name="T35" fmla="*/ 0 h 77"/>
              <a:gd name="T36" fmla="*/ 20 w 117"/>
              <a:gd name="T37" fmla="*/ 0 h 77"/>
              <a:gd name="T38" fmla="*/ 0 w 117"/>
              <a:gd name="T39" fmla="*/ 0 h 77"/>
              <a:gd name="T40" fmla="*/ 6 w 117"/>
              <a:gd name="T41" fmla="*/ 13 h 77"/>
              <a:gd name="T42" fmla="*/ 20 w 117"/>
              <a:gd name="T43" fmla="*/ 0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17" h="77">
                <a:moveTo>
                  <a:pt x="45" y="77"/>
                </a:moveTo>
                <a:lnTo>
                  <a:pt x="70" y="77"/>
                </a:lnTo>
                <a:lnTo>
                  <a:pt x="93" y="55"/>
                </a:lnTo>
                <a:lnTo>
                  <a:pt x="117" y="5"/>
                </a:lnTo>
                <a:lnTo>
                  <a:pt x="45" y="77"/>
                </a:lnTo>
                <a:lnTo>
                  <a:pt x="45" y="77"/>
                </a:lnTo>
                <a:close/>
                <a:moveTo>
                  <a:pt x="105" y="0"/>
                </a:moveTo>
                <a:lnTo>
                  <a:pt x="36" y="69"/>
                </a:lnTo>
                <a:lnTo>
                  <a:pt x="27" y="53"/>
                </a:lnTo>
                <a:lnTo>
                  <a:pt x="79" y="0"/>
                </a:lnTo>
                <a:lnTo>
                  <a:pt x="105" y="0"/>
                </a:lnTo>
                <a:lnTo>
                  <a:pt x="105" y="0"/>
                </a:lnTo>
                <a:close/>
                <a:moveTo>
                  <a:pt x="62" y="0"/>
                </a:moveTo>
                <a:lnTo>
                  <a:pt x="21" y="41"/>
                </a:lnTo>
                <a:lnTo>
                  <a:pt x="13" y="25"/>
                </a:lnTo>
                <a:lnTo>
                  <a:pt x="37" y="0"/>
                </a:lnTo>
                <a:lnTo>
                  <a:pt x="62" y="0"/>
                </a:lnTo>
                <a:lnTo>
                  <a:pt x="62" y="0"/>
                </a:lnTo>
                <a:close/>
                <a:moveTo>
                  <a:pt x="20" y="0"/>
                </a:moveTo>
                <a:lnTo>
                  <a:pt x="0" y="0"/>
                </a:lnTo>
                <a:lnTo>
                  <a:pt x="6" y="13"/>
                </a:lnTo>
                <a:lnTo>
                  <a:pt x="20" y="0"/>
                </a:lnTo>
                <a:close/>
              </a:path>
            </a:pathLst>
          </a:custGeom>
          <a:solidFill>
            <a:srgbClr val="F24B3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75" name="Freeform 275"/>
          <p:cNvSpPr>
            <a:spLocks noEditPoints="1"/>
          </p:cNvSpPr>
          <p:nvPr/>
        </p:nvSpPr>
        <p:spPr bwMode="auto">
          <a:xfrm>
            <a:off x="5180013" y="3438526"/>
            <a:ext cx="368300" cy="142875"/>
          </a:xfrm>
          <a:custGeom>
            <a:avLst/>
            <a:gdLst>
              <a:gd name="T0" fmla="*/ 224 w 232"/>
              <a:gd name="T1" fmla="*/ 38 h 90"/>
              <a:gd name="T2" fmla="*/ 226 w 232"/>
              <a:gd name="T3" fmla="*/ 25 h 90"/>
              <a:gd name="T4" fmla="*/ 209 w 232"/>
              <a:gd name="T5" fmla="*/ 42 h 90"/>
              <a:gd name="T6" fmla="*/ 224 w 232"/>
              <a:gd name="T7" fmla="*/ 38 h 90"/>
              <a:gd name="T8" fmla="*/ 224 w 232"/>
              <a:gd name="T9" fmla="*/ 38 h 90"/>
              <a:gd name="T10" fmla="*/ 231 w 232"/>
              <a:gd name="T11" fmla="*/ 3 h 90"/>
              <a:gd name="T12" fmla="*/ 184 w 232"/>
              <a:gd name="T13" fmla="*/ 48 h 90"/>
              <a:gd name="T14" fmla="*/ 149 w 232"/>
              <a:gd name="T15" fmla="*/ 59 h 90"/>
              <a:gd name="T16" fmla="*/ 201 w 232"/>
              <a:gd name="T17" fmla="*/ 7 h 90"/>
              <a:gd name="T18" fmla="*/ 232 w 232"/>
              <a:gd name="T19" fmla="*/ 0 h 90"/>
              <a:gd name="T20" fmla="*/ 231 w 232"/>
              <a:gd name="T21" fmla="*/ 3 h 90"/>
              <a:gd name="T22" fmla="*/ 231 w 232"/>
              <a:gd name="T23" fmla="*/ 3 h 90"/>
              <a:gd name="T24" fmla="*/ 177 w 232"/>
              <a:gd name="T25" fmla="*/ 13 h 90"/>
              <a:gd name="T26" fmla="*/ 143 w 232"/>
              <a:gd name="T27" fmla="*/ 23 h 90"/>
              <a:gd name="T28" fmla="*/ 90 w 232"/>
              <a:gd name="T29" fmla="*/ 76 h 90"/>
              <a:gd name="T30" fmla="*/ 125 w 232"/>
              <a:gd name="T31" fmla="*/ 65 h 90"/>
              <a:gd name="T32" fmla="*/ 177 w 232"/>
              <a:gd name="T33" fmla="*/ 13 h 90"/>
              <a:gd name="T34" fmla="*/ 177 w 232"/>
              <a:gd name="T35" fmla="*/ 13 h 90"/>
              <a:gd name="T36" fmla="*/ 119 w 232"/>
              <a:gd name="T37" fmla="*/ 29 h 90"/>
              <a:gd name="T38" fmla="*/ 66 w 232"/>
              <a:gd name="T39" fmla="*/ 82 h 90"/>
              <a:gd name="T40" fmla="*/ 41 w 232"/>
              <a:gd name="T41" fmla="*/ 90 h 90"/>
              <a:gd name="T42" fmla="*/ 35 w 232"/>
              <a:gd name="T43" fmla="*/ 89 h 90"/>
              <a:gd name="T44" fmla="*/ 85 w 232"/>
              <a:gd name="T45" fmla="*/ 39 h 90"/>
              <a:gd name="T46" fmla="*/ 119 w 232"/>
              <a:gd name="T47" fmla="*/ 29 h 90"/>
              <a:gd name="T48" fmla="*/ 119 w 232"/>
              <a:gd name="T49" fmla="*/ 29 h 90"/>
              <a:gd name="T50" fmla="*/ 61 w 232"/>
              <a:gd name="T51" fmla="*/ 45 h 90"/>
              <a:gd name="T52" fmla="*/ 32 w 232"/>
              <a:gd name="T53" fmla="*/ 53 h 90"/>
              <a:gd name="T54" fmla="*/ 2 w 232"/>
              <a:gd name="T55" fmla="*/ 79 h 90"/>
              <a:gd name="T56" fmla="*/ 0 w 232"/>
              <a:gd name="T57" fmla="*/ 81 h 90"/>
              <a:gd name="T58" fmla="*/ 20 w 232"/>
              <a:gd name="T59" fmla="*/ 85 h 90"/>
              <a:gd name="T60" fmla="*/ 61 w 232"/>
              <a:gd name="T61" fmla="*/ 45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232" h="90">
                <a:moveTo>
                  <a:pt x="224" y="38"/>
                </a:moveTo>
                <a:lnTo>
                  <a:pt x="226" y="25"/>
                </a:lnTo>
                <a:lnTo>
                  <a:pt x="209" y="42"/>
                </a:lnTo>
                <a:lnTo>
                  <a:pt x="224" y="38"/>
                </a:lnTo>
                <a:lnTo>
                  <a:pt x="224" y="38"/>
                </a:lnTo>
                <a:close/>
                <a:moveTo>
                  <a:pt x="231" y="3"/>
                </a:moveTo>
                <a:lnTo>
                  <a:pt x="184" y="48"/>
                </a:lnTo>
                <a:lnTo>
                  <a:pt x="149" y="59"/>
                </a:lnTo>
                <a:lnTo>
                  <a:pt x="201" y="7"/>
                </a:lnTo>
                <a:lnTo>
                  <a:pt x="232" y="0"/>
                </a:lnTo>
                <a:lnTo>
                  <a:pt x="231" y="3"/>
                </a:lnTo>
                <a:lnTo>
                  <a:pt x="231" y="3"/>
                </a:lnTo>
                <a:close/>
                <a:moveTo>
                  <a:pt x="177" y="13"/>
                </a:moveTo>
                <a:lnTo>
                  <a:pt x="143" y="23"/>
                </a:lnTo>
                <a:lnTo>
                  <a:pt x="90" y="76"/>
                </a:lnTo>
                <a:lnTo>
                  <a:pt x="125" y="65"/>
                </a:lnTo>
                <a:lnTo>
                  <a:pt x="177" y="13"/>
                </a:lnTo>
                <a:lnTo>
                  <a:pt x="177" y="13"/>
                </a:lnTo>
                <a:close/>
                <a:moveTo>
                  <a:pt x="119" y="29"/>
                </a:moveTo>
                <a:lnTo>
                  <a:pt x="66" y="82"/>
                </a:lnTo>
                <a:lnTo>
                  <a:pt x="41" y="90"/>
                </a:lnTo>
                <a:lnTo>
                  <a:pt x="35" y="89"/>
                </a:lnTo>
                <a:lnTo>
                  <a:pt x="85" y="39"/>
                </a:lnTo>
                <a:lnTo>
                  <a:pt x="119" y="29"/>
                </a:lnTo>
                <a:lnTo>
                  <a:pt x="119" y="29"/>
                </a:lnTo>
                <a:close/>
                <a:moveTo>
                  <a:pt x="61" y="45"/>
                </a:moveTo>
                <a:lnTo>
                  <a:pt x="32" y="53"/>
                </a:lnTo>
                <a:lnTo>
                  <a:pt x="2" y="79"/>
                </a:lnTo>
                <a:lnTo>
                  <a:pt x="0" y="81"/>
                </a:lnTo>
                <a:lnTo>
                  <a:pt x="20" y="85"/>
                </a:lnTo>
                <a:lnTo>
                  <a:pt x="61" y="45"/>
                </a:lnTo>
                <a:close/>
              </a:path>
            </a:pathLst>
          </a:custGeom>
          <a:solidFill>
            <a:srgbClr val="F24B3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76" name="Freeform 276"/>
          <p:cNvSpPr>
            <a:spLocks noEditPoints="1"/>
          </p:cNvSpPr>
          <p:nvPr/>
        </p:nvSpPr>
        <p:spPr bwMode="auto">
          <a:xfrm>
            <a:off x="5545138" y="3386138"/>
            <a:ext cx="125413" cy="171450"/>
          </a:xfrm>
          <a:custGeom>
            <a:avLst/>
            <a:gdLst>
              <a:gd name="T0" fmla="*/ 0 w 79"/>
              <a:gd name="T1" fmla="*/ 108 h 108"/>
              <a:gd name="T2" fmla="*/ 18 w 79"/>
              <a:gd name="T3" fmla="*/ 104 h 108"/>
              <a:gd name="T4" fmla="*/ 72 w 79"/>
              <a:gd name="T5" fmla="*/ 50 h 108"/>
              <a:gd name="T6" fmla="*/ 68 w 79"/>
              <a:gd name="T7" fmla="*/ 28 h 108"/>
              <a:gd name="T8" fmla="*/ 3 w 79"/>
              <a:gd name="T9" fmla="*/ 94 h 108"/>
              <a:gd name="T10" fmla="*/ 0 w 79"/>
              <a:gd name="T11" fmla="*/ 108 h 108"/>
              <a:gd name="T12" fmla="*/ 0 w 79"/>
              <a:gd name="T13" fmla="*/ 108 h 108"/>
              <a:gd name="T14" fmla="*/ 42 w 79"/>
              <a:gd name="T15" fmla="*/ 96 h 108"/>
              <a:gd name="T16" fmla="*/ 75 w 79"/>
              <a:gd name="T17" fmla="*/ 64 h 108"/>
              <a:gd name="T18" fmla="*/ 79 w 79"/>
              <a:gd name="T19" fmla="*/ 85 h 108"/>
              <a:gd name="T20" fmla="*/ 76 w 79"/>
              <a:gd name="T21" fmla="*/ 88 h 108"/>
              <a:gd name="T22" fmla="*/ 42 w 79"/>
              <a:gd name="T23" fmla="*/ 96 h 108"/>
              <a:gd name="T24" fmla="*/ 42 w 79"/>
              <a:gd name="T25" fmla="*/ 96 h 108"/>
              <a:gd name="T26" fmla="*/ 65 w 79"/>
              <a:gd name="T27" fmla="*/ 15 h 108"/>
              <a:gd name="T28" fmla="*/ 7 w 79"/>
              <a:gd name="T29" fmla="*/ 71 h 108"/>
              <a:gd name="T30" fmla="*/ 15 w 79"/>
              <a:gd name="T31" fmla="*/ 39 h 108"/>
              <a:gd name="T32" fmla="*/ 54 w 79"/>
              <a:gd name="T33" fmla="*/ 0 h 108"/>
              <a:gd name="T34" fmla="*/ 61 w 79"/>
              <a:gd name="T35" fmla="*/ 0 h 108"/>
              <a:gd name="T36" fmla="*/ 65 w 79"/>
              <a:gd name="T37" fmla="*/ 15 h 108"/>
              <a:gd name="T38" fmla="*/ 65 w 79"/>
              <a:gd name="T39" fmla="*/ 15 h 108"/>
              <a:gd name="T40" fmla="*/ 37 w 79"/>
              <a:gd name="T41" fmla="*/ 0 h 108"/>
              <a:gd name="T42" fmla="*/ 23 w 79"/>
              <a:gd name="T43" fmla="*/ 0 h 108"/>
              <a:gd name="T44" fmla="*/ 19 w 79"/>
              <a:gd name="T45" fmla="*/ 17 h 108"/>
              <a:gd name="T46" fmla="*/ 37 w 79"/>
              <a:gd name="T47" fmla="*/ 0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79" h="108">
                <a:moveTo>
                  <a:pt x="0" y="108"/>
                </a:moveTo>
                <a:lnTo>
                  <a:pt x="18" y="104"/>
                </a:lnTo>
                <a:lnTo>
                  <a:pt x="72" y="50"/>
                </a:lnTo>
                <a:lnTo>
                  <a:pt x="68" y="28"/>
                </a:lnTo>
                <a:lnTo>
                  <a:pt x="3" y="94"/>
                </a:lnTo>
                <a:lnTo>
                  <a:pt x="0" y="108"/>
                </a:lnTo>
                <a:lnTo>
                  <a:pt x="0" y="108"/>
                </a:lnTo>
                <a:close/>
                <a:moveTo>
                  <a:pt x="42" y="96"/>
                </a:moveTo>
                <a:lnTo>
                  <a:pt x="75" y="64"/>
                </a:lnTo>
                <a:lnTo>
                  <a:pt x="79" y="85"/>
                </a:lnTo>
                <a:lnTo>
                  <a:pt x="76" y="88"/>
                </a:lnTo>
                <a:lnTo>
                  <a:pt x="42" y="96"/>
                </a:lnTo>
                <a:lnTo>
                  <a:pt x="42" y="96"/>
                </a:lnTo>
                <a:close/>
                <a:moveTo>
                  <a:pt x="65" y="15"/>
                </a:moveTo>
                <a:lnTo>
                  <a:pt x="7" y="71"/>
                </a:lnTo>
                <a:lnTo>
                  <a:pt x="15" y="39"/>
                </a:lnTo>
                <a:lnTo>
                  <a:pt x="54" y="0"/>
                </a:lnTo>
                <a:lnTo>
                  <a:pt x="61" y="0"/>
                </a:lnTo>
                <a:lnTo>
                  <a:pt x="65" y="15"/>
                </a:lnTo>
                <a:lnTo>
                  <a:pt x="65" y="15"/>
                </a:lnTo>
                <a:close/>
                <a:moveTo>
                  <a:pt x="37" y="0"/>
                </a:moveTo>
                <a:lnTo>
                  <a:pt x="23" y="0"/>
                </a:lnTo>
                <a:lnTo>
                  <a:pt x="19" y="17"/>
                </a:lnTo>
                <a:lnTo>
                  <a:pt x="37" y="0"/>
                </a:lnTo>
                <a:close/>
              </a:path>
            </a:pathLst>
          </a:cu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77" name="Freeform 277"/>
          <p:cNvSpPr>
            <a:spLocks noEditPoints="1"/>
          </p:cNvSpPr>
          <p:nvPr/>
        </p:nvSpPr>
        <p:spPr bwMode="auto">
          <a:xfrm>
            <a:off x="5491163" y="3544888"/>
            <a:ext cx="225425" cy="254000"/>
          </a:xfrm>
          <a:custGeom>
            <a:avLst/>
            <a:gdLst>
              <a:gd name="T0" fmla="*/ 0 w 142"/>
              <a:gd name="T1" fmla="*/ 160 h 160"/>
              <a:gd name="T2" fmla="*/ 31 w 142"/>
              <a:gd name="T3" fmla="*/ 152 h 160"/>
              <a:gd name="T4" fmla="*/ 128 w 142"/>
              <a:gd name="T5" fmla="*/ 54 h 160"/>
              <a:gd name="T6" fmla="*/ 123 w 142"/>
              <a:gd name="T7" fmla="*/ 34 h 160"/>
              <a:gd name="T8" fmla="*/ 1 w 142"/>
              <a:gd name="T9" fmla="*/ 156 h 160"/>
              <a:gd name="T10" fmla="*/ 0 w 142"/>
              <a:gd name="T11" fmla="*/ 160 h 160"/>
              <a:gd name="T12" fmla="*/ 0 w 142"/>
              <a:gd name="T13" fmla="*/ 160 h 160"/>
              <a:gd name="T14" fmla="*/ 54 w 142"/>
              <a:gd name="T15" fmla="*/ 146 h 160"/>
              <a:gd name="T16" fmla="*/ 130 w 142"/>
              <a:gd name="T17" fmla="*/ 69 h 160"/>
              <a:gd name="T18" fmla="*/ 135 w 142"/>
              <a:gd name="T19" fmla="*/ 91 h 160"/>
              <a:gd name="T20" fmla="*/ 88 w 142"/>
              <a:gd name="T21" fmla="*/ 137 h 160"/>
              <a:gd name="T22" fmla="*/ 54 w 142"/>
              <a:gd name="T23" fmla="*/ 146 h 160"/>
              <a:gd name="T24" fmla="*/ 54 w 142"/>
              <a:gd name="T25" fmla="*/ 146 h 160"/>
              <a:gd name="T26" fmla="*/ 112 w 142"/>
              <a:gd name="T27" fmla="*/ 131 h 160"/>
              <a:gd name="T28" fmla="*/ 138 w 142"/>
              <a:gd name="T29" fmla="*/ 104 h 160"/>
              <a:gd name="T30" fmla="*/ 142 w 142"/>
              <a:gd name="T31" fmla="*/ 122 h 160"/>
              <a:gd name="T32" fmla="*/ 112 w 142"/>
              <a:gd name="T33" fmla="*/ 131 h 160"/>
              <a:gd name="T34" fmla="*/ 112 w 142"/>
              <a:gd name="T35" fmla="*/ 131 h 160"/>
              <a:gd name="T36" fmla="*/ 121 w 142"/>
              <a:gd name="T37" fmla="*/ 20 h 160"/>
              <a:gd name="T38" fmla="*/ 6 w 142"/>
              <a:gd name="T39" fmla="*/ 134 h 160"/>
              <a:gd name="T40" fmla="*/ 13 w 142"/>
              <a:gd name="T41" fmla="*/ 102 h 160"/>
              <a:gd name="T42" fmla="*/ 114 w 142"/>
              <a:gd name="T43" fmla="*/ 2 h 160"/>
              <a:gd name="T44" fmla="*/ 117 w 142"/>
              <a:gd name="T45" fmla="*/ 0 h 160"/>
              <a:gd name="T46" fmla="*/ 121 w 142"/>
              <a:gd name="T47" fmla="*/ 20 h 160"/>
              <a:gd name="T48" fmla="*/ 121 w 142"/>
              <a:gd name="T49" fmla="*/ 20 h 160"/>
              <a:gd name="T50" fmla="*/ 90 w 142"/>
              <a:gd name="T51" fmla="*/ 8 h 160"/>
              <a:gd name="T52" fmla="*/ 18 w 142"/>
              <a:gd name="T53" fmla="*/ 80 h 160"/>
              <a:gd name="T54" fmla="*/ 24 w 142"/>
              <a:gd name="T55" fmla="*/ 48 h 160"/>
              <a:gd name="T56" fmla="*/ 56 w 142"/>
              <a:gd name="T57" fmla="*/ 16 h 160"/>
              <a:gd name="T58" fmla="*/ 90 w 142"/>
              <a:gd name="T59" fmla="*/ 8 h 160"/>
              <a:gd name="T60" fmla="*/ 90 w 142"/>
              <a:gd name="T61" fmla="*/ 8 h 160"/>
              <a:gd name="T62" fmla="*/ 32 w 142"/>
              <a:gd name="T63" fmla="*/ 23 h 160"/>
              <a:gd name="T64" fmla="*/ 30 w 142"/>
              <a:gd name="T65" fmla="*/ 24 h 160"/>
              <a:gd name="T66" fmla="*/ 30 w 142"/>
              <a:gd name="T67" fmla="*/ 26 h 160"/>
              <a:gd name="T68" fmla="*/ 32 w 142"/>
              <a:gd name="T69" fmla="*/ 23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42" h="160">
                <a:moveTo>
                  <a:pt x="0" y="160"/>
                </a:moveTo>
                <a:lnTo>
                  <a:pt x="31" y="152"/>
                </a:lnTo>
                <a:lnTo>
                  <a:pt x="128" y="54"/>
                </a:lnTo>
                <a:lnTo>
                  <a:pt x="123" y="34"/>
                </a:lnTo>
                <a:lnTo>
                  <a:pt x="1" y="156"/>
                </a:lnTo>
                <a:lnTo>
                  <a:pt x="0" y="160"/>
                </a:lnTo>
                <a:lnTo>
                  <a:pt x="0" y="160"/>
                </a:lnTo>
                <a:close/>
                <a:moveTo>
                  <a:pt x="54" y="146"/>
                </a:moveTo>
                <a:lnTo>
                  <a:pt x="130" y="69"/>
                </a:lnTo>
                <a:lnTo>
                  <a:pt x="135" y="91"/>
                </a:lnTo>
                <a:lnTo>
                  <a:pt x="88" y="137"/>
                </a:lnTo>
                <a:lnTo>
                  <a:pt x="54" y="146"/>
                </a:lnTo>
                <a:lnTo>
                  <a:pt x="54" y="146"/>
                </a:lnTo>
                <a:close/>
                <a:moveTo>
                  <a:pt x="112" y="131"/>
                </a:moveTo>
                <a:lnTo>
                  <a:pt x="138" y="104"/>
                </a:lnTo>
                <a:lnTo>
                  <a:pt x="142" y="122"/>
                </a:lnTo>
                <a:lnTo>
                  <a:pt x="112" y="131"/>
                </a:lnTo>
                <a:lnTo>
                  <a:pt x="112" y="131"/>
                </a:lnTo>
                <a:close/>
                <a:moveTo>
                  <a:pt x="121" y="20"/>
                </a:moveTo>
                <a:lnTo>
                  <a:pt x="6" y="134"/>
                </a:lnTo>
                <a:lnTo>
                  <a:pt x="13" y="102"/>
                </a:lnTo>
                <a:lnTo>
                  <a:pt x="114" y="2"/>
                </a:lnTo>
                <a:lnTo>
                  <a:pt x="117" y="0"/>
                </a:lnTo>
                <a:lnTo>
                  <a:pt x="121" y="20"/>
                </a:lnTo>
                <a:lnTo>
                  <a:pt x="121" y="20"/>
                </a:lnTo>
                <a:close/>
                <a:moveTo>
                  <a:pt x="90" y="8"/>
                </a:moveTo>
                <a:lnTo>
                  <a:pt x="18" y="80"/>
                </a:lnTo>
                <a:lnTo>
                  <a:pt x="24" y="48"/>
                </a:lnTo>
                <a:lnTo>
                  <a:pt x="56" y="16"/>
                </a:lnTo>
                <a:lnTo>
                  <a:pt x="90" y="8"/>
                </a:lnTo>
                <a:lnTo>
                  <a:pt x="90" y="8"/>
                </a:lnTo>
                <a:close/>
                <a:moveTo>
                  <a:pt x="32" y="23"/>
                </a:moveTo>
                <a:lnTo>
                  <a:pt x="30" y="24"/>
                </a:lnTo>
                <a:lnTo>
                  <a:pt x="30" y="26"/>
                </a:lnTo>
                <a:lnTo>
                  <a:pt x="32" y="23"/>
                </a:lnTo>
                <a:close/>
              </a:path>
            </a:pathLst>
          </a:custGeom>
          <a:solidFill>
            <a:srgbClr val="F24B3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78" name="Freeform 278"/>
          <p:cNvSpPr>
            <a:spLocks noEditPoints="1"/>
          </p:cNvSpPr>
          <p:nvPr/>
        </p:nvSpPr>
        <p:spPr bwMode="auto">
          <a:xfrm>
            <a:off x="5443538" y="3765551"/>
            <a:ext cx="319088" cy="273050"/>
          </a:xfrm>
          <a:custGeom>
            <a:avLst/>
            <a:gdLst>
              <a:gd name="T0" fmla="*/ 5 w 201"/>
              <a:gd name="T1" fmla="*/ 172 h 172"/>
              <a:gd name="T2" fmla="*/ 38 w 201"/>
              <a:gd name="T3" fmla="*/ 162 h 172"/>
              <a:gd name="T4" fmla="*/ 179 w 201"/>
              <a:gd name="T5" fmla="*/ 21 h 172"/>
              <a:gd name="T6" fmla="*/ 175 w 201"/>
              <a:gd name="T7" fmla="*/ 0 h 172"/>
              <a:gd name="T8" fmla="*/ 5 w 201"/>
              <a:gd name="T9" fmla="*/ 172 h 172"/>
              <a:gd name="T10" fmla="*/ 5 w 201"/>
              <a:gd name="T11" fmla="*/ 172 h 172"/>
              <a:gd name="T12" fmla="*/ 63 w 201"/>
              <a:gd name="T13" fmla="*/ 156 h 172"/>
              <a:gd name="T14" fmla="*/ 183 w 201"/>
              <a:gd name="T15" fmla="*/ 36 h 172"/>
              <a:gd name="T16" fmla="*/ 187 w 201"/>
              <a:gd name="T17" fmla="*/ 56 h 172"/>
              <a:gd name="T18" fmla="*/ 97 w 201"/>
              <a:gd name="T19" fmla="*/ 146 h 172"/>
              <a:gd name="T20" fmla="*/ 63 w 201"/>
              <a:gd name="T21" fmla="*/ 156 h 172"/>
              <a:gd name="T22" fmla="*/ 63 w 201"/>
              <a:gd name="T23" fmla="*/ 156 h 172"/>
              <a:gd name="T24" fmla="*/ 120 w 201"/>
              <a:gd name="T25" fmla="*/ 140 h 172"/>
              <a:gd name="T26" fmla="*/ 190 w 201"/>
              <a:gd name="T27" fmla="*/ 71 h 172"/>
              <a:gd name="T28" fmla="*/ 194 w 201"/>
              <a:gd name="T29" fmla="*/ 91 h 172"/>
              <a:gd name="T30" fmla="*/ 155 w 201"/>
              <a:gd name="T31" fmla="*/ 132 h 172"/>
              <a:gd name="T32" fmla="*/ 120 w 201"/>
              <a:gd name="T33" fmla="*/ 140 h 172"/>
              <a:gd name="T34" fmla="*/ 120 w 201"/>
              <a:gd name="T35" fmla="*/ 140 h 172"/>
              <a:gd name="T36" fmla="*/ 178 w 201"/>
              <a:gd name="T37" fmla="*/ 125 h 172"/>
              <a:gd name="T38" fmla="*/ 197 w 201"/>
              <a:gd name="T39" fmla="*/ 106 h 172"/>
              <a:gd name="T40" fmla="*/ 201 w 201"/>
              <a:gd name="T41" fmla="*/ 119 h 172"/>
              <a:gd name="T42" fmla="*/ 178 w 201"/>
              <a:gd name="T43" fmla="*/ 125 h 172"/>
              <a:gd name="T44" fmla="*/ 178 w 201"/>
              <a:gd name="T45" fmla="*/ 125 h 172"/>
              <a:gd name="T46" fmla="*/ 156 w 201"/>
              <a:gd name="T47" fmla="*/ 2 h 172"/>
              <a:gd name="T48" fmla="*/ 0 w 201"/>
              <a:gd name="T49" fmla="*/ 158 h 172"/>
              <a:gd name="T50" fmla="*/ 8 w 201"/>
              <a:gd name="T51" fmla="*/ 126 h 172"/>
              <a:gd name="T52" fmla="*/ 122 w 201"/>
              <a:gd name="T53" fmla="*/ 11 h 172"/>
              <a:gd name="T54" fmla="*/ 156 w 201"/>
              <a:gd name="T55" fmla="*/ 2 h 172"/>
              <a:gd name="T56" fmla="*/ 156 w 201"/>
              <a:gd name="T57" fmla="*/ 2 h 172"/>
              <a:gd name="T58" fmla="*/ 99 w 201"/>
              <a:gd name="T59" fmla="*/ 17 h 172"/>
              <a:gd name="T60" fmla="*/ 12 w 201"/>
              <a:gd name="T61" fmla="*/ 104 h 172"/>
              <a:gd name="T62" fmla="*/ 19 w 201"/>
              <a:gd name="T63" fmla="*/ 72 h 172"/>
              <a:gd name="T64" fmla="*/ 64 w 201"/>
              <a:gd name="T65" fmla="*/ 27 h 172"/>
              <a:gd name="T66" fmla="*/ 99 w 201"/>
              <a:gd name="T67" fmla="*/ 17 h 172"/>
              <a:gd name="T68" fmla="*/ 99 w 201"/>
              <a:gd name="T69" fmla="*/ 17 h 172"/>
              <a:gd name="T70" fmla="*/ 41 w 201"/>
              <a:gd name="T71" fmla="*/ 33 h 172"/>
              <a:gd name="T72" fmla="*/ 24 w 201"/>
              <a:gd name="T73" fmla="*/ 50 h 172"/>
              <a:gd name="T74" fmla="*/ 27 w 201"/>
              <a:gd name="T75" fmla="*/ 37 h 172"/>
              <a:gd name="T76" fmla="*/ 41 w 201"/>
              <a:gd name="T77" fmla="*/ 33 h 1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01" h="172">
                <a:moveTo>
                  <a:pt x="5" y="172"/>
                </a:moveTo>
                <a:lnTo>
                  <a:pt x="38" y="162"/>
                </a:lnTo>
                <a:lnTo>
                  <a:pt x="179" y="21"/>
                </a:lnTo>
                <a:lnTo>
                  <a:pt x="175" y="0"/>
                </a:lnTo>
                <a:lnTo>
                  <a:pt x="5" y="172"/>
                </a:lnTo>
                <a:lnTo>
                  <a:pt x="5" y="172"/>
                </a:lnTo>
                <a:close/>
                <a:moveTo>
                  <a:pt x="63" y="156"/>
                </a:moveTo>
                <a:lnTo>
                  <a:pt x="183" y="36"/>
                </a:lnTo>
                <a:lnTo>
                  <a:pt x="187" y="56"/>
                </a:lnTo>
                <a:lnTo>
                  <a:pt x="97" y="146"/>
                </a:lnTo>
                <a:lnTo>
                  <a:pt x="63" y="156"/>
                </a:lnTo>
                <a:lnTo>
                  <a:pt x="63" y="156"/>
                </a:lnTo>
                <a:close/>
                <a:moveTo>
                  <a:pt x="120" y="140"/>
                </a:moveTo>
                <a:lnTo>
                  <a:pt x="190" y="71"/>
                </a:lnTo>
                <a:lnTo>
                  <a:pt x="194" y="91"/>
                </a:lnTo>
                <a:lnTo>
                  <a:pt x="155" y="132"/>
                </a:lnTo>
                <a:lnTo>
                  <a:pt x="120" y="140"/>
                </a:lnTo>
                <a:lnTo>
                  <a:pt x="120" y="140"/>
                </a:lnTo>
                <a:close/>
                <a:moveTo>
                  <a:pt x="178" y="125"/>
                </a:moveTo>
                <a:lnTo>
                  <a:pt x="197" y="106"/>
                </a:lnTo>
                <a:lnTo>
                  <a:pt x="201" y="119"/>
                </a:lnTo>
                <a:lnTo>
                  <a:pt x="178" y="125"/>
                </a:lnTo>
                <a:lnTo>
                  <a:pt x="178" y="125"/>
                </a:lnTo>
                <a:close/>
                <a:moveTo>
                  <a:pt x="156" y="2"/>
                </a:moveTo>
                <a:lnTo>
                  <a:pt x="0" y="158"/>
                </a:lnTo>
                <a:lnTo>
                  <a:pt x="8" y="126"/>
                </a:lnTo>
                <a:lnTo>
                  <a:pt x="122" y="11"/>
                </a:lnTo>
                <a:lnTo>
                  <a:pt x="156" y="2"/>
                </a:lnTo>
                <a:lnTo>
                  <a:pt x="156" y="2"/>
                </a:lnTo>
                <a:close/>
                <a:moveTo>
                  <a:pt x="99" y="17"/>
                </a:moveTo>
                <a:lnTo>
                  <a:pt x="12" y="104"/>
                </a:lnTo>
                <a:lnTo>
                  <a:pt x="19" y="72"/>
                </a:lnTo>
                <a:lnTo>
                  <a:pt x="64" y="27"/>
                </a:lnTo>
                <a:lnTo>
                  <a:pt x="99" y="17"/>
                </a:lnTo>
                <a:lnTo>
                  <a:pt x="99" y="17"/>
                </a:lnTo>
                <a:close/>
                <a:moveTo>
                  <a:pt x="41" y="33"/>
                </a:moveTo>
                <a:lnTo>
                  <a:pt x="24" y="50"/>
                </a:lnTo>
                <a:lnTo>
                  <a:pt x="27" y="37"/>
                </a:lnTo>
                <a:lnTo>
                  <a:pt x="41" y="33"/>
                </a:lnTo>
                <a:close/>
              </a:path>
            </a:pathLst>
          </a:cu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79" name="Freeform 279"/>
          <p:cNvSpPr>
            <a:spLocks noEditPoints="1"/>
          </p:cNvSpPr>
          <p:nvPr/>
        </p:nvSpPr>
        <p:spPr bwMode="auto">
          <a:xfrm>
            <a:off x="5465763" y="3981451"/>
            <a:ext cx="309563" cy="241300"/>
          </a:xfrm>
          <a:custGeom>
            <a:avLst/>
            <a:gdLst>
              <a:gd name="T0" fmla="*/ 179 w 195"/>
              <a:gd name="T1" fmla="*/ 0 h 152"/>
              <a:gd name="T2" fmla="*/ 144 w 195"/>
              <a:gd name="T3" fmla="*/ 9 h 152"/>
              <a:gd name="T4" fmla="*/ 50 w 195"/>
              <a:gd name="T5" fmla="*/ 104 h 152"/>
              <a:gd name="T6" fmla="*/ 62 w 195"/>
              <a:gd name="T7" fmla="*/ 117 h 152"/>
              <a:gd name="T8" fmla="*/ 179 w 195"/>
              <a:gd name="T9" fmla="*/ 0 h 152"/>
              <a:gd name="T10" fmla="*/ 179 w 195"/>
              <a:gd name="T11" fmla="*/ 0 h 152"/>
              <a:gd name="T12" fmla="*/ 121 w 195"/>
              <a:gd name="T13" fmla="*/ 16 h 152"/>
              <a:gd name="T14" fmla="*/ 41 w 195"/>
              <a:gd name="T15" fmla="*/ 95 h 152"/>
              <a:gd name="T16" fmla="*/ 30 w 195"/>
              <a:gd name="T17" fmla="*/ 81 h 152"/>
              <a:gd name="T18" fmla="*/ 87 w 195"/>
              <a:gd name="T19" fmla="*/ 24 h 152"/>
              <a:gd name="T20" fmla="*/ 121 w 195"/>
              <a:gd name="T21" fmla="*/ 16 h 152"/>
              <a:gd name="T22" fmla="*/ 121 w 195"/>
              <a:gd name="T23" fmla="*/ 16 h 152"/>
              <a:gd name="T24" fmla="*/ 63 w 195"/>
              <a:gd name="T25" fmla="*/ 31 h 152"/>
              <a:gd name="T26" fmla="*/ 21 w 195"/>
              <a:gd name="T27" fmla="*/ 72 h 152"/>
              <a:gd name="T28" fmla="*/ 10 w 195"/>
              <a:gd name="T29" fmla="*/ 59 h 152"/>
              <a:gd name="T30" fmla="*/ 29 w 195"/>
              <a:gd name="T31" fmla="*/ 40 h 152"/>
              <a:gd name="T32" fmla="*/ 63 w 195"/>
              <a:gd name="T33" fmla="*/ 31 h 152"/>
              <a:gd name="T34" fmla="*/ 63 w 195"/>
              <a:gd name="T35" fmla="*/ 31 h 152"/>
              <a:gd name="T36" fmla="*/ 4 w 195"/>
              <a:gd name="T37" fmla="*/ 46 h 152"/>
              <a:gd name="T38" fmla="*/ 0 w 195"/>
              <a:gd name="T39" fmla="*/ 47 h 152"/>
              <a:gd name="T40" fmla="*/ 1 w 195"/>
              <a:gd name="T41" fmla="*/ 50 h 152"/>
              <a:gd name="T42" fmla="*/ 4 w 195"/>
              <a:gd name="T43" fmla="*/ 46 h 152"/>
              <a:gd name="T44" fmla="*/ 4 w 195"/>
              <a:gd name="T45" fmla="*/ 46 h 152"/>
              <a:gd name="T46" fmla="*/ 69 w 195"/>
              <a:gd name="T47" fmla="*/ 127 h 152"/>
              <a:gd name="T48" fmla="*/ 191 w 195"/>
              <a:gd name="T49" fmla="*/ 5 h 152"/>
              <a:gd name="T50" fmla="*/ 195 w 195"/>
              <a:gd name="T51" fmla="*/ 26 h 152"/>
              <a:gd name="T52" fmla="*/ 81 w 195"/>
              <a:gd name="T53" fmla="*/ 140 h 152"/>
              <a:gd name="T54" fmla="*/ 69 w 195"/>
              <a:gd name="T55" fmla="*/ 127 h 152"/>
              <a:gd name="T56" fmla="*/ 69 w 195"/>
              <a:gd name="T57" fmla="*/ 127 h 152"/>
              <a:gd name="T58" fmla="*/ 89 w 195"/>
              <a:gd name="T59" fmla="*/ 149 h 152"/>
              <a:gd name="T60" fmla="*/ 126 w 195"/>
              <a:gd name="T61" fmla="*/ 112 h 152"/>
              <a:gd name="T62" fmla="*/ 92 w 195"/>
              <a:gd name="T63" fmla="*/ 152 h 152"/>
              <a:gd name="T64" fmla="*/ 89 w 195"/>
              <a:gd name="T65" fmla="*/ 149 h 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95" h="152">
                <a:moveTo>
                  <a:pt x="179" y="0"/>
                </a:moveTo>
                <a:lnTo>
                  <a:pt x="144" y="9"/>
                </a:lnTo>
                <a:lnTo>
                  <a:pt x="50" y="104"/>
                </a:lnTo>
                <a:lnTo>
                  <a:pt x="62" y="117"/>
                </a:lnTo>
                <a:lnTo>
                  <a:pt x="179" y="0"/>
                </a:lnTo>
                <a:lnTo>
                  <a:pt x="179" y="0"/>
                </a:lnTo>
                <a:close/>
                <a:moveTo>
                  <a:pt x="121" y="16"/>
                </a:moveTo>
                <a:lnTo>
                  <a:pt x="41" y="95"/>
                </a:lnTo>
                <a:lnTo>
                  <a:pt x="30" y="81"/>
                </a:lnTo>
                <a:lnTo>
                  <a:pt x="87" y="24"/>
                </a:lnTo>
                <a:lnTo>
                  <a:pt x="121" y="16"/>
                </a:lnTo>
                <a:lnTo>
                  <a:pt x="121" y="16"/>
                </a:lnTo>
                <a:close/>
                <a:moveTo>
                  <a:pt x="63" y="31"/>
                </a:moveTo>
                <a:lnTo>
                  <a:pt x="21" y="72"/>
                </a:lnTo>
                <a:lnTo>
                  <a:pt x="10" y="59"/>
                </a:lnTo>
                <a:lnTo>
                  <a:pt x="29" y="40"/>
                </a:lnTo>
                <a:lnTo>
                  <a:pt x="63" y="31"/>
                </a:lnTo>
                <a:lnTo>
                  <a:pt x="63" y="31"/>
                </a:lnTo>
                <a:close/>
                <a:moveTo>
                  <a:pt x="4" y="46"/>
                </a:moveTo>
                <a:lnTo>
                  <a:pt x="0" y="47"/>
                </a:lnTo>
                <a:lnTo>
                  <a:pt x="1" y="50"/>
                </a:lnTo>
                <a:lnTo>
                  <a:pt x="4" y="46"/>
                </a:lnTo>
                <a:lnTo>
                  <a:pt x="4" y="46"/>
                </a:lnTo>
                <a:close/>
                <a:moveTo>
                  <a:pt x="69" y="127"/>
                </a:moveTo>
                <a:lnTo>
                  <a:pt x="191" y="5"/>
                </a:lnTo>
                <a:lnTo>
                  <a:pt x="195" y="26"/>
                </a:lnTo>
                <a:lnTo>
                  <a:pt x="81" y="140"/>
                </a:lnTo>
                <a:lnTo>
                  <a:pt x="69" y="127"/>
                </a:lnTo>
                <a:lnTo>
                  <a:pt x="69" y="127"/>
                </a:lnTo>
                <a:close/>
                <a:moveTo>
                  <a:pt x="89" y="149"/>
                </a:moveTo>
                <a:lnTo>
                  <a:pt x="126" y="112"/>
                </a:lnTo>
                <a:lnTo>
                  <a:pt x="92" y="152"/>
                </a:lnTo>
                <a:lnTo>
                  <a:pt x="89" y="149"/>
                </a:lnTo>
                <a:close/>
              </a:path>
            </a:pathLst>
          </a:custGeom>
          <a:solidFill>
            <a:srgbClr val="F24B3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80" name="Freeform 280"/>
          <p:cNvSpPr>
            <a:spLocks noEditPoints="1"/>
          </p:cNvSpPr>
          <p:nvPr/>
        </p:nvSpPr>
        <p:spPr bwMode="auto">
          <a:xfrm>
            <a:off x="5143501" y="3217863"/>
            <a:ext cx="657225" cy="1035050"/>
          </a:xfrm>
          <a:custGeom>
            <a:avLst/>
            <a:gdLst>
              <a:gd name="T0" fmla="*/ 244 w 391"/>
              <a:gd name="T1" fmla="*/ 116 h 616"/>
              <a:gd name="T2" fmla="*/ 204 w 391"/>
              <a:gd name="T3" fmla="*/ 10 h 616"/>
              <a:gd name="T4" fmla="*/ 210 w 391"/>
              <a:gd name="T5" fmla="*/ 0 h 616"/>
              <a:gd name="T6" fmla="*/ 345 w 391"/>
              <a:gd name="T7" fmla="*/ 0 h 616"/>
              <a:gd name="T8" fmla="*/ 351 w 391"/>
              <a:gd name="T9" fmla="*/ 10 h 616"/>
              <a:gd name="T10" fmla="*/ 328 w 391"/>
              <a:gd name="T11" fmla="*/ 185 h 616"/>
              <a:gd name="T12" fmla="*/ 355 w 391"/>
              <a:gd name="T13" fmla="*/ 313 h 616"/>
              <a:gd name="T14" fmla="*/ 382 w 391"/>
              <a:gd name="T15" fmla="*/ 441 h 616"/>
              <a:gd name="T16" fmla="*/ 391 w 391"/>
              <a:gd name="T17" fmla="*/ 482 h 616"/>
              <a:gd name="T18" fmla="*/ 284 w 391"/>
              <a:gd name="T19" fmla="*/ 613 h 616"/>
              <a:gd name="T20" fmla="*/ 283 w 391"/>
              <a:gd name="T21" fmla="*/ 614 h 616"/>
              <a:gd name="T22" fmla="*/ 175 w 391"/>
              <a:gd name="T23" fmla="*/ 500 h 616"/>
              <a:gd name="T24" fmla="*/ 165 w 391"/>
              <a:gd name="T25" fmla="*/ 489 h 616"/>
              <a:gd name="T26" fmla="*/ 223 w 391"/>
              <a:gd name="T27" fmla="*/ 210 h 616"/>
              <a:gd name="T28" fmla="*/ 229 w 391"/>
              <a:gd name="T29" fmla="*/ 182 h 616"/>
              <a:gd name="T30" fmla="*/ 59 w 391"/>
              <a:gd name="T31" fmla="*/ 229 h 616"/>
              <a:gd name="T32" fmla="*/ 1 w 391"/>
              <a:gd name="T33" fmla="*/ 210 h 616"/>
              <a:gd name="T34" fmla="*/ 44 w 391"/>
              <a:gd name="T35" fmla="*/ 170 h 616"/>
              <a:gd name="T36" fmla="*/ 47 w 391"/>
              <a:gd name="T37" fmla="*/ 169 h 616"/>
              <a:gd name="T38" fmla="*/ 192 w 391"/>
              <a:gd name="T39" fmla="*/ 499 h 616"/>
              <a:gd name="T40" fmla="*/ 377 w 391"/>
              <a:gd name="T41" fmla="*/ 482 h 616"/>
              <a:gd name="T42" fmla="*/ 182 w 391"/>
              <a:gd name="T43" fmla="*/ 488 h 616"/>
              <a:gd name="T44" fmla="*/ 344 w 391"/>
              <a:gd name="T45" fmla="*/ 323 h 616"/>
              <a:gd name="T46" fmla="*/ 177 w 391"/>
              <a:gd name="T47" fmla="*/ 483 h 616"/>
              <a:gd name="T48" fmla="*/ 355 w 391"/>
              <a:gd name="T49" fmla="*/ 313 h 616"/>
              <a:gd name="T50" fmla="*/ 355 w 391"/>
              <a:gd name="T51" fmla="*/ 313 h 616"/>
              <a:gd name="T52" fmla="*/ 341 w 391"/>
              <a:gd name="T53" fmla="*/ 310 h 616"/>
              <a:gd name="T54" fmla="*/ 235 w 391"/>
              <a:gd name="T55" fmla="*/ 217 h 616"/>
              <a:gd name="T56" fmla="*/ 239 w 391"/>
              <a:gd name="T57" fmla="*/ 202 h 616"/>
              <a:gd name="T58" fmla="*/ 297 w 391"/>
              <a:gd name="T59" fmla="*/ 100 h 616"/>
              <a:gd name="T60" fmla="*/ 256 w 391"/>
              <a:gd name="T61" fmla="*/ 123 h 616"/>
              <a:gd name="T62" fmla="*/ 256 w 391"/>
              <a:gd name="T63" fmla="*/ 123 h 616"/>
              <a:gd name="T64" fmla="*/ 245 w 391"/>
              <a:gd name="T65" fmla="*/ 174 h 616"/>
              <a:gd name="T66" fmla="*/ 245 w 391"/>
              <a:gd name="T67" fmla="*/ 174 h 616"/>
              <a:gd name="T68" fmla="*/ 233 w 391"/>
              <a:gd name="T69" fmla="*/ 167 h 616"/>
              <a:gd name="T70" fmla="*/ 52 w 391"/>
              <a:gd name="T71" fmla="*/ 181 h 616"/>
              <a:gd name="T72" fmla="*/ 61 w 391"/>
              <a:gd name="T73" fmla="*/ 216 h 616"/>
              <a:gd name="T74" fmla="*/ 260 w 391"/>
              <a:gd name="T75" fmla="*/ 86 h 616"/>
              <a:gd name="T76" fmla="*/ 334 w 391"/>
              <a:gd name="T77" fmla="*/ 13 h 616"/>
              <a:gd name="T78" fmla="*/ 260 w 391"/>
              <a:gd name="T79" fmla="*/ 86 h 6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391" h="616">
                <a:moveTo>
                  <a:pt x="47" y="169"/>
                </a:moveTo>
                <a:cubicBezTo>
                  <a:pt x="244" y="116"/>
                  <a:pt x="244" y="116"/>
                  <a:pt x="244" y="116"/>
                </a:cubicBezTo>
                <a:cubicBezTo>
                  <a:pt x="249" y="94"/>
                  <a:pt x="249" y="94"/>
                  <a:pt x="249" y="94"/>
                </a:cubicBezTo>
                <a:cubicBezTo>
                  <a:pt x="204" y="10"/>
                  <a:pt x="204" y="10"/>
                  <a:pt x="204" y="10"/>
                </a:cubicBezTo>
                <a:cubicBezTo>
                  <a:pt x="202" y="7"/>
                  <a:pt x="204" y="3"/>
                  <a:pt x="207" y="1"/>
                </a:cubicBezTo>
                <a:cubicBezTo>
                  <a:pt x="208" y="0"/>
                  <a:pt x="209" y="0"/>
                  <a:pt x="210" y="0"/>
                </a:cubicBezTo>
                <a:cubicBezTo>
                  <a:pt x="210" y="0"/>
                  <a:pt x="210" y="0"/>
                  <a:pt x="210" y="0"/>
                </a:cubicBezTo>
                <a:cubicBezTo>
                  <a:pt x="345" y="0"/>
                  <a:pt x="345" y="0"/>
                  <a:pt x="345" y="0"/>
                </a:cubicBezTo>
                <a:cubicBezTo>
                  <a:pt x="349" y="0"/>
                  <a:pt x="352" y="3"/>
                  <a:pt x="352" y="7"/>
                </a:cubicBezTo>
                <a:cubicBezTo>
                  <a:pt x="352" y="8"/>
                  <a:pt x="352" y="9"/>
                  <a:pt x="351" y="10"/>
                </a:cubicBezTo>
                <a:cubicBezTo>
                  <a:pt x="309" y="94"/>
                  <a:pt x="309" y="94"/>
                  <a:pt x="309" y="94"/>
                </a:cubicBezTo>
                <a:cubicBezTo>
                  <a:pt x="328" y="185"/>
                  <a:pt x="328" y="185"/>
                  <a:pt x="328" y="185"/>
                </a:cubicBezTo>
                <a:cubicBezTo>
                  <a:pt x="328" y="185"/>
                  <a:pt x="328" y="186"/>
                  <a:pt x="328" y="186"/>
                </a:cubicBezTo>
                <a:cubicBezTo>
                  <a:pt x="355" y="313"/>
                  <a:pt x="355" y="313"/>
                  <a:pt x="355" y="313"/>
                </a:cubicBezTo>
                <a:cubicBezTo>
                  <a:pt x="355" y="313"/>
                  <a:pt x="355" y="314"/>
                  <a:pt x="355" y="314"/>
                </a:cubicBezTo>
                <a:cubicBezTo>
                  <a:pt x="382" y="441"/>
                  <a:pt x="382" y="441"/>
                  <a:pt x="382" y="441"/>
                </a:cubicBezTo>
                <a:cubicBezTo>
                  <a:pt x="382" y="442"/>
                  <a:pt x="382" y="442"/>
                  <a:pt x="382" y="442"/>
                </a:cubicBezTo>
                <a:cubicBezTo>
                  <a:pt x="391" y="482"/>
                  <a:pt x="391" y="482"/>
                  <a:pt x="391" y="482"/>
                </a:cubicBezTo>
                <a:cubicBezTo>
                  <a:pt x="391" y="484"/>
                  <a:pt x="391" y="487"/>
                  <a:pt x="389" y="488"/>
                </a:cubicBezTo>
                <a:cubicBezTo>
                  <a:pt x="284" y="613"/>
                  <a:pt x="284" y="613"/>
                  <a:pt x="284" y="613"/>
                </a:cubicBezTo>
                <a:cubicBezTo>
                  <a:pt x="284" y="613"/>
                  <a:pt x="284" y="613"/>
                  <a:pt x="284" y="613"/>
                </a:cubicBezTo>
                <a:cubicBezTo>
                  <a:pt x="284" y="613"/>
                  <a:pt x="284" y="613"/>
                  <a:pt x="283" y="614"/>
                </a:cubicBezTo>
                <a:cubicBezTo>
                  <a:pt x="281" y="616"/>
                  <a:pt x="276" y="616"/>
                  <a:pt x="274" y="613"/>
                </a:cubicBezTo>
                <a:cubicBezTo>
                  <a:pt x="175" y="500"/>
                  <a:pt x="175" y="500"/>
                  <a:pt x="175" y="500"/>
                </a:cubicBezTo>
                <a:cubicBezTo>
                  <a:pt x="175" y="500"/>
                  <a:pt x="175" y="500"/>
                  <a:pt x="174" y="500"/>
                </a:cubicBezTo>
                <a:cubicBezTo>
                  <a:pt x="165" y="489"/>
                  <a:pt x="165" y="489"/>
                  <a:pt x="165" y="489"/>
                </a:cubicBezTo>
                <a:cubicBezTo>
                  <a:pt x="164" y="488"/>
                  <a:pt x="163" y="486"/>
                  <a:pt x="164" y="483"/>
                </a:cubicBezTo>
                <a:cubicBezTo>
                  <a:pt x="223" y="210"/>
                  <a:pt x="223" y="210"/>
                  <a:pt x="223" y="210"/>
                </a:cubicBezTo>
                <a:cubicBezTo>
                  <a:pt x="223" y="210"/>
                  <a:pt x="223" y="210"/>
                  <a:pt x="223" y="210"/>
                </a:cubicBezTo>
                <a:cubicBezTo>
                  <a:pt x="229" y="182"/>
                  <a:pt x="229" y="182"/>
                  <a:pt x="229" y="182"/>
                </a:cubicBezTo>
                <a:cubicBezTo>
                  <a:pt x="63" y="229"/>
                  <a:pt x="63" y="229"/>
                  <a:pt x="63" y="229"/>
                </a:cubicBezTo>
                <a:cubicBezTo>
                  <a:pt x="62" y="230"/>
                  <a:pt x="61" y="230"/>
                  <a:pt x="59" y="229"/>
                </a:cubicBezTo>
                <a:cubicBezTo>
                  <a:pt x="6" y="218"/>
                  <a:pt x="6" y="218"/>
                  <a:pt x="6" y="218"/>
                </a:cubicBezTo>
                <a:cubicBezTo>
                  <a:pt x="2" y="218"/>
                  <a:pt x="0" y="214"/>
                  <a:pt x="1" y="210"/>
                </a:cubicBezTo>
                <a:cubicBezTo>
                  <a:pt x="1" y="209"/>
                  <a:pt x="2" y="208"/>
                  <a:pt x="3" y="207"/>
                </a:cubicBezTo>
                <a:cubicBezTo>
                  <a:pt x="44" y="170"/>
                  <a:pt x="44" y="170"/>
                  <a:pt x="44" y="170"/>
                </a:cubicBezTo>
                <a:cubicBezTo>
                  <a:pt x="45" y="169"/>
                  <a:pt x="46" y="169"/>
                  <a:pt x="47" y="169"/>
                </a:cubicBezTo>
                <a:cubicBezTo>
                  <a:pt x="47" y="169"/>
                  <a:pt x="47" y="169"/>
                  <a:pt x="47" y="169"/>
                </a:cubicBezTo>
                <a:close/>
                <a:moveTo>
                  <a:pt x="370" y="451"/>
                </a:moveTo>
                <a:cubicBezTo>
                  <a:pt x="192" y="499"/>
                  <a:pt x="192" y="499"/>
                  <a:pt x="192" y="499"/>
                </a:cubicBezTo>
                <a:cubicBezTo>
                  <a:pt x="279" y="598"/>
                  <a:pt x="279" y="598"/>
                  <a:pt x="279" y="598"/>
                </a:cubicBezTo>
                <a:cubicBezTo>
                  <a:pt x="377" y="482"/>
                  <a:pt x="377" y="482"/>
                  <a:pt x="377" y="482"/>
                </a:cubicBezTo>
                <a:cubicBezTo>
                  <a:pt x="370" y="451"/>
                  <a:pt x="370" y="451"/>
                  <a:pt x="370" y="451"/>
                </a:cubicBezTo>
                <a:close/>
                <a:moveTo>
                  <a:pt x="182" y="488"/>
                </a:moveTo>
                <a:cubicBezTo>
                  <a:pt x="368" y="438"/>
                  <a:pt x="368" y="438"/>
                  <a:pt x="368" y="438"/>
                </a:cubicBezTo>
                <a:cubicBezTo>
                  <a:pt x="344" y="323"/>
                  <a:pt x="344" y="323"/>
                  <a:pt x="344" y="323"/>
                </a:cubicBezTo>
                <a:cubicBezTo>
                  <a:pt x="204" y="361"/>
                  <a:pt x="204" y="361"/>
                  <a:pt x="204" y="361"/>
                </a:cubicBezTo>
                <a:cubicBezTo>
                  <a:pt x="177" y="483"/>
                  <a:pt x="177" y="483"/>
                  <a:pt x="177" y="483"/>
                </a:cubicBezTo>
                <a:cubicBezTo>
                  <a:pt x="182" y="488"/>
                  <a:pt x="182" y="488"/>
                  <a:pt x="182" y="488"/>
                </a:cubicBezTo>
                <a:close/>
                <a:moveTo>
                  <a:pt x="355" y="313"/>
                </a:moveTo>
                <a:cubicBezTo>
                  <a:pt x="355" y="313"/>
                  <a:pt x="355" y="313"/>
                  <a:pt x="355" y="313"/>
                </a:cubicBezTo>
                <a:cubicBezTo>
                  <a:pt x="355" y="313"/>
                  <a:pt x="355" y="313"/>
                  <a:pt x="355" y="313"/>
                </a:cubicBezTo>
                <a:close/>
                <a:moveTo>
                  <a:pt x="207" y="346"/>
                </a:moveTo>
                <a:cubicBezTo>
                  <a:pt x="341" y="310"/>
                  <a:pt x="341" y="310"/>
                  <a:pt x="341" y="310"/>
                </a:cubicBezTo>
                <a:cubicBezTo>
                  <a:pt x="317" y="195"/>
                  <a:pt x="317" y="195"/>
                  <a:pt x="317" y="195"/>
                </a:cubicBezTo>
                <a:cubicBezTo>
                  <a:pt x="235" y="217"/>
                  <a:pt x="235" y="217"/>
                  <a:pt x="235" y="217"/>
                </a:cubicBezTo>
                <a:cubicBezTo>
                  <a:pt x="207" y="346"/>
                  <a:pt x="207" y="346"/>
                  <a:pt x="207" y="346"/>
                </a:cubicBezTo>
                <a:close/>
                <a:moveTo>
                  <a:pt x="239" y="202"/>
                </a:moveTo>
                <a:cubicBezTo>
                  <a:pt x="314" y="182"/>
                  <a:pt x="314" y="182"/>
                  <a:pt x="314" y="182"/>
                </a:cubicBezTo>
                <a:cubicBezTo>
                  <a:pt x="297" y="100"/>
                  <a:pt x="297" y="100"/>
                  <a:pt x="297" y="100"/>
                </a:cubicBezTo>
                <a:cubicBezTo>
                  <a:pt x="261" y="100"/>
                  <a:pt x="261" y="100"/>
                  <a:pt x="261" y="100"/>
                </a:cubicBezTo>
                <a:cubicBezTo>
                  <a:pt x="256" y="123"/>
                  <a:pt x="256" y="123"/>
                  <a:pt x="256" y="123"/>
                </a:cubicBezTo>
                <a:cubicBezTo>
                  <a:pt x="256" y="123"/>
                  <a:pt x="256" y="123"/>
                  <a:pt x="256" y="123"/>
                </a:cubicBezTo>
                <a:cubicBezTo>
                  <a:pt x="256" y="123"/>
                  <a:pt x="256" y="123"/>
                  <a:pt x="256" y="123"/>
                </a:cubicBezTo>
                <a:cubicBezTo>
                  <a:pt x="256" y="123"/>
                  <a:pt x="256" y="123"/>
                  <a:pt x="256" y="123"/>
                </a:cubicBezTo>
                <a:cubicBezTo>
                  <a:pt x="245" y="174"/>
                  <a:pt x="245" y="174"/>
                  <a:pt x="245" y="174"/>
                </a:cubicBezTo>
                <a:cubicBezTo>
                  <a:pt x="245" y="174"/>
                  <a:pt x="245" y="174"/>
                  <a:pt x="245" y="174"/>
                </a:cubicBezTo>
                <a:cubicBezTo>
                  <a:pt x="245" y="174"/>
                  <a:pt x="245" y="174"/>
                  <a:pt x="245" y="174"/>
                </a:cubicBezTo>
                <a:cubicBezTo>
                  <a:pt x="239" y="202"/>
                  <a:pt x="239" y="202"/>
                  <a:pt x="239" y="202"/>
                </a:cubicBezTo>
                <a:close/>
                <a:moveTo>
                  <a:pt x="233" y="167"/>
                </a:moveTo>
                <a:cubicBezTo>
                  <a:pt x="241" y="131"/>
                  <a:pt x="241" y="131"/>
                  <a:pt x="241" y="131"/>
                </a:cubicBezTo>
                <a:cubicBezTo>
                  <a:pt x="52" y="181"/>
                  <a:pt x="52" y="181"/>
                  <a:pt x="52" y="181"/>
                </a:cubicBezTo>
                <a:cubicBezTo>
                  <a:pt x="21" y="208"/>
                  <a:pt x="21" y="208"/>
                  <a:pt x="21" y="208"/>
                </a:cubicBezTo>
                <a:cubicBezTo>
                  <a:pt x="61" y="216"/>
                  <a:pt x="61" y="216"/>
                  <a:pt x="61" y="216"/>
                </a:cubicBezTo>
                <a:cubicBezTo>
                  <a:pt x="233" y="167"/>
                  <a:pt x="233" y="167"/>
                  <a:pt x="233" y="167"/>
                </a:cubicBezTo>
                <a:close/>
                <a:moveTo>
                  <a:pt x="260" y="86"/>
                </a:moveTo>
                <a:cubicBezTo>
                  <a:pt x="298" y="86"/>
                  <a:pt x="298" y="86"/>
                  <a:pt x="298" y="86"/>
                </a:cubicBezTo>
                <a:cubicBezTo>
                  <a:pt x="334" y="13"/>
                  <a:pt x="334" y="13"/>
                  <a:pt x="334" y="13"/>
                </a:cubicBezTo>
                <a:cubicBezTo>
                  <a:pt x="221" y="13"/>
                  <a:pt x="221" y="13"/>
                  <a:pt x="221" y="13"/>
                </a:cubicBezTo>
                <a:lnTo>
                  <a:pt x="260" y="86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81" name="Freeform 281"/>
          <p:cNvSpPr>
            <a:spLocks noEditPoints="1"/>
          </p:cNvSpPr>
          <p:nvPr/>
        </p:nvSpPr>
        <p:spPr bwMode="auto">
          <a:xfrm>
            <a:off x="6159501" y="3241676"/>
            <a:ext cx="547688" cy="839787"/>
          </a:xfrm>
          <a:custGeom>
            <a:avLst/>
            <a:gdLst>
              <a:gd name="T0" fmla="*/ 191 w 326"/>
              <a:gd name="T1" fmla="*/ 131 h 500"/>
              <a:gd name="T2" fmla="*/ 326 w 326"/>
              <a:gd name="T3" fmla="*/ 20 h 500"/>
              <a:gd name="T4" fmla="*/ 186 w 326"/>
              <a:gd name="T5" fmla="*/ 119 h 500"/>
              <a:gd name="T6" fmla="*/ 305 w 326"/>
              <a:gd name="T7" fmla="*/ 0 h 500"/>
              <a:gd name="T8" fmla="*/ 169 w 326"/>
              <a:gd name="T9" fmla="*/ 80 h 500"/>
              <a:gd name="T10" fmla="*/ 163 w 326"/>
              <a:gd name="T11" fmla="*/ 76 h 500"/>
              <a:gd name="T12" fmla="*/ 222 w 326"/>
              <a:gd name="T13" fmla="*/ 0 h 500"/>
              <a:gd name="T14" fmla="*/ 65 w 326"/>
              <a:gd name="T15" fmla="*/ 145 h 500"/>
              <a:gd name="T16" fmla="*/ 0 w 326"/>
              <a:gd name="T17" fmla="*/ 222 h 500"/>
              <a:gd name="T18" fmla="*/ 222 w 326"/>
              <a:gd name="T19" fmla="*/ 0 h 500"/>
              <a:gd name="T20" fmla="*/ 0 w 326"/>
              <a:gd name="T21" fmla="*/ 156 h 500"/>
              <a:gd name="T22" fmla="*/ 139 w 326"/>
              <a:gd name="T23" fmla="*/ 0 h 500"/>
              <a:gd name="T24" fmla="*/ 0 w 326"/>
              <a:gd name="T25" fmla="*/ 139 h 500"/>
              <a:gd name="T26" fmla="*/ 73 w 326"/>
              <a:gd name="T27" fmla="*/ 0 h 500"/>
              <a:gd name="T28" fmla="*/ 97 w 326"/>
              <a:gd name="T29" fmla="*/ 0 h 500"/>
              <a:gd name="T30" fmla="*/ 0 w 326"/>
              <a:gd name="T31" fmla="*/ 32 h 500"/>
              <a:gd name="T32" fmla="*/ 56 w 326"/>
              <a:gd name="T33" fmla="*/ 0 h 500"/>
              <a:gd name="T34" fmla="*/ 0 w 326"/>
              <a:gd name="T35" fmla="*/ 15 h 500"/>
              <a:gd name="T36" fmla="*/ 0 w 326"/>
              <a:gd name="T37" fmla="*/ 264 h 500"/>
              <a:gd name="T38" fmla="*/ 0 w 326"/>
              <a:gd name="T39" fmla="*/ 239 h 500"/>
              <a:gd name="T40" fmla="*/ 0 w 326"/>
              <a:gd name="T41" fmla="*/ 305 h 500"/>
              <a:gd name="T42" fmla="*/ 0 w 326"/>
              <a:gd name="T43" fmla="*/ 281 h 500"/>
              <a:gd name="T44" fmla="*/ 102 w 326"/>
              <a:gd name="T45" fmla="*/ 245 h 500"/>
              <a:gd name="T46" fmla="*/ 33 w 326"/>
              <a:gd name="T47" fmla="*/ 330 h 500"/>
              <a:gd name="T48" fmla="*/ 145 w 326"/>
              <a:gd name="T49" fmla="*/ 243 h 500"/>
              <a:gd name="T50" fmla="*/ 57 w 326"/>
              <a:gd name="T51" fmla="*/ 348 h 500"/>
              <a:gd name="T52" fmla="*/ 71 w 326"/>
              <a:gd name="T53" fmla="*/ 358 h 500"/>
              <a:gd name="T54" fmla="*/ 195 w 326"/>
              <a:gd name="T55" fmla="*/ 252 h 500"/>
              <a:gd name="T56" fmla="*/ 94 w 326"/>
              <a:gd name="T57" fmla="*/ 375 h 500"/>
              <a:gd name="T58" fmla="*/ 106 w 326"/>
              <a:gd name="T59" fmla="*/ 390 h 500"/>
              <a:gd name="T60" fmla="*/ 326 w 326"/>
              <a:gd name="T61" fmla="*/ 162 h 500"/>
              <a:gd name="T62" fmla="*/ 110 w 326"/>
              <a:gd name="T63" fmla="*/ 444 h 500"/>
              <a:gd name="T64" fmla="*/ 110 w 326"/>
              <a:gd name="T65" fmla="*/ 420 h 500"/>
              <a:gd name="T66" fmla="*/ 326 w 326"/>
              <a:gd name="T67" fmla="*/ 269 h 500"/>
              <a:gd name="T68" fmla="*/ 112 w 326"/>
              <a:gd name="T69" fmla="*/ 500 h 500"/>
              <a:gd name="T70" fmla="*/ 221 w 326"/>
              <a:gd name="T71" fmla="*/ 416 h 500"/>
              <a:gd name="T72" fmla="*/ 154 w 326"/>
              <a:gd name="T73" fmla="*/ 500 h 500"/>
              <a:gd name="T74" fmla="*/ 178 w 326"/>
              <a:gd name="T75" fmla="*/ 500 h 500"/>
              <a:gd name="T76" fmla="*/ 220 w 326"/>
              <a:gd name="T77" fmla="*/ 500 h 500"/>
              <a:gd name="T78" fmla="*/ 196 w 326"/>
              <a:gd name="T79" fmla="*/ 500 h 500"/>
              <a:gd name="T80" fmla="*/ 326 w 326"/>
              <a:gd name="T81" fmla="*/ 305 h 500"/>
              <a:gd name="T82" fmla="*/ 224 w 326"/>
              <a:gd name="T83" fmla="*/ 247 h 500"/>
              <a:gd name="T84" fmla="*/ 326 w 326"/>
              <a:gd name="T85" fmla="*/ 145 h 500"/>
              <a:gd name="T86" fmla="*/ 213 w 326"/>
              <a:gd name="T87" fmla="*/ 196 h 500"/>
              <a:gd name="T88" fmla="*/ 262 w 326"/>
              <a:gd name="T89" fmla="*/ 150 h 500"/>
              <a:gd name="T90" fmla="*/ 326 w 326"/>
              <a:gd name="T91" fmla="*/ 103 h 500"/>
              <a:gd name="T92" fmla="*/ 224 w 326"/>
              <a:gd name="T93" fmla="*/ 140 h 500"/>
              <a:gd name="T94" fmla="*/ 99 w 326"/>
              <a:gd name="T95" fmla="*/ 140 h 500"/>
              <a:gd name="T96" fmla="*/ 155 w 326"/>
              <a:gd name="T97" fmla="*/ 84 h 5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326" h="500">
                <a:moveTo>
                  <a:pt x="326" y="0"/>
                </a:moveTo>
                <a:cubicBezTo>
                  <a:pt x="322" y="0"/>
                  <a:pt x="322" y="0"/>
                  <a:pt x="322" y="0"/>
                </a:cubicBezTo>
                <a:cubicBezTo>
                  <a:pt x="191" y="131"/>
                  <a:pt x="191" y="131"/>
                  <a:pt x="191" y="131"/>
                </a:cubicBezTo>
                <a:cubicBezTo>
                  <a:pt x="194" y="137"/>
                  <a:pt x="194" y="137"/>
                  <a:pt x="194" y="137"/>
                </a:cubicBezTo>
                <a:cubicBezTo>
                  <a:pt x="208" y="138"/>
                  <a:pt x="208" y="138"/>
                  <a:pt x="208" y="138"/>
                </a:cubicBezTo>
                <a:cubicBezTo>
                  <a:pt x="326" y="20"/>
                  <a:pt x="326" y="20"/>
                  <a:pt x="326" y="20"/>
                </a:cubicBezTo>
                <a:cubicBezTo>
                  <a:pt x="326" y="0"/>
                  <a:pt x="326" y="0"/>
                  <a:pt x="326" y="0"/>
                </a:cubicBezTo>
                <a:close/>
                <a:moveTo>
                  <a:pt x="305" y="0"/>
                </a:moveTo>
                <a:cubicBezTo>
                  <a:pt x="186" y="119"/>
                  <a:pt x="186" y="119"/>
                  <a:pt x="186" y="119"/>
                </a:cubicBezTo>
                <a:cubicBezTo>
                  <a:pt x="179" y="102"/>
                  <a:pt x="179" y="102"/>
                  <a:pt x="179" y="102"/>
                </a:cubicBezTo>
                <a:cubicBezTo>
                  <a:pt x="281" y="0"/>
                  <a:pt x="281" y="0"/>
                  <a:pt x="281" y="0"/>
                </a:cubicBezTo>
                <a:cubicBezTo>
                  <a:pt x="305" y="0"/>
                  <a:pt x="305" y="0"/>
                  <a:pt x="305" y="0"/>
                </a:cubicBezTo>
                <a:close/>
                <a:moveTo>
                  <a:pt x="263" y="0"/>
                </a:moveTo>
                <a:cubicBezTo>
                  <a:pt x="174" y="90"/>
                  <a:pt x="174" y="90"/>
                  <a:pt x="174" y="90"/>
                </a:cubicBezTo>
                <a:cubicBezTo>
                  <a:pt x="169" y="80"/>
                  <a:pt x="169" y="80"/>
                  <a:pt x="169" y="80"/>
                </a:cubicBezTo>
                <a:cubicBezTo>
                  <a:pt x="169" y="80"/>
                  <a:pt x="169" y="80"/>
                  <a:pt x="169" y="80"/>
                </a:cubicBezTo>
                <a:cubicBezTo>
                  <a:pt x="169" y="78"/>
                  <a:pt x="167" y="77"/>
                  <a:pt x="166" y="76"/>
                </a:cubicBezTo>
                <a:cubicBezTo>
                  <a:pt x="165" y="76"/>
                  <a:pt x="164" y="76"/>
                  <a:pt x="163" y="76"/>
                </a:cubicBezTo>
                <a:cubicBezTo>
                  <a:pt x="239" y="0"/>
                  <a:pt x="239" y="0"/>
                  <a:pt x="239" y="0"/>
                </a:cubicBezTo>
                <a:cubicBezTo>
                  <a:pt x="263" y="0"/>
                  <a:pt x="263" y="0"/>
                  <a:pt x="263" y="0"/>
                </a:cubicBezTo>
                <a:close/>
                <a:moveTo>
                  <a:pt x="222" y="0"/>
                </a:moveTo>
                <a:cubicBezTo>
                  <a:pt x="80" y="142"/>
                  <a:pt x="80" y="142"/>
                  <a:pt x="80" y="142"/>
                </a:cubicBezTo>
                <a:cubicBezTo>
                  <a:pt x="71" y="143"/>
                  <a:pt x="71" y="143"/>
                  <a:pt x="71" y="143"/>
                </a:cubicBezTo>
                <a:cubicBezTo>
                  <a:pt x="69" y="143"/>
                  <a:pt x="67" y="144"/>
                  <a:pt x="65" y="145"/>
                </a:cubicBezTo>
                <a:cubicBezTo>
                  <a:pt x="63" y="148"/>
                  <a:pt x="63" y="152"/>
                  <a:pt x="66" y="155"/>
                </a:cubicBezTo>
                <a:cubicBezTo>
                  <a:pt x="67" y="155"/>
                  <a:pt x="67" y="155"/>
                  <a:pt x="67" y="155"/>
                </a:cubicBezTo>
                <a:cubicBezTo>
                  <a:pt x="0" y="222"/>
                  <a:pt x="0" y="222"/>
                  <a:pt x="0" y="222"/>
                </a:cubicBezTo>
                <a:cubicBezTo>
                  <a:pt x="0" y="198"/>
                  <a:pt x="0" y="198"/>
                  <a:pt x="0" y="198"/>
                </a:cubicBezTo>
                <a:cubicBezTo>
                  <a:pt x="197" y="0"/>
                  <a:pt x="197" y="0"/>
                  <a:pt x="197" y="0"/>
                </a:cubicBezTo>
                <a:cubicBezTo>
                  <a:pt x="222" y="0"/>
                  <a:pt x="222" y="0"/>
                  <a:pt x="222" y="0"/>
                </a:cubicBezTo>
                <a:close/>
                <a:moveTo>
                  <a:pt x="180" y="0"/>
                </a:moveTo>
                <a:cubicBezTo>
                  <a:pt x="156" y="0"/>
                  <a:pt x="156" y="0"/>
                  <a:pt x="156" y="0"/>
                </a:cubicBezTo>
                <a:cubicBezTo>
                  <a:pt x="0" y="156"/>
                  <a:pt x="0" y="156"/>
                  <a:pt x="0" y="156"/>
                </a:cubicBezTo>
                <a:cubicBezTo>
                  <a:pt x="0" y="181"/>
                  <a:pt x="0" y="181"/>
                  <a:pt x="0" y="181"/>
                </a:cubicBezTo>
                <a:cubicBezTo>
                  <a:pt x="180" y="0"/>
                  <a:pt x="180" y="0"/>
                  <a:pt x="180" y="0"/>
                </a:cubicBezTo>
                <a:close/>
                <a:moveTo>
                  <a:pt x="139" y="0"/>
                </a:moveTo>
                <a:cubicBezTo>
                  <a:pt x="114" y="0"/>
                  <a:pt x="114" y="0"/>
                  <a:pt x="114" y="0"/>
                </a:cubicBezTo>
                <a:cubicBezTo>
                  <a:pt x="0" y="115"/>
                  <a:pt x="0" y="115"/>
                  <a:pt x="0" y="115"/>
                </a:cubicBezTo>
                <a:cubicBezTo>
                  <a:pt x="0" y="139"/>
                  <a:pt x="0" y="139"/>
                  <a:pt x="0" y="139"/>
                </a:cubicBezTo>
                <a:cubicBezTo>
                  <a:pt x="139" y="0"/>
                  <a:pt x="139" y="0"/>
                  <a:pt x="139" y="0"/>
                </a:cubicBezTo>
                <a:close/>
                <a:moveTo>
                  <a:pt x="97" y="0"/>
                </a:moveTo>
                <a:cubicBezTo>
                  <a:pt x="73" y="0"/>
                  <a:pt x="73" y="0"/>
                  <a:pt x="73" y="0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98"/>
                  <a:pt x="0" y="98"/>
                  <a:pt x="0" y="98"/>
                </a:cubicBezTo>
                <a:cubicBezTo>
                  <a:pt x="97" y="0"/>
                  <a:pt x="97" y="0"/>
                  <a:pt x="97" y="0"/>
                </a:cubicBezTo>
                <a:close/>
                <a:moveTo>
                  <a:pt x="56" y="0"/>
                </a:moveTo>
                <a:cubicBezTo>
                  <a:pt x="31" y="0"/>
                  <a:pt x="31" y="0"/>
                  <a:pt x="31" y="0"/>
                </a:cubicBezTo>
                <a:cubicBezTo>
                  <a:pt x="0" y="32"/>
                  <a:pt x="0" y="32"/>
                  <a:pt x="0" y="32"/>
                </a:cubicBezTo>
                <a:cubicBezTo>
                  <a:pt x="0" y="36"/>
                  <a:pt x="0" y="36"/>
                  <a:pt x="0" y="36"/>
                </a:cubicBezTo>
                <a:cubicBezTo>
                  <a:pt x="0" y="56"/>
                  <a:pt x="0" y="56"/>
                  <a:pt x="0" y="56"/>
                </a:cubicBezTo>
                <a:cubicBezTo>
                  <a:pt x="56" y="0"/>
                  <a:pt x="56" y="0"/>
                  <a:pt x="56" y="0"/>
                </a:cubicBezTo>
                <a:close/>
                <a:moveTo>
                  <a:pt x="14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5"/>
                  <a:pt x="0" y="15"/>
                  <a:pt x="0" y="15"/>
                </a:cubicBezTo>
                <a:cubicBezTo>
                  <a:pt x="14" y="0"/>
                  <a:pt x="14" y="0"/>
                  <a:pt x="14" y="0"/>
                </a:cubicBezTo>
                <a:close/>
                <a:moveTo>
                  <a:pt x="0" y="239"/>
                </a:moveTo>
                <a:cubicBezTo>
                  <a:pt x="0" y="264"/>
                  <a:pt x="0" y="264"/>
                  <a:pt x="0" y="264"/>
                </a:cubicBezTo>
                <a:cubicBezTo>
                  <a:pt x="89" y="175"/>
                  <a:pt x="89" y="175"/>
                  <a:pt x="89" y="175"/>
                </a:cubicBezTo>
                <a:cubicBezTo>
                  <a:pt x="76" y="163"/>
                  <a:pt x="76" y="163"/>
                  <a:pt x="76" y="163"/>
                </a:cubicBezTo>
                <a:cubicBezTo>
                  <a:pt x="0" y="239"/>
                  <a:pt x="0" y="239"/>
                  <a:pt x="0" y="239"/>
                </a:cubicBezTo>
                <a:close/>
                <a:moveTo>
                  <a:pt x="0" y="281"/>
                </a:moveTo>
                <a:cubicBezTo>
                  <a:pt x="0" y="305"/>
                  <a:pt x="0" y="305"/>
                  <a:pt x="0" y="305"/>
                </a:cubicBezTo>
                <a:cubicBezTo>
                  <a:pt x="0" y="305"/>
                  <a:pt x="0" y="305"/>
                  <a:pt x="0" y="305"/>
                </a:cubicBezTo>
                <a:cubicBezTo>
                  <a:pt x="111" y="194"/>
                  <a:pt x="111" y="194"/>
                  <a:pt x="111" y="194"/>
                </a:cubicBezTo>
                <a:cubicBezTo>
                  <a:pt x="98" y="183"/>
                  <a:pt x="98" y="183"/>
                  <a:pt x="98" y="183"/>
                </a:cubicBezTo>
                <a:cubicBezTo>
                  <a:pt x="0" y="281"/>
                  <a:pt x="0" y="281"/>
                  <a:pt x="0" y="281"/>
                </a:cubicBezTo>
                <a:close/>
                <a:moveTo>
                  <a:pt x="10" y="312"/>
                </a:moveTo>
                <a:cubicBezTo>
                  <a:pt x="24" y="323"/>
                  <a:pt x="24" y="323"/>
                  <a:pt x="24" y="323"/>
                </a:cubicBezTo>
                <a:cubicBezTo>
                  <a:pt x="102" y="245"/>
                  <a:pt x="102" y="245"/>
                  <a:pt x="102" y="245"/>
                </a:cubicBezTo>
                <a:cubicBezTo>
                  <a:pt x="109" y="213"/>
                  <a:pt x="109" y="213"/>
                  <a:pt x="109" y="213"/>
                </a:cubicBezTo>
                <a:cubicBezTo>
                  <a:pt x="10" y="312"/>
                  <a:pt x="10" y="312"/>
                  <a:pt x="10" y="312"/>
                </a:cubicBezTo>
                <a:close/>
                <a:moveTo>
                  <a:pt x="33" y="330"/>
                </a:moveTo>
                <a:cubicBezTo>
                  <a:pt x="101" y="263"/>
                  <a:pt x="101" y="263"/>
                  <a:pt x="101" y="263"/>
                </a:cubicBezTo>
                <a:cubicBezTo>
                  <a:pt x="103" y="265"/>
                  <a:pt x="106" y="266"/>
                  <a:pt x="109" y="264"/>
                </a:cubicBezTo>
                <a:cubicBezTo>
                  <a:pt x="145" y="243"/>
                  <a:pt x="145" y="243"/>
                  <a:pt x="145" y="243"/>
                </a:cubicBezTo>
                <a:cubicBezTo>
                  <a:pt x="47" y="341"/>
                  <a:pt x="47" y="341"/>
                  <a:pt x="47" y="341"/>
                </a:cubicBezTo>
                <a:cubicBezTo>
                  <a:pt x="33" y="330"/>
                  <a:pt x="33" y="330"/>
                  <a:pt x="33" y="330"/>
                </a:cubicBezTo>
                <a:close/>
                <a:moveTo>
                  <a:pt x="57" y="348"/>
                </a:moveTo>
                <a:cubicBezTo>
                  <a:pt x="169" y="236"/>
                  <a:pt x="169" y="236"/>
                  <a:pt x="169" y="236"/>
                </a:cubicBezTo>
                <a:cubicBezTo>
                  <a:pt x="184" y="245"/>
                  <a:pt x="184" y="245"/>
                  <a:pt x="184" y="245"/>
                </a:cubicBezTo>
                <a:cubicBezTo>
                  <a:pt x="71" y="358"/>
                  <a:pt x="71" y="358"/>
                  <a:pt x="71" y="358"/>
                </a:cubicBezTo>
                <a:cubicBezTo>
                  <a:pt x="57" y="348"/>
                  <a:pt x="57" y="348"/>
                  <a:pt x="57" y="348"/>
                </a:cubicBezTo>
                <a:close/>
                <a:moveTo>
                  <a:pt x="81" y="366"/>
                </a:moveTo>
                <a:cubicBezTo>
                  <a:pt x="195" y="252"/>
                  <a:pt x="195" y="252"/>
                  <a:pt x="195" y="252"/>
                </a:cubicBezTo>
                <a:cubicBezTo>
                  <a:pt x="210" y="261"/>
                  <a:pt x="210" y="261"/>
                  <a:pt x="210" y="261"/>
                </a:cubicBezTo>
                <a:cubicBezTo>
                  <a:pt x="95" y="376"/>
                  <a:pt x="95" y="376"/>
                  <a:pt x="95" y="376"/>
                </a:cubicBezTo>
                <a:cubicBezTo>
                  <a:pt x="94" y="375"/>
                  <a:pt x="94" y="375"/>
                  <a:pt x="94" y="375"/>
                </a:cubicBezTo>
                <a:cubicBezTo>
                  <a:pt x="81" y="366"/>
                  <a:pt x="81" y="366"/>
                  <a:pt x="81" y="366"/>
                </a:cubicBezTo>
                <a:close/>
                <a:moveTo>
                  <a:pt x="103" y="385"/>
                </a:moveTo>
                <a:cubicBezTo>
                  <a:pt x="104" y="387"/>
                  <a:pt x="105" y="388"/>
                  <a:pt x="106" y="390"/>
                </a:cubicBezTo>
                <a:cubicBezTo>
                  <a:pt x="108" y="394"/>
                  <a:pt x="109" y="398"/>
                  <a:pt x="110" y="403"/>
                </a:cubicBezTo>
                <a:cubicBezTo>
                  <a:pt x="326" y="186"/>
                  <a:pt x="326" y="186"/>
                  <a:pt x="326" y="186"/>
                </a:cubicBezTo>
                <a:cubicBezTo>
                  <a:pt x="326" y="162"/>
                  <a:pt x="326" y="162"/>
                  <a:pt x="326" y="162"/>
                </a:cubicBezTo>
                <a:cubicBezTo>
                  <a:pt x="103" y="385"/>
                  <a:pt x="103" y="385"/>
                  <a:pt x="103" y="385"/>
                </a:cubicBezTo>
                <a:close/>
                <a:moveTo>
                  <a:pt x="110" y="420"/>
                </a:moveTo>
                <a:cubicBezTo>
                  <a:pt x="110" y="444"/>
                  <a:pt x="110" y="444"/>
                  <a:pt x="110" y="444"/>
                </a:cubicBezTo>
                <a:cubicBezTo>
                  <a:pt x="326" y="228"/>
                  <a:pt x="326" y="228"/>
                  <a:pt x="326" y="228"/>
                </a:cubicBezTo>
                <a:cubicBezTo>
                  <a:pt x="326" y="203"/>
                  <a:pt x="326" y="203"/>
                  <a:pt x="326" y="203"/>
                </a:cubicBezTo>
                <a:cubicBezTo>
                  <a:pt x="110" y="420"/>
                  <a:pt x="110" y="420"/>
                  <a:pt x="110" y="420"/>
                </a:cubicBezTo>
                <a:close/>
                <a:moveTo>
                  <a:pt x="110" y="461"/>
                </a:moveTo>
                <a:cubicBezTo>
                  <a:pt x="326" y="245"/>
                  <a:pt x="326" y="245"/>
                  <a:pt x="326" y="245"/>
                </a:cubicBezTo>
                <a:cubicBezTo>
                  <a:pt x="326" y="269"/>
                  <a:pt x="326" y="269"/>
                  <a:pt x="326" y="269"/>
                </a:cubicBezTo>
                <a:cubicBezTo>
                  <a:pt x="110" y="485"/>
                  <a:pt x="110" y="485"/>
                  <a:pt x="110" y="485"/>
                </a:cubicBezTo>
                <a:cubicBezTo>
                  <a:pt x="110" y="461"/>
                  <a:pt x="110" y="461"/>
                  <a:pt x="110" y="461"/>
                </a:cubicBezTo>
                <a:close/>
                <a:moveTo>
                  <a:pt x="112" y="500"/>
                </a:moveTo>
                <a:cubicBezTo>
                  <a:pt x="224" y="389"/>
                  <a:pt x="224" y="389"/>
                  <a:pt x="224" y="389"/>
                </a:cubicBezTo>
                <a:cubicBezTo>
                  <a:pt x="222" y="393"/>
                  <a:pt x="221" y="398"/>
                  <a:pt x="221" y="403"/>
                </a:cubicBezTo>
                <a:cubicBezTo>
                  <a:pt x="221" y="416"/>
                  <a:pt x="221" y="416"/>
                  <a:pt x="221" y="416"/>
                </a:cubicBezTo>
                <a:cubicBezTo>
                  <a:pt x="137" y="500"/>
                  <a:pt x="137" y="500"/>
                  <a:pt x="137" y="500"/>
                </a:cubicBezTo>
                <a:cubicBezTo>
                  <a:pt x="112" y="500"/>
                  <a:pt x="112" y="500"/>
                  <a:pt x="112" y="500"/>
                </a:cubicBezTo>
                <a:close/>
                <a:moveTo>
                  <a:pt x="154" y="500"/>
                </a:moveTo>
                <a:cubicBezTo>
                  <a:pt x="221" y="433"/>
                  <a:pt x="221" y="433"/>
                  <a:pt x="221" y="433"/>
                </a:cubicBezTo>
                <a:cubicBezTo>
                  <a:pt x="221" y="457"/>
                  <a:pt x="221" y="457"/>
                  <a:pt x="221" y="457"/>
                </a:cubicBezTo>
                <a:cubicBezTo>
                  <a:pt x="178" y="500"/>
                  <a:pt x="178" y="500"/>
                  <a:pt x="178" y="500"/>
                </a:cubicBezTo>
                <a:cubicBezTo>
                  <a:pt x="154" y="500"/>
                  <a:pt x="154" y="500"/>
                  <a:pt x="154" y="500"/>
                </a:cubicBezTo>
                <a:close/>
                <a:moveTo>
                  <a:pt x="196" y="500"/>
                </a:moveTo>
                <a:cubicBezTo>
                  <a:pt x="220" y="500"/>
                  <a:pt x="220" y="500"/>
                  <a:pt x="220" y="500"/>
                </a:cubicBezTo>
                <a:cubicBezTo>
                  <a:pt x="221" y="499"/>
                  <a:pt x="221" y="499"/>
                  <a:pt x="221" y="499"/>
                </a:cubicBezTo>
                <a:cubicBezTo>
                  <a:pt x="221" y="474"/>
                  <a:pt x="221" y="474"/>
                  <a:pt x="221" y="474"/>
                </a:cubicBezTo>
                <a:cubicBezTo>
                  <a:pt x="196" y="500"/>
                  <a:pt x="196" y="500"/>
                  <a:pt x="196" y="500"/>
                </a:cubicBezTo>
                <a:close/>
                <a:moveTo>
                  <a:pt x="257" y="355"/>
                </a:moveTo>
                <a:cubicBezTo>
                  <a:pt x="326" y="286"/>
                  <a:pt x="326" y="286"/>
                  <a:pt x="326" y="286"/>
                </a:cubicBezTo>
                <a:cubicBezTo>
                  <a:pt x="326" y="305"/>
                  <a:pt x="326" y="305"/>
                  <a:pt x="326" y="305"/>
                </a:cubicBezTo>
                <a:cubicBezTo>
                  <a:pt x="257" y="355"/>
                  <a:pt x="257" y="355"/>
                  <a:pt x="257" y="355"/>
                </a:cubicBezTo>
                <a:close/>
                <a:moveTo>
                  <a:pt x="326" y="145"/>
                </a:moveTo>
                <a:cubicBezTo>
                  <a:pt x="224" y="247"/>
                  <a:pt x="224" y="247"/>
                  <a:pt x="224" y="247"/>
                </a:cubicBezTo>
                <a:cubicBezTo>
                  <a:pt x="220" y="227"/>
                  <a:pt x="220" y="227"/>
                  <a:pt x="220" y="227"/>
                </a:cubicBezTo>
                <a:cubicBezTo>
                  <a:pt x="326" y="120"/>
                  <a:pt x="326" y="120"/>
                  <a:pt x="326" y="120"/>
                </a:cubicBezTo>
                <a:cubicBezTo>
                  <a:pt x="326" y="145"/>
                  <a:pt x="326" y="145"/>
                  <a:pt x="326" y="145"/>
                </a:cubicBezTo>
                <a:close/>
                <a:moveTo>
                  <a:pt x="326" y="103"/>
                </a:moveTo>
                <a:cubicBezTo>
                  <a:pt x="217" y="213"/>
                  <a:pt x="217" y="213"/>
                  <a:pt x="217" y="213"/>
                </a:cubicBezTo>
                <a:cubicBezTo>
                  <a:pt x="213" y="196"/>
                  <a:pt x="213" y="196"/>
                  <a:pt x="213" y="196"/>
                </a:cubicBezTo>
                <a:cubicBezTo>
                  <a:pt x="260" y="155"/>
                  <a:pt x="260" y="155"/>
                  <a:pt x="260" y="155"/>
                </a:cubicBezTo>
                <a:cubicBezTo>
                  <a:pt x="260" y="155"/>
                  <a:pt x="260" y="155"/>
                  <a:pt x="260" y="155"/>
                </a:cubicBezTo>
                <a:cubicBezTo>
                  <a:pt x="261" y="154"/>
                  <a:pt x="262" y="152"/>
                  <a:pt x="262" y="150"/>
                </a:cubicBezTo>
                <a:cubicBezTo>
                  <a:pt x="262" y="148"/>
                  <a:pt x="262" y="146"/>
                  <a:pt x="260" y="145"/>
                </a:cubicBezTo>
                <a:cubicBezTo>
                  <a:pt x="326" y="79"/>
                  <a:pt x="326" y="79"/>
                  <a:pt x="326" y="79"/>
                </a:cubicBezTo>
                <a:cubicBezTo>
                  <a:pt x="326" y="103"/>
                  <a:pt x="326" y="103"/>
                  <a:pt x="326" y="103"/>
                </a:cubicBezTo>
                <a:close/>
                <a:moveTo>
                  <a:pt x="326" y="62"/>
                </a:moveTo>
                <a:cubicBezTo>
                  <a:pt x="246" y="142"/>
                  <a:pt x="246" y="142"/>
                  <a:pt x="246" y="142"/>
                </a:cubicBezTo>
                <a:cubicBezTo>
                  <a:pt x="224" y="140"/>
                  <a:pt x="224" y="140"/>
                  <a:pt x="224" y="140"/>
                </a:cubicBezTo>
                <a:cubicBezTo>
                  <a:pt x="326" y="37"/>
                  <a:pt x="326" y="37"/>
                  <a:pt x="326" y="37"/>
                </a:cubicBezTo>
                <a:cubicBezTo>
                  <a:pt x="326" y="62"/>
                  <a:pt x="326" y="62"/>
                  <a:pt x="326" y="62"/>
                </a:cubicBezTo>
                <a:close/>
                <a:moveTo>
                  <a:pt x="99" y="140"/>
                </a:moveTo>
                <a:cubicBezTo>
                  <a:pt x="126" y="138"/>
                  <a:pt x="126" y="138"/>
                  <a:pt x="126" y="138"/>
                </a:cubicBezTo>
                <a:cubicBezTo>
                  <a:pt x="136" y="127"/>
                  <a:pt x="136" y="127"/>
                  <a:pt x="136" y="127"/>
                </a:cubicBezTo>
                <a:cubicBezTo>
                  <a:pt x="155" y="84"/>
                  <a:pt x="155" y="84"/>
                  <a:pt x="155" y="84"/>
                </a:cubicBezTo>
                <a:lnTo>
                  <a:pt x="99" y="140"/>
                </a:lnTo>
                <a:close/>
              </a:path>
            </a:pathLst>
          </a:custGeom>
          <a:solidFill>
            <a:srgbClr val="FFC02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82" name="Freeform 282"/>
          <p:cNvSpPr>
            <a:spLocks noEditPoints="1"/>
          </p:cNvSpPr>
          <p:nvPr/>
        </p:nvSpPr>
        <p:spPr bwMode="auto">
          <a:xfrm>
            <a:off x="6159501" y="4105276"/>
            <a:ext cx="547688" cy="123825"/>
          </a:xfrm>
          <a:custGeom>
            <a:avLst/>
            <a:gdLst>
              <a:gd name="T0" fmla="*/ 228 w 326"/>
              <a:gd name="T1" fmla="*/ 0 h 73"/>
              <a:gd name="T2" fmla="*/ 223 w 326"/>
              <a:gd name="T3" fmla="*/ 0 h 73"/>
              <a:gd name="T4" fmla="*/ 150 w 326"/>
              <a:gd name="T5" fmla="*/ 73 h 73"/>
              <a:gd name="T6" fmla="*/ 174 w 326"/>
              <a:gd name="T7" fmla="*/ 73 h 73"/>
              <a:gd name="T8" fmla="*/ 248 w 326"/>
              <a:gd name="T9" fmla="*/ 0 h 73"/>
              <a:gd name="T10" fmla="*/ 228 w 326"/>
              <a:gd name="T11" fmla="*/ 0 h 73"/>
              <a:gd name="T12" fmla="*/ 206 w 326"/>
              <a:gd name="T13" fmla="*/ 0 h 73"/>
              <a:gd name="T14" fmla="*/ 133 w 326"/>
              <a:gd name="T15" fmla="*/ 73 h 73"/>
              <a:gd name="T16" fmla="*/ 108 w 326"/>
              <a:gd name="T17" fmla="*/ 73 h 73"/>
              <a:gd name="T18" fmla="*/ 182 w 326"/>
              <a:gd name="T19" fmla="*/ 0 h 73"/>
              <a:gd name="T20" fmla="*/ 206 w 326"/>
              <a:gd name="T21" fmla="*/ 0 h 73"/>
              <a:gd name="T22" fmla="*/ 165 w 326"/>
              <a:gd name="T23" fmla="*/ 0 h 73"/>
              <a:gd name="T24" fmla="*/ 91 w 326"/>
              <a:gd name="T25" fmla="*/ 73 h 73"/>
              <a:gd name="T26" fmla="*/ 67 w 326"/>
              <a:gd name="T27" fmla="*/ 73 h 73"/>
              <a:gd name="T28" fmla="*/ 140 w 326"/>
              <a:gd name="T29" fmla="*/ 0 h 73"/>
              <a:gd name="T30" fmla="*/ 165 w 326"/>
              <a:gd name="T31" fmla="*/ 0 h 73"/>
              <a:gd name="T32" fmla="*/ 123 w 326"/>
              <a:gd name="T33" fmla="*/ 0 h 73"/>
              <a:gd name="T34" fmla="*/ 103 w 326"/>
              <a:gd name="T35" fmla="*/ 0 h 73"/>
              <a:gd name="T36" fmla="*/ 99 w 326"/>
              <a:gd name="T37" fmla="*/ 0 h 73"/>
              <a:gd name="T38" fmla="*/ 25 w 326"/>
              <a:gd name="T39" fmla="*/ 73 h 73"/>
              <a:gd name="T40" fmla="*/ 50 w 326"/>
              <a:gd name="T41" fmla="*/ 73 h 73"/>
              <a:gd name="T42" fmla="*/ 123 w 326"/>
              <a:gd name="T43" fmla="*/ 0 h 73"/>
              <a:gd name="T44" fmla="*/ 82 w 326"/>
              <a:gd name="T45" fmla="*/ 0 h 73"/>
              <a:gd name="T46" fmla="*/ 57 w 326"/>
              <a:gd name="T47" fmla="*/ 0 h 73"/>
              <a:gd name="T48" fmla="*/ 0 w 326"/>
              <a:gd name="T49" fmla="*/ 58 h 73"/>
              <a:gd name="T50" fmla="*/ 0 w 326"/>
              <a:gd name="T51" fmla="*/ 73 h 73"/>
              <a:gd name="T52" fmla="*/ 8 w 326"/>
              <a:gd name="T53" fmla="*/ 73 h 73"/>
              <a:gd name="T54" fmla="*/ 82 w 326"/>
              <a:gd name="T55" fmla="*/ 0 h 73"/>
              <a:gd name="T56" fmla="*/ 40 w 326"/>
              <a:gd name="T57" fmla="*/ 0 h 73"/>
              <a:gd name="T58" fmla="*/ 0 w 326"/>
              <a:gd name="T59" fmla="*/ 41 h 73"/>
              <a:gd name="T60" fmla="*/ 0 w 326"/>
              <a:gd name="T61" fmla="*/ 28 h 73"/>
              <a:gd name="T62" fmla="*/ 8 w 326"/>
              <a:gd name="T63" fmla="*/ 8 h 73"/>
              <a:gd name="T64" fmla="*/ 27 w 326"/>
              <a:gd name="T65" fmla="*/ 0 h 73"/>
              <a:gd name="T66" fmla="*/ 40 w 326"/>
              <a:gd name="T67" fmla="*/ 0 h 73"/>
              <a:gd name="T68" fmla="*/ 191 w 326"/>
              <a:gd name="T69" fmla="*/ 73 h 73"/>
              <a:gd name="T70" fmla="*/ 265 w 326"/>
              <a:gd name="T71" fmla="*/ 0 h 73"/>
              <a:gd name="T72" fmla="*/ 289 w 326"/>
              <a:gd name="T73" fmla="*/ 0 h 73"/>
              <a:gd name="T74" fmla="*/ 216 w 326"/>
              <a:gd name="T75" fmla="*/ 73 h 73"/>
              <a:gd name="T76" fmla="*/ 191 w 326"/>
              <a:gd name="T77" fmla="*/ 73 h 73"/>
              <a:gd name="T78" fmla="*/ 233 w 326"/>
              <a:gd name="T79" fmla="*/ 73 h 73"/>
              <a:gd name="T80" fmla="*/ 305 w 326"/>
              <a:gd name="T81" fmla="*/ 1 h 73"/>
              <a:gd name="T82" fmla="*/ 318 w 326"/>
              <a:gd name="T83" fmla="*/ 8 h 73"/>
              <a:gd name="T84" fmla="*/ 318 w 326"/>
              <a:gd name="T85" fmla="*/ 8 h 73"/>
              <a:gd name="T86" fmla="*/ 320 w 326"/>
              <a:gd name="T87" fmla="*/ 10 h 73"/>
              <a:gd name="T88" fmla="*/ 257 w 326"/>
              <a:gd name="T89" fmla="*/ 73 h 73"/>
              <a:gd name="T90" fmla="*/ 233 w 326"/>
              <a:gd name="T91" fmla="*/ 73 h 73"/>
              <a:gd name="T92" fmla="*/ 275 w 326"/>
              <a:gd name="T93" fmla="*/ 73 h 73"/>
              <a:gd name="T94" fmla="*/ 299 w 326"/>
              <a:gd name="T95" fmla="*/ 73 h 73"/>
              <a:gd name="T96" fmla="*/ 326 w 326"/>
              <a:gd name="T97" fmla="*/ 46 h 73"/>
              <a:gd name="T98" fmla="*/ 326 w 326"/>
              <a:gd name="T99" fmla="*/ 28 h 73"/>
              <a:gd name="T100" fmla="*/ 326 w 326"/>
              <a:gd name="T101" fmla="*/ 22 h 73"/>
              <a:gd name="T102" fmla="*/ 275 w 326"/>
              <a:gd name="T103" fmla="*/ 73 h 73"/>
              <a:gd name="T104" fmla="*/ 316 w 326"/>
              <a:gd name="T105" fmla="*/ 73 h 73"/>
              <a:gd name="T106" fmla="*/ 326 w 326"/>
              <a:gd name="T107" fmla="*/ 73 h 73"/>
              <a:gd name="T108" fmla="*/ 326 w 326"/>
              <a:gd name="T109" fmla="*/ 63 h 73"/>
              <a:gd name="T110" fmla="*/ 316 w 326"/>
              <a:gd name="T111" fmla="*/ 73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326" h="73">
                <a:moveTo>
                  <a:pt x="228" y="0"/>
                </a:moveTo>
                <a:cubicBezTo>
                  <a:pt x="223" y="0"/>
                  <a:pt x="223" y="0"/>
                  <a:pt x="223" y="0"/>
                </a:cubicBezTo>
                <a:cubicBezTo>
                  <a:pt x="150" y="73"/>
                  <a:pt x="150" y="73"/>
                  <a:pt x="150" y="73"/>
                </a:cubicBezTo>
                <a:cubicBezTo>
                  <a:pt x="174" y="73"/>
                  <a:pt x="174" y="73"/>
                  <a:pt x="174" y="73"/>
                </a:cubicBezTo>
                <a:cubicBezTo>
                  <a:pt x="248" y="0"/>
                  <a:pt x="248" y="0"/>
                  <a:pt x="248" y="0"/>
                </a:cubicBezTo>
                <a:cubicBezTo>
                  <a:pt x="228" y="0"/>
                  <a:pt x="228" y="0"/>
                  <a:pt x="228" y="0"/>
                </a:cubicBezTo>
                <a:close/>
                <a:moveTo>
                  <a:pt x="206" y="0"/>
                </a:moveTo>
                <a:cubicBezTo>
                  <a:pt x="133" y="73"/>
                  <a:pt x="133" y="73"/>
                  <a:pt x="133" y="73"/>
                </a:cubicBezTo>
                <a:cubicBezTo>
                  <a:pt x="108" y="73"/>
                  <a:pt x="108" y="73"/>
                  <a:pt x="108" y="73"/>
                </a:cubicBezTo>
                <a:cubicBezTo>
                  <a:pt x="182" y="0"/>
                  <a:pt x="182" y="0"/>
                  <a:pt x="182" y="0"/>
                </a:cubicBezTo>
                <a:cubicBezTo>
                  <a:pt x="206" y="0"/>
                  <a:pt x="206" y="0"/>
                  <a:pt x="206" y="0"/>
                </a:cubicBezTo>
                <a:close/>
                <a:moveTo>
                  <a:pt x="165" y="0"/>
                </a:moveTo>
                <a:cubicBezTo>
                  <a:pt x="91" y="73"/>
                  <a:pt x="91" y="73"/>
                  <a:pt x="91" y="73"/>
                </a:cubicBezTo>
                <a:cubicBezTo>
                  <a:pt x="67" y="73"/>
                  <a:pt x="67" y="73"/>
                  <a:pt x="67" y="73"/>
                </a:cubicBezTo>
                <a:cubicBezTo>
                  <a:pt x="140" y="0"/>
                  <a:pt x="140" y="0"/>
                  <a:pt x="140" y="0"/>
                </a:cubicBezTo>
                <a:cubicBezTo>
                  <a:pt x="165" y="0"/>
                  <a:pt x="165" y="0"/>
                  <a:pt x="165" y="0"/>
                </a:cubicBezTo>
                <a:close/>
                <a:moveTo>
                  <a:pt x="123" y="0"/>
                </a:moveTo>
                <a:cubicBezTo>
                  <a:pt x="103" y="0"/>
                  <a:pt x="103" y="0"/>
                  <a:pt x="103" y="0"/>
                </a:cubicBezTo>
                <a:cubicBezTo>
                  <a:pt x="99" y="0"/>
                  <a:pt x="99" y="0"/>
                  <a:pt x="99" y="0"/>
                </a:cubicBezTo>
                <a:cubicBezTo>
                  <a:pt x="25" y="73"/>
                  <a:pt x="25" y="73"/>
                  <a:pt x="25" y="73"/>
                </a:cubicBezTo>
                <a:cubicBezTo>
                  <a:pt x="50" y="73"/>
                  <a:pt x="50" y="73"/>
                  <a:pt x="50" y="73"/>
                </a:cubicBezTo>
                <a:cubicBezTo>
                  <a:pt x="123" y="0"/>
                  <a:pt x="123" y="0"/>
                  <a:pt x="123" y="0"/>
                </a:cubicBezTo>
                <a:close/>
                <a:moveTo>
                  <a:pt x="82" y="0"/>
                </a:moveTo>
                <a:cubicBezTo>
                  <a:pt x="57" y="0"/>
                  <a:pt x="57" y="0"/>
                  <a:pt x="57" y="0"/>
                </a:cubicBezTo>
                <a:cubicBezTo>
                  <a:pt x="0" y="58"/>
                  <a:pt x="0" y="58"/>
                  <a:pt x="0" y="58"/>
                </a:cubicBezTo>
                <a:cubicBezTo>
                  <a:pt x="0" y="73"/>
                  <a:pt x="0" y="73"/>
                  <a:pt x="0" y="73"/>
                </a:cubicBezTo>
                <a:cubicBezTo>
                  <a:pt x="8" y="73"/>
                  <a:pt x="8" y="73"/>
                  <a:pt x="8" y="73"/>
                </a:cubicBezTo>
                <a:cubicBezTo>
                  <a:pt x="82" y="0"/>
                  <a:pt x="82" y="0"/>
                  <a:pt x="82" y="0"/>
                </a:cubicBezTo>
                <a:close/>
                <a:moveTo>
                  <a:pt x="40" y="0"/>
                </a:moveTo>
                <a:cubicBezTo>
                  <a:pt x="0" y="41"/>
                  <a:pt x="0" y="41"/>
                  <a:pt x="0" y="41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0"/>
                  <a:pt x="3" y="13"/>
                  <a:pt x="8" y="8"/>
                </a:cubicBezTo>
                <a:cubicBezTo>
                  <a:pt x="13" y="3"/>
                  <a:pt x="20" y="0"/>
                  <a:pt x="27" y="0"/>
                </a:cubicBezTo>
                <a:cubicBezTo>
                  <a:pt x="40" y="0"/>
                  <a:pt x="40" y="0"/>
                  <a:pt x="40" y="0"/>
                </a:cubicBezTo>
                <a:close/>
                <a:moveTo>
                  <a:pt x="191" y="73"/>
                </a:moveTo>
                <a:cubicBezTo>
                  <a:pt x="265" y="0"/>
                  <a:pt x="265" y="0"/>
                  <a:pt x="265" y="0"/>
                </a:cubicBezTo>
                <a:cubicBezTo>
                  <a:pt x="289" y="0"/>
                  <a:pt x="289" y="0"/>
                  <a:pt x="289" y="0"/>
                </a:cubicBezTo>
                <a:cubicBezTo>
                  <a:pt x="216" y="73"/>
                  <a:pt x="216" y="73"/>
                  <a:pt x="216" y="73"/>
                </a:cubicBezTo>
                <a:cubicBezTo>
                  <a:pt x="191" y="73"/>
                  <a:pt x="191" y="73"/>
                  <a:pt x="191" y="73"/>
                </a:cubicBezTo>
                <a:close/>
                <a:moveTo>
                  <a:pt x="233" y="73"/>
                </a:moveTo>
                <a:cubicBezTo>
                  <a:pt x="305" y="1"/>
                  <a:pt x="305" y="1"/>
                  <a:pt x="305" y="1"/>
                </a:cubicBezTo>
                <a:cubicBezTo>
                  <a:pt x="310" y="2"/>
                  <a:pt x="315" y="5"/>
                  <a:pt x="318" y="8"/>
                </a:cubicBezTo>
                <a:cubicBezTo>
                  <a:pt x="318" y="8"/>
                  <a:pt x="318" y="8"/>
                  <a:pt x="318" y="8"/>
                </a:cubicBezTo>
                <a:cubicBezTo>
                  <a:pt x="319" y="9"/>
                  <a:pt x="320" y="10"/>
                  <a:pt x="320" y="10"/>
                </a:cubicBezTo>
                <a:cubicBezTo>
                  <a:pt x="257" y="73"/>
                  <a:pt x="257" y="73"/>
                  <a:pt x="257" y="73"/>
                </a:cubicBezTo>
                <a:cubicBezTo>
                  <a:pt x="233" y="73"/>
                  <a:pt x="233" y="73"/>
                  <a:pt x="233" y="73"/>
                </a:cubicBezTo>
                <a:close/>
                <a:moveTo>
                  <a:pt x="275" y="73"/>
                </a:moveTo>
                <a:cubicBezTo>
                  <a:pt x="299" y="73"/>
                  <a:pt x="299" y="73"/>
                  <a:pt x="299" y="73"/>
                </a:cubicBezTo>
                <a:cubicBezTo>
                  <a:pt x="326" y="46"/>
                  <a:pt x="326" y="46"/>
                  <a:pt x="326" y="46"/>
                </a:cubicBezTo>
                <a:cubicBezTo>
                  <a:pt x="326" y="28"/>
                  <a:pt x="326" y="28"/>
                  <a:pt x="326" y="28"/>
                </a:cubicBezTo>
                <a:cubicBezTo>
                  <a:pt x="326" y="26"/>
                  <a:pt x="326" y="24"/>
                  <a:pt x="326" y="22"/>
                </a:cubicBezTo>
                <a:cubicBezTo>
                  <a:pt x="275" y="73"/>
                  <a:pt x="275" y="73"/>
                  <a:pt x="275" y="73"/>
                </a:cubicBezTo>
                <a:close/>
                <a:moveTo>
                  <a:pt x="316" y="73"/>
                </a:moveTo>
                <a:cubicBezTo>
                  <a:pt x="326" y="73"/>
                  <a:pt x="326" y="73"/>
                  <a:pt x="326" y="73"/>
                </a:cubicBezTo>
                <a:cubicBezTo>
                  <a:pt x="326" y="63"/>
                  <a:pt x="326" y="63"/>
                  <a:pt x="326" y="63"/>
                </a:cubicBezTo>
                <a:lnTo>
                  <a:pt x="316" y="73"/>
                </a:lnTo>
                <a:close/>
              </a:path>
            </a:pathLst>
          </a:custGeom>
          <a:solidFill>
            <a:srgbClr val="FFC02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83" name="Freeform 283"/>
          <p:cNvSpPr>
            <a:spLocks noEditPoints="1"/>
          </p:cNvSpPr>
          <p:nvPr/>
        </p:nvSpPr>
        <p:spPr bwMode="auto">
          <a:xfrm>
            <a:off x="6305551" y="3409951"/>
            <a:ext cx="244475" cy="241300"/>
          </a:xfrm>
          <a:custGeom>
            <a:avLst/>
            <a:gdLst>
              <a:gd name="T0" fmla="*/ 50 w 146"/>
              <a:gd name="T1" fmla="*/ 50 h 144"/>
              <a:gd name="T2" fmla="*/ 42 w 146"/>
              <a:gd name="T3" fmla="*/ 51 h 144"/>
              <a:gd name="T4" fmla="*/ 20 w 146"/>
              <a:gd name="T5" fmla="*/ 73 h 144"/>
              <a:gd name="T6" fmla="*/ 33 w 146"/>
              <a:gd name="T7" fmla="*/ 84 h 144"/>
              <a:gd name="T8" fmla="*/ 89 w 146"/>
              <a:gd name="T9" fmla="*/ 29 h 144"/>
              <a:gd name="T10" fmla="*/ 81 w 146"/>
              <a:gd name="T11" fmla="*/ 12 h 144"/>
              <a:gd name="T12" fmla="*/ 63 w 146"/>
              <a:gd name="T13" fmla="*/ 31 h 144"/>
              <a:gd name="T14" fmla="*/ 56 w 146"/>
              <a:gd name="T15" fmla="*/ 46 h 144"/>
              <a:gd name="T16" fmla="*/ 50 w 146"/>
              <a:gd name="T17" fmla="*/ 50 h 144"/>
              <a:gd name="T18" fmla="*/ 23 w 146"/>
              <a:gd name="T19" fmla="*/ 53 h 144"/>
              <a:gd name="T20" fmla="*/ 11 w 146"/>
              <a:gd name="T21" fmla="*/ 65 h 144"/>
              <a:gd name="T22" fmla="*/ 0 w 146"/>
              <a:gd name="T23" fmla="*/ 55 h 144"/>
              <a:gd name="T24" fmla="*/ 23 w 146"/>
              <a:gd name="T25" fmla="*/ 53 h 144"/>
              <a:gd name="T26" fmla="*/ 40 w 146"/>
              <a:gd name="T27" fmla="*/ 95 h 144"/>
              <a:gd name="T28" fmla="*/ 94 w 146"/>
              <a:gd name="T29" fmla="*/ 41 h 144"/>
              <a:gd name="T30" fmla="*/ 96 w 146"/>
              <a:gd name="T31" fmla="*/ 46 h 144"/>
              <a:gd name="T32" fmla="*/ 102 w 146"/>
              <a:gd name="T33" fmla="*/ 50 h 144"/>
              <a:gd name="T34" fmla="*/ 108 w 146"/>
              <a:gd name="T35" fmla="*/ 51 h 144"/>
              <a:gd name="T36" fmla="*/ 33 w 146"/>
              <a:gd name="T37" fmla="*/ 126 h 144"/>
              <a:gd name="T38" fmla="*/ 40 w 146"/>
              <a:gd name="T39" fmla="*/ 95 h 144"/>
              <a:gd name="T40" fmla="*/ 40 w 146"/>
              <a:gd name="T41" fmla="*/ 95 h 144"/>
              <a:gd name="T42" fmla="*/ 37 w 146"/>
              <a:gd name="T43" fmla="*/ 139 h 144"/>
              <a:gd name="T44" fmla="*/ 124 w 146"/>
              <a:gd name="T45" fmla="*/ 52 h 144"/>
              <a:gd name="T46" fmla="*/ 146 w 146"/>
              <a:gd name="T47" fmla="*/ 55 h 144"/>
              <a:gd name="T48" fmla="*/ 81 w 146"/>
              <a:gd name="T49" fmla="*/ 120 h 144"/>
              <a:gd name="T50" fmla="*/ 79 w 146"/>
              <a:gd name="T51" fmla="*/ 119 h 144"/>
              <a:gd name="T52" fmla="*/ 72 w 146"/>
              <a:gd name="T53" fmla="*/ 119 h 144"/>
              <a:gd name="T54" fmla="*/ 37 w 146"/>
              <a:gd name="T55" fmla="*/ 139 h 144"/>
              <a:gd name="T56" fmla="*/ 92 w 146"/>
              <a:gd name="T57" fmla="*/ 126 h 144"/>
              <a:gd name="T58" fmla="*/ 107 w 146"/>
              <a:gd name="T59" fmla="*/ 135 h 144"/>
              <a:gd name="T60" fmla="*/ 118 w 146"/>
              <a:gd name="T61" fmla="*/ 124 h 144"/>
              <a:gd name="T62" fmla="*/ 114 w 146"/>
              <a:gd name="T63" fmla="*/ 104 h 144"/>
              <a:gd name="T64" fmla="*/ 92 w 146"/>
              <a:gd name="T65" fmla="*/ 126 h 144"/>
              <a:gd name="T66" fmla="*/ 118 w 146"/>
              <a:gd name="T67" fmla="*/ 141 h 144"/>
              <a:gd name="T68" fmla="*/ 123 w 146"/>
              <a:gd name="T69" fmla="*/ 144 h 144"/>
              <a:gd name="T70" fmla="*/ 121 w 146"/>
              <a:gd name="T71" fmla="*/ 138 h 144"/>
              <a:gd name="T72" fmla="*/ 118 w 146"/>
              <a:gd name="T73" fmla="*/ 141 h 144"/>
              <a:gd name="T74" fmla="*/ 76 w 146"/>
              <a:gd name="T75" fmla="*/ 0 h 144"/>
              <a:gd name="T76" fmla="*/ 76 w 146"/>
              <a:gd name="T77" fmla="*/ 0 h 144"/>
              <a:gd name="T78" fmla="*/ 76 w 146"/>
              <a:gd name="T79" fmla="*/ 1 h 144"/>
              <a:gd name="T80" fmla="*/ 76 w 146"/>
              <a:gd name="T81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46" h="144">
                <a:moveTo>
                  <a:pt x="50" y="50"/>
                </a:moveTo>
                <a:cubicBezTo>
                  <a:pt x="42" y="51"/>
                  <a:pt x="42" y="51"/>
                  <a:pt x="42" y="51"/>
                </a:cubicBezTo>
                <a:cubicBezTo>
                  <a:pt x="20" y="73"/>
                  <a:pt x="20" y="73"/>
                  <a:pt x="20" y="73"/>
                </a:cubicBezTo>
                <a:cubicBezTo>
                  <a:pt x="33" y="84"/>
                  <a:pt x="33" y="84"/>
                  <a:pt x="33" y="84"/>
                </a:cubicBezTo>
                <a:cubicBezTo>
                  <a:pt x="89" y="29"/>
                  <a:pt x="89" y="29"/>
                  <a:pt x="89" y="29"/>
                </a:cubicBezTo>
                <a:cubicBezTo>
                  <a:pt x="81" y="12"/>
                  <a:pt x="81" y="12"/>
                  <a:pt x="81" y="12"/>
                </a:cubicBezTo>
                <a:cubicBezTo>
                  <a:pt x="63" y="31"/>
                  <a:pt x="63" y="31"/>
                  <a:pt x="63" y="31"/>
                </a:cubicBezTo>
                <a:cubicBezTo>
                  <a:pt x="56" y="46"/>
                  <a:pt x="56" y="46"/>
                  <a:pt x="56" y="46"/>
                </a:cubicBezTo>
                <a:cubicBezTo>
                  <a:pt x="55" y="48"/>
                  <a:pt x="53" y="50"/>
                  <a:pt x="50" y="50"/>
                </a:cubicBezTo>
                <a:close/>
                <a:moveTo>
                  <a:pt x="23" y="53"/>
                </a:moveTo>
                <a:cubicBezTo>
                  <a:pt x="11" y="65"/>
                  <a:pt x="11" y="65"/>
                  <a:pt x="11" y="65"/>
                </a:cubicBezTo>
                <a:cubicBezTo>
                  <a:pt x="0" y="55"/>
                  <a:pt x="0" y="55"/>
                  <a:pt x="0" y="55"/>
                </a:cubicBezTo>
                <a:cubicBezTo>
                  <a:pt x="23" y="53"/>
                  <a:pt x="23" y="53"/>
                  <a:pt x="23" y="53"/>
                </a:cubicBezTo>
                <a:close/>
                <a:moveTo>
                  <a:pt x="40" y="95"/>
                </a:moveTo>
                <a:cubicBezTo>
                  <a:pt x="94" y="41"/>
                  <a:pt x="94" y="41"/>
                  <a:pt x="94" y="41"/>
                </a:cubicBezTo>
                <a:cubicBezTo>
                  <a:pt x="96" y="46"/>
                  <a:pt x="96" y="46"/>
                  <a:pt x="96" y="46"/>
                </a:cubicBezTo>
                <a:cubicBezTo>
                  <a:pt x="97" y="49"/>
                  <a:pt x="100" y="50"/>
                  <a:pt x="102" y="50"/>
                </a:cubicBezTo>
                <a:cubicBezTo>
                  <a:pt x="108" y="51"/>
                  <a:pt x="108" y="51"/>
                  <a:pt x="108" y="51"/>
                </a:cubicBezTo>
                <a:cubicBezTo>
                  <a:pt x="33" y="126"/>
                  <a:pt x="33" y="126"/>
                  <a:pt x="33" y="126"/>
                </a:cubicBezTo>
                <a:cubicBezTo>
                  <a:pt x="40" y="95"/>
                  <a:pt x="40" y="95"/>
                  <a:pt x="40" y="95"/>
                </a:cubicBezTo>
                <a:cubicBezTo>
                  <a:pt x="40" y="95"/>
                  <a:pt x="40" y="95"/>
                  <a:pt x="40" y="95"/>
                </a:cubicBezTo>
                <a:close/>
                <a:moveTo>
                  <a:pt x="37" y="139"/>
                </a:moveTo>
                <a:cubicBezTo>
                  <a:pt x="124" y="52"/>
                  <a:pt x="124" y="52"/>
                  <a:pt x="124" y="52"/>
                </a:cubicBezTo>
                <a:cubicBezTo>
                  <a:pt x="146" y="55"/>
                  <a:pt x="146" y="55"/>
                  <a:pt x="146" y="55"/>
                </a:cubicBezTo>
                <a:cubicBezTo>
                  <a:pt x="81" y="120"/>
                  <a:pt x="81" y="120"/>
                  <a:pt x="81" y="120"/>
                </a:cubicBezTo>
                <a:cubicBezTo>
                  <a:pt x="79" y="119"/>
                  <a:pt x="79" y="119"/>
                  <a:pt x="79" y="119"/>
                </a:cubicBezTo>
                <a:cubicBezTo>
                  <a:pt x="77" y="117"/>
                  <a:pt x="74" y="117"/>
                  <a:pt x="72" y="119"/>
                </a:cubicBezTo>
                <a:cubicBezTo>
                  <a:pt x="37" y="139"/>
                  <a:pt x="37" y="139"/>
                  <a:pt x="37" y="139"/>
                </a:cubicBezTo>
                <a:close/>
                <a:moveTo>
                  <a:pt x="92" y="126"/>
                </a:moveTo>
                <a:cubicBezTo>
                  <a:pt x="107" y="135"/>
                  <a:pt x="107" y="135"/>
                  <a:pt x="107" y="135"/>
                </a:cubicBezTo>
                <a:cubicBezTo>
                  <a:pt x="118" y="124"/>
                  <a:pt x="118" y="124"/>
                  <a:pt x="118" y="124"/>
                </a:cubicBezTo>
                <a:cubicBezTo>
                  <a:pt x="114" y="104"/>
                  <a:pt x="114" y="104"/>
                  <a:pt x="114" y="104"/>
                </a:cubicBezTo>
                <a:cubicBezTo>
                  <a:pt x="92" y="126"/>
                  <a:pt x="92" y="126"/>
                  <a:pt x="92" y="126"/>
                </a:cubicBezTo>
                <a:close/>
                <a:moveTo>
                  <a:pt x="118" y="141"/>
                </a:moveTo>
                <a:cubicBezTo>
                  <a:pt x="123" y="144"/>
                  <a:pt x="123" y="144"/>
                  <a:pt x="123" y="144"/>
                </a:cubicBezTo>
                <a:cubicBezTo>
                  <a:pt x="121" y="138"/>
                  <a:pt x="121" y="138"/>
                  <a:pt x="121" y="138"/>
                </a:cubicBezTo>
                <a:cubicBezTo>
                  <a:pt x="118" y="141"/>
                  <a:pt x="118" y="141"/>
                  <a:pt x="118" y="141"/>
                </a:cubicBezTo>
                <a:close/>
                <a:moveTo>
                  <a:pt x="76" y="0"/>
                </a:moveTo>
                <a:cubicBezTo>
                  <a:pt x="76" y="0"/>
                  <a:pt x="76" y="0"/>
                  <a:pt x="76" y="0"/>
                </a:cubicBezTo>
                <a:cubicBezTo>
                  <a:pt x="76" y="1"/>
                  <a:pt x="76" y="1"/>
                  <a:pt x="76" y="1"/>
                </a:cubicBezTo>
                <a:lnTo>
                  <a:pt x="76" y="0"/>
                </a:lnTo>
                <a:close/>
              </a:path>
            </a:pathLst>
          </a:custGeom>
          <a:solidFill>
            <a:srgbClr val="F7EC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84" name="Freeform 284"/>
          <p:cNvSpPr>
            <a:spLocks noEditPoints="1"/>
          </p:cNvSpPr>
          <p:nvPr/>
        </p:nvSpPr>
        <p:spPr bwMode="auto">
          <a:xfrm>
            <a:off x="5946776" y="3217863"/>
            <a:ext cx="971550" cy="1033462"/>
          </a:xfrm>
          <a:custGeom>
            <a:avLst/>
            <a:gdLst>
              <a:gd name="T0" fmla="*/ 452 w 578"/>
              <a:gd name="T1" fmla="*/ 556 h 615"/>
              <a:gd name="T2" fmla="*/ 354 w 578"/>
              <a:gd name="T3" fmla="*/ 528 h 615"/>
              <a:gd name="T4" fmla="*/ 134 w 578"/>
              <a:gd name="T5" fmla="*/ 536 h 615"/>
              <a:gd name="T6" fmla="*/ 126 w 578"/>
              <a:gd name="T7" fmla="*/ 601 h 615"/>
              <a:gd name="T8" fmla="*/ 466 w 578"/>
              <a:gd name="T9" fmla="*/ 7 h 615"/>
              <a:gd name="T10" fmla="*/ 566 w 578"/>
              <a:gd name="T11" fmla="*/ 55 h 615"/>
              <a:gd name="T12" fmla="*/ 574 w 578"/>
              <a:gd name="T13" fmla="*/ 241 h 615"/>
              <a:gd name="T14" fmla="*/ 463 w 578"/>
              <a:gd name="T15" fmla="*/ 328 h 615"/>
              <a:gd name="T16" fmla="*/ 361 w 578"/>
              <a:gd name="T17" fmla="*/ 417 h 615"/>
              <a:gd name="T18" fmla="*/ 454 w 578"/>
              <a:gd name="T19" fmla="*/ 526 h 615"/>
              <a:gd name="T20" fmla="*/ 459 w 578"/>
              <a:gd name="T21" fmla="*/ 615 h 615"/>
              <a:gd name="T22" fmla="*/ 112 w 578"/>
              <a:gd name="T23" fmla="*/ 556 h 615"/>
              <a:gd name="T24" fmla="*/ 124 w 578"/>
              <a:gd name="T25" fmla="*/ 526 h 615"/>
              <a:gd name="T26" fmla="*/ 222 w 578"/>
              <a:gd name="T27" fmla="*/ 514 h 615"/>
              <a:gd name="T28" fmla="*/ 211 w 578"/>
              <a:gd name="T29" fmla="*/ 400 h 615"/>
              <a:gd name="T30" fmla="*/ 16 w 578"/>
              <a:gd name="T31" fmla="*/ 256 h 615"/>
              <a:gd name="T32" fmla="*/ 0 w 578"/>
              <a:gd name="T33" fmla="*/ 84 h 615"/>
              <a:gd name="T34" fmla="*/ 12 w 578"/>
              <a:gd name="T35" fmla="*/ 55 h 615"/>
              <a:gd name="T36" fmla="*/ 112 w 578"/>
              <a:gd name="T37" fmla="*/ 43 h 615"/>
              <a:gd name="T38" fmla="*/ 466 w 578"/>
              <a:gd name="T39" fmla="*/ 56 h 615"/>
              <a:gd name="T40" fmla="*/ 562 w 578"/>
              <a:gd name="T41" fmla="*/ 235 h 615"/>
              <a:gd name="T42" fmla="*/ 556 w 578"/>
              <a:gd name="T43" fmla="*/ 65 h 615"/>
              <a:gd name="T44" fmla="*/ 112 w 578"/>
              <a:gd name="T45" fmla="*/ 309 h 615"/>
              <a:gd name="T46" fmla="*/ 21 w 578"/>
              <a:gd name="T47" fmla="*/ 65 h 615"/>
              <a:gd name="T48" fmla="*/ 13 w 578"/>
              <a:gd name="T49" fmla="*/ 223 h 615"/>
              <a:gd name="T50" fmla="*/ 112 w 578"/>
              <a:gd name="T51" fmla="*/ 309 h 615"/>
              <a:gd name="T52" fmla="*/ 126 w 578"/>
              <a:gd name="T53" fmla="*/ 50 h 615"/>
              <a:gd name="T54" fmla="*/ 232 w 578"/>
              <a:gd name="T55" fmla="*/ 404 h 615"/>
              <a:gd name="T56" fmla="*/ 347 w 578"/>
              <a:gd name="T57" fmla="*/ 514 h 615"/>
              <a:gd name="T58" fmla="*/ 364 w 578"/>
              <a:gd name="T59" fmla="*/ 383 h 615"/>
              <a:gd name="T60" fmla="*/ 452 w 578"/>
              <a:gd name="T61" fmla="*/ 14 h 615"/>
              <a:gd name="T62" fmla="*/ 192 w 578"/>
              <a:gd name="T63" fmla="*/ 169 h 615"/>
              <a:gd name="T64" fmla="*/ 226 w 578"/>
              <a:gd name="T65" fmla="*/ 276 h 615"/>
              <a:gd name="T66" fmla="*/ 342 w 578"/>
              <a:gd name="T67" fmla="*/ 278 h 615"/>
              <a:gd name="T68" fmla="*/ 353 w 578"/>
              <a:gd name="T69" fmla="*/ 271 h 615"/>
              <a:gd name="T70" fmla="*/ 386 w 578"/>
              <a:gd name="T71" fmla="*/ 169 h 615"/>
              <a:gd name="T72" fmla="*/ 320 w 578"/>
              <a:gd name="T73" fmla="*/ 151 h 615"/>
              <a:gd name="T74" fmla="*/ 292 w 578"/>
              <a:gd name="T75" fmla="*/ 90 h 615"/>
              <a:gd name="T76" fmla="*/ 197 w 578"/>
              <a:gd name="T77" fmla="*/ 157 h 615"/>
              <a:gd name="T78" fmla="*/ 251 w 578"/>
              <a:gd name="T79" fmla="*/ 202 h 615"/>
              <a:gd name="T80" fmla="*/ 242 w 578"/>
              <a:gd name="T81" fmla="*/ 258 h 615"/>
              <a:gd name="T82" fmla="*/ 336 w 578"/>
              <a:gd name="T83" fmla="*/ 258 h 615"/>
              <a:gd name="T84" fmla="*/ 365 w 578"/>
              <a:gd name="T85" fmla="*/ 169 h 615"/>
              <a:gd name="T86" fmla="*/ 289 w 578"/>
              <a:gd name="T87" fmla="*/ 114 h 6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78" h="615">
                <a:moveTo>
                  <a:pt x="126" y="601"/>
                </a:moveTo>
                <a:cubicBezTo>
                  <a:pt x="452" y="601"/>
                  <a:pt x="452" y="601"/>
                  <a:pt x="452" y="601"/>
                </a:cubicBezTo>
                <a:cubicBezTo>
                  <a:pt x="452" y="556"/>
                  <a:pt x="452" y="556"/>
                  <a:pt x="452" y="556"/>
                </a:cubicBezTo>
                <a:cubicBezTo>
                  <a:pt x="452" y="548"/>
                  <a:pt x="449" y="541"/>
                  <a:pt x="444" y="536"/>
                </a:cubicBezTo>
                <a:cubicBezTo>
                  <a:pt x="439" y="531"/>
                  <a:pt x="432" y="528"/>
                  <a:pt x="425" y="528"/>
                </a:cubicBezTo>
                <a:cubicBezTo>
                  <a:pt x="354" y="528"/>
                  <a:pt x="354" y="528"/>
                  <a:pt x="354" y="528"/>
                </a:cubicBezTo>
                <a:cubicBezTo>
                  <a:pt x="229" y="528"/>
                  <a:pt x="229" y="528"/>
                  <a:pt x="229" y="528"/>
                </a:cubicBezTo>
                <a:cubicBezTo>
                  <a:pt x="153" y="528"/>
                  <a:pt x="153" y="528"/>
                  <a:pt x="153" y="528"/>
                </a:cubicBezTo>
                <a:cubicBezTo>
                  <a:pt x="146" y="528"/>
                  <a:pt x="139" y="531"/>
                  <a:pt x="134" y="536"/>
                </a:cubicBezTo>
                <a:cubicBezTo>
                  <a:pt x="134" y="536"/>
                  <a:pt x="134" y="536"/>
                  <a:pt x="134" y="536"/>
                </a:cubicBezTo>
                <a:cubicBezTo>
                  <a:pt x="129" y="541"/>
                  <a:pt x="126" y="548"/>
                  <a:pt x="126" y="556"/>
                </a:cubicBezTo>
                <a:cubicBezTo>
                  <a:pt x="126" y="601"/>
                  <a:pt x="126" y="601"/>
                  <a:pt x="126" y="601"/>
                </a:cubicBezTo>
                <a:close/>
                <a:moveTo>
                  <a:pt x="119" y="0"/>
                </a:moveTo>
                <a:cubicBezTo>
                  <a:pt x="459" y="0"/>
                  <a:pt x="459" y="0"/>
                  <a:pt x="459" y="0"/>
                </a:cubicBezTo>
                <a:cubicBezTo>
                  <a:pt x="463" y="0"/>
                  <a:pt x="466" y="3"/>
                  <a:pt x="466" y="7"/>
                </a:cubicBezTo>
                <a:cubicBezTo>
                  <a:pt x="466" y="43"/>
                  <a:pt x="466" y="43"/>
                  <a:pt x="466" y="43"/>
                </a:cubicBezTo>
                <a:cubicBezTo>
                  <a:pt x="537" y="43"/>
                  <a:pt x="537" y="43"/>
                  <a:pt x="537" y="43"/>
                </a:cubicBezTo>
                <a:cubicBezTo>
                  <a:pt x="548" y="43"/>
                  <a:pt x="559" y="47"/>
                  <a:pt x="566" y="55"/>
                </a:cubicBezTo>
                <a:cubicBezTo>
                  <a:pt x="574" y="62"/>
                  <a:pt x="578" y="73"/>
                  <a:pt x="578" y="84"/>
                </a:cubicBezTo>
                <a:cubicBezTo>
                  <a:pt x="578" y="223"/>
                  <a:pt x="578" y="223"/>
                  <a:pt x="578" y="223"/>
                </a:cubicBezTo>
                <a:cubicBezTo>
                  <a:pt x="578" y="229"/>
                  <a:pt x="577" y="236"/>
                  <a:pt x="574" y="241"/>
                </a:cubicBezTo>
                <a:cubicBezTo>
                  <a:pt x="571" y="247"/>
                  <a:pt x="567" y="252"/>
                  <a:pt x="561" y="256"/>
                </a:cubicBezTo>
                <a:cubicBezTo>
                  <a:pt x="464" y="328"/>
                  <a:pt x="464" y="328"/>
                  <a:pt x="464" y="328"/>
                </a:cubicBezTo>
                <a:cubicBezTo>
                  <a:pt x="463" y="328"/>
                  <a:pt x="463" y="328"/>
                  <a:pt x="463" y="328"/>
                </a:cubicBezTo>
                <a:cubicBezTo>
                  <a:pt x="372" y="394"/>
                  <a:pt x="372" y="394"/>
                  <a:pt x="372" y="394"/>
                </a:cubicBezTo>
                <a:cubicBezTo>
                  <a:pt x="369" y="397"/>
                  <a:pt x="366" y="400"/>
                  <a:pt x="364" y="404"/>
                </a:cubicBezTo>
                <a:cubicBezTo>
                  <a:pt x="362" y="408"/>
                  <a:pt x="361" y="412"/>
                  <a:pt x="361" y="417"/>
                </a:cubicBezTo>
                <a:cubicBezTo>
                  <a:pt x="361" y="514"/>
                  <a:pt x="361" y="514"/>
                  <a:pt x="361" y="514"/>
                </a:cubicBezTo>
                <a:cubicBezTo>
                  <a:pt x="425" y="514"/>
                  <a:pt x="425" y="514"/>
                  <a:pt x="425" y="514"/>
                </a:cubicBezTo>
                <a:cubicBezTo>
                  <a:pt x="436" y="514"/>
                  <a:pt x="447" y="519"/>
                  <a:pt x="454" y="526"/>
                </a:cubicBezTo>
                <a:cubicBezTo>
                  <a:pt x="462" y="534"/>
                  <a:pt x="466" y="544"/>
                  <a:pt x="466" y="556"/>
                </a:cubicBezTo>
                <a:cubicBezTo>
                  <a:pt x="466" y="608"/>
                  <a:pt x="466" y="608"/>
                  <a:pt x="466" y="608"/>
                </a:cubicBezTo>
                <a:cubicBezTo>
                  <a:pt x="466" y="612"/>
                  <a:pt x="463" y="615"/>
                  <a:pt x="459" y="615"/>
                </a:cubicBezTo>
                <a:cubicBezTo>
                  <a:pt x="119" y="615"/>
                  <a:pt x="119" y="615"/>
                  <a:pt x="119" y="615"/>
                </a:cubicBezTo>
                <a:cubicBezTo>
                  <a:pt x="115" y="615"/>
                  <a:pt x="112" y="612"/>
                  <a:pt x="112" y="608"/>
                </a:cubicBezTo>
                <a:cubicBezTo>
                  <a:pt x="112" y="556"/>
                  <a:pt x="112" y="556"/>
                  <a:pt x="112" y="556"/>
                </a:cubicBezTo>
                <a:cubicBezTo>
                  <a:pt x="112" y="544"/>
                  <a:pt x="116" y="534"/>
                  <a:pt x="124" y="527"/>
                </a:cubicBezTo>
                <a:cubicBezTo>
                  <a:pt x="124" y="526"/>
                  <a:pt x="124" y="526"/>
                  <a:pt x="124" y="526"/>
                </a:cubicBezTo>
                <a:cubicBezTo>
                  <a:pt x="124" y="526"/>
                  <a:pt x="124" y="526"/>
                  <a:pt x="124" y="526"/>
                </a:cubicBezTo>
                <a:cubicBezTo>
                  <a:pt x="124" y="526"/>
                  <a:pt x="124" y="526"/>
                  <a:pt x="124" y="526"/>
                </a:cubicBezTo>
                <a:cubicBezTo>
                  <a:pt x="131" y="519"/>
                  <a:pt x="142" y="514"/>
                  <a:pt x="153" y="514"/>
                </a:cubicBezTo>
                <a:cubicBezTo>
                  <a:pt x="222" y="514"/>
                  <a:pt x="222" y="514"/>
                  <a:pt x="222" y="514"/>
                </a:cubicBezTo>
                <a:cubicBezTo>
                  <a:pt x="222" y="422"/>
                  <a:pt x="222" y="422"/>
                  <a:pt x="222" y="422"/>
                </a:cubicBezTo>
                <a:cubicBezTo>
                  <a:pt x="222" y="418"/>
                  <a:pt x="221" y="414"/>
                  <a:pt x="220" y="410"/>
                </a:cubicBezTo>
                <a:cubicBezTo>
                  <a:pt x="218" y="406"/>
                  <a:pt x="215" y="403"/>
                  <a:pt x="211" y="400"/>
                </a:cubicBezTo>
                <a:cubicBezTo>
                  <a:pt x="115" y="328"/>
                  <a:pt x="115" y="328"/>
                  <a:pt x="115" y="328"/>
                </a:cubicBezTo>
                <a:cubicBezTo>
                  <a:pt x="115" y="328"/>
                  <a:pt x="115" y="328"/>
                  <a:pt x="115" y="328"/>
                </a:cubicBezTo>
                <a:cubicBezTo>
                  <a:pt x="16" y="256"/>
                  <a:pt x="16" y="256"/>
                  <a:pt x="16" y="256"/>
                </a:cubicBezTo>
                <a:cubicBezTo>
                  <a:pt x="11" y="252"/>
                  <a:pt x="7" y="247"/>
                  <a:pt x="4" y="241"/>
                </a:cubicBezTo>
                <a:cubicBezTo>
                  <a:pt x="1" y="236"/>
                  <a:pt x="0" y="229"/>
                  <a:pt x="0" y="223"/>
                </a:cubicBezTo>
                <a:cubicBezTo>
                  <a:pt x="0" y="84"/>
                  <a:pt x="0" y="84"/>
                  <a:pt x="0" y="84"/>
                </a:cubicBezTo>
                <a:cubicBezTo>
                  <a:pt x="0" y="73"/>
                  <a:pt x="4" y="62"/>
                  <a:pt x="12" y="55"/>
                </a:cubicBezTo>
                <a:cubicBezTo>
                  <a:pt x="12" y="55"/>
                  <a:pt x="12" y="55"/>
                  <a:pt x="12" y="55"/>
                </a:cubicBezTo>
                <a:cubicBezTo>
                  <a:pt x="12" y="55"/>
                  <a:pt x="12" y="55"/>
                  <a:pt x="12" y="55"/>
                </a:cubicBezTo>
                <a:cubicBezTo>
                  <a:pt x="12" y="55"/>
                  <a:pt x="12" y="55"/>
                  <a:pt x="12" y="55"/>
                </a:cubicBezTo>
                <a:cubicBezTo>
                  <a:pt x="19" y="47"/>
                  <a:pt x="30" y="43"/>
                  <a:pt x="41" y="43"/>
                </a:cubicBezTo>
                <a:cubicBezTo>
                  <a:pt x="112" y="43"/>
                  <a:pt x="112" y="43"/>
                  <a:pt x="112" y="43"/>
                </a:cubicBezTo>
                <a:cubicBezTo>
                  <a:pt x="112" y="7"/>
                  <a:pt x="112" y="7"/>
                  <a:pt x="112" y="7"/>
                </a:cubicBezTo>
                <a:cubicBezTo>
                  <a:pt x="112" y="3"/>
                  <a:pt x="115" y="0"/>
                  <a:pt x="119" y="0"/>
                </a:cubicBezTo>
                <a:close/>
                <a:moveTo>
                  <a:pt x="466" y="56"/>
                </a:moveTo>
                <a:cubicBezTo>
                  <a:pt x="466" y="309"/>
                  <a:pt x="466" y="309"/>
                  <a:pt x="466" y="309"/>
                </a:cubicBezTo>
                <a:cubicBezTo>
                  <a:pt x="553" y="245"/>
                  <a:pt x="553" y="245"/>
                  <a:pt x="553" y="245"/>
                </a:cubicBezTo>
                <a:cubicBezTo>
                  <a:pt x="557" y="242"/>
                  <a:pt x="560" y="239"/>
                  <a:pt x="562" y="235"/>
                </a:cubicBezTo>
                <a:cubicBezTo>
                  <a:pt x="564" y="231"/>
                  <a:pt x="565" y="227"/>
                  <a:pt x="565" y="223"/>
                </a:cubicBezTo>
                <a:cubicBezTo>
                  <a:pt x="565" y="84"/>
                  <a:pt x="565" y="84"/>
                  <a:pt x="565" y="84"/>
                </a:cubicBezTo>
                <a:cubicBezTo>
                  <a:pt x="565" y="77"/>
                  <a:pt x="561" y="70"/>
                  <a:pt x="556" y="65"/>
                </a:cubicBezTo>
                <a:cubicBezTo>
                  <a:pt x="551" y="60"/>
                  <a:pt x="545" y="56"/>
                  <a:pt x="537" y="56"/>
                </a:cubicBezTo>
                <a:cubicBezTo>
                  <a:pt x="466" y="56"/>
                  <a:pt x="466" y="56"/>
                  <a:pt x="466" y="56"/>
                </a:cubicBezTo>
                <a:close/>
                <a:moveTo>
                  <a:pt x="112" y="309"/>
                </a:moveTo>
                <a:cubicBezTo>
                  <a:pt x="112" y="56"/>
                  <a:pt x="112" y="56"/>
                  <a:pt x="112" y="56"/>
                </a:cubicBezTo>
                <a:cubicBezTo>
                  <a:pt x="41" y="56"/>
                  <a:pt x="41" y="56"/>
                  <a:pt x="41" y="56"/>
                </a:cubicBezTo>
                <a:cubicBezTo>
                  <a:pt x="33" y="56"/>
                  <a:pt x="26" y="60"/>
                  <a:pt x="21" y="65"/>
                </a:cubicBezTo>
                <a:cubicBezTo>
                  <a:pt x="21" y="65"/>
                  <a:pt x="21" y="65"/>
                  <a:pt x="21" y="65"/>
                </a:cubicBezTo>
                <a:cubicBezTo>
                  <a:pt x="16" y="70"/>
                  <a:pt x="13" y="76"/>
                  <a:pt x="13" y="84"/>
                </a:cubicBezTo>
                <a:cubicBezTo>
                  <a:pt x="13" y="223"/>
                  <a:pt x="13" y="223"/>
                  <a:pt x="13" y="223"/>
                </a:cubicBezTo>
                <a:cubicBezTo>
                  <a:pt x="13" y="227"/>
                  <a:pt x="14" y="231"/>
                  <a:pt x="16" y="235"/>
                </a:cubicBezTo>
                <a:cubicBezTo>
                  <a:pt x="18" y="239"/>
                  <a:pt x="21" y="242"/>
                  <a:pt x="25" y="245"/>
                </a:cubicBezTo>
                <a:cubicBezTo>
                  <a:pt x="112" y="309"/>
                  <a:pt x="112" y="309"/>
                  <a:pt x="112" y="309"/>
                </a:cubicBezTo>
                <a:close/>
                <a:moveTo>
                  <a:pt x="452" y="14"/>
                </a:moveTo>
                <a:cubicBezTo>
                  <a:pt x="126" y="14"/>
                  <a:pt x="126" y="14"/>
                  <a:pt x="126" y="14"/>
                </a:cubicBezTo>
                <a:cubicBezTo>
                  <a:pt x="126" y="50"/>
                  <a:pt x="126" y="50"/>
                  <a:pt x="126" y="50"/>
                </a:cubicBezTo>
                <a:cubicBezTo>
                  <a:pt x="126" y="319"/>
                  <a:pt x="126" y="319"/>
                  <a:pt x="126" y="319"/>
                </a:cubicBezTo>
                <a:cubicBezTo>
                  <a:pt x="220" y="389"/>
                  <a:pt x="220" y="389"/>
                  <a:pt x="220" y="389"/>
                </a:cubicBezTo>
                <a:cubicBezTo>
                  <a:pt x="225" y="393"/>
                  <a:pt x="229" y="398"/>
                  <a:pt x="232" y="404"/>
                </a:cubicBezTo>
                <a:cubicBezTo>
                  <a:pt x="235" y="409"/>
                  <a:pt x="236" y="416"/>
                  <a:pt x="236" y="422"/>
                </a:cubicBezTo>
                <a:cubicBezTo>
                  <a:pt x="236" y="514"/>
                  <a:pt x="236" y="514"/>
                  <a:pt x="236" y="514"/>
                </a:cubicBezTo>
                <a:cubicBezTo>
                  <a:pt x="347" y="514"/>
                  <a:pt x="347" y="514"/>
                  <a:pt x="347" y="514"/>
                </a:cubicBezTo>
                <a:cubicBezTo>
                  <a:pt x="347" y="417"/>
                  <a:pt x="347" y="417"/>
                  <a:pt x="347" y="417"/>
                </a:cubicBezTo>
                <a:cubicBezTo>
                  <a:pt x="347" y="410"/>
                  <a:pt x="349" y="404"/>
                  <a:pt x="352" y="398"/>
                </a:cubicBezTo>
                <a:cubicBezTo>
                  <a:pt x="355" y="392"/>
                  <a:pt x="359" y="387"/>
                  <a:pt x="364" y="383"/>
                </a:cubicBezTo>
                <a:cubicBezTo>
                  <a:pt x="452" y="319"/>
                  <a:pt x="452" y="319"/>
                  <a:pt x="452" y="319"/>
                </a:cubicBezTo>
                <a:cubicBezTo>
                  <a:pt x="452" y="50"/>
                  <a:pt x="452" y="50"/>
                  <a:pt x="452" y="50"/>
                </a:cubicBezTo>
                <a:cubicBezTo>
                  <a:pt x="452" y="14"/>
                  <a:pt x="452" y="14"/>
                  <a:pt x="452" y="14"/>
                </a:cubicBezTo>
                <a:close/>
                <a:moveTo>
                  <a:pt x="197" y="157"/>
                </a:moveTo>
                <a:cubicBezTo>
                  <a:pt x="195" y="157"/>
                  <a:pt x="193" y="158"/>
                  <a:pt x="191" y="159"/>
                </a:cubicBezTo>
                <a:cubicBezTo>
                  <a:pt x="189" y="162"/>
                  <a:pt x="189" y="166"/>
                  <a:pt x="192" y="169"/>
                </a:cubicBezTo>
                <a:cubicBezTo>
                  <a:pt x="239" y="210"/>
                  <a:pt x="239" y="210"/>
                  <a:pt x="239" y="210"/>
                </a:cubicBezTo>
                <a:cubicBezTo>
                  <a:pt x="225" y="270"/>
                  <a:pt x="225" y="270"/>
                  <a:pt x="225" y="270"/>
                </a:cubicBezTo>
                <a:cubicBezTo>
                  <a:pt x="225" y="272"/>
                  <a:pt x="225" y="274"/>
                  <a:pt x="226" y="276"/>
                </a:cubicBezTo>
                <a:cubicBezTo>
                  <a:pt x="228" y="279"/>
                  <a:pt x="232" y="280"/>
                  <a:pt x="235" y="278"/>
                </a:cubicBezTo>
                <a:cubicBezTo>
                  <a:pt x="289" y="246"/>
                  <a:pt x="289" y="246"/>
                  <a:pt x="289" y="246"/>
                </a:cubicBezTo>
                <a:cubicBezTo>
                  <a:pt x="342" y="278"/>
                  <a:pt x="342" y="278"/>
                  <a:pt x="342" y="278"/>
                </a:cubicBezTo>
                <a:cubicBezTo>
                  <a:pt x="342" y="278"/>
                  <a:pt x="342" y="278"/>
                  <a:pt x="342" y="278"/>
                </a:cubicBezTo>
                <a:cubicBezTo>
                  <a:pt x="344" y="279"/>
                  <a:pt x="346" y="279"/>
                  <a:pt x="347" y="279"/>
                </a:cubicBezTo>
                <a:cubicBezTo>
                  <a:pt x="351" y="278"/>
                  <a:pt x="353" y="274"/>
                  <a:pt x="353" y="271"/>
                </a:cubicBezTo>
                <a:cubicBezTo>
                  <a:pt x="339" y="210"/>
                  <a:pt x="339" y="210"/>
                  <a:pt x="339" y="210"/>
                </a:cubicBezTo>
                <a:cubicBezTo>
                  <a:pt x="386" y="169"/>
                  <a:pt x="386" y="169"/>
                  <a:pt x="386" y="169"/>
                </a:cubicBezTo>
                <a:cubicBezTo>
                  <a:pt x="386" y="169"/>
                  <a:pt x="386" y="169"/>
                  <a:pt x="386" y="169"/>
                </a:cubicBezTo>
                <a:cubicBezTo>
                  <a:pt x="387" y="168"/>
                  <a:pt x="388" y="166"/>
                  <a:pt x="388" y="164"/>
                </a:cubicBezTo>
                <a:cubicBezTo>
                  <a:pt x="388" y="161"/>
                  <a:pt x="386" y="157"/>
                  <a:pt x="382" y="157"/>
                </a:cubicBezTo>
                <a:cubicBezTo>
                  <a:pt x="320" y="151"/>
                  <a:pt x="320" y="151"/>
                  <a:pt x="320" y="151"/>
                </a:cubicBezTo>
                <a:cubicBezTo>
                  <a:pt x="295" y="94"/>
                  <a:pt x="295" y="94"/>
                  <a:pt x="295" y="94"/>
                </a:cubicBezTo>
                <a:cubicBezTo>
                  <a:pt x="295" y="94"/>
                  <a:pt x="295" y="94"/>
                  <a:pt x="295" y="94"/>
                </a:cubicBezTo>
                <a:cubicBezTo>
                  <a:pt x="295" y="92"/>
                  <a:pt x="293" y="91"/>
                  <a:pt x="292" y="90"/>
                </a:cubicBezTo>
                <a:cubicBezTo>
                  <a:pt x="288" y="89"/>
                  <a:pt x="284" y="90"/>
                  <a:pt x="283" y="94"/>
                </a:cubicBezTo>
                <a:cubicBezTo>
                  <a:pt x="258" y="151"/>
                  <a:pt x="258" y="151"/>
                  <a:pt x="258" y="151"/>
                </a:cubicBezTo>
                <a:cubicBezTo>
                  <a:pt x="197" y="157"/>
                  <a:pt x="197" y="157"/>
                  <a:pt x="197" y="157"/>
                </a:cubicBezTo>
                <a:close/>
                <a:moveTo>
                  <a:pt x="263" y="164"/>
                </a:moveTo>
                <a:cubicBezTo>
                  <a:pt x="213" y="169"/>
                  <a:pt x="213" y="169"/>
                  <a:pt x="213" y="169"/>
                </a:cubicBezTo>
                <a:cubicBezTo>
                  <a:pt x="251" y="202"/>
                  <a:pt x="251" y="202"/>
                  <a:pt x="251" y="202"/>
                </a:cubicBezTo>
                <a:cubicBezTo>
                  <a:pt x="251" y="202"/>
                  <a:pt x="251" y="202"/>
                  <a:pt x="251" y="202"/>
                </a:cubicBezTo>
                <a:cubicBezTo>
                  <a:pt x="253" y="204"/>
                  <a:pt x="254" y="206"/>
                  <a:pt x="253" y="209"/>
                </a:cubicBezTo>
                <a:cubicBezTo>
                  <a:pt x="242" y="258"/>
                  <a:pt x="242" y="258"/>
                  <a:pt x="242" y="258"/>
                </a:cubicBezTo>
                <a:cubicBezTo>
                  <a:pt x="285" y="233"/>
                  <a:pt x="285" y="233"/>
                  <a:pt x="285" y="233"/>
                </a:cubicBezTo>
                <a:cubicBezTo>
                  <a:pt x="287" y="231"/>
                  <a:pt x="290" y="231"/>
                  <a:pt x="292" y="233"/>
                </a:cubicBezTo>
                <a:cubicBezTo>
                  <a:pt x="336" y="258"/>
                  <a:pt x="336" y="258"/>
                  <a:pt x="336" y="258"/>
                </a:cubicBezTo>
                <a:cubicBezTo>
                  <a:pt x="325" y="210"/>
                  <a:pt x="325" y="210"/>
                  <a:pt x="325" y="210"/>
                </a:cubicBezTo>
                <a:cubicBezTo>
                  <a:pt x="324" y="207"/>
                  <a:pt x="325" y="204"/>
                  <a:pt x="327" y="202"/>
                </a:cubicBezTo>
                <a:cubicBezTo>
                  <a:pt x="365" y="169"/>
                  <a:pt x="365" y="169"/>
                  <a:pt x="365" y="169"/>
                </a:cubicBezTo>
                <a:cubicBezTo>
                  <a:pt x="315" y="164"/>
                  <a:pt x="315" y="164"/>
                  <a:pt x="315" y="164"/>
                </a:cubicBezTo>
                <a:cubicBezTo>
                  <a:pt x="313" y="164"/>
                  <a:pt x="310" y="163"/>
                  <a:pt x="309" y="160"/>
                </a:cubicBezTo>
                <a:cubicBezTo>
                  <a:pt x="289" y="114"/>
                  <a:pt x="289" y="114"/>
                  <a:pt x="289" y="114"/>
                </a:cubicBezTo>
                <a:cubicBezTo>
                  <a:pt x="269" y="160"/>
                  <a:pt x="269" y="160"/>
                  <a:pt x="269" y="160"/>
                </a:cubicBezTo>
                <a:cubicBezTo>
                  <a:pt x="268" y="162"/>
                  <a:pt x="266" y="164"/>
                  <a:pt x="263" y="164"/>
                </a:cubicBezTo>
                <a:close/>
              </a:path>
            </a:pathLst>
          </a:custGeom>
          <a:solidFill>
            <a:srgbClr val="403E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85" name="Freeform 285"/>
          <p:cNvSpPr>
            <a:spLocks noEditPoints="1"/>
          </p:cNvSpPr>
          <p:nvPr/>
        </p:nvSpPr>
        <p:spPr bwMode="auto">
          <a:xfrm>
            <a:off x="5200651" y="277813"/>
            <a:ext cx="550863" cy="722312"/>
          </a:xfrm>
          <a:custGeom>
            <a:avLst/>
            <a:gdLst>
              <a:gd name="T0" fmla="*/ 266 w 328"/>
              <a:gd name="T1" fmla="*/ 0 h 429"/>
              <a:gd name="T2" fmla="*/ 215 w 328"/>
              <a:gd name="T3" fmla="*/ 0 h 429"/>
              <a:gd name="T4" fmla="*/ 149 w 328"/>
              <a:gd name="T5" fmla="*/ 34 h 429"/>
              <a:gd name="T6" fmla="*/ 135 w 328"/>
              <a:gd name="T7" fmla="*/ 34 h 429"/>
              <a:gd name="T8" fmla="*/ 138 w 328"/>
              <a:gd name="T9" fmla="*/ 0 h 429"/>
              <a:gd name="T10" fmla="*/ 73 w 328"/>
              <a:gd name="T11" fmla="*/ 0 h 429"/>
              <a:gd name="T12" fmla="*/ 0 w 328"/>
              <a:gd name="T13" fmla="*/ 54 h 429"/>
              <a:gd name="T14" fmla="*/ 0 w 328"/>
              <a:gd name="T15" fmla="*/ 41 h 429"/>
              <a:gd name="T16" fmla="*/ 0 w 328"/>
              <a:gd name="T17" fmla="*/ 87 h 429"/>
              <a:gd name="T18" fmla="*/ 0 w 328"/>
              <a:gd name="T19" fmla="*/ 151 h 429"/>
              <a:gd name="T20" fmla="*/ 0 w 328"/>
              <a:gd name="T21" fmla="*/ 183 h 429"/>
              <a:gd name="T22" fmla="*/ 0 w 328"/>
              <a:gd name="T23" fmla="*/ 234 h 429"/>
              <a:gd name="T24" fmla="*/ 27 w 328"/>
              <a:gd name="T25" fmla="*/ 239 h 429"/>
              <a:gd name="T26" fmla="*/ 32 w 328"/>
              <a:gd name="T27" fmla="*/ 261 h 429"/>
              <a:gd name="T28" fmla="*/ 27 w 328"/>
              <a:gd name="T29" fmla="*/ 303 h 429"/>
              <a:gd name="T30" fmla="*/ 27 w 328"/>
              <a:gd name="T31" fmla="*/ 317 h 429"/>
              <a:gd name="T32" fmla="*/ 0 w 328"/>
              <a:gd name="T33" fmla="*/ 376 h 429"/>
              <a:gd name="T34" fmla="*/ 27 w 328"/>
              <a:gd name="T35" fmla="*/ 381 h 429"/>
              <a:gd name="T36" fmla="*/ 50 w 328"/>
              <a:gd name="T37" fmla="*/ 390 h 429"/>
              <a:gd name="T38" fmla="*/ 43 w 328"/>
              <a:gd name="T39" fmla="*/ 429 h 429"/>
              <a:gd name="T40" fmla="*/ 107 w 328"/>
              <a:gd name="T41" fmla="*/ 429 h 429"/>
              <a:gd name="T42" fmla="*/ 175 w 328"/>
              <a:gd name="T43" fmla="*/ 381 h 429"/>
              <a:gd name="T44" fmla="*/ 180 w 328"/>
              <a:gd name="T45" fmla="*/ 390 h 429"/>
              <a:gd name="T46" fmla="*/ 211 w 328"/>
              <a:gd name="T47" fmla="*/ 390 h 429"/>
              <a:gd name="T48" fmla="*/ 204 w 328"/>
              <a:gd name="T49" fmla="*/ 429 h 429"/>
              <a:gd name="T50" fmla="*/ 268 w 328"/>
              <a:gd name="T51" fmla="*/ 429 h 429"/>
              <a:gd name="T52" fmla="*/ 307 w 328"/>
              <a:gd name="T53" fmla="*/ 429 h 429"/>
              <a:gd name="T54" fmla="*/ 328 w 328"/>
              <a:gd name="T55" fmla="*/ 337 h 429"/>
              <a:gd name="T56" fmla="*/ 301 w 328"/>
              <a:gd name="T57" fmla="*/ 332 h 429"/>
              <a:gd name="T58" fmla="*/ 301 w 328"/>
              <a:gd name="T59" fmla="*/ 319 h 429"/>
              <a:gd name="T60" fmla="*/ 291 w 328"/>
              <a:gd name="T61" fmla="*/ 278 h 429"/>
              <a:gd name="T62" fmla="*/ 301 w 328"/>
              <a:gd name="T63" fmla="*/ 255 h 429"/>
              <a:gd name="T64" fmla="*/ 328 w 328"/>
              <a:gd name="T65" fmla="*/ 195 h 429"/>
              <a:gd name="T66" fmla="*/ 328 w 328"/>
              <a:gd name="T67" fmla="*/ 131 h 429"/>
              <a:gd name="T68" fmla="*/ 328 w 328"/>
              <a:gd name="T69" fmla="*/ 131 h 429"/>
              <a:gd name="T70" fmla="*/ 301 w 328"/>
              <a:gd name="T71" fmla="*/ 120 h 429"/>
              <a:gd name="T72" fmla="*/ 301 w 328"/>
              <a:gd name="T73" fmla="*/ 75 h 429"/>
              <a:gd name="T74" fmla="*/ 328 w 328"/>
              <a:gd name="T75" fmla="*/ 16 h 429"/>
              <a:gd name="T76" fmla="*/ 277 w 328"/>
              <a:gd name="T77" fmla="*/ 34 h 429"/>
              <a:gd name="T78" fmla="*/ 51 w 328"/>
              <a:gd name="T79" fmla="*/ 261 h 429"/>
              <a:gd name="T80" fmla="*/ 102 w 328"/>
              <a:gd name="T81" fmla="*/ 261 h 429"/>
              <a:gd name="T82" fmla="*/ 117 w 328"/>
              <a:gd name="T83" fmla="*/ 278 h 429"/>
              <a:gd name="T84" fmla="*/ 175 w 328"/>
              <a:gd name="T85" fmla="*/ 233 h 429"/>
              <a:gd name="T86" fmla="*/ 154 w 328"/>
              <a:gd name="T87" fmla="*/ 287 h 429"/>
              <a:gd name="T88" fmla="*/ 175 w 328"/>
              <a:gd name="T89" fmla="*/ 284 h 429"/>
              <a:gd name="T90" fmla="*/ 175 w 328"/>
              <a:gd name="T91" fmla="*/ 317 h 429"/>
              <a:gd name="T92" fmla="*/ 175 w 328"/>
              <a:gd name="T93" fmla="*/ 330 h 429"/>
              <a:gd name="T94" fmla="*/ 194 w 328"/>
              <a:gd name="T95" fmla="*/ 278 h 429"/>
              <a:gd name="T96" fmla="*/ 259 w 328"/>
              <a:gd name="T97" fmla="*/ 278 h 429"/>
              <a:gd name="T98" fmla="*/ 251 w 328"/>
              <a:gd name="T99" fmla="*/ 125 h 429"/>
              <a:gd name="T100" fmla="*/ 195 w 328"/>
              <a:gd name="T101" fmla="*/ 149 h 429"/>
              <a:gd name="T102" fmla="*/ 154 w 328"/>
              <a:gd name="T103" fmla="*/ 177 h 429"/>
              <a:gd name="T104" fmla="*/ 173 w 328"/>
              <a:gd name="T105" fmla="*/ 125 h 429"/>
              <a:gd name="T106" fmla="*/ 141 w 328"/>
              <a:gd name="T107" fmla="*/ 125 h 429"/>
              <a:gd name="T108" fmla="*/ 85 w 328"/>
              <a:gd name="T109" fmla="*/ 149 h 429"/>
              <a:gd name="T110" fmla="*/ 34 w 328"/>
              <a:gd name="T111" fmla="*/ 149 h 429"/>
              <a:gd name="T112" fmla="*/ 175 w 328"/>
              <a:gd name="T113" fmla="*/ 201 h 429"/>
              <a:gd name="T114" fmla="*/ 175 w 328"/>
              <a:gd name="T115" fmla="*/ 188 h 4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328" h="429">
                <a:moveTo>
                  <a:pt x="299" y="0"/>
                </a:moveTo>
                <a:cubicBezTo>
                  <a:pt x="280" y="0"/>
                  <a:pt x="280" y="0"/>
                  <a:pt x="280" y="0"/>
                </a:cubicBezTo>
                <a:cubicBezTo>
                  <a:pt x="245" y="34"/>
                  <a:pt x="245" y="34"/>
                  <a:pt x="245" y="34"/>
                </a:cubicBezTo>
                <a:cubicBezTo>
                  <a:pt x="264" y="34"/>
                  <a:pt x="264" y="34"/>
                  <a:pt x="264" y="34"/>
                </a:cubicBezTo>
                <a:cubicBezTo>
                  <a:pt x="299" y="0"/>
                  <a:pt x="299" y="0"/>
                  <a:pt x="299" y="0"/>
                </a:cubicBezTo>
                <a:close/>
                <a:moveTo>
                  <a:pt x="266" y="0"/>
                </a:moveTo>
                <a:cubicBezTo>
                  <a:pt x="232" y="34"/>
                  <a:pt x="232" y="34"/>
                  <a:pt x="232" y="34"/>
                </a:cubicBezTo>
                <a:cubicBezTo>
                  <a:pt x="213" y="34"/>
                  <a:pt x="213" y="34"/>
                  <a:pt x="213" y="34"/>
                </a:cubicBezTo>
                <a:cubicBezTo>
                  <a:pt x="248" y="0"/>
                  <a:pt x="248" y="0"/>
                  <a:pt x="248" y="0"/>
                </a:cubicBezTo>
                <a:cubicBezTo>
                  <a:pt x="266" y="0"/>
                  <a:pt x="266" y="0"/>
                  <a:pt x="266" y="0"/>
                </a:cubicBezTo>
                <a:close/>
                <a:moveTo>
                  <a:pt x="234" y="0"/>
                </a:moveTo>
                <a:cubicBezTo>
                  <a:pt x="215" y="0"/>
                  <a:pt x="215" y="0"/>
                  <a:pt x="215" y="0"/>
                </a:cubicBezTo>
                <a:cubicBezTo>
                  <a:pt x="181" y="34"/>
                  <a:pt x="181" y="34"/>
                  <a:pt x="181" y="34"/>
                </a:cubicBezTo>
                <a:cubicBezTo>
                  <a:pt x="200" y="34"/>
                  <a:pt x="200" y="34"/>
                  <a:pt x="200" y="34"/>
                </a:cubicBezTo>
                <a:cubicBezTo>
                  <a:pt x="234" y="0"/>
                  <a:pt x="234" y="0"/>
                  <a:pt x="234" y="0"/>
                </a:cubicBezTo>
                <a:close/>
                <a:moveTo>
                  <a:pt x="202" y="0"/>
                </a:moveTo>
                <a:cubicBezTo>
                  <a:pt x="168" y="34"/>
                  <a:pt x="168" y="34"/>
                  <a:pt x="168" y="34"/>
                </a:cubicBezTo>
                <a:cubicBezTo>
                  <a:pt x="149" y="34"/>
                  <a:pt x="149" y="34"/>
                  <a:pt x="149" y="34"/>
                </a:cubicBezTo>
                <a:cubicBezTo>
                  <a:pt x="183" y="0"/>
                  <a:pt x="183" y="0"/>
                  <a:pt x="183" y="0"/>
                </a:cubicBezTo>
                <a:cubicBezTo>
                  <a:pt x="202" y="0"/>
                  <a:pt x="202" y="0"/>
                  <a:pt x="202" y="0"/>
                </a:cubicBezTo>
                <a:close/>
                <a:moveTo>
                  <a:pt x="170" y="0"/>
                </a:moveTo>
                <a:cubicBezTo>
                  <a:pt x="151" y="0"/>
                  <a:pt x="151" y="0"/>
                  <a:pt x="151" y="0"/>
                </a:cubicBezTo>
                <a:cubicBezTo>
                  <a:pt x="117" y="34"/>
                  <a:pt x="117" y="34"/>
                  <a:pt x="117" y="34"/>
                </a:cubicBezTo>
                <a:cubicBezTo>
                  <a:pt x="135" y="34"/>
                  <a:pt x="135" y="34"/>
                  <a:pt x="135" y="34"/>
                </a:cubicBezTo>
                <a:cubicBezTo>
                  <a:pt x="170" y="0"/>
                  <a:pt x="170" y="0"/>
                  <a:pt x="170" y="0"/>
                </a:cubicBezTo>
                <a:close/>
                <a:moveTo>
                  <a:pt x="138" y="0"/>
                </a:moveTo>
                <a:cubicBezTo>
                  <a:pt x="103" y="34"/>
                  <a:pt x="103" y="34"/>
                  <a:pt x="103" y="34"/>
                </a:cubicBezTo>
                <a:cubicBezTo>
                  <a:pt x="84" y="34"/>
                  <a:pt x="84" y="34"/>
                  <a:pt x="84" y="34"/>
                </a:cubicBezTo>
                <a:cubicBezTo>
                  <a:pt x="119" y="0"/>
                  <a:pt x="119" y="0"/>
                  <a:pt x="119" y="0"/>
                </a:cubicBezTo>
                <a:cubicBezTo>
                  <a:pt x="138" y="0"/>
                  <a:pt x="138" y="0"/>
                  <a:pt x="138" y="0"/>
                </a:cubicBezTo>
                <a:close/>
                <a:moveTo>
                  <a:pt x="106" y="0"/>
                </a:moveTo>
                <a:cubicBezTo>
                  <a:pt x="87" y="0"/>
                  <a:pt x="87" y="0"/>
                  <a:pt x="87" y="0"/>
                </a:cubicBezTo>
                <a:cubicBezTo>
                  <a:pt x="52" y="34"/>
                  <a:pt x="52" y="34"/>
                  <a:pt x="52" y="34"/>
                </a:cubicBezTo>
                <a:cubicBezTo>
                  <a:pt x="71" y="34"/>
                  <a:pt x="71" y="34"/>
                  <a:pt x="71" y="34"/>
                </a:cubicBezTo>
                <a:cubicBezTo>
                  <a:pt x="106" y="0"/>
                  <a:pt x="106" y="0"/>
                  <a:pt x="106" y="0"/>
                </a:cubicBezTo>
                <a:close/>
                <a:moveTo>
                  <a:pt x="73" y="0"/>
                </a:moveTo>
                <a:cubicBezTo>
                  <a:pt x="39" y="34"/>
                  <a:pt x="39" y="34"/>
                  <a:pt x="39" y="34"/>
                </a:cubicBezTo>
                <a:cubicBezTo>
                  <a:pt x="32" y="34"/>
                  <a:pt x="32" y="34"/>
                  <a:pt x="32" y="34"/>
                </a:cubicBezTo>
                <a:cubicBezTo>
                  <a:pt x="29" y="34"/>
                  <a:pt x="27" y="36"/>
                  <a:pt x="27" y="39"/>
                </a:cubicBezTo>
                <a:cubicBezTo>
                  <a:pt x="27" y="46"/>
                  <a:pt x="27" y="46"/>
                  <a:pt x="27" y="46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54"/>
                  <a:pt x="0" y="54"/>
                  <a:pt x="0" y="54"/>
                </a:cubicBezTo>
                <a:cubicBezTo>
                  <a:pt x="54" y="0"/>
                  <a:pt x="54" y="0"/>
                  <a:pt x="54" y="0"/>
                </a:cubicBezTo>
                <a:cubicBezTo>
                  <a:pt x="73" y="0"/>
                  <a:pt x="73" y="0"/>
                  <a:pt x="73" y="0"/>
                </a:cubicBezTo>
                <a:close/>
                <a:moveTo>
                  <a:pt x="41" y="0"/>
                </a:moveTo>
                <a:cubicBezTo>
                  <a:pt x="22" y="0"/>
                  <a:pt x="22" y="0"/>
                  <a:pt x="22" y="0"/>
                </a:cubicBezTo>
                <a:cubicBezTo>
                  <a:pt x="0" y="22"/>
                  <a:pt x="0" y="22"/>
                  <a:pt x="0" y="22"/>
                </a:cubicBezTo>
                <a:cubicBezTo>
                  <a:pt x="0" y="41"/>
                  <a:pt x="0" y="41"/>
                  <a:pt x="0" y="41"/>
                </a:cubicBezTo>
                <a:cubicBezTo>
                  <a:pt x="41" y="0"/>
                  <a:pt x="41" y="0"/>
                  <a:pt x="41" y="0"/>
                </a:cubicBezTo>
                <a:close/>
                <a:moveTo>
                  <a:pt x="0" y="87"/>
                </a:moveTo>
                <a:cubicBezTo>
                  <a:pt x="0" y="105"/>
                  <a:pt x="0" y="105"/>
                  <a:pt x="0" y="105"/>
                </a:cubicBezTo>
                <a:cubicBezTo>
                  <a:pt x="27" y="78"/>
                  <a:pt x="27" y="78"/>
                  <a:pt x="27" y="78"/>
                </a:cubicBezTo>
                <a:cubicBezTo>
                  <a:pt x="27" y="59"/>
                  <a:pt x="27" y="59"/>
                  <a:pt x="27" y="59"/>
                </a:cubicBezTo>
                <a:cubicBezTo>
                  <a:pt x="0" y="87"/>
                  <a:pt x="0" y="87"/>
                  <a:pt x="0" y="87"/>
                </a:cubicBezTo>
                <a:close/>
                <a:moveTo>
                  <a:pt x="0" y="119"/>
                </a:moveTo>
                <a:cubicBezTo>
                  <a:pt x="27" y="91"/>
                  <a:pt x="27" y="91"/>
                  <a:pt x="27" y="91"/>
                </a:cubicBezTo>
                <a:cubicBezTo>
                  <a:pt x="27" y="110"/>
                  <a:pt x="27" y="110"/>
                  <a:pt x="27" y="110"/>
                </a:cubicBezTo>
                <a:cubicBezTo>
                  <a:pt x="0" y="138"/>
                  <a:pt x="0" y="138"/>
                  <a:pt x="0" y="138"/>
                </a:cubicBezTo>
                <a:cubicBezTo>
                  <a:pt x="0" y="119"/>
                  <a:pt x="0" y="119"/>
                  <a:pt x="0" y="119"/>
                </a:cubicBezTo>
                <a:close/>
                <a:moveTo>
                  <a:pt x="0" y="151"/>
                </a:moveTo>
                <a:cubicBezTo>
                  <a:pt x="0" y="170"/>
                  <a:pt x="0" y="170"/>
                  <a:pt x="0" y="170"/>
                </a:cubicBezTo>
                <a:cubicBezTo>
                  <a:pt x="44" y="125"/>
                  <a:pt x="44" y="125"/>
                  <a:pt x="44" y="125"/>
                </a:cubicBezTo>
                <a:cubicBezTo>
                  <a:pt x="32" y="125"/>
                  <a:pt x="32" y="125"/>
                  <a:pt x="32" y="125"/>
                </a:cubicBezTo>
                <a:cubicBezTo>
                  <a:pt x="31" y="125"/>
                  <a:pt x="29" y="124"/>
                  <a:pt x="28" y="123"/>
                </a:cubicBezTo>
                <a:cubicBezTo>
                  <a:pt x="0" y="151"/>
                  <a:pt x="0" y="151"/>
                  <a:pt x="0" y="151"/>
                </a:cubicBezTo>
                <a:close/>
                <a:moveTo>
                  <a:pt x="0" y="183"/>
                </a:moveTo>
                <a:cubicBezTo>
                  <a:pt x="27" y="156"/>
                  <a:pt x="27" y="156"/>
                  <a:pt x="27" y="156"/>
                </a:cubicBezTo>
                <a:cubicBezTo>
                  <a:pt x="27" y="175"/>
                  <a:pt x="27" y="175"/>
                  <a:pt x="27" y="175"/>
                </a:cubicBezTo>
                <a:cubicBezTo>
                  <a:pt x="0" y="202"/>
                  <a:pt x="0" y="202"/>
                  <a:pt x="0" y="202"/>
                </a:cubicBezTo>
                <a:cubicBezTo>
                  <a:pt x="0" y="183"/>
                  <a:pt x="0" y="183"/>
                  <a:pt x="0" y="183"/>
                </a:cubicBezTo>
                <a:close/>
                <a:moveTo>
                  <a:pt x="0" y="215"/>
                </a:moveTo>
                <a:cubicBezTo>
                  <a:pt x="0" y="234"/>
                  <a:pt x="0" y="234"/>
                  <a:pt x="0" y="234"/>
                </a:cubicBezTo>
                <a:cubicBezTo>
                  <a:pt x="27" y="207"/>
                  <a:pt x="27" y="207"/>
                  <a:pt x="27" y="207"/>
                </a:cubicBezTo>
                <a:cubicBezTo>
                  <a:pt x="27" y="188"/>
                  <a:pt x="27" y="188"/>
                  <a:pt x="27" y="188"/>
                </a:cubicBezTo>
                <a:cubicBezTo>
                  <a:pt x="0" y="215"/>
                  <a:pt x="0" y="215"/>
                  <a:pt x="0" y="215"/>
                </a:cubicBezTo>
                <a:close/>
                <a:moveTo>
                  <a:pt x="0" y="247"/>
                </a:moveTo>
                <a:cubicBezTo>
                  <a:pt x="27" y="220"/>
                  <a:pt x="27" y="220"/>
                  <a:pt x="27" y="220"/>
                </a:cubicBezTo>
                <a:cubicBezTo>
                  <a:pt x="27" y="239"/>
                  <a:pt x="27" y="239"/>
                  <a:pt x="27" y="239"/>
                </a:cubicBezTo>
                <a:cubicBezTo>
                  <a:pt x="0" y="266"/>
                  <a:pt x="0" y="266"/>
                  <a:pt x="0" y="266"/>
                </a:cubicBezTo>
                <a:cubicBezTo>
                  <a:pt x="0" y="247"/>
                  <a:pt x="0" y="247"/>
                  <a:pt x="0" y="247"/>
                </a:cubicBezTo>
                <a:close/>
                <a:moveTo>
                  <a:pt x="0" y="280"/>
                </a:moveTo>
                <a:cubicBezTo>
                  <a:pt x="0" y="299"/>
                  <a:pt x="0" y="299"/>
                  <a:pt x="0" y="299"/>
                </a:cubicBezTo>
                <a:cubicBezTo>
                  <a:pt x="38" y="261"/>
                  <a:pt x="38" y="261"/>
                  <a:pt x="38" y="261"/>
                </a:cubicBezTo>
                <a:cubicBezTo>
                  <a:pt x="32" y="261"/>
                  <a:pt x="32" y="261"/>
                  <a:pt x="32" y="261"/>
                </a:cubicBezTo>
                <a:cubicBezTo>
                  <a:pt x="29" y="261"/>
                  <a:pt x="27" y="258"/>
                  <a:pt x="27" y="255"/>
                </a:cubicBezTo>
                <a:cubicBezTo>
                  <a:pt x="27" y="252"/>
                  <a:pt x="27" y="252"/>
                  <a:pt x="27" y="252"/>
                </a:cubicBezTo>
                <a:cubicBezTo>
                  <a:pt x="0" y="280"/>
                  <a:pt x="0" y="280"/>
                  <a:pt x="0" y="280"/>
                </a:cubicBezTo>
                <a:close/>
                <a:moveTo>
                  <a:pt x="0" y="312"/>
                </a:moveTo>
                <a:cubicBezTo>
                  <a:pt x="27" y="284"/>
                  <a:pt x="27" y="284"/>
                  <a:pt x="27" y="284"/>
                </a:cubicBezTo>
                <a:cubicBezTo>
                  <a:pt x="27" y="303"/>
                  <a:pt x="27" y="303"/>
                  <a:pt x="27" y="303"/>
                </a:cubicBezTo>
                <a:cubicBezTo>
                  <a:pt x="0" y="331"/>
                  <a:pt x="0" y="331"/>
                  <a:pt x="0" y="331"/>
                </a:cubicBezTo>
                <a:cubicBezTo>
                  <a:pt x="0" y="312"/>
                  <a:pt x="0" y="312"/>
                  <a:pt x="0" y="312"/>
                </a:cubicBezTo>
                <a:close/>
                <a:moveTo>
                  <a:pt x="0" y="344"/>
                </a:moveTo>
                <a:cubicBezTo>
                  <a:pt x="0" y="363"/>
                  <a:pt x="0" y="363"/>
                  <a:pt x="0" y="363"/>
                </a:cubicBezTo>
                <a:cubicBezTo>
                  <a:pt x="27" y="335"/>
                  <a:pt x="27" y="335"/>
                  <a:pt x="27" y="335"/>
                </a:cubicBezTo>
                <a:cubicBezTo>
                  <a:pt x="27" y="317"/>
                  <a:pt x="27" y="317"/>
                  <a:pt x="27" y="317"/>
                </a:cubicBezTo>
                <a:cubicBezTo>
                  <a:pt x="0" y="344"/>
                  <a:pt x="0" y="344"/>
                  <a:pt x="0" y="344"/>
                </a:cubicBezTo>
                <a:close/>
                <a:moveTo>
                  <a:pt x="0" y="376"/>
                </a:moveTo>
                <a:cubicBezTo>
                  <a:pt x="27" y="349"/>
                  <a:pt x="27" y="349"/>
                  <a:pt x="27" y="349"/>
                </a:cubicBezTo>
                <a:cubicBezTo>
                  <a:pt x="27" y="368"/>
                  <a:pt x="27" y="368"/>
                  <a:pt x="27" y="368"/>
                </a:cubicBezTo>
                <a:cubicBezTo>
                  <a:pt x="0" y="395"/>
                  <a:pt x="0" y="395"/>
                  <a:pt x="0" y="395"/>
                </a:cubicBezTo>
                <a:cubicBezTo>
                  <a:pt x="0" y="376"/>
                  <a:pt x="0" y="376"/>
                  <a:pt x="0" y="376"/>
                </a:cubicBezTo>
                <a:close/>
                <a:moveTo>
                  <a:pt x="0" y="408"/>
                </a:moveTo>
                <a:cubicBezTo>
                  <a:pt x="0" y="414"/>
                  <a:pt x="2" y="418"/>
                  <a:pt x="5" y="422"/>
                </a:cubicBezTo>
                <a:cubicBezTo>
                  <a:pt x="37" y="390"/>
                  <a:pt x="37" y="390"/>
                  <a:pt x="37" y="390"/>
                </a:cubicBezTo>
                <a:cubicBezTo>
                  <a:pt x="32" y="390"/>
                  <a:pt x="32" y="390"/>
                  <a:pt x="32" y="390"/>
                </a:cubicBezTo>
                <a:cubicBezTo>
                  <a:pt x="29" y="390"/>
                  <a:pt x="27" y="387"/>
                  <a:pt x="27" y="384"/>
                </a:cubicBezTo>
                <a:cubicBezTo>
                  <a:pt x="27" y="381"/>
                  <a:pt x="27" y="381"/>
                  <a:pt x="27" y="381"/>
                </a:cubicBezTo>
                <a:cubicBezTo>
                  <a:pt x="0" y="408"/>
                  <a:pt x="0" y="408"/>
                  <a:pt x="0" y="408"/>
                </a:cubicBezTo>
                <a:close/>
                <a:moveTo>
                  <a:pt x="13" y="428"/>
                </a:moveTo>
                <a:cubicBezTo>
                  <a:pt x="15" y="429"/>
                  <a:pt x="18" y="429"/>
                  <a:pt x="21" y="429"/>
                </a:cubicBezTo>
                <a:cubicBezTo>
                  <a:pt x="30" y="429"/>
                  <a:pt x="30" y="429"/>
                  <a:pt x="30" y="429"/>
                </a:cubicBezTo>
                <a:cubicBezTo>
                  <a:pt x="69" y="390"/>
                  <a:pt x="69" y="390"/>
                  <a:pt x="69" y="390"/>
                </a:cubicBezTo>
                <a:cubicBezTo>
                  <a:pt x="50" y="390"/>
                  <a:pt x="50" y="390"/>
                  <a:pt x="50" y="390"/>
                </a:cubicBezTo>
                <a:cubicBezTo>
                  <a:pt x="13" y="428"/>
                  <a:pt x="13" y="428"/>
                  <a:pt x="13" y="428"/>
                </a:cubicBezTo>
                <a:close/>
                <a:moveTo>
                  <a:pt x="43" y="429"/>
                </a:moveTo>
                <a:cubicBezTo>
                  <a:pt x="83" y="390"/>
                  <a:pt x="83" y="390"/>
                  <a:pt x="83" y="390"/>
                </a:cubicBezTo>
                <a:cubicBezTo>
                  <a:pt x="101" y="390"/>
                  <a:pt x="101" y="390"/>
                  <a:pt x="101" y="390"/>
                </a:cubicBezTo>
                <a:cubicBezTo>
                  <a:pt x="62" y="429"/>
                  <a:pt x="62" y="429"/>
                  <a:pt x="62" y="429"/>
                </a:cubicBezTo>
                <a:cubicBezTo>
                  <a:pt x="43" y="429"/>
                  <a:pt x="43" y="429"/>
                  <a:pt x="43" y="429"/>
                </a:cubicBezTo>
                <a:close/>
                <a:moveTo>
                  <a:pt x="75" y="429"/>
                </a:moveTo>
                <a:cubicBezTo>
                  <a:pt x="94" y="429"/>
                  <a:pt x="94" y="429"/>
                  <a:pt x="94" y="429"/>
                </a:cubicBezTo>
                <a:cubicBezTo>
                  <a:pt x="134" y="390"/>
                  <a:pt x="134" y="390"/>
                  <a:pt x="134" y="390"/>
                </a:cubicBezTo>
                <a:cubicBezTo>
                  <a:pt x="115" y="390"/>
                  <a:pt x="115" y="390"/>
                  <a:pt x="115" y="390"/>
                </a:cubicBezTo>
                <a:cubicBezTo>
                  <a:pt x="75" y="429"/>
                  <a:pt x="75" y="429"/>
                  <a:pt x="75" y="429"/>
                </a:cubicBezTo>
                <a:close/>
                <a:moveTo>
                  <a:pt x="107" y="429"/>
                </a:moveTo>
                <a:cubicBezTo>
                  <a:pt x="147" y="390"/>
                  <a:pt x="147" y="390"/>
                  <a:pt x="147" y="390"/>
                </a:cubicBezTo>
                <a:cubicBezTo>
                  <a:pt x="148" y="390"/>
                  <a:pt x="148" y="390"/>
                  <a:pt x="148" y="390"/>
                </a:cubicBezTo>
                <a:cubicBezTo>
                  <a:pt x="151" y="390"/>
                  <a:pt x="154" y="387"/>
                  <a:pt x="154" y="384"/>
                </a:cubicBezTo>
                <a:cubicBezTo>
                  <a:pt x="154" y="383"/>
                  <a:pt x="154" y="383"/>
                  <a:pt x="154" y="383"/>
                </a:cubicBezTo>
                <a:cubicBezTo>
                  <a:pt x="175" y="362"/>
                  <a:pt x="175" y="362"/>
                  <a:pt x="175" y="362"/>
                </a:cubicBezTo>
                <a:cubicBezTo>
                  <a:pt x="175" y="381"/>
                  <a:pt x="175" y="381"/>
                  <a:pt x="175" y="381"/>
                </a:cubicBezTo>
                <a:cubicBezTo>
                  <a:pt x="126" y="429"/>
                  <a:pt x="126" y="429"/>
                  <a:pt x="126" y="429"/>
                </a:cubicBezTo>
                <a:cubicBezTo>
                  <a:pt x="107" y="429"/>
                  <a:pt x="107" y="429"/>
                  <a:pt x="107" y="429"/>
                </a:cubicBezTo>
                <a:close/>
                <a:moveTo>
                  <a:pt x="139" y="429"/>
                </a:moveTo>
                <a:cubicBezTo>
                  <a:pt x="158" y="429"/>
                  <a:pt x="158" y="429"/>
                  <a:pt x="158" y="429"/>
                </a:cubicBezTo>
                <a:cubicBezTo>
                  <a:pt x="198" y="390"/>
                  <a:pt x="198" y="390"/>
                  <a:pt x="198" y="390"/>
                </a:cubicBezTo>
                <a:cubicBezTo>
                  <a:pt x="180" y="390"/>
                  <a:pt x="180" y="390"/>
                  <a:pt x="180" y="390"/>
                </a:cubicBezTo>
                <a:cubicBezTo>
                  <a:pt x="179" y="390"/>
                  <a:pt x="179" y="390"/>
                  <a:pt x="179" y="390"/>
                </a:cubicBezTo>
                <a:cubicBezTo>
                  <a:pt x="139" y="429"/>
                  <a:pt x="139" y="429"/>
                  <a:pt x="139" y="429"/>
                </a:cubicBezTo>
                <a:close/>
                <a:moveTo>
                  <a:pt x="172" y="429"/>
                </a:moveTo>
                <a:cubicBezTo>
                  <a:pt x="191" y="429"/>
                  <a:pt x="191" y="429"/>
                  <a:pt x="191" y="429"/>
                </a:cubicBezTo>
                <a:cubicBezTo>
                  <a:pt x="230" y="390"/>
                  <a:pt x="230" y="390"/>
                  <a:pt x="230" y="390"/>
                </a:cubicBezTo>
                <a:cubicBezTo>
                  <a:pt x="211" y="390"/>
                  <a:pt x="211" y="390"/>
                  <a:pt x="211" y="390"/>
                </a:cubicBezTo>
                <a:cubicBezTo>
                  <a:pt x="172" y="429"/>
                  <a:pt x="172" y="429"/>
                  <a:pt x="172" y="429"/>
                </a:cubicBezTo>
                <a:close/>
                <a:moveTo>
                  <a:pt x="204" y="429"/>
                </a:moveTo>
                <a:cubicBezTo>
                  <a:pt x="243" y="390"/>
                  <a:pt x="243" y="390"/>
                  <a:pt x="243" y="390"/>
                </a:cubicBezTo>
                <a:cubicBezTo>
                  <a:pt x="262" y="390"/>
                  <a:pt x="262" y="390"/>
                  <a:pt x="262" y="390"/>
                </a:cubicBezTo>
                <a:cubicBezTo>
                  <a:pt x="223" y="429"/>
                  <a:pt x="223" y="429"/>
                  <a:pt x="223" y="429"/>
                </a:cubicBezTo>
                <a:cubicBezTo>
                  <a:pt x="204" y="429"/>
                  <a:pt x="204" y="429"/>
                  <a:pt x="204" y="429"/>
                </a:cubicBezTo>
                <a:close/>
                <a:moveTo>
                  <a:pt x="236" y="429"/>
                </a:moveTo>
                <a:cubicBezTo>
                  <a:pt x="255" y="429"/>
                  <a:pt x="255" y="429"/>
                  <a:pt x="255" y="429"/>
                </a:cubicBezTo>
                <a:cubicBezTo>
                  <a:pt x="295" y="390"/>
                  <a:pt x="295" y="390"/>
                  <a:pt x="295" y="390"/>
                </a:cubicBezTo>
                <a:cubicBezTo>
                  <a:pt x="276" y="390"/>
                  <a:pt x="276" y="390"/>
                  <a:pt x="276" y="390"/>
                </a:cubicBezTo>
                <a:cubicBezTo>
                  <a:pt x="236" y="429"/>
                  <a:pt x="236" y="429"/>
                  <a:pt x="236" y="429"/>
                </a:cubicBezTo>
                <a:close/>
                <a:moveTo>
                  <a:pt x="268" y="429"/>
                </a:moveTo>
                <a:cubicBezTo>
                  <a:pt x="328" y="369"/>
                  <a:pt x="328" y="369"/>
                  <a:pt x="328" y="369"/>
                </a:cubicBezTo>
                <a:cubicBezTo>
                  <a:pt x="328" y="388"/>
                  <a:pt x="328" y="388"/>
                  <a:pt x="328" y="388"/>
                </a:cubicBezTo>
                <a:cubicBezTo>
                  <a:pt x="287" y="429"/>
                  <a:pt x="287" y="429"/>
                  <a:pt x="287" y="429"/>
                </a:cubicBezTo>
                <a:cubicBezTo>
                  <a:pt x="268" y="429"/>
                  <a:pt x="268" y="429"/>
                  <a:pt x="268" y="429"/>
                </a:cubicBezTo>
                <a:close/>
                <a:moveTo>
                  <a:pt x="300" y="429"/>
                </a:moveTo>
                <a:cubicBezTo>
                  <a:pt x="307" y="429"/>
                  <a:pt x="307" y="429"/>
                  <a:pt x="307" y="429"/>
                </a:cubicBezTo>
                <a:cubicBezTo>
                  <a:pt x="313" y="429"/>
                  <a:pt x="318" y="427"/>
                  <a:pt x="322" y="423"/>
                </a:cubicBezTo>
                <a:cubicBezTo>
                  <a:pt x="326" y="419"/>
                  <a:pt x="328" y="414"/>
                  <a:pt x="328" y="408"/>
                </a:cubicBezTo>
                <a:cubicBezTo>
                  <a:pt x="328" y="401"/>
                  <a:pt x="328" y="401"/>
                  <a:pt x="328" y="401"/>
                </a:cubicBezTo>
                <a:cubicBezTo>
                  <a:pt x="300" y="429"/>
                  <a:pt x="300" y="429"/>
                  <a:pt x="300" y="429"/>
                </a:cubicBezTo>
                <a:close/>
                <a:moveTo>
                  <a:pt x="328" y="356"/>
                </a:moveTo>
                <a:cubicBezTo>
                  <a:pt x="328" y="337"/>
                  <a:pt x="328" y="337"/>
                  <a:pt x="328" y="337"/>
                </a:cubicBezTo>
                <a:cubicBezTo>
                  <a:pt x="301" y="364"/>
                  <a:pt x="301" y="364"/>
                  <a:pt x="301" y="364"/>
                </a:cubicBezTo>
                <a:cubicBezTo>
                  <a:pt x="301" y="383"/>
                  <a:pt x="301" y="383"/>
                  <a:pt x="301" y="383"/>
                </a:cubicBezTo>
                <a:cubicBezTo>
                  <a:pt x="328" y="356"/>
                  <a:pt x="328" y="356"/>
                  <a:pt x="328" y="356"/>
                </a:cubicBezTo>
                <a:close/>
                <a:moveTo>
                  <a:pt x="328" y="324"/>
                </a:moveTo>
                <a:cubicBezTo>
                  <a:pt x="301" y="351"/>
                  <a:pt x="301" y="351"/>
                  <a:pt x="301" y="351"/>
                </a:cubicBezTo>
                <a:cubicBezTo>
                  <a:pt x="301" y="332"/>
                  <a:pt x="301" y="332"/>
                  <a:pt x="301" y="332"/>
                </a:cubicBezTo>
                <a:cubicBezTo>
                  <a:pt x="328" y="305"/>
                  <a:pt x="328" y="305"/>
                  <a:pt x="328" y="305"/>
                </a:cubicBezTo>
                <a:cubicBezTo>
                  <a:pt x="328" y="324"/>
                  <a:pt x="328" y="324"/>
                  <a:pt x="328" y="324"/>
                </a:cubicBezTo>
                <a:close/>
                <a:moveTo>
                  <a:pt x="328" y="292"/>
                </a:moveTo>
                <a:cubicBezTo>
                  <a:pt x="328" y="273"/>
                  <a:pt x="328" y="273"/>
                  <a:pt x="328" y="273"/>
                </a:cubicBezTo>
                <a:cubicBezTo>
                  <a:pt x="301" y="300"/>
                  <a:pt x="301" y="300"/>
                  <a:pt x="301" y="300"/>
                </a:cubicBezTo>
                <a:cubicBezTo>
                  <a:pt x="301" y="319"/>
                  <a:pt x="301" y="319"/>
                  <a:pt x="301" y="319"/>
                </a:cubicBezTo>
                <a:cubicBezTo>
                  <a:pt x="328" y="292"/>
                  <a:pt x="328" y="292"/>
                  <a:pt x="328" y="292"/>
                </a:cubicBezTo>
                <a:close/>
                <a:moveTo>
                  <a:pt x="328" y="259"/>
                </a:moveTo>
                <a:cubicBezTo>
                  <a:pt x="301" y="287"/>
                  <a:pt x="301" y="287"/>
                  <a:pt x="301" y="287"/>
                </a:cubicBezTo>
                <a:cubicBezTo>
                  <a:pt x="301" y="284"/>
                  <a:pt x="301" y="284"/>
                  <a:pt x="301" y="284"/>
                </a:cubicBezTo>
                <a:cubicBezTo>
                  <a:pt x="301" y="281"/>
                  <a:pt x="299" y="278"/>
                  <a:pt x="296" y="278"/>
                </a:cubicBezTo>
                <a:cubicBezTo>
                  <a:pt x="291" y="278"/>
                  <a:pt x="291" y="278"/>
                  <a:pt x="291" y="278"/>
                </a:cubicBezTo>
                <a:cubicBezTo>
                  <a:pt x="328" y="240"/>
                  <a:pt x="328" y="240"/>
                  <a:pt x="328" y="240"/>
                </a:cubicBezTo>
                <a:cubicBezTo>
                  <a:pt x="328" y="259"/>
                  <a:pt x="328" y="259"/>
                  <a:pt x="328" y="259"/>
                </a:cubicBezTo>
                <a:close/>
                <a:moveTo>
                  <a:pt x="328" y="227"/>
                </a:moveTo>
                <a:cubicBezTo>
                  <a:pt x="328" y="208"/>
                  <a:pt x="328" y="208"/>
                  <a:pt x="328" y="208"/>
                </a:cubicBezTo>
                <a:cubicBezTo>
                  <a:pt x="301" y="236"/>
                  <a:pt x="301" y="236"/>
                  <a:pt x="301" y="236"/>
                </a:cubicBezTo>
                <a:cubicBezTo>
                  <a:pt x="301" y="255"/>
                  <a:pt x="301" y="255"/>
                  <a:pt x="301" y="255"/>
                </a:cubicBezTo>
                <a:cubicBezTo>
                  <a:pt x="328" y="227"/>
                  <a:pt x="328" y="227"/>
                  <a:pt x="328" y="227"/>
                </a:cubicBezTo>
                <a:close/>
                <a:moveTo>
                  <a:pt x="328" y="195"/>
                </a:moveTo>
                <a:cubicBezTo>
                  <a:pt x="301" y="222"/>
                  <a:pt x="301" y="222"/>
                  <a:pt x="301" y="222"/>
                </a:cubicBezTo>
                <a:cubicBezTo>
                  <a:pt x="301" y="204"/>
                  <a:pt x="301" y="204"/>
                  <a:pt x="301" y="204"/>
                </a:cubicBezTo>
                <a:cubicBezTo>
                  <a:pt x="328" y="176"/>
                  <a:pt x="328" y="176"/>
                  <a:pt x="328" y="176"/>
                </a:cubicBezTo>
                <a:cubicBezTo>
                  <a:pt x="328" y="195"/>
                  <a:pt x="328" y="195"/>
                  <a:pt x="328" y="195"/>
                </a:cubicBezTo>
                <a:close/>
                <a:moveTo>
                  <a:pt x="328" y="163"/>
                </a:moveTo>
                <a:cubicBezTo>
                  <a:pt x="328" y="144"/>
                  <a:pt x="328" y="144"/>
                  <a:pt x="328" y="144"/>
                </a:cubicBezTo>
                <a:cubicBezTo>
                  <a:pt x="301" y="171"/>
                  <a:pt x="301" y="171"/>
                  <a:pt x="301" y="171"/>
                </a:cubicBezTo>
                <a:cubicBezTo>
                  <a:pt x="301" y="190"/>
                  <a:pt x="301" y="190"/>
                  <a:pt x="301" y="190"/>
                </a:cubicBezTo>
                <a:cubicBezTo>
                  <a:pt x="328" y="163"/>
                  <a:pt x="328" y="163"/>
                  <a:pt x="328" y="163"/>
                </a:cubicBezTo>
                <a:close/>
                <a:moveTo>
                  <a:pt x="328" y="131"/>
                </a:moveTo>
                <a:cubicBezTo>
                  <a:pt x="301" y="158"/>
                  <a:pt x="301" y="158"/>
                  <a:pt x="301" y="158"/>
                </a:cubicBezTo>
                <a:cubicBezTo>
                  <a:pt x="301" y="154"/>
                  <a:pt x="301" y="154"/>
                  <a:pt x="301" y="154"/>
                </a:cubicBezTo>
                <a:cubicBezTo>
                  <a:pt x="301" y="151"/>
                  <a:pt x="299" y="149"/>
                  <a:pt x="296" y="149"/>
                </a:cubicBezTo>
                <a:cubicBezTo>
                  <a:pt x="291" y="149"/>
                  <a:pt x="291" y="149"/>
                  <a:pt x="291" y="149"/>
                </a:cubicBezTo>
                <a:cubicBezTo>
                  <a:pt x="328" y="112"/>
                  <a:pt x="328" y="112"/>
                  <a:pt x="328" y="112"/>
                </a:cubicBezTo>
                <a:cubicBezTo>
                  <a:pt x="328" y="131"/>
                  <a:pt x="328" y="131"/>
                  <a:pt x="328" y="131"/>
                </a:cubicBezTo>
                <a:close/>
                <a:moveTo>
                  <a:pt x="328" y="99"/>
                </a:moveTo>
                <a:cubicBezTo>
                  <a:pt x="278" y="149"/>
                  <a:pt x="278" y="149"/>
                  <a:pt x="278" y="149"/>
                </a:cubicBezTo>
                <a:cubicBezTo>
                  <a:pt x="259" y="149"/>
                  <a:pt x="259" y="149"/>
                  <a:pt x="259" y="149"/>
                </a:cubicBezTo>
                <a:cubicBezTo>
                  <a:pt x="283" y="125"/>
                  <a:pt x="283" y="125"/>
                  <a:pt x="283" y="125"/>
                </a:cubicBezTo>
                <a:cubicBezTo>
                  <a:pt x="296" y="125"/>
                  <a:pt x="296" y="125"/>
                  <a:pt x="296" y="125"/>
                </a:cubicBezTo>
                <a:cubicBezTo>
                  <a:pt x="299" y="125"/>
                  <a:pt x="301" y="123"/>
                  <a:pt x="301" y="120"/>
                </a:cubicBezTo>
                <a:cubicBezTo>
                  <a:pt x="301" y="107"/>
                  <a:pt x="301" y="107"/>
                  <a:pt x="301" y="107"/>
                </a:cubicBezTo>
                <a:cubicBezTo>
                  <a:pt x="328" y="80"/>
                  <a:pt x="328" y="80"/>
                  <a:pt x="328" y="80"/>
                </a:cubicBezTo>
                <a:cubicBezTo>
                  <a:pt x="328" y="99"/>
                  <a:pt x="328" y="99"/>
                  <a:pt x="328" y="99"/>
                </a:cubicBezTo>
                <a:close/>
                <a:moveTo>
                  <a:pt x="328" y="66"/>
                </a:moveTo>
                <a:cubicBezTo>
                  <a:pt x="328" y="47"/>
                  <a:pt x="328" y="47"/>
                  <a:pt x="328" y="47"/>
                </a:cubicBezTo>
                <a:cubicBezTo>
                  <a:pt x="301" y="75"/>
                  <a:pt x="301" y="75"/>
                  <a:pt x="301" y="75"/>
                </a:cubicBezTo>
                <a:cubicBezTo>
                  <a:pt x="301" y="94"/>
                  <a:pt x="301" y="94"/>
                  <a:pt x="301" y="94"/>
                </a:cubicBezTo>
                <a:cubicBezTo>
                  <a:pt x="328" y="66"/>
                  <a:pt x="328" y="66"/>
                  <a:pt x="328" y="66"/>
                </a:cubicBezTo>
                <a:close/>
                <a:moveTo>
                  <a:pt x="328" y="34"/>
                </a:moveTo>
                <a:cubicBezTo>
                  <a:pt x="301" y="62"/>
                  <a:pt x="301" y="62"/>
                  <a:pt x="301" y="62"/>
                </a:cubicBezTo>
                <a:cubicBezTo>
                  <a:pt x="301" y="43"/>
                  <a:pt x="301" y="43"/>
                  <a:pt x="301" y="43"/>
                </a:cubicBezTo>
                <a:cubicBezTo>
                  <a:pt x="328" y="16"/>
                  <a:pt x="328" y="16"/>
                  <a:pt x="328" y="16"/>
                </a:cubicBezTo>
                <a:cubicBezTo>
                  <a:pt x="328" y="18"/>
                  <a:pt x="328" y="19"/>
                  <a:pt x="328" y="21"/>
                </a:cubicBezTo>
                <a:cubicBezTo>
                  <a:pt x="328" y="34"/>
                  <a:pt x="328" y="34"/>
                  <a:pt x="328" y="34"/>
                </a:cubicBezTo>
                <a:close/>
                <a:moveTo>
                  <a:pt x="323" y="7"/>
                </a:moveTo>
                <a:cubicBezTo>
                  <a:pt x="296" y="34"/>
                  <a:pt x="296" y="34"/>
                  <a:pt x="296" y="34"/>
                </a:cubicBezTo>
                <a:cubicBezTo>
                  <a:pt x="296" y="34"/>
                  <a:pt x="296" y="34"/>
                  <a:pt x="296" y="34"/>
                </a:cubicBezTo>
                <a:cubicBezTo>
                  <a:pt x="277" y="34"/>
                  <a:pt x="277" y="34"/>
                  <a:pt x="277" y="34"/>
                </a:cubicBezTo>
                <a:cubicBezTo>
                  <a:pt x="311" y="0"/>
                  <a:pt x="311" y="0"/>
                  <a:pt x="311" y="0"/>
                </a:cubicBezTo>
                <a:cubicBezTo>
                  <a:pt x="316" y="1"/>
                  <a:pt x="319" y="3"/>
                  <a:pt x="322" y="6"/>
                </a:cubicBezTo>
                <a:cubicBezTo>
                  <a:pt x="322" y="6"/>
                  <a:pt x="322" y="6"/>
                  <a:pt x="322" y="6"/>
                </a:cubicBezTo>
                <a:cubicBezTo>
                  <a:pt x="323" y="7"/>
                  <a:pt x="323" y="7"/>
                  <a:pt x="323" y="7"/>
                </a:cubicBezTo>
                <a:close/>
                <a:moveTo>
                  <a:pt x="33" y="278"/>
                </a:moveTo>
                <a:cubicBezTo>
                  <a:pt x="51" y="261"/>
                  <a:pt x="51" y="261"/>
                  <a:pt x="51" y="261"/>
                </a:cubicBezTo>
                <a:cubicBezTo>
                  <a:pt x="70" y="261"/>
                  <a:pt x="70" y="261"/>
                  <a:pt x="70" y="261"/>
                </a:cubicBezTo>
                <a:cubicBezTo>
                  <a:pt x="52" y="278"/>
                  <a:pt x="52" y="278"/>
                  <a:pt x="52" y="278"/>
                </a:cubicBezTo>
                <a:cubicBezTo>
                  <a:pt x="33" y="278"/>
                  <a:pt x="33" y="278"/>
                  <a:pt x="33" y="278"/>
                </a:cubicBezTo>
                <a:close/>
                <a:moveTo>
                  <a:pt x="65" y="278"/>
                </a:moveTo>
                <a:cubicBezTo>
                  <a:pt x="84" y="278"/>
                  <a:pt x="84" y="278"/>
                  <a:pt x="84" y="278"/>
                </a:cubicBezTo>
                <a:cubicBezTo>
                  <a:pt x="102" y="261"/>
                  <a:pt x="102" y="261"/>
                  <a:pt x="102" y="261"/>
                </a:cubicBezTo>
                <a:cubicBezTo>
                  <a:pt x="83" y="261"/>
                  <a:pt x="83" y="261"/>
                  <a:pt x="83" y="261"/>
                </a:cubicBezTo>
                <a:cubicBezTo>
                  <a:pt x="65" y="278"/>
                  <a:pt x="65" y="278"/>
                  <a:pt x="65" y="278"/>
                </a:cubicBezTo>
                <a:close/>
                <a:moveTo>
                  <a:pt x="98" y="278"/>
                </a:moveTo>
                <a:cubicBezTo>
                  <a:pt x="115" y="261"/>
                  <a:pt x="115" y="261"/>
                  <a:pt x="115" y="261"/>
                </a:cubicBezTo>
                <a:cubicBezTo>
                  <a:pt x="134" y="261"/>
                  <a:pt x="134" y="261"/>
                  <a:pt x="134" y="261"/>
                </a:cubicBezTo>
                <a:cubicBezTo>
                  <a:pt x="117" y="278"/>
                  <a:pt x="117" y="278"/>
                  <a:pt x="117" y="278"/>
                </a:cubicBezTo>
                <a:cubicBezTo>
                  <a:pt x="98" y="278"/>
                  <a:pt x="98" y="278"/>
                  <a:pt x="98" y="278"/>
                </a:cubicBezTo>
                <a:close/>
                <a:moveTo>
                  <a:pt x="130" y="278"/>
                </a:moveTo>
                <a:cubicBezTo>
                  <a:pt x="148" y="278"/>
                  <a:pt x="148" y="278"/>
                  <a:pt x="148" y="278"/>
                </a:cubicBezTo>
                <a:cubicBezTo>
                  <a:pt x="149" y="278"/>
                  <a:pt x="149" y="278"/>
                  <a:pt x="149" y="278"/>
                </a:cubicBezTo>
                <a:cubicBezTo>
                  <a:pt x="175" y="252"/>
                  <a:pt x="175" y="252"/>
                  <a:pt x="175" y="252"/>
                </a:cubicBezTo>
                <a:cubicBezTo>
                  <a:pt x="175" y="233"/>
                  <a:pt x="175" y="233"/>
                  <a:pt x="175" y="233"/>
                </a:cubicBezTo>
                <a:cubicBezTo>
                  <a:pt x="154" y="254"/>
                  <a:pt x="154" y="254"/>
                  <a:pt x="154" y="254"/>
                </a:cubicBezTo>
                <a:cubicBezTo>
                  <a:pt x="154" y="255"/>
                  <a:pt x="154" y="255"/>
                  <a:pt x="154" y="255"/>
                </a:cubicBezTo>
                <a:cubicBezTo>
                  <a:pt x="154" y="258"/>
                  <a:pt x="151" y="261"/>
                  <a:pt x="148" y="261"/>
                </a:cubicBezTo>
                <a:cubicBezTo>
                  <a:pt x="147" y="261"/>
                  <a:pt x="147" y="261"/>
                  <a:pt x="147" y="261"/>
                </a:cubicBezTo>
                <a:cubicBezTo>
                  <a:pt x="130" y="278"/>
                  <a:pt x="130" y="278"/>
                  <a:pt x="130" y="278"/>
                </a:cubicBezTo>
                <a:close/>
                <a:moveTo>
                  <a:pt x="154" y="287"/>
                </a:moveTo>
                <a:cubicBezTo>
                  <a:pt x="179" y="261"/>
                  <a:pt x="179" y="261"/>
                  <a:pt x="179" y="261"/>
                </a:cubicBezTo>
                <a:cubicBezTo>
                  <a:pt x="180" y="261"/>
                  <a:pt x="180" y="261"/>
                  <a:pt x="180" y="261"/>
                </a:cubicBezTo>
                <a:cubicBezTo>
                  <a:pt x="198" y="261"/>
                  <a:pt x="198" y="261"/>
                  <a:pt x="198" y="261"/>
                </a:cubicBezTo>
                <a:cubicBezTo>
                  <a:pt x="181" y="278"/>
                  <a:pt x="181" y="278"/>
                  <a:pt x="181" y="278"/>
                </a:cubicBezTo>
                <a:cubicBezTo>
                  <a:pt x="180" y="278"/>
                  <a:pt x="180" y="278"/>
                  <a:pt x="180" y="278"/>
                </a:cubicBezTo>
                <a:cubicBezTo>
                  <a:pt x="177" y="278"/>
                  <a:pt x="175" y="281"/>
                  <a:pt x="175" y="284"/>
                </a:cubicBezTo>
                <a:cubicBezTo>
                  <a:pt x="175" y="284"/>
                  <a:pt x="175" y="284"/>
                  <a:pt x="175" y="284"/>
                </a:cubicBezTo>
                <a:cubicBezTo>
                  <a:pt x="154" y="306"/>
                  <a:pt x="154" y="306"/>
                  <a:pt x="154" y="306"/>
                </a:cubicBezTo>
                <a:cubicBezTo>
                  <a:pt x="154" y="287"/>
                  <a:pt x="154" y="287"/>
                  <a:pt x="154" y="287"/>
                </a:cubicBezTo>
                <a:close/>
                <a:moveTo>
                  <a:pt x="154" y="319"/>
                </a:moveTo>
                <a:cubicBezTo>
                  <a:pt x="154" y="338"/>
                  <a:pt x="154" y="338"/>
                  <a:pt x="154" y="338"/>
                </a:cubicBezTo>
                <a:cubicBezTo>
                  <a:pt x="175" y="317"/>
                  <a:pt x="175" y="317"/>
                  <a:pt x="175" y="317"/>
                </a:cubicBezTo>
                <a:cubicBezTo>
                  <a:pt x="175" y="298"/>
                  <a:pt x="175" y="298"/>
                  <a:pt x="175" y="298"/>
                </a:cubicBezTo>
                <a:cubicBezTo>
                  <a:pt x="154" y="319"/>
                  <a:pt x="154" y="319"/>
                  <a:pt x="154" y="319"/>
                </a:cubicBezTo>
                <a:close/>
                <a:moveTo>
                  <a:pt x="154" y="351"/>
                </a:moveTo>
                <a:cubicBezTo>
                  <a:pt x="154" y="370"/>
                  <a:pt x="154" y="370"/>
                  <a:pt x="154" y="370"/>
                </a:cubicBezTo>
                <a:cubicBezTo>
                  <a:pt x="175" y="349"/>
                  <a:pt x="175" y="349"/>
                  <a:pt x="175" y="349"/>
                </a:cubicBezTo>
                <a:cubicBezTo>
                  <a:pt x="175" y="330"/>
                  <a:pt x="175" y="330"/>
                  <a:pt x="175" y="330"/>
                </a:cubicBezTo>
                <a:cubicBezTo>
                  <a:pt x="154" y="351"/>
                  <a:pt x="154" y="351"/>
                  <a:pt x="154" y="351"/>
                </a:cubicBezTo>
                <a:close/>
                <a:moveTo>
                  <a:pt x="194" y="278"/>
                </a:moveTo>
                <a:cubicBezTo>
                  <a:pt x="213" y="278"/>
                  <a:pt x="213" y="278"/>
                  <a:pt x="213" y="278"/>
                </a:cubicBezTo>
                <a:cubicBezTo>
                  <a:pt x="231" y="261"/>
                  <a:pt x="231" y="261"/>
                  <a:pt x="231" y="261"/>
                </a:cubicBezTo>
                <a:cubicBezTo>
                  <a:pt x="212" y="261"/>
                  <a:pt x="212" y="261"/>
                  <a:pt x="212" y="261"/>
                </a:cubicBezTo>
                <a:cubicBezTo>
                  <a:pt x="194" y="278"/>
                  <a:pt x="194" y="278"/>
                  <a:pt x="194" y="278"/>
                </a:cubicBezTo>
                <a:close/>
                <a:moveTo>
                  <a:pt x="226" y="278"/>
                </a:moveTo>
                <a:cubicBezTo>
                  <a:pt x="244" y="261"/>
                  <a:pt x="244" y="261"/>
                  <a:pt x="244" y="261"/>
                </a:cubicBezTo>
                <a:cubicBezTo>
                  <a:pt x="263" y="261"/>
                  <a:pt x="263" y="261"/>
                  <a:pt x="263" y="261"/>
                </a:cubicBezTo>
                <a:cubicBezTo>
                  <a:pt x="245" y="278"/>
                  <a:pt x="245" y="278"/>
                  <a:pt x="245" y="278"/>
                </a:cubicBezTo>
                <a:cubicBezTo>
                  <a:pt x="226" y="278"/>
                  <a:pt x="226" y="278"/>
                  <a:pt x="226" y="278"/>
                </a:cubicBezTo>
                <a:close/>
                <a:moveTo>
                  <a:pt x="259" y="278"/>
                </a:moveTo>
                <a:cubicBezTo>
                  <a:pt x="277" y="278"/>
                  <a:pt x="277" y="278"/>
                  <a:pt x="277" y="278"/>
                </a:cubicBezTo>
                <a:cubicBezTo>
                  <a:pt x="295" y="261"/>
                  <a:pt x="295" y="261"/>
                  <a:pt x="295" y="261"/>
                </a:cubicBezTo>
                <a:cubicBezTo>
                  <a:pt x="276" y="261"/>
                  <a:pt x="276" y="261"/>
                  <a:pt x="276" y="261"/>
                </a:cubicBezTo>
                <a:cubicBezTo>
                  <a:pt x="259" y="278"/>
                  <a:pt x="259" y="278"/>
                  <a:pt x="259" y="278"/>
                </a:cubicBezTo>
                <a:close/>
                <a:moveTo>
                  <a:pt x="269" y="125"/>
                </a:moveTo>
                <a:cubicBezTo>
                  <a:pt x="251" y="125"/>
                  <a:pt x="251" y="125"/>
                  <a:pt x="251" y="125"/>
                </a:cubicBezTo>
                <a:cubicBezTo>
                  <a:pt x="227" y="149"/>
                  <a:pt x="227" y="149"/>
                  <a:pt x="227" y="149"/>
                </a:cubicBezTo>
                <a:cubicBezTo>
                  <a:pt x="246" y="149"/>
                  <a:pt x="246" y="149"/>
                  <a:pt x="246" y="149"/>
                </a:cubicBezTo>
                <a:cubicBezTo>
                  <a:pt x="269" y="125"/>
                  <a:pt x="269" y="125"/>
                  <a:pt x="269" y="125"/>
                </a:cubicBezTo>
                <a:close/>
                <a:moveTo>
                  <a:pt x="237" y="125"/>
                </a:moveTo>
                <a:cubicBezTo>
                  <a:pt x="214" y="149"/>
                  <a:pt x="214" y="149"/>
                  <a:pt x="214" y="149"/>
                </a:cubicBezTo>
                <a:cubicBezTo>
                  <a:pt x="195" y="149"/>
                  <a:pt x="195" y="149"/>
                  <a:pt x="195" y="149"/>
                </a:cubicBezTo>
                <a:cubicBezTo>
                  <a:pt x="218" y="125"/>
                  <a:pt x="218" y="125"/>
                  <a:pt x="218" y="125"/>
                </a:cubicBezTo>
                <a:cubicBezTo>
                  <a:pt x="237" y="125"/>
                  <a:pt x="237" y="125"/>
                  <a:pt x="237" y="125"/>
                </a:cubicBezTo>
                <a:close/>
                <a:moveTo>
                  <a:pt x="205" y="125"/>
                </a:moveTo>
                <a:cubicBezTo>
                  <a:pt x="186" y="125"/>
                  <a:pt x="186" y="125"/>
                  <a:pt x="186" y="125"/>
                </a:cubicBezTo>
                <a:cubicBezTo>
                  <a:pt x="154" y="158"/>
                  <a:pt x="154" y="158"/>
                  <a:pt x="154" y="158"/>
                </a:cubicBezTo>
                <a:cubicBezTo>
                  <a:pt x="154" y="177"/>
                  <a:pt x="154" y="177"/>
                  <a:pt x="154" y="177"/>
                </a:cubicBezTo>
                <a:cubicBezTo>
                  <a:pt x="175" y="156"/>
                  <a:pt x="175" y="156"/>
                  <a:pt x="175" y="156"/>
                </a:cubicBezTo>
                <a:cubicBezTo>
                  <a:pt x="175" y="154"/>
                  <a:pt x="175" y="154"/>
                  <a:pt x="175" y="154"/>
                </a:cubicBezTo>
                <a:cubicBezTo>
                  <a:pt x="175" y="151"/>
                  <a:pt x="177" y="149"/>
                  <a:pt x="180" y="149"/>
                </a:cubicBezTo>
                <a:cubicBezTo>
                  <a:pt x="181" y="149"/>
                  <a:pt x="181" y="149"/>
                  <a:pt x="181" y="149"/>
                </a:cubicBezTo>
                <a:cubicBezTo>
                  <a:pt x="205" y="125"/>
                  <a:pt x="205" y="125"/>
                  <a:pt x="205" y="125"/>
                </a:cubicBezTo>
                <a:close/>
                <a:moveTo>
                  <a:pt x="173" y="125"/>
                </a:moveTo>
                <a:cubicBezTo>
                  <a:pt x="149" y="149"/>
                  <a:pt x="149" y="149"/>
                  <a:pt x="149" y="149"/>
                </a:cubicBezTo>
                <a:cubicBezTo>
                  <a:pt x="149" y="149"/>
                  <a:pt x="148" y="149"/>
                  <a:pt x="148" y="149"/>
                </a:cubicBezTo>
                <a:cubicBezTo>
                  <a:pt x="130" y="149"/>
                  <a:pt x="130" y="149"/>
                  <a:pt x="130" y="149"/>
                </a:cubicBezTo>
                <a:cubicBezTo>
                  <a:pt x="154" y="125"/>
                  <a:pt x="154" y="125"/>
                  <a:pt x="154" y="125"/>
                </a:cubicBezTo>
                <a:cubicBezTo>
                  <a:pt x="173" y="125"/>
                  <a:pt x="173" y="125"/>
                  <a:pt x="173" y="125"/>
                </a:cubicBezTo>
                <a:close/>
                <a:moveTo>
                  <a:pt x="141" y="125"/>
                </a:moveTo>
                <a:cubicBezTo>
                  <a:pt x="122" y="125"/>
                  <a:pt x="122" y="125"/>
                  <a:pt x="122" y="125"/>
                </a:cubicBezTo>
                <a:cubicBezTo>
                  <a:pt x="98" y="149"/>
                  <a:pt x="98" y="149"/>
                  <a:pt x="98" y="149"/>
                </a:cubicBezTo>
                <a:cubicBezTo>
                  <a:pt x="117" y="149"/>
                  <a:pt x="117" y="149"/>
                  <a:pt x="117" y="149"/>
                </a:cubicBezTo>
                <a:cubicBezTo>
                  <a:pt x="141" y="125"/>
                  <a:pt x="141" y="125"/>
                  <a:pt x="141" y="125"/>
                </a:cubicBezTo>
                <a:close/>
                <a:moveTo>
                  <a:pt x="109" y="125"/>
                </a:moveTo>
                <a:cubicBezTo>
                  <a:pt x="85" y="149"/>
                  <a:pt x="85" y="149"/>
                  <a:pt x="85" y="149"/>
                </a:cubicBezTo>
                <a:cubicBezTo>
                  <a:pt x="66" y="149"/>
                  <a:pt x="66" y="149"/>
                  <a:pt x="66" y="149"/>
                </a:cubicBezTo>
                <a:cubicBezTo>
                  <a:pt x="90" y="125"/>
                  <a:pt x="90" y="125"/>
                  <a:pt x="90" y="125"/>
                </a:cubicBezTo>
                <a:cubicBezTo>
                  <a:pt x="109" y="125"/>
                  <a:pt x="109" y="125"/>
                  <a:pt x="109" y="125"/>
                </a:cubicBezTo>
                <a:close/>
                <a:moveTo>
                  <a:pt x="76" y="125"/>
                </a:moveTo>
                <a:cubicBezTo>
                  <a:pt x="53" y="149"/>
                  <a:pt x="53" y="149"/>
                  <a:pt x="53" y="149"/>
                </a:cubicBezTo>
                <a:cubicBezTo>
                  <a:pt x="34" y="149"/>
                  <a:pt x="34" y="149"/>
                  <a:pt x="34" y="149"/>
                </a:cubicBezTo>
                <a:cubicBezTo>
                  <a:pt x="57" y="125"/>
                  <a:pt x="57" y="125"/>
                  <a:pt x="57" y="125"/>
                </a:cubicBezTo>
                <a:cubicBezTo>
                  <a:pt x="76" y="125"/>
                  <a:pt x="76" y="125"/>
                  <a:pt x="76" y="125"/>
                </a:cubicBezTo>
                <a:close/>
                <a:moveTo>
                  <a:pt x="175" y="220"/>
                </a:moveTo>
                <a:cubicBezTo>
                  <a:pt x="154" y="241"/>
                  <a:pt x="154" y="241"/>
                  <a:pt x="154" y="241"/>
                </a:cubicBezTo>
                <a:cubicBezTo>
                  <a:pt x="154" y="222"/>
                  <a:pt x="154" y="222"/>
                  <a:pt x="154" y="222"/>
                </a:cubicBezTo>
                <a:cubicBezTo>
                  <a:pt x="175" y="201"/>
                  <a:pt x="175" y="201"/>
                  <a:pt x="175" y="201"/>
                </a:cubicBezTo>
                <a:cubicBezTo>
                  <a:pt x="175" y="220"/>
                  <a:pt x="175" y="220"/>
                  <a:pt x="175" y="220"/>
                </a:cubicBezTo>
                <a:close/>
                <a:moveTo>
                  <a:pt x="175" y="188"/>
                </a:moveTo>
                <a:cubicBezTo>
                  <a:pt x="154" y="209"/>
                  <a:pt x="154" y="209"/>
                  <a:pt x="154" y="209"/>
                </a:cubicBezTo>
                <a:cubicBezTo>
                  <a:pt x="154" y="190"/>
                  <a:pt x="154" y="190"/>
                  <a:pt x="154" y="190"/>
                </a:cubicBezTo>
                <a:cubicBezTo>
                  <a:pt x="175" y="169"/>
                  <a:pt x="175" y="169"/>
                  <a:pt x="175" y="169"/>
                </a:cubicBezTo>
                <a:lnTo>
                  <a:pt x="175" y="188"/>
                </a:ln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86" name="Freeform 286"/>
          <p:cNvSpPr>
            <a:spLocks noEditPoints="1"/>
          </p:cNvSpPr>
          <p:nvPr/>
        </p:nvSpPr>
        <p:spPr bwMode="auto">
          <a:xfrm>
            <a:off x="5511801" y="547688"/>
            <a:ext cx="176213" cy="150812"/>
          </a:xfrm>
          <a:custGeom>
            <a:avLst/>
            <a:gdLst>
              <a:gd name="T0" fmla="*/ 111 w 111"/>
              <a:gd name="T1" fmla="*/ 0 h 95"/>
              <a:gd name="T2" fmla="*/ 100 w 111"/>
              <a:gd name="T3" fmla="*/ 0 h 95"/>
              <a:gd name="T4" fmla="*/ 5 w 111"/>
              <a:gd name="T5" fmla="*/ 95 h 95"/>
              <a:gd name="T6" fmla="*/ 25 w 111"/>
              <a:gd name="T7" fmla="*/ 95 h 95"/>
              <a:gd name="T8" fmla="*/ 111 w 111"/>
              <a:gd name="T9" fmla="*/ 9 h 95"/>
              <a:gd name="T10" fmla="*/ 111 w 111"/>
              <a:gd name="T11" fmla="*/ 0 h 95"/>
              <a:gd name="T12" fmla="*/ 111 w 111"/>
              <a:gd name="T13" fmla="*/ 0 h 95"/>
              <a:gd name="T14" fmla="*/ 87 w 111"/>
              <a:gd name="T15" fmla="*/ 0 h 95"/>
              <a:gd name="T16" fmla="*/ 0 w 111"/>
              <a:gd name="T17" fmla="*/ 87 h 95"/>
              <a:gd name="T18" fmla="*/ 0 w 111"/>
              <a:gd name="T19" fmla="*/ 66 h 95"/>
              <a:gd name="T20" fmla="*/ 66 w 111"/>
              <a:gd name="T21" fmla="*/ 0 h 95"/>
              <a:gd name="T22" fmla="*/ 87 w 111"/>
              <a:gd name="T23" fmla="*/ 0 h 95"/>
              <a:gd name="T24" fmla="*/ 87 w 111"/>
              <a:gd name="T25" fmla="*/ 0 h 95"/>
              <a:gd name="T26" fmla="*/ 53 w 111"/>
              <a:gd name="T27" fmla="*/ 0 h 95"/>
              <a:gd name="T28" fmla="*/ 0 w 111"/>
              <a:gd name="T29" fmla="*/ 52 h 95"/>
              <a:gd name="T30" fmla="*/ 0 w 111"/>
              <a:gd name="T31" fmla="*/ 32 h 95"/>
              <a:gd name="T32" fmla="*/ 33 w 111"/>
              <a:gd name="T33" fmla="*/ 0 h 95"/>
              <a:gd name="T34" fmla="*/ 53 w 111"/>
              <a:gd name="T35" fmla="*/ 0 h 95"/>
              <a:gd name="T36" fmla="*/ 53 w 111"/>
              <a:gd name="T37" fmla="*/ 0 h 95"/>
              <a:gd name="T38" fmla="*/ 19 w 111"/>
              <a:gd name="T39" fmla="*/ 0 h 95"/>
              <a:gd name="T40" fmla="*/ 0 w 111"/>
              <a:gd name="T41" fmla="*/ 18 h 95"/>
              <a:gd name="T42" fmla="*/ 0 w 111"/>
              <a:gd name="T43" fmla="*/ 0 h 95"/>
              <a:gd name="T44" fmla="*/ 19 w 111"/>
              <a:gd name="T45" fmla="*/ 0 h 95"/>
              <a:gd name="T46" fmla="*/ 19 w 111"/>
              <a:gd name="T47" fmla="*/ 0 h 95"/>
              <a:gd name="T48" fmla="*/ 39 w 111"/>
              <a:gd name="T49" fmla="*/ 95 h 95"/>
              <a:gd name="T50" fmla="*/ 111 w 111"/>
              <a:gd name="T51" fmla="*/ 23 h 95"/>
              <a:gd name="T52" fmla="*/ 111 w 111"/>
              <a:gd name="T53" fmla="*/ 43 h 95"/>
              <a:gd name="T54" fmla="*/ 59 w 111"/>
              <a:gd name="T55" fmla="*/ 95 h 95"/>
              <a:gd name="T56" fmla="*/ 39 w 111"/>
              <a:gd name="T57" fmla="*/ 95 h 95"/>
              <a:gd name="T58" fmla="*/ 39 w 111"/>
              <a:gd name="T59" fmla="*/ 95 h 95"/>
              <a:gd name="T60" fmla="*/ 74 w 111"/>
              <a:gd name="T61" fmla="*/ 95 h 95"/>
              <a:gd name="T62" fmla="*/ 111 w 111"/>
              <a:gd name="T63" fmla="*/ 57 h 95"/>
              <a:gd name="T64" fmla="*/ 111 w 111"/>
              <a:gd name="T65" fmla="*/ 77 h 95"/>
              <a:gd name="T66" fmla="*/ 93 w 111"/>
              <a:gd name="T67" fmla="*/ 95 h 95"/>
              <a:gd name="T68" fmla="*/ 74 w 111"/>
              <a:gd name="T69" fmla="*/ 95 h 95"/>
              <a:gd name="T70" fmla="*/ 74 w 111"/>
              <a:gd name="T71" fmla="*/ 95 h 95"/>
              <a:gd name="T72" fmla="*/ 108 w 111"/>
              <a:gd name="T73" fmla="*/ 95 h 95"/>
              <a:gd name="T74" fmla="*/ 111 w 111"/>
              <a:gd name="T75" fmla="*/ 91 h 95"/>
              <a:gd name="T76" fmla="*/ 111 w 111"/>
              <a:gd name="T77" fmla="*/ 95 h 95"/>
              <a:gd name="T78" fmla="*/ 108 w 111"/>
              <a:gd name="T79" fmla="*/ 95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11" h="95">
                <a:moveTo>
                  <a:pt x="111" y="0"/>
                </a:moveTo>
                <a:lnTo>
                  <a:pt x="100" y="0"/>
                </a:lnTo>
                <a:lnTo>
                  <a:pt x="5" y="95"/>
                </a:lnTo>
                <a:lnTo>
                  <a:pt x="25" y="95"/>
                </a:lnTo>
                <a:lnTo>
                  <a:pt x="111" y="9"/>
                </a:lnTo>
                <a:lnTo>
                  <a:pt x="111" y="0"/>
                </a:lnTo>
                <a:lnTo>
                  <a:pt x="111" y="0"/>
                </a:lnTo>
                <a:close/>
                <a:moveTo>
                  <a:pt x="87" y="0"/>
                </a:moveTo>
                <a:lnTo>
                  <a:pt x="0" y="87"/>
                </a:lnTo>
                <a:lnTo>
                  <a:pt x="0" y="66"/>
                </a:lnTo>
                <a:lnTo>
                  <a:pt x="66" y="0"/>
                </a:lnTo>
                <a:lnTo>
                  <a:pt x="87" y="0"/>
                </a:lnTo>
                <a:lnTo>
                  <a:pt x="87" y="0"/>
                </a:lnTo>
                <a:close/>
                <a:moveTo>
                  <a:pt x="53" y="0"/>
                </a:moveTo>
                <a:lnTo>
                  <a:pt x="0" y="52"/>
                </a:lnTo>
                <a:lnTo>
                  <a:pt x="0" y="32"/>
                </a:lnTo>
                <a:lnTo>
                  <a:pt x="33" y="0"/>
                </a:lnTo>
                <a:lnTo>
                  <a:pt x="53" y="0"/>
                </a:lnTo>
                <a:lnTo>
                  <a:pt x="53" y="0"/>
                </a:lnTo>
                <a:close/>
                <a:moveTo>
                  <a:pt x="19" y="0"/>
                </a:moveTo>
                <a:lnTo>
                  <a:pt x="0" y="18"/>
                </a:lnTo>
                <a:lnTo>
                  <a:pt x="0" y="0"/>
                </a:lnTo>
                <a:lnTo>
                  <a:pt x="19" y="0"/>
                </a:lnTo>
                <a:lnTo>
                  <a:pt x="19" y="0"/>
                </a:lnTo>
                <a:close/>
                <a:moveTo>
                  <a:pt x="39" y="95"/>
                </a:moveTo>
                <a:lnTo>
                  <a:pt x="111" y="23"/>
                </a:lnTo>
                <a:lnTo>
                  <a:pt x="111" y="43"/>
                </a:lnTo>
                <a:lnTo>
                  <a:pt x="59" y="95"/>
                </a:lnTo>
                <a:lnTo>
                  <a:pt x="39" y="95"/>
                </a:lnTo>
                <a:lnTo>
                  <a:pt x="39" y="95"/>
                </a:lnTo>
                <a:close/>
                <a:moveTo>
                  <a:pt x="74" y="95"/>
                </a:moveTo>
                <a:lnTo>
                  <a:pt x="111" y="57"/>
                </a:lnTo>
                <a:lnTo>
                  <a:pt x="111" y="77"/>
                </a:lnTo>
                <a:lnTo>
                  <a:pt x="93" y="95"/>
                </a:lnTo>
                <a:lnTo>
                  <a:pt x="74" y="95"/>
                </a:lnTo>
                <a:lnTo>
                  <a:pt x="74" y="95"/>
                </a:lnTo>
                <a:close/>
                <a:moveTo>
                  <a:pt x="108" y="95"/>
                </a:moveTo>
                <a:lnTo>
                  <a:pt x="111" y="91"/>
                </a:lnTo>
                <a:lnTo>
                  <a:pt x="111" y="95"/>
                </a:lnTo>
                <a:lnTo>
                  <a:pt x="108" y="95"/>
                </a:lnTo>
                <a:close/>
              </a:path>
            </a:pathLst>
          </a:cu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87" name="Freeform 287"/>
          <p:cNvSpPr>
            <a:spLocks noEditPoints="1"/>
          </p:cNvSpPr>
          <p:nvPr/>
        </p:nvSpPr>
        <p:spPr bwMode="auto">
          <a:xfrm>
            <a:off x="5511801" y="763588"/>
            <a:ext cx="176213" cy="152400"/>
          </a:xfrm>
          <a:custGeom>
            <a:avLst/>
            <a:gdLst>
              <a:gd name="T0" fmla="*/ 111 w 111"/>
              <a:gd name="T1" fmla="*/ 0 h 96"/>
              <a:gd name="T2" fmla="*/ 100 w 111"/>
              <a:gd name="T3" fmla="*/ 0 h 96"/>
              <a:gd name="T4" fmla="*/ 5 w 111"/>
              <a:gd name="T5" fmla="*/ 96 h 96"/>
              <a:gd name="T6" fmla="*/ 25 w 111"/>
              <a:gd name="T7" fmla="*/ 96 h 96"/>
              <a:gd name="T8" fmla="*/ 111 w 111"/>
              <a:gd name="T9" fmla="*/ 10 h 96"/>
              <a:gd name="T10" fmla="*/ 111 w 111"/>
              <a:gd name="T11" fmla="*/ 0 h 96"/>
              <a:gd name="T12" fmla="*/ 111 w 111"/>
              <a:gd name="T13" fmla="*/ 0 h 96"/>
              <a:gd name="T14" fmla="*/ 87 w 111"/>
              <a:gd name="T15" fmla="*/ 0 h 96"/>
              <a:gd name="T16" fmla="*/ 0 w 111"/>
              <a:gd name="T17" fmla="*/ 86 h 96"/>
              <a:gd name="T18" fmla="*/ 0 w 111"/>
              <a:gd name="T19" fmla="*/ 66 h 96"/>
              <a:gd name="T20" fmla="*/ 66 w 111"/>
              <a:gd name="T21" fmla="*/ 0 h 96"/>
              <a:gd name="T22" fmla="*/ 87 w 111"/>
              <a:gd name="T23" fmla="*/ 0 h 96"/>
              <a:gd name="T24" fmla="*/ 87 w 111"/>
              <a:gd name="T25" fmla="*/ 0 h 96"/>
              <a:gd name="T26" fmla="*/ 53 w 111"/>
              <a:gd name="T27" fmla="*/ 0 h 96"/>
              <a:gd name="T28" fmla="*/ 0 w 111"/>
              <a:gd name="T29" fmla="*/ 52 h 96"/>
              <a:gd name="T30" fmla="*/ 0 w 111"/>
              <a:gd name="T31" fmla="*/ 32 h 96"/>
              <a:gd name="T32" fmla="*/ 33 w 111"/>
              <a:gd name="T33" fmla="*/ 0 h 96"/>
              <a:gd name="T34" fmla="*/ 53 w 111"/>
              <a:gd name="T35" fmla="*/ 0 h 96"/>
              <a:gd name="T36" fmla="*/ 53 w 111"/>
              <a:gd name="T37" fmla="*/ 0 h 96"/>
              <a:gd name="T38" fmla="*/ 18 w 111"/>
              <a:gd name="T39" fmla="*/ 0 h 96"/>
              <a:gd name="T40" fmla="*/ 0 w 111"/>
              <a:gd name="T41" fmla="*/ 18 h 96"/>
              <a:gd name="T42" fmla="*/ 0 w 111"/>
              <a:gd name="T43" fmla="*/ 0 h 96"/>
              <a:gd name="T44" fmla="*/ 18 w 111"/>
              <a:gd name="T45" fmla="*/ 0 h 96"/>
              <a:gd name="T46" fmla="*/ 18 w 111"/>
              <a:gd name="T47" fmla="*/ 0 h 96"/>
              <a:gd name="T48" fmla="*/ 39 w 111"/>
              <a:gd name="T49" fmla="*/ 96 h 96"/>
              <a:gd name="T50" fmla="*/ 111 w 111"/>
              <a:gd name="T51" fmla="*/ 24 h 96"/>
              <a:gd name="T52" fmla="*/ 111 w 111"/>
              <a:gd name="T53" fmla="*/ 44 h 96"/>
              <a:gd name="T54" fmla="*/ 59 w 111"/>
              <a:gd name="T55" fmla="*/ 96 h 96"/>
              <a:gd name="T56" fmla="*/ 39 w 111"/>
              <a:gd name="T57" fmla="*/ 96 h 96"/>
              <a:gd name="T58" fmla="*/ 39 w 111"/>
              <a:gd name="T59" fmla="*/ 96 h 96"/>
              <a:gd name="T60" fmla="*/ 73 w 111"/>
              <a:gd name="T61" fmla="*/ 96 h 96"/>
              <a:gd name="T62" fmla="*/ 111 w 111"/>
              <a:gd name="T63" fmla="*/ 58 h 96"/>
              <a:gd name="T64" fmla="*/ 111 w 111"/>
              <a:gd name="T65" fmla="*/ 78 h 96"/>
              <a:gd name="T66" fmla="*/ 93 w 111"/>
              <a:gd name="T67" fmla="*/ 96 h 96"/>
              <a:gd name="T68" fmla="*/ 73 w 111"/>
              <a:gd name="T69" fmla="*/ 96 h 96"/>
              <a:gd name="T70" fmla="*/ 73 w 111"/>
              <a:gd name="T71" fmla="*/ 96 h 96"/>
              <a:gd name="T72" fmla="*/ 107 w 111"/>
              <a:gd name="T73" fmla="*/ 96 h 96"/>
              <a:gd name="T74" fmla="*/ 111 w 111"/>
              <a:gd name="T75" fmla="*/ 91 h 96"/>
              <a:gd name="T76" fmla="*/ 111 w 111"/>
              <a:gd name="T77" fmla="*/ 96 h 96"/>
              <a:gd name="T78" fmla="*/ 107 w 111"/>
              <a:gd name="T79" fmla="*/ 96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11" h="96">
                <a:moveTo>
                  <a:pt x="111" y="0"/>
                </a:moveTo>
                <a:lnTo>
                  <a:pt x="100" y="0"/>
                </a:lnTo>
                <a:lnTo>
                  <a:pt x="5" y="96"/>
                </a:lnTo>
                <a:lnTo>
                  <a:pt x="25" y="96"/>
                </a:lnTo>
                <a:lnTo>
                  <a:pt x="111" y="10"/>
                </a:lnTo>
                <a:lnTo>
                  <a:pt x="111" y="0"/>
                </a:lnTo>
                <a:lnTo>
                  <a:pt x="111" y="0"/>
                </a:lnTo>
                <a:close/>
                <a:moveTo>
                  <a:pt x="87" y="0"/>
                </a:moveTo>
                <a:lnTo>
                  <a:pt x="0" y="86"/>
                </a:lnTo>
                <a:lnTo>
                  <a:pt x="0" y="66"/>
                </a:lnTo>
                <a:lnTo>
                  <a:pt x="66" y="0"/>
                </a:lnTo>
                <a:lnTo>
                  <a:pt x="87" y="0"/>
                </a:lnTo>
                <a:lnTo>
                  <a:pt x="87" y="0"/>
                </a:lnTo>
                <a:close/>
                <a:moveTo>
                  <a:pt x="53" y="0"/>
                </a:moveTo>
                <a:lnTo>
                  <a:pt x="0" y="52"/>
                </a:lnTo>
                <a:lnTo>
                  <a:pt x="0" y="32"/>
                </a:lnTo>
                <a:lnTo>
                  <a:pt x="33" y="0"/>
                </a:lnTo>
                <a:lnTo>
                  <a:pt x="53" y="0"/>
                </a:lnTo>
                <a:lnTo>
                  <a:pt x="53" y="0"/>
                </a:lnTo>
                <a:close/>
                <a:moveTo>
                  <a:pt x="18" y="0"/>
                </a:moveTo>
                <a:lnTo>
                  <a:pt x="0" y="18"/>
                </a:lnTo>
                <a:lnTo>
                  <a:pt x="0" y="0"/>
                </a:lnTo>
                <a:lnTo>
                  <a:pt x="18" y="0"/>
                </a:lnTo>
                <a:lnTo>
                  <a:pt x="18" y="0"/>
                </a:lnTo>
                <a:close/>
                <a:moveTo>
                  <a:pt x="39" y="96"/>
                </a:moveTo>
                <a:lnTo>
                  <a:pt x="111" y="24"/>
                </a:lnTo>
                <a:lnTo>
                  <a:pt x="111" y="44"/>
                </a:lnTo>
                <a:lnTo>
                  <a:pt x="59" y="96"/>
                </a:lnTo>
                <a:lnTo>
                  <a:pt x="39" y="96"/>
                </a:lnTo>
                <a:lnTo>
                  <a:pt x="39" y="96"/>
                </a:lnTo>
                <a:close/>
                <a:moveTo>
                  <a:pt x="73" y="96"/>
                </a:moveTo>
                <a:lnTo>
                  <a:pt x="111" y="58"/>
                </a:lnTo>
                <a:lnTo>
                  <a:pt x="111" y="78"/>
                </a:lnTo>
                <a:lnTo>
                  <a:pt x="93" y="96"/>
                </a:lnTo>
                <a:lnTo>
                  <a:pt x="73" y="96"/>
                </a:lnTo>
                <a:lnTo>
                  <a:pt x="73" y="96"/>
                </a:lnTo>
                <a:close/>
                <a:moveTo>
                  <a:pt x="107" y="96"/>
                </a:moveTo>
                <a:lnTo>
                  <a:pt x="111" y="91"/>
                </a:lnTo>
                <a:lnTo>
                  <a:pt x="111" y="96"/>
                </a:lnTo>
                <a:lnTo>
                  <a:pt x="107" y="96"/>
                </a:lnTo>
                <a:close/>
              </a:path>
            </a:pathLst>
          </a:cu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88" name="Freeform 288"/>
          <p:cNvSpPr>
            <a:spLocks noEditPoints="1"/>
          </p:cNvSpPr>
          <p:nvPr/>
        </p:nvSpPr>
        <p:spPr bwMode="auto">
          <a:xfrm>
            <a:off x="5264151" y="547688"/>
            <a:ext cx="176213" cy="150812"/>
          </a:xfrm>
          <a:custGeom>
            <a:avLst/>
            <a:gdLst>
              <a:gd name="T0" fmla="*/ 106 w 111"/>
              <a:gd name="T1" fmla="*/ 0 h 95"/>
              <a:gd name="T2" fmla="*/ 87 w 111"/>
              <a:gd name="T3" fmla="*/ 0 h 95"/>
              <a:gd name="T4" fmla="*/ 0 w 111"/>
              <a:gd name="T5" fmla="*/ 86 h 95"/>
              <a:gd name="T6" fmla="*/ 0 w 111"/>
              <a:gd name="T7" fmla="*/ 95 h 95"/>
              <a:gd name="T8" fmla="*/ 11 w 111"/>
              <a:gd name="T9" fmla="*/ 95 h 95"/>
              <a:gd name="T10" fmla="*/ 106 w 111"/>
              <a:gd name="T11" fmla="*/ 0 h 95"/>
              <a:gd name="T12" fmla="*/ 106 w 111"/>
              <a:gd name="T13" fmla="*/ 0 h 95"/>
              <a:gd name="T14" fmla="*/ 72 w 111"/>
              <a:gd name="T15" fmla="*/ 0 h 95"/>
              <a:gd name="T16" fmla="*/ 0 w 111"/>
              <a:gd name="T17" fmla="*/ 72 h 95"/>
              <a:gd name="T18" fmla="*/ 0 w 111"/>
              <a:gd name="T19" fmla="*/ 52 h 95"/>
              <a:gd name="T20" fmla="*/ 52 w 111"/>
              <a:gd name="T21" fmla="*/ 0 h 95"/>
              <a:gd name="T22" fmla="*/ 72 w 111"/>
              <a:gd name="T23" fmla="*/ 0 h 95"/>
              <a:gd name="T24" fmla="*/ 72 w 111"/>
              <a:gd name="T25" fmla="*/ 0 h 95"/>
              <a:gd name="T26" fmla="*/ 38 w 111"/>
              <a:gd name="T27" fmla="*/ 0 h 95"/>
              <a:gd name="T28" fmla="*/ 0 w 111"/>
              <a:gd name="T29" fmla="*/ 38 h 95"/>
              <a:gd name="T30" fmla="*/ 0 w 111"/>
              <a:gd name="T31" fmla="*/ 18 h 95"/>
              <a:gd name="T32" fmla="*/ 18 w 111"/>
              <a:gd name="T33" fmla="*/ 0 h 95"/>
              <a:gd name="T34" fmla="*/ 38 w 111"/>
              <a:gd name="T35" fmla="*/ 0 h 95"/>
              <a:gd name="T36" fmla="*/ 38 w 111"/>
              <a:gd name="T37" fmla="*/ 0 h 95"/>
              <a:gd name="T38" fmla="*/ 4 w 111"/>
              <a:gd name="T39" fmla="*/ 0 h 95"/>
              <a:gd name="T40" fmla="*/ 0 w 111"/>
              <a:gd name="T41" fmla="*/ 4 h 95"/>
              <a:gd name="T42" fmla="*/ 0 w 111"/>
              <a:gd name="T43" fmla="*/ 0 h 95"/>
              <a:gd name="T44" fmla="*/ 4 w 111"/>
              <a:gd name="T45" fmla="*/ 0 h 95"/>
              <a:gd name="T46" fmla="*/ 4 w 111"/>
              <a:gd name="T47" fmla="*/ 0 h 95"/>
              <a:gd name="T48" fmla="*/ 24 w 111"/>
              <a:gd name="T49" fmla="*/ 95 h 95"/>
              <a:gd name="T50" fmla="*/ 111 w 111"/>
              <a:gd name="T51" fmla="*/ 9 h 95"/>
              <a:gd name="T52" fmla="*/ 111 w 111"/>
              <a:gd name="T53" fmla="*/ 29 h 95"/>
              <a:gd name="T54" fmla="*/ 44 w 111"/>
              <a:gd name="T55" fmla="*/ 95 h 95"/>
              <a:gd name="T56" fmla="*/ 24 w 111"/>
              <a:gd name="T57" fmla="*/ 95 h 95"/>
              <a:gd name="T58" fmla="*/ 24 w 111"/>
              <a:gd name="T59" fmla="*/ 95 h 95"/>
              <a:gd name="T60" fmla="*/ 59 w 111"/>
              <a:gd name="T61" fmla="*/ 95 h 95"/>
              <a:gd name="T62" fmla="*/ 111 w 111"/>
              <a:gd name="T63" fmla="*/ 43 h 95"/>
              <a:gd name="T64" fmla="*/ 111 w 111"/>
              <a:gd name="T65" fmla="*/ 63 h 95"/>
              <a:gd name="T66" fmla="*/ 79 w 111"/>
              <a:gd name="T67" fmla="*/ 95 h 95"/>
              <a:gd name="T68" fmla="*/ 59 w 111"/>
              <a:gd name="T69" fmla="*/ 95 h 95"/>
              <a:gd name="T70" fmla="*/ 59 w 111"/>
              <a:gd name="T71" fmla="*/ 95 h 95"/>
              <a:gd name="T72" fmla="*/ 93 w 111"/>
              <a:gd name="T73" fmla="*/ 95 h 95"/>
              <a:gd name="T74" fmla="*/ 111 w 111"/>
              <a:gd name="T75" fmla="*/ 77 h 95"/>
              <a:gd name="T76" fmla="*/ 111 w 111"/>
              <a:gd name="T77" fmla="*/ 95 h 95"/>
              <a:gd name="T78" fmla="*/ 93 w 111"/>
              <a:gd name="T79" fmla="*/ 95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11" h="95">
                <a:moveTo>
                  <a:pt x="106" y="0"/>
                </a:moveTo>
                <a:lnTo>
                  <a:pt x="87" y="0"/>
                </a:lnTo>
                <a:lnTo>
                  <a:pt x="0" y="86"/>
                </a:lnTo>
                <a:lnTo>
                  <a:pt x="0" y="95"/>
                </a:lnTo>
                <a:lnTo>
                  <a:pt x="11" y="95"/>
                </a:lnTo>
                <a:lnTo>
                  <a:pt x="106" y="0"/>
                </a:lnTo>
                <a:lnTo>
                  <a:pt x="106" y="0"/>
                </a:lnTo>
                <a:close/>
                <a:moveTo>
                  <a:pt x="72" y="0"/>
                </a:moveTo>
                <a:lnTo>
                  <a:pt x="0" y="72"/>
                </a:lnTo>
                <a:lnTo>
                  <a:pt x="0" y="52"/>
                </a:lnTo>
                <a:lnTo>
                  <a:pt x="52" y="0"/>
                </a:lnTo>
                <a:lnTo>
                  <a:pt x="72" y="0"/>
                </a:lnTo>
                <a:lnTo>
                  <a:pt x="72" y="0"/>
                </a:lnTo>
                <a:close/>
                <a:moveTo>
                  <a:pt x="38" y="0"/>
                </a:moveTo>
                <a:lnTo>
                  <a:pt x="0" y="38"/>
                </a:lnTo>
                <a:lnTo>
                  <a:pt x="0" y="18"/>
                </a:lnTo>
                <a:lnTo>
                  <a:pt x="18" y="0"/>
                </a:lnTo>
                <a:lnTo>
                  <a:pt x="38" y="0"/>
                </a:lnTo>
                <a:lnTo>
                  <a:pt x="38" y="0"/>
                </a:lnTo>
                <a:close/>
                <a:moveTo>
                  <a:pt x="4" y="0"/>
                </a:moveTo>
                <a:lnTo>
                  <a:pt x="0" y="4"/>
                </a:lnTo>
                <a:lnTo>
                  <a:pt x="0" y="0"/>
                </a:lnTo>
                <a:lnTo>
                  <a:pt x="4" y="0"/>
                </a:lnTo>
                <a:lnTo>
                  <a:pt x="4" y="0"/>
                </a:lnTo>
                <a:close/>
                <a:moveTo>
                  <a:pt x="24" y="95"/>
                </a:moveTo>
                <a:lnTo>
                  <a:pt x="111" y="9"/>
                </a:lnTo>
                <a:lnTo>
                  <a:pt x="111" y="29"/>
                </a:lnTo>
                <a:lnTo>
                  <a:pt x="44" y="95"/>
                </a:lnTo>
                <a:lnTo>
                  <a:pt x="24" y="95"/>
                </a:lnTo>
                <a:lnTo>
                  <a:pt x="24" y="95"/>
                </a:lnTo>
                <a:close/>
                <a:moveTo>
                  <a:pt x="59" y="95"/>
                </a:moveTo>
                <a:lnTo>
                  <a:pt x="111" y="43"/>
                </a:lnTo>
                <a:lnTo>
                  <a:pt x="111" y="63"/>
                </a:lnTo>
                <a:lnTo>
                  <a:pt x="79" y="95"/>
                </a:lnTo>
                <a:lnTo>
                  <a:pt x="59" y="95"/>
                </a:lnTo>
                <a:lnTo>
                  <a:pt x="59" y="95"/>
                </a:lnTo>
                <a:close/>
                <a:moveTo>
                  <a:pt x="93" y="95"/>
                </a:moveTo>
                <a:lnTo>
                  <a:pt x="111" y="77"/>
                </a:lnTo>
                <a:lnTo>
                  <a:pt x="111" y="95"/>
                </a:lnTo>
                <a:lnTo>
                  <a:pt x="93" y="95"/>
                </a:lnTo>
                <a:close/>
              </a:path>
            </a:pathLst>
          </a:cu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89" name="Freeform 289"/>
          <p:cNvSpPr>
            <a:spLocks noEditPoints="1"/>
          </p:cNvSpPr>
          <p:nvPr/>
        </p:nvSpPr>
        <p:spPr bwMode="auto">
          <a:xfrm>
            <a:off x="5264151" y="763588"/>
            <a:ext cx="176213" cy="152400"/>
          </a:xfrm>
          <a:custGeom>
            <a:avLst/>
            <a:gdLst>
              <a:gd name="T0" fmla="*/ 106 w 111"/>
              <a:gd name="T1" fmla="*/ 0 h 96"/>
              <a:gd name="T2" fmla="*/ 86 w 111"/>
              <a:gd name="T3" fmla="*/ 0 h 96"/>
              <a:gd name="T4" fmla="*/ 0 w 111"/>
              <a:gd name="T5" fmla="*/ 86 h 96"/>
              <a:gd name="T6" fmla="*/ 0 w 111"/>
              <a:gd name="T7" fmla="*/ 96 h 96"/>
              <a:gd name="T8" fmla="*/ 11 w 111"/>
              <a:gd name="T9" fmla="*/ 96 h 96"/>
              <a:gd name="T10" fmla="*/ 106 w 111"/>
              <a:gd name="T11" fmla="*/ 0 h 96"/>
              <a:gd name="T12" fmla="*/ 106 w 111"/>
              <a:gd name="T13" fmla="*/ 0 h 96"/>
              <a:gd name="T14" fmla="*/ 72 w 111"/>
              <a:gd name="T15" fmla="*/ 0 h 96"/>
              <a:gd name="T16" fmla="*/ 0 w 111"/>
              <a:gd name="T17" fmla="*/ 72 h 96"/>
              <a:gd name="T18" fmla="*/ 0 w 111"/>
              <a:gd name="T19" fmla="*/ 52 h 96"/>
              <a:gd name="T20" fmla="*/ 52 w 111"/>
              <a:gd name="T21" fmla="*/ 0 h 96"/>
              <a:gd name="T22" fmla="*/ 72 w 111"/>
              <a:gd name="T23" fmla="*/ 0 h 96"/>
              <a:gd name="T24" fmla="*/ 72 w 111"/>
              <a:gd name="T25" fmla="*/ 0 h 96"/>
              <a:gd name="T26" fmla="*/ 38 w 111"/>
              <a:gd name="T27" fmla="*/ 0 h 96"/>
              <a:gd name="T28" fmla="*/ 0 w 111"/>
              <a:gd name="T29" fmla="*/ 39 h 96"/>
              <a:gd name="T30" fmla="*/ 0 w 111"/>
              <a:gd name="T31" fmla="*/ 18 h 96"/>
              <a:gd name="T32" fmla="*/ 18 w 111"/>
              <a:gd name="T33" fmla="*/ 0 h 96"/>
              <a:gd name="T34" fmla="*/ 38 w 111"/>
              <a:gd name="T35" fmla="*/ 0 h 96"/>
              <a:gd name="T36" fmla="*/ 38 w 111"/>
              <a:gd name="T37" fmla="*/ 0 h 96"/>
              <a:gd name="T38" fmla="*/ 4 w 111"/>
              <a:gd name="T39" fmla="*/ 0 h 96"/>
              <a:gd name="T40" fmla="*/ 0 w 111"/>
              <a:gd name="T41" fmla="*/ 5 h 96"/>
              <a:gd name="T42" fmla="*/ 0 w 111"/>
              <a:gd name="T43" fmla="*/ 0 h 96"/>
              <a:gd name="T44" fmla="*/ 4 w 111"/>
              <a:gd name="T45" fmla="*/ 0 h 96"/>
              <a:gd name="T46" fmla="*/ 4 w 111"/>
              <a:gd name="T47" fmla="*/ 0 h 96"/>
              <a:gd name="T48" fmla="*/ 24 w 111"/>
              <a:gd name="T49" fmla="*/ 96 h 96"/>
              <a:gd name="T50" fmla="*/ 111 w 111"/>
              <a:gd name="T51" fmla="*/ 9 h 96"/>
              <a:gd name="T52" fmla="*/ 111 w 111"/>
              <a:gd name="T53" fmla="*/ 29 h 96"/>
              <a:gd name="T54" fmla="*/ 44 w 111"/>
              <a:gd name="T55" fmla="*/ 96 h 96"/>
              <a:gd name="T56" fmla="*/ 24 w 111"/>
              <a:gd name="T57" fmla="*/ 96 h 96"/>
              <a:gd name="T58" fmla="*/ 24 w 111"/>
              <a:gd name="T59" fmla="*/ 96 h 96"/>
              <a:gd name="T60" fmla="*/ 58 w 111"/>
              <a:gd name="T61" fmla="*/ 96 h 96"/>
              <a:gd name="T62" fmla="*/ 111 w 111"/>
              <a:gd name="T63" fmla="*/ 44 h 96"/>
              <a:gd name="T64" fmla="*/ 111 w 111"/>
              <a:gd name="T65" fmla="*/ 63 h 96"/>
              <a:gd name="T66" fmla="*/ 78 w 111"/>
              <a:gd name="T67" fmla="*/ 96 h 96"/>
              <a:gd name="T68" fmla="*/ 58 w 111"/>
              <a:gd name="T69" fmla="*/ 96 h 96"/>
              <a:gd name="T70" fmla="*/ 58 w 111"/>
              <a:gd name="T71" fmla="*/ 96 h 96"/>
              <a:gd name="T72" fmla="*/ 92 w 111"/>
              <a:gd name="T73" fmla="*/ 96 h 96"/>
              <a:gd name="T74" fmla="*/ 111 w 111"/>
              <a:gd name="T75" fmla="*/ 78 h 96"/>
              <a:gd name="T76" fmla="*/ 111 w 111"/>
              <a:gd name="T77" fmla="*/ 96 h 96"/>
              <a:gd name="T78" fmla="*/ 92 w 111"/>
              <a:gd name="T79" fmla="*/ 96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11" h="96">
                <a:moveTo>
                  <a:pt x="106" y="0"/>
                </a:moveTo>
                <a:lnTo>
                  <a:pt x="86" y="0"/>
                </a:lnTo>
                <a:lnTo>
                  <a:pt x="0" y="86"/>
                </a:lnTo>
                <a:lnTo>
                  <a:pt x="0" y="96"/>
                </a:lnTo>
                <a:lnTo>
                  <a:pt x="11" y="96"/>
                </a:lnTo>
                <a:lnTo>
                  <a:pt x="106" y="0"/>
                </a:lnTo>
                <a:lnTo>
                  <a:pt x="106" y="0"/>
                </a:lnTo>
                <a:close/>
                <a:moveTo>
                  <a:pt x="72" y="0"/>
                </a:moveTo>
                <a:lnTo>
                  <a:pt x="0" y="72"/>
                </a:lnTo>
                <a:lnTo>
                  <a:pt x="0" y="52"/>
                </a:lnTo>
                <a:lnTo>
                  <a:pt x="52" y="0"/>
                </a:lnTo>
                <a:lnTo>
                  <a:pt x="72" y="0"/>
                </a:lnTo>
                <a:lnTo>
                  <a:pt x="72" y="0"/>
                </a:lnTo>
                <a:close/>
                <a:moveTo>
                  <a:pt x="38" y="0"/>
                </a:moveTo>
                <a:lnTo>
                  <a:pt x="0" y="39"/>
                </a:lnTo>
                <a:lnTo>
                  <a:pt x="0" y="18"/>
                </a:lnTo>
                <a:lnTo>
                  <a:pt x="18" y="0"/>
                </a:lnTo>
                <a:lnTo>
                  <a:pt x="38" y="0"/>
                </a:lnTo>
                <a:lnTo>
                  <a:pt x="38" y="0"/>
                </a:lnTo>
                <a:close/>
                <a:moveTo>
                  <a:pt x="4" y="0"/>
                </a:moveTo>
                <a:lnTo>
                  <a:pt x="0" y="5"/>
                </a:lnTo>
                <a:lnTo>
                  <a:pt x="0" y="0"/>
                </a:lnTo>
                <a:lnTo>
                  <a:pt x="4" y="0"/>
                </a:lnTo>
                <a:lnTo>
                  <a:pt x="4" y="0"/>
                </a:lnTo>
                <a:close/>
                <a:moveTo>
                  <a:pt x="24" y="96"/>
                </a:moveTo>
                <a:lnTo>
                  <a:pt x="111" y="9"/>
                </a:lnTo>
                <a:lnTo>
                  <a:pt x="111" y="29"/>
                </a:lnTo>
                <a:lnTo>
                  <a:pt x="44" y="96"/>
                </a:lnTo>
                <a:lnTo>
                  <a:pt x="24" y="96"/>
                </a:lnTo>
                <a:lnTo>
                  <a:pt x="24" y="96"/>
                </a:lnTo>
                <a:close/>
                <a:moveTo>
                  <a:pt x="58" y="96"/>
                </a:moveTo>
                <a:lnTo>
                  <a:pt x="111" y="44"/>
                </a:lnTo>
                <a:lnTo>
                  <a:pt x="111" y="63"/>
                </a:lnTo>
                <a:lnTo>
                  <a:pt x="78" y="96"/>
                </a:lnTo>
                <a:lnTo>
                  <a:pt x="58" y="96"/>
                </a:lnTo>
                <a:lnTo>
                  <a:pt x="58" y="96"/>
                </a:lnTo>
                <a:close/>
                <a:moveTo>
                  <a:pt x="92" y="96"/>
                </a:moveTo>
                <a:lnTo>
                  <a:pt x="111" y="78"/>
                </a:lnTo>
                <a:lnTo>
                  <a:pt x="111" y="96"/>
                </a:lnTo>
                <a:lnTo>
                  <a:pt x="92" y="96"/>
                </a:lnTo>
                <a:close/>
              </a:path>
            </a:pathLst>
          </a:cu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90" name="Freeform 290"/>
          <p:cNvSpPr>
            <a:spLocks noEditPoints="1"/>
          </p:cNvSpPr>
          <p:nvPr/>
        </p:nvSpPr>
        <p:spPr bwMode="auto">
          <a:xfrm>
            <a:off x="5264151" y="354013"/>
            <a:ext cx="423863" cy="117475"/>
          </a:xfrm>
          <a:custGeom>
            <a:avLst/>
            <a:gdLst>
              <a:gd name="T0" fmla="*/ 263 w 267"/>
              <a:gd name="T1" fmla="*/ 0 h 74"/>
              <a:gd name="T2" fmla="*/ 243 w 267"/>
              <a:gd name="T3" fmla="*/ 0 h 74"/>
              <a:gd name="T4" fmla="*/ 168 w 267"/>
              <a:gd name="T5" fmla="*/ 74 h 74"/>
              <a:gd name="T6" fmla="*/ 189 w 267"/>
              <a:gd name="T7" fmla="*/ 74 h 74"/>
              <a:gd name="T8" fmla="*/ 263 w 267"/>
              <a:gd name="T9" fmla="*/ 0 h 74"/>
              <a:gd name="T10" fmla="*/ 263 w 267"/>
              <a:gd name="T11" fmla="*/ 0 h 74"/>
              <a:gd name="T12" fmla="*/ 228 w 267"/>
              <a:gd name="T13" fmla="*/ 0 h 74"/>
              <a:gd name="T14" fmla="*/ 155 w 267"/>
              <a:gd name="T15" fmla="*/ 74 h 74"/>
              <a:gd name="T16" fmla="*/ 135 w 267"/>
              <a:gd name="T17" fmla="*/ 74 h 74"/>
              <a:gd name="T18" fmla="*/ 209 w 267"/>
              <a:gd name="T19" fmla="*/ 0 h 74"/>
              <a:gd name="T20" fmla="*/ 228 w 267"/>
              <a:gd name="T21" fmla="*/ 0 h 74"/>
              <a:gd name="T22" fmla="*/ 228 w 267"/>
              <a:gd name="T23" fmla="*/ 0 h 74"/>
              <a:gd name="T24" fmla="*/ 194 w 267"/>
              <a:gd name="T25" fmla="*/ 0 h 74"/>
              <a:gd name="T26" fmla="*/ 120 w 267"/>
              <a:gd name="T27" fmla="*/ 74 h 74"/>
              <a:gd name="T28" fmla="*/ 101 w 267"/>
              <a:gd name="T29" fmla="*/ 74 h 74"/>
              <a:gd name="T30" fmla="*/ 174 w 267"/>
              <a:gd name="T31" fmla="*/ 0 h 74"/>
              <a:gd name="T32" fmla="*/ 194 w 267"/>
              <a:gd name="T33" fmla="*/ 0 h 74"/>
              <a:gd name="T34" fmla="*/ 194 w 267"/>
              <a:gd name="T35" fmla="*/ 0 h 74"/>
              <a:gd name="T36" fmla="*/ 160 w 267"/>
              <a:gd name="T37" fmla="*/ 0 h 74"/>
              <a:gd name="T38" fmla="*/ 140 w 267"/>
              <a:gd name="T39" fmla="*/ 0 h 74"/>
              <a:gd name="T40" fmla="*/ 66 w 267"/>
              <a:gd name="T41" fmla="*/ 74 h 74"/>
              <a:gd name="T42" fmla="*/ 86 w 267"/>
              <a:gd name="T43" fmla="*/ 74 h 74"/>
              <a:gd name="T44" fmla="*/ 160 w 267"/>
              <a:gd name="T45" fmla="*/ 0 h 74"/>
              <a:gd name="T46" fmla="*/ 160 w 267"/>
              <a:gd name="T47" fmla="*/ 0 h 74"/>
              <a:gd name="T48" fmla="*/ 126 w 267"/>
              <a:gd name="T49" fmla="*/ 0 h 74"/>
              <a:gd name="T50" fmla="*/ 106 w 267"/>
              <a:gd name="T51" fmla="*/ 0 h 74"/>
              <a:gd name="T52" fmla="*/ 32 w 267"/>
              <a:gd name="T53" fmla="*/ 74 h 74"/>
              <a:gd name="T54" fmla="*/ 52 w 267"/>
              <a:gd name="T55" fmla="*/ 74 h 74"/>
              <a:gd name="T56" fmla="*/ 126 w 267"/>
              <a:gd name="T57" fmla="*/ 0 h 74"/>
              <a:gd name="T58" fmla="*/ 126 w 267"/>
              <a:gd name="T59" fmla="*/ 0 h 74"/>
              <a:gd name="T60" fmla="*/ 92 w 267"/>
              <a:gd name="T61" fmla="*/ 0 h 74"/>
              <a:gd name="T62" fmla="*/ 18 w 267"/>
              <a:gd name="T63" fmla="*/ 74 h 74"/>
              <a:gd name="T64" fmla="*/ 0 w 267"/>
              <a:gd name="T65" fmla="*/ 74 h 74"/>
              <a:gd name="T66" fmla="*/ 0 w 267"/>
              <a:gd name="T67" fmla="*/ 72 h 74"/>
              <a:gd name="T68" fmla="*/ 72 w 267"/>
              <a:gd name="T69" fmla="*/ 0 h 74"/>
              <a:gd name="T70" fmla="*/ 92 w 267"/>
              <a:gd name="T71" fmla="*/ 0 h 74"/>
              <a:gd name="T72" fmla="*/ 92 w 267"/>
              <a:gd name="T73" fmla="*/ 0 h 74"/>
              <a:gd name="T74" fmla="*/ 58 w 267"/>
              <a:gd name="T75" fmla="*/ 0 h 74"/>
              <a:gd name="T76" fmla="*/ 0 w 267"/>
              <a:gd name="T77" fmla="*/ 58 h 74"/>
              <a:gd name="T78" fmla="*/ 0 w 267"/>
              <a:gd name="T79" fmla="*/ 38 h 74"/>
              <a:gd name="T80" fmla="*/ 38 w 267"/>
              <a:gd name="T81" fmla="*/ 0 h 74"/>
              <a:gd name="T82" fmla="*/ 58 w 267"/>
              <a:gd name="T83" fmla="*/ 0 h 74"/>
              <a:gd name="T84" fmla="*/ 58 w 267"/>
              <a:gd name="T85" fmla="*/ 0 h 74"/>
              <a:gd name="T86" fmla="*/ 23 w 267"/>
              <a:gd name="T87" fmla="*/ 0 h 74"/>
              <a:gd name="T88" fmla="*/ 3 w 267"/>
              <a:gd name="T89" fmla="*/ 0 h 74"/>
              <a:gd name="T90" fmla="*/ 0 w 267"/>
              <a:gd name="T91" fmla="*/ 3 h 74"/>
              <a:gd name="T92" fmla="*/ 0 w 267"/>
              <a:gd name="T93" fmla="*/ 23 h 74"/>
              <a:gd name="T94" fmla="*/ 23 w 267"/>
              <a:gd name="T95" fmla="*/ 0 h 74"/>
              <a:gd name="T96" fmla="*/ 23 w 267"/>
              <a:gd name="T97" fmla="*/ 0 h 74"/>
              <a:gd name="T98" fmla="*/ 202 w 267"/>
              <a:gd name="T99" fmla="*/ 74 h 74"/>
              <a:gd name="T100" fmla="*/ 267 w 267"/>
              <a:gd name="T101" fmla="*/ 8 h 74"/>
              <a:gd name="T102" fmla="*/ 267 w 267"/>
              <a:gd name="T103" fmla="*/ 29 h 74"/>
              <a:gd name="T104" fmla="*/ 222 w 267"/>
              <a:gd name="T105" fmla="*/ 74 h 74"/>
              <a:gd name="T106" fmla="*/ 202 w 267"/>
              <a:gd name="T107" fmla="*/ 74 h 74"/>
              <a:gd name="T108" fmla="*/ 202 w 267"/>
              <a:gd name="T109" fmla="*/ 74 h 74"/>
              <a:gd name="T110" fmla="*/ 236 w 267"/>
              <a:gd name="T111" fmla="*/ 74 h 74"/>
              <a:gd name="T112" fmla="*/ 267 w 267"/>
              <a:gd name="T113" fmla="*/ 43 h 74"/>
              <a:gd name="T114" fmla="*/ 267 w 267"/>
              <a:gd name="T115" fmla="*/ 62 h 74"/>
              <a:gd name="T116" fmla="*/ 256 w 267"/>
              <a:gd name="T117" fmla="*/ 74 h 74"/>
              <a:gd name="T118" fmla="*/ 236 w 267"/>
              <a:gd name="T119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67" h="74">
                <a:moveTo>
                  <a:pt x="263" y="0"/>
                </a:moveTo>
                <a:lnTo>
                  <a:pt x="243" y="0"/>
                </a:lnTo>
                <a:lnTo>
                  <a:pt x="168" y="74"/>
                </a:lnTo>
                <a:lnTo>
                  <a:pt x="189" y="74"/>
                </a:lnTo>
                <a:lnTo>
                  <a:pt x="263" y="0"/>
                </a:lnTo>
                <a:lnTo>
                  <a:pt x="263" y="0"/>
                </a:lnTo>
                <a:close/>
                <a:moveTo>
                  <a:pt x="228" y="0"/>
                </a:moveTo>
                <a:lnTo>
                  <a:pt x="155" y="74"/>
                </a:lnTo>
                <a:lnTo>
                  <a:pt x="135" y="74"/>
                </a:lnTo>
                <a:lnTo>
                  <a:pt x="209" y="0"/>
                </a:lnTo>
                <a:lnTo>
                  <a:pt x="228" y="0"/>
                </a:lnTo>
                <a:lnTo>
                  <a:pt x="228" y="0"/>
                </a:lnTo>
                <a:close/>
                <a:moveTo>
                  <a:pt x="194" y="0"/>
                </a:moveTo>
                <a:lnTo>
                  <a:pt x="120" y="74"/>
                </a:lnTo>
                <a:lnTo>
                  <a:pt x="101" y="74"/>
                </a:lnTo>
                <a:lnTo>
                  <a:pt x="174" y="0"/>
                </a:lnTo>
                <a:lnTo>
                  <a:pt x="194" y="0"/>
                </a:lnTo>
                <a:lnTo>
                  <a:pt x="194" y="0"/>
                </a:lnTo>
                <a:close/>
                <a:moveTo>
                  <a:pt x="160" y="0"/>
                </a:moveTo>
                <a:lnTo>
                  <a:pt x="140" y="0"/>
                </a:lnTo>
                <a:lnTo>
                  <a:pt x="66" y="74"/>
                </a:lnTo>
                <a:lnTo>
                  <a:pt x="86" y="74"/>
                </a:lnTo>
                <a:lnTo>
                  <a:pt x="160" y="0"/>
                </a:lnTo>
                <a:lnTo>
                  <a:pt x="160" y="0"/>
                </a:lnTo>
                <a:close/>
                <a:moveTo>
                  <a:pt x="126" y="0"/>
                </a:moveTo>
                <a:lnTo>
                  <a:pt x="106" y="0"/>
                </a:lnTo>
                <a:lnTo>
                  <a:pt x="32" y="74"/>
                </a:lnTo>
                <a:lnTo>
                  <a:pt x="52" y="74"/>
                </a:lnTo>
                <a:lnTo>
                  <a:pt x="126" y="0"/>
                </a:lnTo>
                <a:lnTo>
                  <a:pt x="126" y="0"/>
                </a:lnTo>
                <a:close/>
                <a:moveTo>
                  <a:pt x="92" y="0"/>
                </a:moveTo>
                <a:lnTo>
                  <a:pt x="18" y="74"/>
                </a:lnTo>
                <a:lnTo>
                  <a:pt x="0" y="74"/>
                </a:lnTo>
                <a:lnTo>
                  <a:pt x="0" y="72"/>
                </a:lnTo>
                <a:lnTo>
                  <a:pt x="72" y="0"/>
                </a:lnTo>
                <a:lnTo>
                  <a:pt x="92" y="0"/>
                </a:lnTo>
                <a:lnTo>
                  <a:pt x="92" y="0"/>
                </a:lnTo>
                <a:close/>
                <a:moveTo>
                  <a:pt x="58" y="0"/>
                </a:moveTo>
                <a:lnTo>
                  <a:pt x="0" y="58"/>
                </a:lnTo>
                <a:lnTo>
                  <a:pt x="0" y="38"/>
                </a:lnTo>
                <a:lnTo>
                  <a:pt x="38" y="0"/>
                </a:lnTo>
                <a:lnTo>
                  <a:pt x="58" y="0"/>
                </a:lnTo>
                <a:lnTo>
                  <a:pt x="58" y="0"/>
                </a:lnTo>
                <a:close/>
                <a:moveTo>
                  <a:pt x="23" y="0"/>
                </a:moveTo>
                <a:lnTo>
                  <a:pt x="3" y="0"/>
                </a:lnTo>
                <a:lnTo>
                  <a:pt x="0" y="3"/>
                </a:lnTo>
                <a:lnTo>
                  <a:pt x="0" y="23"/>
                </a:lnTo>
                <a:lnTo>
                  <a:pt x="23" y="0"/>
                </a:lnTo>
                <a:lnTo>
                  <a:pt x="23" y="0"/>
                </a:lnTo>
                <a:close/>
                <a:moveTo>
                  <a:pt x="202" y="74"/>
                </a:moveTo>
                <a:lnTo>
                  <a:pt x="267" y="8"/>
                </a:lnTo>
                <a:lnTo>
                  <a:pt x="267" y="29"/>
                </a:lnTo>
                <a:lnTo>
                  <a:pt x="222" y="74"/>
                </a:lnTo>
                <a:lnTo>
                  <a:pt x="202" y="74"/>
                </a:lnTo>
                <a:lnTo>
                  <a:pt x="202" y="74"/>
                </a:lnTo>
                <a:close/>
                <a:moveTo>
                  <a:pt x="236" y="74"/>
                </a:moveTo>
                <a:lnTo>
                  <a:pt x="267" y="43"/>
                </a:lnTo>
                <a:lnTo>
                  <a:pt x="267" y="62"/>
                </a:lnTo>
                <a:lnTo>
                  <a:pt x="256" y="74"/>
                </a:lnTo>
                <a:lnTo>
                  <a:pt x="236" y="74"/>
                </a:lnTo>
                <a:close/>
              </a:path>
            </a:pathLst>
          </a:custGeom>
          <a:solidFill>
            <a:srgbClr val="AFDC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91" name="Freeform 291"/>
          <p:cNvSpPr>
            <a:spLocks noEditPoints="1"/>
          </p:cNvSpPr>
          <p:nvPr/>
        </p:nvSpPr>
        <p:spPr bwMode="auto">
          <a:xfrm>
            <a:off x="5181601" y="260351"/>
            <a:ext cx="588963" cy="757237"/>
          </a:xfrm>
          <a:custGeom>
            <a:avLst/>
            <a:gdLst>
              <a:gd name="T0" fmla="*/ 17 w 350"/>
              <a:gd name="T1" fmla="*/ 17 h 451"/>
              <a:gd name="T2" fmla="*/ 17 w 350"/>
              <a:gd name="T3" fmla="*/ 434 h 451"/>
              <a:gd name="T4" fmla="*/ 318 w 350"/>
              <a:gd name="T5" fmla="*/ 440 h 451"/>
              <a:gd name="T6" fmla="*/ 339 w 350"/>
              <a:gd name="T7" fmla="*/ 32 h 451"/>
              <a:gd name="T8" fmla="*/ 318 w 350"/>
              <a:gd name="T9" fmla="*/ 11 h 451"/>
              <a:gd name="T10" fmla="*/ 243 w 350"/>
              <a:gd name="T11" fmla="*/ 372 h 451"/>
              <a:gd name="T12" fmla="*/ 254 w 350"/>
              <a:gd name="T13" fmla="*/ 360 h 451"/>
              <a:gd name="T14" fmla="*/ 249 w 350"/>
              <a:gd name="T15" fmla="*/ 337 h 451"/>
              <a:gd name="T16" fmla="*/ 249 w 350"/>
              <a:gd name="T17" fmla="*/ 315 h 451"/>
              <a:gd name="T18" fmla="*/ 223 w 350"/>
              <a:gd name="T19" fmla="*/ 352 h 451"/>
              <a:gd name="T20" fmla="*/ 274 w 350"/>
              <a:gd name="T21" fmla="*/ 341 h 451"/>
              <a:gd name="T22" fmla="*/ 223 w 350"/>
              <a:gd name="T23" fmla="*/ 352 h 451"/>
              <a:gd name="T24" fmla="*/ 87 w 350"/>
              <a:gd name="T25" fmla="*/ 324 h 451"/>
              <a:gd name="T26" fmla="*/ 123 w 350"/>
              <a:gd name="T27" fmla="*/ 324 h 451"/>
              <a:gd name="T28" fmla="*/ 123 w 350"/>
              <a:gd name="T29" fmla="*/ 360 h 451"/>
              <a:gd name="T30" fmla="*/ 101 w 350"/>
              <a:gd name="T31" fmla="*/ 354 h 451"/>
              <a:gd name="T32" fmla="*/ 80 w 350"/>
              <a:gd name="T33" fmla="*/ 360 h 451"/>
              <a:gd name="T34" fmla="*/ 127 w 350"/>
              <a:gd name="T35" fmla="*/ 210 h 451"/>
              <a:gd name="T36" fmla="*/ 107 w 350"/>
              <a:gd name="T37" fmla="*/ 220 h 451"/>
              <a:gd name="T38" fmla="*/ 96 w 350"/>
              <a:gd name="T39" fmla="*/ 241 h 451"/>
              <a:gd name="T40" fmla="*/ 71 w 350"/>
              <a:gd name="T41" fmla="*/ 215 h 451"/>
              <a:gd name="T42" fmla="*/ 96 w 350"/>
              <a:gd name="T43" fmla="*/ 191 h 451"/>
              <a:gd name="T44" fmla="*/ 107 w 350"/>
              <a:gd name="T45" fmla="*/ 210 h 451"/>
              <a:gd name="T46" fmla="*/ 218 w 350"/>
              <a:gd name="T47" fmla="*/ 216 h 451"/>
              <a:gd name="T48" fmla="*/ 280 w 350"/>
              <a:gd name="T49" fmla="*/ 216 h 451"/>
              <a:gd name="T50" fmla="*/ 191 w 350"/>
              <a:gd name="T51" fmla="*/ 289 h 451"/>
              <a:gd name="T52" fmla="*/ 312 w 350"/>
              <a:gd name="T53" fmla="*/ 395 h 451"/>
              <a:gd name="T54" fmla="*/ 186 w 350"/>
              <a:gd name="T55" fmla="*/ 395 h 451"/>
              <a:gd name="T56" fmla="*/ 301 w 350"/>
              <a:gd name="T57" fmla="*/ 300 h 451"/>
              <a:gd name="T58" fmla="*/ 196 w 350"/>
              <a:gd name="T59" fmla="*/ 300 h 451"/>
              <a:gd name="T60" fmla="*/ 307 w 350"/>
              <a:gd name="T61" fmla="*/ 160 h 451"/>
              <a:gd name="T62" fmla="*/ 307 w 350"/>
              <a:gd name="T63" fmla="*/ 272 h 451"/>
              <a:gd name="T64" fmla="*/ 186 w 350"/>
              <a:gd name="T65" fmla="*/ 165 h 451"/>
              <a:gd name="T66" fmla="*/ 301 w 350"/>
              <a:gd name="T67" fmla="*/ 261 h 451"/>
              <a:gd name="T68" fmla="*/ 301 w 350"/>
              <a:gd name="T69" fmla="*/ 171 h 451"/>
              <a:gd name="T70" fmla="*/ 165 w 350"/>
              <a:gd name="T71" fmla="*/ 295 h 451"/>
              <a:gd name="T72" fmla="*/ 43 w 350"/>
              <a:gd name="T73" fmla="*/ 401 h 451"/>
              <a:gd name="T74" fmla="*/ 43 w 350"/>
              <a:gd name="T75" fmla="*/ 289 h 451"/>
              <a:gd name="T76" fmla="*/ 49 w 350"/>
              <a:gd name="T77" fmla="*/ 390 h 451"/>
              <a:gd name="T78" fmla="*/ 43 w 350"/>
              <a:gd name="T79" fmla="*/ 160 h 451"/>
              <a:gd name="T80" fmla="*/ 165 w 350"/>
              <a:gd name="T81" fmla="*/ 266 h 451"/>
              <a:gd name="T82" fmla="*/ 38 w 350"/>
              <a:gd name="T83" fmla="*/ 266 h 451"/>
              <a:gd name="T84" fmla="*/ 154 w 350"/>
              <a:gd name="T85" fmla="*/ 171 h 451"/>
              <a:gd name="T86" fmla="*/ 49 w 350"/>
              <a:gd name="T87" fmla="*/ 171 h 451"/>
              <a:gd name="T88" fmla="*/ 307 w 350"/>
              <a:gd name="T89" fmla="*/ 45 h 451"/>
              <a:gd name="T90" fmla="*/ 307 w 350"/>
              <a:gd name="T91" fmla="*/ 136 h 451"/>
              <a:gd name="T92" fmla="*/ 38 w 350"/>
              <a:gd name="T93" fmla="*/ 50 h 451"/>
              <a:gd name="T94" fmla="*/ 301 w 350"/>
              <a:gd name="T95" fmla="*/ 126 h 451"/>
              <a:gd name="T96" fmla="*/ 301 w 350"/>
              <a:gd name="T97" fmla="*/ 56 h 451"/>
              <a:gd name="T98" fmla="*/ 341 w 350"/>
              <a:gd name="T99" fmla="*/ 9 h 451"/>
              <a:gd name="T100" fmla="*/ 350 w 350"/>
              <a:gd name="T101" fmla="*/ 419 h 451"/>
              <a:gd name="T102" fmla="*/ 32 w 350"/>
              <a:gd name="T103" fmla="*/ 451 h 451"/>
              <a:gd name="T104" fmla="*/ 9 w 350"/>
              <a:gd name="T105" fmla="*/ 442 h 451"/>
              <a:gd name="T106" fmla="*/ 0 w 350"/>
              <a:gd name="T107" fmla="*/ 32 h 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350" h="451">
                <a:moveTo>
                  <a:pt x="318" y="11"/>
                </a:moveTo>
                <a:cubicBezTo>
                  <a:pt x="32" y="11"/>
                  <a:pt x="32" y="11"/>
                  <a:pt x="32" y="11"/>
                </a:cubicBezTo>
                <a:cubicBezTo>
                  <a:pt x="26" y="11"/>
                  <a:pt x="21" y="13"/>
                  <a:pt x="17" y="17"/>
                </a:cubicBezTo>
                <a:cubicBezTo>
                  <a:pt x="13" y="21"/>
                  <a:pt x="11" y="26"/>
                  <a:pt x="11" y="32"/>
                </a:cubicBezTo>
                <a:cubicBezTo>
                  <a:pt x="11" y="419"/>
                  <a:pt x="11" y="419"/>
                  <a:pt x="11" y="419"/>
                </a:cubicBezTo>
                <a:cubicBezTo>
                  <a:pt x="11" y="425"/>
                  <a:pt x="13" y="430"/>
                  <a:pt x="17" y="434"/>
                </a:cubicBezTo>
                <a:cubicBezTo>
                  <a:pt x="17" y="434"/>
                  <a:pt x="17" y="434"/>
                  <a:pt x="17" y="434"/>
                </a:cubicBezTo>
                <a:cubicBezTo>
                  <a:pt x="21" y="438"/>
                  <a:pt x="26" y="440"/>
                  <a:pt x="32" y="440"/>
                </a:cubicBezTo>
                <a:cubicBezTo>
                  <a:pt x="318" y="440"/>
                  <a:pt x="318" y="440"/>
                  <a:pt x="318" y="440"/>
                </a:cubicBezTo>
                <a:cubicBezTo>
                  <a:pt x="324" y="440"/>
                  <a:pt x="329" y="438"/>
                  <a:pt x="333" y="434"/>
                </a:cubicBezTo>
                <a:cubicBezTo>
                  <a:pt x="337" y="430"/>
                  <a:pt x="339" y="425"/>
                  <a:pt x="339" y="419"/>
                </a:cubicBezTo>
                <a:cubicBezTo>
                  <a:pt x="339" y="32"/>
                  <a:pt x="339" y="32"/>
                  <a:pt x="339" y="32"/>
                </a:cubicBezTo>
                <a:cubicBezTo>
                  <a:pt x="339" y="26"/>
                  <a:pt x="337" y="21"/>
                  <a:pt x="333" y="17"/>
                </a:cubicBezTo>
                <a:cubicBezTo>
                  <a:pt x="333" y="17"/>
                  <a:pt x="333" y="17"/>
                  <a:pt x="333" y="17"/>
                </a:cubicBezTo>
                <a:cubicBezTo>
                  <a:pt x="329" y="13"/>
                  <a:pt x="324" y="11"/>
                  <a:pt x="318" y="11"/>
                </a:cubicBezTo>
                <a:close/>
                <a:moveTo>
                  <a:pt x="254" y="372"/>
                </a:moveTo>
                <a:cubicBezTo>
                  <a:pt x="254" y="375"/>
                  <a:pt x="252" y="377"/>
                  <a:pt x="249" y="377"/>
                </a:cubicBezTo>
                <a:cubicBezTo>
                  <a:pt x="246" y="377"/>
                  <a:pt x="243" y="375"/>
                  <a:pt x="243" y="372"/>
                </a:cubicBezTo>
                <a:cubicBezTo>
                  <a:pt x="243" y="360"/>
                  <a:pt x="243" y="360"/>
                  <a:pt x="243" y="360"/>
                </a:cubicBezTo>
                <a:cubicBezTo>
                  <a:pt x="243" y="357"/>
                  <a:pt x="246" y="355"/>
                  <a:pt x="249" y="355"/>
                </a:cubicBezTo>
                <a:cubicBezTo>
                  <a:pt x="252" y="355"/>
                  <a:pt x="254" y="357"/>
                  <a:pt x="254" y="360"/>
                </a:cubicBezTo>
                <a:cubicBezTo>
                  <a:pt x="254" y="372"/>
                  <a:pt x="254" y="372"/>
                  <a:pt x="254" y="372"/>
                </a:cubicBezTo>
                <a:close/>
                <a:moveTo>
                  <a:pt x="254" y="332"/>
                </a:moveTo>
                <a:cubicBezTo>
                  <a:pt x="254" y="335"/>
                  <a:pt x="252" y="337"/>
                  <a:pt x="249" y="337"/>
                </a:cubicBezTo>
                <a:cubicBezTo>
                  <a:pt x="246" y="337"/>
                  <a:pt x="243" y="335"/>
                  <a:pt x="243" y="332"/>
                </a:cubicBezTo>
                <a:cubicBezTo>
                  <a:pt x="243" y="321"/>
                  <a:pt x="243" y="321"/>
                  <a:pt x="243" y="321"/>
                </a:cubicBezTo>
                <a:cubicBezTo>
                  <a:pt x="243" y="318"/>
                  <a:pt x="246" y="315"/>
                  <a:pt x="249" y="315"/>
                </a:cubicBezTo>
                <a:cubicBezTo>
                  <a:pt x="252" y="315"/>
                  <a:pt x="254" y="318"/>
                  <a:pt x="254" y="321"/>
                </a:cubicBezTo>
                <a:cubicBezTo>
                  <a:pt x="254" y="332"/>
                  <a:pt x="254" y="332"/>
                  <a:pt x="254" y="332"/>
                </a:cubicBezTo>
                <a:close/>
                <a:moveTo>
                  <a:pt x="223" y="352"/>
                </a:moveTo>
                <a:cubicBezTo>
                  <a:pt x="220" y="352"/>
                  <a:pt x="218" y="350"/>
                  <a:pt x="218" y="347"/>
                </a:cubicBezTo>
                <a:cubicBezTo>
                  <a:pt x="218" y="344"/>
                  <a:pt x="220" y="341"/>
                  <a:pt x="223" y="341"/>
                </a:cubicBezTo>
                <a:cubicBezTo>
                  <a:pt x="274" y="341"/>
                  <a:pt x="274" y="341"/>
                  <a:pt x="274" y="341"/>
                </a:cubicBezTo>
                <a:cubicBezTo>
                  <a:pt x="277" y="341"/>
                  <a:pt x="280" y="344"/>
                  <a:pt x="280" y="347"/>
                </a:cubicBezTo>
                <a:cubicBezTo>
                  <a:pt x="280" y="350"/>
                  <a:pt x="277" y="352"/>
                  <a:pt x="274" y="352"/>
                </a:cubicBezTo>
                <a:cubicBezTo>
                  <a:pt x="223" y="352"/>
                  <a:pt x="223" y="352"/>
                  <a:pt x="223" y="352"/>
                </a:cubicBezTo>
                <a:close/>
                <a:moveTo>
                  <a:pt x="80" y="332"/>
                </a:moveTo>
                <a:cubicBezTo>
                  <a:pt x="78" y="330"/>
                  <a:pt x="78" y="326"/>
                  <a:pt x="80" y="324"/>
                </a:cubicBezTo>
                <a:cubicBezTo>
                  <a:pt x="82" y="322"/>
                  <a:pt x="85" y="322"/>
                  <a:pt x="87" y="324"/>
                </a:cubicBezTo>
                <a:cubicBezTo>
                  <a:pt x="101" y="338"/>
                  <a:pt x="101" y="338"/>
                  <a:pt x="101" y="338"/>
                </a:cubicBezTo>
                <a:cubicBezTo>
                  <a:pt x="115" y="324"/>
                  <a:pt x="115" y="324"/>
                  <a:pt x="115" y="324"/>
                </a:cubicBezTo>
                <a:cubicBezTo>
                  <a:pt x="118" y="322"/>
                  <a:pt x="121" y="322"/>
                  <a:pt x="123" y="324"/>
                </a:cubicBezTo>
                <a:cubicBezTo>
                  <a:pt x="125" y="326"/>
                  <a:pt x="125" y="330"/>
                  <a:pt x="123" y="332"/>
                </a:cubicBezTo>
                <a:cubicBezTo>
                  <a:pt x="109" y="346"/>
                  <a:pt x="109" y="346"/>
                  <a:pt x="109" y="346"/>
                </a:cubicBezTo>
                <a:cubicBezTo>
                  <a:pt x="123" y="360"/>
                  <a:pt x="123" y="360"/>
                  <a:pt x="123" y="360"/>
                </a:cubicBezTo>
                <a:cubicBezTo>
                  <a:pt x="125" y="362"/>
                  <a:pt x="125" y="366"/>
                  <a:pt x="123" y="368"/>
                </a:cubicBezTo>
                <a:cubicBezTo>
                  <a:pt x="121" y="370"/>
                  <a:pt x="118" y="370"/>
                  <a:pt x="115" y="368"/>
                </a:cubicBezTo>
                <a:cubicBezTo>
                  <a:pt x="101" y="354"/>
                  <a:pt x="101" y="354"/>
                  <a:pt x="101" y="354"/>
                </a:cubicBezTo>
                <a:cubicBezTo>
                  <a:pt x="87" y="368"/>
                  <a:pt x="87" y="368"/>
                  <a:pt x="87" y="368"/>
                </a:cubicBezTo>
                <a:cubicBezTo>
                  <a:pt x="85" y="370"/>
                  <a:pt x="82" y="370"/>
                  <a:pt x="80" y="368"/>
                </a:cubicBezTo>
                <a:cubicBezTo>
                  <a:pt x="78" y="366"/>
                  <a:pt x="78" y="362"/>
                  <a:pt x="80" y="360"/>
                </a:cubicBezTo>
                <a:cubicBezTo>
                  <a:pt x="94" y="346"/>
                  <a:pt x="94" y="346"/>
                  <a:pt x="94" y="346"/>
                </a:cubicBezTo>
                <a:cubicBezTo>
                  <a:pt x="80" y="332"/>
                  <a:pt x="80" y="332"/>
                  <a:pt x="80" y="332"/>
                </a:cubicBezTo>
                <a:close/>
                <a:moveTo>
                  <a:pt x="127" y="210"/>
                </a:moveTo>
                <a:cubicBezTo>
                  <a:pt x="130" y="210"/>
                  <a:pt x="132" y="212"/>
                  <a:pt x="132" y="215"/>
                </a:cubicBezTo>
                <a:cubicBezTo>
                  <a:pt x="132" y="218"/>
                  <a:pt x="130" y="220"/>
                  <a:pt x="127" y="220"/>
                </a:cubicBezTo>
                <a:cubicBezTo>
                  <a:pt x="107" y="220"/>
                  <a:pt x="107" y="220"/>
                  <a:pt x="107" y="220"/>
                </a:cubicBezTo>
                <a:cubicBezTo>
                  <a:pt x="107" y="241"/>
                  <a:pt x="107" y="241"/>
                  <a:pt x="107" y="241"/>
                </a:cubicBezTo>
                <a:cubicBezTo>
                  <a:pt x="107" y="244"/>
                  <a:pt x="104" y="247"/>
                  <a:pt x="101" y="247"/>
                </a:cubicBezTo>
                <a:cubicBezTo>
                  <a:pt x="98" y="247"/>
                  <a:pt x="96" y="244"/>
                  <a:pt x="96" y="241"/>
                </a:cubicBezTo>
                <a:cubicBezTo>
                  <a:pt x="96" y="220"/>
                  <a:pt x="96" y="220"/>
                  <a:pt x="96" y="220"/>
                </a:cubicBezTo>
                <a:cubicBezTo>
                  <a:pt x="76" y="220"/>
                  <a:pt x="76" y="220"/>
                  <a:pt x="76" y="220"/>
                </a:cubicBezTo>
                <a:cubicBezTo>
                  <a:pt x="73" y="220"/>
                  <a:pt x="71" y="218"/>
                  <a:pt x="71" y="215"/>
                </a:cubicBezTo>
                <a:cubicBezTo>
                  <a:pt x="71" y="212"/>
                  <a:pt x="73" y="210"/>
                  <a:pt x="76" y="210"/>
                </a:cubicBezTo>
                <a:cubicBezTo>
                  <a:pt x="96" y="210"/>
                  <a:pt x="96" y="210"/>
                  <a:pt x="96" y="210"/>
                </a:cubicBezTo>
                <a:cubicBezTo>
                  <a:pt x="96" y="191"/>
                  <a:pt x="96" y="191"/>
                  <a:pt x="96" y="191"/>
                </a:cubicBezTo>
                <a:cubicBezTo>
                  <a:pt x="96" y="188"/>
                  <a:pt x="98" y="185"/>
                  <a:pt x="101" y="185"/>
                </a:cubicBezTo>
                <a:cubicBezTo>
                  <a:pt x="104" y="185"/>
                  <a:pt x="107" y="188"/>
                  <a:pt x="107" y="191"/>
                </a:cubicBezTo>
                <a:cubicBezTo>
                  <a:pt x="107" y="210"/>
                  <a:pt x="107" y="210"/>
                  <a:pt x="107" y="210"/>
                </a:cubicBezTo>
                <a:cubicBezTo>
                  <a:pt x="127" y="210"/>
                  <a:pt x="127" y="210"/>
                  <a:pt x="127" y="210"/>
                </a:cubicBezTo>
                <a:close/>
                <a:moveTo>
                  <a:pt x="223" y="222"/>
                </a:moveTo>
                <a:cubicBezTo>
                  <a:pt x="220" y="222"/>
                  <a:pt x="218" y="219"/>
                  <a:pt x="218" y="216"/>
                </a:cubicBezTo>
                <a:cubicBezTo>
                  <a:pt x="218" y="213"/>
                  <a:pt x="220" y="211"/>
                  <a:pt x="223" y="211"/>
                </a:cubicBezTo>
                <a:cubicBezTo>
                  <a:pt x="274" y="211"/>
                  <a:pt x="274" y="211"/>
                  <a:pt x="274" y="211"/>
                </a:cubicBezTo>
                <a:cubicBezTo>
                  <a:pt x="277" y="211"/>
                  <a:pt x="280" y="213"/>
                  <a:pt x="280" y="216"/>
                </a:cubicBezTo>
                <a:cubicBezTo>
                  <a:pt x="280" y="219"/>
                  <a:pt x="277" y="222"/>
                  <a:pt x="274" y="222"/>
                </a:cubicBezTo>
                <a:cubicBezTo>
                  <a:pt x="223" y="222"/>
                  <a:pt x="223" y="222"/>
                  <a:pt x="223" y="222"/>
                </a:cubicBezTo>
                <a:close/>
                <a:moveTo>
                  <a:pt x="191" y="289"/>
                </a:moveTo>
                <a:cubicBezTo>
                  <a:pt x="307" y="289"/>
                  <a:pt x="307" y="289"/>
                  <a:pt x="307" y="289"/>
                </a:cubicBezTo>
                <a:cubicBezTo>
                  <a:pt x="310" y="289"/>
                  <a:pt x="312" y="292"/>
                  <a:pt x="312" y="295"/>
                </a:cubicBezTo>
                <a:cubicBezTo>
                  <a:pt x="312" y="395"/>
                  <a:pt x="312" y="395"/>
                  <a:pt x="312" y="395"/>
                </a:cubicBezTo>
                <a:cubicBezTo>
                  <a:pt x="312" y="398"/>
                  <a:pt x="310" y="401"/>
                  <a:pt x="307" y="401"/>
                </a:cubicBezTo>
                <a:cubicBezTo>
                  <a:pt x="191" y="401"/>
                  <a:pt x="191" y="401"/>
                  <a:pt x="191" y="401"/>
                </a:cubicBezTo>
                <a:cubicBezTo>
                  <a:pt x="188" y="401"/>
                  <a:pt x="186" y="398"/>
                  <a:pt x="186" y="395"/>
                </a:cubicBezTo>
                <a:cubicBezTo>
                  <a:pt x="186" y="295"/>
                  <a:pt x="186" y="295"/>
                  <a:pt x="186" y="295"/>
                </a:cubicBezTo>
                <a:cubicBezTo>
                  <a:pt x="186" y="292"/>
                  <a:pt x="188" y="289"/>
                  <a:pt x="191" y="289"/>
                </a:cubicBezTo>
                <a:close/>
                <a:moveTo>
                  <a:pt x="301" y="300"/>
                </a:moveTo>
                <a:cubicBezTo>
                  <a:pt x="301" y="390"/>
                  <a:pt x="301" y="390"/>
                  <a:pt x="301" y="390"/>
                </a:cubicBezTo>
                <a:cubicBezTo>
                  <a:pt x="196" y="390"/>
                  <a:pt x="196" y="390"/>
                  <a:pt x="196" y="390"/>
                </a:cubicBezTo>
                <a:cubicBezTo>
                  <a:pt x="196" y="300"/>
                  <a:pt x="196" y="300"/>
                  <a:pt x="196" y="300"/>
                </a:cubicBezTo>
                <a:cubicBezTo>
                  <a:pt x="301" y="300"/>
                  <a:pt x="301" y="300"/>
                  <a:pt x="301" y="300"/>
                </a:cubicBezTo>
                <a:close/>
                <a:moveTo>
                  <a:pt x="191" y="160"/>
                </a:moveTo>
                <a:cubicBezTo>
                  <a:pt x="307" y="160"/>
                  <a:pt x="307" y="160"/>
                  <a:pt x="307" y="160"/>
                </a:cubicBezTo>
                <a:cubicBezTo>
                  <a:pt x="310" y="160"/>
                  <a:pt x="312" y="162"/>
                  <a:pt x="312" y="165"/>
                </a:cubicBezTo>
                <a:cubicBezTo>
                  <a:pt x="312" y="266"/>
                  <a:pt x="312" y="266"/>
                  <a:pt x="312" y="266"/>
                </a:cubicBezTo>
                <a:cubicBezTo>
                  <a:pt x="312" y="269"/>
                  <a:pt x="310" y="272"/>
                  <a:pt x="307" y="272"/>
                </a:cubicBezTo>
                <a:cubicBezTo>
                  <a:pt x="191" y="272"/>
                  <a:pt x="191" y="272"/>
                  <a:pt x="191" y="272"/>
                </a:cubicBezTo>
                <a:cubicBezTo>
                  <a:pt x="188" y="272"/>
                  <a:pt x="186" y="269"/>
                  <a:pt x="186" y="266"/>
                </a:cubicBezTo>
                <a:cubicBezTo>
                  <a:pt x="186" y="165"/>
                  <a:pt x="186" y="165"/>
                  <a:pt x="186" y="165"/>
                </a:cubicBezTo>
                <a:cubicBezTo>
                  <a:pt x="186" y="162"/>
                  <a:pt x="188" y="160"/>
                  <a:pt x="191" y="160"/>
                </a:cubicBezTo>
                <a:close/>
                <a:moveTo>
                  <a:pt x="301" y="171"/>
                </a:moveTo>
                <a:cubicBezTo>
                  <a:pt x="301" y="261"/>
                  <a:pt x="301" y="261"/>
                  <a:pt x="301" y="261"/>
                </a:cubicBezTo>
                <a:cubicBezTo>
                  <a:pt x="196" y="261"/>
                  <a:pt x="196" y="261"/>
                  <a:pt x="196" y="261"/>
                </a:cubicBezTo>
                <a:cubicBezTo>
                  <a:pt x="196" y="171"/>
                  <a:pt x="196" y="171"/>
                  <a:pt x="196" y="171"/>
                </a:cubicBezTo>
                <a:cubicBezTo>
                  <a:pt x="301" y="171"/>
                  <a:pt x="301" y="171"/>
                  <a:pt x="301" y="171"/>
                </a:cubicBezTo>
                <a:close/>
                <a:moveTo>
                  <a:pt x="43" y="289"/>
                </a:moveTo>
                <a:cubicBezTo>
                  <a:pt x="159" y="289"/>
                  <a:pt x="159" y="289"/>
                  <a:pt x="159" y="289"/>
                </a:cubicBezTo>
                <a:cubicBezTo>
                  <a:pt x="162" y="289"/>
                  <a:pt x="165" y="292"/>
                  <a:pt x="165" y="295"/>
                </a:cubicBezTo>
                <a:cubicBezTo>
                  <a:pt x="165" y="395"/>
                  <a:pt x="165" y="395"/>
                  <a:pt x="165" y="395"/>
                </a:cubicBezTo>
                <a:cubicBezTo>
                  <a:pt x="165" y="398"/>
                  <a:pt x="162" y="401"/>
                  <a:pt x="159" y="401"/>
                </a:cubicBezTo>
                <a:cubicBezTo>
                  <a:pt x="43" y="401"/>
                  <a:pt x="43" y="401"/>
                  <a:pt x="43" y="401"/>
                </a:cubicBezTo>
                <a:cubicBezTo>
                  <a:pt x="41" y="401"/>
                  <a:pt x="38" y="398"/>
                  <a:pt x="38" y="395"/>
                </a:cubicBezTo>
                <a:cubicBezTo>
                  <a:pt x="38" y="295"/>
                  <a:pt x="38" y="295"/>
                  <a:pt x="38" y="295"/>
                </a:cubicBezTo>
                <a:cubicBezTo>
                  <a:pt x="38" y="292"/>
                  <a:pt x="41" y="289"/>
                  <a:pt x="43" y="289"/>
                </a:cubicBezTo>
                <a:close/>
                <a:moveTo>
                  <a:pt x="154" y="300"/>
                </a:moveTo>
                <a:cubicBezTo>
                  <a:pt x="154" y="390"/>
                  <a:pt x="154" y="390"/>
                  <a:pt x="154" y="390"/>
                </a:cubicBezTo>
                <a:cubicBezTo>
                  <a:pt x="49" y="390"/>
                  <a:pt x="49" y="390"/>
                  <a:pt x="49" y="390"/>
                </a:cubicBezTo>
                <a:cubicBezTo>
                  <a:pt x="49" y="300"/>
                  <a:pt x="49" y="300"/>
                  <a:pt x="49" y="300"/>
                </a:cubicBezTo>
                <a:cubicBezTo>
                  <a:pt x="154" y="300"/>
                  <a:pt x="154" y="300"/>
                  <a:pt x="154" y="300"/>
                </a:cubicBezTo>
                <a:close/>
                <a:moveTo>
                  <a:pt x="43" y="160"/>
                </a:moveTo>
                <a:cubicBezTo>
                  <a:pt x="159" y="160"/>
                  <a:pt x="159" y="160"/>
                  <a:pt x="159" y="160"/>
                </a:cubicBezTo>
                <a:cubicBezTo>
                  <a:pt x="162" y="160"/>
                  <a:pt x="165" y="162"/>
                  <a:pt x="165" y="165"/>
                </a:cubicBezTo>
                <a:cubicBezTo>
                  <a:pt x="165" y="266"/>
                  <a:pt x="165" y="266"/>
                  <a:pt x="165" y="266"/>
                </a:cubicBezTo>
                <a:cubicBezTo>
                  <a:pt x="165" y="269"/>
                  <a:pt x="162" y="272"/>
                  <a:pt x="159" y="272"/>
                </a:cubicBezTo>
                <a:cubicBezTo>
                  <a:pt x="43" y="272"/>
                  <a:pt x="43" y="272"/>
                  <a:pt x="43" y="272"/>
                </a:cubicBezTo>
                <a:cubicBezTo>
                  <a:pt x="41" y="272"/>
                  <a:pt x="38" y="269"/>
                  <a:pt x="38" y="266"/>
                </a:cubicBezTo>
                <a:cubicBezTo>
                  <a:pt x="38" y="165"/>
                  <a:pt x="38" y="165"/>
                  <a:pt x="38" y="165"/>
                </a:cubicBezTo>
                <a:cubicBezTo>
                  <a:pt x="38" y="162"/>
                  <a:pt x="41" y="160"/>
                  <a:pt x="43" y="160"/>
                </a:cubicBezTo>
                <a:close/>
                <a:moveTo>
                  <a:pt x="154" y="171"/>
                </a:moveTo>
                <a:cubicBezTo>
                  <a:pt x="154" y="261"/>
                  <a:pt x="154" y="261"/>
                  <a:pt x="154" y="261"/>
                </a:cubicBezTo>
                <a:cubicBezTo>
                  <a:pt x="49" y="261"/>
                  <a:pt x="49" y="261"/>
                  <a:pt x="49" y="261"/>
                </a:cubicBezTo>
                <a:cubicBezTo>
                  <a:pt x="49" y="171"/>
                  <a:pt x="49" y="171"/>
                  <a:pt x="49" y="171"/>
                </a:cubicBezTo>
                <a:cubicBezTo>
                  <a:pt x="154" y="171"/>
                  <a:pt x="154" y="171"/>
                  <a:pt x="154" y="171"/>
                </a:cubicBezTo>
                <a:close/>
                <a:moveTo>
                  <a:pt x="43" y="45"/>
                </a:moveTo>
                <a:cubicBezTo>
                  <a:pt x="307" y="45"/>
                  <a:pt x="307" y="45"/>
                  <a:pt x="307" y="45"/>
                </a:cubicBezTo>
                <a:cubicBezTo>
                  <a:pt x="310" y="45"/>
                  <a:pt x="312" y="47"/>
                  <a:pt x="312" y="50"/>
                </a:cubicBezTo>
                <a:cubicBezTo>
                  <a:pt x="312" y="131"/>
                  <a:pt x="312" y="131"/>
                  <a:pt x="312" y="131"/>
                </a:cubicBezTo>
                <a:cubicBezTo>
                  <a:pt x="312" y="134"/>
                  <a:pt x="310" y="136"/>
                  <a:pt x="307" y="136"/>
                </a:cubicBezTo>
                <a:cubicBezTo>
                  <a:pt x="43" y="136"/>
                  <a:pt x="43" y="136"/>
                  <a:pt x="43" y="136"/>
                </a:cubicBezTo>
                <a:cubicBezTo>
                  <a:pt x="41" y="136"/>
                  <a:pt x="38" y="134"/>
                  <a:pt x="38" y="131"/>
                </a:cubicBezTo>
                <a:cubicBezTo>
                  <a:pt x="38" y="50"/>
                  <a:pt x="38" y="50"/>
                  <a:pt x="38" y="50"/>
                </a:cubicBezTo>
                <a:cubicBezTo>
                  <a:pt x="38" y="47"/>
                  <a:pt x="41" y="45"/>
                  <a:pt x="43" y="45"/>
                </a:cubicBezTo>
                <a:close/>
                <a:moveTo>
                  <a:pt x="301" y="56"/>
                </a:moveTo>
                <a:cubicBezTo>
                  <a:pt x="301" y="126"/>
                  <a:pt x="301" y="126"/>
                  <a:pt x="301" y="126"/>
                </a:cubicBezTo>
                <a:cubicBezTo>
                  <a:pt x="49" y="126"/>
                  <a:pt x="49" y="126"/>
                  <a:pt x="49" y="126"/>
                </a:cubicBezTo>
                <a:cubicBezTo>
                  <a:pt x="49" y="56"/>
                  <a:pt x="49" y="56"/>
                  <a:pt x="49" y="56"/>
                </a:cubicBezTo>
                <a:cubicBezTo>
                  <a:pt x="301" y="56"/>
                  <a:pt x="301" y="56"/>
                  <a:pt x="301" y="56"/>
                </a:cubicBezTo>
                <a:close/>
                <a:moveTo>
                  <a:pt x="32" y="0"/>
                </a:moveTo>
                <a:cubicBezTo>
                  <a:pt x="318" y="0"/>
                  <a:pt x="318" y="0"/>
                  <a:pt x="318" y="0"/>
                </a:cubicBezTo>
                <a:cubicBezTo>
                  <a:pt x="327" y="0"/>
                  <a:pt x="335" y="3"/>
                  <a:pt x="341" y="9"/>
                </a:cubicBezTo>
                <a:cubicBezTo>
                  <a:pt x="341" y="9"/>
                  <a:pt x="341" y="9"/>
                  <a:pt x="341" y="9"/>
                </a:cubicBezTo>
                <a:cubicBezTo>
                  <a:pt x="346" y="15"/>
                  <a:pt x="350" y="23"/>
                  <a:pt x="350" y="32"/>
                </a:cubicBezTo>
                <a:cubicBezTo>
                  <a:pt x="350" y="419"/>
                  <a:pt x="350" y="419"/>
                  <a:pt x="350" y="419"/>
                </a:cubicBezTo>
                <a:cubicBezTo>
                  <a:pt x="350" y="428"/>
                  <a:pt x="346" y="436"/>
                  <a:pt x="341" y="442"/>
                </a:cubicBezTo>
                <a:cubicBezTo>
                  <a:pt x="335" y="448"/>
                  <a:pt x="327" y="451"/>
                  <a:pt x="318" y="451"/>
                </a:cubicBezTo>
                <a:cubicBezTo>
                  <a:pt x="32" y="451"/>
                  <a:pt x="32" y="451"/>
                  <a:pt x="32" y="451"/>
                </a:cubicBezTo>
                <a:cubicBezTo>
                  <a:pt x="23" y="451"/>
                  <a:pt x="15" y="448"/>
                  <a:pt x="9" y="442"/>
                </a:cubicBezTo>
                <a:cubicBezTo>
                  <a:pt x="9" y="442"/>
                  <a:pt x="9" y="442"/>
                  <a:pt x="9" y="442"/>
                </a:cubicBezTo>
                <a:cubicBezTo>
                  <a:pt x="9" y="442"/>
                  <a:pt x="9" y="442"/>
                  <a:pt x="9" y="442"/>
                </a:cubicBezTo>
                <a:cubicBezTo>
                  <a:pt x="9" y="442"/>
                  <a:pt x="9" y="442"/>
                  <a:pt x="9" y="442"/>
                </a:cubicBezTo>
                <a:cubicBezTo>
                  <a:pt x="4" y="436"/>
                  <a:pt x="0" y="428"/>
                  <a:pt x="0" y="419"/>
                </a:cubicBezTo>
                <a:cubicBezTo>
                  <a:pt x="0" y="32"/>
                  <a:pt x="0" y="32"/>
                  <a:pt x="0" y="32"/>
                </a:cubicBezTo>
                <a:cubicBezTo>
                  <a:pt x="0" y="23"/>
                  <a:pt x="4" y="15"/>
                  <a:pt x="9" y="9"/>
                </a:cubicBezTo>
                <a:cubicBezTo>
                  <a:pt x="15" y="3"/>
                  <a:pt x="23" y="0"/>
                  <a:pt x="32" y="0"/>
                </a:cubicBezTo>
                <a:close/>
              </a:path>
            </a:pathLst>
          </a:custGeom>
          <a:solidFill>
            <a:srgbClr val="403E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351" name="组合 350"/>
          <p:cNvGrpSpPr/>
          <p:nvPr/>
        </p:nvGrpSpPr>
        <p:grpSpPr>
          <a:xfrm>
            <a:off x="5434013" y="1279526"/>
            <a:ext cx="1479550" cy="995362"/>
            <a:chOff x="5434013" y="1279526"/>
            <a:chExt cx="1479550" cy="995362"/>
          </a:xfrm>
        </p:grpSpPr>
        <p:sp>
          <p:nvSpPr>
            <p:cNvPr id="292" name="Freeform 292"/>
            <p:cNvSpPr>
              <a:spLocks noEditPoints="1"/>
            </p:cNvSpPr>
            <p:nvPr/>
          </p:nvSpPr>
          <p:spPr bwMode="auto">
            <a:xfrm>
              <a:off x="6678613" y="1311276"/>
              <a:ext cx="203200" cy="608012"/>
            </a:xfrm>
            <a:custGeom>
              <a:avLst/>
              <a:gdLst>
                <a:gd name="T0" fmla="*/ 0 w 128"/>
                <a:gd name="T1" fmla="*/ 367 h 383"/>
                <a:gd name="T2" fmla="*/ 0 w 128"/>
                <a:gd name="T3" fmla="*/ 383 h 383"/>
                <a:gd name="T4" fmla="*/ 20 w 128"/>
                <a:gd name="T5" fmla="*/ 383 h 383"/>
                <a:gd name="T6" fmla="*/ 128 w 128"/>
                <a:gd name="T7" fmla="*/ 275 h 383"/>
                <a:gd name="T8" fmla="*/ 128 w 128"/>
                <a:gd name="T9" fmla="*/ 239 h 383"/>
                <a:gd name="T10" fmla="*/ 0 w 128"/>
                <a:gd name="T11" fmla="*/ 367 h 383"/>
                <a:gd name="T12" fmla="*/ 0 w 128"/>
                <a:gd name="T13" fmla="*/ 367 h 383"/>
                <a:gd name="T14" fmla="*/ 44 w 128"/>
                <a:gd name="T15" fmla="*/ 383 h 383"/>
                <a:gd name="T16" fmla="*/ 128 w 128"/>
                <a:gd name="T17" fmla="*/ 301 h 383"/>
                <a:gd name="T18" fmla="*/ 128 w 128"/>
                <a:gd name="T19" fmla="*/ 335 h 383"/>
                <a:gd name="T20" fmla="*/ 80 w 128"/>
                <a:gd name="T21" fmla="*/ 383 h 383"/>
                <a:gd name="T22" fmla="*/ 44 w 128"/>
                <a:gd name="T23" fmla="*/ 383 h 383"/>
                <a:gd name="T24" fmla="*/ 44 w 128"/>
                <a:gd name="T25" fmla="*/ 383 h 383"/>
                <a:gd name="T26" fmla="*/ 105 w 128"/>
                <a:gd name="T27" fmla="*/ 383 h 383"/>
                <a:gd name="T28" fmla="*/ 128 w 128"/>
                <a:gd name="T29" fmla="*/ 361 h 383"/>
                <a:gd name="T30" fmla="*/ 128 w 128"/>
                <a:gd name="T31" fmla="*/ 383 h 383"/>
                <a:gd name="T32" fmla="*/ 105 w 128"/>
                <a:gd name="T33" fmla="*/ 383 h 383"/>
                <a:gd name="T34" fmla="*/ 105 w 128"/>
                <a:gd name="T35" fmla="*/ 383 h 383"/>
                <a:gd name="T36" fmla="*/ 128 w 128"/>
                <a:gd name="T37" fmla="*/ 215 h 383"/>
                <a:gd name="T38" fmla="*/ 0 w 128"/>
                <a:gd name="T39" fmla="*/ 342 h 383"/>
                <a:gd name="T40" fmla="*/ 0 w 128"/>
                <a:gd name="T41" fmla="*/ 307 h 383"/>
                <a:gd name="T42" fmla="*/ 128 w 128"/>
                <a:gd name="T43" fmla="*/ 179 h 383"/>
                <a:gd name="T44" fmla="*/ 128 w 128"/>
                <a:gd name="T45" fmla="*/ 215 h 383"/>
                <a:gd name="T46" fmla="*/ 128 w 128"/>
                <a:gd name="T47" fmla="*/ 215 h 383"/>
                <a:gd name="T48" fmla="*/ 128 w 128"/>
                <a:gd name="T49" fmla="*/ 154 h 383"/>
                <a:gd name="T50" fmla="*/ 0 w 128"/>
                <a:gd name="T51" fmla="*/ 281 h 383"/>
                <a:gd name="T52" fmla="*/ 0 w 128"/>
                <a:gd name="T53" fmla="*/ 246 h 383"/>
                <a:gd name="T54" fmla="*/ 128 w 128"/>
                <a:gd name="T55" fmla="*/ 118 h 383"/>
                <a:gd name="T56" fmla="*/ 128 w 128"/>
                <a:gd name="T57" fmla="*/ 154 h 383"/>
                <a:gd name="T58" fmla="*/ 128 w 128"/>
                <a:gd name="T59" fmla="*/ 154 h 383"/>
                <a:gd name="T60" fmla="*/ 128 w 128"/>
                <a:gd name="T61" fmla="*/ 94 h 383"/>
                <a:gd name="T62" fmla="*/ 128 w 128"/>
                <a:gd name="T63" fmla="*/ 58 h 383"/>
                <a:gd name="T64" fmla="*/ 0 w 128"/>
                <a:gd name="T65" fmla="*/ 186 h 383"/>
                <a:gd name="T66" fmla="*/ 0 w 128"/>
                <a:gd name="T67" fmla="*/ 221 h 383"/>
                <a:gd name="T68" fmla="*/ 128 w 128"/>
                <a:gd name="T69" fmla="*/ 94 h 383"/>
                <a:gd name="T70" fmla="*/ 128 w 128"/>
                <a:gd name="T71" fmla="*/ 94 h 383"/>
                <a:gd name="T72" fmla="*/ 128 w 128"/>
                <a:gd name="T73" fmla="*/ 34 h 383"/>
                <a:gd name="T74" fmla="*/ 128 w 128"/>
                <a:gd name="T75" fmla="*/ 0 h 383"/>
                <a:gd name="T76" fmla="*/ 126 w 128"/>
                <a:gd name="T77" fmla="*/ 0 h 383"/>
                <a:gd name="T78" fmla="*/ 0 w 128"/>
                <a:gd name="T79" fmla="*/ 125 h 383"/>
                <a:gd name="T80" fmla="*/ 0 w 128"/>
                <a:gd name="T81" fmla="*/ 161 h 383"/>
                <a:gd name="T82" fmla="*/ 128 w 128"/>
                <a:gd name="T83" fmla="*/ 34 h 383"/>
                <a:gd name="T84" fmla="*/ 128 w 128"/>
                <a:gd name="T85" fmla="*/ 34 h 383"/>
                <a:gd name="T86" fmla="*/ 101 w 128"/>
                <a:gd name="T87" fmla="*/ 0 h 383"/>
                <a:gd name="T88" fmla="*/ 0 w 128"/>
                <a:gd name="T89" fmla="*/ 100 h 383"/>
                <a:gd name="T90" fmla="*/ 0 w 128"/>
                <a:gd name="T91" fmla="*/ 64 h 383"/>
                <a:gd name="T92" fmla="*/ 66 w 128"/>
                <a:gd name="T93" fmla="*/ 0 h 383"/>
                <a:gd name="T94" fmla="*/ 101 w 128"/>
                <a:gd name="T95" fmla="*/ 0 h 383"/>
                <a:gd name="T96" fmla="*/ 101 w 128"/>
                <a:gd name="T97" fmla="*/ 0 h 383"/>
                <a:gd name="T98" fmla="*/ 40 w 128"/>
                <a:gd name="T99" fmla="*/ 0 h 383"/>
                <a:gd name="T100" fmla="*/ 0 w 128"/>
                <a:gd name="T101" fmla="*/ 40 h 383"/>
                <a:gd name="T102" fmla="*/ 0 w 128"/>
                <a:gd name="T103" fmla="*/ 5 h 383"/>
                <a:gd name="T104" fmla="*/ 0 w 128"/>
                <a:gd name="T105" fmla="*/ 5 h 383"/>
                <a:gd name="T106" fmla="*/ 0 w 128"/>
                <a:gd name="T107" fmla="*/ 4 h 383"/>
                <a:gd name="T108" fmla="*/ 5 w 128"/>
                <a:gd name="T109" fmla="*/ 0 h 383"/>
                <a:gd name="T110" fmla="*/ 40 w 128"/>
                <a:gd name="T111" fmla="*/ 0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28" h="383">
                  <a:moveTo>
                    <a:pt x="0" y="367"/>
                  </a:moveTo>
                  <a:lnTo>
                    <a:pt x="0" y="383"/>
                  </a:lnTo>
                  <a:lnTo>
                    <a:pt x="20" y="383"/>
                  </a:lnTo>
                  <a:lnTo>
                    <a:pt x="128" y="275"/>
                  </a:lnTo>
                  <a:lnTo>
                    <a:pt x="128" y="239"/>
                  </a:lnTo>
                  <a:lnTo>
                    <a:pt x="0" y="367"/>
                  </a:lnTo>
                  <a:lnTo>
                    <a:pt x="0" y="367"/>
                  </a:lnTo>
                  <a:close/>
                  <a:moveTo>
                    <a:pt x="44" y="383"/>
                  </a:moveTo>
                  <a:lnTo>
                    <a:pt x="128" y="301"/>
                  </a:lnTo>
                  <a:lnTo>
                    <a:pt x="128" y="335"/>
                  </a:lnTo>
                  <a:lnTo>
                    <a:pt x="80" y="383"/>
                  </a:lnTo>
                  <a:lnTo>
                    <a:pt x="44" y="383"/>
                  </a:lnTo>
                  <a:lnTo>
                    <a:pt x="44" y="383"/>
                  </a:lnTo>
                  <a:close/>
                  <a:moveTo>
                    <a:pt x="105" y="383"/>
                  </a:moveTo>
                  <a:lnTo>
                    <a:pt x="128" y="361"/>
                  </a:lnTo>
                  <a:lnTo>
                    <a:pt x="128" y="383"/>
                  </a:lnTo>
                  <a:lnTo>
                    <a:pt x="105" y="383"/>
                  </a:lnTo>
                  <a:lnTo>
                    <a:pt x="105" y="383"/>
                  </a:lnTo>
                  <a:close/>
                  <a:moveTo>
                    <a:pt x="128" y="215"/>
                  </a:moveTo>
                  <a:lnTo>
                    <a:pt x="0" y="342"/>
                  </a:lnTo>
                  <a:lnTo>
                    <a:pt x="0" y="307"/>
                  </a:lnTo>
                  <a:lnTo>
                    <a:pt x="128" y="179"/>
                  </a:lnTo>
                  <a:lnTo>
                    <a:pt x="128" y="215"/>
                  </a:lnTo>
                  <a:lnTo>
                    <a:pt x="128" y="215"/>
                  </a:lnTo>
                  <a:close/>
                  <a:moveTo>
                    <a:pt x="128" y="154"/>
                  </a:moveTo>
                  <a:lnTo>
                    <a:pt x="0" y="281"/>
                  </a:lnTo>
                  <a:lnTo>
                    <a:pt x="0" y="246"/>
                  </a:lnTo>
                  <a:lnTo>
                    <a:pt x="128" y="118"/>
                  </a:lnTo>
                  <a:lnTo>
                    <a:pt x="128" y="154"/>
                  </a:lnTo>
                  <a:lnTo>
                    <a:pt x="128" y="154"/>
                  </a:lnTo>
                  <a:close/>
                  <a:moveTo>
                    <a:pt x="128" y="94"/>
                  </a:moveTo>
                  <a:lnTo>
                    <a:pt x="128" y="58"/>
                  </a:lnTo>
                  <a:lnTo>
                    <a:pt x="0" y="186"/>
                  </a:lnTo>
                  <a:lnTo>
                    <a:pt x="0" y="221"/>
                  </a:lnTo>
                  <a:lnTo>
                    <a:pt x="128" y="94"/>
                  </a:lnTo>
                  <a:lnTo>
                    <a:pt x="128" y="94"/>
                  </a:lnTo>
                  <a:close/>
                  <a:moveTo>
                    <a:pt x="128" y="34"/>
                  </a:moveTo>
                  <a:lnTo>
                    <a:pt x="128" y="0"/>
                  </a:lnTo>
                  <a:lnTo>
                    <a:pt x="126" y="0"/>
                  </a:lnTo>
                  <a:lnTo>
                    <a:pt x="0" y="125"/>
                  </a:lnTo>
                  <a:lnTo>
                    <a:pt x="0" y="161"/>
                  </a:lnTo>
                  <a:lnTo>
                    <a:pt x="128" y="34"/>
                  </a:lnTo>
                  <a:lnTo>
                    <a:pt x="128" y="34"/>
                  </a:lnTo>
                  <a:close/>
                  <a:moveTo>
                    <a:pt x="101" y="0"/>
                  </a:moveTo>
                  <a:lnTo>
                    <a:pt x="0" y="100"/>
                  </a:lnTo>
                  <a:lnTo>
                    <a:pt x="0" y="64"/>
                  </a:lnTo>
                  <a:lnTo>
                    <a:pt x="66" y="0"/>
                  </a:lnTo>
                  <a:lnTo>
                    <a:pt x="101" y="0"/>
                  </a:lnTo>
                  <a:lnTo>
                    <a:pt x="101" y="0"/>
                  </a:lnTo>
                  <a:close/>
                  <a:moveTo>
                    <a:pt x="40" y="0"/>
                  </a:moveTo>
                  <a:lnTo>
                    <a:pt x="0" y="4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4"/>
                  </a:lnTo>
                  <a:lnTo>
                    <a:pt x="5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91A2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3" name="Freeform 293"/>
            <p:cNvSpPr>
              <a:spLocks noEditPoints="1"/>
            </p:cNvSpPr>
            <p:nvPr/>
          </p:nvSpPr>
          <p:spPr bwMode="auto">
            <a:xfrm>
              <a:off x="6529388" y="1349376"/>
              <a:ext cx="117475" cy="420687"/>
            </a:xfrm>
            <a:custGeom>
              <a:avLst/>
              <a:gdLst>
                <a:gd name="T0" fmla="*/ 70 w 70"/>
                <a:gd name="T1" fmla="*/ 250 h 250"/>
                <a:gd name="T2" fmla="*/ 70 w 70"/>
                <a:gd name="T3" fmla="*/ 229 h 250"/>
                <a:gd name="T4" fmla="*/ 65 w 70"/>
                <a:gd name="T5" fmla="*/ 234 h 250"/>
                <a:gd name="T6" fmla="*/ 70 w 70"/>
                <a:gd name="T7" fmla="*/ 250 h 250"/>
                <a:gd name="T8" fmla="*/ 70 w 70"/>
                <a:gd name="T9" fmla="*/ 205 h 250"/>
                <a:gd name="T10" fmla="*/ 70 w 70"/>
                <a:gd name="T11" fmla="*/ 172 h 250"/>
                <a:gd name="T12" fmla="*/ 51 w 70"/>
                <a:gd name="T13" fmla="*/ 190 h 250"/>
                <a:gd name="T14" fmla="*/ 59 w 70"/>
                <a:gd name="T15" fmla="*/ 216 h 250"/>
                <a:gd name="T16" fmla="*/ 70 w 70"/>
                <a:gd name="T17" fmla="*/ 205 h 250"/>
                <a:gd name="T18" fmla="*/ 70 w 70"/>
                <a:gd name="T19" fmla="*/ 148 h 250"/>
                <a:gd name="T20" fmla="*/ 46 w 70"/>
                <a:gd name="T21" fmla="*/ 172 h 250"/>
                <a:gd name="T22" fmla="*/ 38 w 70"/>
                <a:gd name="T23" fmla="*/ 147 h 250"/>
                <a:gd name="T24" fmla="*/ 70 w 70"/>
                <a:gd name="T25" fmla="*/ 114 h 250"/>
                <a:gd name="T26" fmla="*/ 70 w 70"/>
                <a:gd name="T27" fmla="*/ 148 h 250"/>
                <a:gd name="T28" fmla="*/ 70 w 70"/>
                <a:gd name="T29" fmla="*/ 91 h 250"/>
                <a:gd name="T30" fmla="*/ 70 w 70"/>
                <a:gd name="T31" fmla="*/ 57 h 250"/>
                <a:gd name="T32" fmla="*/ 24 w 70"/>
                <a:gd name="T33" fmla="*/ 103 h 250"/>
                <a:gd name="T34" fmla="*/ 32 w 70"/>
                <a:gd name="T35" fmla="*/ 129 h 250"/>
                <a:gd name="T36" fmla="*/ 70 w 70"/>
                <a:gd name="T37" fmla="*/ 91 h 250"/>
                <a:gd name="T38" fmla="*/ 70 w 70"/>
                <a:gd name="T39" fmla="*/ 34 h 250"/>
                <a:gd name="T40" fmla="*/ 18 w 70"/>
                <a:gd name="T41" fmla="*/ 86 h 250"/>
                <a:gd name="T42" fmla="*/ 10 w 70"/>
                <a:gd name="T43" fmla="*/ 60 h 250"/>
                <a:gd name="T44" fmla="*/ 70 w 70"/>
                <a:gd name="T45" fmla="*/ 0 h 250"/>
                <a:gd name="T46" fmla="*/ 70 w 70"/>
                <a:gd name="T47" fmla="*/ 34 h 250"/>
                <a:gd name="T48" fmla="*/ 44 w 70"/>
                <a:gd name="T49" fmla="*/ 3 h 250"/>
                <a:gd name="T50" fmla="*/ 11 w 70"/>
                <a:gd name="T51" fmla="*/ 14 h 250"/>
                <a:gd name="T52" fmla="*/ 2 w 70"/>
                <a:gd name="T53" fmla="*/ 21 h 250"/>
                <a:gd name="T54" fmla="*/ 1 w 70"/>
                <a:gd name="T55" fmla="*/ 31 h 250"/>
                <a:gd name="T56" fmla="*/ 5 w 70"/>
                <a:gd name="T57" fmla="*/ 42 h 250"/>
                <a:gd name="T58" fmla="*/ 44 w 70"/>
                <a:gd name="T59" fmla="*/ 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70" h="250">
                  <a:moveTo>
                    <a:pt x="70" y="250"/>
                  </a:moveTo>
                  <a:cubicBezTo>
                    <a:pt x="70" y="229"/>
                    <a:pt x="70" y="229"/>
                    <a:pt x="70" y="229"/>
                  </a:cubicBezTo>
                  <a:cubicBezTo>
                    <a:pt x="65" y="234"/>
                    <a:pt x="65" y="234"/>
                    <a:pt x="65" y="234"/>
                  </a:cubicBezTo>
                  <a:cubicBezTo>
                    <a:pt x="70" y="250"/>
                    <a:pt x="70" y="250"/>
                    <a:pt x="70" y="250"/>
                  </a:cubicBezTo>
                  <a:close/>
                  <a:moveTo>
                    <a:pt x="70" y="205"/>
                  </a:moveTo>
                  <a:cubicBezTo>
                    <a:pt x="70" y="172"/>
                    <a:pt x="70" y="172"/>
                    <a:pt x="70" y="172"/>
                  </a:cubicBezTo>
                  <a:cubicBezTo>
                    <a:pt x="51" y="190"/>
                    <a:pt x="51" y="190"/>
                    <a:pt x="51" y="190"/>
                  </a:cubicBezTo>
                  <a:cubicBezTo>
                    <a:pt x="59" y="216"/>
                    <a:pt x="59" y="216"/>
                    <a:pt x="59" y="216"/>
                  </a:cubicBezTo>
                  <a:cubicBezTo>
                    <a:pt x="70" y="205"/>
                    <a:pt x="70" y="205"/>
                    <a:pt x="70" y="205"/>
                  </a:cubicBezTo>
                  <a:close/>
                  <a:moveTo>
                    <a:pt x="70" y="148"/>
                  </a:moveTo>
                  <a:cubicBezTo>
                    <a:pt x="46" y="172"/>
                    <a:pt x="46" y="172"/>
                    <a:pt x="46" y="172"/>
                  </a:cubicBezTo>
                  <a:cubicBezTo>
                    <a:pt x="38" y="147"/>
                    <a:pt x="38" y="147"/>
                    <a:pt x="38" y="147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48"/>
                    <a:pt x="70" y="148"/>
                    <a:pt x="70" y="148"/>
                  </a:cubicBezTo>
                  <a:close/>
                  <a:moveTo>
                    <a:pt x="70" y="91"/>
                  </a:moveTo>
                  <a:cubicBezTo>
                    <a:pt x="70" y="57"/>
                    <a:pt x="70" y="57"/>
                    <a:pt x="70" y="57"/>
                  </a:cubicBezTo>
                  <a:cubicBezTo>
                    <a:pt x="24" y="103"/>
                    <a:pt x="24" y="103"/>
                    <a:pt x="24" y="103"/>
                  </a:cubicBezTo>
                  <a:cubicBezTo>
                    <a:pt x="32" y="129"/>
                    <a:pt x="32" y="129"/>
                    <a:pt x="32" y="129"/>
                  </a:cubicBezTo>
                  <a:cubicBezTo>
                    <a:pt x="70" y="91"/>
                    <a:pt x="70" y="91"/>
                    <a:pt x="70" y="91"/>
                  </a:cubicBezTo>
                  <a:close/>
                  <a:moveTo>
                    <a:pt x="70" y="34"/>
                  </a:moveTo>
                  <a:cubicBezTo>
                    <a:pt x="18" y="86"/>
                    <a:pt x="18" y="86"/>
                    <a:pt x="18" y="86"/>
                  </a:cubicBezTo>
                  <a:cubicBezTo>
                    <a:pt x="10" y="60"/>
                    <a:pt x="10" y="60"/>
                    <a:pt x="10" y="60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70" y="34"/>
                    <a:pt x="70" y="34"/>
                    <a:pt x="70" y="34"/>
                  </a:cubicBezTo>
                  <a:close/>
                  <a:moveTo>
                    <a:pt x="44" y="3"/>
                  </a:moveTo>
                  <a:cubicBezTo>
                    <a:pt x="11" y="14"/>
                    <a:pt x="11" y="14"/>
                    <a:pt x="11" y="14"/>
                  </a:cubicBezTo>
                  <a:cubicBezTo>
                    <a:pt x="7" y="15"/>
                    <a:pt x="4" y="17"/>
                    <a:pt x="2" y="21"/>
                  </a:cubicBezTo>
                  <a:cubicBezTo>
                    <a:pt x="1" y="24"/>
                    <a:pt x="0" y="28"/>
                    <a:pt x="1" y="31"/>
                  </a:cubicBezTo>
                  <a:cubicBezTo>
                    <a:pt x="5" y="42"/>
                    <a:pt x="5" y="42"/>
                    <a:pt x="5" y="42"/>
                  </a:cubicBezTo>
                  <a:lnTo>
                    <a:pt x="44" y="3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4" name="Freeform 294"/>
            <p:cNvSpPr>
              <a:spLocks noEditPoints="1"/>
            </p:cNvSpPr>
            <p:nvPr/>
          </p:nvSpPr>
          <p:spPr bwMode="auto">
            <a:xfrm>
              <a:off x="5465763" y="1311276"/>
              <a:ext cx="203200" cy="608012"/>
            </a:xfrm>
            <a:custGeom>
              <a:avLst/>
              <a:gdLst>
                <a:gd name="T0" fmla="*/ 128 w 128"/>
                <a:gd name="T1" fmla="*/ 0 h 383"/>
                <a:gd name="T2" fmla="*/ 103 w 128"/>
                <a:gd name="T3" fmla="*/ 0 h 383"/>
                <a:gd name="T4" fmla="*/ 0 w 128"/>
                <a:gd name="T5" fmla="*/ 102 h 383"/>
                <a:gd name="T6" fmla="*/ 0 w 128"/>
                <a:gd name="T7" fmla="*/ 137 h 383"/>
                <a:gd name="T8" fmla="*/ 128 w 128"/>
                <a:gd name="T9" fmla="*/ 10 h 383"/>
                <a:gd name="T10" fmla="*/ 128 w 128"/>
                <a:gd name="T11" fmla="*/ 5 h 383"/>
                <a:gd name="T12" fmla="*/ 128 w 128"/>
                <a:gd name="T13" fmla="*/ 0 h 383"/>
                <a:gd name="T14" fmla="*/ 128 w 128"/>
                <a:gd name="T15" fmla="*/ 0 h 383"/>
                <a:gd name="T16" fmla="*/ 78 w 128"/>
                <a:gd name="T17" fmla="*/ 0 h 383"/>
                <a:gd name="T18" fmla="*/ 0 w 128"/>
                <a:gd name="T19" fmla="*/ 77 h 383"/>
                <a:gd name="T20" fmla="*/ 0 w 128"/>
                <a:gd name="T21" fmla="*/ 42 h 383"/>
                <a:gd name="T22" fmla="*/ 42 w 128"/>
                <a:gd name="T23" fmla="*/ 0 h 383"/>
                <a:gd name="T24" fmla="*/ 78 w 128"/>
                <a:gd name="T25" fmla="*/ 0 h 383"/>
                <a:gd name="T26" fmla="*/ 78 w 128"/>
                <a:gd name="T27" fmla="*/ 0 h 383"/>
                <a:gd name="T28" fmla="*/ 18 w 128"/>
                <a:gd name="T29" fmla="*/ 0 h 383"/>
                <a:gd name="T30" fmla="*/ 0 w 128"/>
                <a:gd name="T31" fmla="*/ 17 h 383"/>
                <a:gd name="T32" fmla="*/ 0 w 128"/>
                <a:gd name="T33" fmla="*/ 0 h 383"/>
                <a:gd name="T34" fmla="*/ 18 w 128"/>
                <a:gd name="T35" fmla="*/ 0 h 383"/>
                <a:gd name="T36" fmla="*/ 18 w 128"/>
                <a:gd name="T37" fmla="*/ 0 h 383"/>
                <a:gd name="T38" fmla="*/ 0 w 128"/>
                <a:gd name="T39" fmla="*/ 163 h 383"/>
                <a:gd name="T40" fmla="*/ 128 w 128"/>
                <a:gd name="T41" fmla="*/ 35 h 383"/>
                <a:gd name="T42" fmla="*/ 128 w 128"/>
                <a:gd name="T43" fmla="*/ 71 h 383"/>
                <a:gd name="T44" fmla="*/ 0 w 128"/>
                <a:gd name="T45" fmla="*/ 198 h 383"/>
                <a:gd name="T46" fmla="*/ 0 w 128"/>
                <a:gd name="T47" fmla="*/ 163 h 383"/>
                <a:gd name="T48" fmla="*/ 0 w 128"/>
                <a:gd name="T49" fmla="*/ 163 h 383"/>
                <a:gd name="T50" fmla="*/ 0 w 128"/>
                <a:gd name="T51" fmla="*/ 223 h 383"/>
                <a:gd name="T52" fmla="*/ 128 w 128"/>
                <a:gd name="T53" fmla="*/ 95 h 383"/>
                <a:gd name="T54" fmla="*/ 128 w 128"/>
                <a:gd name="T55" fmla="*/ 131 h 383"/>
                <a:gd name="T56" fmla="*/ 0 w 128"/>
                <a:gd name="T57" fmla="*/ 259 h 383"/>
                <a:gd name="T58" fmla="*/ 0 w 128"/>
                <a:gd name="T59" fmla="*/ 223 h 383"/>
                <a:gd name="T60" fmla="*/ 0 w 128"/>
                <a:gd name="T61" fmla="*/ 223 h 383"/>
                <a:gd name="T62" fmla="*/ 0 w 128"/>
                <a:gd name="T63" fmla="*/ 284 h 383"/>
                <a:gd name="T64" fmla="*/ 0 w 128"/>
                <a:gd name="T65" fmla="*/ 320 h 383"/>
                <a:gd name="T66" fmla="*/ 128 w 128"/>
                <a:gd name="T67" fmla="*/ 191 h 383"/>
                <a:gd name="T68" fmla="*/ 128 w 128"/>
                <a:gd name="T69" fmla="*/ 156 h 383"/>
                <a:gd name="T70" fmla="*/ 0 w 128"/>
                <a:gd name="T71" fmla="*/ 284 h 383"/>
                <a:gd name="T72" fmla="*/ 0 w 128"/>
                <a:gd name="T73" fmla="*/ 284 h 383"/>
                <a:gd name="T74" fmla="*/ 0 w 128"/>
                <a:gd name="T75" fmla="*/ 344 h 383"/>
                <a:gd name="T76" fmla="*/ 0 w 128"/>
                <a:gd name="T77" fmla="*/ 380 h 383"/>
                <a:gd name="T78" fmla="*/ 128 w 128"/>
                <a:gd name="T79" fmla="*/ 252 h 383"/>
                <a:gd name="T80" fmla="*/ 128 w 128"/>
                <a:gd name="T81" fmla="*/ 217 h 383"/>
                <a:gd name="T82" fmla="*/ 0 w 128"/>
                <a:gd name="T83" fmla="*/ 344 h 383"/>
                <a:gd name="T84" fmla="*/ 0 w 128"/>
                <a:gd name="T85" fmla="*/ 344 h 383"/>
                <a:gd name="T86" fmla="*/ 22 w 128"/>
                <a:gd name="T87" fmla="*/ 383 h 383"/>
                <a:gd name="T88" fmla="*/ 128 w 128"/>
                <a:gd name="T89" fmla="*/ 277 h 383"/>
                <a:gd name="T90" fmla="*/ 128 w 128"/>
                <a:gd name="T91" fmla="*/ 312 h 383"/>
                <a:gd name="T92" fmla="*/ 57 w 128"/>
                <a:gd name="T93" fmla="*/ 383 h 383"/>
                <a:gd name="T94" fmla="*/ 22 w 128"/>
                <a:gd name="T95" fmla="*/ 383 h 383"/>
                <a:gd name="T96" fmla="*/ 22 w 128"/>
                <a:gd name="T97" fmla="*/ 383 h 383"/>
                <a:gd name="T98" fmla="*/ 83 w 128"/>
                <a:gd name="T99" fmla="*/ 383 h 383"/>
                <a:gd name="T100" fmla="*/ 128 w 128"/>
                <a:gd name="T101" fmla="*/ 338 h 383"/>
                <a:gd name="T102" fmla="*/ 128 w 128"/>
                <a:gd name="T103" fmla="*/ 370 h 383"/>
                <a:gd name="T104" fmla="*/ 128 w 128"/>
                <a:gd name="T105" fmla="*/ 373 h 383"/>
                <a:gd name="T106" fmla="*/ 118 w 128"/>
                <a:gd name="T107" fmla="*/ 383 h 383"/>
                <a:gd name="T108" fmla="*/ 83 w 128"/>
                <a:gd name="T109" fmla="*/ 383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28" h="383">
                  <a:moveTo>
                    <a:pt x="128" y="0"/>
                  </a:moveTo>
                  <a:lnTo>
                    <a:pt x="103" y="0"/>
                  </a:lnTo>
                  <a:lnTo>
                    <a:pt x="0" y="102"/>
                  </a:lnTo>
                  <a:lnTo>
                    <a:pt x="0" y="137"/>
                  </a:lnTo>
                  <a:lnTo>
                    <a:pt x="128" y="10"/>
                  </a:lnTo>
                  <a:lnTo>
                    <a:pt x="128" y="5"/>
                  </a:lnTo>
                  <a:lnTo>
                    <a:pt x="128" y="0"/>
                  </a:lnTo>
                  <a:lnTo>
                    <a:pt x="128" y="0"/>
                  </a:lnTo>
                  <a:close/>
                  <a:moveTo>
                    <a:pt x="78" y="0"/>
                  </a:moveTo>
                  <a:lnTo>
                    <a:pt x="0" y="77"/>
                  </a:lnTo>
                  <a:lnTo>
                    <a:pt x="0" y="42"/>
                  </a:lnTo>
                  <a:lnTo>
                    <a:pt x="42" y="0"/>
                  </a:lnTo>
                  <a:lnTo>
                    <a:pt x="78" y="0"/>
                  </a:lnTo>
                  <a:lnTo>
                    <a:pt x="78" y="0"/>
                  </a:lnTo>
                  <a:close/>
                  <a:moveTo>
                    <a:pt x="18" y="0"/>
                  </a:moveTo>
                  <a:lnTo>
                    <a:pt x="0" y="17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0"/>
                  </a:lnTo>
                  <a:close/>
                  <a:moveTo>
                    <a:pt x="0" y="163"/>
                  </a:moveTo>
                  <a:lnTo>
                    <a:pt x="128" y="35"/>
                  </a:lnTo>
                  <a:lnTo>
                    <a:pt x="128" y="71"/>
                  </a:lnTo>
                  <a:lnTo>
                    <a:pt x="0" y="198"/>
                  </a:lnTo>
                  <a:lnTo>
                    <a:pt x="0" y="163"/>
                  </a:lnTo>
                  <a:lnTo>
                    <a:pt x="0" y="163"/>
                  </a:lnTo>
                  <a:close/>
                  <a:moveTo>
                    <a:pt x="0" y="223"/>
                  </a:moveTo>
                  <a:lnTo>
                    <a:pt x="128" y="95"/>
                  </a:lnTo>
                  <a:lnTo>
                    <a:pt x="128" y="131"/>
                  </a:lnTo>
                  <a:lnTo>
                    <a:pt x="0" y="259"/>
                  </a:lnTo>
                  <a:lnTo>
                    <a:pt x="0" y="223"/>
                  </a:lnTo>
                  <a:lnTo>
                    <a:pt x="0" y="223"/>
                  </a:lnTo>
                  <a:close/>
                  <a:moveTo>
                    <a:pt x="0" y="284"/>
                  </a:moveTo>
                  <a:lnTo>
                    <a:pt x="0" y="320"/>
                  </a:lnTo>
                  <a:lnTo>
                    <a:pt x="128" y="191"/>
                  </a:lnTo>
                  <a:lnTo>
                    <a:pt x="128" y="156"/>
                  </a:lnTo>
                  <a:lnTo>
                    <a:pt x="0" y="284"/>
                  </a:lnTo>
                  <a:lnTo>
                    <a:pt x="0" y="284"/>
                  </a:lnTo>
                  <a:close/>
                  <a:moveTo>
                    <a:pt x="0" y="344"/>
                  </a:moveTo>
                  <a:lnTo>
                    <a:pt x="0" y="380"/>
                  </a:lnTo>
                  <a:lnTo>
                    <a:pt x="128" y="252"/>
                  </a:lnTo>
                  <a:lnTo>
                    <a:pt x="128" y="217"/>
                  </a:lnTo>
                  <a:lnTo>
                    <a:pt x="0" y="344"/>
                  </a:lnTo>
                  <a:lnTo>
                    <a:pt x="0" y="344"/>
                  </a:lnTo>
                  <a:close/>
                  <a:moveTo>
                    <a:pt x="22" y="383"/>
                  </a:moveTo>
                  <a:lnTo>
                    <a:pt x="128" y="277"/>
                  </a:lnTo>
                  <a:lnTo>
                    <a:pt x="128" y="312"/>
                  </a:lnTo>
                  <a:lnTo>
                    <a:pt x="57" y="383"/>
                  </a:lnTo>
                  <a:lnTo>
                    <a:pt x="22" y="383"/>
                  </a:lnTo>
                  <a:lnTo>
                    <a:pt x="22" y="383"/>
                  </a:lnTo>
                  <a:close/>
                  <a:moveTo>
                    <a:pt x="83" y="383"/>
                  </a:moveTo>
                  <a:lnTo>
                    <a:pt x="128" y="338"/>
                  </a:lnTo>
                  <a:lnTo>
                    <a:pt x="128" y="370"/>
                  </a:lnTo>
                  <a:lnTo>
                    <a:pt x="128" y="373"/>
                  </a:lnTo>
                  <a:lnTo>
                    <a:pt x="118" y="383"/>
                  </a:lnTo>
                  <a:lnTo>
                    <a:pt x="83" y="383"/>
                  </a:lnTo>
                  <a:close/>
                </a:path>
              </a:pathLst>
            </a:custGeom>
            <a:solidFill>
              <a:srgbClr val="91A2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5" name="Freeform 295"/>
            <p:cNvSpPr>
              <a:spLocks noEditPoints="1"/>
            </p:cNvSpPr>
            <p:nvPr/>
          </p:nvSpPr>
          <p:spPr bwMode="auto">
            <a:xfrm>
              <a:off x="5700713" y="1341438"/>
              <a:ext cx="123825" cy="433387"/>
            </a:xfrm>
            <a:custGeom>
              <a:avLst/>
              <a:gdLst>
                <a:gd name="T0" fmla="*/ 5 w 73"/>
                <a:gd name="T1" fmla="*/ 253 h 258"/>
                <a:gd name="T2" fmla="*/ 21 w 73"/>
                <a:gd name="T3" fmla="*/ 204 h 258"/>
                <a:gd name="T4" fmla="*/ 0 w 73"/>
                <a:gd name="T5" fmla="*/ 225 h 258"/>
                <a:gd name="T6" fmla="*/ 0 w 73"/>
                <a:gd name="T7" fmla="*/ 258 h 258"/>
                <a:gd name="T8" fmla="*/ 5 w 73"/>
                <a:gd name="T9" fmla="*/ 253 h 258"/>
                <a:gd name="T10" fmla="*/ 32 w 73"/>
                <a:gd name="T11" fmla="*/ 170 h 258"/>
                <a:gd name="T12" fmla="*/ 47 w 73"/>
                <a:gd name="T13" fmla="*/ 121 h 258"/>
                <a:gd name="T14" fmla="*/ 0 w 73"/>
                <a:gd name="T15" fmla="*/ 168 h 258"/>
                <a:gd name="T16" fmla="*/ 0 w 73"/>
                <a:gd name="T17" fmla="*/ 201 h 258"/>
                <a:gd name="T18" fmla="*/ 32 w 73"/>
                <a:gd name="T19" fmla="*/ 170 h 258"/>
                <a:gd name="T20" fmla="*/ 58 w 73"/>
                <a:gd name="T21" fmla="*/ 86 h 258"/>
                <a:gd name="T22" fmla="*/ 0 w 73"/>
                <a:gd name="T23" fmla="*/ 144 h 258"/>
                <a:gd name="T24" fmla="*/ 0 w 73"/>
                <a:gd name="T25" fmla="*/ 111 h 258"/>
                <a:gd name="T26" fmla="*/ 73 w 73"/>
                <a:gd name="T27" fmla="*/ 37 h 258"/>
                <a:gd name="T28" fmla="*/ 73 w 73"/>
                <a:gd name="T29" fmla="*/ 38 h 258"/>
                <a:gd name="T30" fmla="*/ 58 w 73"/>
                <a:gd name="T31" fmla="*/ 86 h 258"/>
                <a:gd name="T32" fmla="*/ 66 w 73"/>
                <a:gd name="T33" fmla="*/ 21 h 258"/>
                <a:gd name="T34" fmla="*/ 64 w 73"/>
                <a:gd name="T35" fmla="*/ 20 h 258"/>
                <a:gd name="T36" fmla="*/ 41 w 73"/>
                <a:gd name="T37" fmla="*/ 13 h 258"/>
                <a:gd name="T38" fmla="*/ 0 w 73"/>
                <a:gd name="T39" fmla="*/ 53 h 258"/>
                <a:gd name="T40" fmla="*/ 0 w 73"/>
                <a:gd name="T41" fmla="*/ 87 h 258"/>
                <a:gd name="T42" fmla="*/ 66 w 73"/>
                <a:gd name="T43" fmla="*/ 21 h 258"/>
                <a:gd name="T44" fmla="*/ 23 w 73"/>
                <a:gd name="T45" fmla="*/ 7 h 258"/>
                <a:gd name="T46" fmla="*/ 0 w 73"/>
                <a:gd name="T47" fmla="*/ 30 h 258"/>
                <a:gd name="T48" fmla="*/ 0 w 73"/>
                <a:gd name="T49" fmla="*/ 0 h 258"/>
                <a:gd name="T50" fmla="*/ 23 w 73"/>
                <a:gd name="T5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3" h="258">
                  <a:moveTo>
                    <a:pt x="5" y="253"/>
                  </a:moveTo>
                  <a:cubicBezTo>
                    <a:pt x="21" y="204"/>
                    <a:pt x="21" y="204"/>
                    <a:pt x="21" y="204"/>
                  </a:cubicBezTo>
                  <a:cubicBezTo>
                    <a:pt x="0" y="225"/>
                    <a:pt x="0" y="225"/>
                    <a:pt x="0" y="225"/>
                  </a:cubicBezTo>
                  <a:cubicBezTo>
                    <a:pt x="0" y="258"/>
                    <a:pt x="0" y="258"/>
                    <a:pt x="0" y="258"/>
                  </a:cubicBezTo>
                  <a:cubicBezTo>
                    <a:pt x="5" y="253"/>
                    <a:pt x="5" y="253"/>
                    <a:pt x="5" y="253"/>
                  </a:cubicBezTo>
                  <a:close/>
                  <a:moveTo>
                    <a:pt x="32" y="170"/>
                  </a:moveTo>
                  <a:cubicBezTo>
                    <a:pt x="47" y="121"/>
                    <a:pt x="47" y="121"/>
                    <a:pt x="47" y="121"/>
                  </a:cubicBezTo>
                  <a:cubicBezTo>
                    <a:pt x="0" y="168"/>
                    <a:pt x="0" y="168"/>
                    <a:pt x="0" y="168"/>
                  </a:cubicBezTo>
                  <a:cubicBezTo>
                    <a:pt x="0" y="201"/>
                    <a:pt x="0" y="201"/>
                    <a:pt x="0" y="201"/>
                  </a:cubicBezTo>
                  <a:cubicBezTo>
                    <a:pt x="32" y="170"/>
                    <a:pt x="32" y="170"/>
                    <a:pt x="32" y="170"/>
                  </a:cubicBezTo>
                  <a:close/>
                  <a:moveTo>
                    <a:pt x="58" y="86"/>
                  </a:moveTo>
                  <a:cubicBezTo>
                    <a:pt x="0" y="144"/>
                    <a:pt x="0" y="144"/>
                    <a:pt x="0" y="144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73" y="37"/>
                    <a:pt x="73" y="37"/>
                    <a:pt x="73" y="37"/>
                  </a:cubicBezTo>
                  <a:cubicBezTo>
                    <a:pt x="73" y="38"/>
                    <a:pt x="73" y="38"/>
                    <a:pt x="73" y="38"/>
                  </a:cubicBezTo>
                  <a:cubicBezTo>
                    <a:pt x="58" y="86"/>
                    <a:pt x="58" y="86"/>
                    <a:pt x="58" y="86"/>
                  </a:cubicBezTo>
                  <a:close/>
                  <a:moveTo>
                    <a:pt x="66" y="21"/>
                  </a:moveTo>
                  <a:cubicBezTo>
                    <a:pt x="65" y="21"/>
                    <a:pt x="65" y="20"/>
                    <a:pt x="64" y="20"/>
                  </a:cubicBezTo>
                  <a:cubicBezTo>
                    <a:pt x="41" y="13"/>
                    <a:pt x="41" y="13"/>
                    <a:pt x="41" y="13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66" y="21"/>
                    <a:pt x="66" y="21"/>
                    <a:pt x="66" y="21"/>
                  </a:cubicBezTo>
                  <a:close/>
                  <a:moveTo>
                    <a:pt x="23" y="7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23" y="7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6" name="Freeform 296"/>
            <p:cNvSpPr>
              <a:spLocks noEditPoints="1"/>
            </p:cNvSpPr>
            <p:nvPr/>
          </p:nvSpPr>
          <p:spPr bwMode="auto">
            <a:xfrm>
              <a:off x="6197601" y="2109788"/>
              <a:ext cx="144463" cy="128587"/>
            </a:xfrm>
            <a:custGeom>
              <a:avLst/>
              <a:gdLst>
                <a:gd name="T0" fmla="*/ 15 w 86"/>
                <a:gd name="T1" fmla="*/ 0 h 77"/>
                <a:gd name="T2" fmla="*/ 12 w 86"/>
                <a:gd name="T3" fmla="*/ 7 h 77"/>
                <a:gd name="T4" fmla="*/ 10 w 86"/>
                <a:gd name="T5" fmla="*/ 11 h 77"/>
                <a:gd name="T6" fmla="*/ 18 w 86"/>
                <a:gd name="T7" fmla="*/ 2 h 77"/>
                <a:gd name="T8" fmla="*/ 15 w 86"/>
                <a:gd name="T9" fmla="*/ 0 h 77"/>
                <a:gd name="T10" fmla="*/ 0 w 86"/>
                <a:gd name="T11" fmla="*/ 43 h 77"/>
                <a:gd name="T12" fmla="*/ 22 w 86"/>
                <a:gd name="T13" fmla="*/ 56 h 77"/>
                <a:gd name="T14" fmla="*/ 52 w 86"/>
                <a:gd name="T15" fmla="*/ 26 h 77"/>
                <a:gd name="T16" fmla="*/ 32 w 86"/>
                <a:gd name="T17" fmla="*/ 12 h 77"/>
                <a:gd name="T18" fmla="*/ 0 w 86"/>
                <a:gd name="T19" fmla="*/ 43 h 77"/>
                <a:gd name="T20" fmla="*/ 36 w 86"/>
                <a:gd name="T21" fmla="*/ 65 h 77"/>
                <a:gd name="T22" fmla="*/ 66 w 86"/>
                <a:gd name="T23" fmla="*/ 35 h 77"/>
                <a:gd name="T24" fmla="*/ 86 w 86"/>
                <a:gd name="T25" fmla="*/ 49 h 77"/>
                <a:gd name="T26" fmla="*/ 58 w 86"/>
                <a:gd name="T27" fmla="*/ 77 h 77"/>
                <a:gd name="T28" fmla="*/ 56 w 86"/>
                <a:gd name="T29" fmla="*/ 76 h 77"/>
                <a:gd name="T30" fmla="*/ 36 w 86"/>
                <a:gd name="T31" fmla="*/ 65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6" h="77">
                  <a:moveTo>
                    <a:pt x="15" y="0"/>
                  </a:moveTo>
                  <a:cubicBezTo>
                    <a:pt x="14" y="2"/>
                    <a:pt x="13" y="5"/>
                    <a:pt x="12" y="7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8" y="2"/>
                    <a:pt x="18" y="2"/>
                    <a:pt x="18" y="2"/>
                  </a:cubicBezTo>
                  <a:cubicBezTo>
                    <a:pt x="15" y="0"/>
                    <a:pt x="15" y="0"/>
                    <a:pt x="15" y="0"/>
                  </a:cubicBezTo>
                  <a:close/>
                  <a:moveTo>
                    <a:pt x="0" y="43"/>
                  </a:moveTo>
                  <a:cubicBezTo>
                    <a:pt x="22" y="56"/>
                    <a:pt x="22" y="56"/>
                    <a:pt x="22" y="56"/>
                  </a:cubicBezTo>
                  <a:cubicBezTo>
                    <a:pt x="52" y="26"/>
                    <a:pt x="52" y="26"/>
                    <a:pt x="52" y="26"/>
                  </a:cubicBezTo>
                  <a:cubicBezTo>
                    <a:pt x="32" y="12"/>
                    <a:pt x="32" y="12"/>
                    <a:pt x="32" y="12"/>
                  </a:cubicBezTo>
                  <a:cubicBezTo>
                    <a:pt x="0" y="43"/>
                    <a:pt x="0" y="43"/>
                    <a:pt x="0" y="43"/>
                  </a:cubicBezTo>
                  <a:close/>
                  <a:moveTo>
                    <a:pt x="36" y="65"/>
                  </a:moveTo>
                  <a:cubicBezTo>
                    <a:pt x="66" y="35"/>
                    <a:pt x="66" y="35"/>
                    <a:pt x="66" y="35"/>
                  </a:cubicBezTo>
                  <a:cubicBezTo>
                    <a:pt x="86" y="49"/>
                    <a:pt x="86" y="49"/>
                    <a:pt x="86" y="49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6"/>
                    <a:pt x="56" y="76"/>
                    <a:pt x="56" y="76"/>
                  </a:cubicBezTo>
                  <a:lnTo>
                    <a:pt x="36" y="65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7" name="Freeform 297"/>
            <p:cNvSpPr>
              <a:spLocks noEditPoints="1"/>
            </p:cNvSpPr>
            <p:nvPr/>
          </p:nvSpPr>
          <p:spPr bwMode="auto">
            <a:xfrm>
              <a:off x="5715001" y="1450976"/>
              <a:ext cx="833438" cy="719137"/>
            </a:xfrm>
            <a:custGeom>
              <a:avLst/>
              <a:gdLst>
                <a:gd name="T0" fmla="*/ 158 w 496"/>
                <a:gd name="T1" fmla="*/ 142 h 428"/>
                <a:gd name="T2" fmla="*/ 35 w 496"/>
                <a:gd name="T3" fmla="*/ 288 h 428"/>
                <a:gd name="T4" fmla="*/ 108 w 496"/>
                <a:gd name="T5" fmla="*/ 249 h 428"/>
                <a:gd name="T6" fmla="*/ 98 w 496"/>
                <a:gd name="T7" fmla="*/ 250 h 428"/>
                <a:gd name="T8" fmla="*/ 52 w 496"/>
                <a:gd name="T9" fmla="*/ 304 h 428"/>
                <a:gd name="T10" fmla="*/ 236 w 496"/>
                <a:gd name="T11" fmla="*/ 144 h 428"/>
                <a:gd name="T12" fmla="*/ 127 w 496"/>
                <a:gd name="T13" fmla="*/ 253 h 428"/>
                <a:gd name="T14" fmla="*/ 190 w 496"/>
                <a:gd name="T15" fmla="*/ 281 h 428"/>
                <a:gd name="T16" fmla="*/ 314 w 496"/>
                <a:gd name="T17" fmla="*/ 123 h 428"/>
                <a:gd name="T18" fmla="*/ 210 w 496"/>
                <a:gd name="T19" fmla="*/ 294 h 428"/>
                <a:gd name="T20" fmla="*/ 216 w 496"/>
                <a:gd name="T21" fmla="*/ 298 h 428"/>
                <a:gd name="T22" fmla="*/ 347 w 496"/>
                <a:gd name="T23" fmla="*/ 147 h 428"/>
                <a:gd name="T24" fmla="*/ 256 w 496"/>
                <a:gd name="T25" fmla="*/ 330 h 428"/>
                <a:gd name="T26" fmla="*/ 303 w 496"/>
                <a:gd name="T27" fmla="*/ 282 h 428"/>
                <a:gd name="T28" fmla="*/ 355 w 496"/>
                <a:gd name="T29" fmla="*/ 230 h 428"/>
                <a:gd name="T30" fmla="*/ 237 w 496"/>
                <a:gd name="T31" fmla="*/ 315 h 428"/>
                <a:gd name="T32" fmla="*/ 322 w 496"/>
                <a:gd name="T33" fmla="*/ 321 h 428"/>
                <a:gd name="T34" fmla="*/ 299 w 496"/>
                <a:gd name="T35" fmla="*/ 367 h 428"/>
                <a:gd name="T36" fmla="*/ 335 w 496"/>
                <a:gd name="T37" fmla="*/ 331 h 428"/>
                <a:gd name="T38" fmla="*/ 367 w 496"/>
                <a:gd name="T39" fmla="*/ 355 h 428"/>
                <a:gd name="T40" fmla="*/ 333 w 496"/>
                <a:gd name="T41" fmla="*/ 390 h 428"/>
                <a:gd name="T42" fmla="*/ 419 w 496"/>
                <a:gd name="T43" fmla="*/ 395 h 428"/>
                <a:gd name="T44" fmla="*/ 409 w 496"/>
                <a:gd name="T45" fmla="*/ 428 h 428"/>
                <a:gd name="T46" fmla="*/ 425 w 496"/>
                <a:gd name="T47" fmla="*/ 415 h 428"/>
                <a:gd name="T48" fmla="*/ 355 w 496"/>
                <a:gd name="T49" fmla="*/ 253 h 428"/>
                <a:gd name="T50" fmla="*/ 316 w 496"/>
                <a:gd name="T51" fmla="*/ 293 h 428"/>
                <a:gd name="T52" fmla="*/ 403 w 496"/>
                <a:gd name="T53" fmla="*/ 296 h 428"/>
                <a:gd name="T54" fmla="*/ 381 w 496"/>
                <a:gd name="T55" fmla="*/ 342 h 428"/>
                <a:gd name="T56" fmla="*/ 400 w 496"/>
                <a:gd name="T57" fmla="*/ 357 h 428"/>
                <a:gd name="T58" fmla="*/ 446 w 496"/>
                <a:gd name="T59" fmla="*/ 334 h 428"/>
                <a:gd name="T60" fmla="*/ 413 w 496"/>
                <a:gd name="T61" fmla="*/ 367 h 428"/>
                <a:gd name="T62" fmla="*/ 464 w 496"/>
                <a:gd name="T63" fmla="*/ 377 h 428"/>
                <a:gd name="T64" fmla="*/ 369 w 496"/>
                <a:gd name="T65" fmla="*/ 240 h 428"/>
                <a:gd name="T66" fmla="*/ 387 w 496"/>
                <a:gd name="T67" fmla="*/ 256 h 428"/>
                <a:gd name="T68" fmla="*/ 417 w 496"/>
                <a:gd name="T69" fmla="*/ 283 h 428"/>
                <a:gd name="T70" fmla="*/ 399 w 496"/>
                <a:gd name="T71" fmla="*/ 267 h 428"/>
                <a:gd name="T72" fmla="*/ 472 w 496"/>
                <a:gd name="T73" fmla="*/ 285 h 428"/>
                <a:gd name="T74" fmla="*/ 459 w 496"/>
                <a:gd name="T75" fmla="*/ 321 h 428"/>
                <a:gd name="T76" fmla="*/ 495 w 496"/>
                <a:gd name="T77" fmla="*/ 314 h 428"/>
                <a:gd name="T78" fmla="*/ 459 w 496"/>
                <a:gd name="T79" fmla="*/ 321 h 428"/>
                <a:gd name="T80" fmla="*/ 16 w 496"/>
                <a:gd name="T81" fmla="*/ 193 h 428"/>
                <a:gd name="T82" fmla="*/ 181 w 496"/>
                <a:gd name="T83" fmla="*/ 62 h 428"/>
                <a:gd name="T84" fmla="*/ 125 w 496"/>
                <a:gd name="T85" fmla="*/ 96 h 428"/>
                <a:gd name="T86" fmla="*/ 261 w 496"/>
                <a:gd name="T87" fmla="*/ 29 h 428"/>
                <a:gd name="T88" fmla="*/ 250 w 496"/>
                <a:gd name="T89" fmla="*/ 16 h 428"/>
                <a:gd name="T90" fmla="*/ 26 w 496"/>
                <a:gd name="T91" fmla="*/ 159 h 428"/>
                <a:gd name="T92" fmla="*/ 163 w 496"/>
                <a:gd name="T93" fmla="*/ 6 h 428"/>
                <a:gd name="T94" fmla="*/ 125 w 496"/>
                <a:gd name="T95" fmla="*/ 3 h 428"/>
                <a:gd name="T96" fmla="*/ 52 w 496"/>
                <a:gd name="T97" fmla="*/ 76 h 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96" h="428">
                  <a:moveTo>
                    <a:pt x="4" y="262"/>
                  </a:moveTo>
                  <a:cubicBezTo>
                    <a:pt x="22" y="277"/>
                    <a:pt x="22" y="277"/>
                    <a:pt x="22" y="277"/>
                  </a:cubicBezTo>
                  <a:cubicBezTo>
                    <a:pt x="158" y="142"/>
                    <a:pt x="158" y="142"/>
                    <a:pt x="158" y="142"/>
                  </a:cubicBezTo>
                  <a:cubicBezTo>
                    <a:pt x="151" y="138"/>
                    <a:pt x="145" y="132"/>
                    <a:pt x="140" y="126"/>
                  </a:cubicBezTo>
                  <a:cubicBezTo>
                    <a:pt x="4" y="262"/>
                    <a:pt x="4" y="262"/>
                    <a:pt x="4" y="262"/>
                  </a:cubicBezTo>
                  <a:close/>
                  <a:moveTo>
                    <a:pt x="35" y="288"/>
                  </a:moveTo>
                  <a:cubicBezTo>
                    <a:pt x="173" y="150"/>
                    <a:pt x="173" y="150"/>
                    <a:pt x="173" y="150"/>
                  </a:cubicBezTo>
                  <a:cubicBezTo>
                    <a:pt x="183" y="153"/>
                    <a:pt x="194" y="154"/>
                    <a:pt x="204" y="152"/>
                  </a:cubicBezTo>
                  <a:cubicBezTo>
                    <a:pt x="108" y="249"/>
                    <a:pt x="108" y="249"/>
                    <a:pt x="108" y="249"/>
                  </a:cubicBezTo>
                  <a:cubicBezTo>
                    <a:pt x="105" y="249"/>
                    <a:pt x="102" y="249"/>
                    <a:pt x="99" y="250"/>
                  </a:cubicBezTo>
                  <a:cubicBezTo>
                    <a:pt x="98" y="250"/>
                    <a:pt x="98" y="250"/>
                    <a:pt x="98" y="250"/>
                  </a:cubicBezTo>
                  <a:cubicBezTo>
                    <a:pt x="98" y="250"/>
                    <a:pt x="98" y="250"/>
                    <a:pt x="98" y="250"/>
                  </a:cubicBezTo>
                  <a:cubicBezTo>
                    <a:pt x="92" y="252"/>
                    <a:pt x="86" y="256"/>
                    <a:pt x="81" y="263"/>
                  </a:cubicBezTo>
                  <a:cubicBezTo>
                    <a:pt x="81" y="263"/>
                    <a:pt x="81" y="263"/>
                    <a:pt x="81" y="263"/>
                  </a:cubicBezTo>
                  <a:cubicBezTo>
                    <a:pt x="52" y="304"/>
                    <a:pt x="52" y="304"/>
                    <a:pt x="52" y="304"/>
                  </a:cubicBezTo>
                  <a:cubicBezTo>
                    <a:pt x="35" y="288"/>
                    <a:pt x="35" y="288"/>
                    <a:pt x="35" y="288"/>
                  </a:cubicBezTo>
                  <a:close/>
                  <a:moveTo>
                    <a:pt x="127" y="253"/>
                  </a:moveTo>
                  <a:cubicBezTo>
                    <a:pt x="236" y="144"/>
                    <a:pt x="236" y="144"/>
                    <a:pt x="236" y="144"/>
                  </a:cubicBezTo>
                  <a:cubicBezTo>
                    <a:pt x="282" y="132"/>
                    <a:pt x="282" y="132"/>
                    <a:pt x="282" y="132"/>
                  </a:cubicBezTo>
                  <a:cubicBezTo>
                    <a:pt x="151" y="262"/>
                    <a:pt x="151" y="262"/>
                    <a:pt x="151" y="262"/>
                  </a:cubicBezTo>
                  <a:cubicBezTo>
                    <a:pt x="127" y="253"/>
                    <a:pt x="127" y="253"/>
                    <a:pt x="127" y="253"/>
                  </a:cubicBezTo>
                  <a:close/>
                  <a:moveTo>
                    <a:pt x="168" y="269"/>
                  </a:moveTo>
                  <a:cubicBezTo>
                    <a:pt x="174" y="272"/>
                    <a:pt x="180" y="275"/>
                    <a:pt x="186" y="278"/>
                  </a:cubicBezTo>
                  <a:cubicBezTo>
                    <a:pt x="190" y="281"/>
                    <a:pt x="190" y="281"/>
                    <a:pt x="190" y="281"/>
                  </a:cubicBezTo>
                  <a:cubicBezTo>
                    <a:pt x="336" y="135"/>
                    <a:pt x="336" y="135"/>
                    <a:pt x="336" y="135"/>
                  </a:cubicBezTo>
                  <a:cubicBezTo>
                    <a:pt x="323" y="121"/>
                    <a:pt x="323" y="121"/>
                    <a:pt x="323" y="121"/>
                  </a:cubicBezTo>
                  <a:cubicBezTo>
                    <a:pt x="314" y="123"/>
                    <a:pt x="314" y="123"/>
                    <a:pt x="314" y="123"/>
                  </a:cubicBezTo>
                  <a:cubicBezTo>
                    <a:pt x="168" y="269"/>
                    <a:pt x="168" y="269"/>
                    <a:pt x="168" y="269"/>
                  </a:cubicBezTo>
                  <a:close/>
                  <a:moveTo>
                    <a:pt x="205" y="290"/>
                  </a:moveTo>
                  <a:cubicBezTo>
                    <a:pt x="210" y="294"/>
                    <a:pt x="210" y="294"/>
                    <a:pt x="210" y="294"/>
                  </a:cubicBezTo>
                  <a:cubicBezTo>
                    <a:pt x="210" y="294"/>
                    <a:pt x="210" y="294"/>
                    <a:pt x="210" y="294"/>
                  </a:cubicBezTo>
                  <a:cubicBezTo>
                    <a:pt x="211" y="294"/>
                    <a:pt x="211" y="295"/>
                    <a:pt x="212" y="295"/>
                  </a:cubicBezTo>
                  <a:cubicBezTo>
                    <a:pt x="213" y="296"/>
                    <a:pt x="214" y="297"/>
                    <a:pt x="216" y="298"/>
                  </a:cubicBezTo>
                  <a:cubicBezTo>
                    <a:pt x="224" y="304"/>
                    <a:pt x="224" y="304"/>
                    <a:pt x="224" y="304"/>
                  </a:cubicBezTo>
                  <a:cubicBezTo>
                    <a:pt x="363" y="165"/>
                    <a:pt x="363" y="165"/>
                    <a:pt x="363" y="165"/>
                  </a:cubicBezTo>
                  <a:cubicBezTo>
                    <a:pt x="347" y="147"/>
                    <a:pt x="347" y="147"/>
                    <a:pt x="347" y="147"/>
                  </a:cubicBezTo>
                  <a:cubicBezTo>
                    <a:pt x="205" y="290"/>
                    <a:pt x="205" y="290"/>
                    <a:pt x="205" y="290"/>
                  </a:cubicBezTo>
                  <a:close/>
                  <a:moveTo>
                    <a:pt x="237" y="315"/>
                  </a:moveTo>
                  <a:cubicBezTo>
                    <a:pt x="256" y="330"/>
                    <a:pt x="256" y="330"/>
                    <a:pt x="256" y="330"/>
                  </a:cubicBezTo>
                  <a:cubicBezTo>
                    <a:pt x="290" y="295"/>
                    <a:pt x="290" y="295"/>
                    <a:pt x="290" y="295"/>
                  </a:cubicBezTo>
                  <a:cubicBezTo>
                    <a:pt x="288" y="292"/>
                    <a:pt x="288" y="288"/>
                    <a:pt x="291" y="285"/>
                  </a:cubicBezTo>
                  <a:cubicBezTo>
                    <a:pt x="293" y="281"/>
                    <a:pt x="299" y="280"/>
                    <a:pt x="303" y="282"/>
                  </a:cubicBezTo>
                  <a:cubicBezTo>
                    <a:pt x="345" y="241"/>
                    <a:pt x="345" y="241"/>
                    <a:pt x="345" y="241"/>
                  </a:cubicBezTo>
                  <a:cubicBezTo>
                    <a:pt x="344" y="238"/>
                    <a:pt x="345" y="235"/>
                    <a:pt x="347" y="233"/>
                  </a:cubicBezTo>
                  <a:cubicBezTo>
                    <a:pt x="349" y="231"/>
                    <a:pt x="352" y="230"/>
                    <a:pt x="355" y="230"/>
                  </a:cubicBezTo>
                  <a:cubicBezTo>
                    <a:pt x="390" y="195"/>
                    <a:pt x="390" y="195"/>
                    <a:pt x="390" y="195"/>
                  </a:cubicBezTo>
                  <a:cubicBezTo>
                    <a:pt x="374" y="177"/>
                    <a:pt x="374" y="177"/>
                    <a:pt x="374" y="177"/>
                  </a:cubicBezTo>
                  <a:cubicBezTo>
                    <a:pt x="237" y="315"/>
                    <a:pt x="237" y="315"/>
                    <a:pt x="237" y="315"/>
                  </a:cubicBezTo>
                  <a:close/>
                  <a:moveTo>
                    <a:pt x="269" y="340"/>
                  </a:moveTo>
                  <a:cubicBezTo>
                    <a:pt x="303" y="306"/>
                    <a:pt x="303" y="306"/>
                    <a:pt x="303" y="306"/>
                  </a:cubicBezTo>
                  <a:cubicBezTo>
                    <a:pt x="322" y="321"/>
                    <a:pt x="322" y="321"/>
                    <a:pt x="322" y="321"/>
                  </a:cubicBezTo>
                  <a:cubicBezTo>
                    <a:pt x="288" y="355"/>
                    <a:pt x="288" y="355"/>
                    <a:pt x="288" y="355"/>
                  </a:cubicBezTo>
                  <a:cubicBezTo>
                    <a:pt x="269" y="340"/>
                    <a:pt x="269" y="340"/>
                    <a:pt x="269" y="340"/>
                  </a:cubicBezTo>
                  <a:close/>
                  <a:moveTo>
                    <a:pt x="299" y="367"/>
                  </a:moveTo>
                  <a:cubicBezTo>
                    <a:pt x="319" y="381"/>
                    <a:pt x="319" y="381"/>
                    <a:pt x="319" y="381"/>
                  </a:cubicBezTo>
                  <a:cubicBezTo>
                    <a:pt x="354" y="345"/>
                    <a:pt x="354" y="345"/>
                    <a:pt x="354" y="345"/>
                  </a:cubicBezTo>
                  <a:cubicBezTo>
                    <a:pt x="335" y="331"/>
                    <a:pt x="335" y="331"/>
                    <a:pt x="335" y="331"/>
                  </a:cubicBezTo>
                  <a:cubicBezTo>
                    <a:pt x="299" y="367"/>
                    <a:pt x="299" y="367"/>
                    <a:pt x="299" y="367"/>
                  </a:cubicBezTo>
                  <a:close/>
                  <a:moveTo>
                    <a:pt x="333" y="390"/>
                  </a:moveTo>
                  <a:cubicBezTo>
                    <a:pt x="367" y="355"/>
                    <a:pt x="367" y="355"/>
                    <a:pt x="367" y="355"/>
                  </a:cubicBezTo>
                  <a:cubicBezTo>
                    <a:pt x="386" y="370"/>
                    <a:pt x="386" y="370"/>
                    <a:pt x="386" y="370"/>
                  </a:cubicBezTo>
                  <a:cubicBezTo>
                    <a:pt x="353" y="404"/>
                    <a:pt x="353" y="404"/>
                    <a:pt x="353" y="404"/>
                  </a:cubicBezTo>
                  <a:cubicBezTo>
                    <a:pt x="333" y="390"/>
                    <a:pt x="333" y="390"/>
                    <a:pt x="333" y="390"/>
                  </a:cubicBezTo>
                  <a:close/>
                  <a:moveTo>
                    <a:pt x="366" y="414"/>
                  </a:moveTo>
                  <a:cubicBezTo>
                    <a:pt x="386" y="427"/>
                    <a:pt x="386" y="427"/>
                    <a:pt x="386" y="427"/>
                  </a:cubicBezTo>
                  <a:cubicBezTo>
                    <a:pt x="419" y="395"/>
                    <a:pt x="419" y="395"/>
                    <a:pt x="419" y="395"/>
                  </a:cubicBezTo>
                  <a:cubicBezTo>
                    <a:pt x="400" y="380"/>
                    <a:pt x="400" y="380"/>
                    <a:pt x="400" y="380"/>
                  </a:cubicBezTo>
                  <a:cubicBezTo>
                    <a:pt x="366" y="414"/>
                    <a:pt x="366" y="414"/>
                    <a:pt x="366" y="414"/>
                  </a:cubicBezTo>
                  <a:close/>
                  <a:moveTo>
                    <a:pt x="409" y="428"/>
                  </a:moveTo>
                  <a:cubicBezTo>
                    <a:pt x="432" y="405"/>
                    <a:pt x="432" y="405"/>
                    <a:pt x="432" y="405"/>
                  </a:cubicBezTo>
                  <a:cubicBezTo>
                    <a:pt x="435" y="407"/>
                    <a:pt x="435" y="407"/>
                    <a:pt x="435" y="407"/>
                  </a:cubicBezTo>
                  <a:cubicBezTo>
                    <a:pt x="432" y="410"/>
                    <a:pt x="429" y="413"/>
                    <a:pt x="425" y="415"/>
                  </a:cubicBezTo>
                  <a:cubicBezTo>
                    <a:pt x="409" y="428"/>
                    <a:pt x="409" y="428"/>
                    <a:pt x="409" y="428"/>
                  </a:cubicBezTo>
                  <a:close/>
                  <a:moveTo>
                    <a:pt x="316" y="293"/>
                  </a:moveTo>
                  <a:cubicBezTo>
                    <a:pt x="355" y="253"/>
                    <a:pt x="355" y="253"/>
                    <a:pt x="355" y="253"/>
                  </a:cubicBezTo>
                  <a:cubicBezTo>
                    <a:pt x="373" y="269"/>
                    <a:pt x="373" y="269"/>
                    <a:pt x="373" y="269"/>
                  </a:cubicBezTo>
                  <a:cubicBezTo>
                    <a:pt x="335" y="307"/>
                    <a:pt x="335" y="307"/>
                    <a:pt x="335" y="307"/>
                  </a:cubicBezTo>
                  <a:cubicBezTo>
                    <a:pt x="316" y="293"/>
                    <a:pt x="316" y="293"/>
                    <a:pt x="316" y="293"/>
                  </a:cubicBezTo>
                  <a:close/>
                  <a:moveTo>
                    <a:pt x="349" y="317"/>
                  </a:moveTo>
                  <a:cubicBezTo>
                    <a:pt x="385" y="280"/>
                    <a:pt x="385" y="280"/>
                    <a:pt x="385" y="280"/>
                  </a:cubicBezTo>
                  <a:cubicBezTo>
                    <a:pt x="403" y="296"/>
                    <a:pt x="403" y="296"/>
                    <a:pt x="403" y="296"/>
                  </a:cubicBezTo>
                  <a:cubicBezTo>
                    <a:pt x="368" y="332"/>
                    <a:pt x="368" y="332"/>
                    <a:pt x="368" y="332"/>
                  </a:cubicBezTo>
                  <a:cubicBezTo>
                    <a:pt x="349" y="317"/>
                    <a:pt x="349" y="317"/>
                    <a:pt x="349" y="317"/>
                  </a:cubicBezTo>
                  <a:close/>
                  <a:moveTo>
                    <a:pt x="381" y="342"/>
                  </a:moveTo>
                  <a:cubicBezTo>
                    <a:pt x="416" y="307"/>
                    <a:pt x="416" y="307"/>
                    <a:pt x="416" y="307"/>
                  </a:cubicBezTo>
                  <a:cubicBezTo>
                    <a:pt x="433" y="323"/>
                    <a:pt x="433" y="323"/>
                    <a:pt x="433" y="323"/>
                  </a:cubicBezTo>
                  <a:cubicBezTo>
                    <a:pt x="400" y="357"/>
                    <a:pt x="400" y="357"/>
                    <a:pt x="400" y="357"/>
                  </a:cubicBezTo>
                  <a:cubicBezTo>
                    <a:pt x="381" y="342"/>
                    <a:pt x="381" y="342"/>
                    <a:pt x="381" y="342"/>
                  </a:cubicBezTo>
                  <a:close/>
                  <a:moveTo>
                    <a:pt x="413" y="367"/>
                  </a:moveTo>
                  <a:cubicBezTo>
                    <a:pt x="446" y="334"/>
                    <a:pt x="446" y="334"/>
                    <a:pt x="446" y="334"/>
                  </a:cubicBezTo>
                  <a:cubicBezTo>
                    <a:pt x="464" y="350"/>
                    <a:pt x="464" y="350"/>
                    <a:pt x="464" y="350"/>
                  </a:cubicBezTo>
                  <a:cubicBezTo>
                    <a:pt x="432" y="381"/>
                    <a:pt x="432" y="381"/>
                    <a:pt x="432" y="381"/>
                  </a:cubicBezTo>
                  <a:cubicBezTo>
                    <a:pt x="413" y="367"/>
                    <a:pt x="413" y="367"/>
                    <a:pt x="413" y="367"/>
                  </a:cubicBezTo>
                  <a:close/>
                  <a:moveTo>
                    <a:pt x="446" y="391"/>
                  </a:moveTo>
                  <a:cubicBezTo>
                    <a:pt x="449" y="394"/>
                    <a:pt x="449" y="394"/>
                    <a:pt x="449" y="394"/>
                  </a:cubicBezTo>
                  <a:cubicBezTo>
                    <a:pt x="455" y="389"/>
                    <a:pt x="460" y="383"/>
                    <a:pt x="464" y="377"/>
                  </a:cubicBezTo>
                  <a:cubicBezTo>
                    <a:pt x="468" y="372"/>
                    <a:pt x="471" y="368"/>
                    <a:pt x="473" y="364"/>
                  </a:cubicBezTo>
                  <a:cubicBezTo>
                    <a:pt x="446" y="391"/>
                    <a:pt x="446" y="391"/>
                    <a:pt x="446" y="391"/>
                  </a:cubicBezTo>
                  <a:close/>
                  <a:moveTo>
                    <a:pt x="369" y="240"/>
                  </a:moveTo>
                  <a:cubicBezTo>
                    <a:pt x="402" y="207"/>
                    <a:pt x="402" y="207"/>
                    <a:pt x="402" y="207"/>
                  </a:cubicBezTo>
                  <a:cubicBezTo>
                    <a:pt x="418" y="225"/>
                    <a:pt x="418" y="225"/>
                    <a:pt x="418" y="225"/>
                  </a:cubicBezTo>
                  <a:cubicBezTo>
                    <a:pt x="387" y="256"/>
                    <a:pt x="387" y="256"/>
                    <a:pt x="387" y="256"/>
                  </a:cubicBezTo>
                  <a:cubicBezTo>
                    <a:pt x="369" y="240"/>
                    <a:pt x="369" y="240"/>
                    <a:pt x="369" y="240"/>
                  </a:cubicBezTo>
                  <a:close/>
                  <a:moveTo>
                    <a:pt x="399" y="267"/>
                  </a:moveTo>
                  <a:cubicBezTo>
                    <a:pt x="417" y="283"/>
                    <a:pt x="417" y="283"/>
                    <a:pt x="417" y="283"/>
                  </a:cubicBezTo>
                  <a:cubicBezTo>
                    <a:pt x="445" y="255"/>
                    <a:pt x="445" y="255"/>
                    <a:pt x="445" y="255"/>
                  </a:cubicBezTo>
                  <a:cubicBezTo>
                    <a:pt x="429" y="237"/>
                    <a:pt x="429" y="237"/>
                    <a:pt x="429" y="237"/>
                  </a:cubicBezTo>
                  <a:cubicBezTo>
                    <a:pt x="399" y="267"/>
                    <a:pt x="399" y="267"/>
                    <a:pt x="399" y="267"/>
                  </a:cubicBezTo>
                  <a:close/>
                  <a:moveTo>
                    <a:pt x="429" y="294"/>
                  </a:moveTo>
                  <a:cubicBezTo>
                    <a:pt x="447" y="310"/>
                    <a:pt x="447" y="310"/>
                    <a:pt x="447" y="310"/>
                  </a:cubicBezTo>
                  <a:cubicBezTo>
                    <a:pt x="472" y="285"/>
                    <a:pt x="472" y="285"/>
                    <a:pt x="472" y="285"/>
                  </a:cubicBezTo>
                  <a:cubicBezTo>
                    <a:pt x="456" y="267"/>
                    <a:pt x="456" y="267"/>
                    <a:pt x="456" y="267"/>
                  </a:cubicBezTo>
                  <a:cubicBezTo>
                    <a:pt x="429" y="294"/>
                    <a:pt x="429" y="294"/>
                    <a:pt x="429" y="294"/>
                  </a:cubicBezTo>
                  <a:close/>
                  <a:moveTo>
                    <a:pt x="459" y="321"/>
                  </a:moveTo>
                  <a:cubicBezTo>
                    <a:pt x="477" y="336"/>
                    <a:pt x="477" y="336"/>
                    <a:pt x="477" y="336"/>
                  </a:cubicBezTo>
                  <a:cubicBezTo>
                    <a:pt x="496" y="318"/>
                    <a:pt x="496" y="318"/>
                    <a:pt x="496" y="318"/>
                  </a:cubicBezTo>
                  <a:cubicBezTo>
                    <a:pt x="496" y="317"/>
                    <a:pt x="496" y="315"/>
                    <a:pt x="495" y="314"/>
                  </a:cubicBezTo>
                  <a:cubicBezTo>
                    <a:pt x="495" y="311"/>
                    <a:pt x="494" y="309"/>
                    <a:pt x="492" y="307"/>
                  </a:cubicBezTo>
                  <a:cubicBezTo>
                    <a:pt x="483" y="297"/>
                    <a:pt x="483" y="297"/>
                    <a:pt x="483" y="297"/>
                  </a:cubicBezTo>
                  <a:cubicBezTo>
                    <a:pt x="459" y="321"/>
                    <a:pt x="459" y="321"/>
                    <a:pt x="459" y="321"/>
                  </a:cubicBezTo>
                  <a:close/>
                  <a:moveTo>
                    <a:pt x="132" y="110"/>
                  </a:moveTo>
                  <a:cubicBezTo>
                    <a:pt x="0" y="242"/>
                    <a:pt x="0" y="242"/>
                    <a:pt x="0" y="242"/>
                  </a:cubicBezTo>
                  <a:cubicBezTo>
                    <a:pt x="16" y="193"/>
                    <a:pt x="16" y="193"/>
                    <a:pt x="16" y="193"/>
                  </a:cubicBezTo>
                  <a:cubicBezTo>
                    <a:pt x="199" y="10"/>
                    <a:pt x="199" y="10"/>
                    <a:pt x="199" y="10"/>
                  </a:cubicBezTo>
                  <a:cubicBezTo>
                    <a:pt x="229" y="14"/>
                    <a:pt x="229" y="14"/>
                    <a:pt x="229" y="14"/>
                  </a:cubicBezTo>
                  <a:cubicBezTo>
                    <a:pt x="181" y="62"/>
                    <a:pt x="181" y="62"/>
                    <a:pt x="181" y="62"/>
                  </a:cubicBezTo>
                  <a:cubicBezTo>
                    <a:pt x="130" y="83"/>
                    <a:pt x="130" y="83"/>
                    <a:pt x="130" y="83"/>
                  </a:cubicBezTo>
                  <a:cubicBezTo>
                    <a:pt x="125" y="85"/>
                    <a:pt x="123" y="90"/>
                    <a:pt x="125" y="95"/>
                  </a:cubicBezTo>
                  <a:cubicBezTo>
                    <a:pt x="125" y="96"/>
                    <a:pt x="125" y="96"/>
                    <a:pt x="125" y="96"/>
                  </a:cubicBezTo>
                  <a:cubicBezTo>
                    <a:pt x="132" y="110"/>
                    <a:pt x="132" y="110"/>
                    <a:pt x="132" y="110"/>
                  </a:cubicBezTo>
                  <a:close/>
                  <a:moveTo>
                    <a:pt x="221" y="45"/>
                  </a:moveTo>
                  <a:cubicBezTo>
                    <a:pt x="261" y="29"/>
                    <a:pt x="261" y="29"/>
                    <a:pt x="261" y="29"/>
                  </a:cubicBezTo>
                  <a:cubicBezTo>
                    <a:pt x="267" y="26"/>
                    <a:pt x="272" y="24"/>
                    <a:pt x="277" y="22"/>
                  </a:cubicBezTo>
                  <a:cubicBezTo>
                    <a:pt x="280" y="20"/>
                    <a:pt x="280" y="20"/>
                    <a:pt x="280" y="20"/>
                  </a:cubicBezTo>
                  <a:cubicBezTo>
                    <a:pt x="250" y="16"/>
                    <a:pt x="250" y="16"/>
                    <a:pt x="250" y="16"/>
                  </a:cubicBezTo>
                  <a:cubicBezTo>
                    <a:pt x="221" y="45"/>
                    <a:pt x="221" y="45"/>
                    <a:pt x="221" y="45"/>
                  </a:cubicBezTo>
                  <a:close/>
                  <a:moveTo>
                    <a:pt x="178" y="8"/>
                  </a:moveTo>
                  <a:cubicBezTo>
                    <a:pt x="26" y="159"/>
                    <a:pt x="26" y="159"/>
                    <a:pt x="26" y="159"/>
                  </a:cubicBezTo>
                  <a:cubicBezTo>
                    <a:pt x="42" y="110"/>
                    <a:pt x="42" y="110"/>
                    <a:pt x="42" y="110"/>
                  </a:cubicBezTo>
                  <a:cubicBezTo>
                    <a:pt x="147" y="5"/>
                    <a:pt x="147" y="5"/>
                    <a:pt x="147" y="5"/>
                  </a:cubicBezTo>
                  <a:cubicBezTo>
                    <a:pt x="163" y="6"/>
                    <a:pt x="163" y="6"/>
                    <a:pt x="163" y="6"/>
                  </a:cubicBezTo>
                  <a:cubicBezTo>
                    <a:pt x="163" y="6"/>
                    <a:pt x="163" y="6"/>
                    <a:pt x="163" y="6"/>
                  </a:cubicBezTo>
                  <a:cubicBezTo>
                    <a:pt x="178" y="8"/>
                    <a:pt x="178" y="8"/>
                    <a:pt x="178" y="8"/>
                  </a:cubicBezTo>
                  <a:close/>
                  <a:moveTo>
                    <a:pt x="125" y="3"/>
                  </a:moveTo>
                  <a:cubicBezTo>
                    <a:pt x="95" y="0"/>
                    <a:pt x="95" y="0"/>
                    <a:pt x="95" y="0"/>
                  </a:cubicBezTo>
                  <a:cubicBezTo>
                    <a:pt x="68" y="27"/>
                    <a:pt x="68" y="27"/>
                    <a:pt x="68" y="27"/>
                  </a:cubicBezTo>
                  <a:cubicBezTo>
                    <a:pt x="52" y="76"/>
                    <a:pt x="52" y="76"/>
                    <a:pt x="52" y="76"/>
                  </a:cubicBezTo>
                  <a:lnTo>
                    <a:pt x="125" y="3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8" name="Freeform 298"/>
            <p:cNvSpPr>
              <a:spLocks noEditPoints="1"/>
            </p:cNvSpPr>
            <p:nvPr/>
          </p:nvSpPr>
          <p:spPr bwMode="auto">
            <a:xfrm>
              <a:off x="6080126" y="2049463"/>
              <a:ext cx="112713" cy="147637"/>
            </a:xfrm>
            <a:custGeom>
              <a:avLst/>
              <a:gdLst>
                <a:gd name="T0" fmla="*/ 11 w 67"/>
                <a:gd name="T1" fmla="*/ 82 h 88"/>
                <a:gd name="T2" fmla="*/ 19 w 67"/>
                <a:gd name="T3" fmla="*/ 86 h 88"/>
                <a:gd name="T4" fmla="*/ 19 w 67"/>
                <a:gd name="T5" fmla="*/ 86 h 88"/>
                <a:gd name="T6" fmla="*/ 19 w 67"/>
                <a:gd name="T7" fmla="*/ 86 h 88"/>
                <a:gd name="T8" fmla="*/ 24 w 67"/>
                <a:gd name="T9" fmla="*/ 88 h 88"/>
                <a:gd name="T10" fmla="*/ 30 w 67"/>
                <a:gd name="T11" fmla="*/ 88 h 88"/>
                <a:gd name="T12" fmla="*/ 35 w 67"/>
                <a:gd name="T13" fmla="*/ 85 h 88"/>
                <a:gd name="T14" fmla="*/ 35 w 67"/>
                <a:gd name="T15" fmla="*/ 85 h 88"/>
                <a:gd name="T16" fmla="*/ 38 w 67"/>
                <a:gd name="T17" fmla="*/ 81 h 88"/>
                <a:gd name="T18" fmla="*/ 65 w 67"/>
                <a:gd name="T19" fmla="*/ 34 h 88"/>
                <a:gd name="T20" fmla="*/ 67 w 67"/>
                <a:gd name="T21" fmla="*/ 26 h 88"/>
                <a:gd name="T22" fmla="*/ 11 w 67"/>
                <a:gd name="T23" fmla="*/ 82 h 88"/>
                <a:gd name="T24" fmla="*/ 57 w 67"/>
                <a:gd name="T25" fmla="*/ 12 h 88"/>
                <a:gd name="T26" fmla="*/ 0 w 67"/>
                <a:gd name="T27" fmla="*/ 69 h 88"/>
                <a:gd name="T28" fmla="*/ 42 w 67"/>
                <a:gd name="T29" fmla="*/ 0 h 88"/>
                <a:gd name="T30" fmla="*/ 57 w 67"/>
                <a:gd name="T31" fmla="*/ 12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7" h="88">
                  <a:moveTo>
                    <a:pt x="11" y="82"/>
                  </a:moveTo>
                  <a:cubicBezTo>
                    <a:pt x="19" y="86"/>
                    <a:pt x="19" y="86"/>
                    <a:pt x="19" y="86"/>
                  </a:cubicBezTo>
                  <a:cubicBezTo>
                    <a:pt x="19" y="86"/>
                    <a:pt x="19" y="86"/>
                    <a:pt x="19" y="86"/>
                  </a:cubicBezTo>
                  <a:cubicBezTo>
                    <a:pt x="19" y="86"/>
                    <a:pt x="19" y="86"/>
                    <a:pt x="19" y="86"/>
                  </a:cubicBezTo>
                  <a:cubicBezTo>
                    <a:pt x="21" y="87"/>
                    <a:pt x="23" y="88"/>
                    <a:pt x="24" y="88"/>
                  </a:cubicBezTo>
                  <a:cubicBezTo>
                    <a:pt x="26" y="88"/>
                    <a:pt x="28" y="88"/>
                    <a:pt x="30" y="88"/>
                  </a:cubicBezTo>
                  <a:cubicBezTo>
                    <a:pt x="32" y="87"/>
                    <a:pt x="33" y="86"/>
                    <a:pt x="35" y="85"/>
                  </a:cubicBezTo>
                  <a:cubicBezTo>
                    <a:pt x="35" y="85"/>
                    <a:pt x="35" y="85"/>
                    <a:pt x="35" y="85"/>
                  </a:cubicBezTo>
                  <a:cubicBezTo>
                    <a:pt x="36" y="84"/>
                    <a:pt x="38" y="83"/>
                    <a:pt x="38" y="81"/>
                  </a:cubicBezTo>
                  <a:cubicBezTo>
                    <a:pt x="65" y="34"/>
                    <a:pt x="65" y="34"/>
                    <a:pt x="65" y="34"/>
                  </a:cubicBezTo>
                  <a:cubicBezTo>
                    <a:pt x="67" y="31"/>
                    <a:pt x="67" y="29"/>
                    <a:pt x="67" y="26"/>
                  </a:cubicBezTo>
                  <a:cubicBezTo>
                    <a:pt x="11" y="82"/>
                    <a:pt x="11" y="82"/>
                    <a:pt x="11" y="82"/>
                  </a:cubicBezTo>
                  <a:close/>
                  <a:moveTo>
                    <a:pt x="57" y="12"/>
                  </a:moveTo>
                  <a:cubicBezTo>
                    <a:pt x="0" y="69"/>
                    <a:pt x="0" y="69"/>
                    <a:pt x="0" y="69"/>
                  </a:cubicBezTo>
                  <a:cubicBezTo>
                    <a:pt x="42" y="0"/>
                    <a:pt x="42" y="0"/>
                    <a:pt x="42" y="0"/>
                  </a:cubicBezTo>
                  <a:lnTo>
                    <a:pt x="57" y="12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9" name="Freeform 299"/>
            <p:cNvSpPr>
              <a:spLocks noEditPoints="1"/>
            </p:cNvSpPr>
            <p:nvPr/>
          </p:nvSpPr>
          <p:spPr bwMode="auto">
            <a:xfrm>
              <a:off x="5980113" y="1981201"/>
              <a:ext cx="141288" cy="174625"/>
            </a:xfrm>
            <a:custGeom>
              <a:avLst/>
              <a:gdLst>
                <a:gd name="T0" fmla="*/ 0 w 89"/>
                <a:gd name="T1" fmla="*/ 86 h 110"/>
                <a:gd name="T2" fmla="*/ 20 w 89"/>
                <a:gd name="T3" fmla="*/ 98 h 110"/>
                <a:gd name="T4" fmla="*/ 89 w 89"/>
                <a:gd name="T5" fmla="*/ 29 h 110"/>
                <a:gd name="T6" fmla="*/ 69 w 89"/>
                <a:gd name="T7" fmla="*/ 13 h 110"/>
                <a:gd name="T8" fmla="*/ 6 w 89"/>
                <a:gd name="T9" fmla="*/ 77 h 110"/>
                <a:gd name="T10" fmla="*/ 0 w 89"/>
                <a:gd name="T11" fmla="*/ 86 h 110"/>
                <a:gd name="T12" fmla="*/ 0 w 89"/>
                <a:gd name="T13" fmla="*/ 86 h 110"/>
                <a:gd name="T14" fmla="*/ 36 w 89"/>
                <a:gd name="T15" fmla="*/ 107 h 110"/>
                <a:gd name="T16" fmla="*/ 57 w 89"/>
                <a:gd name="T17" fmla="*/ 85 h 110"/>
                <a:gd name="T18" fmla="*/ 43 w 89"/>
                <a:gd name="T19" fmla="*/ 110 h 110"/>
                <a:gd name="T20" fmla="*/ 36 w 89"/>
                <a:gd name="T21" fmla="*/ 107 h 110"/>
                <a:gd name="T22" fmla="*/ 36 w 89"/>
                <a:gd name="T23" fmla="*/ 107 h 110"/>
                <a:gd name="T24" fmla="*/ 55 w 89"/>
                <a:gd name="T25" fmla="*/ 2 h 110"/>
                <a:gd name="T26" fmla="*/ 53 w 89"/>
                <a:gd name="T27" fmla="*/ 0 h 110"/>
                <a:gd name="T28" fmla="*/ 45 w 89"/>
                <a:gd name="T29" fmla="*/ 13 h 110"/>
                <a:gd name="T30" fmla="*/ 55 w 89"/>
                <a:gd name="T31" fmla="*/ 2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9" h="110">
                  <a:moveTo>
                    <a:pt x="0" y="86"/>
                  </a:moveTo>
                  <a:lnTo>
                    <a:pt x="20" y="98"/>
                  </a:lnTo>
                  <a:lnTo>
                    <a:pt x="89" y="29"/>
                  </a:lnTo>
                  <a:lnTo>
                    <a:pt x="69" y="13"/>
                  </a:lnTo>
                  <a:lnTo>
                    <a:pt x="6" y="77"/>
                  </a:lnTo>
                  <a:lnTo>
                    <a:pt x="0" y="86"/>
                  </a:lnTo>
                  <a:lnTo>
                    <a:pt x="0" y="86"/>
                  </a:lnTo>
                  <a:close/>
                  <a:moveTo>
                    <a:pt x="36" y="107"/>
                  </a:moveTo>
                  <a:lnTo>
                    <a:pt x="57" y="85"/>
                  </a:lnTo>
                  <a:lnTo>
                    <a:pt x="43" y="110"/>
                  </a:lnTo>
                  <a:lnTo>
                    <a:pt x="36" y="107"/>
                  </a:lnTo>
                  <a:lnTo>
                    <a:pt x="36" y="107"/>
                  </a:lnTo>
                  <a:close/>
                  <a:moveTo>
                    <a:pt x="55" y="2"/>
                  </a:moveTo>
                  <a:lnTo>
                    <a:pt x="53" y="0"/>
                  </a:lnTo>
                  <a:lnTo>
                    <a:pt x="45" y="13"/>
                  </a:lnTo>
                  <a:lnTo>
                    <a:pt x="55" y="2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0" name="Freeform 300"/>
            <p:cNvSpPr>
              <a:spLocks noEditPoints="1"/>
            </p:cNvSpPr>
            <p:nvPr/>
          </p:nvSpPr>
          <p:spPr bwMode="auto">
            <a:xfrm>
              <a:off x="5888038" y="1927226"/>
              <a:ext cx="149225" cy="174625"/>
            </a:xfrm>
            <a:custGeom>
              <a:avLst/>
              <a:gdLst>
                <a:gd name="T0" fmla="*/ 47 w 89"/>
                <a:gd name="T1" fmla="*/ 4 h 103"/>
                <a:gd name="T2" fmla="*/ 0 w 89"/>
                <a:gd name="T3" fmla="*/ 82 h 103"/>
                <a:gd name="T4" fmla="*/ 2 w 89"/>
                <a:gd name="T5" fmla="*/ 82 h 103"/>
                <a:gd name="T6" fmla="*/ 73 w 89"/>
                <a:gd name="T7" fmla="*/ 11 h 103"/>
                <a:gd name="T8" fmla="*/ 73 w 89"/>
                <a:gd name="T9" fmla="*/ 10 h 103"/>
                <a:gd name="T10" fmla="*/ 56 w 89"/>
                <a:gd name="T11" fmla="*/ 2 h 103"/>
                <a:gd name="T12" fmla="*/ 51 w 89"/>
                <a:gd name="T13" fmla="*/ 0 h 103"/>
                <a:gd name="T14" fmla="*/ 47 w 89"/>
                <a:gd name="T15" fmla="*/ 4 h 103"/>
                <a:gd name="T16" fmla="*/ 16 w 89"/>
                <a:gd name="T17" fmla="*/ 91 h 103"/>
                <a:gd name="T18" fmla="*/ 88 w 89"/>
                <a:gd name="T19" fmla="*/ 20 h 103"/>
                <a:gd name="T20" fmla="*/ 89 w 89"/>
                <a:gd name="T21" fmla="*/ 20 h 103"/>
                <a:gd name="T22" fmla="*/ 40 w 89"/>
                <a:gd name="T23" fmla="*/ 101 h 103"/>
                <a:gd name="T24" fmla="*/ 38 w 89"/>
                <a:gd name="T25" fmla="*/ 103 h 103"/>
                <a:gd name="T26" fmla="*/ 16 w 89"/>
                <a:gd name="T27" fmla="*/ 91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9" h="103">
                  <a:moveTo>
                    <a:pt x="47" y="4"/>
                  </a:moveTo>
                  <a:cubicBezTo>
                    <a:pt x="0" y="82"/>
                    <a:pt x="0" y="82"/>
                    <a:pt x="0" y="82"/>
                  </a:cubicBezTo>
                  <a:cubicBezTo>
                    <a:pt x="2" y="82"/>
                    <a:pt x="2" y="82"/>
                    <a:pt x="2" y="82"/>
                  </a:cubicBezTo>
                  <a:cubicBezTo>
                    <a:pt x="73" y="11"/>
                    <a:pt x="73" y="11"/>
                    <a:pt x="73" y="11"/>
                  </a:cubicBezTo>
                  <a:cubicBezTo>
                    <a:pt x="73" y="10"/>
                    <a:pt x="73" y="10"/>
                    <a:pt x="73" y="10"/>
                  </a:cubicBezTo>
                  <a:cubicBezTo>
                    <a:pt x="68" y="7"/>
                    <a:pt x="62" y="5"/>
                    <a:pt x="56" y="2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47" y="4"/>
                    <a:pt x="47" y="4"/>
                    <a:pt x="47" y="4"/>
                  </a:cubicBezTo>
                  <a:close/>
                  <a:moveTo>
                    <a:pt x="16" y="91"/>
                  </a:moveTo>
                  <a:cubicBezTo>
                    <a:pt x="88" y="20"/>
                    <a:pt x="88" y="20"/>
                    <a:pt x="88" y="20"/>
                  </a:cubicBezTo>
                  <a:cubicBezTo>
                    <a:pt x="89" y="20"/>
                    <a:pt x="89" y="20"/>
                    <a:pt x="89" y="20"/>
                  </a:cubicBezTo>
                  <a:cubicBezTo>
                    <a:pt x="40" y="101"/>
                    <a:pt x="40" y="101"/>
                    <a:pt x="40" y="101"/>
                  </a:cubicBezTo>
                  <a:cubicBezTo>
                    <a:pt x="38" y="103"/>
                    <a:pt x="38" y="103"/>
                    <a:pt x="38" y="103"/>
                  </a:cubicBezTo>
                  <a:lnTo>
                    <a:pt x="16" y="91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1" name="Freeform 301"/>
            <p:cNvSpPr>
              <a:spLocks noEditPoints="1"/>
            </p:cNvSpPr>
            <p:nvPr/>
          </p:nvSpPr>
          <p:spPr bwMode="auto">
            <a:xfrm>
              <a:off x="5973763" y="1435101"/>
              <a:ext cx="671513" cy="496887"/>
            </a:xfrm>
            <a:custGeom>
              <a:avLst/>
              <a:gdLst>
                <a:gd name="T0" fmla="*/ 345 w 399"/>
                <a:gd name="T1" fmla="*/ 295 h 295"/>
                <a:gd name="T2" fmla="*/ 347 w 399"/>
                <a:gd name="T3" fmla="*/ 294 h 295"/>
                <a:gd name="T4" fmla="*/ 397 w 399"/>
                <a:gd name="T5" fmla="*/ 260 h 295"/>
                <a:gd name="T6" fmla="*/ 399 w 399"/>
                <a:gd name="T7" fmla="*/ 259 h 295"/>
                <a:gd name="T8" fmla="*/ 394 w 399"/>
                <a:gd name="T9" fmla="*/ 241 h 295"/>
                <a:gd name="T10" fmla="*/ 342 w 399"/>
                <a:gd name="T11" fmla="*/ 293 h 295"/>
                <a:gd name="T12" fmla="*/ 345 w 399"/>
                <a:gd name="T13" fmla="*/ 295 h 295"/>
                <a:gd name="T14" fmla="*/ 388 w 399"/>
                <a:gd name="T15" fmla="*/ 223 h 295"/>
                <a:gd name="T16" fmla="*/ 331 w 399"/>
                <a:gd name="T17" fmla="*/ 280 h 295"/>
                <a:gd name="T18" fmla="*/ 315 w 399"/>
                <a:gd name="T19" fmla="*/ 263 h 295"/>
                <a:gd name="T20" fmla="*/ 380 w 399"/>
                <a:gd name="T21" fmla="*/ 198 h 295"/>
                <a:gd name="T22" fmla="*/ 388 w 399"/>
                <a:gd name="T23" fmla="*/ 223 h 295"/>
                <a:gd name="T24" fmla="*/ 374 w 399"/>
                <a:gd name="T25" fmla="*/ 180 h 295"/>
                <a:gd name="T26" fmla="*/ 304 w 399"/>
                <a:gd name="T27" fmla="*/ 250 h 295"/>
                <a:gd name="T28" fmla="*/ 288 w 399"/>
                <a:gd name="T29" fmla="*/ 233 h 295"/>
                <a:gd name="T30" fmla="*/ 366 w 399"/>
                <a:gd name="T31" fmla="*/ 154 h 295"/>
                <a:gd name="T32" fmla="*/ 374 w 399"/>
                <a:gd name="T33" fmla="*/ 180 h 295"/>
                <a:gd name="T34" fmla="*/ 361 w 399"/>
                <a:gd name="T35" fmla="*/ 137 h 295"/>
                <a:gd name="T36" fmla="*/ 353 w 399"/>
                <a:gd name="T37" fmla="*/ 111 h 295"/>
                <a:gd name="T38" fmla="*/ 261 w 399"/>
                <a:gd name="T39" fmla="*/ 203 h 295"/>
                <a:gd name="T40" fmla="*/ 277 w 399"/>
                <a:gd name="T41" fmla="*/ 220 h 295"/>
                <a:gd name="T42" fmla="*/ 361 w 399"/>
                <a:gd name="T43" fmla="*/ 137 h 295"/>
                <a:gd name="T44" fmla="*/ 347 w 399"/>
                <a:gd name="T45" fmla="*/ 93 h 295"/>
                <a:gd name="T46" fmla="*/ 339 w 399"/>
                <a:gd name="T47" fmla="*/ 68 h 295"/>
                <a:gd name="T48" fmla="*/ 234 w 399"/>
                <a:gd name="T49" fmla="*/ 173 h 295"/>
                <a:gd name="T50" fmla="*/ 250 w 399"/>
                <a:gd name="T51" fmla="*/ 190 h 295"/>
                <a:gd name="T52" fmla="*/ 347 w 399"/>
                <a:gd name="T53" fmla="*/ 93 h 295"/>
                <a:gd name="T54" fmla="*/ 333 w 399"/>
                <a:gd name="T55" fmla="*/ 50 h 295"/>
                <a:gd name="T56" fmla="*/ 325 w 399"/>
                <a:gd name="T57" fmla="*/ 24 h 295"/>
                <a:gd name="T58" fmla="*/ 207 w 399"/>
                <a:gd name="T59" fmla="*/ 143 h 295"/>
                <a:gd name="T60" fmla="*/ 223 w 399"/>
                <a:gd name="T61" fmla="*/ 160 h 295"/>
                <a:gd name="T62" fmla="*/ 333 w 399"/>
                <a:gd name="T63" fmla="*/ 50 h 295"/>
                <a:gd name="T64" fmla="*/ 320 w 399"/>
                <a:gd name="T65" fmla="*/ 6 h 295"/>
                <a:gd name="T66" fmla="*/ 195 w 399"/>
                <a:gd name="T67" fmla="*/ 131 h 295"/>
                <a:gd name="T68" fmla="*/ 180 w 399"/>
                <a:gd name="T69" fmla="*/ 113 h 295"/>
                <a:gd name="T70" fmla="*/ 179 w 399"/>
                <a:gd name="T71" fmla="*/ 113 h 295"/>
                <a:gd name="T72" fmla="*/ 284 w 399"/>
                <a:gd name="T73" fmla="*/ 8 h 295"/>
                <a:gd name="T74" fmla="*/ 318 w 399"/>
                <a:gd name="T75" fmla="*/ 0 h 295"/>
                <a:gd name="T76" fmla="*/ 320 w 399"/>
                <a:gd name="T77" fmla="*/ 6 h 295"/>
                <a:gd name="T78" fmla="*/ 254 w 399"/>
                <a:gd name="T79" fmla="*/ 15 h 295"/>
                <a:gd name="T80" fmla="*/ 155 w 399"/>
                <a:gd name="T81" fmla="*/ 114 h 295"/>
                <a:gd name="T82" fmla="*/ 109 w 399"/>
                <a:gd name="T83" fmla="*/ 126 h 295"/>
                <a:gd name="T84" fmla="*/ 211 w 399"/>
                <a:gd name="T85" fmla="*/ 24 h 295"/>
                <a:gd name="T86" fmla="*/ 216 w 399"/>
                <a:gd name="T87" fmla="*/ 23 h 295"/>
                <a:gd name="T88" fmla="*/ 254 w 399"/>
                <a:gd name="T89" fmla="*/ 15 h 295"/>
                <a:gd name="T90" fmla="*/ 179 w 399"/>
                <a:gd name="T91" fmla="*/ 32 h 295"/>
                <a:gd name="T92" fmla="*/ 175 w 399"/>
                <a:gd name="T93" fmla="*/ 34 h 295"/>
                <a:gd name="T94" fmla="*/ 175 w 399"/>
                <a:gd name="T95" fmla="*/ 34 h 295"/>
                <a:gd name="T96" fmla="*/ 175 w 399"/>
                <a:gd name="T97" fmla="*/ 34 h 295"/>
                <a:gd name="T98" fmla="*/ 174 w 399"/>
                <a:gd name="T99" fmla="*/ 34 h 295"/>
                <a:gd name="T100" fmla="*/ 174 w 399"/>
                <a:gd name="T101" fmla="*/ 34 h 295"/>
                <a:gd name="T102" fmla="*/ 164 w 399"/>
                <a:gd name="T103" fmla="*/ 37 h 295"/>
                <a:gd name="T104" fmla="*/ 129 w 399"/>
                <a:gd name="T105" fmla="*/ 50 h 295"/>
                <a:gd name="T106" fmla="*/ 35 w 399"/>
                <a:gd name="T107" fmla="*/ 143 h 295"/>
                <a:gd name="T108" fmla="*/ 53 w 399"/>
                <a:gd name="T109" fmla="*/ 142 h 295"/>
                <a:gd name="T110" fmla="*/ 77 w 399"/>
                <a:gd name="T111" fmla="*/ 135 h 295"/>
                <a:gd name="T112" fmla="*/ 179 w 399"/>
                <a:gd name="T113" fmla="*/ 32 h 295"/>
                <a:gd name="T114" fmla="*/ 89 w 399"/>
                <a:gd name="T115" fmla="*/ 66 h 295"/>
                <a:gd name="T116" fmla="*/ 17 w 399"/>
                <a:gd name="T117" fmla="*/ 137 h 295"/>
                <a:gd name="T118" fmla="*/ 0 w 399"/>
                <a:gd name="T119" fmla="*/ 121 h 295"/>
                <a:gd name="T120" fmla="*/ 32 w 399"/>
                <a:gd name="T121" fmla="*/ 89 h 295"/>
                <a:gd name="T122" fmla="*/ 89 w 399"/>
                <a:gd name="T123" fmla="*/ 66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9" h="295">
                  <a:moveTo>
                    <a:pt x="345" y="295"/>
                  </a:moveTo>
                  <a:cubicBezTo>
                    <a:pt x="345" y="295"/>
                    <a:pt x="346" y="294"/>
                    <a:pt x="347" y="294"/>
                  </a:cubicBezTo>
                  <a:cubicBezTo>
                    <a:pt x="397" y="260"/>
                    <a:pt x="397" y="260"/>
                    <a:pt x="397" y="260"/>
                  </a:cubicBezTo>
                  <a:cubicBezTo>
                    <a:pt x="398" y="260"/>
                    <a:pt x="398" y="260"/>
                    <a:pt x="399" y="259"/>
                  </a:cubicBezTo>
                  <a:cubicBezTo>
                    <a:pt x="394" y="241"/>
                    <a:pt x="394" y="241"/>
                    <a:pt x="394" y="241"/>
                  </a:cubicBezTo>
                  <a:cubicBezTo>
                    <a:pt x="342" y="293"/>
                    <a:pt x="342" y="293"/>
                    <a:pt x="342" y="293"/>
                  </a:cubicBezTo>
                  <a:cubicBezTo>
                    <a:pt x="345" y="295"/>
                    <a:pt x="345" y="295"/>
                    <a:pt x="345" y="295"/>
                  </a:cubicBezTo>
                  <a:close/>
                  <a:moveTo>
                    <a:pt x="388" y="223"/>
                  </a:moveTo>
                  <a:cubicBezTo>
                    <a:pt x="331" y="280"/>
                    <a:pt x="331" y="280"/>
                    <a:pt x="331" y="280"/>
                  </a:cubicBezTo>
                  <a:cubicBezTo>
                    <a:pt x="315" y="263"/>
                    <a:pt x="315" y="263"/>
                    <a:pt x="315" y="263"/>
                  </a:cubicBezTo>
                  <a:cubicBezTo>
                    <a:pt x="380" y="198"/>
                    <a:pt x="380" y="198"/>
                    <a:pt x="380" y="198"/>
                  </a:cubicBezTo>
                  <a:cubicBezTo>
                    <a:pt x="388" y="223"/>
                    <a:pt x="388" y="223"/>
                    <a:pt x="388" y="223"/>
                  </a:cubicBezTo>
                  <a:close/>
                  <a:moveTo>
                    <a:pt x="374" y="180"/>
                  </a:moveTo>
                  <a:cubicBezTo>
                    <a:pt x="304" y="250"/>
                    <a:pt x="304" y="250"/>
                    <a:pt x="304" y="250"/>
                  </a:cubicBezTo>
                  <a:cubicBezTo>
                    <a:pt x="288" y="233"/>
                    <a:pt x="288" y="233"/>
                    <a:pt x="288" y="233"/>
                  </a:cubicBezTo>
                  <a:cubicBezTo>
                    <a:pt x="366" y="154"/>
                    <a:pt x="366" y="154"/>
                    <a:pt x="366" y="154"/>
                  </a:cubicBezTo>
                  <a:cubicBezTo>
                    <a:pt x="374" y="180"/>
                    <a:pt x="374" y="180"/>
                    <a:pt x="374" y="180"/>
                  </a:cubicBezTo>
                  <a:close/>
                  <a:moveTo>
                    <a:pt x="361" y="137"/>
                  </a:moveTo>
                  <a:cubicBezTo>
                    <a:pt x="353" y="111"/>
                    <a:pt x="353" y="111"/>
                    <a:pt x="353" y="111"/>
                  </a:cubicBezTo>
                  <a:cubicBezTo>
                    <a:pt x="261" y="203"/>
                    <a:pt x="261" y="203"/>
                    <a:pt x="261" y="203"/>
                  </a:cubicBezTo>
                  <a:cubicBezTo>
                    <a:pt x="277" y="220"/>
                    <a:pt x="277" y="220"/>
                    <a:pt x="277" y="220"/>
                  </a:cubicBezTo>
                  <a:cubicBezTo>
                    <a:pt x="361" y="137"/>
                    <a:pt x="361" y="137"/>
                    <a:pt x="361" y="137"/>
                  </a:cubicBezTo>
                  <a:close/>
                  <a:moveTo>
                    <a:pt x="347" y="93"/>
                  </a:moveTo>
                  <a:cubicBezTo>
                    <a:pt x="339" y="68"/>
                    <a:pt x="339" y="68"/>
                    <a:pt x="339" y="68"/>
                  </a:cubicBezTo>
                  <a:cubicBezTo>
                    <a:pt x="234" y="173"/>
                    <a:pt x="234" y="173"/>
                    <a:pt x="234" y="173"/>
                  </a:cubicBezTo>
                  <a:cubicBezTo>
                    <a:pt x="250" y="190"/>
                    <a:pt x="250" y="190"/>
                    <a:pt x="250" y="190"/>
                  </a:cubicBezTo>
                  <a:cubicBezTo>
                    <a:pt x="347" y="93"/>
                    <a:pt x="347" y="93"/>
                    <a:pt x="347" y="93"/>
                  </a:cubicBezTo>
                  <a:close/>
                  <a:moveTo>
                    <a:pt x="333" y="50"/>
                  </a:moveTo>
                  <a:cubicBezTo>
                    <a:pt x="325" y="24"/>
                    <a:pt x="325" y="24"/>
                    <a:pt x="325" y="24"/>
                  </a:cubicBezTo>
                  <a:cubicBezTo>
                    <a:pt x="207" y="143"/>
                    <a:pt x="207" y="143"/>
                    <a:pt x="207" y="143"/>
                  </a:cubicBezTo>
                  <a:cubicBezTo>
                    <a:pt x="223" y="160"/>
                    <a:pt x="223" y="160"/>
                    <a:pt x="223" y="160"/>
                  </a:cubicBezTo>
                  <a:cubicBezTo>
                    <a:pt x="333" y="50"/>
                    <a:pt x="333" y="50"/>
                    <a:pt x="333" y="50"/>
                  </a:cubicBezTo>
                  <a:close/>
                  <a:moveTo>
                    <a:pt x="320" y="6"/>
                  </a:moveTo>
                  <a:cubicBezTo>
                    <a:pt x="195" y="131"/>
                    <a:pt x="195" y="131"/>
                    <a:pt x="195" y="131"/>
                  </a:cubicBezTo>
                  <a:cubicBezTo>
                    <a:pt x="180" y="113"/>
                    <a:pt x="180" y="113"/>
                    <a:pt x="180" y="113"/>
                  </a:cubicBezTo>
                  <a:cubicBezTo>
                    <a:pt x="179" y="113"/>
                    <a:pt x="179" y="113"/>
                    <a:pt x="179" y="113"/>
                  </a:cubicBezTo>
                  <a:cubicBezTo>
                    <a:pt x="284" y="8"/>
                    <a:pt x="284" y="8"/>
                    <a:pt x="284" y="8"/>
                  </a:cubicBezTo>
                  <a:cubicBezTo>
                    <a:pt x="318" y="0"/>
                    <a:pt x="318" y="0"/>
                    <a:pt x="318" y="0"/>
                  </a:cubicBezTo>
                  <a:cubicBezTo>
                    <a:pt x="320" y="6"/>
                    <a:pt x="320" y="6"/>
                    <a:pt x="320" y="6"/>
                  </a:cubicBezTo>
                  <a:close/>
                  <a:moveTo>
                    <a:pt x="254" y="15"/>
                  </a:moveTo>
                  <a:cubicBezTo>
                    <a:pt x="155" y="114"/>
                    <a:pt x="155" y="114"/>
                    <a:pt x="155" y="114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211" y="24"/>
                    <a:pt x="211" y="24"/>
                    <a:pt x="211" y="24"/>
                  </a:cubicBezTo>
                  <a:cubicBezTo>
                    <a:pt x="216" y="23"/>
                    <a:pt x="216" y="23"/>
                    <a:pt x="216" y="23"/>
                  </a:cubicBezTo>
                  <a:cubicBezTo>
                    <a:pt x="254" y="15"/>
                    <a:pt x="254" y="15"/>
                    <a:pt x="254" y="15"/>
                  </a:cubicBezTo>
                  <a:close/>
                  <a:moveTo>
                    <a:pt x="179" y="32"/>
                  </a:moveTo>
                  <a:cubicBezTo>
                    <a:pt x="175" y="34"/>
                    <a:pt x="175" y="34"/>
                    <a:pt x="175" y="34"/>
                  </a:cubicBezTo>
                  <a:cubicBezTo>
                    <a:pt x="175" y="34"/>
                    <a:pt x="175" y="34"/>
                    <a:pt x="175" y="34"/>
                  </a:cubicBezTo>
                  <a:cubicBezTo>
                    <a:pt x="175" y="34"/>
                    <a:pt x="175" y="34"/>
                    <a:pt x="175" y="34"/>
                  </a:cubicBezTo>
                  <a:cubicBezTo>
                    <a:pt x="174" y="34"/>
                    <a:pt x="174" y="34"/>
                    <a:pt x="174" y="34"/>
                  </a:cubicBezTo>
                  <a:cubicBezTo>
                    <a:pt x="174" y="34"/>
                    <a:pt x="174" y="34"/>
                    <a:pt x="174" y="34"/>
                  </a:cubicBezTo>
                  <a:cubicBezTo>
                    <a:pt x="171" y="35"/>
                    <a:pt x="168" y="36"/>
                    <a:pt x="164" y="37"/>
                  </a:cubicBezTo>
                  <a:cubicBezTo>
                    <a:pt x="153" y="41"/>
                    <a:pt x="141" y="45"/>
                    <a:pt x="129" y="50"/>
                  </a:cubicBezTo>
                  <a:cubicBezTo>
                    <a:pt x="35" y="143"/>
                    <a:pt x="35" y="143"/>
                    <a:pt x="35" y="143"/>
                  </a:cubicBezTo>
                  <a:cubicBezTo>
                    <a:pt x="41" y="143"/>
                    <a:pt x="47" y="143"/>
                    <a:pt x="53" y="142"/>
                  </a:cubicBezTo>
                  <a:cubicBezTo>
                    <a:pt x="77" y="135"/>
                    <a:pt x="77" y="135"/>
                    <a:pt x="77" y="135"/>
                  </a:cubicBezTo>
                  <a:cubicBezTo>
                    <a:pt x="179" y="32"/>
                    <a:pt x="179" y="32"/>
                    <a:pt x="179" y="32"/>
                  </a:cubicBezTo>
                  <a:close/>
                  <a:moveTo>
                    <a:pt x="89" y="66"/>
                  </a:moveTo>
                  <a:cubicBezTo>
                    <a:pt x="17" y="137"/>
                    <a:pt x="17" y="137"/>
                    <a:pt x="17" y="137"/>
                  </a:cubicBezTo>
                  <a:cubicBezTo>
                    <a:pt x="10" y="134"/>
                    <a:pt x="4" y="128"/>
                    <a:pt x="0" y="121"/>
                  </a:cubicBezTo>
                  <a:cubicBezTo>
                    <a:pt x="32" y="89"/>
                    <a:pt x="32" y="89"/>
                    <a:pt x="32" y="89"/>
                  </a:cubicBezTo>
                  <a:lnTo>
                    <a:pt x="89" y="66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2" name="Freeform 302"/>
            <p:cNvSpPr>
              <a:spLocks noEditPoints="1"/>
            </p:cNvSpPr>
            <p:nvPr/>
          </p:nvSpPr>
          <p:spPr bwMode="auto">
            <a:xfrm>
              <a:off x="5813426" y="1900238"/>
              <a:ext cx="127000" cy="149225"/>
            </a:xfrm>
            <a:custGeom>
              <a:avLst/>
              <a:gdLst>
                <a:gd name="T0" fmla="*/ 28 w 75"/>
                <a:gd name="T1" fmla="*/ 88 h 88"/>
                <a:gd name="T2" fmla="*/ 37 w 75"/>
                <a:gd name="T3" fmla="*/ 74 h 88"/>
                <a:gd name="T4" fmla="*/ 24 w 75"/>
                <a:gd name="T5" fmla="*/ 86 h 88"/>
                <a:gd name="T6" fmla="*/ 28 w 75"/>
                <a:gd name="T7" fmla="*/ 88 h 88"/>
                <a:gd name="T8" fmla="*/ 71 w 75"/>
                <a:gd name="T9" fmla="*/ 16 h 88"/>
                <a:gd name="T10" fmla="*/ 9 w 75"/>
                <a:gd name="T11" fmla="*/ 78 h 88"/>
                <a:gd name="T12" fmla="*/ 7 w 75"/>
                <a:gd name="T13" fmla="*/ 76 h 88"/>
                <a:gd name="T14" fmla="*/ 3 w 75"/>
                <a:gd name="T15" fmla="*/ 72 h 88"/>
                <a:gd name="T16" fmla="*/ 0 w 75"/>
                <a:gd name="T17" fmla="*/ 67 h 88"/>
                <a:gd name="T18" fmla="*/ 0 w 75"/>
                <a:gd name="T19" fmla="*/ 61 h 88"/>
                <a:gd name="T20" fmla="*/ 17 w 75"/>
                <a:gd name="T21" fmla="*/ 36 h 88"/>
                <a:gd name="T22" fmla="*/ 53 w 75"/>
                <a:gd name="T23" fmla="*/ 0 h 88"/>
                <a:gd name="T24" fmla="*/ 54 w 75"/>
                <a:gd name="T25" fmla="*/ 0 h 88"/>
                <a:gd name="T26" fmla="*/ 65 w 75"/>
                <a:gd name="T27" fmla="*/ 4 h 88"/>
                <a:gd name="T28" fmla="*/ 75 w 75"/>
                <a:gd name="T29" fmla="*/ 8 h 88"/>
                <a:gd name="T30" fmla="*/ 71 w 75"/>
                <a:gd name="T31" fmla="*/ 16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5" h="88">
                  <a:moveTo>
                    <a:pt x="28" y="88"/>
                  </a:moveTo>
                  <a:cubicBezTo>
                    <a:pt x="37" y="74"/>
                    <a:pt x="37" y="74"/>
                    <a:pt x="37" y="74"/>
                  </a:cubicBezTo>
                  <a:cubicBezTo>
                    <a:pt x="24" y="86"/>
                    <a:pt x="24" y="86"/>
                    <a:pt x="24" y="86"/>
                  </a:cubicBezTo>
                  <a:cubicBezTo>
                    <a:pt x="28" y="88"/>
                    <a:pt x="28" y="88"/>
                    <a:pt x="28" y="88"/>
                  </a:cubicBezTo>
                  <a:close/>
                  <a:moveTo>
                    <a:pt x="71" y="16"/>
                  </a:moveTo>
                  <a:cubicBezTo>
                    <a:pt x="9" y="78"/>
                    <a:pt x="9" y="78"/>
                    <a:pt x="9" y="78"/>
                  </a:cubicBezTo>
                  <a:cubicBezTo>
                    <a:pt x="7" y="76"/>
                    <a:pt x="7" y="76"/>
                    <a:pt x="7" y="76"/>
                  </a:cubicBezTo>
                  <a:cubicBezTo>
                    <a:pt x="5" y="75"/>
                    <a:pt x="4" y="74"/>
                    <a:pt x="3" y="72"/>
                  </a:cubicBezTo>
                  <a:cubicBezTo>
                    <a:pt x="2" y="71"/>
                    <a:pt x="1" y="69"/>
                    <a:pt x="0" y="67"/>
                  </a:cubicBezTo>
                  <a:cubicBezTo>
                    <a:pt x="0" y="65"/>
                    <a:pt x="0" y="63"/>
                    <a:pt x="0" y="61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65" y="4"/>
                    <a:pt x="65" y="4"/>
                    <a:pt x="65" y="4"/>
                  </a:cubicBezTo>
                  <a:cubicBezTo>
                    <a:pt x="69" y="6"/>
                    <a:pt x="72" y="7"/>
                    <a:pt x="75" y="8"/>
                  </a:cubicBezTo>
                  <a:lnTo>
                    <a:pt x="71" y="16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3" name="Freeform 303"/>
            <p:cNvSpPr>
              <a:spLocks noEditPoints="1"/>
            </p:cNvSpPr>
            <p:nvPr/>
          </p:nvSpPr>
          <p:spPr bwMode="auto">
            <a:xfrm>
              <a:off x="5434013" y="1279526"/>
              <a:ext cx="1479550" cy="995362"/>
            </a:xfrm>
            <a:custGeom>
              <a:avLst/>
              <a:gdLst>
                <a:gd name="T0" fmla="*/ 254 w 880"/>
                <a:gd name="T1" fmla="*/ 458 h 592"/>
                <a:gd name="T2" fmla="*/ 271 w 880"/>
                <a:gd name="T3" fmla="*/ 370 h 592"/>
                <a:gd name="T4" fmla="*/ 226 w 880"/>
                <a:gd name="T5" fmla="*/ 431 h 592"/>
                <a:gd name="T6" fmla="*/ 254 w 880"/>
                <a:gd name="T7" fmla="*/ 458 h 592"/>
                <a:gd name="T8" fmla="*/ 880 w 880"/>
                <a:gd name="T9" fmla="*/ 391 h 592"/>
                <a:gd name="T10" fmla="*/ 721 w 880"/>
                <a:gd name="T11" fmla="*/ 374 h 592"/>
                <a:gd name="T12" fmla="*/ 679 w 880"/>
                <a:gd name="T13" fmla="*/ 431 h 592"/>
                <a:gd name="T14" fmla="*/ 537 w 880"/>
                <a:gd name="T15" fmla="*/ 584 h 592"/>
                <a:gd name="T16" fmla="*/ 431 w 880"/>
                <a:gd name="T17" fmla="*/ 558 h 592"/>
                <a:gd name="T18" fmla="*/ 393 w 880"/>
                <a:gd name="T19" fmla="*/ 561 h 592"/>
                <a:gd name="T20" fmla="*/ 208 w 880"/>
                <a:gd name="T21" fmla="*/ 441 h 592"/>
                <a:gd name="T22" fmla="*/ 159 w 880"/>
                <a:gd name="T23" fmla="*/ 391 h 592"/>
                <a:gd name="T24" fmla="*/ 0 w 880"/>
                <a:gd name="T25" fmla="*/ 9 h 592"/>
                <a:gd name="T26" fmla="*/ 159 w 880"/>
                <a:gd name="T27" fmla="*/ 17 h 592"/>
                <a:gd name="T28" fmla="*/ 250 w 880"/>
                <a:gd name="T29" fmla="*/ 82 h 592"/>
                <a:gd name="T30" fmla="*/ 533 w 880"/>
                <a:gd name="T31" fmla="*/ 98 h 592"/>
                <a:gd name="T32" fmla="*/ 721 w 880"/>
                <a:gd name="T33" fmla="*/ 17 h 592"/>
                <a:gd name="T34" fmla="*/ 668 w 880"/>
                <a:gd name="T35" fmla="*/ 387 h 592"/>
                <a:gd name="T36" fmla="*/ 537 w 880"/>
                <a:gd name="T37" fmla="*/ 116 h 592"/>
                <a:gd name="T38" fmla="*/ 495 w 880"/>
                <a:gd name="T39" fmla="*/ 127 h 592"/>
                <a:gd name="T40" fmla="*/ 313 w 880"/>
                <a:gd name="T41" fmla="*/ 198 h 592"/>
                <a:gd name="T42" fmla="*/ 491 w 880"/>
                <a:gd name="T43" fmla="*/ 203 h 592"/>
                <a:gd name="T44" fmla="*/ 326 w 880"/>
                <a:gd name="T45" fmla="*/ 388 h 592"/>
                <a:gd name="T46" fmla="*/ 270 w 880"/>
                <a:gd name="T47" fmla="*/ 468 h 592"/>
                <a:gd name="T48" fmla="*/ 411 w 880"/>
                <a:gd name="T49" fmla="*/ 446 h 592"/>
                <a:gd name="T50" fmla="*/ 403 w 880"/>
                <a:gd name="T51" fmla="*/ 544 h 592"/>
                <a:gd name="T52" fmla="*/ 414 w 880"/>
                <a:gd name="T53" fmla="*/ 546 h 592"/>
                <a:gd name="T54" fmla="*/ 449 w 880"/>
                <a:gd name="T55" fmla="*/ 492 h 592"/>
                <a:gd name="T56" fmla="*/ 381 w 880"/>
                <a:gd name="T57" fmla="*/ 532 h 592"/>
                <a:gd name="T58" fmla="*/ 248 w 880"/>
                <a:gd name="T59" fmla="*/ 365 h 592"/>
                <a:gd name="T60" fmla="*/ 287 w 880"/>
                <a:gd name="T61" fmla="*/ 353 h 592"/>
                <a:gd name="T62" fmla="*/ 377 w 880"/>
                <a:gd name="T63" fmla="*/ 396 h 592"/>
                <a:gd name="T64" fmla="*/ 466 w 880"/>
                <a:gd name="T65" fmla="*/ 469 h 592"/>
                <a:gd name="T66" fmla="*/ 459 w 880"/>
                <a:gd name="T67" fmla="*/ 400 h 592"/>
                <a:gd name="T68" fmla="*/ 631 w 880"/>
                <a:gd name="T69" fmla="*/ 479 h 592"/>
                <a:gd name="T70" fmla="*/ 527 w 880"/>
                <a:gd name="T71" fmla="*/ 334 h 592"/>
                <a:gd name="T72" fmla="*/ 662 w 880"/>
                <a:gd name="T73" fmla="*/ 416 h 592"/>
                <a:gd name="T74" fmla="*/ 333 w 880"/>
                <a:gd name="T75" fmla="*/ 249 h 592"/>
                <a:gd name="T76" fmla="*/ 297 w 880"/>
                <a:gd name="T77" fmla="*/ 185 h 592"/>
                <a:gd name="T78" fmla="*/ 330 w 880"/>
                <a:gd name="T79" fmla="*/ 108 h 592"/>
                <a:gd name="T80" fmla="*/ 469 w 880"/>
                <a:gd name="T81" fmla="*/ 494 h 592"/>
                <a:gd name="T82" fmla="*/ 518 w 880"/>
                <a:gd name="T83" fmla="*/ 572 h 592"/>
                <a:gd name="T84" fmla="*/ 159 w 880"/>
                <a:gd name="T85" fmla="*/ 307 h 592"/>
                <a:gd name="T86" fmla="*/ 159 w 880"/>
                <a:gd name="T87" fmla="*/ 37 h 592"/>
                <a:gd name="T88" fmla="*/ 19 w 880"/>
                <a:gd name="T89" fmla="*/ 381 h 592"/>
                <a:gd name="T90" fmla="*/ 140 w 880"/>
                <a:gd name="T91" fmla="*/ 19 h 592"/>
                <a:gd name="T92" fmla="*/ 653 w 880"/>
                <a:gd name="T93" fmla="*/ 63 h 592"/>
                <a:gd name="T94" fmla="*/ 740 w 880"/>
                <a:gd name="T95" fmla="*/ 354 h 592"/>
                <a:gd name="T96" fmla="*/ 740 w 880"/>
                <a:gd name="T97" fmla="*/ 19 h 5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80" h="592">
                  <a:moveTo>
                    <a:pt x="292" y="198"/>
                  </a:moveTo>
                  <a:cubicBezTo>
                    <a:pt x="292" y="197"/>
                    <a:pt x="292" y="197"/>
                    <a:pt x="292" y="197"/>
                  </a:cubicBezTo>
                  <a:cubicBezTo>
                    <a:pt x="292" y="198"/>
                    <a:pt x="292" y="198"/>
                    <a:pt x="292" y="198"/>
                  </a:cubicBezTo>
                  <a:close/>
                  <a:moveTo>
                    <a:pt x="254" y="458"/>
                  </a:moveTo>
                  <a:cubicBezTo>
                    <a:pt x="301" y="378"/>
                    <a:pt x="301" y="378"/>
                    <a:pt x="301" y="378"/>
                  </a:cubicBezTo>
                  <a:cubicBezTo>
                    <a:pt x="298" y="377"/>
                    <a:pt x="295" y="376"/>
                    <a:pt x="291" y="374"/>
                  </a:cubicBezTo>
                  <a:cubicBezTo>
                    <a:pt x="280" y="370"/>
                    <a:pt x="280" y="370"/>
                    <a:pt x="280" y="370"/>
                  </a:cubicBezTo>
                  <a:cubicBezTo>
                    <a:pt x="277" y="369"/>
                    <a:pt x="274" y="369"/>
                    <a:pt x="271" y="370"/>
                  </a:cubicBezTo>
                  <a:cubicBezTo>
                    <a:pt x="271" y="370"/>
                    <a:pt x="271" y="370"/>
                    <a:pt x="271" y="370"/>
                  </a:cubicBezTo>
                  <a:cubicBezTo>
                    <a:pt x="269" y="371"/>
                    <a:pt x="266" y="372"/>
                    <a:pt x="265" y="374"/>
                  </a:cubicBezTo>
                  <a:cubicBezTo>
                    <a:pt x="259" y="382"/>
                    <a:pt x="259" y="382"/>
                    <a:pt x="259" y="382"/>
                  </a:cubicBezTo>
                  <a:cubicBezTo>
                    <a:pt x="226" y="431"/>
                    <a:pt x="226" y="431"/>
                    <a:pt x="226" y="431"/>
                  </a:cubicBezTo>
                  <a:cubicBezTo>
                    <a:pt x="226" y="433"/>
                    <a:pt x="226" y="435"/>
                    <a:pt x="226" y="437"/>
                  </a:cubicBezTo>
                  <a:cubicBezTo>
                    <a:pt x="227" y="439"/>
                    <a:pt x="228" y="441"/>
                    <a:pt x="229" y="442"/>
                  </a:cubicBezTo>
                  <a:cubicBezTo>
                    <a:pt x="230" y="444"/>
                    <a:pt x="231" y="445"/>
                    <a:pt x="233" y="446"/>
                  </a:cubicBezTo>
                  <a:cubicBezTo>
                    <a:pt x="254" y="458"/>
                    <a:pt x="254" y="458"/>
                    <a:pt x="254" y="458"/>
                  </a:cubicBezTo>
                  <a:close/>
                  <a:moveTo>
                    <a:pt x="731" y="0"/>
                  </a:moveTo>
                  <a:cubicBezTo>
                    <a:pt x="870" y="0"/>
                    <a:pt x="870" y="0"/>
                    <a:pt x="870" y="0"/>
                  </a:cubicBezTo>
                  <a:cubicBezTo>
                    <a:pt x="875" y="0"/>
                    <a:pt x="880" y="4"/>
                    <a:pt x="880" y="9"/>
                  </a:cubicBezTo>
                  <a:cubicBezTo>
                    <a:pt x="880" y="391"/>
                    <a:pt x="880" y="391"/>
                    <a:pt x="880" y="391"/>
                  </a:cubicBezTo>
                  <a:cubicBezTo>
                    <a:pt x="880" y="396"/>
                    <a:pt x="875" y="400"/>
                    <a:pt x="870" y="400"/>
                  </a:cubicBezTo>
                  <a:cubicBezTo>
                    <a:pt x="731" y="400"/>
                    <a:pt x="731" y="400"/>
                    <a:pt x="731" y="400"/>
                  </a:cubicBezTo>
                  <a:cubicBezTo>
                    <a:pt x="725" y="400"/>
                    <a:pt x="721" y="396"/>
                    <a:pt x="721" y="391"/>
                  </a:cubicBezTo>
                  <a:cubicBezTo>
                    <a:pt x="721" y="374"/>
                    <a:pt x="721" y="374"/>
                    <a:pt x="721" y="374"/>
                  </a:cubicBezTo>
                  <a:cubicBezTo>
                    <a:pt x="678" y="403"/>
                    <a:pt x="678" y="403"/>
                    <a:pt x="678" y="403"/>
                  </a:cubicBezTo>
                  <a:cubicBezTo>
                    <a:pt x="678" y="403"/>
                    <a:pt x="678" y="403"/>
                    <a:pt x="678" y="403"/>
                  </a:cubicBezTo>
                  <a:cubicBezTo>
                    <a:pt x="679" y="406"/>
                    <a:pt x="681" y="409"/>
                    <a:pt x="681" y="413"/>
                  </a:cubicBezTo>
                  <a:cubicBezTo>
                    <a:pt x="682" y="419"/>
                    <a:pt x="681" y="425"/>
                    <a:pt x="679" y="431"/>
                  </a:cubicBezTo>
                  <a:cubicBezTo>
                    <a:pt x="676" y="438"/>
                    <a:pt x="676" y="438"/>
                    <a:pt x="676" y="438"/>
                  </a:cubicBezTo>
                  <a:cubicBezTo>
                    <a:pt x="668" y="458"/>
                    <a:pt x="658" y="475"/>
                    <a:pt x="646" y="490"/>
                  </a:cubicBezTo>
                  <a:cubicBezTo>
                    <a:pt x="635" y="506"/>
                    <a:pt x="621" y="519"/>
                    <a:pt x="604" y="532"/>
                  </a:cubicBezTo>
                  <a:cubicBezTo>
                    <a:pt x="537" y="584"/>
                    <a:pt x="537" y="584"/>
                    <a:pt x="537" y="584"/>
                  </a:cubicBezTo>
                  <a:cubicBezTo>
                    <a:pt x="532" y="588"/>
                    <a:pt x="526" y="591"/>
                    <a:pt x="519" y="591"/>
                  </a:cubicBezTo>
                  <a:cubicBezTo>
                    <a:pt x="513" y="592"/>
                    <a:pt x="506" y="590"/>
                    <a:pt x="500" y="586"/>
                  </a:cubicBezTo>
                  <a:cubicBezTo>
                    <a:pt x="438" y="550"/>
                    <a:pt x="438" y="550"/>
                    <a:pt x="438" y="550"/>
                  </a:cubicBezTo>
                  <a:cubicBezTo>
                    <a:pt x="436" y="553"/>
                    <a:pt x="434" y="556"/>
                    <a:pt x="431" y="558"/>
                  </a:cubicBezTo>
                  <a:cubicBezTo>
                    <a:pt x="430" y="558"/>
                    <a:pt x="430" y="558"/>
                    <a:pt x="430" y="558"/>
                  </a:cubicBezTo>
                  <a:cubicBezTo>
                    <a:pt x="427" y="561"/>
                    <a:pt x="423" y="563"/>
                    <a:pt x="419" y="564"/>
                  </a:cubicBezTo>
                  <a:cubicBezTo>
                    <a:pt x="414" y="565"/>
                    <a:pt x="410" y="565"/>
                    <a:pt x="406" y="565"/>
                  </a:cubicBezTo>
                  <a:cubicBezTo>
                    <a:pt x="402" y="564"/>
                    <a:pt x="397" y="563"/>
                    <a:pt x="393" y="561"/>
                  </a:cubicBezTo>
                  <a:cubicBezTo>
                    <a:pt x="394" y="561"/>
                    <a:pt x="394" y="561"/>
                    <a:pt x="394" y="561"/>
                  </a:cubicBezTo>
                  <a:cubicBezTo>
                    <a:pt x="224" y="463"/>
                    <a:pt x="224" y="463"/>
                    <a:pt x="224" y="463"/>
                  </a:cubicBezTo>
                  <a:cubicBezTo>
                    <a:pt x="220" y="460"/>
                    <a:pt x="216" y="457"/>
                    <a:pt x="213" y="454"/>
                  </a:cubicBezTo>
                  <a:cubicBezTo>
                    <a:pt x="211" y="450"/>
                    <a:pt x="209" y="446"/>
                    <a:pt x="208" y="441"/>
                  </a:cubicBezTo>
                  <a:cubicBezTo>
                    <a:pt x="207" y="436"/>
                    <a:pt x="207" y="432"/>
                    <a:pt x="208" y="427"/>
                  </a:cubicBezTo>
                  <a:cubicBezTo>
                    <a:pt x="208" y="426"/>
                    <a:pt x="208" y="424"/>
                    <a:pt x="209" y="422"/>
                  </a:cubicBezTo>
                  <a:cubicBezTo>
                    <a:pt x="159" y="378"/>
                    <a:pt x="159" y="378"/>
                    <a:pt x="159" y="378"/>
                  </a:cubicBezTo>
                  <a:cubicBezTo>
                    <a:pt x="159" y="391"/>
                    <a:pt x="159" y="391"/>
                    <a:pt x="159" y="391"/>
                  </a:cubicBezTo>
                  <a:cubicBezTo>
                    <a:pt x="159" y="396"/>
                    <a:pt x="155" y="400"/>
                    <a:pt x="150" y="400"/>
                  </a:cubicBezTo>
                  <a:cubicBezTo>
                    <a:pt x="10" y="400"/>
                    <a:pt x="10" y="400"/>
                    <a:pt x="10" y="400"/>
                  </a:cubicBezTo>
                  <a:cubicBezTo>
                    <a:pt x="5" y="400"/>
                    <a:pt x="0" y="396"/>
                    <a:pt x="0" y="391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5" y="0"/>
                    <a:pt x="10" y="0"/>
                  </a:cubicBezTo>
                  <a:cubicBezTo>
                    <a:pt x="150" y="0"/>
                    <a:pt x="150" y="0"/>
                    <a:pt x="150" y="0"/>
                  </a:cubicBezTo>
                  <a:cubicBezTo>
                    <a:pt x="155" y="0"/>
                    <a:pt x="159" y="4"/>
                    <a:pt x="159" y="9"/>
                  </a:cubicBezTo>
                  <a:cubicBezTo>
                    <a:pt x="159" y="17"/>
                    <a:pt x="159" y="17"/>
                    <a:pt x="159" y="17"/>
                  </a:cubicBezTo>
                  <a:cubicBezTo>
                    <a:pt x="228" y="39"/>
                    <a:pt x="228" y="39"/>
                    <a:pt x="228" y="39"/>
                  </a:cubicBezTo>
                  <a:cubicBezTo>
                    <a:pt x="237" y="42"/>
                    <a:pt x="244" y="48"/>
                    <a:pt x="248" y="55"/>
                  </a:cubicBezTo>
                  <a:cubicBezTo>
                    <a:pt x="252" y="63"/>
                    <a:pt x="253" y="72"/>
                    <a:pt x="250" y="80"/>
                  </a:cubicBezTo>
                  <a:cubicBezTo>
                    <a:pt x="250" y="82"/>
                    <a:pt x="250" y="82"/>
                    <a:pt x="250" y="82"/>
                  </a:cubicBezTo>
                  <a:cubicBezTo>
                    <a:pt x="332" y="89"/>
                    <a:pt x="332" y="89"/>
                    <a:pt x="332" y="89"/>
                  </a:cubicBezTo>
                  <a:cubicBezTo>
                    <a:pt x="332" y="89"/>
                    <a:pt x="332" y="89"/>
                    <a:pt x="332" y="89"/>
                  </a:cubicBezTo>
                  <a:cubicBezTo>
                    <a:pt x="492" y="108"/>
                    <a:pt x="492" y="108"/>
                    <a:pt x="492" y="108"/>
                  </a:cubicBezTo>
                  <a:cubicBezTo>
                    <a:pt x="505" y="104"/>
                    <a:pt x="518" y="101"/>
                    <a:pt x="533" y="98"/>
                  </a:cubicBezTo>
                  <a:cubicBezTo>
                    <a:pt x="633" y="75"/>
                    <a:pt x="633" y="75"/>
                    <a:pt x="633" y="75"/>
                  </a:cubicBezTo>
                  <a:cubicBezTo>
                    <a:pt x="632" y="68"/>
                    <a:pt x="633" y="60"/>
                    <a:pt x="637" y="54"/>
                  </a:cubicBezTo>
                  <a:cubicBezTo>
                    <a:pt x="641" y="46"/>
                    <a:pt x="647" y="40"/>
                    <a:pt x="656" y="37"/>
                  </a:cubicBezTo>
                  <a:cubicBezTo>
                    <a:pt x="721" y="17"/>
                    <a:pt x="721" y="17"/>
                    <a:pt x="721" y="17"/>
                  </a:cubicBezTo>
                  <a:cubicBezTo>
                    <a:pt x="721" y="9"/>
                    <a:pt x="721" y="9"/>
                    <a:pt x="721" y="9"/>
                  </a:cubicBezTo>
                  <a:cubicBezTo>
                    <a:pt x="721" y="4"/>
                    <a:pt x="725" y="0"/>
                    <a:pt x="731" y="0"/>
                  </a:cubicBezTo>
                  <a:close/>
                  <a:moveTo>
                    <a:pt x="666" y="388"/>
                  </a:moveTo>
                  <a:cubicBezTo>
                    <a:pt x="666" y="388"/>
                    <a:pt x="667" y="387"/>
                    <a:pt x="668" y="387"/>
                  </a:cubicBezTo>
                  <a:cubicBezTo>
                    <a:pt x="718" y="353"/>
                    <a:pt x="718" y="353"/>
                    <a:pt x="718" y="353"/>
                  </a:cubicBezTo>
                  <a:cubicBezTo>
                    <a:pt x="719" y="353"/>
                    <a:pt x="719" y="353"/>
                    <a:pt x="720" y="352"/>
                  </a:cubicBezTo>
                  <a:cubicBezTo>
                    <a:pt x="639" y="93"/>
                    <a:pt x="639" y="93"/>
                    <a:pt x="639" y="93"/>
                  </a:cubicBezTo>
                  <a:cubicBezTo>
                    <a:pt x="537" y="116"/>
                    <a:pt x="537" y="116"/>
                    <a:pt x="537" y="116"/>
                  </a:cubicBezTo>
                  <a:cubicBezTo>
                    <a:pt x="523" y="119"/>
                    <a:pt x="509" y="123"/>
                    <a:pt x="496" y="127"/>
                  </a:cubicBezTo>
                  <a:cubicBezTo>
                    <a:pt x="496" y="127"/>
                    <a:pt x="496" y="127"/>
                    <a:pt x="496" y="127"/>
                  </a:cubicBezTo>
                  <a:cubicBezTo>
                    <a:pt x="496" y="127"/>
                    <a:pt x="496" y="127"/>
                    <a:pt x="496" y="127"/>
                  </a:cubicBezTo>
                  <a:cubicBezTo>
                    <a:pt x="495" y="127"/>
                    <a:pt x="495" y="127"/>
                    <a:pt x="495" y="127"/>
                  </a:cubicBezTo>
                  <a:cubicBezTo>
                    <a:pt x="495" y="127"/>
                    <a:pt x="495" y="127"/>
                    <a:pt x="495" y="127"/>
                  </a:cubicBezTo>
                  <a:cubicBezTo>
                    <a:pt x="492" y="128"/>
                    <a:pt x="489" y="129"/>
                    <a:pt x="485" y="130"/>
                  </a:cubicBezTo>
                  <a:cubicBezTo>
                    <a:pt x="469" y="135"/>
                    <a:pt x="453" y="141"/>
                    <a:pt x="435" y="148"/>
                  </a:cubicBezTo>
                  <a:cubicBezTo>
                    <a:pt x="313" y="198"/>
                    <a:pt x="313" y="198"/>
                    <a:pt x="313" y="198"/>
                  </a:cubicBezTo>
                  <a:cubicBezTo>
                    <a:pt x="318" y="209"/>
                    <a:pt x="318" y="209"/>
                    <a:pt x="318" y="209"/>
                  </a:cubicBezTo>
                  <a:cubicBezTo>
                    <a:pt x="323" y="219"/>
                    <a:pt x="331" y="227"/>
                    <a:pt x="341" y="232"/>
                  </a:cubicBezTo>
                  <a:cubicBezTo>
                    <a:pt x="351" y="236"/>
                    <a:pt x="362" y="238"/>
                    <a:pt x="374" y="235"/>
                  </a:cubicBezTo>
                  <a:cubicBezTo>
                    <a:pt x="491" y="203"/>
                    <a:pt x="491" y="203"/>
                    <a:pt x="491" y="203"/>
                  </a:cubicBezTo>
                  <a:cubicBezTo>
                    <a:pt x="495" y="202"/>
                    <a:pt x="498" y="203"/>
                    <a:pt x="501" y="206"/>
                  </a:cubicBezTo>
                  <a:cubicBezTo>
                    <a:pt x="666" y="388"/>
                    <a:pt x="666" y="388"/>
                    <a:pt x="666" y="388"/>
                  </a:cubicBezTo>
                  <a:close/>
                  <a:moveTo>
                    <a:pt x="319" y="385"/>
                  </a:moveTo>
                  <a:cubicBezTo>
                    <a:pt x="322" y="386"/>
                    <a:pt x="324" y="387"/>
                    <a:pt x="326" y="388"/>
                  </a:cubicBezTo>
                  <a:cubicBezTo>
                    <a:pt x="332" y="391"/>
                    <a:pt x="338" y="393"/>
                    <a:pt x="343" y="396"/>
                  </a:cubicBezTo>
                  <a:cubicBezTo>
                    <a:pt x="349" y="400"/>
                    <a:pt x="354" y="403"/>
                    <a:pt x="359" y="406"/>
                  </a:cubicBezTo>
                  <a:cubicBezTo>
                    <a:pt x="308" y="490"/>
                    <a:pt x="308" y="490"/>
                    <a:pt x="308" y="490"/>
                  </a:cubicBezTo>
                  <a:cubicBezTo>
                    <a:pt x="270" y="468"/>
                    <a:pt x="270" y="468"/>
                    <a:pt x="270" y="468"/>
                  </a:cubicBezTo>
                  <a:cubicBezTo>
                    <a:pt x="319" y="385"/>
                    <a:pt x="319" y="385"/>
                    <a:pt x="319" y="385"/>
                  </a:cubicBezTo>
                  <a:close/>
                  <a:moveTo>
                    <a:pt x="325" y="499"/>
                  </a:moveTo>
                  <a:cubicBezTo>
                    <a:pt x="365" y="522"/>
                    <a:pt x="365" y="522"/>
                    <a:pt x="365" y="522"/>
                  </a:cubicBezTo>
                  <a:cubicBezTo>
                    <a:pt x="411" y="446"/>
                    <a:pt x="411" y="446"/>
                    <a:pt x="411" y="446"/>
                  </a:cubicBezTo>
                  <a:cubicBezTo>
                    <a:pt x="375" y="418"/>
                    <a:pt x="375" y="418"/>
                    <a:pt x="375" y="418"/>
                  </a:cubicBezTo>
                  <a:cubicBezTo>
                    <a:pt x="325" y="499"/>
                    <a:pt x="325" y="499"/>
                    <a:pt x="325" y="499"/>
                  </a:cubicBezTo>
                  <a:close/>
                  <a:moveTo>
                    <a:pt x="381" y="532"/>
                  </a:moveTo>
                  <a:cubicBezTo>
                    <a:pt x="403" y="544"/>
                    <a:pt x="403" y="544"/>
                    <a:pt x="403" y="544"/>
                  </a:cubicBezTo>
                  <a:cubicBezTo>
                    <a:pt x="403" y="544"/>
                    <a:pt x="403" y="544"/>
                    <a:pt x="403" y="544"/>
                  </a:cubicBezTo>
                  <a:cubicBezTo>
                    <a:pt x="403" y="544"/>
                    <a:pt x="403" y="544"/>
                    <a:pt x="403" y="544"/>
                  </a:cubicBezTo>
                  <a:cubicBezTo>
                    <a:pt x="405" y="545"/>
                    <a:pt x="407" y="546"/>
                    <a:pt x="408" y="546"/>
                  </a:cubicBezTo>
                  <a:cubicBezTo>
                    <a:pt x="410" y="546"/>
                    <a:pt x="412" y="546"/>
                    <a:pt x="414" y="546"/>
                  </a:cubicBezTo>
                  <a:cubicBezTo>
                    <a:pt x="416" y="545"/>
                    <a:pt x="417" y="544"/>
                    <a:pt x="419" y="543"/>
                  </a:cubicBezTo>
                  <a:cubicBezTo>
                    <a:pt x="419" y="543"/>
                    <a:pt x="419" y="543"/>
                    <a:pt x="419" y="543"/>
                  </a:cubicBezTo>
                  <a:cubicBezTo>
                    <a:pt x="420" y="542"/>
                    <a:pt x="422" y="541"/>
                    <a:pt x="422" y="539"/>
                  </a:cubicBezTo>
                  <a:cubicBezTo>
                    <a:pt x="449" y="492"/>
                    <a:pt x="449" y="492"/>
                    <a:pt x="449" y="492"/>
                  </a:cubicBezTo>
                  <a:cubicBezTo>
                    <a:pt x="451" y="489"/>
                    <a:pt x="451" y="485"/>
                    <a:pt x="451" y="482"/>
                  </a:cubicBezTo>
                  <a:cubicBezTo>
                    <a:pt x="450" y="479"/>
                    <a:pt x="448" y="476"/>
                    <a:pt x="446" y="474"/>
                  </a:cubicBezTo>
                  <a:cubicBezTo>
                    <a:pt x="426" y="458"/>
                    <a:pt x="426" y="458"/>
                    <a:pt x="426" y="458"/>
                  </a:cubicBezTo>
                  <a:cubicBezTo>
                    <a:pt x="381" y="532"/>
                    <a:pt x="381" y="532"/>
                    <a:pt x="381" y="532"/>
                  </a:cubicBezTo>
                  <a:close/>
                  <a:moveTo>
                    <a:pt x="163" y="356"/>
                  </a:moveTo>
                  <a:cubicBezTo>
                    <a:pt x="219" y="406"/>
                    <a:pt x="219" y="406"/>
                    <a:pt x="219" y="406"/>
                  </a:cubicBezTo>
                  <a:cubicBezTo>
                    <a:pt x="248" y="365"/>
                    <a:pt x="248" y="365"/>
                    <a:pt x="248" y="365"/>
                  </a:cubicBezTo>
                  <a:cubicBezTo>
                    <a:pt x="248" y="365"/>
                    <a:pt x="248" y="365"/>
                    <a:pt x="248" y="365"/>
                  </a:cubicBezTo>
                  <a:cubicBezTo>
                    <a:pt x="253" y="358"/>
                    <a:pt x="259" y="354"/>
                    <a:pt x="265" y="352"/>
                  </a:cubicBezTo>
                  <a:cubicBezTo>
                    <a:pt x="265" y="352"/>
                    <a:pt x="265" y="352"/>
                    <a:pt x="265" y="352"/>
                  </a:cubicBezTo>
                  <a:cubicBezTo>
                    <a:pt x="266" y="352"/>
                    <a:pt x="266" y="352"/>
                    <a:pt x="266" y="352"/>
                  </a:cubicBezTo>
                  <a:cubicBezTo>
                    <a:pt x="272" y="350"/>
                    <a:pt x="280" y="350"/>
                    <a:pt x="287" y="353"/>
                  </a:cubicBezTo>
                  <a:cubicBezTo>
                    <a:pt x="320" y="365"/>
                    <a:pt x="320" y="365"/>
                    <a:pt x="320" y="365"/>
                  </a:cubicBezTo>
                  <a:cubicBezTo>
                    <a:pt x="332" y="369"/>
                    <a:pt x="342" y="374"/>
                    <a:pt x="353" y="380"/>
                  </a:cubicBezTo>
                  <a:cubicBezTo>
                    <a:pt x="361" y="385"/>
                    <a:pt x="369" y="390"/>
                    <a:pt x="377" y="396"/>
                  </a:cubicBezTo>
                  <a:cubicBezTo>
                    <a:pt x="377" y="396"/>
                    <a:pt x="377" y="396"/>
                    <a:pt x="377" y="396"/>
                  </a:cubicBezTo>
                  <a:cubicBezTo>
                    <a:pt x="378" y="396"/>
                    <a:pt x="378" y="397"/>
                    <a:pt x="379" y="397"/>
                  </a:cubicBezTo>
                  <a:cubicBezTo>
                    <a:pt x="380" y="398"/>
                    <a:pt x="381" y="399"/>
                    <a:pt x="383" y="400"/>
                  </a:cubicBezTo>
                  <a:cubicBezTo>
                    <a:pt x="457" y="459"/>
                    <a:pt x="457" y="459"/>
                    <a:pt x="457" y="459"/>
                  </a:cubicBezTo>
                  <a:cubicBezTo>
                    <a:pt x="461" y="462"/>
                    <a:pt x="464" y="465"/>
                    <a:pt x="466" y="469"/>
                  </a:cubicBezTo>
                  <a:cubicBezTo>
                    <a:pt x="566" y="538"/>
                    <a:pt x="566" y="538"/>
                    <a:pt x="566" y="538"/>
                  </a:cubicBezTo>
                  <a:cubicBezTo>
                    <a:pt x="592" y="517"/>
                    <a:pt x="592" y="517"/>
                    <a:pt x="592" y="517"/>
                  </a:cubicBezTo>
                  <a:cubicBezTo>
                    <a:pt x="596" y="515"/>
                    <a:pt x="599" y="512"/>
                    <a:pt x="602" y="509"/>
                  </a:cubicBezTo>
                  <a:cubicBezTo>
                    <a:pt x="459" y="400"/>
                    <a:pt x="459" y="400"/>
                    <a:pt x="459" y="400"/>
                  </a:cubicBezTo>
                  <a:cubicBezTo>
                    <a:pt x="455" y="397"/>
                    <a:pt x="454" y="391"/>
                    <a:pt x="458" y="387"/>
                  </a:cubicBezTo>
                  <a:cubicBezTo>
                    <a:pt x="461" y="383"/>
                    <a:pt x="467" y="382"/>
                    <a:pt x="471" y="385"/>
                  </a:cubicBezTo>
                  <a:cubicBezTo>
                    <a:pt x="616" y="496"/>
                    <a:pt x="616" y="496"/>
                    <a:pt x="616" y="496"/>
                  </a:cubicBezTo>
                  <a:cubicBezTo>
                    <a:pt x="622" y="491"/>
                    <a:pt x="627" y="485"/>
                    <a:pt x="631" y="479"/>
                  </a:cubicBezTo>
                  <a:cubicBezTo>
                    <a:pt x="635" y="473"/>
                    <a:pt x="639" y="468"/>
                    <a:pt x="642" y="462"/>
                  </a:cubicBezTo>
                  <a:cubicBezTo>
                    <a:pt x="515" y="349"/>
                    <a:pt x="515" y="349"/>
                    <a:pt x="515" y="349"/>
                  </a:cubicBezTo>
                  <a:cubicBezTo>
                    <a:pt x="511" y="345"/>
                    <a:pt x="510" y="339"/>
                    <a:pt x="514" y="335"/>
                  </a:cubicBezTo>
                  <a:cubicBezTo>
                    <a:pt x="517" y="331"/>
                    <a:pt x="523" y="331"/>
                    <a:pt x="527" y="334"/>
                  </a:cubicBezTo>
                  <a:cubicBezTo>
                    <a:pt x="652" y="445"/>
                    <a:pt x="652" y="445"/>
                    <a:pt x="652" y="445"/>
                  </a:cubicBezTo>
                  <a:cubicBezTo>
                    <a:pt x="654" y="441"/>
                    <a:pt x="656" y="436"/>
                    <a:pt x="659" y="431"/>
                  </a:cubicBezTo>
                  <a:cubicBezTo>
                    <a:pt x="661" y="424"/>
                    <a:pt x="661" y="424"/>
                    <a:pt x="661" y="424"/>
                  </a:cubicBezTo>
                  <a:cubicBezTo>
                    <a:pt x="663" y="421"/>
                    <a:pt x="663" y="418"/>
                    <a:pt x="662" y="416"/>
                  </a:cubicBezTo>
                  <a:cubicBezTo>
                    <a:pt x="662" y="413"/>
                    <a:pt x="661" y="411"/>
                    <a:pt x="659" y="409"/>
                  </a:cubicBezTo>
                  <a:cubicBezTo>
                    <a:pt x="490" y="223"/>
                    <a:pt x="490" y="223"/>
                    <a:pt x="490" y="223"/>
                  </a:cubicBezTo>
                  <a:cubicBezTo>
                    <a:pt x="378" y="253"/>
                    <a:pt x="378" y="253"/>
                    <a:pt x="378" y="253"/>
                  </a:cubicBezTo>
                  <a:cubicBezTo>
                    <a:pt x="363" y="257"/>
                    <a:pt x="347" y="255"/>
                    <a:pt x="333" y="249"/>
                  </a:cubicBezTo>
                  <a:cubicBezTo>
                    <a:pt x="320" y="243"/>
                    <a:pt x="308" y="232"/>
                    <a:pt x="301" y="217"/>
                  </a:cubicBezTo>
                  <a:cubicBezTo>
                    <a:pt x="292" y="198"/>
                    <a:pt x="292" y="198"/>
                    <a:pt x="292" y="198"/>
                  </a:cubicBezTo>
                  <a:cubicBezTo>
                    <a:pt x="292" y="197"/>
                    <a:pt x="292" y="197"/>
                    <a:pt x="292" y="197"/>
                  </a:cubicBezTo>
                  <a:cubicBezTo>
                    <a:pt x="290" y="192"/>
                    <a:pt x="292" y="187"/>
                    <a:pt x="297" y="185"/>
                  </a:cubicBezTo>
                  <a:cubicBezTo>
                    <a:pt x="428" y="131"/>
                    <a:pt x="428" y="131"/>
                    <a:pt x="428" y="131"/>
                  </a:cubicBezTo>
                  <a:cubicBezTo>
                    <a:pt x="436" y="128"/>
                    <a:pt x="443" y="125"/>
                    <a:pt x="450" y="122"/>
                  </a:cubicBezTo>
                  <a:cubicBezTo>
                    <a:pt x="330" y="108"/>
                    <a:pt x="330" y="108"/>
                    <a:pt x="330" y="108"/>
                  </a:cubicBezTo>
                  <a:cubicBezTo>
                    <a:pt x="330" y="108"/>
                    <a:pt x="330" y="108"/>
                    <a:pt x="330" y="108"/>
                  </a:cubicBezTo>
                  <a:cubicBezTo>
                    <a:pt x="244" y="101"/>
                    <a:pt x="244" y="101"/>
                    <a:pt x="244" y="101"/>
                  </a:cubicBezTo>
                  <a:cubicBezTo>
                    <a:pt x="244" y="101"/>
                    <a:pt x="244" y="101"/>
                    <a:pt x="244" y="101"/>
                  </a:cubicBezTo>
                  <a:cubicBezTo>
                    <a:pt x="163" y="356"/>
                    <a:pt x="163" y="356"/>
                    <a:pt x="163" y="356"/>
                  </a:cubicBezTo>
                  <a:close/>
                  <a:moveTo>
                    <a:pt x="469" y="494"/>
                  </a:moveTo>
                  <a:cubicBezTo>
                    <a:pt x="468" y="496"/>
                    <a:pt x="467" y="499"/>
                    <a:pt x="466" y="501"/>
                  </a:cubicBezTo>
                  <a:cubicBezTo>
                    <a:pt x="447" y="533"/>
                    <a:pt x="447" y="533"/>
                    <a:pt x="447" y="533"/>
                  </a:cubicBezTo>
                  <a:cubicBezTo>
                    <a:pt x="510" y="570"/>
                    <a:pt x="510" y="570"/>
                    <a:pt x="510" y="570"/>
                  </a:cubicBezTo>
                  <a:cubicBezTo>
                    <a:pt x="512" y="572"/>
                    <a:pt x="515" y="572"/>
                    <a:pt x="518" y="572"/>
                  </a:cubicBezTo>
                  <a:cubicBezTo>
                    <a:pt x="521" y="572"/>
                    <a:pt x="523" y="571"/>
                    <a:pt x="526" y="569"/>
                  </a:cubicBezTo>
                  <a:cubicBezTo>
                    <a:pt x="550" y="550"/>
                    <a:pt x="550" y="550"/>
                    <a:pt x="550" y="550"/>
                  </a:cubicBezTo>
                  <a:cubicBezTo>
                    <a:pt x="469" y="494"/>
                    <a:pt x="469" y="494"/>
                    <a:pt x="469" y="494"/>
                  </a:cubicBezTo>
                  <a:close/>
                  <a:moveTo>
                    <a:pt x="159" y="307"/>
                  </a:moveTo>
                  <a:cubicBezTo>
                    <a:pt x="232" y="75"/>
                    <a:pt x="232" y="75"/>
                    <a:pt x="232" y="75"/>
                  </a:cubicBezTo>
                  <a:cubicBezTo>
                    <a:pt x="233" y="71"/>
                    <a:pt x="233" y="67"/>
                    <a:pt x="231" y="64"/>
                  </a:cubicBezTo>
                  <a:cubicBezTo>
                    <a:pt x="229" y="61"/>
                    <a:pt x="226" y="58"/>
                    <a:pt x="223" y="57"/>
                  </a:cubicBezTo>
                  <a:cubicBezTo>
                    <a:pt x="159" y="37"/>
                    <a:pt x="159" y="37"/>
                    <a:pt x="159" y="37"/>
                  </a:cubicBezTo>
                  <a:cubicBezTo>
                    <a:pt x="159" y="307"/>
                    <a:pt x="159" y="307"/>
                    <a:pt x="159" y="307"/>
                  </a:cubicBezTo>
                  <a:close/>
                  <a:moveTo>
                    <a:pt x="140" y="19"/>
                  </a:moveTo>
                  <a:cubicBezTo>
                    <a:pt x="19" y="19"/>
                    <a:pt x="19" y="19"/>
                    <a:pt x="19" y="19"/>
                  </a:cubicBezTo>
                  <a:cubicBezTo>
                    <a:pt x="19" y="381"/>
                    <a:pt x="19" y="381"/>
                    <a:pt x="19" y="381"/>
                  </a:cubicBezTo>
                  <a:cubicBezTo>
                    <a:pt x="140" y="381"/>
                    <a:pt x="140" y="381"/>
                    <a:pt x="140" y="381"/>
                  </a:cubicBezTo>
                  <a:cubicBezTo>
                    <a:pt x="140" y="369"/>
                    <a:pt x="140" y="369"/>
                    <a:pt x="140" y="369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0" y="19"/>
                    <a:pt x="140" y="19"/>
                    <a:pt x="140" y="19"/>
                  </a:cubicBezTo>
                  <a:close/>
                  <a:moveTo>
                    <a:pt x="721" y="292"/>
                  </a:moveTo>
                  <a:cubicBezTo>
                    <a:pt x="721" y="37"/>
                    <a:pt x="721" y="37"/>
                    <a:pt x="721" y="37"/>
                  </a:cubicBezTo>
                  <a:cubicBezTo>
                    <a:pt x="662" y="56"/>
                    <a:pt x="662" y="56"/>
                    <a:pt x="662" y="56"/>
                  </a:cubicBezTo>
                  <a:cubicBezTo>
                    <a:pt x="658" y="57"/>
                    <a:pt x="655" y="59"/>
                    <a:pt x="653" y="63"/>
                  </a:cubicBezTo>
                  <a:cubicBezTo>
                    <a:pt x="652" y="66"/>
                    <a:pt x="651" y="70"/>
                    <a:pt x="652" y="73"/>
                  </a:cubicBezTo>
                  <a:cubicBezTo>
                    <a:pt x="721" y="292"/>
                    <a:pt x="721" y="292"/>
                    <a:pt x="721" y="292"/>
                  </a:cubicBezTo>
                  <a:close/>
                  <a:moveTo>
                    <a:pt x="740" y="354"/>
                  </a:moveTo>
                  <a:cubicBezTo>
                    <a:pt x="740" y="354"/>
                    <a:pt x="740" y="354"/>
                    <a:pt x="740" y="354"/>
                  </a:cubicBezTo>
                  <a:cubicBezTo>
                    <a:pt x="740" y="381"/>
                    <a:pt x="740" y="381"/>
                    <a:pt x="740" y="381"/>
                  </a:cubicBezTo>
                  <a:cubicBezTo>
                    <a:pt x="861" y="381"/>
                    <a:pt x="861" y="381"/>
                    <a:pt x="861" y="381"/>
                  </a:cubicBezTo>
                  <a:cubicBezTo>
                    <a:pt x="861" y="19"/>
                    <a:pt x="861" y="19"/>
                    <a:pt x="861" y="19"/>
                  </a:cubicBezTo>
                  <a:cubicBezTo>
                    <a:pt x="740" y="19"/>
                    <a:pt x="740" y="19"/>
                    <a:pt x="740" y="19"/>
                  </a:cubicBezTo>
                  <a:cubicBezTo>
                    <a:pt x="740" y="24"/>
                    <a:pt x="740" y="24"/>
                    <a:pt x="740" y="24"/>
                  </a:cubicBezTo>
                  <a:cubicBezTo>
                    <a:pt x="740" y="24"/>
                    <a:pt x="740" y="24"/>
                    <a:pt x="740" y="24"/>
                  </a:cubicBezTo>
                  <a:lnTo>
                    <a:pt x="740" y="354"/>
                  </a:ln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304" name="Freeform 304"/>
          <p:cNvSpPr>
            <a:spLocks noEditPoints="1"/>
          </p:cNvSpPr>
          <p:nvPr/>
        </p:nvSpPr>
        <p:spPr bwMode="auto">
          <a:xfrm>
            <a:off x="2179638" y="1033463"/>
            <a:ext cx="649288" cy="931862"/>
          </a:xfrm>
          <a:custGeom>
            <a:avLst/>
            <a:gdLst>
              <a:gd name="T0" fmla="*/ 236 w 386"/>
              <a:gd name="T1" fmla="*/ 520 h 554"/>
              <a:gd name="T2" fmla="*/ 226 w 386"/>
              <a:gd name="T3" fmla="*/ 544 h 554"/>
              <a:gd name="T4" fmla="*/ 202 w 386"/>
              <a:gd name="T5" fmla="*/ 554 h 554"/>
              <a:gd name="T6" fmla="*/ 184 w 386"/>
              <a:gd name="T7" fmla="*/ 554 h 554"/>
              <a:gd name="T8" fmla="*/ 150 w 386"/>
              <a:gd name="T9" fmla="*/ 520 h 554"/>
              <a:gd name="T10" fmla="*/ 150 w 386"/>
              <a:gd name="T11" fmla="*/ 520 h 554"/>
              <a:gd name="T12" fmla="*/ 57 w 386"/>
              <a:gd name="T13" fmla="*/ 329 h 554"/>
              <a:gd name="T14" fmla="*/ 57 w 386"/>
              <a:gd name="T15" fmla="*/ 57 h 554"/>
              <a:gd name="T16" fmla="*/ 329 w 386"/>
              <a:gd name="T17" fmla="*/ 57 h 554"/>
              <a:gd name="T18" fmla="*/ 329 w 386"/>
              <a:gd name="T19" fmla="*/ 329 h 554"/>
              <a:gd name="T20" fmla="*/ 326 w 386"/>
              <a:gd name="T21" fmla="*/ 193 h 554"/>
              <a:gd name="T22" fmla="*/ 287 w 386"/>
              <a:gd name="T23" fmla="*/ 99 h 554"/>
              <a:gd name="T24" fmla="*/ 193 w 386"/>
              <a:gd name="T25" fmla="*/ 60 h 554"/>
              <a:gd name="T26" fmla="*/ 99 w 386"/>
              <a:gd name="T27" fmla="*/ 99 h 554"/>
              <a:gd name="T28" fmla="*/ 60 w 386"/>
              <a:gd name="T29" fmla="*/ 193 h 554"/>
              <a:gd name="T30" fmla="*/ 60 w 386"/>
              <a:gd name="T31" fmla="*/ 193 h 554"/>
              <a:gd name="T32" fmla="*/ 99 w 386"/>
              <a:gd name="T33" fmla="*/ 287 h 554"/>
              <a:gd name="T34" fmla="*/ 193 w 386"/>
              <a:gd name="T35" fmla="*/ 326 h 554"/>
              <a:gd name="T36" fmla="*/ 193 w 386"/>
              <a:gd name="T37" fmla="*/ 326 h 554"/>
              <a:gd name="T38" fmla="*/ 287 w 386"/>
              <a:gd name="T39" fmla="*/ 287 h 554"/>
              <a:gd name="T40" fmla="*/ 326 w 386"/>
              <a:gd name="T41" fmla="*/ 193 h 554"/>
              <a:gd name="T42" fmla="*/ 295 w 386"/>
              <a:gd name="T43" fmla="*/ 91 h 554"/>
              <a:gd name="T44" fmla="*/ 193 w 386"/>
              <a:gd name="T45" fmla="*/ 49 h 554"/>
              <a:gd name="T46" fmla="*/ 91 w 386"/>
              <a:gd name="T47" fmla="*/ 91 h 554"/>
              <a:gd name="T48" fmla="*/ 49 w 386"/>
              <a:gd name="T49" fmla="*/ 193 h 554"/>
              <a:gd name="T50" fmla="*/ 60 w 386"/>
              <a:gd name="T51" fmla="*/ 248 h 554"/>
              <a:gd name="T52" fmla="*/ 138 w 386"/>
              <a:gd name="T53" fmla="*/ 326 h 554"/>
              <a:gd name="T54" fmla="*/ 193 w 386"/>
              <a:gd name="T55" fmla="*/ 337 h 554"/>
              <a:gd name="T56" fmla="*/ 295 w 386"/>
              <a:gd name="T57" fmla="*/ 295 h 554"/>
              <a:gd name="T58" fmla="*/ 337 w 386"/>
              <a:gd name="T59" fmla="*/ 193 h 554"/>
              <a:gd name="T60" fmla="*/ 157 w 386"/>
              <a:gd name="T61" fmla="*/ 371 h 554"/>
              <a:gd name="T62" fmla="*/ 157 w 386"/>
              <a:gd name="T63" fmla="*/ 371 h 554"/>
              <a:gd name="T64" fmla="*/ 157 w 386"/>
              <a:gd name="T65" fmla="*/ 371 h 554"/>
              <a:gd name="T66" fmla="*/ 193 w 386"/>
              <a:gd name="T67" fmla="*/ 374 h 554"/>
              <a:gd name="T68" fmla="*/ 202 w 386"/>
              <a:gd name="T69" fmla="*/ 374 h 554"/>
              <a:gd name="T70" fmla="*/ 208 w 386"/>
              <a:gd name="T71" fmla="*/ 374 h 554"/>
              <a:gd name="T72" fmla="*/ 321 w 386"/>
              <a:gd name="T73" fmla="*/ 321 h 554"/>
              <a:gd name="T74" fmla="*/ 321 w 386"/>
              <a:gd name="T75" fmla="*/ 65 h 554"/>
              <a:gd name="T76" fmla="*/ 65 w 386"/>
              <a:gd name="T77" fmla="*/ 65 h 554"/>
              <a:gd name="T78" fmla="*/ 65 w 386"/>
              <a:gd name="T79" fmla="*/ 321 h 554"/>
              <a:gd name="T80" fmla="*/ 224 w 386"/>
              <a:gd name="T81" fmla="*/ 383 h 554"/>
              <a:gd name="T82" fmla="*/ 162 w 386"/>
              <a:gd name="T83" fmla="*/ 383 h 554"/>
              <a:gd name="T84" fmla="*/ 162 w 386"/>
              <a:gd name="T85" fmla="*/ 520 h 554"/>
              <a:gd name="T86" fmla="*/ 184 w 386"/>
              <a:gd name="T87" fmla="*/ 542 h 554"/>
              <a:gd name="T88" fmla="*/ 202 w 386"/>
              <a:gd name="T89" fmla="*/ 542 h 554"/>
              <a:gd name="T90" fmla="*/ 224 w 386"/>
              <a:gd name="T91" fmla="*/ 520 h 554"/>
              <a:gd name="T92" fmla="*/ 224 w 386"/>
              <a:gd name="T93" fmla="*/ 383 h 5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386" h="554">
                <a:moveTo>
                  <a:pt x="236" y="381"/>
                </a:moveTo>
                <a:cubicBezTo>
                  <a:pt x="236" y="520"/>
                  <a:pt x="236" y="520"/>
                  <a:pt x="236" y="520"/>
                </a:cubicBezTo>
                <a:cubicBezTo>
                  <a:pt x="236" y="520"/>
                  <a:pt x="236" y="520"/>
                  <a:pt x="236" y="520"/>
                </a:cubicBezTo>
                <a:cubicBezTo>
                  <a:pt x="235" y="529"/>
                  <a:pt x="232" y="538"/>
                  <a:pt x="226" y="544"/>
                </a:cubicBezTo>
                <a:cubicBezTo>
                  <a:pt x="219" y="550"/>
                  <a:pt x="211" y="554"/>
                  <a:pt x="202" y="554"/>
                </a:cubicBezTo>
                <a:cubicBezTo>
                  <a:pt x="202" y="554"/>
                  <a:pt x="202" y="554"/>
                  <a:pt x="202" y="554"/>
                </a:cubicBezTo>
                <a:cubicBezTo>
                  <a:pt x="202" y="554"/>
                  <a:pt x="202" y="554"/>
                  <a:pt x="202" y="554"/>
                </a:cubicBezTo>
                <a:cubicBezTo>
                  <a:pt x="184" y="554"/>
                  <a:pt x="184" y="554"/>
                  <a:pt x="184" y="554"/>
                </a:cubicBezTo>
                <a:cubicBezTo>
                  <a:pt x="175" y="554"/>
                  <a:pt x="167" y="550"/>
                  <a:pt x="160" y="544"/>
                </a:cubicBezTo>
                <a:cubicBezTo>
                  <a:pt x="154" y="538"/>
                  <a:pt x="150" y="529"/>
                  <a:pt x="150" y="520"/>
                </a:cubicBezTo>
                <a:cubicBezTo>
                  <a:pt x="150" y="520"/>
                  <a:pt x="150" y="520"/>
                  <a:pt x="150" y="520"/>
                </a:cubicBezTo>
                <a:cubicBezTo>
                  <a:pt x="150" y="520"/>
                  <a:pt x="150" y="520"/>
                  <a:pt x="150" y="520"/>
                </a:cubicBezTo>
                <a:cubicBezTo>
                  <a:pt x="150" y="381"/>
                  <a:pt x="150" y="381"/>
                  <a:pt x="150" y="381"/>
                </a:cubicBezTo>
                <a:cubicBezTo>
                  <a:pt x="116" y="373"/>
                  <a:pt x="83" y="356"/>
                  <a:pt x="57" y="329"/>
                </a:cubicBezTo>
                <a:cubicBezTo>
                  <a:pt x="19" y="292"/>
                  <a:pt x="0" y="242"/>
                  <a:pt x="0" y="193"/>
                </a:cubicBezTo>
                <a:cubicBezTo>
                  <a:pt x="0" y="144"/>
                  <a:pt x="19" y="94"/>
                  <a:pt x="57" y="57"/>
                </a:cubicBezTo>
                <a:cubicBezTo>
                  <a:pt x="94" y="19"/>
                  <a:pt x="144" y="0"/>
                  <a:pt x="193" y="0"/>
                </a:cubicBezTo>
                <a:cubicBezTo>
                  <a:pt x="242" y="0"/>
                  <a:pt x="292" y="19"/>
                  <a:pt x="329" y="57"/>
                </a:cubicBezTo>
                <a:cubicBezTo>
                  <a:pt x="367" y="94"/>
                  <a:pt x="386" y="144"/>
                  <a:pt x="386" y="193"/>
                </a:cubicBezTo>
                <a:cubicBezTo>
                  <a:pt x="386" y="242"/>
                  <a:pt x="367" y="292"/>
                  <a:pt x="329" y="329"/>
                </a:cubicBezTo>
                <a:cubicBezTo>
                  <a:pt x="303" y="356"/>
                  <a:pt x="270" y="373"/>
                  <a:pt x="236" y="381"/>
                </a:cubicBezTo>
                <a:close/>
                <a:moveTo>
                  <a:pt x="326" y="193"/>
                </a:moveTo>
                <a:cubicBezTo>
                  <a:pt x="326" y="176"/>
                  <a:pt x="323" y="158"/>
                  <a:pt x="316" y="142"/>
                </a:cubicBezTo>
                <a:cubicBezTo>
                  <a:pt x="309" y="126"/>
                  <a:pt x="300" y="112"/>
                  <a:pt x="287" y="99"/>
                </a:cubicBezTo>
                <a:cubicBezTo>
                  <a:pt x="274" y="86"/>
                  <a:pt x="260" y="77"/>
                  <a:pt x="244" y="70"/>
                </a:cubicBezTo>
                <a:cubicBezTo>
                  <a:pt x="228" y="63"/>
                  <a:pt x="210" y="60"/>
                  <a:pt x="193" y="60"/>
                </a:cubicBezTo>
                <a:cubicBezTo>
                  <a:pt x="176" y="60"/>
                  <a:pt x="158" y="63"/>
                  <a:pt x="142" y="70"/>
                </a:cubicBezTo>
                <a:cubicBezTo>
                  <a:pt x="126" y="77"/>
                  <a:pt x="112" y="86"/>
                  <a:pt x="99" y="99"/>
                </a:cubicBezTo>
                <a:cubicBezTo>
                  <a:pt x="86" y="112"/>
                  <a:pt x="77" y="126"/>
                  <a:pt x="70" y="142"/>
                </a:cubicBezTo>
                <a:cubicBezTo>
                  <a:pt x="63" y="158"/>
                  <a:pt x="60" y="176"/>
                  <a:pt x="60" y="193"/>
                </a:cubicBezTo>
                <a:cubicBezTo>
                  <a:pt x="60" y="193"/>
                  <a:pt x="60" y="193"/>
                  <a:pt x="60" y="193"/>
                </a:cubicBezTo>
                <a:cubicBezTo>
                  <a:pt x="60" y="193"/>
                  <a:pt x="60" y="193"/>
                  <a:pt x="60" y="193"/>
                </a:cubicBezTo>
                <a:cubicBezTo>
                  <a:pt x="60" y="210"/>
                  <a:pt x="63" y="228"/>
                  <a:pt x="70" y="244"/>
                </a:cubicBezTo>
                <a:cubicBezTo>
                  <a:pt x="77" y="259"/>
                  <a:pt x="86" y="274"/>
                  <a:pt x="99" y="287"/>
                </a:cubicBezTo>
                <a:cubicBezTo>
                  <a:pt x="112" y="300"/>
                  <a:pt x="126" y="309"/>
                  <a:pt x="142" y="316"/>
                </a:cubicBezTo>
                <a:cubicBezTo>
                  <a:pt x="158" y="322"/>
                  <a:pt x="176" y="326"/>
                  <a:pt x="193" y="326"/>
                </a:cubicBezTo>
                <a:cubicBezTo>
                  <a:pt x="193" y="326"/>
                  <a:pt x="193" y="326"/>
                  <a:pt x="193" y="326"/>
                </a:cubicBezTo>
                <a:cubicBezTo>
                  <a:pt x="193" y="326"/>
                  <a:pt x="193" y="326"/>
                  <a:pt x="193" y="326"/>
                </a:cubicBezTo>
                <a:cubicBezTo>
                  <a:pt x="210" y="326"/>
                  <a:pt x="228" y="322"/>
                  <a:pt x="244" y="316"/>
                </a:cubicBezTo>
                <a:cubicBezTo>
                  <a:pt x="260" y="309"/>
                  <a:pt x="274" y="300"/>
                  <a:pt x="287" y="287"/>
                </a:cubicBezTo>
                <a:cubicBezTo>
                  <a:pt x="300" y="274"/>
                  <a:pt x="309" y="259"/>
                  <a:pt x="316" y="244"/>
                </a:cubicBezTo>
                <a:cubicBezTo>
                  <a:pt x="323" y="228"/>
                  <a:pt x="326" y="210"/>
                  <a:pt x="326" y="193"/>
                </a:cubicBezTo>
                <a:close/>
                <a:moveTo>
                  <a:pt x="326" y="138"/>
                </a:moveTo>
                <a:cubicBezTo>
                  <a:pt x="319" y="121"/>
                  <a:pt x="309" y="105"/>
                  <a:pt x="295" y="91"/>
                </a:cubicBezTo>
                <a:cubicBezTo>
                  <a:pt x="281" y="77"/>
                  <a:pt x="265" y="67"/>
                  <a:pt x="248" y="60"/>
                </a:cubicBezTo>
                <a:cubicBezTo>
                  <a:pt x="231" y="52"/>
                  <a:pt x="212" y="49"/>
                  <a:pt x="193" y="49"/>
                </a:cubicBezTo>
                <a:cubicBezTo>
                  <a:pt x="174" y="49"/>
                  <a:pt x="155" y="52"/>
                  <a:pt x="138" y="60"/>
                </a:cubicBezTo>
                <a:cubicBezTo>
                  <a:pt x="121" y="67"/>
                  <a:pt x="105" y="77"/>
                  <a:pt x="91" y="91"/>
                </a:cubicBezTo>
                <a:cubicBezTo>
                  <a:pt x="77" y="105"/>
                  <a:pt x="67" y="121"/>
                  <a:pt x="60" y="138"/>
                </a:cubicBezTo>
                <a:cubicBezTo>
                  <a:pt x="52" y="155"/>
                  <a:pt x="49" y="174"/>
                  <a:pt x="49" y="193"/>
                </a:cubicBezTo>
                <a:cubicBezTo>
                  <a:pt x="49" y="193"/>
                  <a:pt x="49" y="193"/>
                  <a:pt x="49" y="193"/>
                </a:cubicBezTo>
                <a:cubicBezTo>
                  <a:pt x="49" y="212"/>
                  <a:pt x="52" y="230"/>
                  <a:pt x="60" y="248"/>
                </a:cubicBezTo>
                <a:cubicBezTo>
                  <a:pt x="67" y="265"/>
                  <a:pt x="77" y="281"/>
                  <a:pt x="91" y="295"/>
                </a:cubicBezTo>
                <a:cubicBezTo>
                  <a:pt x="105" y="309"/>
                  <a:pt x="121" y="319"/>
                  <a:pt x="138" y="326"/>
                </a:cubicBezTo>
                <a:cubicBezTo>
                  <a:pt x="155" y="333"/>
                  <a:pt x="174" y="337"/>
                  <a:pt x="193" y="337"/>
                </a:cubicBezTo>
                <a:cubicBezTo>
                  <a:pt x="193" y="337"/>
                  <a:pt x="193" y="337"/>
                  <a:pt x="193" y="337"/>
                </a:cubicBezTo>
                <a:cubicBezTo>
                  <a:pt x="212" y="337"/>
                  <a:pt x="231" y="333"/>
                  <a:pt x="248" y="326"/>
                </a:cubicBezTo>
                <a:cubicBezTo>
                  <a:pt x="265" y="319"/>
                  <a:pt x="281" y="309"/>
                  <a:pt x="295" y="295"/>
                </a:cubicBezTo>
                <a:cubicBezTo>
                  <a:pt x="309" y="281"/>
                  <a:pt x="319" y="265"/>
                  <a:pt x="326" y="248"/>
                </a:cubicBezTo>
                <a:cubicBezTo>
                  <a:pt x="334" y="230"/>
                  <a:pt x="337" y="212"/>
                  <a:pt x="337" y="193"/>
                </a:cubicBezTo>
                <a:cubicBezTo>
                  <a:pt x="337" y="174"/>
                  <a:pt x="334" y="155"/>
                  <a:pt x="326" y="138"/>
                </a:cubicBezTo>
                <a:close/>
                <a:moveTo>
                  <a:pt x="157" y="371"/>
                </a:moveTo>
                <a:cubicBezTo>
                  <a:pt x="157" y="371"/>
                  <a:pt x="157" y="371"/>
                  <a:pt x="157" y="371"/>
                </a:cubicBezTo>
                <a:cubicBezTo>
                  <a:pt x="157" y="371"/>
                  <a:pt x="157" y="371"/>
                  <a:pt x="157" y="371"/>
                </a:cubicBezTo>
                <a:cubicBezTo>
                  <a:pt x="157" y="371"/>
                  <a:pt x="157" y="371"/>
                  <a:pt x="157" y="371"/>
                </a:cubicBezTo>
                <a:cubicBezTo>
                  <a:pt x="157" y="371"/>
                  <a:pt x="157" y="371"/>
                  <a:pt x="157" y="371"/>
                </a:cubicBezTo>
                <a:cubicBezTo>
                  <a:pt x="169" y="373"/>
                  <a:pt x="181" y="374"/>
                  <a:pt x="193" y="374"/>
                </a:cubicBezTo>
                <a:cubicBezTo>
                  <a:pt x="193" y="374"/>
                  <a:pt x="193" y="374"/>
                  <a:pt x="193" y="374"/>
                </a:cubicBezTo>
                <a:cubicBezTo>
                  <a:pt x="196" y="374"/>
                  <a:pt x="199" y="374"/>
                  <a:pt x="202" y="374"/>
                </a:cubicBezTo>
                <a:cubicBezTo>
                  <a:pt x="202" y="374"/>
                  <a:pt x="202" y="374"/>
                  <a:pt x="202" y="374"/>
                </a:cubicBezTo>
                <a:cubicBezTo>
                  <a:pt x="204" y="374"/>
                  <a:pt x="206" y="374"/>
                  <a:pt x="208" y="374"/>
                </a:cubicBezTo>
                <a:cubicBezTo>
                  <a:pt x="208" y="374"/>
                  <a:pt x="208" y="374"/>
                  <a:pt x="208" y="374"/>
                </a:cubicBezTo>
                <a:cubicBezTo>
                  <a:pt x="208" y="374"/>
                  <a:pt x="208" y="374"/>
                  <a:pt x="208" y="374"/>
                </a:cubicBezTo>
                <a:cubicBezTo>
                  <a:pt x="250" y="370"/>
                  <a:pt x="290" y="353"/>
                  <a:pt x="321" y="321"/>
                </a:cubicBezTo>
                <a:cubicBezTo>
                  <a:pt x="357" y="286"/>
                  <a:pt x="374" y="239"/>
                  <a:pt x="374" y="193"/>
                </a:cubicBezTo>
                <a:cubicBezTo>
                  <a:pt x="374" y="146"/>
                  <a:pt x="357" y="100"/>
                  <a:pt x="321" y="65"/>
                </a:cubicBezTo>
                <a:cubicBezTo>
                  <a:pt x="286" y="29"/>
                  <a:pt x="239" y="11"/>
                  <a:pt x="193" y="11"/>
                </a:cubicBezTo>
                <a:cubicBezTo>
                  <a:pt x="147" y="11"/>
                  <a:pt x="100" y="29"/>
                  <a:pt x="65" y="65"/>
                </a:cubicBezTo>
                <a:cubicBezTo>
                  <a:pt x="29" y="100"/>
                  <a:pt x="12" y="146"/>
                  <a:pt x="12" y="193"/>
                </a:cubicBezTo>
                <a:cubicBezTo>
                  <a:pt x="12" y="239"/>
                  <a:pt x="29" y="286"/>
                  <a:pt x="65" y="321"/>
                </a:cubicBezTo>
                <a:cubicBezTo>
                  <a:pt x="91" y="347"/>
                  <a:pt x="123" y="364"/>
                  <a:pt x="157" y="371"/>
                </a:cubicBezTo>
                <a:close/>
                <a:moveTo>
                  <a:pt x="224" y="383"/>
                </a:moveTo>
                <a:cubicBezTo>
                  <a:pt x="214" y="385"/>
                  <a:pt x="203" y="386"/>
                  <a:pt x="193" y="386"/>
                </a:cubicBezTo>
                <a:cubicBezTo>
                  <a:pt x="183" y="386"/>
                  <a:pt x="172" y="385"/>
                  <a:pt x="162" y="383"/>
                </a:cubicBezTo>
                <a:cubicBezTo>
                  <a:pt x="162" y="520"/>
                  <a:pt x="162" y="520"/>
                  <a:pt x="162" y="520"/>
                </a:cubicBezTo>
                <a:cubicBezTo>
                  <a:pt x="162" y="520"/>
                  <a:pt x="162" y="520"/>
                  <a:pt x="162" y="520"/>
                </a:cubicBezTo>
                <a:cubicBezTo>
                  <a:pt x="162" y="526"/>
                  <a:pt x="164" y="532"/>
                  <a:pt x="168" y="536"/>
                </a:cubicBezTo>
                <a:cubicBezTo>
                  <a:pt x="173" y="540"/>
                  <a:pt x="178" y="542"/>
                  <a:pt x="184" y="542"/>
                </a:cubicBezTo>
                <a:cubicBezTo>
                  <a:pt x="202" y="542"/>
                  <a:pt x="202" y="542"/>
                  <a:pt x="202" y="542"/>
                </a:cubicBezTo>
                <a:cubicBezTo>
                  <a:pt x="202" y="542"/>
                  <a:pt x="202" y="542"/>
                  <a:pt x="202" y="542"/>
                </a:cubicBezTo>
                <a:cubicBezTo>
                  <a:pt x="208" y="542"/>
                  <a:pt x="213" y="540"/>
                  <a:pt x="218" y="536"/>
                </a:cubicBezTo>
                <a:cubicBezTo>
                  <a:pt x="222" y="532"/>
                  <a:pt x="224" y="526"/>
                  <a:pt x="224" y="520"/>
                </a:cubicBezTo>
                <a:cubicBezTo>
                  <a:pt x="224" y="520"/>
                  <a:pt x="224" y="520"/>
                  <a:pt x="224" y="520"/>
                </a:cubicBezTo>
                <a:lnTo>
                  <a:pt x="224" y="383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05" name="Freeform 305"/>
          <p:cNvSpPr>
            <a:spLocks noEditPoints="1"/>
          </p:cNvSpPr>
          <p:nvPr/>
        </p:nvSpPr>
        <p:spPr bwMode="auto">
          <a:xfrm>
            <a:off x="2452688" y="1685926"/>
            <a:ext cx="103188" cy="258762"/>
          </a:xfrm>
          <a:custGeom>
            <a:avLst/>
            <a:gdLst>
              <a:gd name="T0" fmla="*/ 0 w 62"/>
              <a:gd name="T1" fmla="*/ 0 h 154"/>
              <a:gd name="T2" fmla="*/ 0 w 62"/>
              <a:gd name="T3" fmla="*/ 14 h 154"/>
              <a:gd name="T4" fmla="*/ 62 w 62"/>
              <a:gd name="T5" fmla="*/ 14 h 154"/>
              <a:gd name="T6" fmla="*/ 62 w 62"/>
              <a:gd name="T7" fmla="*/ 0 h 154"/>
              <a:gd name="T8" fmla="*/ 0 w 62"/>
              <a:gd name="T9" fmla="*/ 0 h 154"/>
              <a:gd name="T10" fmla="*/ 0 w 62"/>
              <a:gd name="T11" fmla="*/ 24 h 154"/>
              <a:gd name="T12" fmla="*/ 0 w 62"/>
              <a:gd name="T13" fmla="*/ 38 h 154"/>
              <a:gd name="T14" fmla="*/ 62 w 62"/>
              <a:gd name="T15" fmla="*/ 38 h 154"/>
              <a:gd name="T16" fmla="*/ 62 w 62"/>
              <a:gd name="T17" fmla="*/ 24 h 154"/>
              <a:gd name="T18" fmla="*/ 0 w 62"/>
              <a:gd name="T19" fmla="*/ 24 h 154"/>
              <a:gd name="T20" fmla="*/ 0 w 62"/>
              <a:gd name="T21" fmla="*/ 48 h 154"/>
              <a:gd name="T22" fmla="*/ 0 w 62"/>
              <a:gd name="T23" fmla="*/ 62 h 154"/>
              <a:gd name="T24" fmla="*/ 62 w 62"/>
              <a:gd name="T25" fmla="*/ 62 h 154"/>
              <a:gd name="T26" fmla="*/ 62 w 62"/>
              <a:gd name="T27" fmla="*/ 48 h 154"/>
              <a:gd name="T28" fmla="*/ 0 w 62"/>
              <a:gd name="T29" fmla="*/ 48 h 154"/>
              <a:gd name="T30" fmla="*/ 0 w 62"/>
              <a:gd name="T31" fmla="*/ 72 h 154"/>
              <a:gd name="T32" fmla="*/ 0 w 62"/>
              <a:gd name="T33" fmla="*/ 86 h 154"/>
              <a:gd name="T34" fmla="*/ 62 w 62"/>
              <a:gd name="T35" fmla="*/ 86 h 154"/>
              <a:gd name="T36" fmla="*/ 62 w 62"/>
              <a:gd name="T37" fmla="*/ 72 h 154"/>
              <a:gd name="T38" fmla="*/ 0 w 62"/>
              <a:gd name="T39" fmla="*/ 72 h 154"/>
              <a:gd name="T40" fmla="*/ 0 w 62"/>
              <a:gd name="T41" fmla="*/ 96 h 154"/>
              <a:gd name="T42" fmla="*/ 0 w 62"/>
              <a:gd name="T43" fmla="*/ 110 h 154"/>
              <a:gd name="T44" fmla="*/ 62 w 62"/>
              <a:gd name="T45" fmla="*/ 110 h 154"/>
              <a:gd name="T46" fmla="*/ 62 w 62"/>
              <a:gd name="T47" fmla="*/ 96 h 154"/>
              <a:gd name="T48" fmla="*/ 0 w 62"/>
              <a:gd name="T49" fmla="*/ 96 h 154"/>
              <a:gd name="T50" fmla="*/ 0 w 62"/>
              <a:gd name="T51" fmla="*/ 120 h 154"/>
              <a:gd name="T52" fmla="*/ 0 w 62"/>
              <a:gd name="T53" fmla="*/ 132 h 154"/>
              <a:gd name="T54" fmla="*/ 0 w 62"/>
              <a:gd name="T55" fmla="*/ 132 h 154"/>
              <a:gd name="T56" fmla="*/ 0 w 62"/>
              <a:gd name="T57" fmla="*/ 134 h 154"/>
              <a:gd name="T58" fmla="*/ 62 w 62"/>
              <a:gd name="T59" fmla="*/ 134 h 154"/>
              <a:gd name="T60" fmla="*/ 62 w 62"/>
              <a:gd name="T61" fmla="*/ 132 h 154"/>
              <a:gd name="T62" fmla="*/ 62 w 62"/>
              <a:gd name="T63" fmla="*/ 132 h 154"/>
              <a:gd name="T64" fmla="*/ 62 w 62"/>
              <a:gd name="T65" fmla="*/ 120 h 154"/>
              <a:gd name="T66" fmla="*/ 0 w 62"/>
              <a:gd name="T67" fmla="*/ 120 h 154"/>
              <a:gd name="T68" fmla="*/ 3 w 62"/>
              <a:gd name="T69" fmla="*/ 144 h 154"/>
              <a:gd name="T70" fmla="*/ 6 w 62"/>
              <a:gd name="T71" fmla="*/ 148 h 154"/>
              <a:gd name="T72" fmla="*/ 22 w 62"/>
              <a:gd name="T73" fmla="*/ 154 h 154"/>
              <a:gd name="T74" fmla="*/ 40 w 62"/>
              <a:gd name="T75" fmla="*/ 154 h 154"/>
              <a:gd name="T76" fmla="*/ 40 w 62"/>
              <a:gd name="T77" fmla="*/ 154 h 154"/>
              <a:gd name="T78" fmla="*/ 56 w 62"/>
              <a:gd name="T79" fmla="*/ 148 h 154"/>
              <a:gd name="T80" fmla="*/ 59 w 62"/>
              <a:gd name="T81" fmla="*/ 144 h 154"/>
              <a:gd name="T82" fmla="*/ 3 w 62"/>
              <a:gd name="T83" fmla="*/ 144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62" h="154">
                <a:moveTo>
                  <a:pt x="0" y="0"/>
                </a:moveTo>
                <a:cubicBezTo>
                  <a:pt x="0" y="14"/>
                  <a:pt x="0" y="14"/>
                  <a:pt x="0" y="14"/>
                </a:cubicBezTo>
                <a:cubicBezTo>
                  <a:pt x="62" y="14"/>
                  <a:pt x="62" y="14"/>
                  <a:pt x="62" y="14"/>
                </a:cubicBezTo>
                <a:cubicBezTo>
                  <a:pt x="62" y="0"/>
                  <a:pt x="62" y="0"/>
                  <a:pt x="62" y="0"/>
                </a:cubicBezTo>
                <a:cubicBezTo>
                  <a:pt x="0" y="0"/>
                  <a:pt x="0" y="0"/>
                  <a:pt x="0" y="0"/>
                </a:cubicBezTo>
                <a:close/>
                <a:moveTo>
                  <a:pt x="0" y="24"/>
                </a:moveTo>
                <a:cubicBezTo>
                  <a:pt x="0" y="38"/>
                  <a:pt x="0" y="38"/>
                  <a:pt x="0" y="38"/>
                </a:cubicBezTo>
                <a:cubicBezTo>
                  <a:pt x="62" y="38"/>
                  <a:pt x="62" y="38"/>
                  <a:pt x="62" y="38"/>
                </a:cubicBezTo>
                <a:cubicBezTo>
                  <a:pt x="62" y="24"/>
                  <a:pt x="62" y="24"/>
                  <a:pt x="62" y="24"/>
                </a:cubicBezTo>
                <a:cubicBezTo>
                  <a:pt x="0" y="24"/>
                  <a:pt x="0" y="24"/>
                  <a:pt x="0" y="24"/>
                </a:cubicBezTo>
                <a:close/>
                <a:moveTo>
                  <a:pt x="0" y="48"/>
                </a:moveTo>
                <a:cubicBezTo>
                  <a:pt x="0" y="62"/>
                  <a:pt x="0" y="62"/>
                  <a:pt x="0" y="62"/>
                </a:cubicBezTo>
                <a:cubicBezTo>
                  <a:pt x="62" y="62"/>
                  <a:pt x="62" y="62"/>
                  <a:pt x="62" y="62"/>
                </a:cubicBezTo>
                <a:cubicBezTo>
                  <a:pt x="62" y="48"/>
                  <a:pt x="62" y="48"/>
                  <a:pt x="62" y="48"/>
                </a:cubicBezTo>
                <a:cubicBezTo>
                  <a:pt x="0" y="48"/>
                  <a:pt x="0" y="48"/>
                  <a:pt x="0" y="48"/>
                </a:cubicBezTo>
                <a:close/>
                <a:moveTo>
                  <a:pt x="0" y="72"/>
                </a:moveTo>
                <a:cubicBezTo>
                  <a:pt x="0" y="86"/>
                  <a:pt x="0" y="86"/>
                  <a:pt x="0" y="86"/>
                </a:cubicBezTo>
                <a:cubicBezTo>
                  <a:pt x="62" y="86"/>
                  <a:pt x="62" y="86"/>
                  <a:pt x="62" y="86"/>
                </a:cubicBezTo>
                <a:cubicBezTo>
                  <a:pt x="62" y="72"/>
                  <a:pt x="62" y="72"/>
                  <a:pt x="62" y="72"/>
                </a:cubicBezTo>
                <a:cubicBezTo>
                  <a:pt x="0" y="72"/>
                  <a:pt x="0" y="72"/>
                  <a:pt x="0" y="72"/>
                </a:cubicBezTo>
                <a:close/>
                <a:moveTo>
                  <a:pt x="0" y="96"/>
                </a:moveTo>
                <a:cubicBezTo>
                  <a:pt x="0" y="110"/>
                  <a:pt x="0" y="110"/>
                  <a:pt x="0" y="110"/>
                </a:cubicBezTo>
                <a:cubicBezTo>
                  <a:pt x="62" y="110"/>
                  <a:pt x="62" y="110"/>
                  <a:pt x="62" y="110"/>
                </a:cubicBezTo>
                <a:cubicBezTo>
                  <a:pt x="62" y="96"/>
                  <a:pt x="62" y="96"/>
                  <a:pt x="62" y="96"/>
                </a:cubicBezTo>
                <a:cubicBezTo>
                  <a:pt x="0" y="96"/>
                  <a:pt x="0" y="96"/>
                  <a:pt x="0" y="96"/>
                </a:cubicBezTo>
                <a:close/>
                <a:moveTo>
                  <a:pt x="0" y="120"/>
                </a:moveTo>
                <a:cubicBezTo>
                  <a:pt x="0" y="132"/>
                  <a:pt x="0" y="132"/>
                  <a:pt x="0" y="132"/>
                </a:cubicBezTo>
                <a:cubicBezTo>
                  <a:pt x="0" y="132"/>
                  <a:pt x="0" y="132"/>
                  <a:pt x="0" y="132"/>
                </a:cubicBezTo>
                <a:cubicBezTo>
                  <a:pt x="0" y="133"/>
                  <a:pt x="0" y="133"/>
                  <a:pt x="0" y="134"/>
                </a:cubicBezTo>
                <a:cubicBezTo>
                  <a:pt x="62" y="134"/>
                  <a:pt x="62" y="134"/>
                  <a:pt x="62" y="134"/>
                </a:cubicBezTo>
                <a:cubicBezTo>
                  <a:pt x="62" y="134"/>
                  <a:pt x="62" y="133"/>
                  <a:pt x="62" y="132"/>
                </a:cubicBezTo>
                <a:cubicBezTo>
                  <a:pt x="62" y="132"/>
                  <a:pt x="62" y="132"/>
                  <a:pt x="62" y="132"/>
                </a:cubicBezTo>
                <a:cubicBezTo>
                  <a:pt x="62" y="120"/>
                  <a:pt x="62" y="120"/>
                  <a:pt x="62" y="120"/>
                </a:cubicBezTo>
                <a:cubicBezTo>
                  <a:pt x="0" y="120"/>
                  <a:pt x="0" y="120"/>
                  <a:pt x="0" y="120"/>
                </a:cubicBezTo>
                <a:close/>
                <a:moveTo>
                  <a:pt x="3" y="144"/>
                </a:moveTo>
                <a:cubicBezTo>
                  <a:pt x="4" y="145"/>
                  <a:pt x="5" y="147"/>
                  <a:pt x="6" y="148"/>
                </a:cubicBezTo>
                <a:cubicBezTo>
                  <a:pt x="11" y="152"/>
                  <a:pt x="16" y="154"/>
                  <a:pt x="22" y="154"/>
                </a:cubicBezTo>
                <a:cubicBezTo>
                  <a:pt x="40" y="154"/>
                  <a:pt x="40" y="154"/>
                  <a:pt x="40" y="154"/>
                </a:cubicBezTo>
                <a:cubicBezTo>
                  <a:pt x="40" y="154"/>
                  <a:pt x="40" y="154"/>
                  <a:pt x="40" y="154"/>
                </a:cubicBezTo>
                <a:cubicBezTo>
                  <a:pt x="46" y="154"/>
                  <a:pt x="51" y="152"/>
                  <a:pt x="56" y="148"/>
                </a:cubicBezTo>
                <a:cubicBezTo>
                  <a:pt x="57" y="147"/>
                  <a:pt x="58" y="145"/>
                  <a:pt x="59" y="144"/>
                </a:cubicBezTo>
                <a:lnTo>
                  <a:pt x="3" y="144"/>
                </a:lnTo>
                <a:close/>
              </a:path>
            </a:pathLst>
          </a:custGeom>
          <a:solidFill>
            <a:srgbClr val="FFC02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06" name="Freeform 306"/>
          <p:cNvSpPr>
            <a:spLocks noEditPoints="1"/>
          </p:cNvSpPr>
          <p:nvPr/>
        </p:nvSpPr>
        <p:spPr bwMode="auto">
          <a:xfrm>
            <a:off x="2200276" y="1052513"/>
            <a:ext cx="608013" cy="609600"/>
          </a:xfrm>
          <a:custGeom>
            <a:avLst/>
            <a:gdLst>
              <a:gd name="T0" fmla="*/ 145 w 362"/>
              <a:gd name="T1" fmla="*/ 360 h 363"/>
              <a:gd name="T2" fmla="*/ 181 w 362"/>
              <a:gd name="T3" fmla="*/ 363 h 363"/>
              <a:gd name="T4" fmla="*/ 190 w 362"/>
              <a:gd name="T5" fmla="*/ 363 h 363"/>
              <a:gd name="T6" fmla="*/ 196 w 362"/>
              <a:gd name="T7" fmla="*/ 363 h 363"/>
              <a:gd name="T8" fmla="*/ 145 w 362"/>
              <a:gd name="T9" fmla="*/ 360 h 363"/>
              <a:gd name="T10" fmla="*/ 74 w 362"/>
              <a:gd name="T11" fmla="*/ 328 h 363"/>
              <a:gd name="T12" fmla="*/ 301 w 362"/>
              <a:gd name="T13" fmla="*/ 318 h 363"/>
              <a:gd name="T14" fmla="*/ 257 w 362"/>
              <a:gd name="T15" fmla="*/ 304 h 363"/>
              <a:gd name="T16" fmla="*/ 301 w 362"/>
              <a:gd name="T17" fmla="*/ 318 h 363"/>
              <a:gd name="T18" fmla="*/ 287 w 362"/>
              <a:gd name="T19" fmla="*/ 280 h 363"/>
              <a:gd name="T20" fmla="*/ 323 w 362"/>
              <a:gd name="T21" fmla="*/ 294 h 363"/>
              <a:gd name="T22" fmla="*/ 305 w 362"/>
              <a:gd name="T23" fmla="*/ 256 h 363"/>
              <a:gd name="T24" fmla="*/ 351 w 362"/>
              <a:gd name="T25" fmla="*/ 246 h 363"/>
              <a:gd name="T26" fmla="*/ 314 w 362"/>
              <a:gd name="T27" fmla="*/ 237 h 363"/>
              <a:gd name="T28" fmla="*/ 358 w 362"/>
              <a:gd name="T29" fmla="*/ 222 h 363"/>
              <a:gd name="T30" fmla="*/ 319 w 362"/>
              <a:gd name="T31" fmla="*/ 222 h 363"/>
              <a:gd name="T32" fmla="*/ 362 w 362"/>
              <a:gd name="T33" fmla="*/ 184 h 363"/>
              <a:gd name="T34" fmla="*/ 362 w 362"/>
              <a:gd name="T35" fmla="*/ 198 h 363"/>
              <a:gd name="T36" fmla="*/ 324 w 362"/>
              <a:gd name="T37" fmla="*/ 160 h 363"/>
              <a:gd name="T38" fmla="*/ 360 w 362"/>
              <a:gd name="T39" fmla="*/ 150 h 363"/>
              <a:gd name="T40" fmla="*/ 322 w 362"/>
              <a:gd name="T41" fmla="*/ 150 h 363"/>
              <a:gd name="T42" fmla="*/ 348 w 362"/>
              <a:gd name="T43" fmla="*/ 112 h 363"/>
              <a:gd name="T44" fmla="*/ 354 w 362"/>
              <a:gd name="T45" fmla="*/ 126 h 363"/>
              <a:gd name="T46" fmla="*/ 290 w 362"/>
              <a:gd name="T47" fmla="*/ 87 h 363"/>
              <a:gd name="T48" fmla="*/ 330 w 362"/>
              <a:gd name="T49" fmla="*/ 78 h 363"/>
              <a:gd name="T50" fmla="*/ 281 w 362"/>
              <a:gd name="T51" fmla="*/ 78 h 363"/>
              <a:gd name="T52" fmla="*/ 293 w 362"/>
              <a:gd name="T53" fmla="*/ 39 h 363"/>
              <a:gd name="T54" fmla="*/ 247 w 362"/>
              <a:gd name="T55" fmla="*/ 53 h 363"/>
              <a:gd name="T56" fmla="*/ 253 w 362"/>
              <a:gd name="T57" fmla="*/ 15 h 363"/>
              <a:gd name="T58" fmla="*/ 279 w 362"/>
              <a:gd name="T59" fmla="*/ 29 h 363"/>
              <a:gd name="T60" fmla="*/ 139 w 362"/>
              <a:gd name="T61" fmla="*/ 5 h 363"/>
              <a:gd name="T62" fmla="*/ 53 w 362"/>
              <a:gd name="T63" fmla="*/ 53 h 363"/>
              <a:gd name="T64" fmla="*/ 160 w 362"/>
              <a:gd name="T65" fmla="*/ 39 h 363"/>
              <a:gd name="T66" fmla="*/ 32 w 362"/>
              <a:gd name="T67" fmla="*/ 78 h 363"/>
              <a:gd name="T68" fmla="*/ 44 w 362"/>
              <a:gd name="T69" fmla="*/ 63 h 363"/>
              <a:gd name="T70" fmla="*/ 61 w 362"/>
              <a:gd name="T71" fmla="*/ 102 h 363"/>
              <a:gd name="T72" fmla="*/ 14 w 362"/>
              <a:gd name="T73" fmla="*/ 112 h 363"/>
              <a:gd name="T74" fmla="*/ 55 w 362"/>
              <a:gd name="T75" fmla="*/ 112 h 363"/>
              <a:gd name="T76" fmla="*/ 2 w 362"/>
              <a:gd name="T77" fmla="*/ 150 h 363"/>
              <a:gd name="T78" fmla="*/ 6 w 362"/>
              <a:gd name="T79" fmla="*/ 136 h 363"/>
              <a:gd name="T80" fmla="*/ 37 w 362"/>
              <a:gd name="T81" fmla="*/ 174 h 363"/>
              <a:gd name="T82" fmla="*/ 0 w 362"/>
              <a:gd name="T83" fmla="*/ 184 h 363"/>
              <a:gd name="T84" fmla="*/ 37 w 362"/>
              <a:gd name="T85" fmla="*/ 184 h 363"/>
              <a:gd name="T86" fmla="*/ 4 w 362"/>
              <a:gd name="T87" fmla="*/ 222 h 363"/>
              <a:gd name="T88" fmla="*/ 1 w 362"/>
              <a:gd name="T89" fmla="*/ 208 h 363"/>
              <a:gd name="T90" fmla="*/ 52 w 362"/>
              <a:gd name="T91" fmla="*/ 246 h 363"/>
              <a:gd name="T92" fmla="*/ 7 w 362"/>
              <a:gd name="T93" fmla="*/ 232 h 363"/>
              <a:gd name="T94" fmla="*/ 67 w 362"/>
              <a:gd name="T95" fmla="*/ 270 h 363"/>
              <a:gd name="T96" fmla="*/ 28 w 362"/>
              <a:gd name="T97" fmla="*/ 280 h 363"/>
              <a:gd name="T98" fmla="*/ 79 w 362"/>
              <a:gd name="T99" fmla="*/ 284 h 363"/>
              <a:gd name="T100" fmla="*/ 47 w 362"/>
              <a:gd name="T101" fmla="*/ 304 h 363"/>
              <a:gd name="T102" fmla="*/ 135 w 362"/>
              <a:gd name="T103" fmla="*/ 318 h 363"/>
              <a:gd name="T104" fmla="*/ 47 w 362"/>
              <a:gd name="T105" fmla="*/ 304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362" h="363">
                <a:moveTo>
                  <a:pt x="145" y="360"/>
                </a:moveTo>
                <a:cubicBezTo>
                  <a:pt x="145" y="360"/>
                  <a:pt x="145" y="360"/>
                  <a:pt x="145" y="360"/>
                </a:cubicBezTo>
                <a:cubicBezTo>
                  <a:pt x="145" y="360"/>
                  <a:pt x="145" y="360"/>
                  <a:pt x="145" y="360"/>
                </a:cubicBezTo>
                <a:cubicBezTo>
                  <a:pt x="145" y="360"/>
                  <a:pt x="145" y="360"/>
                  <a:pt x="145" y="360"/>
                </a:cubicBezTo>
                <a:cubicBezTo>
                  <a:pt x="145" y="360"/>
                  <a:pt x="145" y="360"/>
                  <a:pt x="145" y="360"/>
                </a:cubicBezTo>
                <a:cubicBezTo>
                  <a:pt x="157" y="362"/>
                  <a:pt x="169" y="363"/>
                  <a:pt x="181" y="363"/>
                </a:cubicBezTo>
                <a:cubicBezTo>
                  <a:pt x="181" y="363"/>
                  <a:pt x="181" y="363"/>
                  <a:pt x="181" y="363"/>
                </a:cubicBezTo>
                <a:cubicBezTo>
                  <a:pt x="184" y="363"/>
                  <a:pt x="187" y="363"/>
                  <a:pt x="190" y="363"/>
                </a:cubicBezTo>
                <a:cubicBezTo>
                  <a:pt x="190" y="363"/>
                  <a:pt x="190" y="363"/>
                  <a:pt x="190" y="363"/>
                </a:cubicBezTo>
                <a:cubicBezTo>
                  <a:pt x="192" y="363"/>
                  <a:pt x="194" y="363"/>
                  <a:pt x="196" y="363"/>
                </a:cubicBezTo>
                <a:cubicBezTo>
                  <a:pt x="196" y="363"/>
                  <a:pt x="196" y="363"/>
                  <a:pt x="196" y="363"/>
                </a:cubicBezTo>
                <a:cubicBezTo>
                  <a:pt x="196" y="363"/>
                  <a:pt x="196" y="363"/>
                  <a:pt x="196" y="363"/>
                </a:cubicBezTo>
                <a:cubicBezTo>
                  <a:pt x="212" y="361"/>
                  <a:pt x="228" y="358"/>
                  <a:pt x="243" y="352"/>
                </a:cubicBezTo>
                <a:cubicBezTo>
                  <a:pt x="119" y="352"/>
                  <a:pt x="119" y="352"/>
                  <a:pt x="119" y="352"/>
                </a:cubicBezTo>
                <a:cubicBezTo>
                  <a:pt x="127" y="356"/>
                  <a:pt x="136" y="358"/>
                  <a:pt x="145" y="360"/>
                </a:cubicBezTo>
                <a:close/>
                <a:moveTo>
                  <a:pt x="265" y="343"/>
                </a:moveTo>
                <a:cubicBezTo>
                  <a:pt x="273" y="338"/>
                  <a:pt x="281" y="334"/>
                  <a:pt x="288" y="328"/>
                </a:cubicBezTo>
                <a:cubicBezTo>
                  <a:pt x="74" y="328"/>
                  <a:pt x="74" y="328"/>
                  <a:pt x="74" y="328"/>
                </a:cubicBezTo>
                <a:cubicBezTo>
                  <a:pt x="81" y="334"/>
                  <a:pt x="89" y="338"/>
                  <a:pt x="97" y="343"/>
                </a:cubicBezTo>
                <a:cubicBezTo>
                  <a:pt x="265" y="343"/>
                  <a:pt x="265" y="343"/>
                  <a:pt x="265" y="343"/>
                </a:cubicBezTo>
                <a:close/>
                <a:moveTo>
                  <a:pt x="301" y="318"/>
                </a:moveTo>
                <a:cubicBezTo>
                  <a:pt x="304" y="316"/>
                  <a:pt x="306" y="313"/>
                  <a:pt x="309" y="310"/>
                </a:cubicBezTo>
                <a:cubicBezTo>
                  <a:pt x="311" y="308"/>
                  <a:pt x="313" y="306"/>
                  <a:pt x="315" y="304"/>
                </a:cubicBezTo>
                <a:cubicBezTo>
                  <a:pt x="257" y="304"/>
                  <a:pt x="257" y="304"/>
                  <a:pt x="257" y="304"/>
                </a:cubicBezTo>
                <a:cubicBezTo>
                  <a:pt x="251" y="309"/>
                  <a:pt x="243" y="312"/>
                  <a:pt x="236" y="315"/>
                </a:cubicBezTo>
                <a:cubicBezTo>
                  <a:pt x="233" y="316"/>
                  <a:pt x="230" y="317"/>
                  <a:pt x="227" y="318"/>
                </a:cubicBezTo>
                <a:cubicBezTo>
                  <a:pt x="301" y="318"/>
                  <a:pt x="301" y="318"/>
                  <a:pt x="301" y="318"/>
                </a:cubicBezTo>
                <a:close/>
                <a:moveTo>
                  <a:pt x="323" y="294"/>
                </a:moveTo>
                <a:cubicBezTo>
                  <a:pt x="327" y="290"/>
                  <a:pt x="330" y="285"/>
                  <a:pt x="334" y="280"/>
                </a:cubicBezTo>
                <a:cubicBezTo>
                  <a:pt x="287" y="280"/>
                  <a:pt x="287" y="280"/>
                  <a:pt x="287" y="280"/>
                </a:cubicBezTo>
                <a:cubicBezTo>
                  <a:pt x="285" y="281"/>
                  <a:pt x="284" y="283"/>
                  <a:pt x="283" y="284"/>
                </a:cubicBezTo>
                <a:cubicBezTo>
                  <a:pt x="279" y="288"/>
                  <a:pt x="275" y="291"/>
                  <a:pt x="271" y="294"/>
                </a:cubicBezTo>
                <a:cubicBezTo>
                  <a:pt x="323" y="294"/>
                  <a:pt x="323" y="294"/>
                  <a:pt x="323" y="294"/>
                </a:cubicBezTo>
                <a:close/>
                <a:moveTo>
                  <a:pt x="340" y="270"/>
                </a:moveTo>
                <a:cubicBezTo>
                  <a:pt x="342" y="266"/>
                  <a:pt x="345" y="261"/>
                  <a:pt x="347" y="256"/>
                </a:cubicBezTo>
                <a:cubicBezTo>
                  <a:pt x="305" y="256"/>
                  <a:pt x="305" y="256"/>
                  <a:pt x="305" y="256"/>
                </a:cubicBezTo>
                <a:cubicBezTo>
                  <a:pt x="302" y="261"/>
                  <a:pt x="299" y="266"/>
                  <a:pt x="295" y="270"/>
                </a:cubicBezTo>
                <a:cubicBezTo>
                  <a:pt x="340" y="270"/>
                  <a:pt x="340" y="270"/>
                  <a:pt x="340" y="270"/>
                </a:cubicBezTo>
                <a:close/>
                <a:moveTo>
                  <a:pt x="351" y="246"/>
                </a:moveTo>
                <a:cubicBezTo>
                  <a:pt x="353" y="242"/>
                  <a:pt x="354" y="237"/>
                  <a:pt x="355" y="232"/>
                </a:cubicBezTo>
                <a:cubicBezTo>
                  <a:pt x="316" y="232"/>
                  <a:pt x="316" y="232"/>
                  <a:pt x="316" y="232"/>
                </a:cubicBezTo>
                <a:cubicBezTo>
                  <a:pt x="316" y="234"/>
                  <a:pt x="315" y="235"/>
                  <a:pt x="314" y="237"/>
                </a:cubicBezTo>
                <a:cubicBezTo>
                  <a:pt x="313" y="240"/>
                  <a:pt x="312" y="243"/>
                  <a:pt x="310" y="246"/>
                </a:cubicBezTo>
                <a:cubicBezTo>
                  <a:pt x="351" y="246"/>
                  <a:pt x="351" y="246"/>
                  <a:pt x="351" y="246"/>
                </a:cubicBezTo>
                <a:close/>
                <a:moveTo>
                  <a:pt x="358" y="222"/>
                </a:moveTo>
                <a:cubicBezTo>
                  <a:pt x="359" y="217"/>
                  <a:pt x="360" y="213"/>
                  <a:pt x="361" y="208"/>
                </a:cubicBezTo>
                <a:cubicBezTo>
                  <a:pt x="323" y="208"/>
                  <a:pt x="323" y="208"/>
                  <a:pt x="323" y="208"/>
                </a:cubicBezTo>
                <a:cubicBezTo>
                  <a:pt x="322" y="213"/>
                  <a:pt x="321" y="217"/>
                  <a:pt x="319" y="222"/>
                </a:cubicBezTo>
                <a:cubicBezTo>
                  <a:pt x="358" y="222"/>
                  <a:pt x="358" y="222"/>
                  <a:pt x="358" y="222"/>
                </a:cubicBezTo>
                <a:close/>
                <a:moveTo>
                  <a:pt x="362" y="198"/>
                </a:moveTo>
                <a:cubicBezTo>
                  <a:pt x="362" y="193"/>
                  <a:pt x="362" y="189"/>
                  <a:pt x="362" y="184"/>
                </a:cubicBezTo>
                <a:cubicBezTo>
                  <a:pt x="325" y="184"/>
                  <a:pt x="325" y="184"/>
                  <a:pt x="325" y="184"/>
                </a:cubicBezTo>
                <a:cubicBezTo>
                  <a:pt x="325" y="189"/>
                  <a:pt x="325" y="193"/>
                  <a:pt x="324" y="198"/>
                </a:cubicBezTo>
                <a:cubicBezTo>
                  <a:pt x="362" y="198"/>
                  <a:pt x="362" y="198"/>
                  <a:pt x="362" y="198"/>
                </a:cubicBezTo>
                <a:close/>
                <a:moveTo>
                  <a:pt x="362" y="174"/>
                </a:moveTo>
                <a:cubicBezTo>
                  <a:pt x="362" y="169"/>
                  <a:pt x="362" y="164"/>
                  <a:pt x="361" y="160"/>
                </a:cubicBezTo>
                <a:cubicBezTo>
                  <a:pt x="324" y="160"/>
                  <a:pt x="324" y="160"/>
                  <a:pt x="324" y="160"/>
                </a:cubicBezTo>
                <a:cubicBezTo>
                  <a:pt x="324" y="164"/>
                  <a:pt x="325" y="169"/>
                  <a:pt x="325" y="174"/>
                </a:cubicBezTo>
                <a:cubicBezTo>
                  <a:pt x="362" y="174"/>
                  <a:pt x="362" y="174"/>
                  <a:pt x="362" y="174"/>
                </a:cubicBezTo>
                <a:close/>
                <a:moveTo>
                  <a:pt x="360" y="150"/>
                </a:moveTo>
                <a:cubicBezTo>
                  <a:pt x="359" y="145"/>
                  <a:pt x="358" y="140"/>
                  <a:pt x="357" y="136"/>
                </a:cubicBezTo>
                <a:cubicBezTo>
                  <a:pt x="318" y="136"/>
                  <a:pt x="318" y="136"/>
                  <a:pt x="318" y="136"/>
                </a:cubicBezTo>
                <a:cubicBezTo>
                  <a:pt x="319" y="140"/>
                  <a:pt x="321" y="145"/>
                  <a:pt x="322" y="150"/>
                </a:cubicBezTo>
                <a:cubicBezTo>
                  <a:pt x="360" y="150"/>
                  <a:pt x="360" y="150"/>
                  <a:pt x="360" y="150"/>
                </a:cubicBezTo>
                <a:close/>
                <a:moveTo>
                  <a:pt x="354" y="126"/>
                </a:moveTo>
                <a:cubicBezTo>
                  <a:pt x="352" y="121"/>
                  <a:pt x="350" y="116"/>
                  <a:pt x="348" y="112"/>
                </a:cubicBezTo>
                <a:cubicBezTo>
                  <a:pt x="307" y="112"/>
                  <a:pt x="307" y="112"/>
                  <a:pt x="307" y="112"/>
                </a:cubicBezTo>
                <a:cubicBezTo>
                  <a:pt x="309" y="116"/>
                  <a:pt x="312" y="121"/>
                  <a:pt x="314" y="126"/>
                </a:cubicBezTo>
                <a:cubicBezTo>
                  <a:pt x="354" y="126"/>
                  <a:pt x="354" y="126"/>
                  <a:pt x="354" y="126"/>
                </a:cubicBezTo>
                <a:close/>
                <a:moveTo>
                  <a:pt x="344" y="102"/>
                </a:moveTo>
                <a:cubicBezTo>
                  <a:pt x="341" y="97"/>
                  <a:pt x="339" y="92"/>
                  <a:pt x="336" y="87"/>
                </a:cubicBezTo>
                <a:cubicBezTo>
                  <a:pt x="290" y="87"/>
                  <a:pt x="290" y="87"/>
                  <a:pt x="290" y="87"/>
                </a:cubicBezTo>
                <a:cubicBezTo>
                  <a:pt x="294" y="92"/>
                  <a:pt x="298" y="97"/>
                  <a:pt x="301" y="102"/>
                </a:cubicBezTo>
                <a:cubicBezTo>
                  <a:pt x="344" y="102"/>
                  <a:pt x="344" y="102"/>
                  <a:pt x="344" y="102"/>
                </a:cubicBezTo>
                <a:close/>
                <a:moveTo>
                  <a:pt x="330" y="78"/>
                </a:moveTo>
                <a:cubicBezTo>
                  <a:pt x="326" y="73"/>
                  <a:pt x="322" y="68"/>
                  <a:pt x="318" y="63"/>
                </a:cubicBezTo>
                <a:cubicBezTo>
                  <a:pt x="263" y="63"/>
                  <a:pt x="263" y="63"/>
                  <a:pt x="263" y="63"/>
                </a:cubicBezTo>
                <a:cubicBezTo>
                  <a:pt x="269" y="68"/>
                  <a:pt x="275" y="72"/>
                  <a:pt x="281" y="78"/>
                </a:cubicBezTo>
                <a:cubicBezTo>
                  <a:pt x="330" y="78"/>
                  <a:pt x="330" y="78"/>
                  <a:pt x="330" y="78"/>
                </a:cubicBezTo>
                <a:close/>
                <a:moveTo>
                  <a:pt x="309" y="53"/>
                </a:moveTo>
                <a:cubicBezTo>
                  <a:pt x="304" y="48"/>
                  <a:pt x="299" y="44"/>
                  <a:pt x="293" y="39"/>
                </a:cubicBezTo>
                <a:cubicBezTo>
                  <a:pt x="202" y="39"/>
                  <a:pt x="202" y="39"/>
                  <a:pt x="202" y="39"/>
                </a:cubicBezTo>
                <a:cubicBezTo>
                  <a:pt x="214" y="41"/>
                  <a:pt x="225" y="44"/>
                  <a:pt x="236" y="49"/>
                </a:cubicBezTo>
                <a:cubicBezTo>
                  <a:pt x="240" y="50"/>
                  <a:pt x="243" y="52"/>
                  <a:pt x="247" y="53"/>
                </a:cubicBezTo>
                <a:cubicBezTo>
                  <a:pt x="309" y="53"/>
                  <a:pt x="309" y="53"/>
                  <a:pt x="309" y="53"/>
                </a:cubicBezTo>
                <a:close/>
                <a:moveTo>
                  <a:pt x="279" y="29"/>
                </a:moveTo>
                <a:cubicBezTo>
                  <a:pt x="271" y="24"/>
                  <a:pt x="262" y="19"/>
                  <a:pt x="253" y="15"/>
                </a:cubicBezTo>
                <a:cubicBezTo>
                  <a:pt x="109" y="15"/>
                  <a:pt x="109" y="15"/>
                  <a:pt x="109" y="15"/>
                </a:cubicBezTo>
                <a:cubicBezTo>
                  <a:pt x="100" y="19"/>
                  <a:pt x="91" y="24"/>
                  <a:pt x="83" y="29"/>
                </a:cubicBezTo>
                <a:cubicBezTo>
                  <a:pt x="279" y="29"/>
                  <a:pt x="279" y="29"/>
                  <a:pt x="279" y="29"/>
                </a:cubicBezTo>
                <a:close/>
                <a:moveTo>
                  <a:pt x="223" y="5"/>
                </a:moveTo>
                <a:cubicBezTo>
                  <a:pt x="209" y="2"/>
                  <a:pt x="195" y="0"/>
                  <a:pt x="181" y="0"/>
                </a:cubicBezTo>
                <a:cubicBezTo>
                  <a:pt x="167" y="0"/>
                  <a:pt x="153" y="2"/>
                  <a:pt x="139" y="5"/>
                </a:cubicBezTo>
                <a:cubicBezTo>
                  <a:pt x="223" y="5"/>
                  <a:pt x="223" y="5"/>
                  <a:pt x="223" y="5"/>
                </a:cubicBezTo>
                <a:close/>
                <a:moveTo>
                  <a:pt x="69" y="39"/>
                </a:moveTo>
                <a:cubicBezTo>
                  <a:pt x="63" y="44"/>
                  <a:pt x="58" y="48"/>
                  <a:pt x="53" y="53"/>
                </a:cubicBezTo>
                <a:cubicBezTo>
                  <a:pt x="115" y="53"/>
                  <a:pt x="115" y="53"/>
                  <a:pt x="115" y="53"/>
                </a:cubicBezTo>
                <a:cubicBezTo>
                  <a:pt x="119" y="52"/>
                  <a:pt x="122" y="50"/>
                  <a:pt x="126" y="49"/>
                </a:cubicBezTo>
                <a:cubicBezTo>
                  <a:pt x="137" y="44"/>
                  <a:pt x="148" y="41"/>
                  <a:pt x="160" y="39"/>
                </a:cubicBezTo>
                <a:cubicBezTo>
                  <a:pt x="69" y="39"/>
                  <a:pt x="69" y="39"/>
                  <a:pt x="69" y="39"/>
                </a:cubicBezTo>
                <a:close/>
                <a:moveTo>
                  <a:pt x="44" y="63"/>
                </a:moveTo>
                <a:cubicBezTo>
                  <a:pt x="40" y="68"/>
                  <a:pt x="36" y="73"/>
                  <a:pt x="32" y="78"/>
                </a:cubicBezTo>
                <a:cubicBezTo>
                  <a:pt x="81" y="78"/>
                  <a:pt x="81" y="78"/>
                  <a:pt x="81" y="78"/>
                </a:cubicBezTo>
                <a:cubicBezTo>
                  <a:pt x="87" y="72"/>
                  <a:pt x="93" y="68"/>
                  <a:pt x="99" y="63"/>
                </a:cubicBezTo>
                <a:cubicBezTo>
                  <a:pt x="44" y="63"/>
                  <a:pt x="44" y="63"/>
                  <a:pt x="44" y="63"/>
                </a:cubicBezTo>
                <a:close/>
                <a:moveTo>
                  <a:pt x="26" y="87"/>
                </a:moveTo>
                <a:cubicBezTo>
                  <a:pt x="23" y="92"/>
                  <a:pt x="21" y="97"/>
                  <a:pt x="18" y="102"/>
                </a:cubicBezTo>
                <a:cubicBezTo>
                  <a:pt x="61" y="102"/>
                  <a:pt x="61" y="102"/>
                  <a:pt x="61" y="102"/>
                </a:cubicBezTo>
                <a:cubicBezTo>
                  <a:pt x="64" y="97"/>
                  <a:pt x="68" y="92"/>
                  <a:pt x="72" y="87"/>
                </a:cubicBezTo>
                <a:cubicBezTo>
                  <a:pt x="26" y="87"/>
                  <a:pt x="26" y="87"/>
                  <a:pt x="26" y="87"/>
                </a:cubicBezTo>
                <a:close/>
                <a:moveTo>
                  <a:pt x="14" y="112"/>
                </a:moveTo>
                <a:cubicBezTo>
                  <a:pt x="12" y="116"/>
                  <a:pt x="10" y="121"/>
                  <a:pt x="8" y="126"/>
                </a:cubicBezTo>
                <a:cubicBezTo>
                  <a:pt x="48" y="126"/>
                  <a:pt x="48" y="126"/>
                  <a:pt x="48" y="126"/>
                </a:cubicBezTo>
                <a:cubicBezTo>
                  <a:pt x="50" y="121"/>
                  <a:pt x="53" y="116"/>
                  <a:pt x="55" y="112"/>
                </a:cubicBezTo>
                <a:cubicBezTo>
                  <a:pt x="14" y="112"/>
                  <a:pt x="14" y="112"/>
                  <a:pt x="14" y="112"/>
                </a:cubicBezTo>
                <a:close/>
                <a:moveTo>
                  <a:pt x="6" y="136"/>
                </a:moveTo>
                <a:cubicBezTo>
                  <a:pt x="4" y="140"/>
                  <a:pt x="3" y="145"/>
                  <a:pt x="2" y="150"/>
                </a:cubicBezTo>
                <a:cubicBezTo>
                  <a:pt x="40" y="150"/>
                  <a:pt x="40" y="150"/>
                  <a:pt x="40" y="150"/>
                </a:cubicBezTo>
                <a:cubicBezTo>
                  <a:pt x="42" y="145"/>
                  <a:pt x="43" y="140"/>
                  <a:pt x="44" y="136"/>
                </a:cubicBezTo>
                <a:cubicBezTo>
                  <a:pt x="6" y="136"/>
                  <a:pt x="6" y="136"/>
                  <a:pt x="6" y="136"/>
                </a:cubicBezTo>
                <a:close/>
                <a:moveTo>
                  <a:pt x="1" y="160"/>
                </a:moveTo>
                <a:cubicBezTo>
                  <a:pt x="0" y="164"/>
                  <a:pt x="0" y="169"/>
                  <a:pt x="0" y="174"/>
                </a:cubicBezTo>
                <a:cubicBezTo>
                  <a:pt x="37" y="174"/>
                  <a:pt x="37" y="174"/>
                  <a:pt x="37" y="174"/>
                </a:cubicBezTo>
                <a:cubicBezTo>
                  <a:pt x="37" y="169"/>
                  <a:pt x="38" y="164"/>
                  <a:pt x="39" y="160"/>
                </a:cubicBezTo>
                <a:cubicBezTo>
                  <a:pt x="1" y="160"/>
                  <a:pt x="1" y="160"/>
                  <a:pt x="1" y="160"/>
                </a:cubicBezTo>
                <a:close/>
                <a:moveTo>
                  <a:pt x="0" y="184"/>
                </a:moveTo>
                <a:cubicBezTo>
                  <a:pt x="0" y="189"/>
                  <a:pt x="0" y="193"/>
                  <a:pt x="0" y="198"/>
                </a:cubicBezTo>
                <a:cubicBezTo>
                  <a:pt x="38" y="198"/>
                  <a:pt x="38" y="198"/>
                  <a:pt x="38" y="198"/>
                </a:cubicBezTo>
                <a:cubicBezTo>
                  <a:pt x="37" y="193"/>
                  <a:pt x="37" y="189"/>
                  <a:pt x="37" y="184"/>
                </a:cubicBezTo>
                <a:cubicBezTo>
                  <a:pt x="0" y="184"/>
                  <a:pt x="0" y="184"/>
                  <a:pt x="0" y="184"/>
                </a:cubicBezTo>
                <a:close/>
                <a:moveTo>
                  <a:pt x="1" y="208"/>
                </a:moveTo>
                <a:cubicBezTo>
                  <a:pt x="2" y="213"/>
                  <a:pt x="3" y="217"/>
                  <a:pt x="4" y="222"/>
                </a:cubicBezTo>
                <a:cubicBezTo>
                  <a:pt x="43" y="222"/>
                  <a:pt x="43" y="222"/>
                  <a:pt x="43" y="222"/>
                </a:cubicBezTo>
                <a:cubicBezTo>
                  <a:pt x="41" y="217"/>
                  <a:pt x="40" y="213"/>
                  <a:pt x="39" y="208"/>
                </a:cubicBezTo>
                <a:cubicBezTo>
                  <a:pt x="1" y="208"/>
                  <a:pt x="1" y="208"/>
                  <a:pt x="1" y="208"/>
                </a:cubicBezTo>
                <a:close/>
                <a:moveTo>
                  <a:pt x="7" y="232"/>
                </a:moveTo>
                <a:cubicBezTo>
                  <a:pt x="8" y="237"/>
                  <a:pt x="9" y="242"/>
                  <a:pt x="11" y="246"/>
                </a:cubicBezTo>
                <a:cubicBezTo>
                  <a:pt x="52" y="246"/>
                  <a:pt x="52" y="246"/>
                  <a:pt x="52" y="246"/>
                </a:cubicBezTo>
                <a:cubicBezTo>
                  <a:pt x="50" y="243"/>
                  <a:pt x="49" y="240"/>
                  <a:pt x="48" y="237"/>
                </a:cubicBezTo>
                <a:cubicBezTo>
                  <a:pt x="47" y="235"/>
                  <a:pt x="46" y="234"/>
                  <a:pt x="46" y="232"/>
                </a:cubicBezTo>
                <a:cubicBezTo>
                  <a:pt x="7" y="232"/>
                  <a:pt x="7" y="232"/>
                  <a:pt x="7" y="232"/>
                </a:cubicBezTo>
                <a:close/>
                <a:moveTo>
                  <a:pt x="15" y="256"/>
                </a:moveTo>
                <a:cubicBezTo>
                  <a:pt x="17" y="261"/>
                  <a:pt x="20" y="266"/>
                  <a:pt x="22" y="270"/>
                </a:cubicBezTo>
                <a:cubicBezTo>
                  <a:pt x="67" y="270"/>
                  <a:pt x="67" y="270"/>
                  <a:pt x="67" y="270"/>
                </a:cubicBezTo>
                <a:cubicBezTo>
                  <a:pt x="64" y="266"/>
                  <a:pt x="60" y="261"/>
                  <a:pt x="57" y="256"/>
                </a:cubicBezTo>
                <a:cubicBezTo>
                  <a:pt x="15" y="256"/>
                  <a:pt x="15" y="256"/>
                  <a:pt x="15" y="256"/>
                </a:cubicBezTo>
                <a:close/>
                <a:moveTo>
                  <a:pt x="28" y="280"/>
                </a:moveTo>
                <a:cubicBezTo>
                  <a:pt x="32" y="285"/>
                  <a:pt x="35" y="290"/>
                  <a:pt x="39" y="294"/>
                </a:cubicBezTo>
                <a:cubicBezTo>
                  <a:pt x="91" y="294"/>
                  <a:pt x="91" y="294"/>
                  <a:pt x="91" y="294"/>
                </a:cubicBezTo>
                <a:cubicBezTo>
                  <a:pt x="87" y="291"/>
                  <a:pt x="83" y="288"/>
                  <a:pt x="79" y="284"/>
                </a:cubicBezTo>
                <a:cubicBezTo>
                  <a:pt x="78" y="283"/>
                  <a:pt x="77" y="281"/>
                  <a:pt x="76" y="280"/>
                </a:cubicBezTo>
                <a:cubicBezTo>
                  <a:pt x="28" y="280"/>
                  <a:pt x="28" y="280"/>
                  <a:pt x="28" y="280"/>
                </a:cubicBezTo>
                <a:close/>
                <a:moveTo>
                  <a:pt x="47" y="304"/>
                </a:moveTo>
                <a:cubicBezTo>
                  <a:pt x="49" y="306"/>
                  <a:pt x="51" y="308"/>
                  <a:pt x="53" y="310"/>
                </a:cubicBezTo>
                <a:cubicBezTo>
                  <a:pt x="56" y="313"/>
                  <a:pt x="58" y="316"/>
                  <a:pt x="61" y="318"/>
                </a:cubicBezTo>
                <a:cubicBezTo>
                  <a:pt x="135" y="318"/>
                  <a:pt x="135" y="318"/>
                  <a:pt x="135" y="318"/>
                </a:cubicBezTo>
                <a:cubicBezTo>
                  <a:pt x="132" y="317"/>
                  <a:pt x="129" y="316"/>
                  <a:pt x="126" y="315"/>
                </a:cubicBezTo>
                <a:cubicBezTo>
                  <a:pt x="119" y="312"/>
                  <a:pt x="111" y="309"/>
                  <a:pt x="105" y="304"/>
                </a:cubicBezTo>
                <a:lnTo>
                  <a:pt x="47" y="304"/>
                </a:ln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07" name="Freeform 307"/>
          <p:cNvSpPr>
            <a:spLocks noEditPoints="1"/>
          </p:cNvSpPr>
          <p:nvPr/>
        </p:nvSpPr>
        <p:spPr bwMode="auto">
          <a:xfrm>
            <a:off x="2281238" y="1133476"/>
            <a:ext cx="446088" cy="447675"/>
          </a:xfrm>
          <a:custGeom>
            <a:avLst/>
            <a:gdLst>
              <a:gd name="T0" fmla="*/ 264 w 266"/>
              <a:gd name="T1" fmla="*/ 111 h 266"/>
              <a:gd name="T2" fmla="*/ 0 w 266"/>
              <a:gd name="T3" fmla="*/ 125 h 266"/>
              <a:gd name="T4" fmla="*/ 262 w 266"/>
              <a:gd name="T5" fmla="*/ 101 h 266"/>
              <a:gd name="T6" fmla="*/ 8 w 266"/>
              <a:gd name="T7" fmla="*/ 87 h 266"/>
              <a:gd name="T8" fmla="*/ 262 w 266"/>
              <a:gd name="T9" fmla="*/ 101 h 266"/>
              <a:gd name="T10" fmla="*/ 246 w 266"/>
              <a:gd name="T11" fmla="*/ 63 h 266"/>
              <a:gd name="T12" fmla="*/ 13 w 266"/>
              <a:gd name="T13" fmla="*/ 77 h 266"/>
              <a:gd name="T14" fmla="*/ 239 w 266"/>
              <a:gd name="T15" fmla="*/ 53 h 266"/>
              <a:gd name="T16" fmla="*/ 226 w 266"/>
              <a:gd name="T17" fmla="*/ 38 h 266"/>
              <a:gd name="T18" fmla="*/ 39 w 266"/>
              <a:gd name="T19" fmla="*/ 39 h 266"/>
              <a:gd name="T20" fmla="*/ 239 w 266"/>
              <a:gd name="T21" fmla="*/ 53 h 266"/>
              <a:gd name="T22" fmla="*/ 193 w 266"/>
              <a:gd name="T23" fmla="*/ 14 h 266"/>
              <a:gd name="T24" fmla="*/ 51 w 266"/>
              <a:gd name="T25" fmla="*/ 29 h 266"/>
              <a:gd name="T26" fmla="*/ 167 w 266"/>
              <a:gd name="T27" fmla="*/ 4 h 266"/>
              <a:gd name="T28" fmla="*/ 99 w 266"/>
              <a:gd name="T29" fmla="*/ 4 h 266"/>
              <a:gd name="T30" fmla="*/ 0 w 266"/>
              <a:gd name="T31" fmla="*/ 135 h 266"/>
              <a:gd name="T32" fmla="*/ 265 w 266"/>
              <a:gd name="T33" fmla="*/ 149 h 266"/>
              <a:gd name="T34" fmla="*/ 0 w 266"/>
              <a:gd name="T35" fmla="*/ 135 h 266"/>
              <a:gd name="T36" fmla="*/ 6 w 266"/>
              <a:gd name="T37" fmla="*/ 173 h 266"/>
              <a:gd name="T38" fmla="*/ 263 w 266"/>
              <a:gd name="T39" fmla="*/ 159 h 266"/>
              <a:gd name="T40" fmla="*/ 10 w 266"/>
              <a:gd name="T41" fmla="*/ 183 h 266"/>
              <a:gd name="T42" fmla="*/ 17 w 266"/>
              <a:gd name="T43" fmla="*/ 197 h 266"/>
              <a:gd name="T44" fmla="*/ 256 w 266"/>
              <a:gd name="T45" fmla="*/ 184 h 266"/>
              <a:gd name="T46" fmla="*/ 10 w 266"/>
              <a:gd name="T47" fmla="*/ 183 h 266"/>
              <a:gd name="T48" fmla="*/ 34 w 266"/>
              <a:gd name="T49" fmla="*/ 221 h 266"/>
              <a:gd name="T50" fmla="*/ 243 w 266"/>
              <a:gd name="T51" fmla="*/ 207 h 266"/>
              <a:gd name="T52" fmla="*/ 44 w 266"/>
              <a:gd name="T53" fmla="*/ 231 h 266"/>
              <a:gd name="T54" fmla="*/ 204 w 266"/>
              <a:gd name="T55" fmla="*/ 245 h 266"/>
              <a:gd name="T56" fmla="*/ 44 w 266"/>
              <a:gd name="T57" fmla="*/ 231 h 266"/>
              <a:gd name="T58" fmla="*/ 82 w 266"/>
              <a:gd name="T59" fmla="*/ 256 h 266"/>
              <a:gd name="T60" fmla="*/ 133 w 266"/>
              <a:gd name="T61" fmla="*/ 266 h 266"/>
              <a:gd name="T62" fmla="*/ 184 w 266"/>
              <a:gd name="T63" fmla="*/ 256 h 266"/>
              <a:gd name="T64" fmla="*/ 81 w 266"/>
              <a:gd name="T65" fmla="*/ 255 h 2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66" h="266">
                <a:moveTo>
                  <a:pt x="266" y="125"/>
                </a:moveTo>
                <a:cubicBezTo>
                  <a:pt x="265" y="120"/>
                  <a:pt x="265" y="115"/>
                  <a:pt x="264" y="111"/>
                </a:cubicBezTo>
                <a:cubicBezTo>
                  <a:pt x="2" y="111"/>
                  <a:pt x="2" y="111"/>
                  <a:pt x="2" y="111"/>
                </a:cubicBezTo>
                <a:cubicBezTo>
                  <a:pt x="1" y="115"/>
                  <a:pt x="1" y="120"/>
                  <a:pt x="0" y="125"/>
                </a:cubicBezTo>
                <a:cubicBezTo>
                  <a:pt x="266" y="125"/>
                  <a:pt x="266" y="125"/>
                  <a:pt x="266" y="125"/>
                </a:cubicBezTo>
                <a:close/>
                <a:moveTo>
                  <a:pt x="262" y="101"/>
                </a:moveTo>
                <a:cubicBezTo>
                  <a:pt x="261" y="96"/>
                  <a:pt x="259" y="91"/>
                  <a:pt x="258" y="87"/>
                </a:cubicBezTo>
                <a:cubicBezTo>
                  <a:pt x="8" y="87"/>
                  <a:pt x="8" y="87"/>
                  <a:pt x="8" y="87"/>
                </a:cubicBezTo>
                <a:cubicBezTo>
                  <a:pt x="7" y="91"/>
                  <a:pt x="5" y="96"/>
                  <a:pt x="4" y="101"/>
                </a:cubicBezTo>
                <a:cubicBezTo>
                  <a:pt x="262" y="101"/>
                  <a:pt x="262" y="101"/>
                  <a:pt x="262" y="101"/>
                </a:cubicBezTo>
                <a:close/>
                <a:moveTo>
                  <a:pt x="253" y="77"/>
                </a:moveTo>
                <a:cubicBezTo>
                  <a:pt x="251" y="72"/>
                  <a:pt x="249" y="67"/>
                  <a:pt x="246" y="63"/>
                </a:cubicBezTo>
                <a:cubicBezTo>
                  <a:pt x="20" y="63"/>
                  <a:pt x="20" y="63"/>
                  <a:pt x="20" y="63"/>
                </a:cubicBezTo>
                <a:cubicBezTo>
                  <a:pt x="17" y="67"/>
                  <a:pt x="15" y="72"/>
                  <a:pt x="13" y="77"/>
                </a:cubicBezTo>
                <a:cubicBezTo>
                  <a:pt x="253" y="77"/>
                  <a:pt x="253" y="77"/>
                  <a:pt x="253" y="77"/>
                </a:cubicBezTo>
                <a:close/>
                <a:moveTo>
                  <a:pt x="239" y="53"/>
                </a:moveTo>
                <a:cubicBezTo>
                  <a:pt x="235" y="48"/>
                  <a:pt x="231" y="43"/>
                  <a:pt x="227" y="39"/>
                </a:cubicBezTo>
                <a:cubicBezTo>
                  <a:pt x="226" y="38"/>
                  <a:pt x="226" y="38"/>
                  <a:pt x="226" y="38"/>
                </a:cubicBezTo>
                <a:cubicBezTo>
                  <a:pt x="40" y="38"/>
                  <a:pt x="40" y="38"/>
                  <a:pt x="40" y="38"/>
                </a:cubicBezTo>
                <a:cubicBezTo>
                  <a:pt x="39" y="39"/>
                  <a:pt x="39" y="39"/>
                  <a:pt x="39" y="39"/>
                </a:cubicBezTo>
                <a:cubicBezTo>
                  <a:pt x="35" y="43"/>
                  <a:pt x="31" y="48"/>
                  <a:pt x="27" y="53"/>
                </a:cubicBezTo>
                <a:cubicBezTo>
                  <a:pt x="239" y="53"/>
                  <a:pt x="239" y="53"/>
                  <a:pt x="239" y="53"/>
                </a:cubicBezTo>
                <a:close/>
                <a:moveTo>
                  <a:pt x="215" y="29"/>
                </a:moveTo>
                <a:cubicBezTo>
                  <a:pt x="208" y="23"/>
                  <a:pt x="201" y="18"/>
                  <a:pt x="193" y="14"/>
                </a:cubicBezTo>
                <a:cubicBezTo>
                  <a:pt x="73" y="14"/>
                  <a:pt x="73" y="14"/>
                  <a:pt x="73" y="14"/>
                </a:cubicBezTo>
                <a:cubicBezTo>
                  <a:pt x="65" y="18"/>
                  <a:pt x="58" y="23"/>
                  <a:pt x="51" y="29"/>
                </a:cubicBezTo>
                <a:cubicBezTo>
                  <a:pt x="215" y="29"/>
                  <a:pt x="215" y="29"/>
                  <a:pt x="215" y="29"/>
                </a:cubicBezTo>
                <a:close/>
                <a:moveTo>
                  <a:pt x="167" y="4"/>
                </a:moveTo>
                <a:cubicBezTo>
                  <a:pt x="156" y="2"/>
                  <a:pt x="145" y="0"/>
                  <a:pt x="133" y="0"/>
                </a:cubicBezTo>
                <a:cubicBezTo>
                  <a:pt x="122" y="0"/>
                  <a:pt x="110" y="2"/>
                  <a:pt x="99" y="4"/>
                </a:cubicBezTo>
                <a:cubicBezTo>
                  <a:pt x="167" y="4"/>
                  <a:pt x="167" y="4"/>
                  <a:pt x="167" y="4"/>
                </a:cubicBezTo>
                <a:close/>
                <a:moveTo>
                  <a:pt x="0" y="135"/>
                </a:moveTo>
                <a:cubicBezTo>
                  <a:pt x="0" y="140"/>
                  <a:pt x="1" y="144"/>
                  <a:pt x="1" y="149"/>
                </a:cubicBezTo>
                <a:cubicBezTo>
                  <a:pt x="265" y="149"/>
                  <a:pt x="265" y="149"/>
                  <a:pt x="265" y="149"/>
                </a:cubicBezTo>
                <a:cubicBezTo>
                  <a:pt x="265" y="144"/>
                  <a:pt x="266" y="140"/>
                  <a:pt x="266" y="135"/>
                </a:cubicBezTo>
                <a:cubicBezTo>
                  <a:pt x="0" y="135"/>
                  <a:pt x="0" y="135"/>
                  <a:pt x="0" y="135"/>
                </a:cubicBezTo>
                <a:close/>
                <a:moveTo>
                  <a:pt x="3" y="159"/>
                </a:moveTo>
                <a:cubicBezTo>
                  <a:pt x="4" y="164"/>
                  <a:pt x="5" y="168"/>
                  <a:pt x="6" y="173"/>
                </a:cubicBezTo>
                <a:cubicBezTo>
                  <a:pt x="260" y="173"/>
                  <a:pt x="260" y="173"/>
                  <a:pt x="260" y="173"/>
                </a:cubicBezTo>
                <a:cubicBezTo>
                  <a:pt x="261" y="168"/>
                  <a:pt x="262" y="164"/>
                  <a:pt x="263" y="159"/>
                </a:cubicBezTo>
                <a:cubicBezTo>
                  <a:pt x="3" y="159"/>
                  <a:pt x="3" y="159"/>
                  <a:pt x="3" y="159"/>
                </a:cubicBezTo>
                <a:close/>
                <a:moveTo>
                  <a:pt x="10" y="183"/>
                </a:moveTo>
                <a:cubicBezTo>
                  <a:pt x="10" y="184"/>
                  <a:pt x="10" y="184"/>
                  <a:pt x="10" y="184"/>
                </a:cubicBezTo>
                <a:cubicBezTo>
                  <a:pt x="12" y="188"/>
                  <a:pt x="14" y="193"/>
                  <a:pt x="17" y="197"/>
                </a:cubicBezTo>
                <a:cubicBezTo>
                  <a:pt x="249" y="197"/>
                  <a:pt x="249" y="197"/>
                  <a:pt x="249" y="197"/>
                </a:cubicBezTo>
                <a:cubicBezTo>
                  <a:pt x="252" y="193"/>
                  <a:pt x="254" y="188"/>
                  <a:pt x="256" y="184"/>
                </a:cubicBezTo>
                <a:cubicBezTo>
                  <a:pt x="256" y="183"/>
                  <a:pt x="256" y="183"/>
                  <a:pt x="256" y="183"/>
                </a:cubicBezTo>
                <a:cubicBezTo>
                  <a:pt x="10" y="183"/>
                  <a:pt x="10" y="183"/>
                  <a:pt x="10" y="183"/>
                </a:cubicBezTo>
                <a:close/>
                <a:moveTo>
                  <a:pt x="23" y="207"/>
                </a:moveTo>
                <a:cubicBezTo>
                  <a:pt x="26" y="212"/>
                  <a:pt x="30" y="217"/>
                  <a:pt x="34" y="221"/>
                </a:cubicBezTo>
                <a:cubicBezTo>
                  <a:pt x="232" y="221"/>
                  <a:pt x="232" y="221"/>
                  <a:pt x="232" y="221"/>
                </a:cubicBezTo>
                <a:cubicBezTo>
                  <a:pt x="236" y="217"/>
                  <a:pt x="240" y="212"/>
                  <a:pt x="243" y="207"/>
                </a:cubicBezTo>
                <a:cubicBezTo>
                  <a:pt x="23" y="207"/>
                  <a:pt x="23" y="207"/>
                  <a:pt x="23" y="207"/>
                </a:cubicBezTo>
                <a:close/>
                <a:moveTo>
                  <a:pt x="44" y="231"/>
                </a:moveTo>
                <a:cubicBezTo>
                  <a:pt x="49" y="237"/>
                  <a:pt x="56" y="241"/>
                  <a:pt x="62" y="245"/>
                </a:cubicBezTo>
                <a:cubicBezTo>
                  <a:pt x="204" y="245"/>
                  <a:pt x="204" y="245"/>
                  <a:pt x="204" y="245"/>
                </a:cubicBezTo>
                <a:cubicBezTo>
                  <a:pt x="210" y="241"/>
                  <a:pt x="217" y="237"/>
                  <a:pt x="222" y="231"/>
                </a:cubicBezTo>
                <a:cubicBezTo>
                  <a:pt x="44" y="231"/>
                  <a:pt x="44" y="231"/>
                  <a:pt x="44" y="231"/>
                </a:cubicBezTo>
                <a:close/>
                <a:moveTo>
                  <a:pt x="81" y="255"/>
                </a:moveTo>
                <a:cubicBezTo>
                  <a:pt x="82" y="256"/>
                  <a:pt x="82" y="256"/>
                  <a:pt x="82" y="256"/>
                </a:cubicBezTo>
                <a:cubicBezTo>
                  <a:pt x="98" y="262"/>
                  <a:pt x="116" y="266"/>
                  <a:pt x="133" y="266"/>
                </a:cubicBezTo>
                <a:cubicBezTo>
                  <a:pt x="133" y="266"/>
                  <a:pt x="133" y="266"/>
                  <a:pt x="133" y="266"/>
                </a:cubicBezTo>
                <a:cubicBezTo>
                  <a:pt x="133" y="266"/>
                  <a:pt x="133" y="266"/>
                  <a:pt x="133" y="266"/>
                </a:cubicBezTo>
                <a:cubicBezTo>
                  <a:pt x="150" y="266"/>
                  <a:pt x="168" y="262"/>
                  <a:pt x="184" y="256"/>
                </a:cubicBezTo>
                <a:cubicBezTo>
                  <a:pt x="185" y="255"/>
                  <a:pt x="185" y="255"/>
                  <a:pt x="185" y="255"/>
                </a:cubicBezTo>
                <a:lnTo>
                  <a:pt x="81" y="255"/>
                </a:lnTo>
                <a:close/>
              </a:path>
            </a:pathLst>
          </a:cu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08" name="Freeform 308"/>
          <p:cNvSpPr>
            <a:spLocks noEditPoints="1"/>
          </p:cNvSpPr>
          <p:nvPr/>
        </p:nvSpPr>
        <p:spPr bwMode="auto">
          <a:xfrm>
            <a:off x="3813176" y="1747838"/>
            <a:ext cx="103188" cy="104775"/>
          </a:xfrm>
          <a:custGeom>
            <a:avLst/>
            <a:gdLst>
              <a:gd name="T0" fmla="*/ 17 w 62"/>
              <a:gd name="T1" fmla="*/ 62 h 62"/>
              <a:gd name="T2" fmla="*/ 21 w 62"/>
              <a:gd name="T3" fmla="*/ 60 h 62"/>
              <a:gd name="T4" fmla="*/ 19 w 62"/>
              <a:gd name="T5" fmla="*/ 58 h 62"/>
              <a:gd name="T6" fmla="*/ 17 w 62"/>
              <a:gd name="T7" fmla="*/ 62 h 62"/>
              <a:gd name="T8" fmla="*/ 30 w 62"/>
              <a:gd name="T9" fmla="*/ 55 h 62"/>
              <a:gd name="T10" fmla="*/ 43 w 62"/>
              <a:gd name="T11" fmla="*/ 48 h 62"/>
              <a:gd name="T12" fmla="*/ 5 w 62"/>
              <a:gd name="T13" fmla="*/ 11 h 62"/>
              <a:gd name="T14" fmla="*/ 0 w 62"/>
              <a:gd name="T15" fmla="*/ 25 h 62"/>
              <a:gd name="T16" fmla="*/ 30 w 62"/>
              <a:gd name="T17" fmla="*/ 55 h 62"/>
              <a:gd name="T18" fmla="*/ 52 w 62"/>
              <a:gd name="T19" fmla="*/ 43 h 62"/>
              <a:gd name="T20" fmla="*/ 9 w 62"/>
              <a:gd name="T21" fmla="*/ 1 h 62"/>
              <a:gd name="T22" fmla="*/ 10 w 62"/>
              <a:gd name="T23" fmla="*/ 0 h 62"/>
              <a:gd name="T24" fmla="*/ 51 w 62"/>
              <a:gd name="T25" fmla="*/ 22 h 62"/>
              <a:gd name="T26" fmla="*/ 62 w 62"/>
              <a:gd name="T27" fmla="*/ 33 h 62"/>
              <a:gd name="T28" fmla="*/ 62 w 62"/>
              <a:gd name="T29" fmla="*/ 33 h 62"/>
              <a:gd name="T30" fmla="*/ 62 w 62"/>
              <a:gd name="T31" fmla="*/ 33 h 62"/>
              <a:gd name="T32" fmla="*/ 60 w 62"/>
              <a:gd name="T33" fmla="*/ 38 h 62"/>
              <a:gd name="T34" fmla="*/ 57 w 62"/>
              <a:gd name="T35" fmla="*/ 41 h 62"/>
              <a:gd name="T36" fmla="*/ 52 w 62"/>
              <a:gd name="T37" fmla="*/ 43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2" h="62">
                <a:moveTo>
                  <a:pt x="17" y="62"/>
                </a:moveTo>
                <a:cubicBezTo>
                  <a:pt x="21" y="60"/>
                  <a:pt x="21" y="60"/>
                  <a:pt x="21" y="60"/>
                </a:cubicBezTo>
                <a:cubicBezTo>
                  <a:pt x="19" y="58"/>
                  <a:pt x="19" y="58"/>
                  <a:pt x="19" y="58"/>
                </a:cubicBezTo>
                <a:cubicBezTo>
                  <a:pt x="17" y="62"/>
                  <a:pt x="17" y="62"/>
                  <a:pt x="17" y="62"/>
                </a:cubicBezTo>
                <a:close/>
                <a:moveTo>
                  <a:pt x="30" y="55"/>
                </a:moveTo>
                <a:cubicBezTo>
                  <a:pt x="43" y="48"/>
                  <a:pt x="43" y="48"/>
                  <a:pt x="43" y="48"/>
                </a:cubicBezTo>
                <a:cubicBezTo>
                  <a:pt x="5" y="11"/>
                  <a:pt x="5" y="11"/>
                  <a:pt x="5" y="11"/>
                </a:cubicBezTo>
                <a:cubicBezTo>
                  <a:pt x="0" y="25"/>
                  <a:pt x="0" y="25"/>
                  <a:pt x="0" y="25"/>
                </a:cubicBezTo>
                <a:cubicBezTo>
                  <a:pt x="30" y="55"/>
                  <a:pt x="30" y="55"/>
                  <a:pt x="30" y="55"/>
                </a:cubicBezTo>
                <a:close/>
                <a:moveTo>
                  <a:pt x="52" y="43"/>
                </a:moveTo>
                <a:cubicBezTo>
                  <a:pt x="9" y="1"/>
                  <a:pt x="9" y="1"/>
                  <a:pt x="9" y="1"/>
                </a:cubicBezTo>
                <a:cubicBezTo>
                  <a:pt x="10" y="0"/>
                  <a:pt x="10" y="0"/>
                  <a:pt x="10" y="0"/>
                </a:cubicBezTo>
                <a:cubicBezTo>
                  <a:pt x="51" y="22"/>
                  <a:pt x="51" y="22"/>
                  <a:pt x="51" y="22"/>
                </a:cubicBezTo>
                <a:cubicBezTo>
                  <a:pt x="62" y="33"/>
                  <a:pt x="62" y="33"/>
                  <a:pt x="62" y="33"/>
                </a:cubicBezTo>
                <a:cubicBezTo>
                  <a:pt x="62" y="33"/>
                  <a:pt x="62" y="33"/>
                  <a:pt x="62" y="33"/>
                </a:cubicBezTo>
                <a:cubicBezTo>
                  <a:pt x="62" y="33"/>
                  <a:pt x="62" y="33"/>
                  <a:pt x="62" y="33"/>
                </a:cubicBezTo>
                <a:cubicBezTo>
                  <a:pt x="62" y="35"/>
                  <a:pt x="61" y="36"/>
                  <a:pt x="60" y="38"/>
                </a:cubicBezTo>
                <a:cubicBezTo>
                  <a:pt x="60" y="39"/>
                  <a:pt x="59" y="40"/>
                  <a:pt x="57" y="41"/>
                </a:cubicBezTo>
                <a:lnTo>
                  <a:pt x="52" y="43"/>
                </a:ln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09" name="Freeform 309"/>
          <p:cNvSpPr>
            <a:spLocks noEditPoints="1"/>
          </p:cNvSpPr>
          <p:nvPr/>
        </p:nvSpPr>
        <p:spPr bwMode="auto">
          <a:xfrm>
            <a:off x="3676651" y="1682751"/>
            <a:ext cx="150813" cy="238125"/>
          </a:xfrm>
          <a:custGeom>
            <a:avLst/>
            <a:gdLst>
              <a:gd name="T0" fmla="*/ 7 w 90"/>
              <a:gd name="T1" fmla="*/ 5 h 142"/>
              <a:gd name="T2" fmla="*/ 3 w 90"/>
              <a:gd name="T3" fmla="*/ 21 h 142"/>
              <a:gd name="T4" fmla="*/ 85 w 90"/>
              <a:gd name="T5" fmla="*/ 103 h 142"/>
              <a:gd name="T6" fmla="*/ 90 w 90"/>
              <a:gd name="T7" fmla="*/ 92 h 142"/>
              <a:gd name="T8" fmla="*/ 70 w 90"/>
              <a:gd name="T9" fmla="*/ 69 h 142"/>
              <a:gd name="T10" fmla="*/ 68 w 90"/>
              <a:gd name="T11" fmla="*/ 66 h 142"/>
              <a:gd name="T12" fmla="*/ 7 w 90"/>
              <a:gd name="T13" fmla="*/ 5 h 142"/>
              <a:gd name="T14" fmla="*/ 0 w 90"/>
              <a:gd name="T15" fmla="*/ 32 h 142"/>
              <a:gd name="T16" fmla="*/ 79 w 90"/>
              <a:gd name="T17" fmla="*/ 111 h 142"/>
              <a:gd name="T18" fmla="*/ 66 w 90"/>
              <a:gd name="T19" fmla="*/ 118 h 142"/>
              <a:gd name="T20" fmla="*/ 10 w 90"/>
              <a:gd name="T21" fmla="*/ 62 h 142"/>
              <a:gd name="T22" fmla="*/ 0 w 90"/>
              <a:gd name="T23" fmla="*/ 38 h 142"/>
              <a:gd name="T24" fmla="*/ 0 w 90"/>
              <a:gd name="T25" fmla="*/ 38 h 142"/>
              <a:gd name="T26" fmla="*/ 0 w 90"/>
              <a:gd name="T27" fmla="*/ 36 h 142"/>
              <a:gd name="T28" fmla="*/ 0 w 90"/>
              <a:gd name="T29" fmla="*/ 33 h 142"/>
              <a:gd name="T30" fmla="*/ 0 w 90"/>
              <a:gd name="T31" fmla="*/ 32 h 142"/>
              <a:gd name="T32" fmla="*/ 20 w 90"/>
              <a:gd name="T33" fmla="*/ 86 h 142"/>
              <a:gd name="T34" fmla="*/ 57 w 90"/>
              <a:gd name="T35" fmla="*/ 123 h 142"/>
              <a:gd name="T36" fmla="*/ 44 w 90"/>
              <a:gd name="T37" fmla="*/ 130 h 142"/>
              <a:gd name="T38" fmla="*/ 27 w 90"/>
              <a:gd name="T39" fmla="*/ 113 h 142"/>
              <a:gd name="T40" fmla="*/ 28 w 90"/>
              <a:gd name="T41" fmla="*/ 108 h 142"/>
              <a:gd name="T42" fmla="*/ 26 w 90"/>
              <a:gd name="T43" fmla="*/ 101 h 142"/>
              <a:gd name="T44" fmla="*/ 26 w 90"/>
              <a:gd name="T45" fmla="*/ 101 h 142"/>
              <a:gd name="T46" fmla="*/ 20 w 90"/>
              <a:gd name="T47" fmla="*/ 86 h 142"/>
              <a:gd name="T48" fmla="*/ 24 w 90"/>
              <a:gd name="T49" fmla="*/ 123 h 142"/>
              <a:gd name="T50" fmla="*/ 18 w 90"/>
              <a:gd name="T51" fmla="*/ 138 h 142"/>
              <a:gd name="T52" fmla="*/ 22 w 90"/>
              <a:gd name="T53" fmla="*/ 142 h 142"/>
              <a:gd name="T54" fmla="*/ 35 w 90"/>
              <a:gd name="T55" fmla="*/ 135 h 142"/>
              <a:gd name="T56" fmla="*/ 24 w 90"/>
              <a:gd name="T57" fmla="*/ 123 h 142"/>
              <a:gd name="T58" fmla="*/ 72 w 90"/>
              <a:gd name="T59" fmla="*/ 56 h 142"/>
              <a:gd name="T60" fmla="*/ 16 w 90"/>
              <a:gd name="T61" fmla="*/ 0 h 142"/>
              <a:gd name="T62" fmla="*/ 59 w 90"/>
              <a:gd name="T63" fmla="*/ 22 h 142"/>
              <a:gd name="T64" fmla="*/ 78 w 90"/>
              <a:gd name="T65" fmla="*/ 41 h 142"/>
              <a:gd name="T66" fmla="*/ 72 w 90"/>
              <a:gd name="T67" fmla="*/ 56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90" h="142">
                <a:moveTo>
                  <a:pt x="7" y="5"/>
                </a:moveTo>
                <a:cubicBezTo>
                  <a:pt x="3" y="21"/>
                  <a:pt x="3" y="21"/>
                  <a:pt x="3" y="21"/>
                </a:cubicBezTo>
                <a:cubicBezTo>
                  <a:pt x="85" y="103"/>
                  <a:pt x="85" y="103"/>
                  <a:pt x="85" y="103"/>
                </a:cubicBezTo>
                <a:cubicBezTo>
                  <a:pt x="90" y="92"/>
                  <a:pt x="90" y="92"/>
                  <a:pt x="90" y="92"/>
                </a:cubicBezTo>
                <a:cubicBezTo>
                  <a:pt x="70" y="69"/>
                  <a:pt x="70" y="69"/>
                  <a:pt x="70" y="69"/>
                </a:cubicBezTo>
                <a:cubicBezTo>
                  <a:pt x="69" y="68"/>
                  <a:pt x="68" y="67"/>
                  <a:pt x="68" y="66"/>
                </a:cubicBezTo>
                <a:cubicBezTo>
                  <a:pt x="7" y="5"/>
                  <a:pt x="7" y="5"/>
                  <a:pt x="7" y="5"/>
                </a:cubicBezTo>
                <a:close/>
                <a:moveTo>
                  <a:pt x="0" y="32"/>
                </a:moveTo>
                <a:cubicBezTo>
                  <a:pt x="79" y="111"/>
                  <a:pt x="79" y="111"/>
                  <a:pt x="79" y="111"/>
                </a:cubicBezTo>
                <a:cubicBezTo>
                  <a:pt x="66" y="118"/>
                  <a:pt x="66" y="118"/>
                  <a:pt x="66" y="118"/>
                </a:cubicBezTo>
                <a:cubicBezTo>
                  <a:pt x="10" y="62"/>
                  <a:pt x="10" y="62"/>
                  <a:pt x="10" y="62"/>
                </a:cubicBezTo>
                <a:cubicBezTo>
                  <a:pt x="0" y="38"/>
                  <a:pt x="0" y="38"/>
                  <a:pt x="0" y="38"/>
                </a:cubicBezTo>
                <a:cubicBezTo>
                  <a:pt x="0" y="38"/>
                  <a:pt x="0" y="38"/>
                  <a:pt x="0" y="38"/>
                </a:cubicBezTo>
                <a:cubicBezTo>
                  <a:pt x="0" y="37"/>
                  <a:pt x="0" y="36"/>
                  <a:pt x="0" y="36"/>
                </a:cubicBezTo>
                <a:cubicBezTo>
                  <a:pt x="0" y="35"/>
                  <a:pt x="0" y="34"/>
                  <a:pt x="0" y="33"/>
                </a:cubicBezTo>
                <a:cubicBezTo>
                  <a:pt x="0" y="32"/>
                  <a:pt x="0" y="32"/>
                  <a:pt x="0" y="32"/>
                </a:cubicBezTo>
                <a:close/>
                <a:moveTo>
                  <a:pt x="20" y="86"/>
                </a:moveTo>
                <a:cubicBezTo>
                  <a:pt x="57" y="123"/>
                  <a:pt x="57" y="123"/>
                  <a:pt x="57" y="123"/>
                </a:cubicBezTo>
                <a:cubicBezTo>
                  <a:pt x="44" y="130"/>
                  <a:pt x="44" y="130"/>
                  <a:pt x="44" y="130"/>
                </a:cubicBezTo>
                <a:cubicBezTo>
                  <a:pt x="27" y="113"/>
                  <a:pt x="27" y="113"/>
                  <a:pt x="27" y="113"/>
                </a:cubicBezTo>
                <a:cubicBezTo>
                  <a:pt x="27" y="111"/>
                  <a:pt x="28" y="110"/>
                  <a:pt x="28" y="108"/>
                </a:cubicBezTo>
                <a:cubicBezTo>
                  <a:pt x="28" y="106"/>
                  <a:pt x="27" y="103"/>
                  <a:pt x="26" y="101"/>
                </a:cubicBezTo>
                <a:cubicBezTo>
                  <a:pt x="26" y="101"/>
                  <a:pt x="26" y="101"/>
                  <a:pt x="26" y="101"/>
                </a:cubicBezTo>
                <a:cubicBezTo>
                  <a:pt x="20" y="86"/>
                  <a:pt x="20" y="86"/>
                  <a:pt x="20" y="86"/>
                </a:cubicBezTo>
                <a:close/>
                <a:moveTo>
                  <a:pt x="24" y="123"/>
                </a:moveTo>
                <a:cubicBezTo>
                  <a:pt x="18" y="138"/>
                  <a:pt x="18" y="138"/>
                  <a:pt x="18" y="138"/>
                </a:cubicBezTo>
                <a:cubicBezTo>
                  <a:pt x="22" y="142"/>
                  <a:pt x="22" y="142"/>
                  <a:pt x="22" y="142"/>
                </a:cubicBezTo>
                <a:cubicBezTo>
                  <a:pt x="35" y="135"/>
                  <a:pt x="35" y="135"/>
                  <a:pt x="35" y="135"/>
                </a:cubicBezTo>
                <a:cubicBezTo>
                  <a:pt x="24" y="123"/>
                  <a:pt x="24" y="123"/>
                  <a:pt x="24" y="123"/>
                </a:cubicBezTo>
                <a:close/>
                <a:moveTo>
                  <a:pt x="72" y="56"/>
                </a:moveTo>
                <a:cubicBezTo>
                  <a:pt x="16" y="0"/>
                  <a:pt x="16" y="0"/>
                  <a:pt x="16" y="0"/>
                </a:cubicBezTo>
                <a:cubicBezTo>
                  <a:pt x="59" y="22"/>
                  <a:pt x="59" y="22"/>
                  <a:pt x="59" y="22"/>
                </a:cubicBezTo>
                <a:cubicBezTo>
                  <a:pt x="78" y="41"/>
                  <a:pt x="78" y="41"/>
                  <a:pt x="78" y="41"/>
                </a:cubicBezTo>
                <a:lnTo>
                  <a:pt x="72" y="56"/>
                </a:lnTo>
                <a:close/>
              </a:path>
            </a:pathLst>
          </a:custGeom>
          <a:solidFill>
            <a:srgbClr val="FFC02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10" name="Freeform 310"/>
          <p:cNvSpPr>
            <a:spLocks noEditPoints="1"/>
          </p:cNvSpPr>
          <p:nvPr/>
        </p:nvSpPr>
        <p:spPr bwMode="auto">
          <a:xfrm>
            <a:off x="3054351" y="1670051"/>
            <a:ext cx="619125" cy="63500"/>
          </a:xfrm>
          <a:custGeom>
            <a:avLst/>
            <a:gdLst>
              <a:gd name="T0" fmla="*/ 28 w 368"/>
              <a:gd name="T1" fmla="*/ 37 h 37"/>
              <a:gd name="T2" fmla="*/ 0 w 368"/>
              <a:gd name="T3" fmla="*/ 23 h 37"/>
              <a:gd name="T4" fmla="*/ 0 w 368"/>
              <a:gd name="T5" fmla="*/ 23 h 37"/>
              <a:gd name="T6" fmla="*/ 8 w 368"/>
              <a:gd name="T7" fmla="*/ 37 h 37"/>
              <a:gd name="T8" fmla="*/ 9 w 368"/>
              <a:gd name="T9" fmla="*/ 5 h 37"/>
              <a:gd name="T10" fmla="*/ 23 w 368"/>
              <a:gd name="T11" fmla="*/ 0 h 37"/>
              <a:gd name="T12" fmla="*/ 25 w 368"/>
              <a:gd name="T13" fmla="*/ 0 h 37"/>
              <a:gd name="T14" fmla="*/ 42 w 368"/>
              <a:gd name="T15" fmla="*/ 37 h 37"/>
              <a:gd name="T16" fmla="*/ 96 w 368"/>
              <a:gd name="T17" fmla="*/ 37 h 37"/>
              <a:gd name="T18" fmla="*/ 39 w 368"/>
              <a:gd name="T19" fmla="*/ 0 h 37"/>
              <a:gd name="T20" fmla="*/ 110 w 368"/>
              <a:gd name="T21" fmla="*/ 37 h 37"/>
              <a:gd name="T22" fmla="*/ 93 w 368"/>
              <a:gd name="T23" fmla="*/ 0 h 37"/>
              <a:gd name="T24" fmla="*/ 110 w 368"/>
              <a:gd name="T25" fmla="*/ 37 h 37"/>
              <a:gd name="T26" fmla="*/ 164 w 368"/>
              <a:gd name="T27" fmla="*/ 37 h 37"/>
              <a:gd name="T28" fmla="*/ 107 w 368"/>
              <a:gd name="T29" fmla="*/ 0 h 37"/>
              <a:gd name="T30" fmla="*/ 178 w 368"/>
              <a:gd name="T31" fmla="*/ 37 h 37"/>
              <a:gd name="T32" fmla="*/ 161 w 368"/>
              <a:gd name="T33" fmla="*/ 0 h 37"/>
              <a:gd name="T34" fmla="*/ 178 w 368"/>
              <a:gd name="T35" fmla="*/ 37 h 37"/>
              <a:gd name="T36" fmla="*/ 232 w 368"/>
              <a:gd name="T37" fmla="*/ 37 h 37"/>
              <a:gd name="T38" fmla="*/ 175 w 368"/>
              <a:gd name="T39" fmla="*/ 0 h 37"/>
              <a:gd name="T40" fmla="*/ 246 w 368"/>
              <a:gd name="T41" fmla="*/ 37 h 37"/>
              <a:gd name="T42" fmla="*/ 230 w 368"/>
              <a:gd name="T43" fmla="*/ 0 h 37"/>
              <a:gd name="T44" fmla="*/ 246 w 368"/>
              <a:gd name="T45" fmla="*/ 37 h 37"/>
              <a:gd name="T46" fmla="*/ 301 w 368"/>
              <a:gd name="T47" fmla="*/ 37 h 37"/>
              <a:gd name="T48" fmla="*/ 244 w 368"/>
              <a:gd name="T49" fmla="*/ 0 h 37"/>
              <a:gd name="T50" fmla="*/ 315 w 368"/>
              <a:gd name="T51" fmla="*/ 37 h 37"/>
              <a:gd name="T52" fmla="*/ 298 w 368"/>
              <a:gd name="T53" fmla="*/ 0 h 37"/>
              <a:gd name="T54" fmla="*/ 315 w 368"/>
              <a:gd name="T55" fmla="*/ 37 h 37"/>
              <a:gd name="T56" fmla="*/ 359 w 368"/>
              <a:gd name="T57" fmla="*/ 37 h 37"/>
              <a:gd name="T58" fmla="*/ 361 w 368"/>
              <a:gd name="T59" fmla="*/ 30 h 37"/>
              <a:gd name="T60" fmla="*/ 312 w 368"/>
              <a:gd name="T61" fmla="*/ 0 h 37"/>
              <a:gd name="T62" fmla="*/ 364 w 368"/>
              <a:gd name="T63" fmla="*/ 19 h 37"/>
              <a:gd name="T64" fmla="*/ 366 w 368"/>
              <a:gd name="T65" fmla="*/ 0 h 37"/>
              <a:gd name="T66" fmla="*/ 364 w 368"/>
              <a:gd name="T67" fmla="*/ 19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68" h="37">
                <a:moveTo>
                  <a:pt x="8" y="37"/>
                </a:moveTo>
                <a:cubicBezTo>
                  <a:pt x="28" y="37"/>
                  <a:pt x="28" y="37"/>
                  <a:pt x="28" y="37"/>
                </a:cubicBezTo>
                <a:cubicBezTo>
                  <a:pt x="3" y="12"/>
                  <a:pt x="3" y="12"/>
                  <a:pt x="3" y="12"/>
                </a:cubicBezTo>
                <a:cubicBezTo>
                  <a:pt x="1" y="16"/>
                  <a:pt x="0" y="19"/>
                  <a:pt x="0" y="23"/>
                </a:cubicBezTo>
                <a:cubicBezTo>
                  <a:pt x="0" y="23"/>
                  <a:pt x="0" y="23"/>
                  <a:pt x="0" y="23"/>
                </a:cubicBezTo>
                <a:cubicBezTo>
                  <a:pt x="0" y="23"/>
                  <a:pt x="0" y="23"/>
                  <a:pt x="0" y="23"/>
                </a:cubicBezTo>
                <a:cubicBezTo>
                  <a:pt x="0" y="30"/>
                  <a:pt x="0" y="30"/>
                  <a:pt x="0" y="30"/>
                </a:cubicBezTo>
                <a:cubicBezTo>
                  <a:pt x="8" y="37"/>
                  <a:pt x="8" y="37"/>
                  <a:pt x="8" y="37"/>
                </a:cubicBezTo>
                <a:close/>
                <a:moveTo>
                  <a:pt x="42" y="37"/>
                </a:moveTo>
                <a:cubicBezTo>
                  <a:pt x="9" y="5"/>
                  <a:pt x="9" y="5"/>
                  <a:pt x="9" y="5"/>
                </a:cubicBezTo>
                <a:cubicBezTo>
                  <a:pt x="13" y="2"/>
                  <a:pt x="18" y="0"/>
                  <a:pt x="23" y="0"/>
                </a:cubicBezTo>
                <a:cubicBezTo>
                  <a:pt x="23" y="0"/>
                  <a:pt x="23" y="0"/>
                  <a:pt x="23" y="0"/>
                </a:cubicBezTo>
                <a:cubicBezTo>
                  <a:pt x="23" y="0"/>
                  <a:pt x="23" y="0"/>
                  <a:pt x="23" y="0"/>
                </a:cubicBezTo>
                <a:cubicBezTo>
                  <a:pt x="25" y="0"/>
                  <a:pt x="25" y="0"/>
                  <a:pt x="25" y="0"/>
                </a:cubicBezTo>
                <a:cubicBezTo>
                  <a:pt x="62" y="37"/>
                  <a:pt x="62" y="37"/>
                  <a:pt x="62" y="37"/>
                </a:cubicBezTo>
                <a:cubicBezTo>
                  <a:pt x="42" y="37"/>
                  <a:pt x="42" y="37"/>
                  <a:pt x="42" y="37"/>
                </a:cubicBezTo>
                <a:close/>
                <a:moveTo>
                  <a:pt x="76" y="37"/>
                </a:moveTo>
                <a:cubicBezTo>
                  <a:pt x="96" y="37"/>
                  <a:pt x="96" y="37"/>
                  <a:pt x="96" y="37"/>
                </a:cubicBezTo>
                <a:cubicBezTo>
                  <a:pt x="59" y="0"/>
                  <a:pt x="59" y="0"/>
                  <a:pt x="59" y="0"/>
                </a:cubicBezTo>
                <a:cubicBezTo>
                  <a:pt x="39" y="0"/>
                  <a:pt x="39" y="0"/>
                  <a:pt x="39" y="0"/>
                </a:cubicBezTo>
                <a:cubicBezTo>
                  <a:pt x="76" y="37"/>
                  <a:pt x="76" y="37"/>
                  <a:pt x="76" y="37"/>
                </a:cubicBezTo>
                <a:close/>
                <a:moveTo>
                  <a:pt x="110" y="37"/>
                </a:moveTo>
                <a:cubicBezTo>
                  <a:pt x="73" y="0"/>
                  <a:pt x="73" y="0"/>
                  <a:pt x="73" y="0"/>
                </a:cubicBezTo>
                <a:cubicBezTo>
                  <a:pt x="93" y="0"/>
                  <a:pt x="93" y="0"/>
                  <a:pt x="93" y="0"/>
                </a:cubicBezTo>
                <a:cubicBezTo>
                  <a:pt x="130" y="37"/>
                  <a:pt x="130" y="37"/>
                  <a:pt x="130" y="37"/>
                </a:cubicBezTo>
                <a:cubicBezTo>
                  <a:pt x="110" y="37"/>
                  <a:pt x="110" y="37"/>
                  <a:pt x="110" y="37"/>
                </a:cubicBezTo>
                <a:close/>
                <a:moveTo>
                  <a:pt x="144" y="37"/>
                </a:moveTo>
                <a:cubicBezTo>
                  <a:pt x="164" y="37"/>
                  <a:pt x="164" y="37"/>
                  <a:pt x="164" y="37"/>
                </a:cubicBezTo>
                <a:cubicBezTo>
                  <a:pt x="127" y="0"/>
                  <a:pt x="127" y="0"/>
                  <a:pt x="127" y="0"/>
                </a:cubicBezTo>
                <a:cubicBezTo>
                  <a:pt x="107" y="0"/>
                  <a:pt x="107" y="0"/>
                  <a:pt x="107" y="0"/>
                </a:cubicBezTo>
                <a:cubicBezTo>
                  <a:pt x="144" y="37"/>
                  <a:pt x="144" y="37"/>
                  <a:pt x="144" y="37"/>
                </a:cubicBezTo>
                <a:close/>
                <a:moveTo>
                  <a:pt x="178" y="37"/>
                </a:moveTo>
                <a:cubicBezTo>
                  <a:pt x="141" y="0"/>
                  <a:pt x="141" y="0"/>
                  <a:pt x="141" y="0"/>
                </a:cubicBezTo>
                <a:cubicBezTo>
                  <a:pt x="161" y="0"/>
                  <a:pt x="161" y="0"/>
                  <a:pt x="161" y="0"/>
                </a:cubicBezTo>
                <a:cubicBezTo>
                  <a:pt x="198" y="37"/>
                  <a:pt x="198" y="37"/>
                  <a:pt x="198" y="37"/>
                </a:cubicBezTo>
                <a:cubicBezTo>
                  <a:pt x="178" y="37"/>
                  <a:pt x="178" y="37"/>
                  <a:pt x="178" y="37"/>
                </a:cubicBezTo>
                <a:close/>
                <a:moveTo>
                  <a:pt x="212" y="37"/>
                </a:moveTo>
                <a:cubicBezTo>
                  <a:pt x="232" y="37"/>
                  <a:pt x="232" y="37"/>
                  <a:pt x="232" y="37"/>
                </a:cubicBezTo>
                <a:cubicBezTo>
                  <a:pt x="195" y="0"/>
                  <a:pt x="195" y="0"/>
                  <a:pt x="195" y="0"/>
                </a:cubicBezTo>
                <a:cubicBezTo>
                  <a:pt x="175" y="0"/>
                  <a:pt x="175" y="0"/>
                  <a:pt x="175" y="0"/>
                </a:cubicBezTo>
                <a:cubicBezTo>
                  <a:pt x="212" y="37"/>
                  <a:pt x="212" y="37"/>
                  <a:pt x="212" y="37"/>
                </a:cubicBezTo>
                <a:close/>
                <a:moveTo>
                  <a:pt x="246" y="37"/>
                </a:moveTo>
                <a:cubicBezTo>
                  <a:pt x="209" y="0"/>
                  <a:pt x="209" y="0"/>
                  <a:pt x="209" y="0"/>
                </a:cubicBezTo>
                <a:cubicBezTo>
                  <a:pt x="230" y="0"/>
                  <a:pt x="230" y="0"/>
                  <a:pt x="230" y="0"/>
                </a:cubicBezTo>
                <a:cubicBezTo>
                  <a:pt x="266" y="37"/>
                  <a:pt x="266" y="37"/>
                  <a:pt x="266" y="37"/>
                </a:cubicBezTo>
                <a:cubicBezTo>
                  <a:pt x="246" y="37"/>
                  <a:pt x="246" y="37"/>
                  <a:pt x="246" y="37"/>
                </a:cubicBezTo>
                <a:close/>
                <a:moveTo>
                  <a:pt x="280" y="37"/>
                </a:moveTo>
                <a:cubicBezTo>
                  <a:pt x="301" y="37"/>
                  <a:pt x="301" y="37"/>
                  <a:pt x="301" y="37"/>
                </a:cubicBezTo>
                <a:cubicBezTo>
                  <a:pt x="264" y="0"/>
                  <a:pt x="264" y="0"/>
                  <a:pt x="264" y="0"/>
                </a:cubicBezTo>
                <a:cubicBezTo>
                  <a:pt x="244" y="0"/>
                  <a:pt x="244" y="0"/>
                  <a:pt x="244" y="0"/>
                </a:cubicBezTo>
                <a:cubicBezTo>
                  <a:pt x="280" y="37"/>
                  <a:pt x="280" y="37"/>
                  <a:pt x="280" y="37"/>
                </a:cubicBezTo>
                <a:close/>
                <a:moveTo>
                  <a:pt x="315" y="37"/>
                </a:moveTo>
                <a:cubicBezTo>
                  <a:pt x="278" y="0"/>
                  <a:pt x="278" y="0"/>
                  <a:pt x="278" y="0"/>
                </a:cubicBezTo>
                <a:cubicBezTo>
                  <a:pt x="298" y="0"/>
                  <a:pt x="298" y="0"/>
                  <a:pt x="298" y="0"/>
                </a:cubicBezTo>
                <a:cubicBezTo>
                  <a:pt x="335" y="37"/>
                  <a:pt x="335" y="37"/>
                  <a:pt x="335" y="37"/>
                </a:cubicBezTo>
                <a:cubicBezTo>
                  <a:pt x="315" y="37"/>
                  <a:pt x="315" y="37"/>
                  <a:pt x="315" y="37"/>
                </a:cubicBezTo>
                <a:close/>
                <a:moveTo>
                  <a:pt x="349" y="37"/>
                </a:moveTo>
                <a:cubicBezTo>
                  <a:pt x="359" y="37"/>
                  <a:pt x="359" y="37"/>
                  <a:pt x="359" y="37"/>
                </a:cubicBezTo>
                <a:cubicBezTo>
                  <a:pt x="359" y="37"/>
                  <a:pt x="359" y="37"/>
                  <a:pt x="359" y="37"/>
                </a:cubicBezTo>
                <a:cubicBezTo>
                  <a:pt x="361" y="30"/>
                  <a:pt x="361" y="30"/>
                  <a:pt x="361" y="30"/>
                </a:cubicBezTo>
                <a:cubicBezTo>
                  <a:pt x="332" y="0"/>
                  <a:pt x="332" y="0"/>
                  <a:pt x="332" y="0"/>
                </a:cubicBezTo>
                <a:cubicBezTo>
                  <a:pt x="312" y="0"/>
                  <a:pt x="312" y="0"/>
                  <a:pt x="312" y="0"/>
                </a:cubicBezTo>
                <a:cubicBezTo>
                  <a:pt x="349" y="37"/>
                  <a:pt x="349" y="37"/>
                  <a:pt x="349" y="37"/>
                </a:cubicBezTo>
                <a:close/>
                <a:moveTo>
                  <a:pt x="364" y="19"/>
                </a:moveTo>
                <a:cubicBezTo>
                  <a:pt x="346" y="0"/>
                  <a:pt x="346" y="0"/>
                  <a:pt x="346" y="0"/>
                </a:cubicBezTo>
                <a:cubicBezTo>
                  <a:pt x="366" y="0"/>
                  <a:pt x="366" y="0"/>
                  <a:pt x="366" y="0"/>
                </a:cubicBezTo>
                <a:cubicBezTo>
                  <a:pt x="368" y="3"/>
                  <a:pt x="368" y="3"/>
                  <a:pt x="368" y="3"/>
                </a:cubicBezTo>
                <a:lnTo>
                  <a:pt x="364" y="19"/>
                </a:ln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11" name="Freeform 311"/>
          <p:cNvSpPr>
            <a:spLocks noEditPoints="1"/>
          </p:cNvSpPr>
          <p:nvPr/>
        </p:nvSpPr>
        <p:spPr bwMode="auto">
          <a:xfrm>
            <a:off x="3054351" y="1752601"/>
            <a:ext cx="644525" cy="103187"/>
          </a:xfrm>
          <a:custGeom>
            <a:avLst/>
            <a:gdLst>
              <a:gd name="T0" fmla="*/ 34 w 406"/>
              <a:gd name="T1" fmla="*/ 65 h 65"/>
              <a:gd name="T2" fmla="*/ 0 w 406"/>
              <a:gd name="T3" fmla="*/ 52 h 65"/>
              <a:gd name="T4" fmla="*/ 13 w 406"/>
              <a:gd name="T5" fmla="*/ 65 h 65"/>
              <a:gd name="T6" fmla="*/ 0 w 406"/>
              <a:gd name="T7" fmla="*/ 16 h 65"/>
              <a:gd name="T8" fmla="*/ 5 w 406"/>
              <a:gd name="T9" fmla="*/ 0 h 65"/>
              <a:gd name="T10" fmla="*/ 49 w 406"/>
              <a:gd name="T11" fmla="*/ 65 h 65"/>
              <a:gd name="T12" fmla="*/ 85 w 406"/>
              <a:gd name="T13" fmla="*/ 65 h 65"/>
              <a:gd name="T14" fmla="*/ 41 w 406"/>
              <a:gd name="T15" fmla="*/ 0 h 65"/>
              <a:gd name="T16" fmla="*/ 85 w 406"/>
              <a:gd name="T17" fmla="*/ 65 h 65"/>
              <a:gd name="T18" fmla="*/ 121 w 406"/>
              <a:gd name="T19" fmla="*/ 65 h 65"/>
              <a:gd name="T20" fmla="*/ 77 w 406"/>
              <a:gd name="T21" fmla="*/ 0 h 65"/>
              <a:gd name="T22" fmla="*/ 121 w 406"/>
              <a:gd name="T23" fmla="*/ 65 h 65"/>
              <a:gd name="T24" fmla="*/ 157 w 406"/>
              <a:gd name="T25" fmla="*/ 65 h 65"/>
              <a:gd name="T26" fmla="*/ 113 w 406"/>
              <a:gd name="T27" fmla="*/ 0 h 65"/>
              <a:gd name="T28" fmla="*/ 157 w 406"/>
              <a:gd name="T29" fmla="*/ 65 h 65"/>
              <a:gd name="T30" fmla="*/ 193 w 406"/>
              <a:gd name="T31" fmla="*/ 65 h 65"/>
              <a:gd name="T32" fmla="*/ 150 w 406"/>
              <a:gd name="T33" fmla="*/ 0 h 65"/>
              <a:gd name="T34" fmla="*/ 193 w 406"/>
              <a:gd name="T35" fmla="*/ 65 h 65"/>
              <a:gd name="T36" fmla="*/ 229 w 406"/>
              <a:gd name="T37" fmla="*/ 65 h 65"/>
              <a:gd name="T38" fmla="*/ 186 w 406"/>
              <a:gd name="T39" fmla="*/ 0 h 65"/>
              <a:gd name="T40" fmla="*/ 229 w 406"/>
              <a:gd name="T41" fmla="*/ 65 h 65"/>
              <a:gd name="T42" fmla="*/ 265 w 406"/>
              <a:gd name="T43" fmla="*/ 65 h 65"/>
              <a:gd name="T44" fmla="*/ 222 w 406"/>
              <a:gd name="T45" fmla="*/ 0 h 65"/>
              <a:gd name="T46" fmla="*/ 265 w 406"/>
              <a:gd name="T47" fmla="*/ 65 h 65"/>
              <a:gd name="T48" fmla="*/ 301 w 406"/>
              <a:gd name="T49" fmla="*/ 65 h 65"/>
              <a:gd name="T50" fmla="*/ 258 w 406"/>
              <a:gd name="T51" fmla="*/ 0 h 65"/>
              <a:gd name="T52" fmla="*/ 301 w 406"/>
              <a:gd name="T53" fmla="*/ 65 h 65"/>
              <a:gd name="T54" fmla="*/ 338 w 406"/>
              <a:gd name="T55" fmla="*/ 65 h 65"/>
              <a:gd name="T56" fmla="*/ 294 w 406"/>
              <a:gd name="T57" fmla="*/ 0 h 65"/>
              <a:gd name="T58" fmla="*/ 338 w 406"/>
              <a:gd name="T59" fmla="*/ 65 h 65"/>
              <a:gd name="T60" fmla="*/ 374 w 406"/>
              <a:gd name="T61" fmla="*/ 65 h 65"/>
              <a:gd name="T62" fmla="*/ 330 w 406"/>
              <a:gd name="T63" fmla="*/ 0 h 65"/>
              <a:gd name="T64" fmla="*/ 374 w 406"/>
              <a:gd name="T65" fmla="*/ 65 h 65"/>
              <a:gd name="T66" fmla="*/ 406 w 406"/>
              <a:gd name="T67" fmla="*/ 61 h 65"/>
              <a:gd name="T68" fmla="*/ 367 w 406"/>
              <a:gd name="T69" fmla="*/ 0 h 65"/>
              <a:gd name="T70" fmla="*/ 406 w 406"/>
              <a:gd name="T71" fmla="*/ 61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06" h="65">
                <a:moveTo>
                  <a:pt x="13" y="65"/>
                </a:moveTo>
                <a:lnTo>
                  <a:pt x="34" y="65"/>
                </a:lnTo>
                <a:lnTo>
                  <a:pt x="0" y="31"/>
                </a:lnTo>
                <a:lnTo>
                  <a:pt x="0" y="52"/>
                </a:lnTo>
                <a:lnTo>
                  <a:pt x="13" y="65"/>
                </a:lnTo>
                <a:lnTo>
                  <a:pt x="13" y="65"/>
                </a:lnTo>
                <a:close/>
                <a:moveTo>
                  <a:pt x="49" y="65"/>
                </a:moveTo>
                <a:lnTo>
                  <a:pt x="0" y="16"/>
                </a:lnTo>
                <a:lnTo>
                  <a:pt x="0" y="0"/>
                </a:lnTo>
                <a:lnTo>
                  <a:pt x="5" y="0"/>
                </a:lnTo>
                <a:lnTo>
                  <a:pt x="70" y="65"/>
                </a:lnTo>
                <a:lnTo>
                  <a:pt x="49" y="65"/>
                </a:lnTo>
                <a:lnTo>
                  <a:pt x="49" y="65"/>
                </a:lnTo>
                <a:close/>
                <a:moveTo>
                  <a:pt x="85" y="65"/>
                </a:moveTo>
                <a:lnTo>
                  <a:pt x="20" y="0"/>
                </a:lnTo>
                <a:lnTo>
                  <a:pt x="41" y="0"/>
                </a:lnTo>
                <a:lnTo>
                  <a:pt x="106" y="65"/>
                </a:lnTo>
                <a:lnTo>
                  <a:pt x="85" y="65"/>
                </a:lnTo>
                <a:lnTo>
                  <a:pt x="85" y="65"/>
                </a:lnTo>
                <a:close/>
                <a:moveTo>
                  <a:pt x="121" y="65"/>
                </a:moveTo>
                <a:lnTo>
                  <a:pt x="142" y="65"/>
                </a:lnTo>
                <a:lnTo>
                  <a:pt x="77" y="0"/>
                </a:lnTo>
                <a:lnTo>
                  <a:pt x="56" y="0"/>
                </a:lnTo>
                <a:lnTo>
                  <a:pt x="121" y="65"/>
                </a:lnTo>
                <a:lnTo>
                  <a:pt x="121" y="65"/>
                </a:lnTo>
                <a:close/>
                <a:moveTo>
                  <a:pt x="157" y="65"/>
                </a:moveTo>
                <a:lnTo>
                  <a:pt x="178" y="65"/>
                </a:lnTo>
                <a:lnTo>
                  <a:pt x="113" y="0"/>
                </a:lnTo>
                <a:lnTo>
                  <a:pt x="92" y="0"/>
                </a:lnTo>
                <a:lnTo>
                  <a:pt x="157" y="65"/>
                </a:lnTo>
                <a:lnTo>
                  <a:pt x="157" y="65"/>
                </a:lnTo>
                <a:close/>
                <a:moveTo>
                  <a:pt x="193" y="65"/>
                </a:moveTo>
                <a:lnTo>
                  <a:pt x="128" y="0"/>
                </a:lnTo>
                <a:lnTo>
                  <a:pt x="150" y="0"/>
                </a:lnTo>
                <a:lnTo>
                  <a:pt x="214" y="65"/>
                </a:lnTo>
                <a:lnTo>
                  <a:pt x="193" y="65"/>
                </a:lnTo>
                <a:lnTo>
                  <a:pt x="193" y="65"/>
                </a:lnTo>
                <a:close/>
                <a:moveTo>
                  <a:pt x="229" y="65"/>
                </a:moveTo>
                <a:lnTo>
                  <a:pt x="165" y="0"/>
                </a:lnTo>
                <a:lnTo>
                  <a:pt x="186" y="0"/>
                </a:lnTo>
                <a:lnTo>
                  <a:pt x="250" y="65"/>
                </a:lnTo>
                <a:lnTo>
                  <a:pt x="229" y="65"/>
                </a:lnTo>
                <a:lnTo>
                  <a:pt x="229" y="65"/>
                </a:lnTo>
                <a:close/>
                <a:moveTo>
                  <a:pt x="265" y="65"/>
                </a:moveTo>
                <a:lnTo>
                  <a:pt x="286" y="65"/>
                </a:lnTo>
                <a:lnTo>
                  <a:pt x="222" y="0"/>
                </a:lnTo>
                <a:lnTo>
                  <a:pt x="201" y="0"/>
                </a:lnTo>
                <a:lnTo>
                  <a:pt x="265" y="65"/>
                </a:lnTo>
                <a:lnTo>
                  <a:pt x="265" y="65"/>
                </a:lnTo>
                <a:close/>
                <a:moveTo>
                  <a:pt x="301" y="65"/>
                </a:moveTo>
                <a:lnTo>
                  <a:pt x="323" y="65"/>
                </a:lnTo>
                <a:lnTo>
                  <a:pt x="258" y="0"/>
                </a:lnTo>
                <a:lnTo>
                  <a:pt x="237" y="0"/>
                </a:lnTo>
                <a:lnTo>
                  <a:pt x="301" y="65"/>
                </a:lnTo>
                <a:lnTo>
                  <a:pt x="301" y="65"/>
                </a:lnTo>
                <a:close/>
                <a:moveTo>
                  <a:pt x="338" y="65"/>
                </a:moveTo>
                <a:lnTo>
                  <a:pt x="273" y="0"/>
                </a:lnTo>
                <a:lnTo>
                  <a:pt x="294" y="0"/>
                </a:lnTo>
                <a:lnTo>
                  <a:pt x="359" y="65"/>
                </a:lnTo>
                <a:lnTo>
                  <a:pt x="338" y="65"/>
                </a:lnTo>
                <a:lnTo>
                  <a:pt x="338" y="65"/>
                </a:lnTo>
                <a:close/>
                <a:moveTo>
                  <a:pt x="374" y="65"/>
                </a:moveTo>
                <a:lnTo>
                  <a:pt x="309" y="0"/>
                </a:lnTo>
                <a:lnTo>
                  <a:pt x="330" y="0"/>
                </a:lnTo>
                <a:lnTo>
                  <a:pt x="395" y="65"/>
                </a:lnTo>
                <a:lnTo>
                  <a:pt x="374" y="65"/>
                </a:lnTo>
                <a:lnTo>
                  <a:pt x="374" y="65"/>
                </a:lnTo>
                <a:close/>
                <a:moveTo>
                  <a:pt x="406" y="61"/>
                </a:moveTo>
                <a:lnTo>
                  <a:pt x="391" y="25"/>
                </a:lnTo>
                <a:lnTo>
                  <a:pt x="367" y="0"/>
                </a:lnTo>
                <a:lnTo>
                  <a:pt x="345" y="0"/>
                </a:lnTo>
                <a:lnTo>
                  <a:pt x="406" y="61"/>
                </a:lnTo>
                <a:close/>
              </a:path>
            </a:pathLst>
          </a:custGeom>
          <a:solidFill>
            <a:srgbClr val="91A2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12" name="Freeform 312"/>
          <p:cNvSpPr>
            <a:spLocks noEditPoints="1"/>
          </p:cNvSpPr>
          <p:nvPr/>
        </p:nvSpPr>
        <p:spPr bwMode="auto">
          <a:xfrm>
            <a:off x="3054351" y="1874838"/>
            <a:ext cx="647700" cy="61912"/>
          </a:xfrm>
          <a:custGeom>
            <a:avLst/>
            <a:gdLst>
              <a:gd name="T0" fmla="*/ 386 w 408"/>
              <a:gd name="T1" fmla="*/ 0 h 39"/>
              <a:gd name="T2" fmla="*/ 408 w 408"/>
              <a:gd name="T3" fmla="*/ 1 h 39"/>
              <a:gd name="T4" fmla="*/ 407 w 408"/>
              <a:gd name="T5" fmla="*/ 0 h 39"/>
              <a:gd name="T6" fmla="*/ 398 w 408"/>
              <a:gd name="T7" fmla="*/ 27 h 39"/>
              <a:gd name="T8" fmla="*/ 389 w 408"/>
              <a:gd name="T9" fmla="*/ 39 h 39"/>
              <a:gd name="T10" fmla="*/ 371 w 408"/>
              <a:gd name="T11" fmla="*/ 0 h 39"/>
              <a:gd name="T12" fmla="*/ 335 w 408"/>
              <a:gd name="T13" fmla="*/ 0 h 39"/>
              <a:gd name="T14" fmla="*/ 353 w 408"/>
              <a:gd name="T15" fmla="*/ 39 h 39"/>
              <a:gd name="T16" fmla="*/ 335 w 408"/>
              <a:gd name="T17" fmla="*/ 0 h 39"/>
              <a:gd name="T18" fmla="*/ 299 w 408"/>
              <a:gd name="T19" fmla="*/ 0 h 39"/>
              <a:gd name="T20" fmla="*/ 317 w 408"/>
              <a:gd name="T21" fmla="*/ 39 h 39"/>
              <a:gd name="T22" fmla="*/ 299 w 408"/>
              <a:gd name="T23" fmla="*/ 0 h 39"/>
              <a:gd name="T24" fmla="*/ 263 w 408"/>
              <a:gd name="T25" fmla="*/ 0 h 39"/>
              <a:gd name="T26" fmla="*/ 281 w 408"/>
              <a:gd name="T27" fmla="*/ 39 h 39"/>
              <a:gd name="T28" fmla="*/ 263 w 408"/>
              <a:gd name="T29" fmla="*/ 0 h 39"/>
              <a:gd name="T30" fmla="*/ 227 w 408"/>
              <a:gd name="T31" fmla="*/ 0 h 39"/>
              <a:gd name="T32" fmla="*/ 245 w 408"/>
              <a:gd name="T33" fmla="*/ 39 h 39"/>
              <a:gd name="T34" fmla="*/ 227 w 408"/>
              <a:gd name="T35" fmla="*/ 0 h 39"/>
              <a:gd name="T36" fmla="*/ 191 w 408"/>
              <a:gd name="T37" fmla="*/ 0 h 39"/>
              <a:gd name="T38" fmla="*/ 209 w 408"/>
              <a:gd name="T39" fmla="*/ 39 h 39"/>
              <a:gd name="T40" fmla="*/ 191 w 408"/>
              <a:gd name="T41" fmla="*/ 0 h 39"/>
              <a:gd name="T42" fmla="*/ 154 w 408"/>
              <a:gd name="T43" fmla="*/ 0 h 39"/>
              <a:gd name="T44" fmla="*/ 172 w 408"/>
              <a:gd name="T45" fmla="*/ 39 h 39"/>
              <a:gd name="T46" fmla="*/ 154 w 408"/>
              <a:gd name="T47" fmla="*/ 0 h 39"/>
              <a:gd name="T48" fmla="*/ 118 w 408"/>
              <a:gd name="T49" fmla="*/ 0 h 39"/>
              <a:gd name="T50" fmla="*/ 136 w 408"/>
              <a:gd name="T51" fmla="*/ 39 h 39"/>
              <a:gd name="T52" fmla="*/ 118 w 408"/>
              <a:gd name="T53" fmla="*/ 0 h 39"/>
              <a:gd name="T54" fmla="*/ 82 w 408"/>
              <a:gd name="T55" fmla="*/ 0 h 39"/>
              <a:gd name="T56" fmla="*/ 100 w 408"/>
              <a:gd name="T57" fmla="*/ 39 h 39"/>
              <a:gd name="T58" fmla="*/ 82 w 408"/>
              <a:gd name="T59" fmla="*/ 0 h 39"/>
              <a:gd name="T60" fmla="*/ 46 w 408"/>
              <a:gd name="T61" fmla="*/ 0 h 39"/>
              <a:gd name="T62" fmla="*/ 64 w 408"/>
              <a:gd name="T63" fmla="*/ 39 h 39"/>
              <a:gd name="T64" fmla="*/ 46 w 408"/>
              <a:gd name="T65" fmla="*/ 0 h 39"/>
              <a:gd name="T66" fmla="*/ 9 w 408"/>
              <a:gd name="T67" fmla="*/ 0 h 39"/>
              <a:gd name="T68" fmla="*/ 28 w 408"/>
              <a:gd name="T69" fmla="*/ 39 h 39"/>
              <a:gd name="T70" fmla="*/ 0 w 408"/>
              <a:gd name="T71" fmla="*/ 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08" h="39">
                <a:moveTo>
                  <a:pt x="407" y="0"/>
                </a:moveTo>
                <a:lnTo>
                  <a:pt x="386" y="0"/>
                </a:lnTo>
                <a:lnTo>
                  <a:pt x="401" y="15"/>
                </a:lnTo>
                <a:lnTo>
                  <a:pt x="408" y="1"/>
                </a:lnTo>
                <a:lnTo>
                  <a:pt x="407" y="0"/>
                </a:lnTo>
                <a:lnTo>
                  <a:pt x="407" y="0"/>
                </a:lnTo>
                <a:close/>
                <a:moveTo>
                  <a:pt x="371" y="0"/>
                </a:moveTo>
                <a:lnTo>
                  <a:pt x="398" y="27"/>
                </a:lnTo>
                <a:lnTo>
                  <a:pt x="394" y="39"/>
                </a:lnTo>
                <a:lnTo>
                  <a:pt x="389" y="39"/>
                </a:lnTo>
                <a:lnTo>
                  <a:pt x="350" y="0"/>
                </a:lnTo>
                <a:lnTo>
                  <a:pt x="371" y="0"/>
                </a:lnTo>
                <a:lnTo>
                  <a:pt x="371" y="0"/>
                </a:lnTo>
                <a:close/>
                <a:moveTo>
                  <a:pt x="335" y="0"/>
                </a:moveTo>
                <a:lnTo>
                  <a:pt x="314" y="0"/>
                </a:lnTo>
                <a:lnTo>
                  <a:pt x="353" y="39"/>
                </a:lnTo>
                <a:lnTo>
                  <a:pt x="374" y="39"/>
                </a:lnTo>
                <a:lnTo>
                  <a:pt x="335" y="0"/>
                </a:lnTo>
                <a:lnTo>
                  <a:pt x="335" y="0"/>
                </a:lnTo>
                <a:close/>
                <a:moveTo>
                  <a:pt x="299" y="0"/>
                </a:moveTo>
                <a:lnTo>
                  <a:pt x="338" y="39"/>
                </a:lnTo>
                <a:lnTo>
                  <a:pt x="317" y="39"/>
                </a:lnTo>
                <a:lnTo>
                  <a:pt x="278" y="0"/>
                </a:lnTo>
                <a:lnTo>
                  <a:pt x="299" y="0"/>
                </a:lnTo>
                <a:lnTo>
                  <a:pt x="299" y="0"/>
                </a:lnTo>
                <a:close/>
                <a:moveTo>
                  <a:pt x="263" y="0"/>
                </a:moveTo>
                <a:lnTo>
                  <a:pt x="241" y="0"/>
                </a:lnTo>
                <a:lnTo>
                  <a:pt x="281" y="39"/>
                </a:lnTo>
                <a:lnTo>
                  <a:pt x="302" y="39"/>
                </a:lnTo>
                <a:lnTo>
                  <a:pt x="263" y="0"/>
                </a:lnTo>
                <a:lnTo>
                  <a:pt x="263" y="0"/>
                </a:lnTo>
                <a:close/>
                <a:moveTo>
                  <a:pt x="227" y="0"/>
                </a:moveTo>
                <a:lnTo>
                  <a:pt x="266" y="39"/>
                </a:lnTo>
                <a:lnTo>
                  <a:pt x="245" y="39"/>
                </a:lnTo>
                <a:lnTo>
                  <a:pt x="205" y="0"/>
                </a:lnTo>
                <a:lnTo>
                  <a:pt x="227" y="0"/>
                </a:lnTo>
                <a:lnTo>
                  <a:pt x="227" y="0"/>
                </a:lnTo>
                <a:close/>
                <a:moveTo>
                  <a:pt x="191" y="0"/>
                </a:moveTo>
                <a:lnTo>
                  <a:pt x="169" y="0"/>
                </a:lnTo>
                <a:lnTo>
                  <a:pt x="209" y="39"/>
                </a:lnTo>
                <a:lnTo>
                  <a:pt x="230" y="39"/>
                </a:lnTo>
                <a:lnTo>
                  <a:pt x="191" y="0"/>
                </a:lnTo>
                <a:lnTo>
                  <a:pt x="191" y="0"/>
                </a:lnTo>
                <a:close/>
                <a:moveTo>
                  <a:pt x="154" y="0"/>
                </a:moveTo>
                <a:lnTo>
                  <a:pt x="194" y="39"/>
                </a:lnTo>
                <a:lnTo>
                  <a:pt x="172" y="39"/>
                </a:lnTo>
                <a:lnTo>
                  <a:pt x="132" y="0"/>
                </a:lnTo>
                <a:lnTo>
                  <a:pt x="154" y="0"/>
                </a:lnTo>
                <a:lnTo>
                  <a:pt x="154" y="0"/>
                </a:lnTo>
                <a:close/>
                <a:moveTo>
                  <a:pt x="118" y="0"/>
                </a:moveTo>
                <a:lnTo>
                  <a:pt x="96" y="0"/>
                </a:lnTo>
                <a:lnTo>
                  <a:pt x="136" y="39"/>
                </a:lnTo>
                <a:lnTo>
                  <a:pt x="157" y="39"/>
                </a:lnTo>
                <a:lnTo>
                  <a:pt x="118" y="0"/>
                </a:lnTo>
                <a:lnTo>
                  <a:pt x="118" y="0"/>
                </a:lnTo>
                <a:close/>
                <a:moveTo>
                  <a:pt x="82" y="0"/>
                </a:moveTo>
                <a:lnTo>
                  <a:pt x="121" y="39"/>
                </a:lnTo>
                <a:lnTo>
                  <a:pt x="100" y="39"/>
                </a:lnTo>
                <a:lnTo>
                  <a:pt x="60" y="0"/>
                </a:lnTo>
                <a:lnTo>
                  <a:pt x="82" y="0"/>
                </a:lnTo>
                <a:lnTo>
                  <a:pt x="82" y="0"/>
                </a:lnTo>
                <a:close/>
                <a:moveTo>
                  <a:pt x="46" y="0"/>
                </a:moveTo>
                <a:lnTo>
                  <a:pt x="24" y="0"/>
                </a:lnTo>
                <a:lnTo>
                  <a:pt x="64" y="39"/>
                </a:lnTo>
                <a:lnTo>
                  <a:pt x="85" y="39"/>
                </a:lnTo>
                <a:lnTo>
                  <a:pt x="46" y="0"/>
                </a:lnTo>
                <a:lnTo>
                  <a:pt x="46" y="0"/>
                </a:lnTo>
                <a:close/>
                <a:moveTo>
                  <a:pt x="9" y="0"/>
                </a:moveTo>
                <a:lnTo>
                  <a:pt x="49" y="39"/>
                </a:lnTo>
                <a:lnTo>
                  <a:pt x="28" y="39"/>
                </a:lnTo>
                <a:lnTo>
                  <a:pt x="0" y="11"/>
                </a:lnTo>
                <a:lnTo>
                  <a:pt x="0" y="0"/>
                </a:lnTo>
                <a:lnTo>
                  <a:pt x="9" y="0"/>
                </a:ln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13" name="Freeform 313"/>
          <p:cNvSpPr>
            <a:spLocks noEditPoints="1"/>
          </p:cNvSpPr>
          <p:nvPr/>
        </p:nvSpPr>
        <p:spPr bwMode="auto">
          <a:xfrm>
            <a:off x="3035301" y="1652588"/>
            <a:ext cx="900113" cy="301625"/>
          </a:xfrm>
          <a:custGeom>
            <a:avLst/>
            <a:gdLst>
              <a:gd name="T0" fmla="*/ 11 w 535"/>
              <a:gd name="T1" fmla="*/ 132 h 180"/>
              <a:gd name="T2" fmla="*/ 18 w 535"/>
              <a:gd name="T3" fmla="*/ 162 h 180"/>
              <a:gd name="T4" fmla="*/ 383 w 535"/>
              <a:gd name="T5" fmla="*/ 169 h 180"/>
              <a:gd name="T6" fmla="*/ 11 w 535"/>
              <a:gd name="T7" fmla="*/ 121 h 180"/>
              <a:gd name="T8" fmla="*/ 371 w 535"/>
              <a:gd name="T9" fmla="*/ 61 h 180"/>
              <a:gd name="T10" fmla="*/ 371 w 535"/>
              <a:gd name="T11" fmla="*/ 60 h 180"/>
              <a:gd name="T12" fmla="*/ 11 w 535"/>
              <a:gd name="T13" fmla="*/ 121 h 180"/>
              <a:gd name="T14" fmla="*/ 370 w 535"/>
              <a:gd name="T15" fmla="*/ 48 h 180"/>
              <a:gd name="T16" fmla="*/ 380 w 535"/>
              <a:gd name="T17" fmla="*/ 11 h 180"/>
              <a:gd name="T18" fmla="*/ 34 w 535"/>
              <a:gd name="T19" fmla="*/ 11 h 180"/>
              <a:gd name="T20" fmla="*/ 18 w 535"/>
              <a:gd name="T21" fmla="*/ 18 h 180"/>
              <a:gd name="T22" fmla="*/ 11 w 535"/>
              <a:gd name="T23" fmla="*/ 34 h 180"/>
              <a:gd name="T24" fmla="*/ 11 w 535"/>
              <a:gd name="T25" fmla="*/ 48 h 180"/>
              <a:gd name="T26" fmla="*/ 388 w 535"/>
              <a:gd name="T27" fmla="*/ 0 h 180"/>
              <a:gd name="T28" fmla="*/ 524 w 535"/>
              <a:gd name="T29" fmla="*/ 73 h 180"/>
              <a:gd name="T30" fmla="*/ 535 w 535"/>
              <a:gd name="T31" fmla="*/ 90 h 180"/>
              <a:gd name="T32" fmla="*/ 532 w 535"/>
              <a:gd name="T33" fmla="*/ 100 h 180"/>
              <a:gd name="T34" fmla="*/ 390 w 535"/>
              <a:gd name="T35" fmla="*/ 179 h 180"/>
              <a:gd name="T36" fmla="*/ 387 w 535"/>
              <a:gd name="T37" fmla="*/ 180 h 180"/>
              <a:gd name="T38" fmla="*/ 10 w 535"/>
              <a:gd name="T39" fmla="*/ 170 h 180"/>
              <a:gd name="T40" fmla="*/ 0 w 535"/>
              <a:gd name="T41" fmla="*/ 126 h 180"/>
              <a:gd name="T42" fmla="*/ 0 w 535"/>
              <a:gd name="T43" fmla="*/ 34 h 180"/>
              <a:gd name="T44" fmla="*/ 0 w 535"/>
              <a:gd name="T45" fmla="*/ 34 h 180"/>
              <a:gd name="T46" fmla="*/ 34 w 535"/>
              <a:gd name="T47" fmla="*/ 0 h 180"/>
              <a:gd name="T48" fmla="*/ 34 w 535"/>
              <a:gd name="T49" fmla="*/ 0 h 180"/>
              <a:gd name="T50" fmla="*/ 391 w 535"/>
              <a:gd name="T51" fmla="*/ 14 h 180"/>
              <a:gd name="T52" fmla="*/ 450 w 535"/>
              <a:gd name="T53" fmla="*/ 81 h 180"/>
              <a:gd name="T54" fmla="*/ 451 w 535"/>
              <a:gd name="T55" fmla="*/ 87 h 180"/>
              <a:gd name="T56" fmla="*/ 464 w 535"/>
              <a:gd name="T57" fmla="*/ 127 h 180"/>
              <a:gd name="T58" fmla="*/ 407 w 535"/>
              <a:gd name="T59" fmla="*/ 133 h 180"/>
              <a:gd name="T60" fmla="*/ 407 w 535"/>
              <a:gd name="T61" fmla="*/ 119 h 180"/>
              <a:gd name="T62" fmla="*/ 381 w 535"/>
              <a:gd name="T63" fmla="*/ 56 h 180"/>
              <a:gd name="T64" fmla="*/ 381 w 535"/>
              <a:gd name="T65" fmla="*/ 54 h 180"/>
              <a:gd name="T66" fmla="*/ 391 w 535"/>
              <a:gd name="T67" fmla="*/ 14 h 180"/>
              <a:gd name="T68" fmla="*/ 519 w 535"/>
              <a:gd name="T69" fmla="*/ 98 h 180"/>
              <a:gd name="T70" fmla="*/ 524 w 535"/>
              <a:gd name="T71" fmla="*/ 90 h 180"/>
              <a:gd name="T72" fmla="*/ 522 w 535"/>
              <a:gd name="T73" fmla="*/ 86 h 180"/>
              <a:gd name="T74" fmla="*/ 472 w 535"/>
              <a:gd name="T75" fmla="*/ 57 h 180"/>
              <a:gd name="T76" fmla="*/ 481 w 535"/>
              <a:gd name="T77" fmla="*/ 104 h 180"/>
              <a:gd name="T78" fmla="*/ 479 w 535"/>
              <a:gd name="T79" fmla="*/ 119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535" h="180">
                <a:moveTo>
                  <a:pt x="396" y="132"/>
                </a:moveTo>
                <a:cubicBezTo>
                  <a:pt x="11" y="132"/>
                  <a:pt x="11" y="132"/>
                  <a:pt x="11" y="132"/>
                </a:cubicBezTo>
                <a:cubicBezTo>
                  <a:pt x="11" y="146"/>
                  <a:pt x="11" y="146"/>
                  <a:pt x="11" y="146"/>
                </a:cubicBezTo>
                <a:cubicBezTo>
                  <a:pt x="11" y="152"/>
                  <a:pt x="14" y="158"/>
                  <a:pt x="18" y="162"/>
                </a:cubicBezTo>
                <a:cubicBezTo>
                  <a:pt x="22" y="166"/>
                  <a:pt x="28" y="169"/>
                  <a:pt x="34" y="169"/>
                </a:cubicBezTo>
                <a:cubicBezTo>
                  <a:pt x="383" y="169"/>
                  <a:pt x="383" y="169"/>
                  <a:pt x="383" y="169"/>
                </a:cubicBezTo>
                <a:cubicBezTo>
                  <a:pt x="396" y="132"/>
                  <a:pt x="396" y="132"/>
                  <a:pt x="396" y="132"/>
                </a:cubicBezTo>
                <a:close/>
                <a:moveTo>
                  <a:pt x="11" y="121"/>
                </a:moveTo>
                <a:cubicBezTo>
                  <a:pt x="395" y="121"/>
                  <a:pt x="395" y="121"/>
                  <a:pt x="395" y="121"/>
                </a:cubicBezTo>
                <a:cubicBezTo>
                  <a:pt x="371" y="61"/>
                  <a:pt x="371" y="61"/>
                  <a:pt x="371" y="61"/>
                </a:cubicBezTo>
                <a:cubicBezTo>
                  <a:pt x="371" y="60"/>
                  <a:pt x="371" y="60"/>
                  <a:pt x="371" y="60"/>
                </a:cubicBezTo>
                <a:cubicBezTo>
                  <a:pt x="371" y="60"/>
                  <a:pt x="371" y="60"/>
                  <a:pt x="371" y="60"/>
                </a:cubicBezTo>
                <a:cubicBezTo>
                  <a:pt x="11" y="60"/>
                  <a:pt x="11" y="60"/>
                  <a:pt x="11" y="60"/>
                </a:cubicBezTo>
                <a:cubicBezTo>
                  <a:pt x="11" y="121"/>
                  <a:pt x="11" y="121"/>
                  <a:pt x="11" y="121"/>
                </a:cubicBezTo>
                <a:close/>
                <a:moveTo>
                  <a:pt x="11" y="48"/>
                </a:moveTo>
                <a:cubicBezTo>
                  <a:pt x="370" y="48"/>
                  <a:pt x="370" y="48"/>
                  <a:pt x="370" y="48"/>
                </a:cubicBezTo>
                <a:cubicBezTo>
                  <a:pt x="370" y="48"/>
                  <a:pt x="370" y="48"/>
                  <a:pt x="370" y="48"/>
                </a:cubicBezTo>
                <a:cubicBezTo>
                  <a:pt x="380" y="11"/>
                  <a:pt x="380" y="11"/>
                  <a:pt x="380" y="11"/>
                </a:cubicBezTo>
                <a:cubicBezTo>
                  <a:pt x="34" y="11"/>
                  <a:pt x="34" y="11"/>
                  <a:pt x="34" y="11"/>
                </a:cubicBezTo>
                <a:cubicBezTo>
                  <a:pt x="34" y="11"/>
                  <a:pt x="34" y="11"/>
                  <a:pt x="34" y="11"/>
                </a:cubicBezTo>
                <a:cubicBezTo>
                  <a:pt x="34" y="11"/>
                  <a:pt x="34" y="11"/>
                  <a:pt x="34" y="11"/>
                </a:cubicBezTo>
                <a:cubicBezTo>
                  <a:pt x="28" y="11"/>
                  <a:pt x="22" y="14"/>
                  <a:pt x="18" y="18"/>
                </a:cubicBezTo>
                <a:cubicBezTo>
                  <a:pt x="14" y="22"/>
                  <a:pt x="11" y="28"/>
                  <a:pt x="11" y="34"/>
                </a:cubicBezTo>
                <a:cubicBezTo>
                  <a:pt x="11" y="34"/>
                  <a:pt x="11" y="34"/>
                  <a:pt x="11" y="34"/>
                </a:cubicBezTo>
                <a:cubicBezTo>
                  <a:pt x="11" y="34"/>
                  <a:pt x="11" y="34"/>
                  <a:pt x="11" y="34"/>
                </a:cubicBezTo>
                <a:cubicBezTo>
                  <a:pt x="11" y="48"/>
                  <a:pt x="11" y="48"/>
                  <a:pt x="11" y="48"/>
                </a:cubicBezTo>
                <a:close/>
                <a:moveTo>
                  <a:pt x="386" y="0"/>
                </a:moveTo>
                <a:cubicBezTo>
                  <a:pt x="387" y="0"/>
                  <a:pt x="387" y="0"/>
                  <a:pt x="388" y="0"/>
                </a:cubicBezTo>
                <a:cubicBezTo>
                  <a:pt x="389" y="0"/>
                  <a:pt x="390" y="1"/>
                  <a:pt x="390" y="1"/>
                </a:cubicBezTo>
                <a:cubicBezTo>
                  <a:pt x="524" y="73"/>
                  <a:pt x="524" y="73"/>
                  <a:pt x="524" y="73"/>
                </a:cubicBezTo>
                <a:cubicBezTo>
                  <a:pt x="528" y="74"/>
                  <a:pt x="530" y="77"/>
                  <a:pt x="532" y="80"/>
                </a:cubicBezTo>
                <a:cubicBezTo>
                  <a:pt x="534" y="83"/>
                  <a:pt x="535" y="86"/>
                  <a:pt x="535" y="90"/>
                </a:cubicBezTo>
                <a:cubicBezTo>
                  <a:pt x="535" y="90"/>
                  <a:pt x="535" y="90"/>
                  <a:pt x="535" y="90"/>
                </a:cubicBezTo>
                <a:cubicBezTo>
                  <a:pt x="535" y="94"/>
                  <a:pt x="534" y="97"/>
                  <a:pt x="532" y="100"/>
                </a:cubicBezTo>
                <a:cubicBezTo>
                  <a:pt x="530" y="103"/>
                  <a:pt x="528" y="106"/>
                  <a:pt x="524" y="108"/>
                </a:cubicBezTo>
                <a:cubicBezTo>
                  <a:pt x="390" y="179"/>
                  <a:pt x="390" y="179"/>
                  <a:pt x="390" y="179"/>
                </a:cubicBezTo>
                <a:cubicBezTo>
                  <a:pt x="389" y="180"/>
                  <a:pt x="388" y="180"/>
                  <a:pt x="387" y="180"/>
                </a:cubicBezTo>
                <a:cubicBezTo>
                  <a:pt x="387" y="180"/>
                  <a:pt x="387" y="180"/>
                  <a:pt x="387" y="180"/>
                </a:cubicBezTo>
                <a:cubicBezTo>
                  <a:pt x="34" y="180"/>
                  <a:pt x="34" y="180"/>
                  <a:pt x="34" y="180"/>
                </a:cubicBezTo>
                <a:cubicBezTo>
                  <a:pt x="25" y="180"/>
                  <a:pt x="16" y="176"/>
                  <a:pt x="10" y="170"/>
                </a:cubicBezTo>
                <a:cubicBezTo>
                  <a:pt x="4" y="164"/>
                  <a:pt x="0" y="156"/>
                  <a:pt x="0" y="146"/>
                </a:cubicBezTo>
                <a:cubicBezTo>
                  <a:pt x="0" y="126"/>
                  <a:pt x="0" y="126"/>
                  <a:pt x="0" y="126"/>
                </a:cubicBezTo>
                <a:cubicBezTo>
                  <a:pt x="0" y="54"/>
                  <a:pt x="0" y="54"/>
                  <a:pt x="0" y="54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25"/>
                  <a:pt x="4" y="16"/>
                  <a:pt x="10" y="10"/>
                </a:cubicBezTo>
                <a:cubicBezTo>
                  <a:pt x="16" y="4"/>
                  <a:pt x="25" y="0"/>
                  <a:pt x="34" y="0"/>
                </a:cubicBezTo>
                <a:cubicBezTo>
                  <a:pt x="34" y="0"/>
                  <a:pt x="34" y="0"/>
                  <a:pt x="34" y="0"/>
                </a:cubicBezTo>
                <a:cubicBezTo>
                  <a:pt x="34" y="0"/>
                  <a:pt x="34" y="0"/>
                  <a:pt x="34" y="0"/>
                </a:cubicBezTo>
                <a:cubicBezTo>
                  <a:pt x="386" y="0"/>
                  <a:pt x="386" y="0"/>
                  <a:pt x="386" y="0"/>
                </a:cubicBezTo>
                <a:close/>
                <a:moveTo>
                  <a:pt x="391" y="14"/>
                </a:moveTo>
                <a:cubicBezTo>
                  <a:pt x="462" y="52"/>
                  <a:pt x="462" y="52"/>
                  <a:pt x="462" y="52"/>
                </a:cubicBezTo>
                <a:cubicBezTo>
                  <a:pt x="450" y="81"/>
                  <a:pt x="450" y="81"/>
                  <a:pt x="450" y="81"/>
                </a:cubicBezTo>
                <a:cubicBezTo>
                  <a:pt x="450" y="81"/>
                  <a:pt x="450" y="81"/>
                  <a:pt x="450" y="81"/>
                </a:cubicBezTo>
                <a:cubicBezTo>
                  <a:pt x="449" y="83"/>
                  <a:pt x="449" y="85"/>
                  <a:pt x="451" y="87"/>
                </a:cubicBezTo>
                <a:cubicBezTo>
                  <a:pt x="471" y="110"/>
                  <a:pt x="471" y="110"/>
                  <a:pt x="471" y="110"/>
                </a:cubicBezTo>
                <a:cubicBezTo>
                  <a:pt x="464" y="127"/>
                  <a:pt x="464" y="127"/>
                  <a:pt x="464" y="127"/>
                </a:cubicBezTo>
                <a:cubicBezTo>
                  <a:pt x="397" y="163"/>
                  <a:pt x="397" y="163"/>
                  <a:pt x="397" y="163"/>
                </a:cubicBezTo>
                <a:cubicBezTo>
                  <a:pt x="407" y="133"/>
                  <a:pt x="407" y="133"/>
                  <a:pt x="407" y="133"/>
                </a:cubicBezTo>
                <a:cubicBezTo>
                  <a:pt x="408" y="131"/>
                  <a:pt x="409" y="128"/>
                  <a:pt x="409" y="126"/>
                </a:cubicBezTo>
                <a:cubicBezTo>
                  <a:pt x="409" y="124"/>
                  <a:pt x="408" y="121"/>
                  <a:pt x="407" y="119"/>
                </a:cubicBezTo>
                <a:cubicBezTo>
                  <a:pt x="407" y="119"/>
                  <a:pt x="407" y="119"/>
                  <a:pt x="407" y="119"/>
                </a:cubicBezTo>
                <a:cubicBezTo>
                  <a:pt x="381" y="56"/>
                  <a:pt x="381" y="56"/>
                  <a:pt x="381" y="56"/>
                </a:cubicBezTo>
                <a:cubicBezTo>
                  <a:pt x="381" y="56"/>
                  <a:pt x="381" y="56"/>
                  <a:pt x="381" y="56"/>
                </a:cubicBezTo>
                <a:cubicBezTo>
                  <a:pt x="381" y="55"/>
                  <a:pt x="381" y="54"/>
                  <a:pt x="381" y="54"/>
                </a:cubicBezTo>
                <a:cubicBezTo>
                  <a:pt x="381" y="53"/>
                  <a:pt x="381" y="52"/>
                  <a:pt x="381" y="51"/>
                </a:cubicBezTo>
                <a:cubicBezTo>
                  <a:pt x="391" y="14"/>
                  <a:pt x="391" y="14"/>
                  <a:pt x="391" y="14"/>
                </a:cubicBezTo>
                <a:close/>
                <a:moveTo>
                  <a:pt x="479" y="119"/>
                </a:moveTo>
                <a:cubicBezTo>
                  <a:pt x="519" y="98"/>
                  <a:pt x="519" y="98"/>
                  <a:pt x="519" y="98"/>
                </a:cubicBezTo>
                <a:cubicBezTo>
                  <a:pt x="521" y="97"/>
                  <a:pt x="522" y="96"/>
                  <a:pt x="522" y="95"/>
                </a:cubicBezTo>
                <a:cubicBezTo>
                  <a:pt x="523" y="93"/>
                  <a:pt x="524" y="92"/>
                  <a:pt x="524" y="90"/>
                </a:cubicBezTo>
                <a:cubicBezTo>
                  <a:pt x="524" y="90"/>
                  <a:pt x="524" y="90"/>
                  <a:pt x="524" y="90"/>
                </a:cubicBezTo>
                <a:cubicBezTo>
                  <a:pt x="524" y="88"/>
                  <a:pt x="523" y="87"/>
                  <a:pt x="522" y="86"/>
                </a:cubicBezTo>
                <a:cubicBezTo>
                  <a:pt x="522" y="84"/>
                  <a:pt x="521" y="83"/>
                  <a:pt x="519" y="83"/>
                </a:cubicBezTo>
                <a:cubicBezTo>
                  <a:pt x="472" y="57"/>
                  <a:pt x="472" y="57"/>
                  <a:pt x="472" y="57"/>
                </a:cubicBezTo>
                <a:cubicBezTo>
                  <a:pt x="462" y="82"/>
                  <a:pt x="462" y="82"/>
                  <a:pt x="462" y="82"/>
                </a:cubicBezTo>
                <a:cubicBezTo>
                  <a:pt x="481" y="104"/>
                  <a:pt x="481" y="104"/>
                  <a:pt x="481" y="104"/>
                </a:cubicBezTo>
                <a:cubicBezTo>
                  <a:pt x="483" y="106"/>
                  <a:pt x="483" y="108"/>
                  <a:pt x="482" y="110"/>
                </a:cubicBezTo>
                <a:lnTo>
                  <a:pt x="479" y="119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14" name="Freeform 314"/>
          <p:cNvSpPr>
            <a:spLocks noEditPoints="1"/>
          </p:cNvSpPr>
          <p:nvPr/>
        </p:nvSpPr>
        <p:spPr bwMode="auto">
          <a:xfrm>
            <a:off x="6348413" y="2505076"/>
            <a:ext cx="44450" cy="217487"/>
          </a:xfrm>
          <a:custGeom>
            <a:avLst/>
            <a:gdLst>
              <a:gd name="T0" fmla="*/ 26 w 26"/>
              <a:gd name="T1" fmla="*/ 0 h 130"/>
              <a:gd name="T2" fmla="*/ 10 w 26"/>
              <a:gd name="T3" fmla="*/ 0 h 130"/>
              <a:gd name="T4" fmla="*/ 0 w 26"/>
              <a:gd name="T5" fmla="*/ 10 h 130"/>
              <a:gd name="T6" fmla="*/ 0 w 26"/>
              <a:gd name="T7" fmla="*/ 27 h 130"/>
              <a:gd name="T8" fmla="*/ 26 w 26"/>
              <a:gd name="T9" fmla="*/ 1 h 130"/>
              <a:gd name="T10" fmla="*/ 26 w 26"/>
              <a:gd name="T11" fmla="*/ 0 h 130"/>
              <a:gd name="T12" fmla="*/ 0 w 26"/>
              <a:gd name="T13" fmla="*/ 40 h 130"/>
              <a:gd name="T14" fmla="*/ 26 w 26"/>
              <a:gd name="T15" fmla="*/ 14 h 130"/>
              <a:gd name="T16" fmla="*/ 26 w 26"/>
              <a:gd name="T17" fmla="*/ 31 h 130"/>
              <a:gd name="T18" fmla="*/ 0 w 26"/>
              <a:gd name="T19" fmla="*/ 57 h 130"/>
              <a:gd name="T20" fmla="*/ 0 w 26"/>
              <a:gd name="T21" fmla="*/ 40 h 130"/>
              <a:gd name="T22" fmla="*/ 0 w 26"/>
              <a:gd name="T23" fmla="*/ 69 h 130"/>
              <a:gd name="T24" fmla="*/ 0 w 26"/>
              <a:gd name="T25" fmla="*/ 87 h 130"/>
              <a:gd name="T26" fmla="*/ 26 w 26"/>
              <a:gd name="T27" fmla="*/ 61 h 130"/>
              <a:gd name="T28" fmla="*/ 26 w 26"/>
              <a:gd name="T29" fmla="*/ 43 h 130"/>
              <a:gd name="T30" fmla="*/ 0 w 26"/>
              <a:gd name="T31" fmla="*/ 69 h 130"/>
              <a:gd name="T32" fmla="*/ 0 w 26"/>
              <a:gd name="T33" fmla="*/ 99 h 130"/>
              <a:gd name="T34" fmla="*/ 26 w 26"/>
              <a:gd name="T35" fmla="*/ 73 h 130"/>
              <a:gd name="T36" fmla="*/ 26 w 26"/>
              <a:gd name="T37" fmla="*/ 91 h 130"/>
              <a:gd name="T38" fmla="*/ 0 w 26"/>
              <a:gd name="T39" fmla="*/ 116 h 130"/>
              <a:gd name="T40" fmla="*/ 0 w 26"/>
              <a:gd name="T41" fmla="*/ 100 h 130"/>
              <a:gd name="T42" fmla="*/ 0 w 26"/>
              <a:gd name="T43" fmla="*/ 99 h 130"/>
              <a:gd name="T44" fmla="*/ 2 w 26"/>
              <a:gd name="T45" fmla="*/ 127 h 130"/>
              <a:gd name="T46" fmla="*/ 3 w 26"/>
              <a:gd name="T47" fmla="*/ 128 h 130"/>
              <a:gd name="T48" fmla="*/ 8 w 26"/>
              <a:gd name="T49" fmla="*/ 130 h 130"/>
              <a:gd name="T50" fmla="*/ 16 w 26"/>
              <a:gd name="T51" fmla="*/ 130 h 130"/>
              <a:gd name="T52" fmla="*/ 26 w 26"/>
              <a:gd name="T53" fmla="*/ 120 h 130"/>
              <a:gd name="T54" fmla="*/ 26 w 26"/>
              <a:gd name="T55" fmla="*/ 103 h 130"/>
              <a:gd name="T56" fmla="*/ 2 w 26"/>
              <a:gd name="T57" fmla="*/ 127 h 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26" h="130">
                <a:moveTo>
                  <a:pt x="26" y="0"/>
                </a:moveTo>
                <a:cubicBezTo>
                  <a:pt x="10" y="0"/>
                  <a:pt x="10" y="0"/>
                  <a:pt x="10" y="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27"/>
                  <a:pt x="0" y="27"/>
                  <a:pt x="0" y="27"/>
                </a:cubicBezTo>
                <a:cubicBezTo>
                  <a:pt x="26" y="1"/>
                  <a:pt x="26" y="1"/>
                  <a:pt x="26" y="1"/>
                </a:cubicBezTo>
                <a:cubicBezTo>
                  <a:pt x="26" y="0"/>
                  <a:pt x="26" y="0"/>
                  <a:pt x="26" y="0"/>
                </a:cubicBezTo>
                <a:close/>
                <a:moveTo>
                  <a:pt x="0" y="40"/>
                </a:moveTo>
                <a:cubicBezTo>
                  <a:pt x="26" y="14"/>
                  <a:pt x="26" y="14"/>
                  <a:pt x="26" y="14"/>
                </a:cubicBezTo>
                <a:cubicBezTo>
                  <a:pt x="26" y="31"/>
                  <a:pt x="26" y="31"/>
                  <a:pt x="26" y="31"/>
                </a:cubicBezTo>
                <a:cubicBezTo>
                  <a:pt x="0" y="57"/>
                  <a:pt x="0" y="57"/>
                  <a:pt x="0" y="57"/>
                </a:cubicBezTo>
                <a:cubicBezTo>
                  <a:pt x="0" y="40"/>
                  <a:pt x="0" y="40"/>
                  <a:pt x="0" y="40"/>
                </a:cubicBezTo>
                <a:close/>
                <a:moveTo>
                  <a:pt x="0" y="69"/>
                </a:moveTo>
                <a:cubicBezTo>
                  <a:pt x="0" y="87"/>
                  <a:pt x="0" y="87"/>
                  <a:pt x="0" y="87"/>
                </a:cubicBezTo>
                <a:cubicBezTo>
                  <a:pt x="26" y="61"/>
                  <a:pt x="26" y="61"/>
                  <a:pt x="26" y="61"/>
                </a:cubicBezTo>
                <a:cubicBezTo>
                  <a:pt x="26" y="43"/>
                  <a:pt x="26" y="43"/>
                  <a:pt x="26" y="43"/>
                </a:cubicBezTo>
                <a:cubicBezTo>
                  <a:pt x="0" y="69"/>
                  <a:pt x="0" y="69"/>
                  <a:pt x="0" y="69"/>
                </a:cubicBezTo>
                <a:close/>
                <a:moveTo>
                  <a:pt x="0" y="99"/>
                </a:moveTo>
                <a:cubicBezTo>
                  <a:pt x="26" y="73"/>
                  <a:pt x="26" y="73"/>
                  <a:pt x="26" y="73"/>
                </a:cubicBezTo>
                <a:cubicBezTo>
                  <a:pt x="26" y="91"/>
                  <a:pt x="26" y="91"/>
                  <a:pt x="26" y="91"/>
                </a:cubicBezTo>
                <a:cubicBezTo>
                  <a:pt x="0" y="116"/>
                  <a:pt x="0" y="116"/>
                  <a:pt x="0" y="116"/>
                </a:cubicBezTo>
                <a:cubicBezTo>
                  <a:pt x="0" y="100"/>
                  <a:pt x="0" y="100"/>
                  <a:pt x="0" y="100"/>
                </a:cubicBezTo>
                <a:cubicBezTo>
                  <a:pt x="0" y="99"/>
                  <a:pt x="0" y="99"/>
                  <a:pt x="0" y="99"/>
                </a:cubicBezTo>
                <a:close/>
                <a:moveTo>
                  <a:pt x="2" y="127"/>
                </a:moveTo>
                <a:cubicBezTo>
                  <a:pt x="2" y="128"/>
                  <a:pt x="2" y="128"/>
                  <a:pt x="3" y="128"/>
                </a:cubicBezTo>
                <a:cubicBezTo>
                  <a:pt x="4" y="130"/>
                  <a:pt x="6" y="130"/>
                  <a:pt x="8" y="130"/>
                </a:cubicBezTo>
                <a:cubicBezTo>
                  <a:pt x="16" y="130"/>
                  <a:pt x="16" y="130"/>
                  <a:pt x="16" y="130"/>
                </a:cubicBezTo>
                <a:cubicBezTo>
                  <a:pt x="26" y="120"/>
                  <a:pt x="26" y="120"/>
                  <a:pt x="26" y="120"/>
                </a:cubicBezTo>
                <a:cubicBezTo>
                  <a:pt x="26" y="103"/>
                  <a:pt x="26" y="103"/>
                  <a:pt x="26" y="103"/>
                </a:cubicBezTo>
                <a:lnTo>
                  <a:pt x="2" y="127"/>
                </a:lnTo>
                <a:close/>
              </a:path>
            </a:pathLst>
          </a:cu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15" name="Freeform 315"/>
          <p:cNvSpPr>
            <a:spLocks noEditPoints="1"/>
          </p:cNvSpPr>
          <p:nvPr/>
        </p:nvSpPr>
        <p:spPr bwMode="auto">
          <a:xfrm>
            <a:off x="6470651" y="2786063"/>
            <a:ext cx="103188" cy="198437"/>
          </a:xfrm>
          <a:custGeom>
            <a:avLst/>
            <a:gdLst>
              <a:gd name="T0" fmla="*/ 0 w 62"/>
              <a:gd name="T1" fmla="*/ 9 h 118"/>
              <a:gd name="T2" fmla="*/ 0 w 62"/>
              <a:gd name="T3" fmla="*/ 26 h 118"/>
              <a:gd name="T4" fmla="*/ 27 w 62"/>
              <a:gd name="T5" fmla="*/ 0 h 118"/>
              <a:gd name="T6" fmla="*/ 9 w 62"/>
              <a:gd name="T7" fmla="*/ 0 h 118"/>
              <a:gd name="T8" fmla="*/ 0 w 62"/>
              <a:gd name="T9" fmla="*/ 9 h 118"/>
              <a:gd name="T10" fmla="*/ 0 w 62"/>
              <a:gd name="T11" fmla="*/ 39 h 118"/>
              <a:gd name="T12" fmla="*/ 39 w 62"/>
              <a:gd name="T13" fmla="*/ 0 h 118"/>
              <a:gd name="T14" fmla="*/ 56 w 62"/>
              <a:gd name="T15" fmla="*/ 0 h 118"/>
              <a:gd name="T16" fmla="*/ 0 w 62"/>
              <a:gd name="T17" fmla="*/ 56 h 118"/>
              <a:gd name="T18" fmla="*/ 0 w 62"/>
              <a:gd name="T19" fmla="*/ 39 h 118"/>
              <a:gd name="T20" fmla="*/ 0 w 62"/>
              <a:gd name="T21" fmla="*/ 68 h 118"/>
              <a:gd name="T22" fmla="*/ 62 w 62"/>
              <a:gd name="T23" fmla="*/ 7 h 118"/>
              <a:gd name="T24" fmla="*/ 62 w 62"/>
              <a:gd name="T25" fmla="*/ 24 h 118"/>
              <a:gd name="T26" fmla="*/ 0 w 62"/>
              <a:gd name="T27" fmla="*/ 86 h 118"/>
              <a:gd name="T28" fmla="*/ 0 w 62"/>
              <a:gd name="T29" fmla="*/ 68 h 118"/>
              <a:gd name="T30" fmla="*/ 0 w 62"/>
              <a:gd name="T31" fmla="*/ 98 h 118"/>
              <a:gd name="T32" fmla="*/ 0 w 62"/>
              <a:gd name="T33" fmla="*/ 98 h 118"/>
              <a:gd name="T34" fmla="*/ 5 w 62"/>
              <a:gd name="T35" fmla="*/ 111 h 118"/>
              <a:gd name="T36" fmla="*/ 62 w 62"/>
              <a:gd name="T37" fmla="*/ 54 h 118"/>
              <a:gd name="T38" fmla="*/ 62 w 62"/>
              <a:gd name="T39" fmla="*/ 50 h 118"/>
              <a:gd name="T40" fmla="*/ 62 w 62"/>
              <a:gd name="T41" fmla="*/ 36 h 118"/>
              <a:gd name="T42" fmla="*/ 0 w 62"/>
              <a:gd name="T43" fmla="*/ 98 h 118"/>
              <a:gd name="T44" fmla="*/ 12 w 62"/>
              <a:gd name="T45" fmla="*/ 116 h 118"/>
              <a:gd name="T46" fmla="*/ 20 w 62"/>
              <a:gd name="T47" fmla="*/ 118 h 118"/>
              <a:gd name="T48" fmla="*/ 27 w 62"/>
              <a:gd name="T49" fmla="*/ 118 h 118"/>
              <a:gd name="T50" fmla="*/ 62 w 62"/>
              <a:gd name="T51" fmla="*/ 84 h 118"/>
              <a:gd name="T52" fmla="*/ 62 w 62"/>
              <a:gd name="T53" fmla="*/ 66 h 118"/>
              <a:gd name="T54" fmla="*/ 12 w 62"/>
              <a:gd name="T55" fmla="*/ 116 h 118"/>
              <a:gd name="T56" fmla="*/ 40 w 62"/>
              <a:gd name="T57" fmla="*/ 118 h 118"/>
              <a:gd name="T58" fmla="*/ 62 w 62"/>
              <a:gd name="T59" fmla="*/ 96 h 118"/>
              <a:gd name="T60" fmla="*/ 62 w 62"/>
              <a:gd name="T61" fmla="*/ 98 h 118"/>
              <a:gd name="T62" fmla="*/ 56 w 62"/>
              <a:gd name="T63" fmla="*/ 112 h 118"/>
              <a:gd name="T64" fmla="*/ 42 w 62"/>
              <a:gd name="T65" fmla="*/ 118 h 118"/>
              <a:gd name="T66" fmla="*/ 40 w 62"/>
              <a:gd name="T67" fmla="*/ 118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62" h="118">
                <a:moveTo>
                  <a:pt x="0" y="9"/>
                </a:moveTo>
                <a:cubicBezTo>
                  <a:pt x="0" y="26"/>
                  <a:pt x="0" y="26"/>
                  <a:pt x="0" y="26"/>
                </a:cubicBezTo>
                <a:cubicBezTo>
                  <a:pt x="27" y="0"/>
                  <a:pt x="27" y="0"/>
                  <a:pt x="27" y="0"/>
                </a:cubicBezTo>
                <a:cubicBezTo>
                  <a:pt x="9" y="0"/>
                  <a:pt x="9" y="0"/>
                  <a:pt x="9" y="0"/>
                </a:cubicBezTo>
                <a:cubicBezTo>
                  <a:pt x="0" y="9"/>
                  <a:pt x="0" y="9"/>
                  <a:pt x="0" y="9"/>
                </a:cubicBezTo>
                <a:close/>
                <a:moveTo>
                  <a:pt x="0" y="39"/>
                </a:moveTo>
                <a:cubicBezTo>
                  <a:pt x="39" y="0"/>
                  <a:pt x="39" y="0"/>
                  <a:pt x="39" y="0"/>
                </a:cubicBezTo>
                <a:cubicBezTo>
                  <a:pt x="56" y="0"/>
                  <a:pt x="56" y="0"/>
                  <a:pt x="56" y="0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39"/>
                  <a:pt x="0" y="39"/>
                  <a:pt x="0" y="39"/>
                </a:cubicBezTo>
                <a:close/>
                <a:moveTo>
                  <a:pt x="0" y="68"/>
                </a:moveTo>
                <a:cubicBezTo>
                  <a:pt x="62" y="7"/>
                  <a:pt x="62" y="7"/>
                  <a:pt x="62" y="7"/>
                </a:cubicBezTo>
                <a:cubicBezTo>
                  <a:pt x="62" y="24"/>
                  <a:pt x="62" y="24"/>
                  <a:pt x="62" y="24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68"/>
                  <a:pt x="0" y="68"/>
                  <a:pt x="0" y="68"/>
                </a:cubicBezTo>
                <a:close/>
                <a:moveTo>
                  <a:pt x="0" y="98"/>
                </a:moveTo>
                <a:cubicBezTo>
                  <a:pt x="0" y="98"/>
                  <a:pt x="0" y="98"/>
                  <a:pt x="0" y="98"/>
                </a:cubicBezTo>
                <a:cubicBezTo>
                  <a:pt x="0" y="103"/>
                  <a:pt x="2" y="108"/>
                  <a:pt x="5" y="111"/>
                </a:cubicBezTo>
                <a:cubicBezTo>
                  <a:pt x="62" y="54"/>
                  <a:pt x="62" y="54"/>
                  <a:pt x="62" y="54"/>
                </a:cubicBezTo>
                <a:cubicBezTo>
                  <a:pt x="62" y="50"/>
                  <a:pt x="62" y="50"/>
                  <a:pt x="62" y="50"/>
                </a:cubicBezTo>
                <a:cubicBezTo>
                  <a:pt x="62" y="36"/>
                  <a:pt x="62" y="36"/>
                  <a:pt x="62" y="36"/>
                </a:cubicBezTo>
                <a:cubicBezTo>
                  <a:pt x="0" y="98"/>
                  <a:pt x="0" y="98"/>
                  <a:pt x="0" y="98"/>
                </a:cubicBezTo>
                <a:close/>
                <a:moveTo>
                  <a:pt x="12" y="116"/>
                </a:moveTo>
                <a:cubicBezTo>
                  <a:pt x="14" y="117"/>
                  <a:pt x="17" y="118"/>
                  <a:pt x="20" y="118"/>
                </a:cubicBezTo>
                <a:cubicBezTo>
                  <a:pt x="27" y="118"/>
                  <a:pt x="27" y="118"/>
                  <a:pt x="27" y="118"/>
                </a:cubicBezTo>
                <a:cubicBezTo>
                  <a:pt x="62" y="84"/>
                  <a:pt x="62" y="84"/>
                  <a:pt x="62" y="84"/>
                </a:cubicBezTo>
                <a:cubicBezTo>
                  <a:pt x="62" y="66"/>
                  <a:pt x="62" y="66"/>
                  <a:pt x="62" y="66"/>
                </a:cubicBezTo>
                <a:cubicBezTo>
                  <a:pt x="12" y="116"/>
                  <a:pt x="12" y="116"/>
                  <a:pt x="12" y="116"/>
                </a:cubicBezTo>
                <a:close/>
                <a:moveTo>
                  <a:pt x="40" y="118"/>
                </a:moveTo>
                <a:cubicBezTo>
                  <a:pt x="62" y="96"/>
                  <a:pt x="62" y="96"/>
                  <a:pt x="62" y="96"/>
                </a:cubicBezTo>
                <a:cubicBezTo>
                  <a:pt x="62" y="98"/>
                  <a:pt x="62" y="98"/>
                  <a:pt x="62" y="98"/>
                </a:cubicBezTo>
                <a:cubicBezTo>
                  <a:pt x="62" y="104"/>
                  <a:pt x="60" y="109"/>
                  <a:pt x="56" y="112"/>
                </a:cubicBezTo>
                <a:cubicBezTo>
                  <a:pt x="53" y="116"/>
                  <a:pt x="48" y="118"/>
                  <a:pt x="42" y="118"/>
                </a:cubicBezTo>
                <a:lnTo>
                  <a:pt x="40" y="118"/>
                </a:lnTo>
                <a:close/>
              </a:path>
            </a:pathLst>
          </a:custGeom>
          <a:solidFill>
            <a:srgbClr val="40B4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16" name="Freeform 316"/>
          <p:cNvSpPr>
            <a:spLocks noEditPoints="1"/>
          </p:cNvSpPr>
          <p:nvPr/>
        </p:nvSpPr>
        <p:spPr bwMode="auto">
          <a:xfrm>
            <a:off x="6916738" y="2565401"/>
            <a:ext cx="34925" cy="98425"/>
          </a:xfrm>
          <a:custGeom>
            <a:avLst/>
            <a:gdLst>
              <a:gd name="T0" fmla="*/ 11 w 20"/>
              <a:gd name="T1" fmla="*/ 0 h 59"/>
              <a:gd name="T2" fmla="*/ 0 w 20"/>
              <a:gd name="T3" fmla="*/ 0 h 59"/>
              <a:gd name="T4" fmla="*/ 0 w 20"/>
              <a:gd name="T5" fmla="*/ 11 h 59"/>
              <a:gd name="T6" fmla="*/ 11 w 20"/>
              <a:gd name="T7" fmla="*/ 0 h 59"/>
              <a:gd name="T8" fmla="*/ 0 w 20"/>
              <a:gd name="T9" fmla="*/ 23 h 59"/>
              <a:gd name="T10" fmla="*/ 19 w 20"/>
              <a:gd name="T11" fmla="*/ 3 h 59"/>
              <a:gd name="T12" fmla="*/ 20 w 20"/>
              <a:gd name="T13" fmla="*/ 7 h 59"/>
              <a:gd name="T14" fmla="*/ 20 w 20"/>
              <a:gd name="T15" fmla="*/ 20 h 59"/>
              <a:gd name="T16" fmla="*/ 0 w 20"/>
              <a:gd name="T17" fmla="*/ 40 h 59"/>
              <a:gd name="T18" fmla="*/ 0 w 20"/>
              <a:gd name="T19" fmla="*/ 23 h 59"/>
              <a:gd name="T20" fmla="*/ 0 w 20"/>
              <a:gd name="T21" fmla="*/ 53 h 59"/>
              <a:gd name="T22" fmla="*/ 0 w 20"/>
              <a:gd name="T23" fmla="*/ 59 h 59"/>
              <a:gd name="T24" fmla="*/ 11 w 20"/>
              <a:gd name="T25" fmla="*/ 59 h 59"/>
              <a:gd name="T26" fmla="*/ 20 w 20"/>
              <a:gd name="T27" fmla="*/ 50 h 59"/>
              <a:gd name="T28" fmla="*/ 20 w 20"/>
              <a:gd name="T29" fmla="*/ 32 h 59"/>
              <a:gd name="T30" fmla="*/ 0 w 20"/>
              <a:gd name="T31" fmla="*/ 53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0" h="59">
                <a:moveTo>
                  <a:pt x="1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1"/>
                  <a:pt x="0" y="11"/>
                  <a:pt x="0" y="11"/>
                </a:cubicBezTo>
                <a:cubicBezTo>
                  <a:pt x="11" y="0"/>
                  <a:pt x="11" y="0"/>
                  <a:pt x="11" y="0"/>
                </a:cubicBezTo>
                <a:close/>
                <a:moveTo>
                  <a:pt x="0" y="23"/>
                </a:moveTo>
                <a:cubicBezTo>
                  <a:pt x="19" y="3"/>
                  <a:pt x="19" y="3"/>
                  <a:pt x="19" y="3"/>
                </a:cubicBezTo>
                <a:cubicBezTo>
                  <a:pt x="20" y="5"/>
                  <a:pt x="20" y="6"/>
                  <a:pt x="20" y="7"/>
                </a:cubicBezTo>
                <a:cubicBezTo>
                  <a:pt x="20" y="20"/>
                  <a:pt x="20" y="20"/>
                  <a:pt x="20" y="20"/>
                </a:cubicBezTo>
                <a:cubicBezTo>
                  <a:pt x="0" y="40"/>
                  <a:pt x="0" y="40"/>
                  <a:pt x="0" y="40"/>
                </a:cubicBezTo>
                <a:cubicBezTo>
                  <a:pt x="0" y="23"/>
                  <a:pt x="0" y="23"/>
                  <a:pt x="0" y="23"/>
                </a:cubicBezTo>
                <a:close/>
                <a:moveTo>
                  <a:pt x="0" y="53"/>
                </a:moveTo>
                <a:cubicBezTo>
                  <a:pt x="0" y="59"/>
                  <a:pt x="0" y="59"/>
                  <a:pt x="0" y="59"/>
                </a:cubicBezTo>
                <a:cubicBezTo>
                  <a:pt x="11" y="59"/>
                  <a:pt x="11" y="59"/>
                  <a:pt x="11" y="59"/>
                </a:cubicBezTo>
                <a:cubicBezTo>
                  <a:pt x="20" y="50"/>
                  <a:pt x="20" y="50"/>
                  <a:pt x="20" y="50"/>
                </a:cubicBezTo>
                <a:cubicBezTo>
                  <a:pt x="20" y="32"/>
                  <a:pt x="20" y="32"/>
                  <a:pt x="20" y="32"/>
                </a:cubicBezTo>
                <a:lnTo>
                  <a:pt x="0" y="53"/>
                </a:ln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17" name="Freeform 317"/>
          <p:cNvSpPr>
            <a:spLocks noEditPoints="1"/>
          </p:cNvSpPr>
          <p:nvPr/>
        </p:nvSpPr>
        <p:spPr bwMode="auto">
          <a:xfrm>
            <a:off x="6297613" y="2565401"/>
            <a:ext cx="36513" cy="98425"/>
          </a:xfrm>
          <a:custGeom>
            <a:avLst/>
            <a:gdLst>
              <a:gd name="T0" fmla="*/ 21 w 21"/>
              <a:gd name="T1" fmla="*/ 0 h 59"/>
              <a:gd name="T2" fmla="*/ 7 w 21"/>
              <a:gd name="T3" fmla="*/ 0 h 59"/>
              <a:gd name="T4" fmla="*/ 2 w 21"/>
              <a:gd name="T5" fmla="*/ 2 h 59"/>
              <a:gd name="T6" fmla="*/ 2 w 21"/>
              <a:gd name="T7" fmla="*/ 2 h 59"/>
              <a:gd name="T8" fmla="*/ 2 w 21"/>
              <a:gd name="T9" fmla="*/ 2 h 59"/>
              <a:gd name="T10" fmla="*/ 0 w 21"/>
              <a:gd name="T11" fmla="*/ 7 h 59"/>
              <a:gd name="T12" fmla="*/ 0 w 21"/>
              <a:gd name="T13" fmla="*/ 22 h 59"/>
              <a:gd name="T14" fmla="*/ 21 w 21"/>
              <a:gd name="T15" fmla="*/ 1 h 59"/>
              <a:gd name="T16" fmla="*/ 21 w 21"/>
              <a:gd name="T17" fmla="*/ 0 h 59"/>
              <a:gd name="T18" fmla="*/ 0 w 21"/>
              <a:gd name="T19" fmla="*/ 34 h 59"/>
              <a:gd name="T20" fmla="*/ 21 w 21"/>
              <a:gd name="T21" fmla="*/ 13 h 59"/>
              <a:gd name="T22" fmla="*/ 21 w 21"/>
              <a:gd name="T23" fmla="*/ 31 h 59"/>
              <a:gd name="T24" fmla="*/ 0 w 21"/>
              <a:gd name="T25" fmla="*/ 51 h 59"/>
              <a:gd name="T26" fmla="*/ 0 w 21"/>
              <a:gd name="T27" fmla="*/ 51 h 59"/>
              <a:gd name="T28" fmla="*/ 0 w 21"/>
              <a:gd name="T29" fmla="*/ 34 h 59"/>
              <a:gd name="T30" fmla="*/ 5 w 21"/>
              <a:gd name="T31" fmla="*/ 58 h 59"/>
              <a:gd name="T32" fmla="*/ 7 w 21"/>
              <a:gd name="T33" fmla="*/ 59 h 59"/>
              <a:gd name="T34" fmla="*/ 21 w 21"/>
              <a:gd name="T35" fmla="*/ 59 h 59"/>
              <a:gd name="T36" fmla="*/ 21 w 21"/>
              <a:gd name="T37" fmla="*/ 43 h 59"/>
              <a:gd name="T38" fmla="*/ 5 w 21"/>
              <a:gd name="T39" fmla="*/ 58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1" h="59">
                <a:moveTo>
                  <a:pt x="21" y="0"/>
                </a:moveTo>
                <a:cubicBezTo>
                  <a:pt x="7" y="0"/>
                  <a:pt x="7" y="0"/>
                  <a:pt x="7" y="0"/>
                </a:cubicBezTo>
                <a:cubicBezTo>
                  <a:pt x="5" y="0"/>
                  <a:pt x="4" y="1"/>
                  <a:pt x="2" y="2"/>
                </a:cubicBezTo>
                <a:cubicBezTo>
                  <a:pt x="2" y="2"/>
                  <a:pt x="2" y="2"/>
                  <a:pt x="2" y="2"/>
                </a:cubicBezTo>
                <a:cubicBezTo>
                  <a:pt x="2" y="2"/>
                  <a:pt x="2" y="2"/>
                  <a:pt x="2" y="2"/>
                </a:cubicBezTo>
                <a:cubicBezTo>
                  <a:pt x="1" y="4"/>
                  <a:pt x="0" y="5"/>
                  <a:pt x="0" y="7"/>
                </a:cubicBezTo>
                <a:cubicBezTo>
                  <a:pt x="0" y="22"/>
                  <a:pt x="0" y="22"/>
                  <a:pt x="0" y="22"/>
                </a:cubicBezTo>
                <a:cubicBezTo>
                  <a:pt x="21" y="1"/>
                  <a:pt x="21" y="1"/>
                  <a:pt x="21" y="1"/>
                </a:cubicBezTo>
                <a:cubicBezTo>
                  <a:pt x="21" y="0"/>
                  <a:pt x="21" y="0"/>
                  <a:pt x="21" y="0"/>
                </a:cubicBezTo>
                <a:close/>
                <a:moveTo>
                  <a:pt x="0" y="34"/>
                </a:moveTo>
                <a:cubicBezTo>
                  <a:pt x="21" y="13"/>
                  <a:pt x="21" y="13"/>
                  <a:pt x="21" y="13"/>
                </a:cubicBezTo>
                <a:cubicBezTo>
                  <a:pt x="21" y="31"/>
                  <a:pt x="21" y="31"/>
                  <a:pt x="21" y="31"/>
                </a:cubicBezTo>
                <a:cubicBezTo>
                  <a:pt x="0" y="51"/>
                  <a:pt x="0" y="51"/>
                  <a:pt x="0" y="51"/>
                </a:cubicBezTo>
                <a:cubicBezTo>
                  <a:pt x="0" y="51"/>
                  <a:pt x="0" y="51"/>
                  <a:pt x="0" y="51"/>
                </a:cubicBezTo>
                <a:cubicBezTo>
                  <a:pt x="0" y="34"/>
                  <a:pt x="0" y="34"/>
                  <a:pt x="0" y="34"/>
                </a:cubicBezTo>
                <a:close/>
                <a:moveTo>
                  <a:pt x="5" y="58"/>
                </a:moveTo>
                <a:cubicBezTo>
                  <a:pt x="6" y="59"/>
                  <a:pt x="7" y="59"/>
                  <a:pt x="7" y="59"/>
                </a:cubicBezTo>
                <a:cubicBezTo>
                  <a:pt x="21" y="59"/>
                  <a:pt x="21" y="59"/>
                  <a:pt x="21" y="59"/>
                </a:cubicBezTo>
                <a:cubicBezTo>
                  <a:pt x="21" y="43"/>
                  <a:pt x="21" y="43"/>
                  <a:pt x="21" y="43"/>
                </a:cubicBezTo>
                <a:lnTo>
                  <a:pt x="5" y="58"/>
                </a:ln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18" name="Freeform 318"/>
          <p:cNvSpPr>
            <a:spLocks noEditPoints="1"/>
          </p:cNvSpPr>
          <p:nvPr/>
        </p:nvSpPr>
        <p:spPr bwMode="auto">
          <a:xfrm>
            <a:off x="6651626" y="2381251"/>
            <a:ext cx="249238" cy="454025"/>
          </a:xfrm>
          <a:custGeom>
            <a:avLst/>
            <a:gdLst>
              <a:gd name="T0" fmla="*/ 148 w 148"/>
              <a:gd name="T1" fmla="*/ 0 h 270"/>
              <a:gd name="T2" fmla="*/ 128 w 148"/>
              <a:gd name="T3" fmla="*/ 14 h 270"/>
              <a:gd name="T4" fmla="*/ 0 w 148"/>
              <a:gd name="T5" fmla="*/ 141 h 270"/>
              <a:gd name="T6" fmla="*/ 0 w 148"/>
              <a:gd name="T7" fmla="*/ 159 h 270"/>
              <a:gd name="T8" fmla="*/ 148 w 148"/>
              <a:gd name="T9" fmla="*/ 11 h 270"/>
              <a:gd name="T10" fmla="*/ 148 w 148"/>
              <a:gd name="T11" fmla="*/ 0 h 270"/>
              <a:gd name="T12" fmla="*/ 94 w 148"/>
              <a:gd name="T13" fmla="*/ 35 h 270"/>
              <a:gd name="T14" fmla="*/ 0 w 148"/>
              <a:gd name="T15" fmla="*/ 129 h 270"/>
              <a:gd name="T16" fmla="*/ 0 w 148"/>
              <a:gd name="T17" fmla="*/ 112 h 270"/>
              <a:gd name="T18" fmla="*/ 45 w 148"/>
              <a:gd name="T19" fmla="*/ 66 h 270"/>
              <a:gd name="T20" fmla="*/ 45 w 148"/>
              <a:gd name="T21" fmla="*/ 66 h 270"/>
              <a:gd name="T22" fmla="*/ 94 w 148"/>
              <a:gd name="T23" fmla="*/ 35 h 270"/>
              <a:gd name="T24" fmla="*/ 26 w 148"/>
              <a:gd name="T25" fmla="*/ 73 h 270"/>
              <a:gd name="T26" fmla="*/ 0 w 148"/>
              <a:gd name="T27" fmla="*/ 99 h 270"/>
              <a:gd name="T28" fmla="*/ 0 w 148"/>
              <a:gd name="T29" fmla="*/ 82 h 270"/>
              <a:gd name="T30" fmla="*/ 9 w 148"/>
              <a:gd name="T31" fmla="*/ 73 h 270"/>
              <a:gd name="T32" fmla="*/ 26 w 148"/>
              <a:gd name="T33" fmla="*/ 73 h 270"/>
              <a:gd name="T34" fmla="*/ 0 w 148"/>
              <a:gd name="T35" fmla="*/ 171 h 270"/>
              <a:gd name="T36" fmla="*/ 148 w 148"/>
              <a:gd name="T37" fmla="*/ 23 h 270"/>
              <a:gd name="T38" fmla="*/ 148 w 148"/>
              <a:gd name="T39" fmla="*/ 40 h 270"/>
              <a:gd name="T40" fmla="*/ 0 w 148"/>
              <a:gd name="T41" fmla="*/ 189 h 270"/>
              <a:gd name="T42" fmla="*/ 0 w 148"/>
              <a:gd name="T43" fmla="*/ 171 h 270"/>
              <a:gd name="T44" fmla="*/ 3 w 148"/>
              <a:gd name="T45" fmla="*/ 198 h 270"/>
              <a:gd name="T46" fmla="*/ 148 w 148"/>
              <a:gd name="T47" fmla="*/ 53 h 270"/>
              <a:gd name="T48" fmla="*/ 148 w 148"/>
              <a:gd name="T49" fmla="*/ 70 h 270"/>
              <a:gd name="T50" fmla="*/ 20 w 148"/>
              <a:gd name="T51" fmla="*/ 198 h 270"/>
              <a:gd name="T52" fmla="*/ 3 w 148"/>
              <a:gd name="T53" fmla="*/ 198 h 270"/>
              <a:gd name="T54" fmla="*/ 32 w 148"/>
              <a:gd name="T55" fmla="*/ 199 h 270"/>
              <a:gd name="T56" fmla="*/ 148 w 148"/>
              <a:gd name="T57" fmla="*/ 82 h 270"/>
              <a:gd name="T58" fmla="*/ 148 w 148"/>
              <a:gd name="T59" fmla="*/ 100 h 270"/>
              <a:gd name="T60" fmla="*/ 44 w 148"/>
              <a:gd name="T61" fmla="*/ 204 h 270"/>
              <a:gd name="T62" fmla="*/ 37 w 148"/>
              <a:gd name="T63" fmla="*/ 200 h 270"/>
              <a:gd name="T64" fmla="*/ 32 w 148"/>
              <a:gd name="T65" fmla="*/ 199 h 270"/>
              <a:gd name="T66" fmla="*/ 51 w 148"/>
              <a:gd name="T67" fmla="*/ 209 h 270"/>
              <a:gd name="T68" fmla="*/ 148 w 148"/>
              <a:gd name="T69" fmla="*/ 112 h 270"/>
              <a:gd name="T70" fmla="*/ 148 w 148"/>
              <a:gd name="T71" fmla="*/ 130 h 270"/>
              <a:gd name="T72" fmla="*/ 62 w 148"/>
              <a:gd name="T73" fmla="*/ 216 h 270"/>
              <a:gd name="T74" fmla="*/ 51 w 148"/>
              <a:gd name="T75" fmla="*/ 209 h 270"/>
              <a:gd name="T76" fmla="*/ 69 w 148"/>
              <a:gd name="T77" fmla="*/ 220 h 270"/>
              <a:gd name="T78" fmla="*/ 148 w 148"/>
              <a:gd name="T79" fmla="*/ 142 h 270"/>
              <a:gd name="T80" fmla="*/ 148 w 148"/>
              <a:gd name="T81" fmla="*/ 159 h 270"/>
              <a:gd name="T82" fmla="*/ 80 w 148"/>
              <a:gd name="T83" fmla="*/ 227 h 270"/>
              <a:gd name="T84" fmla="*/ 69 w 148"/>
              <a:gd name="T85" fmla="*/ 220 h 270"/>
              <a:gd name="T86" fmla="*/ 88 w 148"/>
              <a:gd name="T87" fmla="*/ 232 h 270"/>
              <a:gd name="T88" fmla="*/ 98 w 148"/>
              <a:gd name="T89" fmla="*/ 239 h 270"/>
              <a:gd name="T90" fmla="*/ 148 w 148"/>
              <a:gd name="T91" fmla="*/ 189 h 270"/>
              <a:gd name="T92" fmla="*/ 148 w 148"/>
              <a:gd name="T93" fmla="*/ 173 h 270"/>
              <a:gd name="T94" fmla="*/ 148 w 148"/>
              <a:gd name="T95" fmla="*/ 171 h 270"/>
              <a:gd name="T96" fmla="*/ 88 w 148"/>
              <a:gd name="T97" fmla="*/ 232 h 270"/>
              <a:gd name="T98" fmla="*/ 106 w 148"/>
              <a:gd name="T99" fmla="*/ 243 h 270"/>
              <a:gd name="T100" fmla="*/ 116 w 148"/>
              <a:gd name="T101" fmla="*/ 250 h 270"/>
              <a:gd name="T102" fmla="*/ 148 w 148"/>
              <a:gd name="T103" fmla="*/ 219 h 270"/>
              <a:gd name="T104" fmla="*/ 148 w 148"/>
              <a:gd name="T105" fmla="*/ 201 h 270"/>
              <a:gd name="T106" fmla="*/ 106 w 148"/>
              <a:gd name="T107" fmla="*/ 243 h 270"/>
              <a:gd name="T108" fmla="*/ 124 w 148"/>
              <a:gd name="T109" fmla="*/ 255 h 270"/>
              <a:gd name="T110" fmla="*/ 148 w 148"/>
              <a:gd name="T111" fmla="*/ 231 h 270"/>
              <a:gd name="T112" fmla="*/ 148 w 148"/>
              <a:gd name="T113" fmla="*/ 248 h 270"/>
              <a:gd name="T114" fmla="*/ 135 w 148"/>
              <a:gd name="T115" fmla="*/ 262 h 270"/>
              <a:gd name="T116" fmla="*/ 124 w 148"/>
              <a:gd name="T117" fmla="*/ 255 h 270"/>
              <a:gd name="T118" fmla="*/ 142 w 148"/>
              <a:gd name="T119" fmla="*/ 267 h 270"/>
              <a:gd name="T120" fmla="*/ 148 w 148"/>
              <a:gd name="T121" fmla="*/ 270 h 270"/>
              <a:gd name="T122" fmla="*/ 148 w 148"/>
              <a:gd name="T123" fmla="*/ 261 h 270"/>
              <a:gd name="T124" fmla="*/ 142 w 148"/>
              <a:gd name="T125" fmla="*/ 267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48" h="270">
                <a:moveTo>
                  <a:pt x="148" y="0"/>
                </a:moveTo>
                <a:cubicBezTo>
                  <a:pt x="128" y="14"/>
                  <a:pt x="128" y="14"/>
                  <a:pt x="128" y="14"/>
                </a:cubicBezTo>
                <a:cubicBezTo>
                  <a:pt x="0" y="141"/>
                  <a:pt x="0" y="141"/>
                  <a:pt x="0" y="141"/>
                </a:cubicBezTo>
                <a:cubicBezTo>
                  <a:pt x="0" y="159"/>
                  <a:pt x="0" y="159"/>
                  <a:pt x="0" y="159"/>
                </a:cubicBezTo>
                <a:cubicBezTo>
                  <a:pt x="148" y="11"/>
                  <a:pt x="148" y="11"/>
                  <a:pt x="148" y="11"/>
                </a:cubicBezTo>
                <a:cubicBezTo>
                  <a:pt x="148" y="0"/>
                  <a:pt x="148" y="0"/>
                  <a:pt x="148" y="0"/>
                </a:cubicBezTo>
                <a:close/>
                <a:moveTo>
                  <a:pt x="94" y="35"/>
                </a:moveTo>
                <a:cubicBezTo>
                  <a:pt x="0" y="129"/>
                  <a:pt x="0" y="129"/>
                  <a:pt x="0" y="129"/>
                </a:cubicBezTo>
                <a:cubicBezTo>
                  <a:pt x="0" y="112"/>
                  <a:pt x="0" y="112"/>
                  <a:pt x="0" y="112"/>
                </a:cubicBezTo>
                <a:cubicBezTo>
                  <a:pt x="45" y="66"/>
                  <a:pt x="45" y="66"/>
                  <a:pt x="45" y="66"/>
                </a:cubicBezTo>
                <a:cubicBezTo>
                  <a:pt x="45" y="66"/>
                  <a:pt x="45" y="66"/>
                  <a:pt x="45" y="66"/>
                </a:cubicBezTo>
                <a:cubicBezTo>
                  <a:pt x="94" y="35"/>
                  <a:pt x="94" y="35"/>
                  <a:pt x="94" y="35"/>
                </a:cubicBezTo>
                <a:close/>
                <a:moveTo>
                  <a:pt x="26" y="73"/>
                </a:moveTo>
                <a:cubicBezTo>
                  <a:pt x="0" y="99"/>
                  <a:pt x="0" y="99"/>
                  <a:pt x="0" y="99"/>
                </a:cubicBezTo>
                <a:cubicBezTo>
                  <a:pt x="0" y="82"/>
                  <a:pt x="0" y="82"/>
                  <a:pt x="0" y="82"/>
                </a:cubicBezTo>
                <a:cubicBezTo>
                  <a:pt x="9" y="73"/>
                  <a:pt x="9" y="73"/>
                  <a:pt x="9" y="73"/>
                </a:cubicBezTo>
                <a:cubicBezTo>
                  <a:pt x="26" y="73"/>
                  <a:pt x="26" y="73"/>
                  <a:pt x="26" y="73"/>
                </a:cubicBezTo>
                <a:close/>
                <a:moveTo>
                  <a:pt x="0" y="171"/>
                </a:moveTo>
                <a:cubicBezTo>
                  <a:pt x="148" y="23"/>
                  <a:pt x="148" y="23"/>
                  <a:pt x="148" y="23"/>
                </a:cubicBezTo>
                <a:cubicBezTo>
                  <a:pt x="148" y="40"/>
                  <a:pt x="148" y="40"/>
                  <a:pt x="148" y="40"/>
                </a:cubicBezTo>
                <a:cubicBezTo>
                  <a:pt x="0" y="189"/>
                  <a:pt x="0" y="189"/>
                  <a:pt x="0" y="189"/>
                </a:cubicBezTo>
                <a:cubicBezTo>
                  <a:pt x="0" y="171"/>
                  <a:pt x="0" y="171"/>
                  <a:pt x="0" y="171"/>
                </a:cubicBezTo>
                <a:close/>
                <a:moveTo>
                  <a:pt x="3" y="198"/>
                </a:moveTo>
                <a:cubicBezTo>
                  <a:pt x="148" y="53"/>
                  <a:pt x="148" y="53"/>
                  <a:pt x="148" y="53"/>
                </a:cubicBezTo>
                <a:cubicBezTo>
                  <a:pt x="148" y="70"/>
                  <a:pt x="148" y="70"/>
                  <a:pt x="148" y="70"/>
                </a:cubicBezTo>
                <a:cubicBezTo>
                  <a:pt x="20" y="198"/>
                  <a:pt x="20" y="198"/>
                  <a:pt x="20" y="198"/>
                </a:cubicBezTo>
                <a:cubicBezTo>
                  <a:pt x="3" y="198"/>
                  <a:pt x="3" y="198"/>
                  <a:pt x="3" y="198"/>
                </a:cubicBezTo>
                <a:close/>
                <a:moveTo>
                  <a:pt x="32" y="199"/>
                </a:moveTo>
                <a:cubicBezTo>
                  <a:pt x="148" y="82"/>
                  <a:pt x="148" y="82"/>
                  <a:pt x="148" y="82"/>
                </a:cubicBezTo>
                <a:cubicBezTo>
                  <a:pt x="148" y="100"/>
                  <a:pt x="148" y="100"/>
                  <a:pt x="148" y="100"/>
                </a:cubicBezTo>
                <a:cubicBezTo>
                  <a:pt x="44" y="204"/>
                  <a:pt x="44" y="204"/>
                  <a:pt x="44" y="204"/>
                </a:cubicBezTo>
                <a:cubicBezTo>
                  <a:pt x="42" y="203"/>
                  <a:pt x="39" y="201"/>
                  <a:pt x="37" y="200"/>
                </a:cubicBezTo>
                <a:cubicBezTo>
                  <a:pt x="35" y="199"/>
                  <a:pt x="34" y="199"/>
                  <a:pt x="32" y="199"/>
                </a:cubicBezTo>
                <a:close/>
                <a:moveTo>
                  <a:pt x="51" y="209"/>
                </a:moveTo>
                <a:cubicBezTo>
                  <a:pt x="148" y="112"/>
                  <a:pt x="148" y="112"/>
                  <a:pt x="148" y="112"/>
                </a:cubicBezTo>
                <a:cubicBezTo>
                  <a:pt x="148" y="130"/>
                  <a:pt x="148" y="130"/>
                  <a:pt x="148" y="130"/>
                </a:cubicBezTo>
                <a:cubicBezTo>
                  <a:pt x="62" y="216"/>
                  <a:pt x="62" y="216"/>
                  <a:pt x="62" y="216"/>
                </a:cubicBezTo>
                <a:cubicBezTo>
                  <a:pt x="51" y="209"/>
                  <a:pt x="51" y="209"/>
                  <a:pt x="51" y="209"/>
                </a:cubicBezTo>
                <a:close/>
                <a:moveTo>
                  <a:pt x="69" y="220"/>
                </a:moveTo>
                <a:cubicBezTo>
                  <a:pt x="148" y="142"/>
                  <a:pt x="148" y="142"/>
                  <a:pt x="148" y="142"/>
                </a:cubicBezTo>
                <a:cubicBezTo>
                  <a:pt x="148" y="159"/>
                  <a:pt x="148" y="159"/>
                  <a:pt x="148" y="159"/>
                </a:cubicBezTo>
                <a:cubicBezTo>
                  <a:pt x="80" y="227"/>
                  <a:pt x="80" y="227"/>
                  <a:pt x="80" y="227"/>
                </a:cubicBezTo>
                <a:cubicBezTo>
                  <a:pt x="69" y="220"/>
                  <a:pt x="69" y="220"/>
                  <a:pt x="69" y="220"/>
                </a:cubicBezTo>
                <a:close/>
                <a:moveTo>
                  <a:pt x="88" y="232"/>
                </a:moveTo>
                <a:cubicBezTo>
                  <a:pt x="98" y="239"/>
                  <a:pt x="98" y="239"/>
                  <a:pt x="98" y="239"/>
                </a:cubicBezTo>
                <a:cubicBezTo>
                  <a:pt x="148" y="189"/>
                  <a:pt x="148" y="189"/>
                  <a:pt x="148" y="189"/>
                </a:cubicBezTo>
                <a:cubicBezTo>
                  <a:pt x="148" y="173"/>
                  <a:pt x="148" y="173"/>
                  <a:pt x="148" y="173"/>
                </a:cubicBezTo>
                <a:cubicBezTo>
                  <a:pt x="148" y="171"/>
                  <a:pt x="148" y="171"/>
                  <a:pt x="148" y="171"/>
                </a:cubicBezTo>
                <a:cubicBezTo>
                  <a:pt x="88" y="232"/>
                  <a:pt x="88" y="232"/>
                  <a:pt x="88" y="232"/>
                </a:cubicBezTo>
                <a:close/>
                <a:moveTo>
                  <a:pt x="106" y="243"/>
                </a:moveTo>
                <a:cubicBezTo>
                  <a:pt x="116" y="250"/>
                  <a:pt x="116" y="250"/>
                  <a:pt x="116" y="250"/>
                </a:cubicBezTo>
                <a:cubicBezTo>
                  <a:pt x="148" y="219"/>
                  <a:pt x="148" y="219"/>
                  <a:pt x="148" y="219"/>
                </a:cubicBezTo>
                <a:cubicBezTo>
                  <a:pt x="148" y="201"/>
                  <a:pt x="148" y="201"/>
                  <a:pt x="148" y="201"/>
                </a:cubicBezTo>
                <a:cubicBezTo>
                  <a:pt x="106" y="243"/>
                  <a:pt x="106" y="243"/>
                  <a:pt x="106" y="243"/>
                </a:cubicBezTo>
                <a:close/>
                <a:moveTo>
                  <a:pt x="124" y="255"/>
                </a:moveTo>
                <a:cubicBezTo>
                  <a:pt x="148" y="231"/>
                  <a:pt x="148" y="231"/>
                  <a:pt x="148" y="231"/>
                </a:cubicBezTo>
                <a:cubicBezTo>
                  <a:pt x="148" y="248"/>
                  <a:pt x="148" y="248"/>
                  <a:pt x="148" y="248"/>
                </a:cubicBezTo>
                <a:cubicBezTo>
                  <a:pt x="135" y="262"/>
                  <a:pt x="135" y="262"/>
                  <a:pt x="135" y="262"/>
                </a:cubicBezTo>
                <a:cubicBezTo>
                  <a:pt x="124" y="255"/>
                  <a:pt x="124" y="255"/>
                  <a:pt x="124" y="255"/>
                </a:cubicBezTo>
                <a:close/>
                <a:moveTo>
                  <a:pt x="142" y="267"/>
                </a:moveTo>
                <a:cubicBezTo>
                  <a:pt x="148" y="270"/>
                  <a:pt x="148" y="270"/>
                  <a:pt x="148" y="270"/>
                </a:cubicBezTo>
                <a:cubicBezTo>
                  <a:pt x="148" y="261"/>
                  <a:pt x="148" y="261"/>
                  <a:pt x="148" y="261"/>
                </a:cubicBezTo>
                <a:lnTo>
                  <a:pt x="142" y="267"/>
                </a:lnTo>
                <a:close/>
              </a:path>
            </a:pathLst>
          </a:cu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19" name="Freeform 319"/>
          <p:cNvSpPr>
            <a:spLocks noEditPoints="1"/>
          </p:cNvSpPr>
          <p:nvPr/>
        </p:nvSpPr>
        <p:spPr bwMode="auto">
          <a:xfrm>
            <a:off x="6591301" y="2786063"/>
            <a:ext cx="17463" cy="73025"/>
          </a:xfrm>
          <a:custGeom>
            <a:avLst/>
            <a:gdLst>
              <a:gd name="T0" fmla="*/ 11 w 11"/>
              <a:gd name="T1" fmla="*/ 34 h 46"/>
              <a:gd name="T2" fmla="*/ 11 w 11"/>
              <a:gd name="T3" fmla="*/ 16 h 46"/>
              <a:gd name="T4" fmla="*/ 0 w 11"/>
              <a:gd name="T5" fmla="*/ 27 h 46"/>
              <a:gd name="T6" fmla="*/ 0 w 11"/>
              <a:gd name="T7" fmla="*/ 46 h 46"/>
              <a:gd name="T8" fmla="*/ 11 w 11"/>
              <a:gd name="T9" fmla="*/ 34 h 46"/>
              <a:gd name="T10" fmla="*/ 11 w 11"/>
              <a:gd name="T11" fmla="*/ 34 h 46"/>
              <a:gd name="T12" fmla="*/ 11 w 11"/>
              <a:gd name="T13" fmla="*/ 3 h 46"/>
              <a:gd name="T14" fmla="*/ 11 w 11"/>
              <a:gd name="T15" fmla="*/ 0 h 46"/>
              <a:gd name="T16" fmla="*/ 0 w 11"/>
              <a:gd name="T17" fmla="*/ 0 h 46"/>
              <a:gd name="T18" fmla="*/ 0 w 11"/>
              <a:gd name="T19" fmla="*/ 14 h 46"/>
              <a:gd name="T20" fmla="*/ 11 w 11"/>
              <a:gd name="T21" fmla="*/ 3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1" h="46">
                <a:moveTo>
                  <a:pt x="11" y="34"/>
                </a:moveTo>
                <a:lnTo>
                  <a:pt x="11" y="16"/>
                </a:lnTo>
                <a:lnTo>
                  <a:pt x="0" y="27"/>
                </a:lnTo>
                <a:lnTo>
                  <a:pt x="0" y="46"/>
                </a:lnTo>
                <a:lnTo>
                  <a:pt x="11" y="34"/>
                </a:lnTo>
                <a:lnTo>
                  <a:pt x="11" y="34"/>
                </a:lnTo>
                <a:close/>
                <a:moveTo>
                  <a:pt x="11" y="3"/>
                </a:moveTo>
                <a:lnTo>
                  <a:pt x="11" y="0"/>
                </a:lnTo>
                <a:lnTo>
                  <a:pt x="0" y="0"/>
                </a:lnTo>
                <a:lnTo>
                  <a:pt x="0" y="14"/>
                </a:lnTo>
                <a:lnTo>
                  <a:pt x="11" y="3"/>
                </a:ln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20" name="Freeform 320"/>
          <p:cNvSpPr>
            <a:spLocks noEditPoints="1"/>
          </p:cNvSpPr>
          <p:nvPr/>
        </p:nvSpPr>
        <p:spPr bwMode="auto">
          <a:xfrm>
            <a:off x="6408738" y="2460626"/>
            <a:ext cx="225425" cy="307975"/>
          </a:xfrm>
          <a:custGeom>
            <a:avLst/>
            <a:gdLst>
              <a:gd name="T0" fmla="*/ 120 w 134"/>
              <a:gd name="T1" fmla="*/ 0 h 183"/>
              <a:gd name="T2" fmla="*/ 0 w 134"/>
              <a:gd name="T3" fmla="*/ 136 h 183"/>
              <a:gd name="T4" fmla="*/ 132 w 134"/>
              <a:gd name="T5" fmla="*/ 2 h 183"/>
              <a:gd name="T6" fmla="*/ 107 w 134"/>
              <a:gd name="T7" fmla="*/ 0 h 183"/>
              <a:gd name="T8" fmla="*/ 0 w 134"/>
              <a:gd name="T9" fmla="*/ 89 h 183"/>
              <a:gd name="T10" fmla="*/ 107 w 134"/>
              <a:gd name="T11" fmla="*/ 0 h 183"/>
              <a:gd name="T12" fmla="*/ 0 w 134"/>
              <a:gd name="T13" fmla="*/ 77 h 183"/>
              <a:gd name="T14" fmla="*/ 60 w 134"/>
              <a:gd name="T15" fmla="*/ 0 h 183"/>
              <a:gd name="T16" fmla="*/ 48 w 134"/>
              <a:gd name="T17" fmla="*/ 0 h 183"/>
              <a:gd name="T18" fmla="*/ 0 w 134"/>
              <a:gd name="T19" fmla="*/ 30 h 183"/>
              <a:gd name="T20" fmla="*/ 48 w 134"/>
              <a:gd name="T21" fmla="*/ 0 h 183"/>
              <a:gd name="T22" fmla="*/ 0 w 134"/>
              <a:gd name="T23" fmla="*/ 17 h 183"/>
              <a:gd name="T24" fmla="*/ 2 w 134"/>
              <a:gd name="T25" fmla="*/ 2 h 183"/>
              <a:gd name="T26" fmla="*/ 8 w 134"/>
              <a:gd name="T27" fmla="*/ 0 h 183"/>
              <a:gd name="T28" fmla="*/ 0 w 134"/>
              <a:gd name="T29" fmla="*/ 149 h 183"/>
              <a:gd name="T30" fmla="*/ 134 w 134"/>
              <a:gd name="T31" fmla="*/ 21 h 183"/>
              <a:gd name="T32" fmla="*/ 0 w 134"/>
              <a:gd name="T33" fmla="*/ 166 h 183"/>
              <a:gd name="T34" fmla="*/ 0 w 134"/>
              <a:gd name="T35" fmla="*/ 149 h 183"/>
              <a:gd name="T36" fmla="*/ 134 w 134"/>
              <a:gd name="T37" fmla="*/ 45 h 183"/>
              <a:gd name="T38" fmla="*/ 13 w 134"/>
              <a:gd name="T39" fmla="*/ 183 h 183"/>
              <a:gd name="T40" fmla="*/ 2 w 134"/>
              <a:gd name="T41" fmla="*/ 181 h 183"/>
              <a:gd name="T42" fmla="*/ 25 w 134"/>
              <a:gd name="T43" fmla="*/ 183 h 183"/>
              <a:gd name="T44" fmla="*/ 134 w 134"/>
              <a:gd name="T45" fmla="*/ 92 h 183"/>
              <a:gd name="T46" fmla="*/ 31 w 134"/>
              <a:gd name="T47" fmla="*/ 183 h 183"/>
              <a:gd name="T48" fmla="*/ 55 w 134"/>
              <a:gd name="T49" fmla="*/ 183 h 183"/>
              <a:gd name="T50" fmla="*/ 134 w 134"/>
              <a:gd name="T51" fmla="*/ 122 h 183"/>
              <a:gd name="T52" fmla="*/ 55 w 134"/>
              <a:gd name="T53" fmla="*/ 183 h 183"/>
              <a:gd name="T54" fmla="*/ 134 w 134"/>
              <a:gd name="T55" fmla="*/ 134 h 183"/>
              <a:gd name="T56" fmla="*/ 102 w 134"/>
              <a:gd name="T57" fmla="*/ 183 h 183"/>
              <a:gd name="T58" fmla="*/ 115 w 134"/>
              <a:gd name="T59" fmla="*/ 183 h 183"/>
              <a:gd name="T60" fmla="*/ 126 w 134"/>
              <a:gd name="T61" fmla="*/ 183 h 183"/>
              <a:gd name="T62" fmla="*/ 132 w 134"/>
              <a:gd name="T63" fmla="*/ 181 h 183"/>
              <a:gd name="T64" fmla="*/ 134 w 134"/>
              <a:gd name="T65" fmla="*/ 164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34" h="183">
                <a:moveTo>
                  <a:pt x="126" y="0"/>
                </a:moveTo>
                <a:cubicBezTo>
                  <a:pt x="120" y="0"/>
                  <a:pt x="120" y="0"/>
                  <a:pt x="120" y="0"/>
                </a:cubicBezTo>
                <a:cubicBezTo>
                  <a:pt x="0" y="119"/>
                  <a:pt x="0" y="119"/>
                  <a:pt x="0" y="119"/>
                </a:cubicBezTo>
                <a:cubicBezTo>
                  <a:pt x="0" y="136"/>
                  <a:pt x="0" y="136"/>
                  <a:pt x="0" y="136"/>
                </a:cubicBezTo>
                <a:cubicBezTo>
                  <a:pt x="133" y="4"/>
                  <a:pt x="133" y="4"/>
                  <a:pt x="133" y="4"/>
                </a:cubicBezTo>
                <a:cubicBezTo>
                  <a:pt x="133" y="3"/>
                  <a:pt x="132" y="2"/>
                  <a:pt x="132" y="2"/>
                </a:cubicBezTo>
                <a:cubicBezTo>
                  <a:pt x="130" y="0"/>
                  <a:pt x="128" y="0"/>
                  <a:pt x="126" y="0"/>
                </a:cubicBezTo>
                <a:close/>
                <a:moveTo>
                  <a:pt x="107" y="0"/>
                </a:moveTo>
                <a:cubicBezTo>
                  <a:pt x="0" y="107"/>
                  <a:pt x="0" y="107"/>
                  <a:pt x="0" y="107"/>
                </a:cubicBezTo>
                <a:cubicBezTo>
                  <a:pt x="0" y="89"/>
                  <a:pt x="0" y="89"/>
                  <a:pt x="0" y="89"/>
                </a:cubicBezTo>
                <a:cubicBezTo>
                  <a:pt x="90" y="0"/>
                  <a:pt x="90" y="0"/>
                  <a:pt x="90" y="0"/>
                </a:cubicBezTo>
                <a:cubicBezTo>
                  <a:pt x="107" y="0"/>
                  <a:pt x="107" y="0"/>
                  <a:pt x="107" y="0"/>
                </a:cubicBezTo>
                <a:close/>
                <a:moveTo>
                  <a:pt x="78" y="0"/>
                </a:moveTo>
                <a:cubicBezTo>
                  <a:pt x="0" y="77"/>
                  <a:pt x="0" y="77"/>
                  <a:pt x="0" y="77"/>
                </a:cubicBezTo>
                <a:cubicBezTo>
                  <a:pt x="0" y="59"/>
                  <a:pt x="0" y="59"/>
                  <a:pt x="0" y="59"/>
                </a:cubicBezTo>
                <a:cubicBezTo>
                  <a:pt x="60" y="0"/>
                  <a:pt x="60" y="0"/>
                  <a:pt x="60" y="0"/>
                </a:cubicBezTo>
                <a:cubicBezTo>
                  <a:pt x="78" y="0"/>
                  <a:pt x="78" y="0"/>
                  <a:pt x="78" y="0"/>
                </a:cubicBezTo>
                <a:close/>
                <a:moveTo>
                  <a:pt x="48" y="0"/>
                </a:moveTo>
                <a:cubicBezTo>
                  <a:pt x="0" y="47"/>
                  <a:pt x="0" y="47"/>
                  <a:pt x="0" y="47"/>
                </a:cubicBezTo>
                <a:cubicBezTo>
                  <a:pt x="0" y="30"/>
                  <a:pt x="0" y="30"/>
                  <a:pt x="0" y="30"/>
                </a:cubicBezTo>
                <a:cubicBezTo>
                  <a:pt x="30" y="0"/>
                  <a:pt x="30" y="0"/>
                  <a:pt x="30" y="0"/>
                </a:cubicBezTo>
                <a:cubicBezTo>
                  <a:pt x="48" y="0"/>
                  <a:pt x="48" y="0"/>
                  <a:pt x="48" y="0"/>
                </a:cubicBezTo>
                <a:close/>
                <a:moveTo>
                  <a:pt x="18" y="0"/>
                </a:moveTo>
                <a:cubicBezTo>
                  <a:pt x="0" y="17"/>
                  <a:pt x="0" y="17"/>
                  <a:pt x="0" y="17"/>
                </a:cubicBezTo>
                <a:cubicBezTo>
                  <a:pt x="0" y="7"/>
                  <a:pt x="0" y="7"/>
                  <a:pt x="0" y="7"/>
                </a:cubicBezTo>
                <a:cubicBezTo>
                  <a:pt x="0" y="5"/>
                  <a:pt x="1" y="3"/>
                  <a:pt x="2" y="2"/>
                </a:cubicBezTo>
                <a:cubicBezTo>
                  <a:pt x="2" y="2"/>
                  <a:pt x="2" y="2"/>
                  <a:pt x="2" y="2"/>
                </a:cubicBezTo>
                <a:cubicBezTo>
                  <a:pt x="4" y="0"/>
                  <a:pt x="6" y="0"/>
                  <a:pt x="8" y="0"/>
                </a:cubicBezTo>
                <a:cubicBezTo>
                  <a:pt x="18" y="0"/>
                  <a:pt x="18" y="0"/>
                  <a:pt x="18" y="0"/>
                </a:cubicBezTo>
                <a:close/>
                <a:moveTo>
                  <a:pt x="0" y="149"/>
                </a:moveTo>
                <a:cubicBezTo>
                  <a:pt x="134" y="15"/>
                  <a:pt x="134" y="15"/>
                  <a:pt x="134" y="15"/>
                </a:cubicBezTo>
                <a:cubicBezTo>
                  <a:pt x="134" y="21"/>
                  <a:pt x="134" y="21"/>
                  <a:pt x="134" y="21"/>
                </a:cubicBezTo>
                <a:cubicBezTo>
                  <a:pt x="134" y="33"/>
                  <a:pt x="134" y="33"/>
                  <a:pt x="134" y="33"/>
                </a:cubicBezTo>
                <a:cubicBezTo>
                  <a:pt x="0" y="166"/>
                  <a:pt x="0" y="166"/>
                  <a:pt x="0" y="166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49"/>
                  <a:pt x="0" y="149"/>
                  <a:pt x="0" y="149"/>
                </a:cubicBezTo>
                <a:close/>
                <a:moveTo>
                  <a:pt x="1" y="178"/>
                </a:moveTo>
                <a:cubicBezTo>
                  <a:pt x="134" y="45"/>
                  <a:pt x="134" y="45"/>
                  <a:pt x="134" y="45"/>
                </a:cubicBezTo>
                <a:cubicBezTo>
                  <a:pt x="134" y="62"/>
                  <a:pt x="134" y="62"/>
                  <a:pt x="134" y="62"/>
                </a:cubicBezTo>
                <a:cubicBezTo>
                  <a:pt x="13" y="183"/>
                  <a:pt x="13" y="183"/>
                  <a:pt x="13" y="183"/>
                </a:cubicBezTo>
                <a:cubicBezTo>
                  <a:pt x="8" y="183"/>
                  <a:pt x="8" y="183"/>
                  <a:pt x="8" y="183"/>
                </a:cubicBezTo>
                <a:cubicBezTo>
                  <a:pt x="6" y="183"/>
                  <a:pt x="4" y="182"/>
                  <a:pt x="2" y="181"/>
                </a:cubicBezTo>
                <a:cubicBezTo>
                  <a:pt x="2" y="180"/>
                  <a:pt x="1" y="179"/>
                  <a:pt x="1" y="178"/>
                </a:cubicBezTo>
                <a:close/>
                <a:moveTo>
                  <a:pt x="25" y="183"/>
                </a:moveTo>
                <a:cubicBezTo>
                  <a:pt x="134" y="75"/>
                  <a:pt x="134" y="75"/>
                  <a:pt x="134" y="75"/>
                </a:cubicBezTo>
                <a:cubicBezTo>
                  <a:pt x="134" y="92"/>
                  <a:pt x="134" y="92"/>
                  <a:pt x="134" y="92"/>
                </a:cubicBezTo>
                <a:cubicBezTo>
                  <a:pt x="43" y="183"/>
                  <a:pt x="43" y="183"/>
                  <a:pt x="43" y="183"/>
                </a:cubicBezTo>
                <a:cubicBezTo>
                  <a:pt x="31" y="183"/>
                  <a:pt x="31" y="183"/>
                  <a:pt x="31" y="183"/>
                </a:cubicBezTo>
                <a:cubicBezTo>
                  <a:pt x="25" y="183"/>
                  <a:pt x="25" y="183"/>
                  <a:pt x="25" y="183"/>
                </a:cubicBezTo>
                <a:close/>
                <a:moveTo>
                  <a:pt x="55" y="183"/>
                </a:moveTo>
                <a:cubicBezTo>
                  <a:pt x="134" y="104"/>
                  <a:pt x="134" y="104"/>
                  <a:pt x="134" y="104"/>
                </a:cubicBezTo>
                <a:cubicBezTo>
                  <a:pt x="134" y="122"/>
                  <a:pt x="134" y="122"/>
                  <a:pt x="134" y="122"/>
                </a:cubicBezTo>
                <a:cubicBezTo>
                  <a:pt x="73" y="183"/>
                  <a:pt x="73" y="183"/>
                  <a:pt x="73" y="183"/>
                </a:cubicBezTo>
                <a:cubicBezTo>
                  <a:pt x="55" y="183"/>
                  <a:pt x="55" y="183"/>
                  <a:pt x="55" y="183"/>
                </a:cubicBezTo>
                <a:close/>
                <a:moveTo>
                  <a:pt x="85" y="183"/>
                </a:moveTo>
                <a:cubicBezTo>
                  <a:pt x="134" y="134"/>
                  <a:pt x="134" y="134"/>
                  <a:pt x="134" y="134"/>
                </a:cubicBezTo>
                <a:cubicBezTo>
                  <a:pt x="134" y="151"/>
                  <a:pt x="134" y="151"/>
                  <a:pt x="134" y="151"/>
                </a:cubicBezTo>
                <a:cubicBezTo>
                  <a:pt x="102" y="183"/>
                  <a:pt x="102" y="183"/>
                  <a:pt x="102" y="183"/>
                </a:cubicBezTo>
                <a:cubicBezTo>
                  <a:pt x="85" y="183"/>
                  <a:pt x="85" y="183"/>
                  <a:pt x="85" y="183"/>
                </a:cubicBezTo>
                <a:close/>
                <a:moveTo>
                  <a:pt x="115" y="183"/>
                </a:moveTo>
                <a:cubicBezTo>
                  <a:pt x="124" y="183"/>
                  <a:pt x="124" y="183"/>
                  <a:pt x="124" y="183"/>
                </a:cubicBezTo>
                <a:cubicBezTo>
                  <a:pt x="126" y="183"/>
                  <a:pt x="126" y="183"/>
                  <a:pt x="126" y="183"/>
                </a:cubicBezTo>
                <a:cubicBezTo>
                  <a:pt x="128" y="183"/>
                  <a:pt x="130" y="182"/>
                  <a:pt x="132" y="181"/>
                </a:cubicBezTo>
                <a:cubicBezTo>
                  <a:pt x="132" y="181"/>
                  <a:pt x="132" y="181"/>
                  <a:pt x="132" y="181"/>
                </a:cubicBezTo>
                <a:cubicBezTo>
                  <a:pt x="133" y="179"/>
                  <a:pt x="134" y="178"/>
                  <a:pt x="134" y="176"/>
                </a:cubicBezTo>
                <a:cubicBezTo>
                  <a:pt x="134" y="164"/>
                  <a:pt x="134" y="164"/>
                  <a:pt x="134" y="164"/>
                </a:cubicBezTo>
                <a:lnTo>
                  <a:pt x="115" y="183"/>
                </a:lnTo>
                <a:close/>
              </a:path>
            </a:pathLst>
          </a:custGeom>
          <a:solidFill>
            <a:srgbClr val="40B4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21" name="Freeform 321"/>
          <p:cNvSpPr>
            <a:spLocks noEditPoints="1"/>
          </p:cNvSpPr>
          <p:nvPr/>
        </p:nvSpPr>
        <p:spPr bwMode="auto">
          <a:xfrm>
            <a:off x="6281738" y="2360613"/>
            <a:ext cx="685800" cy="639762"/>
          </a:xfrm>
          <a:custGeom>
            <a:avLst/>
            <a:gdLst>
              <a:gd name="T0" fmla="*/ 78 w 408"/>
              <a:gd name="T1" fmla="*/ 62 h 381"/>
              <a:gd name="T2" fmla="*/ 76 w 408"/>
              <a:gd name="T3" fmla="*/ 81 h 381"/>
              <a:gd name="T4" fmla="*/ 78 w 408"/>
              <a:gd name="T5" fmla="*/ 241 h 381"/>
              <a:gd name="T6" fmla="*/ 179 w 408"/>
              <a:gd name="T7" fmla="*/ 243 h 381"/>
              <a:gd name="T8" fmla="*/ 208 w 408"/>
              <a:gd name="T9" fmla="*/ 241 h 381"/>
              <a:gd name="T10" fmla="*/ 210 w 408"/>
              <a:gd name="T11" fmla="*/ 216 h 381"/>
              <a:gd name="T12" fmla="*/ 208 w 408"/>
              <a:gd name="T13" fmla="*/ 62 h 381"/>
              <a:gd name="T14" fmla="*/ 188 w 408"/>
              <a:gd name="T15" fmla="*/ 298 h 381"/>
              <a:gd name="T16" fmla="*/ 195 w 408"/>
              <a:gd name="T17" fmla="*/ 290 h 381"/>
              <a:gd name="T18" fmla="*/ 184 w 408"/>
              <a:gd name="T19" fmla="*/ 298 h 381"/>
              <a:gd name="T20" fmla="*/ 200 w 408"/>
              <a:gd name="T21" fmla="*/ 303 h 381"/>
              <a:gd name="T22" fmla="*/ 188 w 408"/>
              <a:gd name="T23" fmla="*/ 308 h 381"/>
              <a:gd name="T24" fmla="*/ 175 w 408"/>
              <a:gd name="T25" fmla="*/ 372 h 381"/>
              <a:gd name="T26" fmla="*/ 111 w 408"/>
              <a:gd name="T27" fmla="*/ 372 h 381"/>
              <a:gd name="T28" fmla="*/ 111 w 408"/>
              <a:gd name="T29" fmla="*/ 372 h 381"/>
              <a:gd name="T30" fmla="*/ 84 w 408"/>
              <a:gd name="T31" fmla="*/ 253 h 381"/>
              <a:gd name="T32" fmla="*/ 66 w 408"/>
              <a:gd name="T33" fmla="*/ 236 h 381"/>
              <a:gd name="T34" fmla="*/ 36 w 408"/>
              <a:gd name="T35" fmla="*/ 221 h 381"/>
              <a:gd name="T36" fmla="*/ 31 w 408"/>
              <a:gd name="T37" fmla="*/ 190 h 381"/>
              <a:gd name="T38" fmla="*/ 5 w 408"/>
              <a:gd name="T39" fmla="*/ 185 h 381"/>
              <a:gd name="T40" fmla="*/ 5 w 408"/>
              <a:gd name="T41" fmla="*/ 117 h 381"/>
              <a:gd name="T42" fmla="*/ 31 w 408"/>
              <a:gd name="T43" fmla="*/ 112 h 381"/>
              <a:gd name="T44" fmla="*/ 36 w 408"/>
              <a:gd name="T45" fmla="*/ 81 h 381"/>
              <a:gd name="T46" fmla="*/ 66 w 408"/>
              <a:gd name="T47" fmla="*/ 67 h 381"/>
              <a:gd name="T48" fmla="*/ 84 w 408"/>
              <a:gd name="T49" fmla="*/ 50 h 381"/>
              <a:gd name="T50" fmla="*/ 220 w 408"/>
              <a:gd name="T51" fmla="*/ 67 h 381"/>
              <a:gd name="T52" fmla="*/ 253 w 408"/>
              <a:gd name="T53" fmla="*/ 75 h 381"/>
              <a:gd name="T54" fmla="*/ 373 w 408"/>
              <a:gd name="T55" fmla="*/ 0 h 381"/>
              <a:gd name="T56" fmla="*/ 391 w 408"/>
              <a:gd name="T57" fmla="*/ 112 h 381"/>
              <a:gd name="T58" fmla="*/ 408 w 408"/>
              <a:gd name="T59" fmla="*/ 173 h 381"/>
              <a:gd name="T60" fmla="*/ 403 w 408"/>
              <a:gd name="T61" fmla="*/ 185 h 381"/>
              <a:gd name="T62" fmla="*/ 378 w 408"/>
              <a:gd name="T63" fmla="*/ 292 h 381"/>
              <a:gd name="T64" fmla="*/ 370 w 408"/>
              <a:gd name="T65" fmla="*/ 297 h 381"/>
              <a:gd name="T66" fmla="*/ 246 w 408"/>
              <a:gd name="T67" fmla="*/ 221 h 381"/>
              <a:gd name="T68" fmla="*/ 215 w 408"/>
              <a:gd name="T69" fmla="*/ 248 h 381"/>
              <a:gd name="T70" fmla="*/ 205 w 408"/>
              <a:gd name="T71" fmla="*/ 253 h 381"/>
              <a:gd name="T72" fmla="*/ 257 w 408"/>
              <a:gd name="T73" fmla="*/ 84 h 381"/>
              <a:gd name="T74" fmla="*/ 220 w 408"/>
              <a:gd name="T75" fmla="*/ 211 h 381"/>
              <a:gd name="T76" fmla="*/ 265 w 408"/>
              <a:gd name="T77" fmla="*/ 218 h 381"/>
              <a:gd name="T78" fmla="*/ 368 w 408"/>
              <a:gd name="T79" fmla="*/ 117 h 381"/>
              <a:gd name="T80" fmla="*/ 17 w 408"/>
              <a:gd name="T81" fmla="*/ 122 h 381"/>
              <a:gd name="T82" fmla="*/ 10 w 408"/>
              <a:gd name="T83" fmla="*/ 129 h 381"/>
              <a:gd name="T84" fmla="*/ 17 w 408"/>
              <a:gd name="T85" fmla="*/ 181 h 381"/>
              <a:gd name="T86" fmla="*/ 391 w 408"/>
              <a:gd name="T87" fmla="*/ 122 h 381"/>
              <a:gd name="T88" fmla="*/ 391 w 408"/>
              <a:gd name="T89" fmla="*/ 181 h 381"/>
              <a:gd name="T90" fmla="*/ 398 w 408"/>
              <a:gd name="T91" fmla="*/ 173 h 381"/>
              <a:gd name="T92" fmla="*/ 391 w 408"/>
              <a:gd name="T93" fmla="*/ 122 h 381"/>
              <a:gd name="T94" fmla="*/ 118 w 408"/>
              <a:gd name="T95" fmla="*/ 365 h 381"/>
              <a:gd name="T96" fmla="*/ 154 w 408"/>
              <a:gd name="T97" fmla="*/ 371 h 381"/>
              <a:gd name="T98" fmla="*/ 174 w 408"/>
              <a:gd name="T99" fmla="*/ 303 h 381"/>
              <a:gd name="T100" fmla="*/ 66 w 408"/>
              <a:gd name="T101" fmla="*/ 86 h 381"/>
              <a:gd name="T102" fmla="*/ 42 w 408"/>
              <a:gd name="T103" fmla="*/ 88 h 381"/>
              <a:gd name="T104" fmla="*/ 40 w 408"/>
              <a:gd name="T105" fmla="*/ 186 h 381"/>
              <a:gd name="T106" fmla="*/ 48 w 408"/>
              <a:gd name="T107" fmla="*/ 216 h 3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408" h="381">
                <a:moveTo>
                  <a:pt x="202" y="60"/>
                </a:moveTo>
                <a:cubicBezTo>
                  <a:pt x="84" y="60"/>
                  <a:pt x="84" y="60"/>
                  <a:pt x="84" y="60"/>
                </a:cubicBezTo>
                <a:cubicBezTo>
                  <a:pt x="82" y="60"/>
                  <a:pt x="80" y="60"/>
                  <a:pt x="78" y="62"/>
                </a:cubicBezTo>
                <a:cubicBezTo>
                  <a:pt x="78" y="62"/>
                  <a:pt x="78" y="62"/>
                  <a:pt x="78" y="62"/>
                </a:cubicBezTo>
                <a:cubicBezTo>
                  <a:pt x="77" y="63"/>
                  <a:pt x="76" y="65"/>
                  <a:pt x="76" y="67"/>
                </a:cubicBezTo>
                <a:cubicBezTo>
                  <a:pt x="76" y="81"/>
                  <a:pt x="76" y="81"/>
                  <a:pt x="76" y="81"/>
                </a:cubicBezTo>
                <a:cubicBezTo>
                  <a:pt x="76" y="221"/>
                  <a:pt x="76" y="221"/>
                  <a:pt x="76" y="221"/>
                </a:cubicBezTo>
                <a:cubicBezTo>
                  <a:pt x="76" y="236"/>
                  <a:pt x="76" y="236"/>
                  <a:pt x="76" y="236"/>
                </a:cubicBezTo>
                <a:cubicBezTo>
                  <a:pt x="76" y="238"/>
                  <a:pt x="77" y="239"/>
                  <a:pt x="78" y="241"/>
                </a:cubicBezTo>
                <a:cubicBezTo>
                  <a:pt x="80" y="242"/>
                  <a:pt x="82" y="243"/>
                  <a:pt x="84" y="243"/>
                </a:cubicBezTo>
                <a:cubicBezTo>
                  <a:pt x="107" y="243"/>
                  <a:pt x="107" y="243"/>
                  <a:pt x="107" y="243"/>
                </a:cubicBezTo>
                <a:cubicBezTo>
                  <a:pt x="179" y="243"/>
                  <a:pt x="179" y="243"/>
                  <a:pt x="179" y="243"/>
                </a:cubicBezTo>
                <a:cubicBezTo>
                  <a:pt x="200" y="243"/>
                  <a:pt x="200" y="243"/>
                  <a:pt x="200" y="243"/>
                </a:cubicBezTo>
                <a:cubicBezTo>
                  <a:pt x="202" y="243"/>
                  <a:pt x="202" y="243"/>
                  <a:pt x="202" y="243"/>
                </a:cubicBezTo>
                <a:cubicBezTo>
                  <a:pt x="204" y="243"/>
                  <a:pt x="206" y="242"/>
                  <a:pt x="208" y="241"/>
                </a:cubicBezTo>
                <a:cubicBezTo>
                  <a:pt x="208" y="241"/>
                  <a:pt x="208" y="241"/>
                  <a:pt x="208" y="241"/>
                </a:cubicBezTo>
                <a:cubicBezTo>
                  <a:pt x="209" y="239"/>
                  <a:pt x="210" y="238"/>
                  <a:pt x="210" y="236"/>
                </a:cubicBezTo>
                <a:cubicBezTo>
                  <a:pt x="210" y="216"/>
                  <a:pt x="210" y="216"/>
                  <a:pt x="210" y="216"/>
                </a:cubicBezTo>
                <a:cubicBezTo>
                  <a:pt x="210" y="81"/>
                  <a:pt x="210" y="81"/>
                  <a:pt x="210" y="81"/>
                </a:cubicBezTo>
                <a:cubicBezTo>
                  <a:pt x="210" y="67"/>
                  <a:pt x="210" y="67"/>
                  <a:pt x="210" y="67"/>
                </a:cubicBezTo>
                <a:cubicBezTo>
                  <a:pt x="210" y="65"/>
                  <a:pt x="209" y="63"/>
                  <a:pt x="208" y="62"/>
                </a:cubicBezTo>
                <a:cubicBezTo>
                  <a:pt x="206" y="60"/>
                  <a:pt x="204" y="60"/>
                  <a:pt x="202" y="60"/>
                </a:cubicBezTo>
                <a:close/>
                <a:moveTo>
                  <a:pt x="184" y="298"/>
                </a:moveTo>
                <a:cubicBezTo>
                  <a:pt x="188" y="298"/>
                  <a:pt x="188" y="298"/>
                  <a:pt x="188" y="298"/>
                </a:cubicBezTo>
                <a:cubicBezTo>
                  <a:pt x="190" y="298"/>
                  <a:pt x="192" y="297"/>
                  <a:pt x="193" y="296"/>
                </a:cubicBezTo>
                <a:cubicBezTo>
                  <a:pt x="193" y="296"/>
                  <a:pt x="193" y="296"/>
                  <a:pt x="193" y="296"/>
                </a:cubicBezTo>
                <a:cubicBezTo>
                  <a:pt x="194" y="294"/>
                  <a:pt x="195" y="292"/>
                  <a:pt x="195" y="290"/>
                </a:cubicBezTo>
                <a:cubicBezTo>
                  <a:pt x="195" y="253"/>
                  <a:pt x="195" y="253"/>
                  <a:pt x="195" y="253"/>
                </a:cubicBezTo>
                <a:cubicBezTo>
                  <a:pt x="184" y="253"/>
                  <a:pt x="184" y="253"/>
                  <a:pt x="184" y="253"/>
                </a:cubicBezTo>
                <a:cubicBezTo>
                  <a:pt x="184" y="298"/>
                  <a:pt x="184" y="298"/>
                  <a:pt x="184" y="298"/>
                </a:cubicBezTo>
                <a:close/>
                <a:moveTo>
                  <a:pt x="205" y="253"/>
                </a:moveTo>
                <a:cubicBezTo>
                  <a:pt x="205" y="290"/>
                  <a:pt x="205" y="290"/>
                  <a:pt x="205" y="290"/>
                </a:cubicBezTo>
                <a:cubicBezTo>
                  <a:pt x="205" y="295"/>
                  <a:pt x="203" y="299"/>
                  <a:pt x="200" y="303"/>
                </a:cubicBezTo>
                <a:cubicBezTo>
                  <a:pt x="200" y="303"/>
                  <a:pt x="200" y="303"/>
                  <a:pt x="200" y="303"/>
                </a:cubicBezTo>
                <a:cubicBezTo>
                  <a:pt x="200" y="303"/>
                  <a:pt x="200" y="303"/>
                  <a:pt x="200" y="303"/>
                </a:cubicBezTo>
                <a:cubicBezTo>
                  <a:pt x="197" y="306"/>
                  <a:pt x="193" y="308"/>
                  <a:pt x="188" y="308"/>
                </a:cubicBezTo>
                <a:cubicBezTo>
                  <a:pt x="184" y="308"/>
                  <a:pt x="184" y="308"/>
                  <a:pt x="184" y="308"/>
                </a:cubicBezTo>
                <a:cubicBezTo>
                  <a:pt x="184" y="351"/>
                  <a:pt x="184" y="351"/>
                  <a:pt x="184" y="351"/>
                </a:cubicBezTo>
                <a:cubicBezTo>
                  <a:pt x="184" y="359"/>
                  <a:pt x="181" y="367"/>
                  <a:pt x="175" y="372"/>
                </a:cubicBezTo>
                <a:cubicBezTo>
                  <a:pt x="170" y="378"/>
                  <a:pt x="162" y="381"/>
                  <a:pt x="154" y="381"/>
                </a:cubicBezTo>
                <a:cubicBezTo>
                  <a:pt x="132" y="381"/>
                  <a:pt x="132" y="381"/>
                  <a:pt x="132" y="381"/>
                </a:cubicBezTo>
                <a:cubicBezTo>
                  <a:pt x="124" y="381"/>
                  <a:pt x="116" y="378"/>
                  <a:pt x="111" y="372"/>
                </a:cubicBezTo>
                <a:cubicBezTo>
                  <a:pt x="111" y="372"/>
                  <a:pt x="111" y="372"/>
                  <a:pt x="111" y="372"/>
                </a:cubicBezTo>
                <a:cubicBezTo>
                  <a:pt x="111" y="372"/>
                  <a:pt x="111" y="372"/>
                  <a:pt x="111" y="372"/>
                </a:cubicBezTo>
                <a:cubicBezTo>
                  <a:pt x="111" y="372"/>
                  <a:pt x="111" y="372"/>
                  <a:pt x="111" y="372"/>
                </a:cubicBezTo>
                <a:cubicBezTo>
                  <a:pt x="106" y="367"/>
                  <a:pt x="102" y="359"/>
                  <a:pt x="102" y="351"/>
                </a:cubicBezTo>
                <a:cubicBezTo>
                  <a:pt x="102" y="253"/>
                  <a:pt x="102" y="253"/>
                  <a:pt x="102" y="253"/>
                </a:cubicBezTo>
                <a:cubicBezTo>
                  <a:pt x="84" y="253"/>
                  <a:pt x="84" y="253"/>
                  <a:pt x="84" y="253"/>
                </a:cubicBezTo>
                <a:cubicBezTo>
                  <a:pt x="79" y="253"/>
                  <a:pt x="75" y="251"/>
                  <a:pt x="71" y="248"/>
                </a:cubicBezTo>
                <a:cubicBezTo>
                  <a:pt x="71" y="248"/>
                  <a:pt x="71" y="248"/>
                  <a:pt x="71" y="248"/>
                </a:cubicBezTo>
                <a:cubicBezTo>
                  <a:pt x="68" y="245"/>
                  <a:pt x="66" y="240"/>
                  <a:pt x="66" y="236"/>
                </a:cubicBezTo>
                <a:cubicBezTo>
                  <a:pt x="66" y="226"/>
                  <a:pt x="66" y="226"/>
                  <a:pt x="66" y="226"/>
                </a:cubicBezTo>
                <a:cubicBezTo>
                  <a:pt x="48" y="226"/>
                  <a:pt x="48" y="226"/>
                  <a:pt x="48" y="226"/>
                </a:cubicBezTo>
                <a:cubicBezTo>
                  <a:pt x="43" y="226"/>
                  <a:pt x="39" y="224"/>
                  <a:pt x="36" y="221"/>
                </a:cubicBezTo>
                <a:cubicBezTo>
                  <a:pt x="36" y="221"/>
                  <a:pt x="36" y="221"/>
                  <a:pt x="36" y="221"/>
                </a:cubicBezTo>
                <a:cubicBezTo>
                  <a:pt x="32" y="218"/>
                  <a:pt x="31" y="214"/>
                  <a:pt x="31" y="209"/>
                </a:cubicBezTo>
                <a:cubicBezTo>
                  <a:pt x="31" y="190"/>
                  <a:pt x="31" y="190"/>
                  <a:pt x="31" y="190"/>
                </a:cubicBezTo>
                <a:cubicBezTo>
                  <a:pt x="17" y="190"/>
                  <a:pt x="17" y="190"/>
                  <a:pt x="17" y="190"/>
                </a:cubicBezTo>
                <a:cubicBezTo>
                  <a:pt x="13" y="190"/>
                  <a:pt x="8" y="189"/>
                  <a:pt x="5" y="185"/>
                </a:cubicBezTo>
                <a:cubicBezTo>
                  <a:pt x="5" y="185"/>
                  <a:pt x="5" y="185"/>
                  <a:pt x="5" y="185"/>
                </a:cubicBezTo>
                <a:cubicBezTo>
                  <a:pt x="2" y="182"/>
                  <a:pt x="0" y="178"/>
                  <a:pt x="0" y="173"/>
                </a:cubicBezTo>
                <a:cubicBezTo>
                  <a:pt x="0" y="129"/>
                  <a:pt x="0" y="129"/>
                  <a:pt x="0" y="129"/>
                </a:cubicBezTo>
                <a:cubicBezTo>
                  <a:pt x="0" y="125"/>
                  <a:pt x="2" y="120"/>
                  <a:pt x="5" y="117"/>
                </a:cubicBezTo>
                <a:cubicBezTo>
                  <a:pt x="5" y="117"/>
                  <a:pt x="5" y="117"/>
                  <a:pt x="5" y="117"/>
                </a:cubicBezTo>
                <a:cubicBezTo>
                  <a:pt x="8" y="114"/>
                  <a:pt x="13" y="112"/>
                  <a:pt x="17" y="112"/>
                </a:cubicBezTo>
                <a:cubicBezTo>
                  <a:pt x="31" y="112"/>
                  <a:pt x="31" y="112"/>
                  <a:pt x="31" y="112"/>
                </a:cubicBezTo>
                <a:cubicBezTo>
                  <a:pt x="31" y="93"/>
                  <a:pt x="31" y="93"/>
                  <a:pt x="31" y="93"/>
                </a:cubicBezTo>
                <a:cubicBezTo>
                  <a:pt x="31" y="89"/>
                  <a:pt x="32" y="85"/>
                  <a:pt x="35" y="82"/>
                </a:cubicBezTo>
                <a:cubicBezTo>
                  <a:pt x="35" y="81"/>
                  <a:pt x="35" y="81"/>
                  <a:pt x="36" y="81"/>
                </a:cubicBezTo>
                <a:cubicBezTo>
                  <a:pt x="39" y="78"/>
                  <a:pt x="43" y="76"/>
                  <a:pt x="48" y="76"/>
                </a:cubicBezTo>
                <a:cubicBezTo>
                  <a:pt x="66" y="76"/>
                  <a:pt x="66" y="76"/>
                  <a:pt x="66" y="76"/>
                </a:cubicBezTo>
                <a:cubicBezTo>
                  <a:pt x="66" y="67"/>
                  <a:pt x="66" y="67"/>
                  <a:pt x="66" y="67"/>
                </a:cubicBezTo>
                <a:cubicBezTo>
                  <a:pt x="66" y="62"/>
                  <a:pt x="68" y="58"/>
                  <a:pt x="71" y="55"/>
                </a:cubicBezTo>
                <a:cubicBezTo>
                  <a:pt x="71" y="55"/>
                  <a:pt x="71" y="55"/>
                  <a:pt x="71" y="55"/>
                </a:cubicBezTo>
                <a:cubicBezTo>
                  <a:pt x="75" y="52"/>
                  <a:pt x="79" y="50"/>
                  <a:pt x="84" y="50"/>
                </a:cubicBezTo>
                <a:cubicBezTo>
                  <a:pt x="202" y="50"/>
                  <a:pt x="202" y="50"/>
                  <a:pt x="202" y="50"/>
                </a:cubicBezTo>
                <a:cubicBezTo>
                  <a:pt x="207" y="50"/>
                  <a:pt x="211" y="52"/>
                  <a:pt x="215" y="55"/>
                </a:cubicBezTo>
                <a:cubicBezTo>
                  <a:pt x="218" y="58"/>
                  <a:pt x="220" y="62"/>
                  <a:pt x="220" y="67"/>
                </a:cubicBezTo>
                <a:cubicBezTo>
                  <a:pt x="220" y="76"/>
                  <a:pt x="220" y="76"/>
                  <a:pt x="220" y="76"/>
                </a:cubicBezTo>
                <a:cubicBezTo>
                  <a:pt x="246" y="76"/>
                  <a:pt x="246" y="76"/>
                  <a:pt x="246" y="76"/>
                </a:cubicBezTo>
                <a:cubicBezTo>
                  <a:pt x="249" y="76"/>
                  <a:pt x="251" y="76"/>
                  <a:pt x="253" y="75"/>
                </a:cubicBezTo>
                <a:cubicBezTo>
                  <a:pt x="255" y="74"/>
                  <a:pt x="258" y="72"/>
                  <a:pt x="260" y="71"/>
                </a:cubicBezTo>
                <a:cubicBezTo>
                  <a:pt x="370" y="1"/>
                  <a:pt x="370" y="1"/>
                  <a:pt x="370" y="1"/>
                </a:cubicBezTo>
                <a:cubicBezTo>
                  <a:pt x="371" y="0"/>
                  <a:pt x="372" y="0"/>
                  <a:pt x="373" y="0"/>
                </a:cubicBezTo>
                <a:cubicBezTo>
                  <a:pt x="376" y="0"/>
                  <a:pt x="378" y="2"/>
                  <a:pt x="378" y="5"/>
                </a:cubicBezTo>
                <a:cubicBezTo>
                  <a:pt x="378" y="112"/>
                  <a:pt x="378" y="112"/>
                  <a:pt x="378" y="112"/>
                </a:cubicBezTo>
                <a:cubicBezTo>
                  <a:pt x="391" y="112"/>
                  <a:pt x="391" y="112"/>
                  <a:pt x="391" y="112"/>
                </a:cubicBezTo>
                <a:cubicBezTo>
                  <a:pt x="396" y="112"/>
                  <a:pt x="400" y="114"/>
                  <a:pt x="403" y="117"/>
                </a:cubicBezTo>
                <a:cubicBezTo>
                  <a:pt x="406" y="120"/>
                  <a:pt x="408" y="124"/>
                  <a:pt x="408" y="129"/>
                </a:cubicBezTo>
                <a:cubicBezTo>
                  <a:pt x="408" y="173"/>
                  <a:pt x="408" y="173"/>
                  <a:pt x="408" y="173"/>
                </a:cubicBezTo>
                <a:cubicBezTo>
                  <a:pt x="408" y="178"/>
                  <a:pt x="406" y="182"/>
                  <a:pt x="403" y="185"/>
                </a:cubicBezTo>
                <a:cubicBezTo>
                  <a:pt x="403" y="185"/>
                  <a:pt x="403" y="185"/>
                  <a:pt x="403" y="185"/>
                </a:cubicBezTo>
                <a:cubicBezTo>
                  <a:pt x="403" y="185"/>
                  <a:pt x="403" y="185"/>
                  <a:pt x="403" y="185"/>
                </a:cubicBezTo>
                <a:cubicBezTo>
                  <a:pt x="400" y="189"/>
                  <a:pt x="396" y="190"/>
                  <a:pt x="391" y="190"/>
                </a:cubicBezTo>
                <a:cubicBezTo>
                  <a:pt x="378" y="190"/>
                  <a:pt x="378" y="190"/>
                  <a:pt x="378" y="190"/>
                </a:cubicBezTo>
                <a:cubicBezTo>
                  <a:pt x="378" y="292"/>
                  <a:pt x="378" y="292"/>
                  <a:pt x="378" y="292"/>
                </a:cubicBezTo>
                <a:cubicBezTo>
                  <a:pt x="378" y="292"/>
                  <a:pt x="378" y="292"/>
                  <a:pt x="378" y="292"/>
                </a:cubicBezTo>
                <a:cubicBezTo>
                  <a:pt x="378" y="293"/>
                  <a:pt x="378" y="294"/>
                  <a:pt x="377" y="295"/>
                </a:cubicBezTo>
                <a:cubicBezTo>
                  <a:pt x="376" y="297"/>
                  <a:pt x="373" y="298"/>
                  <a:pt x="370" y="297"/>
                </a:cubicBezTo>
                <a:cubicBezTo>
                  <a:pt x="260" y="226"/>
                  <a:pt x="260" y="226"/>
                  <a:pt x="260" y="226"/>
                </a:cubicBezTo>
                <a:cubicBezTo>
                  <a:pt x="258" y="225"/>
                  <a:pt x="255" y="223"/>
                  <a:pt x="253" y="222"/>
                </a:cubicBezTo>
                <a:cubicBezTo>
                  <a:pt x="251" y="221"/>
                  <a:pt x="249" y="221"/>
                  <a:pt x="246" y="221"/>
                </a:cubicBezTo>
                <a:cubicBezTo>
                  <a:pt x="220" y="221"/>
                  <a:pt x="220" y="221"/>
                  <a:pt x="220" y="221"/>
                </a:cubicBezTo>
                <a:cubicBezTo>
                  <a:pt x="220" y="236"/>
                  <a:pt x="220" y="236"/>
                  <a:pt x="220" y="236"/>
                </a:cubicBezTo>
                <a:cubicBezTo>
                  <a:pt x="220" y="240"/>
                  <a:pt x="218" y="245"/>
                  <a:pt x="215" y="248"/>
                </a:cubicBezTo>
                <a:cubicBezTo>
                  <a:pt x="215" y="248"/>
                  <a:pt x="215" y="248"/>
                  <a:pt x="215" y="248"/>
                </a:cubicBezTo>
                <a:cubicBezTo>
                  <a:pt x="215" y="248"/>
                  <a:pt x="215" y="248"/>
                  <a:pt x="215" y="248"/>
                </a:cubicBezTo>
                <a:cubicBezTo>
                  <a:pt x="212" y="250"/>
                  <a:pt x="209" y="252"/>
                  <a:pt x="205" y="253"/>
                </a:cubicBezTo>
                <a:close/>
                <a:moveTo>
                  <a:pt x="368" y="13"/>
                </a:moveTo>
                <a:cubicBezTo>
                  <a:pt x="265" y="79"/>
                  <a:pt x="265" y="79"/>
                  <a:pt x="265" y="79"/>
                </a:cubicBezTo>
                <a:cubicBezTo>
                  <a:pt x="263" y="81"/>
                  <a:pt x="260" y="82"/>
                  <a:pt x="257" y="84"/>
                </a:cubicBezTo>
                <a:cubicBezTo>
                  <a:pt x="254" y="85"/>
                  <a:pt x="250" y="86"/>
                  <a:pt x="246" y="86"/>
                </a:cubicBezTo>
                <a:cubicBezTo>
                  <a:pt x="220" y="86"/>
                  <a:pt x="220" y="86"/>
                  <a:pt x="220" y="86"/>
                </a:cubicBezTo>
                <a:cubicBezTo>
                  <a:pt x="220" y="211"/>
                  <a:pt x="220" y="211"/>
                  <a:pt x="220" y="211"/>
                </a:cubicBezTo>
                <a:cubicBezTo>
                  <a:pt x="246" y="211"/>
                  <a:pt x="246" y="211"/>
                  <a:pt x="246" y="211"/>
                </a:cubicBezTo>
                <a:cubicBezTo>
                  <a:pt x="250" y="211"/>
                  <a:pt x="254" y="212"/>
                  <a:pt x="257" y="213"/>
                </a:cubicBezTo>
                <a:cubicBezTo>
                  <a:pt x="260" y="214"/>
                  <a:pt x="263" y="216"/>
                  <a:pt x="265" y="218"/>
                </a:cubicBezTo>
                <a:cubicBezTo>
                  <a:pt x="368" y="283"/>
                  <a:pt x="368" y="283"/>
                  <a:pt x="368" y="283"/>
                </a:cubicBezTo>
                <a:cubicBezTo>
                  <a:pt x="368" y="186"/>
                  <a:pt x="368" y="186"/>
                  <a:pt x="368" y="186"/>
                </a:cubicBezTo>
                <a:cubicBezTo>
                  <a:pt x="368" y="117"/>
                  <a:pt x="368" y="117"/>
                  <a:pt x="368" y="117"/>
                </a:cubicBezTo>
                <a:cubicBezTo>
                  <a:pt x="368" y="13"/>
                  <a:pt x="368" y="13"/>
                  <a:pt x="368" y="13"/>
                </a:cubicBezTo>
                <a:close/>
                <a:moveTo>
                  <a:pt x="31" y="122"/>
                </a:moveTo>
                <a:cubicBezTo>
                  <a:pt x="17" y="122"/>
                  <a:pt x="17" y="122"/>
                  <a:pt x="17" y="122"/>
                </a:cubicBezTo>
                <a:cubicBezTo>
                  <a:pt x="15" y="122"/>
                  <a:pt x="14" y="123"/>
                  <a:pt x="12" y="124"/>
                </a:cubicBezTo>
                <a:cubicBezTo>
                  <a:pt x="12" y="124"/>
                  <a:pt x="12" y="124"/>
                  <a:pt x="12" y="124"/>
                </a:cubicBezTo>
                <a:cubicBezTo>
                  <a:pt x="11" y="126"/>
                  <a:pt x="10" y="127"/>
                  <a:pt x="10" y="129"/>
                </a:cubicBezTo>
                <a:cubicBezTo>
                  <a:pt x="10" y="173"/>
                  <a:pt x="10" y="173"/>
                  <a:pt x="10" y="173"/>
                </a:cubicBezTo>
                <a:cubicBezTo>
                  <a:pt x="10" y="175"/>
                  <a:pt x="11" y="177"/>
                  <a:pt x="12" y="178"/>
                </a:cubicBezTo>
                <a:cubicBezTo>
                  <a:pt x="14" y="180"/>
                  <a:pt x="15" y="181"/>
                  <a:pt x="17" y="181"/>
                </a:cubicBezTo>
                <a:cubicBezTo>
                  <a:pt x="31" y="181"/>
                  <a:pt x="31" y="181"/>
                  <a:pt x="31" y="181"/>
                </a:cubicBezTo>
                <a:cubicBezTo>
                  <a:pt x="31" y="122"/>
                  <a:pt x="31" y="122"/>
                  <a:pt x="31" y="122"/>
                </a:cubicBezTo>
                <a:close/>
                <a:moveTo>
                  <a:pt x="391" y="122"/>
                </a:moveTo>
                <a:cubicBezTo>
                  <a:pt x="378" y="122"/>
                  <a:pt x="378" y="122"/>
                  <a:pt x="378" y="122"/>
                </a:cubicBezTo>
                <a:cubicBezTo>
                  <a:pt x="378" y="181"/>
                  <a:pt x="378" y="181"/>
                  <a:pt x="378" y="181"/>
                </a:cubicBezTo>
                <a:cubicBezTo>
                  <a:pt x="391" y="181"/>
                  <a:pt x="391" y="181"/>
                  <a:pt x="391" y="181"/>
                </a:cubicBezTo>
                <a:cubicBezTo>
                  <a:pt x="393" y="181"/>
                  <a:pt x="395" y="180"/>
                  <a:pt x="396" y="178"/>
                </a:cubicBezTo>
                <a:cubicBezTo>
                  <a:pt x="396" y="178"/>
                  <a:pt x="396" y="178"/>
                  <a:pt x="396" y="178"/>
                </a:cubicBezTo>
                <a:cubicBezTo>
                  <a:pt x="398" y="177"/>
                  <a:pt x="398" y="175"/>
                  <a:pt x="398" y="173"/>
                </a:cubicBezTo>
                <a:cubicBezTo>
                  <a:pt x="398" y="129"/>
                  <a:pt x="398" y="129"/>
                  <a:pt x="398" y="129"/>
                </a:cubicBezTo>
                <a:cubicBezTo>
                  <a:pt x="398" y="127"/>
                  <a:pt x="398" y="125"/>
                  <a:pt x="396" y="124"/>
                </a:cubicBezTo>
                <a:cubicBezTo>
                  <a:pt x="395" y="123"/>
                  <a:pt x="393" y="122"/>
                  <a:pt x="391" y="122"/>
                </a:cubicBezTo>
                <a:close/>
                <a:moveTo>
                  <a:pt x="112" y="253"/>
                </a:moveTo>
                <a:cubicBezTo>
                  <a:pt x="112" y="351"/>
                  <a:pt x="112" y="351"/>
                  <a:pt x="112" y="351"/>
                </a:cubicBezTo>
                <a:cubicBezTo>
                  <a:pt x="112" y="357"/>
                  <a:pt x="114" y="362"/>
                  <a:pt x="118" y="365"/>
                </a:cubicBezTo>
                <a:cubicBezTo>
                  <a:pt x="118" y="365"/>
                  <a:pt x="118" y="365"/>
                  <a:pt x="118" y="365"/>
                </a:cubicBezTo>
                <a:cubicBezTo>
                  <a:pt x="121" y="369"/>
                  <a:pt x="126" y="371"/>
                  <a:pt x="132" y="371"/>
                </a:cubicBezTo>
                <a:cubicBezTo>
                  <a:pt x="154" y="371"/>
                  <a:pt x="154" y="371"/>
                  <a:pt x="154" y="371"/>
                </a:cubicBezTo>
                <a:cubicBezTo>
                  <a:pt x="160" y="371"/>
                  <a:pt x="165" y="369"/>
                  <a:pt x="168" y="365"/>
                </a:cubicBezTo>
                <a:cubicBezTo>
                  <a:pt x="172" y="362"/>
                  <a:pt x="174" y="357"/>
                  <a:pt x="174" y="351"/>
                </a:cubicBezTo>
                <a:cubicBezTo>
                  <a:pt x="174" y="303"/>
                  <a:pt x="174" y="303"/>
                  <a:pt x="174" y="303"/>
                </a:cubicBezTo>
                <a:cubicBezTo>
                  <a:pt x="174" y="253"/>
                  <a:pt x="174" y="253"/>
                  <a:pt x="174" y="253"/>
                </a:cubicBezTo>
                <a:cubicBezTo>
                  <a:pt x="112" y="253"/>
                  <a:pt x="112" y="253"/>
                  <a:pt x="112" y="253"/>
                </a:cubicBezTo>
                <a:close/>
                <a:moveTo>
                  <a:pt x="66" y="86"/>
                </a:moveTo>
                <a:cubicBezTo>
                  <a:pt x="48" y="86"/>
                  <a:pt x="48" y="86"/>
                  <a:pt x="48" y="86"/>
                </a:cubicBezTo>
                <a:cubicBezTo>
                  <a:pt x="46" y="86"/>
                  <a:pt x="44" y="87"/>
                  <a:pt x="43" y="88"/>
                </a:cubicBezTo>
                <a:cubicBezTo>
                  <a:pt x="42" y="88"/>
                  <a:pt x="42" y="88"/>
                  <a:pt x="42" y="88"/>
                </a:cubicBezTo>
                <a:cubicBezTo>
                  <a:pt x="41" y="90"/>
                  <a:pt x="40" y="91"/>
                  <a:pt x="40" y="93"/>
                </a:cubicBezTo>
                <a:cubicBezTo>
                  <a:pt x="40" y="117"/>
                  <a:pt x="40" y="117"/>
                  <a:pt x="40" y="117"/>
                </a:cubicBezTo>
                <a:cubicBezTo>
                  <a:pt x="40" y="186"/>
                  <a:pt x="40" y="186"/>
                  <a:pt x="40" y="186"/>
                </a:cubicBezTo>
                <a:cubicBezTo>
                  <a:pt x="40" y="209"/>
                  <a:pt x="40" y="209"/>
                  <a:pt x="40" y="209"/>
                </a:cubicBezTo>
                <a:cubicBezTo>
                  <a:pt x="40" y="211"/>
                  <a:pt x="41" y="213"/>
                  <a:pt x="43" y="214"/>
                </a:cubicBezTo>
                <a:cubicBezTo>
                  <a:pt x="44" y="216"/>
                  <a:pt x="46" y="216"/>
                  <a:pt x="48" y="216"/>
                </a:cubicBezTo>
                <a:cubicBezTo>
                  <a:pt x="66" y="216"/>
                  <a:pt x="66" y="216"/>
                  <a:pt x="66" y="216"/>
                </a:cubicBezTo>
                <a:lnTo>
                  <a:pt x="66" y="86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22" name="Freeform 322"/>
          <p:cNvSpPr>
            <a:spLocks noEditPoints="1"/>
          </p:cNvSpPr>
          <p:nvPr/>
        </p:nvSpPr>
        <p:spPr bwMode="auto">
          <a:xfrm>
            <a:off x="4322763" y="1304926"/>
            <a:ext cx="857250" cy="565150"/>
          </a:xfrm>
          <a:custGeom>
            <a:avLst/>
            <a:gdLst>
              <a:gd name="T0" fmla="*/ 493 w 510"/>
              <a:gd name="T1" fmla="*/ 19 h 336"/>
              <a:gd name="T2" fmla="*/ 463 w 510"/>
              <a:gd name="T3" fmla="*/ 16 h 336"/>
              <a:gd name="T4" fmla="*/ 426 w 510"/>
              <a:gd name="T5" fmla="*/ 0 h 336"/>
              <a:gd name="T6" fmla="*/ 397 w 510"/>
              <a:gd name="T7" fmla="*/ 16 h 336"/>
              <a:gd name="T8" fmla="*/ 360 w 510"/>
              <a:gd name="T9" fmla="*/ 0 h 336"/>
              <a:gd name="T10" fmla="*/ 331 w 510"/>
              <a:gd name="T11" fmla="*/ 16 h 336"/>
              <a:gd name="T12" fmla="*/ 293 w 510"/>
              <a:gd name="T13" fmla="*/ 0 h 336"/>
              <a:gd name="T14" fmla="*/ 264 w 510"/>
              <a:gd name="T15" fmla="*/ 16 h 336"/>
              <a:gd name="T16" fmla="*/ 227 w 510"/>
              <a:gd name="T17" fmla="*/ 0 h 336"/>
              <a:gd name="T18" fmla="*/ 198 w 510"/>
              <a:gd name="T19" fmla="*/ 16 h 336"/>
              <a:gd name="T20" fmla="*/ 161 w 510"/>
              <a:gd name="T21" fmla="*/ 0 h 336"/>
              <a:gd name="T22" fmla="*/ 132 w 510"/>
              <a:gd name="T23" fmla="*/ 16 h 336"/>
              <a:gd name="T24" fmla="*/ 94 w 510"/>
              <a:gd name="T25" fmla="*/ 0 h 336"/>
              <a:gd name="T26" fmla="*/ 65 w 510"/>
              <a:gd name="T27" fmla="*/ 16 h 336"/>
              <a:gd name="T28" fmla="*/ 28 w 510"/>
              <a:gd name="T29" fmla="*/ 0 h 336"/>
              <a:gd name="T30" fmla="*/ 23 w 510"/>
              <a:gd name="T31" fmla="*/ 16 h 336"/>
              <a:gd name="T32" fmla="*/ 0 w 510"/>
              <a:gd name="T33" fmla="*/ 9 h 336"/>
              <a:gd name="T34" fmla="*/ 0 w 510"/>
              <a:gd name="T35" fmla="*/ 61 h 336"/>
              <a:gd name="T36" fmla="*/ 0 w 510"/>
              <a:gd name="T37" fmla="*/ 95 h 336"/>
              <a:gd name="T38" fmla="*/ 0 w 510"/>
              <a:gd name="T39" fmla="*/ 128 h 336"/>
              <a:gd name="T40" fmla="*/ 0 w 510"/>
              <a:gd name="T41" fmla="*/ 161 h 336"/>
              <a:gd name="T42" fmla="*/ 0 w 510"/>
              <a:gd name="T43" fmla="*/ 194 h 336"/>
              <a:gd name="T44" fmla="*/ 0 w 510"/>
              <a:gd name="T45" fmla="*/ 227 h 336"/>
              <a:gd name="T46" fmla="*/ 0 w 510"/>
              <a:gd name="T47" fmla="*/ 260 h 336"/>
              <a:gd name="T48" fmla="*/ 0 w 510"/>
              <a:gd name="T49" fmla="*/ 294 h 336"/>
              <a:gd name="T50" fmla="*/ 0 w 510"/>
              <a:gd name="T51" fmla="*/ 327 h 336"/>
              <a:gd name="T52" fmla="*/ 11 w 510"/>
              <a:gd name="T53" fmla="*/ 336 h 336"/>
              <a:gd name="T54" fmla="*/ 59 w 510"/>
              <a:gd name="T55" fmla="*/ 320 h 336"/>
              <a:gd name="T56" fmla="*/ 93 w 510"/>
              <a:gd name="T57" fmla="*/ 320 h 336"/>
              <a:gd name="T58" fmla="*/ 126 w 510"/>
              <a:gd name="T59" fmla="*/ 320 h 336"/>
              <a:gd name="T60" fmla="*/ 159 w 510"/>
              <a:gd name="T61" fmla="*/ 320 h 336"/>
              <a:gd name="T62" fmla="*/ 192 w 510"/>
              <a:gd name="T63" fmla="*/ 320 h 336"/>
              <a:gd name="T64" fmla="*/ 225 w 510"/>
              <a:gd name="T65" fmla="*/ 320 h 336"/>
              <a:gd name="T66" fmla="*/ 259 w 510"/>
              <a:gd name="T67" fmla="*/ 320 h 336"/>
              <a:gd name="T68" fmla="*/ 292 w 510"/>
              <a:gd name="T69" fmla="*/ 320 h 336"/>
              <a:gd name="T70" fmla="*/ 325 w 510"/>
              <a:gd name="T71" fmla="*/ 320 h 336"/>
              <a:gd name="T72" fmla="*/ 358 w 510"/>
              <a:gd name="T73" fmla="*/ 320 h 336"/>
              <a:gd name="T74" fmla="*/ 391 w 510"/>
              <a:gd name="T75" fmla="*/ 320 h 336"/>
              <a:gd name="T76" fmla="*/ 424 w 510"/>
              <a:gd name="T77" fmla="*/ 320 h 336"/>
              <a:gd name="T78" fmla="*/ 458 w 510"/>
              <a:gd name="T79" fmla="*/ 320 h 336"/>
              <a:gd name="T80" fmla="*/ 488 w 510"/>
              <a:gd name="T81" fmla="*/ 320 h 336"/>
              <a:gd name="T82" fmla="*/ 475 w 510"/>
              <a:gd name="T83" fmla="*/ 336 h 336"/>
              <a:gd name="T84" fmla="*/ 510 w 510"/>
              <a:gd name="T85" fmla="*/ 314 h 336"/>
              <a:gd name="T86" fmla="*/ 493 w 510"/>
              <a:gd name="T87" fmla="*/ 284 h 336"/>
              <a:gd name="T88" fmla="*/ 510 w 510"/>
              <a:gd name="T89" fmla="*/ 215 h 336"/>
              <a:gd name="T90" fmla="*/ 493 w 510"/>
              <a:gd name="T91" fmla="*/ 218 h 336"/>
              <a:gd name="T92" fmla="*/ 510 w 510"/>
              <a:gd name="T93" fmla="*/ 148 h 336"/>
              <a:gd name="T94" fmla="*/ 493 w 510"/>
              <a:gd name="T95" fmla="*/ 152 h 336"/>
              <a:gd name="T96" fmla="*/ 510 w 510"/>
              <a:gd name="T97" fmla="*/ 82 h 336"/>
              <a:gd name="T98" fmla="*/ 493 w 510"/>
              <a:gd name="T99" fmla="*/ 85 h 336"/>
              <a:gd name="T100" fmla="*/ 510 w 510"/>
              <a:gd name="T101" fmla="*/ 1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510" h="336">
                <a:moveTo>
                  <a:pt x="502" y="0"/>
                </a:moveTo>
                <a:cubicBezTo>
                  <a:pt x="492" y="0"/>
                  <a:pt x="492" y="0"/>
                  <a:pt x="492" y="0"/>
                </a:cubicBezTo>
                <a:cubicBezTo>
                  <a:pt x="477" y="16"/>
                  <a:pt x="477" y="16"/>
                  <a:pt x="477" y="16"/>
                </a:cubicBezTo>
                <a:cubicBezTo>
                  <a:pt x="488" y="16"/>
                  <a:pt x="488" y="16"/>
                  <a:pt x="488" y="16"/>
                </a:cubicBezTo>
                <a:cubicBezTo>
                  <a:pt x="490" y="16"/>
                  <a:pt x="492" y="17"/>
                  <a:pt x="493" y="19"/>
                </a:cubicBezTo>
                <a:cubicBezTo>
                  <a:pt x="509" y="4"/>
                  <a:pt x="509" y="4"/>
                  <a:pt x="509" y="4"/>
                </a:cubicBezTo>
                <a:cubicBezTo>
                  <a:pt x="508" y="3"/>
                  <a:pt x="508" y="3"/>
                  <a:pt x="508" y="3"/>
                </a:cubicBezTo>
                <a:cubicBezTo>
                  <a:pt x="506" y="1"/>
                  <a:pt x="504" y="0"/>
                  <a:pt x="502" y="0"/>
                </a:cubicBezTo>
                <a:close/>
                <a:moveTo>
                  <a:pt x="479" y="0"/>
                </a:moveTo>
                <a:cubicBezTo>
                  <a:pt x="463" y="16"/>
                  <a:pt x="463" y="16"/>
                  <a:pt x="463" y="16"/>
                </a:cubicBezTo>
                <a:cubicBezTo>
                  <a:pt x="444" y="16"/>
                  <a:pt x="444" y="16"/>
                  <a:pt x="444" y="16"/>
                </a:cubicBezTo>
                <a:cubicBezTo>
                  <a:pt x="459" y="0"/>
                  <a:pt x="459" y="0"/>
                  <a:pt x="459" y="0"/>
                </a:cubicBezTo>
                <a:cubicBezTo>
                  <a:pt x="479" y="0"/>
                  <a:pt x="479" y="0"/>
                  <a:pt x="479" y="0"/>
                </a:cubicBezTo>
                <a:close/>
                <a:moveTo>
                  <a:pt x="446" y="0"/>
                </a:moveTo>
                <a:cubicBezTo>
                  <a:pt x="426" y="0"/>
                  <a:pt x="426" y="0"/>
                  <a:pt x="426" y="0"/>
                </a:cubicBezTo>
                <a:cubicBezTo>
                  <a:pt x="411" y="16"/>
                  <a:pt x="411" y="16"/>
                  <a:pt x="411" y="16"/>
                </a:cubicBezTo>
                <a:cubicBezTo>
                  <a:pt x="430" y="16"/>
                  <a:pt x="430" y="16"/>
                  <a:pt x="430" y="16"/>
                </a:cubicBezTo>
                <a:cubicBezTo>
                  <a:pt x="446" y="0"/>
                  <a:pt x="446" y="0"/>
                  <a:pt x="446" y="0"/>
                </a:cubicBezTo>
                <a:close/>
                <a:moveTo>
                  <a:pt x="412" y="0"/>
                </a:moveTo>
                <a:cubicBezTo>
                  <a:pt x="397" y="16"/>
                  <a:pt x="397" y="16"/>
                  <a:pt x="397" y="16"/>
                </a:cubicBezTo>
                <a:cubicBezTo>
                  <a:pt x="377" y="16"/>
                  <a:pt x="377" y="16"/>
                  <a:pt x="377" y="16"/>
                </a:cubicBezTo>
                <a:cubicBezTo>
                  <a:pt x="393" y="0"/>
                  <a:pt x="393" y="0"/>
                  <a:pt x="393" y="0"/>
                </a:cubicBezTo>
                <a:cubicBezTo>
                  <a:pt x="412" y="0"/>
                  <a:pt x="412" y="0"/>
                  <a:pt x="412" y="0"/>
                </a:cubicBezTo>
                <a:close/>
                <a:moveTo>
                  <a:pt x="379" y="0"/>
                </a:moveTo>
                <a:cubicBezTo>
                  <a:pt x="360" y="0"/>
                  <a:pt x="360" y="0"/>
                  <a:pt x="360" y="0"/>
                </a:cubicBezTo>
                <a:cubicBezTo>
                  <a:pt x="344" y="16"/>
                  <a:pt x="344" y="16"/>
                  <a:pt x="344" y="16"/>
                </a:cubicBezTo>
                <a:cubicBezTo>
                  <a:pt x="364" y="16"/>
                  <a:pt x="364" y="16"/>
                  <a:pt x="364" y="16"/>
                </a:cubicBezTo>
                <a:cubicBezTo>
                  <a:pt x="379" y="0"/>
                  <a:pt x="379" y="0"/>
                  <a:pt x="379" y="0"/>
                </a:cubicBezTo>
                <a:close/>
                <a:moveTo>
                  <a:pt x="346" y="0"/>
                </a:moveTo>
                <a:cubicBezTo>
                  <a:pt x="331" y="16"/>
                  <a:pt x="331" y="16"/>
                  <a:pt x="331" y="16"/>
                </a:cubicBezTo>
                <a:cubicBezTo>
                  <a:pt x="311" y="16"/>
                  <a:pt x="311" y="16"/>
                  <a:pt x="311" y="16"/>
                </a:cubicBezTo>
                <a:cubicBezTo>
                  <a:pt x="327" y="0"/>
                  <a:pt x="327" y="0"/>
                  <a:pt x="327" y="0"/>
                </a:cubicBezTo>
                <a:cubicBezTo>
                  <a:pt x="346" y="0"/>
                  <a:pt x="346" y="0"/>
                  <a:pt x="346" y="0"/>
                </a:cubicBezTo>
                <a:close/>
                <a:moveTo>
                  <a:pt x="313" y="0"/>
                </a:moveTo>
                <a:cubicBezTo>
                  <a:pt x="293" y="0"/>
                  <a:pt x="293" y="0"/>
                  <a:pt x="293" y="0"/>
                </a:cubicBezTo>
                <a:cubicBezTo>
                  <a:pt x="278" y="16"/>
                  <a:pt x="278" y="16"/>
                  <a:pt x="278" y="16"/>
                </a:cubicBezTo>
                <a:cubicBezTo>
                  <a:pt x="297" y="16"/>
                  <a:pt x="297" y="16"/>
                  <a:pt x="297" y="16"/>
                </a:cubicBezTo>
                <a:cubicBezTo>
                  <a:pt x="313" y="0"/>
                  <a:pt x="313" y="0"/>
                  <a:pt x="313" y="0"/>
                </a:cubicBezTo>
                <a:close/>
                <a:moveTo>
                  <a:pt x="280" y="0"/>
                </a:moveTo>
                <a:cubicBezTo>
                  <a:pt x="264" y="16"/>
                  <a:pt x="264" y="16"/>
                  <a:pt x="264" y="16"/>
                </a:cubicBezTo>
                <a:cubicBezTo>
                  <a:pt x="245" y="16"/>
                  <a:pt x="245" y="16"/>
                  <a:pt x="245" y="16"/>
                </a:cubicBezTo>
                <a:cubicBezTo>
                  <a:pt x="260" y="0"/>
                  <a:pt x="260" y="0"/>
                  <a:pt x="260" y="0"/>
                </a:cubicBezTo>
                <a:cubicBezTo>
                  <a:pt x="280" y="0"/>
                  <a:pt x="280" y="0"/>
                  <a:pt x="280" y="0"/>
                </a:cubicBezTo>
                <a:close/>
                <a:moveTo>
                  <a:pt x="247" y="0"/>
                </a:moveTo>
                <a:cubicBezTo>
                  <a:pt x="227" y="0"/>
                  <a:pt x="227" y="0"/>
                  <a:pt x="227" y="0"/>
                </a:cubicBezTo>
                <a:cubicBezTo>
                  <a:pt x="212" y="16"/>
                  <a:pt x="212" y="16"/>
                  <a:pt x="212" y="16"/>
                </a:cubicBezTo>
                <a:cubicBezTo>
                  <a:pt x="231" y="16"/>
                  <a:pt x="231" y="16"/>
                  <a:pt x="231" y="16"/>
                </a:cubicBezTo>
                <a:cubicBezTo>
                  <a:pt x="247" y="0"/>
                  <a:pt x="247" y="0"/>
                  <a:pt x="247" y="0"/>
                </a:cubicBezTo>
                <a:close/>
                <a:moveTo>
                  <a:pt x="213" y="0"/>
                </a:moveTo>
                <a:cubicBezTo>
                  <a:pt x="198" y="16"/>
                  <a:pt x="198" y="16"/>
                  <a:pt x="198" y="16"/>
                </a:cubicBezTo>
                <a:cubicBezTo>
                  <a:pt x="178" y="16"/>
                  <a:pt x="178" y="16"/>
                  <a:pt x="178" y="16"/>
                </a:cubicBezTo>
                <a:cubicBezTo>
                  <a:pt x="194" y="0"/>
                  <a:pt x="194" y="0"/>
                  <a:pt x="194" y="0"/>
                </a:cubicBezTo>
                <a:cubicBezTo>
                  <a:pt x="213" y="0"/>
                  <a:pt x="213" y="0"/>
                  <a:pt x="213" y="0"/>
                </a:cubicBezTo>
                <a:close/>
                <a:moveTo>
                  <a:pt x="180" y="0"/>
                </a:moveTo>
                <a:cubicBezTo>
                  <a:pt x="161" y="0"/>
                  <a:pt x="161" y="0"/>
                  <a:pt x="161" y="0"/>
                </a:cubicBezTo>
                <a:cubicBezTo>
                  <a:pt x="145" y="16"/>
                  <a:pt x="145" y="16"/>
                  <a:pt x="145" y="16"/>
                </a:cubicBezTo>
                <a:cubicBezTo>
                  <a:pt x="165" y="16"/>
                  <a:pt x="165" y="16"/>
                  <a:pt x="165" y="16"/>
                </a:cubicBezTo>
                <a:cubicBezTo>
                  <a:pt x="180" y="0"/>
                  <a:pt x="180" y="0"/>
                  <a:pt x="180" y="0"/>
                </a:cubicBezTo>
                <a:close/>
                <a:moveTo>
                  <a:pt x="147" y="0"/>
                </a:moveTo>
                <a:cubicBezTo>
                  <a:pt x="132" y="16"/>
                  <a:pt x="132" y="16"/>
                  <a:pt x="132" y="16"/>
                </a:cubicBezTo>
                <a:cubicBezTo>
                  <a:pt x="112" y="16"/>
                  <a:pt x="112" y="16"/>
                  <a:pt x="112" y="16"/>
                </a:cubicBezTo>
                <a:cubicBezTo>
                  <a:pt x="127" y="0"/>
                  <a:pt x="127" y="0"/>
                  <a:pt x="127" y="0"/>
                </a:cubicBezTo>
                <a:cubicBezTo>
                  <a:pt x="147" y="0"/>
                  <a:pt x="147" y="0"/>
                  <a:pt x="147" y="0"/>
                </a:cubicBezTo>
                <a:close/>
                <a:moveTo>
                  <a:pt x="114" y="0"/>
                </a:moveTo>
                <a:cubicBezTo>
                  <a:pt x="94" y="0"/>
                  <a:pt x="94" y="0"/>
                  <a:pt x="94" y="0"/>
                </a:cubicBezTo>
                <a:cubicBezTo>
                  <a:pt x="79" y="16"/>
                  <a:pt x="79" y="16"/>
                  <a:pt x="79" y="16"/>
                </a:cubicBezTo>
                <a:cubicBezTo>
                  <a:pt x="98" y="16"/>
                  <a:pt x="98" y="16"/>
                  <a:pt x="98" y="16"/>
                </a:cubicBezTo>
                <a:cubicBezTo>
                  <a:pt x="114" y="0"/>
                  <a:pt x="114" y="0"/>
                  <a:pt x="114" y="0"/>
                </a:cubicBezTo>
                <a:close/>
                <a:moveTo>
                  <a:pt x="81" y="0"/>
                </a:moveTo>
                <a:cubicBezTo>
                  <a:pt x="65" y="16"/>
                  <a:pt x="65" y="16"/>
                  <a:pt x="65" y="16"/>
                </a:cubicBezTo>
                <a:cubicBezTo>
                  <a:pt x="46" y="16"/>
                  <a:pt x="46" y="16"/>
                  <a:pt x="46" y="16"/>
                </a:cubicBezTo>
                <a:cubicBezTo>
                  <a:pt x="61" y="0"/>
                  <a:pt x="61" y="0"/>
                  <a:pt x="61" y="0"/>
                </a:cubicBezTo>
                <a:cubicBezTo>
                  <a:pt x="81" y="0"/>
                  <a:pt x="81" y="0"/>
                  <a:pt x="81" y="0"/>
                </a:cubicBezTo>
                <a:close/>
                <a:moveTo>
                  <a:pt x="47" y="0"/>
                </a:moveTo>
                <a:cubicBezTo>
                  <a:pt x="28" y="0"/>
                  <a:pt x="28" y="0"/>
                  <a:pt x="28" y="0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48"/>
                  <a:pt x="0" y="48"/>
                  <a:pt x="0" y="48"/>
                </a:cubicBezTo>
                <a:cubicBezTo>
                  <a:pt x="17" y="31"/>
                  <a:pt x="17" y="31"/>
                  <a:pt x="17" y="31"/>
                </a:cubicBezTo>
                <a:cubicBezTo>
                  <a:pt x="17" y="21"/>
                  <a:pt x="17" y="21"/>
                  <a:pt x="17" y="21"/>
                </a:cubicBezTo>
                <a:cubicBezTo>
                  <a:pt x="17" y="18"/>
                  <a:pt x="19" y="16"/>
                  <a:pt x="23" y="16"/>
                </a:cubicBezTo>
                <a:cubicBezTo>
                  <a:pt x="32" y="16"/>
                  <a:pt x="32" y="16"/>
                  <a:pt x="32" y="16"/>
                </a:cubicBezTo>
                <a:cubicBezTo>
                  <a:pt x="47" y="0"/>
                  <a:pt x="47" y="0"/>
                  <a:pt x="47" y="0"/>
                </a:cubicBezTo>
                <a:close/>
                <a:moveTo>
                  <a:pt x="14" y="0"/>
                </a:moveTo>
                <a:cubicBezTo>
                  <a:pt x="0" y="15"/>
                  <a:pt x="0" y="15"/>
                  <a:pt x="0" y="15"/>
                </a:cubicBezTo>
                <a:cubicBezTo>
                  <a:pt x="0" y="9"/>
                  <a:pt x="0" y="9"/>
                  <a:pt x="0" y="9"/>
                </a:cubicBezTo>
                <a:cubicBezTo>
                  <a:pt x="0" y="6"/>
                  <a:pt x="1" y="4"/>
                  <a:pt x="3" y="3"/>
                </a:cubicBezTo>
                <a:cubicBezTo>
                  <a:pt x="3" y="3"/>
                  <a:pt x="3" y="3"/>
                  <a:pt x="3" y="3"/>
                </a:cubicBezTo>
                <a:cubicBezTo>
                  <a:pt x="4" y="1"/>
                  <a:pt x="6" y="0"/>
                  <a:pt x="8" y="0"/>
                </a:cubicBezTo>
                <a:cubicBezTo>
                  <a:pt x="14" y="0"/>
                  <a:pt x="14" y="0"/>
                  <a:pt x="14" y="0"/>
                </a:cubicBezTo>
                <a:close/>
                <a:moveTo>
                  <a:pt x="0" y="61"/>
                </a:moveTo>
                <a:cubicBezTo>
                  <a:pt x="17" y="44"/>
                  <a:pt x="17" y="44"/>
                  <a:pt x="17" y="44"/>
                </a:cubicBezTo>
                <a:cubicBezTo>
                  <a:pt x="17" y="64"/>
                  <a:pt x="17" y="64"/>
                  <a:pt x="17" y="64"/>
                </a:cubicBezTo>
                <a:cubicBezTo>
                  <a:pt x="0" y="81"/>
                  <a:pt x="0" y="81"/>
                  <a:pt x="0" y="81"/>
                </a:cubicBezTo>
                <a:cubicBezTo>
                  <a:pt x="0" y="61"/>
                  <a:pt x="0" y="61"/>
                  <a:pt x="0" y="61"/>
                </a:cubicBezTo>
                <a:close/>
                <a:moveTo>
                  <a:pt x="0" y="95"/>
                </a:moveTo>
                <a:cubicBezTo>
                  <a:pt x="0" y="114"/>
                  <a:pt x="0" y="114"/>
                  <a:pt x="0" y="114"/>
                </a:cubicBezTo>
                <a:cubicBezTo>
                  <a:pt x="17" y="97"/>
                  <a:pt x="17" y="97"/>
                  <a:pt x="17" y="97"/>
                </a:cubicBezTo>
                <a:cubicBezTo>
                  <a:pt x="17" y="78"/>
                  <a:pt x="17" y="78"/>
                  <a:pt x="17" y="78"/>
                </a:cubicBezTo>
                <a:cubicBezTo>
                  <a:pt x="0" y="95"/>
                  <a:pt x="0" y="95"/>
                  <a:pt x="0" y="95"/>
                </a:cubicBezTo>
                <a:close/>
                <a:moveTo>
                  <a:pt x="0" y="128"/>
                </a:moveTo>
                <a:cubicBezTo>
                  <a:pt x="17" y="111"/>
                  <a:pt x="17" y="111"/>
                  <a:pt x="17" y="111"/>
                </a:cubicBezTo>
                <a:cubicBezTo>
                  <a:pt x="17" y="130"/>
                  <a:pt x="17" y="130"/>
                  <a:pt x="17" y="130"/>
                </a:cubicBezTo>
                <a:cubicBezTo>
                  <a:pt x="0" y="147"/>
                  <a:pt x="0" y="147"/>
                  <a:pt x="0" y="147"/>
                </a:cubicBezTo>
                <a:cubicBezTo>
                  <a:pt x="0" y="128"/>
                  <a:pt x="0" y="128"/>
                  <a:pt x="0" y="128"/>
                </a:cubicBezTo>
                <a:close/>
                <a:moveTo>
                  <a:pt x="0" y="161"/>
                </a:moveTo>
                <a:cubicBezTo>
                  <a:pt x="0" y="180"/>
                  <a:pt x="0" y="180"/>
                  <a:pt x="0" y="180"/>
                </a:cubicBezTo>
                <a:cubicBezTo>
                  <a:pt x="17" y="164"/>
                  <a:pt x="17" y="164"/>
                  <a:pt x="17" y="164"/>
                </a:cubicBezTo>
                <a:cubicBezTo>
                  <a:pt x="17" y="144"/>
                  <a:pt x="17" y="144"/>
                  <a:pt x="17" y="144"/>
                </a:cubicBezTo>
                <a:cubicBezTo>
                  <a:pt x="0" y="161"/>
                  <a:pt x="0" y="161"/>
                  <a:pt x="0" y="161"/>
                </a:cubicBezTo>
                <a:close/>
                <a:moveTo>
                  <a:pt x="0" y="194"/>
                </a:moveTo>
                <a:cubicBezTo>
                  <a:pt x="17" y="177"/>
                  <a:pt x="17" y="177"/>
                  <a:pt x="17" y="177"/>
                </a:cubicBezTo>
                <a:cubicBezTo>
                  <a:pt x="17" y="197"/>
                  <a:pt x="17" y="197"/>
                  <a:pt x="17" y="197"/>
                </a:cubicBezTo>
                <a:cubicBezTo>
                  <a:pt x="0" y="214"/>
                  <a:pt x="0" y="214"/>
                  <a:pt x="0" y="214"/>
                </a:cubicBezTo>
                <a:cubicBezTo>
                  <a:pt x="0" y="194"/>
                  <a:pt x="0" y="194"/>
                  <a:pt x="0" y="194"/>
                </a:cubicBezTo>
                <a:close/>
                <a:moveTo>
                  <a:pt x="0" y="227"/>
                </a:moveTo>
                <a:cubicBezTo>
                  <a:pt x="0" y="247"/>
                  <a:pt x="0" y="247"/>
                  <a:pt x="0" y="247"/>
                </a:cubicBezTo>
                <a:cubicBezTo>
                  <a:pt x="17" y="230"/>
                  <a:pt x="17" y="230"/>
                  <a:pt x="17" y="230"/>
                </a:cubicBezTo>
                <a:cubicBezTo>
                  <a:pt x="17" y="210"/>
                  <a:pt x="17" y="210"/>
                  <a:pt x="17" y="210"/>
                </a:cubicBezTo>
                <a:cubicBezTo>
                  <a:pt x="0" y="227"/>
                  <a:pt x="0" y="227"/>
                  <a:pt x="0" y="227"/>
                </a:cubicBezTo>
                <a:close/>
                <a:moveTo>
                  <a:pt x="0" y="260"/>
                </a:moveTo>
                <a:cubicBezTo>
                  <a:pt x="17" y="244"/>
                  <a:pt x="17" y="244"/>
                  <a:pt x="17" y="244"/>
                </a:cubicBezTo>
                <a:cubicBezTo>
                  <a:pt x="17" y="263"/>
                  <a:pt x="17" y="263"/>
                  <a:pt x="17" y="263"/>
                </a:cubicBezTo>
                <a:cubicBezTo>
                  <a:pt x="0" y="280"/>
                  <a:pt x="0" y="280"/>
                  <a:pt x="0" y="280"/>
                </a:cubicBezTo>
                <a:cubicBezTo>
                  <a:pt x="0" y="260"/>
                  <a:pt x="0" y="260"/>
                  <a:pt x="0" y="260"/>
                </a:cubicBezTo>
                <a:close/>
                <a:moveTo>
                  <a:pt x="0" y="294"/>
                </a:moveTo>
                <a:cubicBezTo>
                  <a:pt x="0" y="313"/>
                  <a:pt x="0" y="313"/>
                  <a:pt x="0" y="313"/>
                </a:cubicBezTo>
                <a:cubicBezTo>
                  <a:pt x="17" y="296"/>
                  <a:pt x="17" y="296"/>
                  <a:pt x="17" y="296"/>
                </a:cubicBezTo>
                <a:cubicBezTo>
                  <a:pt x="17" y="277"/>
                  <a:pt x="17" y="277"/>
                  <a:pt x="17" y="277"/>
                </a:cubicBezTo>
                <a:cubicBezTo>
                  <a:pt x="0" y="294"/>
                  <a:pt x="0" y="294"/>
                  <a:pt x="0" y="294"/>
                </a:cubicBezTo>
                <a:close/>
                <a:moveTo>
                  <a:pt x="0" y="327"/>
                </a:moveTo>
                <a:cubicBezTo>
                  <a:pt x="17" y="310"/>
                  <a:pt x="17" y="310"/>
                  <a:pt x="17" y="310"/>
                </a:cubicBezTo>
                <a:cubicBezTo>
                  <a:pt x="17" y="315"/>
                  <a:pt x="17" y="315"/>
                  <a:pt x="17" y="315"/>
                </a:cubicBezTo>
                <a:cubicBezTo>
                  <a:pt x="17" y="318"/>
                  <a:pt x="19" y="320"/>
                  <a:pt x="23" y="320"/>
                </a:cubicBezTo>
                <a:cubicBezTo>
                  <a:pt x="26" y="320"/>
                  <a:pt x="26" y="320"/>
                  <a:pt x="26" y="320"/>
                </a:cubicBezTo>
                <a:cubicBezTo>
                  <a:pt x="11" y="336"/>
                  <a:pt x="11" y="336"/>
                  <a:pt x="11" y="336"/>
                </a:cubicBezTo>
                <a:cubicBezTo>
                  <a:pt x="0" y="336"/>
                  <a:pt x="0" y="336"/>
                  <a:pt x="0" y="336"/>
                </a:cubicBezTo>
                <a:cubicBezTo>
                  <a:pt x="0" y="327"/>
                  <a:pt x="0" y="327"/>
                  <a:pt x="0" y="327"/>
                </a:cubicBezTo>
                <a:close/>
                <a:moveTo>
                  <a:pt x="24" y="336"/>
                </a:moveTo>
                <a:cubicBezTo>
                  <a:pt x="44" y="336"/>
                  <a:pt x="44" y="336"/>
                  <a:pt x="44" y="336"/>
                </a:cubicBezTo>
                <a:cubicBezTo>
                  <a:pt x="59" y="320"/>
                  <a:pt x="59" y="320"/>
                  <a:pt x="59" y="320"/>
                </a:cubicBezTo>
                <a:cubicBezTo>
                  <a:pt x="40" y="320"/>
                  <a:pt x="40" y="320"/>
                  <a:pt x="40" y="320"/>
                </a:cubicBezTo>
                <a:cubicBezTo>
                  <a:pt x="24" y="336"/>
                  <a:pt x="24" y="336"/>
                  <a:pt x="24" y="336"/>
                </a:cubicBezTo>
                <a:close/>
                <a:moveTo>
                  <a:pt x="58" y="336"/>
                </a:moveTo>
                <a:cubicBezTo>
                  <a:pt x="73" y="320"/>
                  <a:pt x="73" y="320"/>
                  <a:pt x="73" y="320"/>
                </a:cubicBezTo>
                <a:cubicBezTo>
                  <a:pt x="93" y="320"/>
                  <a:pt x="93" y="320"/>
                  <a:pt x="93" y="320"/>
                </a:cubicBezTo>
                <a:cubicBezTo>
                  <a:pt x="77" y="336"/>
                  <a:pt x="77" y="336"/>
                  <a:pt x="77" y="336"/>
                </a:cubicBezTo>
                <a:cubicBezTo>
                  <a:pt x="58" y="336"/>
                  <a:pt x="58" y="336"/>
                  <a:pt x="58" y="336"/>
                </a:cubicBezTo>
                <a:close/>
                <a:moveTo>
                  <a:pt x="91" y="336"/>
                </a:moveTo>
                <a:cubicBezTo>
                  <a:pt x="110" y="336"/>
                  <a:pt x="110" y="336"/>
                  <a:pt x="110" y="336"/>
                </a:cubicBezTo>
                <a:cubicBezTo>
                  <a:pt x="126" y="320"/>
                  <a:pt x="126" y="320"/>
                  <a:pt x="126" y="320"/>
                </a:cubicBezTo>
                <a:cubicBezTo>
                  <a:pt x="106" y="320"/>
                  <a:pt x="106" y="320"/>
                  <a:pt x="106" y="320"/>
                </a:cubicBezTo>
                <a:cubicBezTo>
                  <a:pt x="91" y="336"/>
                  <a:pt x="91" y="336"/>
                  <a:pt x="91" y="336"/>
                </a:cubicBezTo>
                <a:close/>
                <a:moveTo>
                  <a:pt x="124" y="336"/>
                </a:moveTo>
                <a:cubicBezTo>
                  <a:pt x="139" y="320"/>
                  <a:pt x="139" y="320"/>
                  <a:pt x="139" y="320"/>
                </a:cubicBezTo>
                <a:cubicBezTo>
                  <a:pt x="159" y="320"/>
                  <a:pt x="159" y="320"/>
                  <a:pt x="159" y="320"/>
                </a:cubicBezTo>
                <a:cubicBezTo>
                  <a:pt x="143" y="336"/>
                  <a:pt x="143" y="336"/>
                  <a:pt x="143" y="336"/>
                </a:cubicBezTo>
                <a:cubicBezTo>
                  <a:pt x="124" y="336"/>
                  <a:pt x="124" y="336"/>
                  <a:pt x="124" y="336"/>
                </a:cubicBezTo>
                <a:close/>
                <a:moveTo>
                  <a:pt x="157" y="336"/>
                </a:moveTo>
                <a:cubicBezTo>
                  <a:pt x="177" y="336"/>
                  <a:pt x="177" y="336"/>
                  <a:pt x="177" y="336"/>
                </a:cubicBezTo>
                <a:cubicBezTo>
                  <a:pt x="192" y="320"/>
                  <a:pt x="192" y="320"/>
                  <a:pt x="192" y="320"/>
                </a:cubicBezTo>
                <a:cubicBezTo>
                  <a:pt x="173" y="320"/>
                  <a:pt x="173" y="320"/>
                  <a:pt x="173" y="320"/>
                </a:cubicBezTo>
                <a:cubicBezTo>
                  <a:pt x="157" y="336"/>
                  <a:pt x="157" y="336"/>
                  <a:pt x="157" y="336"/>
                </a:cubicBezTo>
                <a:close/>
                <a:moveTo>
                  <a:pt x="190" y="336"/>
                </a:moveTo>
                <a:cubicBezTo>
                  <a:pt x="206" y="320"/>
                  <a:pt x="206" y="320"/>
                  <a:pt x="206" y="320"/>
                </a:cubicBezTo>
                <a:cubicBezTo>
                  <a:pt x="225" y="320"/>
                  <a:pt x="225" y="320"/>
                  <a:pt x="225" y="320"/>
                </a:cubicBezTo>
                <a:cubicBezTo>
                  <a:pt x="210" y="336"/>
                  <a:pt x="210" y="336"/>
                  <a:pt x="210" y="336"/>
                </a:cubicBezTo>
                <a:cubicBezTo>
                  <a:pt x="190" y="336"/>
                  <a:pt x="190" y="336"/>
                  <a:pt x="190" y="336"/>
                </a:cubicBezTo>
                <a:close/>
                <a:moveTo>
                  <a:pt x="224" y="336"/>
                </a:moveTo>
                <a:cubicBezTo>
                  <a:pt x="243" y="336"/>
                  <a:pt x="243" y="336"/>
                  <a:pt x="243" y="336"/>
                </a:cubicBezTo>
                <a:cubicBezTo>
                  <a:pt x="259" y="320"/>
                  <a:pt x="259" y="320"/>
                  <a:pt x="259" y="320"/>
                </a:cubicBezTo>
                <a:cubicBezTo>
                  <a:pt x="239" y="320"/>
                  <a:pt x="239" y="320"/>
                  <a:pt x="239" y="320"/>
                </a:cubicBezTo>
                <a:cubicBezTo>
                  <a:pt x="224" y="336"/>
                  <a:pt x="224" y="336"/>
                  <a:pt x="224" y="336"/>
                </a:cubicBezTo>
                <a:close/>
                <a:moveTo>
                  <a:pt x="257" y="336"/>
                </a:moveTo>
                <a:cubicBezTo>
                  <a:pt x="272" y="320"/>
                  <a:pt x="272" y="320"/>
                  <a:pt x="272" y="320"/>
                </a:cubicBezTo>
                <a:cubicBezTo>
                  <a:pt x="292" y="320"/>
                  <a:pt x="292" y="320"/>
                  <a:pt x="292" y="320"/>
                </a:cubicBezTo>
                <a:cubicBezTo>
                  <a:pt x="276" y="336"/>
                  <a:pt x="276" y="336"/>
                  <a:pt x="276" y="336"/>
                </a:cubicBezTo>
                <a:cubicBezTo>
                  <a:pt x="257" y="336"/>
                  <a:pt x="257" y="336"/>
                  <a:pt x="257" y="336"/>
                </a:cubicBezTo>
                <a:close/>
                <a:moveTo>
                  <a:pt x="290" y="336"/>
                </a:moveTo>
                <a:cubicBezTo>
                  <a:pt x="309" y="336"/>
                  <a:pt x="309" y="336"/>
                  <a:pt x="309" y="336"/>
                </a:cubicBezTo>
                <a:cubicBezTo>
                  <a:pt x="325" y="320"/>
                  <a:pt x="325" y="320"/>
                  <a:pt x="325" y="320"/>
                </a:cubicBezTo>
                <a:cubicBezTo>
                  <a:pt x="305" y="320"/>
                  <a:pt x="305" y="320"/>
                  <a:pt x="305" y="320"/>
                </a:cubicBezTo>
                <a:cubicBezTo>
                  <a:pt x="290" y="336"/>
                  <a:pt x="290" y="336"/>
                  <a:pt x="290" y="336"/>
                </a:cubicBezTo>
                <a:close/>
                <a:moveTo>
                  <a:pt x="323" y="336"/>
                </a:moveTo>
                <a:cubicBezTo>
                  <a:pt x="339" y="320"/>
                  <a:pt x="339" y="320"/>
                  <a:pt x="339" y="320"/>
                </a:cubicBezTo>
                <a:cubicBezTo>
                  <a:pt x="358" y="320"/>
                  <a:pt x="358" y="320"/>
                  <a:pt x="358" y="320"/>
                </a:cubicBezTo>
                <a:cubicBezTo>
                  <a:pt x="343" y="336"/>
                  <a:pt x="343" y="336"/>
                  <a:pt x="343" y="336"/>
                </a:cubicBezTo>
                <a:cubicBezTo>
                  <a:pt x="323" y="336"/>
                  <a:pt x="323" y="336"/>
                  <a:pt x="323" y="336"/>
                </a:cubicBezTo>
                <a:close/>
                <a:moveTo>
                  <a:pt x="356" y="336"/>
                </a:moveTo>
                <a:cubicBezTo>
                  <a:pt x="376" y="336"/>
                  <a:pt x="376" y="336"/>
                  <a:pt x="376" y="336"/>
                </a:cubicBezTo>
                <a:cubicBezTo>
                  <a:pt x="391" y="320"/>
                  <a:pt x="391" y="320"/>
                  <a:pt x="391" y="320"/>
                </a:cubicBezTo>
                <a:cubicBezTo>
                  <a:pt x="372" y="320"/>
                  <a:pt x="372" y="320"/>
                  <a:pt x="372" y="320"/>
                </a:cubicBezTo>
                <a:cubicBezTo>
                  <a:pt x="356" y="336"/>
                  <a:pt x="356" y="336"/>
                  <a:pt x="356" y="336"/>
                </a:cubicBezTo>
                <a:close/>
                <a:moveTo>
                  <a:pt x="389" y="336"/>
                </a:moveTo>
                <a:cubicBezTo>
                  <a:pt x="405" y="320"/>
                  <a:pt x="405" y="320"/>
                  <a:pt x="405" y="320"/>
                </a:cubicBezTo>
                <a:cubicBezTo>
                  <a:pt x="424" y="320"/>
                  <a:pt x="424" y="320"/>
                  <a:pt x="424" y="320"/>
                </a:cubicBezTo>
                <a:cubicBezTo>
                  <a:pt x="409" y="336"/>
                  <a:pt x="409" y="336"/>
                  <a:pt x="409" y="336"/>
                </a:cubicBezTo>
                <a:cubicBezTo>
                  <a:pt x="389" y="336"/>
                  <a:pt x="389" y="336"/>
                  <a:pt x="389" y="336"/>
                </a:cubicBezTo>
                <a:close/>
                <a:moveTo>
                  <a:pt x="423" y="336"/>
                </a:moveTo>
                <a:cubicBezTo>
                  <a:pt x="442" y="336"/>
                  <a:pt x="442" y="336"/>
                  <a:pt x="442" y="336"/>
                </a:cubicBezTo>
                <a:cubicBezTo>
                  <a:pt x="458" y="320"/>
                  <a:pt x="458" y="320"/>
                  <a:pt x="458" y="320"/>
                </a:cubicBezTo>
                <a:cubicBezTo>
                  <a:pt x="438" y="320"/>
                  <a:pt x="438" y="320"/>
                  <a:pt x="438" y="320"/>
                </a:cubicBezTo>
                <a:cubicBezTo>
                  <a:pt x="423" y="336"/>
                  <a:pt x="423" y="336"/>
                  <a:pt x="423" y="336"/>
                </a:cubicBezTo>
                <a:close/>
                <a:moveTo>
                  <a:pt x="456" y="336"/>
                </a:moveTo>
                <a:cubicBezTo>
                  <a:pt x="471" y="320"/>
                  <a:pt x="471" y="320"/>
                  <a:pt x="471" y="320"/>
                </a:cubicBezTo>
                <a:cubicBezTo>
                  <a:pt x="488" y="320"/>
                  <a:pt x="488" y="320"/>
                  <a:pt x="488" y="320"/>
                </a:cubicBezTo>
                <a:cubicBezTo>
                  <a:pt x="491" y="320"/>
                  <a:pt x="493" y="318"/>
                  <a:pt x="493" y="315"/>
                </a:cubicBezTo>
                <a:cubicBezTo>
                  <a:pt x="493" y="298"/>
                  <a:pt x="493" y="298"/>
                  <a:pt x="493" y="298"/>
                </a:cubicBezTo>
                <a:cubicBezTo>
                  <a:pt x="510" y="281"/>
                  <a:pt x="510" y="281"/>
                  <a:pt x="510" y="281"/>
                </a:cubicBezTo>
                <a:cubicBezTo>
                  <a:pt x="510" y="301"/>
                  <a:pt x="510" y="301"/>
                  <a:pt x="510" y="301"/>
                </a:cubicBezTo>
                <a:cubicBezTo>
                  <a:pt x="475" y="336"/>
                  <a:pt x="475" y="336"/>
                  <a:pt x="475" y="336"/>
                </a:cubicBezTo>
                <a:cubicBezTo>
                  <a:pt x="456" y="336"/>
                  <a:pt x="456" y="336"/>
                  <a:pt x="456" y="336"/>
                </a:cubicBezTo>
                <a:close/>
                <a:moveTo>
                  <a:pt x="489" y="336"/>
                </a:moveTo>
                <a:cubicBezTo>
                  <a:pt x="508" y="336"/>
                  <a:pt x="508" y="336"/>
                  <a:pt x="508" y="336"/>
                </a:cubicBezTo>
                <a:cubicBezTo>
                  <a:pt x="510" y="334"/>
                  <a:pt x="510" y="334"/>
                  <a:pt x="510" y="334"/>
                </a:cubicBezTo>
                <a:cubicBezTo>
                  <a:pt x="510" y="314"/>
                  <a:pt x="510" y="314"/>
                  <a:pt x="510" y="314"/>
                </a:cubicBezTo>
                <a:cubicBezTo>
                  <a:pt x="489" y="336"/>
                  <a:pt x="489" y="336"/>
                  <a:pt x="489" y="336"/>
                </a:cubicBezTo>
                <a:close/>
                <a:moveTo>
                  <a:pt x="510" y="268"/>
                </a:moveTo>
                <a:cubicBezTo>
                  <a:pt x="510" y="248"/>
                  <a:pt x="510" y="248"/>
                  <a:pt x="510" y="248"/>
                </a:cubicBezTo>
                <a:cubicBezTo>
                  <a:pt x="493" y="265"/>
                  <a:pt x="493" y="265"/>
                  <a:pt x="493" y="265"/>
                </a:cubicBezTo>
                <a:cubicBezTo>
                  <a:pt x="493" y="284"/>
                  <a:pt x="493" y="284"/>
                  <a:pt x="493" y="284"/>
                </a:cubicBezTo>
                <a:cubicBezTo>
                  <a:pt x="510" y="268"/>
                  <a:pt x="510" y="268"/>
                  <a:pt x="510" y="268"/>
                </a:cubicBezTo>
                <a:close/>
                <a:moveTo>
                  <a:pt x="510" y="234"/>
                </a:moveTo>
                <a:cubicBezTo>
                  <a:pt x="493" y="251"/>
                  <a:pt x="493" y="251"/>
                  <a:pt x="493" y="251"/>
                </a:cubicBezTo>
                <a:cubicBezTo>
                  <a:pt x="493" y="232"/>
                  <a:pt x="493" y="232"/>
                  <a:pt x="493" y="232"/>
                </a:cubicBezTo>
                <a:cubicBezTo>
                  <a:pt x="510" y="215"/>
                  <a:pt x="510" y="215"/>
                  <a:pt x="510" y="215"/>
                </a:cubicBezTo>
                <a:cubicBezTo>
                  <a:pt x="510" y="234"/>
                  <a:pt x="510" y="234"/>
                  <a:pt x="510" y="234"/>
                </a:cubicBezTo>
                <a:close/>
                <a:moveTo>
                  <a:pt x="510" y="201"/>
                </a:moveTo>
                <a:cubicBezTo>
                  <a:pt x="510" y="182"/>
                  <a:pt x="510" y="182"/>
                  <a:pt x="510" y="182"/>
                </a:cubicBezTo>
                <a:cubicBezTo>
                  <a:pt x="493" y="198"/>
                  <a:pt x="493" y="198"/>
                  <a:pt x="493" y="198"/>
                </a:cubicBezTo>
                <a:cubicBezTo>
                  <a:pt x="493" y="218"/>
                  <a:pt x="493" y="218"/>
                  <a:pt x="493" y="218"/>
                </a:cubicBezTo>
                <a:cubicBezTo>
                  <a:pt x="510" y="201"/>
                  <a:pt x="510" y="201"/>
                  <a:pt x="510" y="201"/>
                </a:cubicBezTo>
                <a:close/>
                <a:moveTo>
                  <a:pt x="510" y="168"/>
                </a:moveTo>
                <a:cubicBezTo>
                  <a:pt x="493" y="185"/>
                  <a:pt x="493" y="185"/>
                  <a:pt x="493" y="185"/>
                </a:cubicBezTo>
                <a:cubicBezTo>
                  <a:pt x="493" y="165"/>
                  <a:pt x="493" y="165"/>
                  <a:pt x="493" y="165"/>
                </a:cubicBezTo>
                <a:cubicBezTo>
                  <a:pt x="510" y="148"/>
                  <a:pt x="510" y="148"/>
                  <a:pt x="510" y="148"/>
                </a:cubicBezTo>
                <a:cubicBezTo>
                  <a:pt x="510" y="168"/>
                  <a:pt x="510" y="168"/>
                  <a:pt x="510" y="168"/>
                </a:cubicBezTo>
                <a:close/>
                <a:moveTo>
                  <a:pt x="510" y="135"/>
                </a:moveTo>
                <a:cubicBezTo>
                  <a:pt x="510" y="115"/>
                  <a:pt x="510" y="115"/>
                  <a:pt x="510" y="115"/>
                </a:cubicBezTo>
                <a:cubicBezTo>
                  <a:pt x="493" y="132"/>
                  <a:pt x="493" y="132"/>
                  <a:pt x="493" y="132"/>
                </a:cubicBezTo>
                <a:cubicBezTo>
                  <a:pt x="493" y="152"/>
                  <a:pt x="493" y="152"/>
                  <a:pt x="493" y="152"/>
                </a:cubicBezTo>
                <a:cubicBezTo>
                  <a:pt x="510" y="135"/>
                  <a:pt x="510" y="135"/>
                  <a:pt x="510" y="135"/>
                </a:cubicBezTo>
                <a:close/>
                <a:moveTo>
                  <a:pt x="510" y="102"/>
                </a:moveTo>
                <a:cubicBezTo>
                  <a:pt x="493" y="118"/>
                  <a:pt x="493" y="118"/>
                  <a:pt x="493" y="118"/>
                </a:cubicBezTo>
                <a:cubicBezTo>
                  <a:pt x="493" y="99"/>
                  <a:pt x="493" y="99"/>
                  <a:pt x="493" y="99"/>
                </a:cubicBezTo>
                <a:cubicBezTo>
                  <a:pt x="510" y="82"/>
                  <a:pt x="510" y="82"/>
                  <a:pt x="510" y="82"/>
                </a:cubicBezTo>
                <a:cubicBezTo>
                  <a:pt x="510" y="102"/>
                  <a:pt x="510" y="102"/>
                  <a:pt x="510" y="102"/>
                </a:cubicBezTo>
                <a:close/>
                <a:moveTo>
                  <a:pt x="510" y="68"/>
                </a:moveTo>
                <a:cubicBezTo>
                  <a:pt x="510" y="49"/>
                  <a:pt x="510" y="49"/>
                  <a:pt x="510" y="49"/>
                </a:cubicBezTo>
                <a:cubicBezTo>
                  <a:pt x="493" y="66"/>
                  <a:pt x="493" y="66"/>
                  <a:pt x="493" y="66"/>
                </a:cubicBezTo>
                <a:cubicBezTo>
                  <a:pt x="493" y="85"/>
                  <a:pt x="493" y="85"/>
                  <a:pt x="493" y="85"/>
                </a:cubicBezTo>
                <a:cubicBezTo>
                  <a:pt x="510" y="68"/>
                  <a:pt x="510" y="68"/>
                  <a:pt x="510" y="68"/>
                </a:cubicBezTo>
                <a:close/>
                <a:moveTo>
                  <a:pt x="510" y="35"/>
                </a:moveTo>
                <a:cubicBezTo>
                  <a:pt x="493" y="52"/>
                  <a:pt x="493" y="52"/>
                  <a:pt x="493" y="52"/>
                </a:cubicBezTo>
                <a:cubicBezTo>
                  <a:pt x="493" y="33"/>
                  <a:pt x="493" y="33"/>
                  <a:pt x="493" y="33"/>
                </a:cubicBezTo>
                <a:cubicBezTo>
                  <a:pt x="510" y="16"/>
                  <a:pt x="510" y="16"/>
                  <a:pt x="510" y="16"/>
                </a:cubicBezTo>
                <a:lnTo>
                  <a:pt x="510" y="35"/>
                </a:ln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23" name="Freeform 323"/>
          <p:cNvSpPr>
            <a:spLocks noEditPoints="1"/>
          </p:cNvSpPr>
          <p:nvPr/>
        </p:nvSpPr>
        <p:spPr bwMode="auto">
          <a:xfrm>
            <a:off x="4249738" y="1889126"/>
            <a:ext cx="1004888" cy="47625"/>
          </a:xfrm>
          <a:custGeom>
            <a:avLst/>
            <a:gdLst>
              <a:gd name="T0" fmla="*/ 14 w 597"/>
              <a:gd name="T1" fmla="*/ 28 h 28"/>
              <a:gd name="T2" fmla="*/ 38 w 597"/>
              <a:gd name="T3" fmla="*/ 0 h 28"/>
              <a:gd name="T4" fmla="*/ 0 w 597"/>
              <a:gd name="T5" fmla="*/ 23 h 28"/>
              <a:gd name="T6" fmla="*/ 8 w 597"/>
              <a:gd name="T7" fmla="*/ 28 h 28"/>
              <a:gd name="T8" fmla="*/ 56 w 597"/>
              <a:gd name="T9" fmla="*/ 0 h 28"/>
              <a:gd name="T10" fmla="*/ 48 w 597"/>
              <a:gd name="T11" fmla="*/ 28 h 28"/>
              <a:gd name="T12" fmla="*/ 61 w 597"/>
              <a:gd name="T13" fmla="*/ 28 h 28"/>
              <a:gd name="T14" fmla="*/ 109 w 597"/>
              <a:gd name="T15" fmla="*/ 0 h 28"/>
              <a:gd name="T16" fmla="*/ 61 w 597"/>
              <a:gd name="T17" fmla="*/ 28 h 28"/>
              <a:gd name="T18" fmla="*/ 123 w 597"/>
              <a:gd name="T19" fmla="*/ 0 h 28"/>
              <a:gd name="T20" fmla="*/ 114 w 597"/>
              <a:gd name="T21" fmla="*/ 28 h 28"/>
              <a:gd name="T22" fmla="*/ 128 w 597"/>
              <a:gd name="T23" fmla="*/ 28 h 28"/>
              <a:gd name="T24" fmla="*/ 175 w 597"/>
              <a:gd name="T25" fmla="*/ 0 h 28"/>
              <a:gd name="T26" fmla="*/ 128 w 597"/>
              <a:gd name="T27" fmla="*/ 28 h 28"/>
              <a:gd name="T28" fmla="*/ 189 w 597"/>
              <a:gd name="T29" fmla="*/ 0 h 28"/>
              <a:gd name="T30" fmla="*/ 180 w 597"/>
              <a:gd name="T31" fmla="*/ 28 h 28"/>
              <a:gd name="T32" fmla="*/ 194 w 597"/>
              <a:gd name="T33" fmla="*/ 28 h 28"/>
              <a:gd name="T34" fmla="*/ 242 w 597"/>
              <a:gd name="T35" fmla="*/ 0 h 28"/>
              <a:gd name="T36" fmla="*/ 194 w 597"/>
              <a:gd name="T37" fmla="*/ 28 h 28"/>
              <a:gd name="T38" fmla="*/ 255 w 597"/>
              <a:gd name="T39" fmla="*/ 0 h 28"/>
              <a:gd name="T40" fmla="*/ 247 w 597"/>
              <a:gd name="T41" fmla="*/ 28 h 28"/>
              <a:gd name="T42" fmla="*/ 260 w 597"/>
              <a:gd name="T43" fmla="*/ 28 h 28"/>
              <a:gd name="T44" fmla="*/ 308 w 597"/>
              <a:gd name="T45" fmla="*/ 0 h 28"/>
              <a:gd name="T46" fmla="*/ 260 w 597"/>
              <a:gd name="T47" fmla="*/ 28 h 28"/>
              <a:gd name="T48" fmla="*/ 322 w 597"/>
              <a:gd name="T49" fmla="*/ 0 h 28"/>
              <a:gd name="T50" fmla="*/ 313 w 597"/>
              <a:gd name="T51" fmla="*/ 28 h 28"/>
              <a:gd name="T52" fmla="*/ 327 w 597"/>
              <a:gd name="T53" fmla="*/ 28 h 28"/>
              <a:gd name="T54" fmla="*/ 375 w 597"/>
              <a:gd name="T55" fmla="*/ 0 h 28"/>
              <a:gd name="T56" fmla="*/ 327 w 597"/>
              <a:gd name="T57" fmla="*/ 28 h 28"/>
              <a:gd name="T58" fmla="*/ 388 w 597"/>
              <a:gd name="T59" fmla="*/ 0 h 28"/>
              <a:gd name="T60" fmla="*/ 379 w 597"/>
              <a:gd name="T61" fmla="*/ 28 h 28"/>
              <a:gd name="T62" fmla="*/ 393 w 597"/>
              <a:gd name="T63" fmla="*/ 28 h 28"/>
              <a:gd name="T64" fmla="*/ 441 w 597"/>
              <a:gd name="T65" fmla="*/ 0 h 28"/>
              <a:gd name="T66" fmla="*/ 393 w 597"/>
              <a:gd name="T67" fmla="*/ 28 h 28"/>
              <a:gd name="T68" fmla="*/ 455 w 597"/>
              <a:gd name="T69" fmla="*/ 0 h 28"/>
              <a:gd name="T70" fmla="*/ 446 w 597"/>
              <a:gd name="T71" fmla="*/ 28 h 28"/>
              <a:gd name="T72" fmla="*/ 459 w 597"/>
              <a:gd name="T73" fmla="*/ 28 h 28"/>
              <a:gd name="T74" fmla="*/ 507 w 597"/>
              <a:gd name="T75" fmla="*/ 0 h 28"/>
              <a:gd name="T76" fmla="*/ 459 w 597"/>
              <a:gd name="T77" fmla="*/ 28 h 28"/>
              <a:gd name="T78" fmla="*/ 521 w 597"/>
              <a:gd name="T79" fmla="*/ 0 h 28"/>
              <a:gd name="T80" fmla="*/ 512 w 597"/>
              <a:gd name="T81" fmla="*/ 28 h 28"/>
              <a:gd name="T82" fmla="*/ 526 w 597"/>
              <a:gd name="T83" fmla="*/ 28 h 28"/>
              <a:gd name="T84" fmla="*/ 574 w 597"/>
              <a:gd name="T85" fmla="*/ 0 h 28"/>
              <a:gd name="T86" fmla="*/ 554 w 597"/>
              <a:gd name="T87" fmla="*/ 0 h 28"/>
              <a:gd name="T88" fmla="*/ 559 w 597"/>
              <a:gd name="T89" fmla="*/ 28 h 28"/>
              <a:gd name="T90" fmla="*/ 588 w 597"/>
              <a:gd name="T91" fmla="*/ 0 h 28"/>
              <a:gd name="T92" fmla="*/ 597 w 597"/>
              <a:gd name="T93" fmla="*/ 8 h 28"/>
              <a:gd name="T94" fmla="*/ 578 w 597"/>
              <a:gd name="T95" fmla="*/ 28 h 28"/>
              <a:gd name="T96" fmla="*/ 10 w 597"/>
              <a:gd name="T97" fmla="*/ 0 h 28"/>
              <a:gd name="T98" fmla="*/ 0 w 597"/>
              <a:gd name="T99" fmla="*/ 8 h 28"/>
              <a:gd name="T100" fmla="*/ 2 w 597"/>
              <a:gd name="T101" fmla="*/ 2 h 28"/>
              <a:gd name="T102" fmla="*/ 10 w 597"/>
              <a:gd name="T103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597" h="28">
                <a:moveTo>
                  <a:pt x="8" y="28"/>
                </a:moveTo>
                <a:cubicBezTo>
                  <a:pt x="14" y="28"/>
                  <a:pt x="14" y="28"/>
                  <a:pt x="14" y="28"/>
                </a:cubicBezTo>
                <a:cubicBezTo>
                  <a:pt x="43" y="0"/>
                  <a:pt x="43" y="0"/>
                  <a:pt x="43" y="0"/>
                </a:cubicBezTo>
                <a:cubicBezTo>
                  <a:pt x="38" y="0"/>
                  <a:pt x="38" y="0"/>
                  <a:pt x="38" y="0"/>
                </a:cubicBezTo>
                <a:cubicBezTo>
                  <a:pt x="23" y="0"/>
                  <a:pt x="23" y="0"/>
                  <a:pt x="23" y="0"/>
                </a:cubicBezTo>
                <a:cubicBezTo>
                  <a:pt x="0" y="23"/>
                  <a:pt x="0" y="23"/>
                  <a:pt x="0" y="23"/>
                </a:cubicBezTo>
                <a:cubicBezTo>
                  <a:pt x="1" y="24"/>
                  <a:pt x="1" y="25"/>
                  <a:pt x="2" y="26"/>
                </a:cubicBezTo>
                <a:cubicBezTo>
                  <a:pt x="4" y="27"/>
                  <a:pt x="6" y="28"/>
                  <a:pt x="8" y="28"/>
                </a:cubicBezTo>
                <a:close/>
                <a:moveTo>
                  <a:pt x="28" y="28"/>
                </a:moveTo>
                <a:cubicBezTo>
                  <a:pt x="56" y="0"/>
                  <a:pt x="56" y="0"/>
                  <a:pt x="56" y="0"/>
                </a:cubicBezTo>
                <a:cubicBezTo>
                  <a:pt x="76" y="0"/>
                  <a:pt x="76" y="0"/>
                  <a:pt x="76" y="0"/>
                </a:cubicBezTo>
                <a:cubicBezTo>
                  <a:pt x="48" y="28"/>
                  <a:pt x="48" y="28"/>
                  <a:pt x="48" y="28"/>
                </a:cubicBezTo>
                <a:cubicBezTo>
                  <a:pt x="28" y="28"/>
                  <a:pt x="28" y="28"/>
                  <a:pt x="28" y="28"/>
                </a:cubicBezTo>
                <a:close/>
                <a:moveTo>
                  <a:pt x="61" y="28"/>
                </a:moveTo>
                <a:cubicBezTo>
                  <a:pt x="81" y="28"/>
                  <a:pt x="81" y="28"/>
                  <a:pt x="81" y="28"/>
                </a:cubicBezTo>
                <a:cubicBezTo>
                  <a:pt x="109" y="0"/>
                  <a:pt x="109" y="0"/>
                  <a:pt x="109" y="0"/>
                </a:cubicBezTo>
                <a:cubicBezTo>
                  <a:pt x="90" y="0"/>
                  <a:pt x="90" y="0"/>
                  <a:pt x="90" y="0"/>
                </a:cubicBezTo>
                <a:cubicBezTo>
                  <a:pt x="61" y="28"/>
                  <a:pt x="61" y="28"/>
                  <a:pt x="61" y="28"/>
                </a:cubicBezTo>
                <a:close/>
                <a:moveTo>
                  <a:pt x="94" y="28"/>
                </a:moveTo>
                <a:cubicBezTo>
                  <a:pt x="123" y="0"/>
                  <a:pt x="123" y="0"/>
                  <a:pt x="123" y="0"/>
                </a:cubicBezTo>
                <a:cubicBezTo>
                  <a:pt x="142" y="0"/>
                  <a:pt x="142" y="0"/>
                  <a:pt x="142" y="0"/>
                </a:cubicBezTo>
                <a:cubicBezTo>
                  <a:pt x="114" y="28"/>
                  <a:pt x="114" y="28"/>
                  <a:pt x="114" y="28"/>
                </a:cubicBezTo>
                <a:cubicBezTo>
                  <a:pt x="94" y="28"/>
                  <a:pt x="94" y="28"/>
                  <a:pt x="94" y="28"/>
                </a:cubicBezTo>
                <a:close/>
                <a:moveTo>
                  <a:pt x="128" y="28"/>
                </a:moveTo>
                <a:cubicBezTo>
                  <a:pt x="147" y="28"/>
                  <a:pt x="147" y="28"/>
                  <a:pt x="147" y="28"/>
                </a:cubicBezTo>
                <a:cubicBezTo>
                  <a:pt x="175" y="0"/>
                  <a:pt x="175" y="0"/>
                  <a:pt x="175" y="0"/>
                </a:cubicBezTo>
                <a:cubicBezTo>
                  <a:pt x="156" y="0"/>
                  <a:pt x="156" y="0"/>
                  <a:pt x="156" y="0"/>
                </a:cubicBezTo>
                <a:cubicBezTo>
                  <a:pt x="128" y="28"/>
                  <a:pt x="128" y="28"/>
                  <a:pt x="128" y="28"/>
                </a:cubicBezTo>
                <a:close/>
                <a:moveTo>
                  <a:pt x="161" y="28"/>
                </a:moveTo>
                <a:cubicBezTo>
                  <a:pt x="189" y="0"/>
                  <a:pt x="189" y="0"/>
                  <a:pt x="189" y="0"/>
                </a:cubicBezTo>
                <a:cubicBezTo>
                  <a:pt x="209" y="0"/>
                  <a:pt x="209" y="0"/>
                  <a:pt x="209" y="0"/>
                </a:cubicBezTo>
                <a:cubicBezTo>
                  <a:pt x="180" y="28"/>
                  <a:pt x="180" y="28"/>
                  <a:pt x="180" y="28"/>
                </a:cubicBezTo>
                <a:cubicBezTo>
                  <a:pt x="161" y="28"/>
                  <a:pt x="161" y="28"/>
                  <a:pt x="161" y="28"/>
                </a:cubicBezTo>
                <a:close/>
                <a:moveTo>
                  <a:pt x="194" y="28"/>
                </a:moveTo>
                <a:cubicBezTo>
                  <a:pt x="213" y="28"/>
                  <a:pt x="213" y="28"/>
                  <a:pt x="213" y="28"/>
                </a:cubicBezTo>
                <a:cubicBezTo>
                  <a:pt x="242" y="0"/>
                  <a:pt x="242" y="0"/>
                  <a:pt x="242" y="0"/>
                </a:cubicBezTo>
                <a:cubicBezTo>
                  <a:pt x="222" y="0"/>
                  <a:pt x="222" y="0"/>
                  <a:pt x="222" y="0"/>
                </a:cubicBezTo>
                <a:cubicBezTo>
                  <a:pt x="194" y="28"/>
                  <a:pt x="194" y="28"/>
                  <a:pt x="194" y="28"/>
                </a:cubicBezTo>
                <a:close/>
                <a:moveTo>
                  <a:pt x="227" y="28"/>
                </a:moveTo>
                <a:cubicBezTo>
                  <a:pt x="255" y="0"/>
                  <a:pt x="255" y="0"/>
                  <a:pt x="255" y="0"/>
                </a:cubicBezTo>
                <a:cubicBezTo>
                  <a:pt x="275" y="0"/>
                  <a:pt x="275" y="0"/>
                  <a:pt x="275" y="0"/>
                </a:cubicBezTo>
                <a:cubicBezTo>
                  <a:pt x="247" y="28"/>
                  <a:pt x="247" y="28"/>
                  <a:pt x="247" y="28"/>
                </a:cubicBezTo>
                <a:cubicBezTo>
                  <a:pt x="227" y="28"/>
                  <a:pt x="227" y="28"/>
                  <a:pt x="227" y="28"/>
                </a:cubicBezTo>
                <a:close/>
                <a:moveTo>
                  <a:pt x="260" y="28"/>
                </a:moveTo>
                <a:cubicBezTo>
                  <a:pt x="280" y="28"/>
                  <a:pt x="280" y="28"/>
                  <a:pt x="280" y="28"/>
                </a:cubicBezTo>
                <a:cubicBezTo>
                  <a:pt x="308" y="0"/>
                  <a:pt x="308" y="0"/>
                  <a:pt x="308" y="0"/>
                </a:cubicBezTo>
                <a:cubicBezTo>
                  <a:pt x="289" y="0"/>
                  <a:pt x="289" y="0"/>
                  <a:pt x="289" y="0"/>
                </a:cubicBezTo>
                <a:cubicBezTo>
                  <a:pt x="260" y="28"/>
                  <a:pt x="260" y="28"/>
                  <a:pt x="260" y="28"/>
                </a:cubicBezTo>
                <a:close/>
                <a:moveTo>
                  <a:pt x="293" y="28"/>
                </a:moveTo>
                <a:cubicBezTo>
                  <a:pt x="322" y="0"/>
                  <a:pt x="322" y="0"/>
                  <a:pt x="322" y="0"/>
                </a:cubicBezTo>
                <a:cubicBezTo>
                  <a:pt x="341" y="0"/>
                  <a:pt x="341" y="0"/>
                  <a:pt x="341" y="0"/>
                </a:cubicBezTo>
                <a:cubicBezTo>
                  <a:pt x="313" y="28"/>
                  <a:pt x="313" y="28"/>
                  <a:pt x="313" y="28"/>
                </a:cubicBezTo>
                <a:cubicBezTo>
                  <a:pt x="293" y="28"/>
                  <a:pt x="293" y="28"/>
                  <a:pt x="293" y="28"/>
                </a:cubicBezTo>
                <a:close/>
                <a:moveTo>
                  <a:pt x="327" y="28"/>
                </a:moveTo>
                <a:cubicBezTo>
                  <a:pt x="346" y="28"/>
                  <a:pt x="346" y="28"/>
                  <a:pt x="346" y="28"/>
                </a:cubicBezTo>
                <a:cubicBezTo>
                  <a:pt x="375" y="0"/>
                  <a:pt x="375" y="0"/>
                  <a:pt x="375" y="0"/>
                </a:cubicBezTo>
                <a:cubicBezTo>
                  <a:pt x="355" y="0"/>
                  <a:pt x="355" y="0"/>
                  <a:pt x="355" y="0"/>
                </a:cubicBezTo>
                <a:cubicBezTo>
                  <a:pt x="327" y="28"/>
                  <a:pt x="327" y="28"/>
                  <a:pt x="327" y="28"/>
                </a:cubicBezTo>
                <a:close/>
                <a:moveTo>
                  <a:pt x="360" y="28"/>
                </a:moveTo>
                <a:cubicBezTo>
                  <a:pt x="388" y="0"/>
                  <a:pt x="388" y="0"/>
                  <a:pt x="388" y="0"/>
                </a:cubicBezTo>
                <a:cubicBezTo>
                  <a:pt x="408" y="0"/>
                  <a:pt x="408" y="0"/>
                  <a:pt x="408" y="0"/>
                </a:cubicBezTo>
                <a:cubicBezTo>
                  <a:pt x="379" y="28"/>
                  <a:pt x="379" y="28"/>
                  <a:pt x="379" y="28"/>
                </a:cubicBezTo>
                <a:cubicBezTo>
                  <a:pt x="360" y="28"/>
                  <a:pt x="360" y="28"/>
                  <a:pt x="360" y="28"/>
                </a:cubicBezTo>
                <a:close/>
                <a:moveTo>
                  <a:pt x="393" y="28"/>
                </a:moveTo>
                <a:cubicBezTo>
                  <a:pt x="413" y="28"/>
                  <a:pt x="413" y="28"/>
                  <a:pt x="413" y="28"/>
                </a:cubicBezTo>
                <a:cubicBezTo>
                  <a:pt x="441" y="0"/>
                  <a:pt x="441" y="0"/>
                  <a:pt x="441" y="0"/>
                </a:cubicBezTo>
                <a:cubicBezTo>
                  <a:pt x="421" y="0"/>
                  <a:pt x="421" y="0"/>
                  <a:pt x="421" y="0"/>
                </a:cubicBezTo>
                <a:cubicBezTo>
                  <a:pt x="393" y="28"/>
                  <a:pt x="393" y="28"/>
                  <a:pt x="393" y="28"/>
                </a:cubicBezTo>
                <a:close/>
                <a:moveTo>
                  <a:pt x="426" y="28"/>
                </a:moveTo>
                <a:cubicBezTo>
                  <a:pt x="455" y="0"/>
                  <a:pt x="455" y="0"/>
                  <a:pt x="455" y="0"/>
                </a:cubicBezTo>
                <a:cubicBezTo>
                  <a:pt x="474" y="0"/>
                  <a:pt x="474" y="0"/>
                  <a:pt x="474" y="0"/>
                </a:cubicBezTo>
                <a:cubicBezTo>
                  <a:pt x="446" y="28"/>
                  <a:pt x="446" y="28"/>
                  <a:pt x="446" y="28"/>
                </a:cubicBezTo>
                <a:cubicBezTo>
                  <a:pt x="426" y="28"/>
                  <a:pt x="426" y="28"/>
                  <a:pt x="426" y="28"/>
                </a:cubicBezTo>
                <a:close/>
                <a:moveTo>
                  <a:pt x="459" y="28"/>
                </a:moveTo>
                <a:cubicBezTo>
                  <a:pt x="479" y="28"/>
                  <a:pt x="479" y="28"/>
                  <a:pt x="479" y="28"/>
                </a:cubicBezTo>
                <a:cubicBezTo>
                  <a:pt x="507" y="0"/>
                  <a:pt x="507" y="0"/>
                  <a:pt x="507" y="0"/>
                </a:cubicBezTo>
                <a:cubicBezTo>
                  <a:pt x="488" y="0"/>
                  <a:pt x="488" y="0"/>
                  <a:pt x="488" y="0"/>
                </a:cubicBezTo>
                <a:cubicBezTo>
                  <a:pt x="459" y="28"/>
                  <a:pt x="459" y="28"/>
                  <a:pt x="459" y="28"/>
                </a:cubicBezTo>
                <a:close/>
                <a:moveTo>
                  <a:pt x="493" y="28"/>
                </a:moveTo>
                <a:cubicBezTo>
                  <a:pt x="521" y="0"/>
                  <a:pt x="521" y="0"/>
                  <a:pt x="521" y="0"/>
                </a:cubicBezTo>
                <a:cubicBezTo>
                  <a:pt x="540" y="0"/>
                  <a:pt x="540" y="0"/>
                  <a:pt x="540" y="0"/>
                </a:cubicBezTo>
                <a:cubicBezTo>
                  <a:pt x="512" y="28"/>
                  <a:pt x="512" y="28"/>
                  <a:pt x="512" y="28"/>
                </a:cubicBezTo>
                <a:cubicBezTo>
                  <a:pt x="493" y="28"/>
                  <a:pt x="493" y="28"/>
                  <a:pt x="493" y="28"/>
                </a:cubicBezTo>
                <a:close/>
                <a:moveTo>
                  <a:pt x="526" y="28"/>
                </a:moveTo>
                <a:cubicBezTo>
                  <a:pt x="545" y="28"/>
                  <a:pt x="545" y="28"/>
                  <a:pt x="545" y="28"/>
                </a:cubicBezTo>
                <a:cubicBezTo>
                  <a:pt x="574" y="0"/>
                  <a:pt x="574" y="0"/>
                  <a:pt x="574" y="0"/>
                </a:cubicBezTo>
                <a:cubicBezTo>
                  <a:pt x="559" y="0"/>
                  <a:pt x="559" y="0"/>
                  <a:pt x="559" y="0"/>
                </a:cubicBezTo>
                <a:cubicBezTo>
                  <a:pt x="554" y="0"/>
                  <a:pt x="554" y="0"/>
                  <a:pt x="554" y="0"/>
                </a:cubicBezTo>
                <a:cubicBezTo>
                  <a:pt x="526" y="28"/>
                  <a:pt x="526" y="28"/>
                  <a:pt x="526" y="28"/>
                </a:cubicBezTo>
                <a:close/>
                <a:moveTo>
                  <a:pt x="559" y="28"/>
                </a:moveTo>
                <a:cubicBezTo>
                  <a:pt x="587" y="0"/>
                  <a:pt x="587" y="0"/>
                  <a:pt x="587" y="0"/>
                </a:cubicBezTo>
                <a:cubicBezTo>
                  <a:pt x="588" y="0"/>
                  <a:pt x="588" y="0"/>
                  <a:pt x="588" y="0"/>
                </a:cubicBezTo>
                <a:cubicBezTo>
                  <a:pt x="591" y="0"/>
                  <a:pt x="593" y="1"/>
                  <a:pt x="594" y="2"/>
                </a:cubicBezTo>
                <a:cubicBezTo>
                  <a:pt x="596" y="4"/>
                  <a:pt x="597" y="6"/>
                  <a:pt x="597" y="8"/>
                </a:cubicBezTo>
                <a:cubicBezTo>
                  <a:pt x="597" y="10"/>
                  <a:pt x="597" y="10"/>
                  <a:pt x="597" y="10"/>
                </a:cubicBezTo>
                <a:cubicBezTo>
                  <a:pt x="578" y="28"/>
                  <a:pt x="578" y="28"/>
                  <a:pt x="578" y="28"/>
                </a:cubicBezTo>
                <a:cubicBezTo>
                  <a:pt x="559" y="28"/>
                  <a:pt x="559" y="28"/>
                  <a:pt x="559" y="28"/>
                </a:cubicBezTo>
                <a:close/>
                <a:moveTo>
                  <a:pt x="10" y="0"/>
                </a:moveTo>
                <a:cubicBezTo>
                  <a:pt x="0" y="9"/>
                  <a:pt x="0" y="9"/>
                  <a:pt x="0" y="9"/>
                </a:cubicBezTo>
                <a:cubicBezTo>
                  <a:pt x="0" y="8"/>
                  <a:pt x="0" y="8"/>
                  <a:pt x="0" y="8"/>
                </a:cubicBezTo>
                <a:cubicBezTo>
                  <a:pt x="0" y="6"/>
                  <a:pt x="1" y="4"/>
                  <a:pt x="2" y="2"/>
                </a:cubicBezTo>
                <a:cubicBezTo>
                  <a:pt x="2" y="2"/>
                  <a:pt x="2" y="2"/>
                  <a:pt x="2" y="2"/>
                </a:cubicBezTo>
                <a:cubicBezTo>
                  <a:pt x="4" y="1"/>
                  <a:pt x="6" y="0"/>
                  <a:pt x="8" y="0"/>
                </a:cubicBezTo>
                <a:lnTo>
                  <a:pt x="10" y="0"/>
                </a:ln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24" name="Freeform 324"/>
          <p:cNvSpPr>
            <a:spLocks noEditPoints="1"/>
          </p:cNvSpPr>
          <p:nvPr/>
        </p:nvSpPr>
        <p:spPr bwMode="auto">
          <a:xfrm>
            <a:off x="4368801" y="1350963"/>
            <a:ext cx="763588" cy="474662"/>
          </a:xfrm>
          <a:custGeom>
            <a:avLst/>
            <a:gdLst>
              <a:gd name="T0" fmla="*/ 166 w 481"/>
              <a:gd name="T1" fmla="*/ 299 h 299"/>
              <a:gd name="T2" fmla="*/ 481 w 481"/>
              <a:gd name="T3" fmla="*/ 0 h 299"/>
              <a:gd name="T4" fmla="*/ 151 w 481"/>
              <a:gd name="T5" fmla="*/ 299 h 299"/>
              <a:gd name="T6" fmla="*/ 450 w 481"/>
              <a:gd name="T7" fmla="*/ 0 h 299"/>
              <a:gd name="T8" fmla="*/ 116 w 481"/>
              <a:gd name="T9" fmla="*/ 299 h 299"/>
              <a:gd name="T10" fmla="*/ 415 w 481"/>
              <a:gd name="T11" fmla="*/ 0 h 299"/>
              <a:gd name="T12" fmla="*/ 81 w 481"/>
              <a:gd name="T13" fmla="*/ 299 h 299"/>
              <a:gd name="T14" fmla="*/ 380 w 481"/>
              <a:gd name="T15" fmla="*/ 0 h 299"/>
              <a:gd name="T16" fmla="*/ 45 w 481"/>
              <a:gd name="T17" fmla="*/ 299 h 299"/>
              <a:gd name="T18" fmla="*/ 345 w 481"/>
              <a:gd name="T19" fmla="*/ 0 h 299"/>
              <a:gd name="T20" fmla="*/ 10 w 481"/>
              <a:gd name="T21" fmla="*/ 299 h 299"/>
              <a:gd name="T22" fmla="*/ 289 w 481"/>
              <a:gd name="T23" fmla="*/ 0 h 299"/>
              <a:gd name="T24" fmla="*/ 274 w 481"/>
              <a:gd name="T25" fmla="*/ 0 h 299"/>
              <a:gd name="T26" fmla="*/ 254 w 481"/>
              <a:gd name="T27" fmla="*/ 0 h 299"/>
              <a:gd name="T28" fmla="*/ 239 w 481"/>
              <a:gd name="T29" fmla="*/ 0 h 299"/>
              <a:gd name="T30" fmla="*/ 219 w 481"/>
              <a:gd name="T31" fmla="*/ 0 h 299"/>
              <a:gd name="T32" fmla="*/ 204 w 481"/>
              <a:gd name="T33" fmla="*/ 0 h 299"/>
              <a:gd name="T34" fmla="*/ 183 w 481"/>
              <a:gd name="T35" fmla="*/ 0 h 299"/>
              <a:gd name="T36" fmla="*/ 169 w 481"/>
              <a:gd name="T37" fmla="*/ 0 h 299"/>
              <a:gd name="T38" fmla="*/ 148 w 481"/>
              <a:gd name="T39" fmla="*/ 0 h 299"/>
              <a:gd name="T40" fmla="*/ 134 w 481"/>
              <a:gd name="T41" fmla="*/ 0 h 299"/>
              <a:gd name="T42" fmla="*/ 0 w 481"/>
              <a:gd name="T43" fmla="*/ 134 h 299"/>
              <a:gd name="T44" fmla="*/ 98 w 481"/>
              <a:gd name="T45" fmla="*/ 0 h 299"/>
              <a:gd name="T46" fmla="*/ 0 w 481"/>
              <a:gd name="T47" fmla="*/ 98 h 299"/>
              <a:gd name="T48" fmla="*/ 63 w 481"/>
              <a:gd name="T49" fmla="*/ 0 h 299"/>
              <a:gd name="T50" fmla="*/ 0 w 481"/>
              <a:gd name="T51" fmla="*/ 63 h 299"/>
              <a:gd name="T52" fmla="*/ 28 w 481"/>
              <a:gd name="T53" fmla="*/ 0 h 299"/>
              <a:gd name="T54" fmla="*/ 0 w 481"/>
              <a:gd name="T55" fmla="*/ 28 h 299"/>
              <a:gd name="T56" fmla="*/ 201 w 481"/>
              <a:gd name="T57" fmla="*/ 299 h 299"/>
              <a:gd name="T58" fmla="*/ 221 w 481"/>
              <a:gd name="T59" fmla="*/ 299 h 299"/>
              <a:gd name="T60" fmla="*/ 236 w 481"/>
              <a:gd name="T61" fmla="*/ 299 h 299"/>
              <a:gd name="T62" fmla="*/ 257 w 481"/>
              <a:gd name="T63" fmla="*/ 299 h 299"/>
              <a:gd name="T64" fmla="*/ 271 w 481"/>
              <a:gd name="T65" fmla="*/ 299 h 299"/>
              <a:gd name="T66" fmla="*/ 292 w 481"/>
              <a:gd name="T67" fmla="*/ 299 h 299"/>
              <a:gd name="T68" fmla="*/ 305 w 481"/>
              <a:gd name="T69" fmla="*/ 299 h 299"/>
              <a:gd name="T70" fmla="*/ 327 w 481"/>
              <a:gd name="T71" fmla="*/ 299 h 299"/>
              <a:gd name="T72" fmla="*/ 342 w 481"/>
              <a:gd name="T73" fmla="*/ 299 h 299"/>
              <a:gd name="T74" fmla="*/ 362 w 481"/>
              <a:gd name="T75" fmla="*/ 299 h 299"/>
              <a:gd name="T76" fmla="*/ 376 w 481"/>
              <a:gd name="T77" fmla="*/ 299 h 299"/>
              <a:gd name="T78" fmla="*/ 397 w 481"/>
              <a:gd name="T79" fmla="*/ 299 h 299"/>
              <a:gd name="T80" fmla="*/ 411 w 481"/>
              <a:gd name="T81" fmla="*/ 299 h 299"/>
              <a:gd name="T82" fmla="*/ 432 w 481"/>
              <a:gd name="T83" fmla="*/ 299 h 299"/>
              <a:gd name="T84" fmla="*/ 446 w 481"/>
              <a:gd name="T85" fmla="*/ 299 h 299"/>
              <a:gd name="T86" fmla="*/ 468 w 481"/>
              <a:gd name="T87" fmla="*/ 299 h 299"/>
              <a:gd name="T88" fmla="*/ 481 w 481"/>
              <a:gd name="T89" fmla="*/ 299 h 299"/>
              <a:gd name="T90" fmla="*/ 481 w 481"/>
              <a:gd name="T91" fmla="*/ 299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81" h="299">
                <a:moveTo>
                  <a:pt x="481" y="0"/>
                </a:moveTo>
                <a:lnTo>
                  <a:pt x="464" y="0"/>
                </a:lnTo>
                <a:lnTo>
                  <a:pt x="166" y="299"/>
                </a:lnTo>
                <a:lnTo>
                  <a:pt x="186" y="299"/>
                </a:lnTo>
                <a:lnTo>
                  <a:pt x="481" y="3"/>
                </a:lnTo>
                <a:lnTo>
                  <a:pt x="481" y="0"/>
                </a:lnTo>
                <a:lnTo>
                  <a:pt x="481" y="0"/>
                </a:lnTo>
                <a:close/>
                <a:moveTo>
                  <a:pt x="450" y="0"/>
                </a:moveTo>
                <a:lnTo>
                  <a:pt x="151" y="299"/>
                </a:lnTo>
                <a:lnTo>
                  <a:pt x="130" y="299"/>
                </a:lnTo>
                <a:lnTo>
                  <a:pt x="429" y="0"/>
                </a:lnTo>
                <a:lnTo>
                  <a:pt x="450" y="0"/>
                </a:lnTo>
                <a:lnTo>
                  <a:pt x="450" y="0"/>
                </a:lnTo>
                <a:close/>
                <a:moveTo>
                  <a:pt x="415" y="0"/>
                </a:moveTo>
                <a:lnTo>
                  <a:pt x="116" y="299"/>
                </a:lnTo>
                <a:lnTo>
                  <a:pt x="95" y="299"/>
                </a:lnTo>
                <a:lnTo>
                  <a:pt x="394" y="0"/>
                </a:lnTo>
                <a:lnTo>
                  <a:pt x="415" y="0"/>
                </a:lnTo>
                <a:lnTo>
                  <a:pt x="415" y="0"/>
                </a:lnTo>
                <a:close/>
                <a:moveTo>
                  <a:pt x="380" y="0"/>
                </a:moveTo>
                <a:lnTo>
                  <a:pt x="81" y="299"/>
                </a:lnTo>
                <a:lnTo>
                  <a:pt x="60" y="299"/>
                </a:lnTo>
                <a:lnTo>
                  <a:pt x="358" y="0"/>
                </a:lnTo>
                <a:lnTo>
                  <a:pt x="380" y="0"/>
                </a:lnTo>
                <a:lnTo>
                  <a:pt x="380" y="0"/>
                </a:lnTo>
                <a:close/>
                <a:moveTo>
                  <a:pt x="345" y="0"/>
                </a:moveTo>
                <a:lnTo>
                  <a:pt x="45" y="299"/>
                </a:lnTo>
                <a:lnTo>
                  <a:pt x="25" y="299"/>
                </a:lnTo>
                <a:lnTo>
                  <a:pt x="323" y="0"/>
                </a:lnTo>
                <a:lnTo>
                  <a:pt x="345" y="0"/>
                </a:lnTo>
                <a:lnTo>
                  <a:pt x="345" y="0"/>
                </a:lnTo>
                <a:close/>
                <a:moveTo>
                  <a:pt x="310" y="0"/>
                </a:moveTo>
                <a:lnTo>
                  <a:pt x="10" y="299"/>
                </a:lnTo>
                <a:lnTo>
                  <a:pt x="0" y="299"/>
                </a:lnTo>
                <a:lnTo>
                  <a:pt x="0" y="288"/>
                </a:lnTo>
                <a:lnTo>
                  <a:pt x="289" y="0"/>
                </a:lnTo>
                <a:lnTo>
                  <a:pt x="310" y="0"/>
                </a:lnTo>
                <a:lnTo>
                  <a:pt x="310" y="0"/>
                </a:lnTo>
                <a:close/>
                <a:moveTo>
                  <a:pt x="274" y="0"/>
                </a:moveTo>
                <a:lnTo>
                  <a:pt x="0" y="273"/>
                </a:lnTo>
                <a:lnTo>
                  <a:pt x="0" y="253"/>
                </a:lnTo>
                <a:lnTo>
                  <a:pt x="254" y="0"/>
                </a:lnTo>
                <a:lnTo>
                  <a:pt x="274" y="0"/>
                </a:lnTo>
                <a:lnTo>
                  <a:pt x="274" y="0"/>
                </a:lnTo>
                <a:close/>
                <a:moveTo>
                  <a:pt x="239" y="0"/>
                </a:moveTo>
                <a:lnTo>
                  <a:pt x="0" y="238"/>
                </a:lnTo>
                <a:lnTo>
                  <a:pt x="0" y="218"/>
                </a:lnTo>
                <a:lnTo>
                  <a:pt x="219" y="0"/>
                </a:lnTo>
                <a:lnTo>
                  <a:pt x="239" y="0"/>
                </a:lnTo>
                <a:lnTo>
                  <a:pt x="239" y="0"/>
                </a:lnTo>
                <a:close/>
                <a:moveTo>
                  <a:pt x="204" y="0"/>
                </a:moveTo>
                <a:lnTo>
                  <a:pt x="0" y="203"/>
                </a:lnTo>
                <a:lnTo>
                  <a:pt x="0" y="182"/>
                </a:lnTo>
                <a:lnTo>
                  <a:pt x="183" y="0"/>
                </a:lnTo>
                <a:lnTo>
                  <a:pt x="204" y="0"/>
                </a:lnTo>
                <a:lnTo>
                  <a:pt x="204" y="0"/>
                </a:lnTo>
                <a:close/>
                <a:moveTo>
                  <a:pt x="169" y="0"/>
                </a:moveTo>
                <a:lnTo>
                  <a:pt x="0" y="169"/>
                </a:lnTo>
                <a:lnTo>
                  <a:pt x="0" y="147"/>
                </a:lnTo>
                <a:lnTo>
                  <a:pt x="148" y="0"/>
                </a:lnTo>
                <a:lnTo>
                  <a:pt x="169" y="0"/>
                </a:lnTo>
                <a:lnTo>
                  <a:pt x="169" y="0"/>
                </a:lnTo>
                <a:close/>
                <a:moveTo>
                  <a:pt x="134" y="0"/>
                </a:moveTo>
                <a:lnTo>
                  <a:pt x="113" y="0"/>
                </a:lnTo>
                <a:lnTo>
                  <a:pt x="0" y="112"/>
                </a:lnTo>
                <a:lnTo>
                  <a:pt x="0" y="134"/>
                </a:lnTo>
                <a:lnTo>
                  <a:pt x="134" y="0"/>
                </a:lnTo>
                <a:lnTo>
                  <a:pt x="134" y="0"/>
                </a:lnTo>
                <a:close/>
                <a:moveTo>
                  <a:pt x="98" y="0"/>
                </a:moveTo>
                <a:lnTo>
                  <a:pt x="78" y="0"/>
                </a:lnTo>
                <a:lnTo>
                  <a:pt x="0" y="77"/>
                </a:lnTo>
                <a:lnTo>
                  <a:pt x="0" y="98"/>
                </a:lnTo>
                <a:lnTo>
                  <a:pt x="98" y="0"/>
                </a:lnTo>
                <a:lnTo>
                  <a:pt x="98" y="0"/>
                </a:lnTo>
                <a:close/>
                <a:moveTo>
                  <a:pt x="63" y="0"/>
                </a:moveTo>
                <a:lnTo>
                  <a:pt x="43" y="0"/>
                </a:lnTo>
                <a:lnTo>
                  <a:pt x="0" y="42"/>
                </a:lnTo>
                <a:lnTo>
                  <a:pt x="0" y="63"/>
                </a:lnTo>
                <a:lnTo>
                  <a:pt x="63" y="0"/>
                </a:lnTo>
                <a:lnTo>
                  <a:pt x="63" y="0"/>
                </a:lnTo>
                <a:close/>
                <a:moveTo>
                  <a:pt x="28" y="0"/>
                </a:moveTo>
                <a:lnTo>
                  <a:pt x="8" y="0"/>
                </a:lnTo>
                <a:lnTo>
                  <a:pt x="0" y="6"/>
                </a:lnTo>
                <a:lnTo>
                  <a:pt x="0" y="28"/>
                </a:lnTo>
                <a:lnTo>
                  <a:pt x="28" y="0"/>
                </a:lnTo>
                <a:lnTo>
                  <a:pt x="28" y="0"/>
                </a:lnTo>
                <a:close/>
                <a:moveTo>
                  <a:pt x="201" y="299"/>
                </a:moveTo>
                <a:lnTo>
                  <a:pt x="481" y="18"/>
                </a:lnTo>
                <a:lnTo>
                  <a:pt x="481" y="38"/>
                </a:lnTo>
                <a:lnTo>
                  <a:pt x="221" y="299"/>
                </a:lnTo>
                <a:lnTo>
                  <a:pt x="201" y="299"/>
                </a:lnTo>
                <a:lnTo>
                  <a:pt x="201" y="299"/>
                </a:lnTo>
                <a:close/>
                <a:moveTo>
                  <a:pt x="236" y="299"/>
                </a:moveTo>
                <a:lnTo>
                  <a:pt x="481" y="53"/>
                </a:lnTo>
                <a:lnTo>
                  <a:pt x="481" y="73"/>
                </a:lnTo>
                <a:lnTo>
                  <a:pt x="257" y="299"/>
                </a:lnTo>
                <a:lnTo>
                  <a:pt x="236" y="299"/>
                </a:lnTo>
                <a:lnTo>
                  <a:pt x="236" y="299"/>
                </a:lnTo>
                <a:close/>
                <a:moveTo>
                  <a:pt x="271" y="299"/>
                </a:moveTo>
                <a:lnTo>
                  <a:pt x="481" y="88"/>
                </a:lnTo>
                <a:lnTo>
                  <a:pt x="481" y="109"/>
                </a:lnTo>
                <a:lnTo>
                  <a:pt x="292" y="299"/>
                </a:lnTo>
                <a:lnTo>
                  <a:pt x="271" y="299"/>
                </a:lnTo>
                <a:lnTo>
                  <a:pt x="271" y="299"/>
                </a:lnTo>
                <a:close/>
                <a:moveTo>
                  <a:pt x="305" y="299"/>
                </a:moveTo>
                <a:lnTo>
                  <a:pt x="481" y="123"/>
                </a:lnTo>
                <a:lnTo>
                  <a:pt x="481" y="144"/>
                </a:lnTo>
                <a:lnTo>
                  <a:pt x="327" y="299"/>
                </a:lnTo>
                <a:lnTo>
                  <a:pt x="305" y="299"/>
                </a:lnTo>
                <a:lnTo>
                  <a:pt x="305" y="299"/>
                </a:lnTo>
                <a:close/>
                <a:moveTo>
                  <a:pt x="342" y="299"/>
                </a:moveTo>
                <a:lnTo>
                  <a:pt x="481" y="158"/>
                </a:lnTo>
                <a:lnTo>
                  <a:pt x="481" y="179"/>
                </a:lnTo>
                <a:lnTo>
                  <a:pt x="362" y="299"/>
                </a:lnTo>
                <a:lnTo>
                  <a:pt x="342" y="299"/>
                </a:lnTo>
                <a:lnTo>
                  <a:pt x="342" y="299"/>
                </a:lnTo>
                <a:close/>
                <a:moveTo>
                  <a:pt x="376" y="299"/>
                </a:moveTo>
                <a:lnTo>
                  <a:pt x="481" y="194"/>
                </a:lnTo>
                <a:lnTo>
                  <a:pt x="481" y="214"/>
                </a:lnTo>
                <a:lnTo>
                  <a:pt x="397" y="299"/>
                </a:lnTo>
                <a:lnTo>
                  <a:pt x="376" y="299"/>
                </a:lnTo>
                <a:lnTo>
                  <a:pt x="376" y="299"/>
                </a:lnTo>
                <a:close/>
                <a:moveTo>
                  <a:pt x="411" y="299"/>
                </a:moveTo>
                <a:lnTo>
                  <a:pt x="481" y="229"/>
                </a:lnTo>
                <a:lnTo>
                  <a:pt x="481" y="249"/>
                </a:lnTo>
                <a:lnTo>
                  <a:pt x="432" y="299"/>
                </a:lnTo>
                <a:lnTo>
                  <a:pt x="411" y="299"/>
                </a:lnTo>
                <a:lnTo>
                  <a:pt x="411" y="299"/>
                </a:lnTo>
                <a:close/>
                <a:moveTo>
                  <a:pt x="446" y="299"/>
                </a:moveTo>
                <a:lnTo>
                  <a:pt x="481" y="264"/>
                </a:lnTo>
                <a:lnTo>
                  <a:pt x="481" y="284"/>
                </a:lnTo>
                <a:lnTo>
                  <a:pt x="468" y="299"/>
                </a:lnTo>
                <a:lnTo>
                  <a:pt x="446" y="299"/>
                </a:lnTo>
                <a:lnTo>
                  <a:pt x="446" y="299"/>
                </a:lnTo>
                <a:close/>
                <a:moveTo>
                  <a:pt x="481" y="299"/>
                </a:moveTo>
                <a:lnTo>
                  <a:pt x="481" y="299"/>
                </a:lnTo>
                <a:lnTo>
                  <a:pt x="481" y="299"/>
                </a:lnTo>
                <a:lnTo>
                  <a:pt x="481" y="299"/>
                </a:lnTo>
                <a:close/>
              </a:path>
            </a:pathLst>
          </a:custGeom>
          <a:solidFill>
            <a:srgbClr val="AFDC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25" name="Freeform 325"/>
          <p:cNvSpPr>
            <a:spLocks noEditPoints="1"/>
          </p:cNvSpPr>
          <p:nvPr/>
        </p:nvSpPr>
        <p:spPr bwMode="auto">
          <a:xfrm>
            <a:off x="4232276" y="1287463"/>
            <a:ext cx="1039813" cy="666750"/>
          </a:xfrm>
          <a:custGeom>
            <a:avLst/>
            <a:gdLst>
              <a:gd name="T0" fmla="*/ 599 w 619"/>
              <a:gd name="T1" fmla="*/ 386 h 397"/>
              <a:gd name="T2" fmla="*/ 605 w 619"/>
              <a:gd name="T3" fmla="*/ 384 h 397"/>
              <a:gd name="T4" fmla="*/ 608 w 619"/>
              <a:gd name="T5" fmla="*/ 366 h 397"/>
              <a:gd name="T6" fmla="*/ 599 w 619"/>
              <a:gd name="T7" fmla="*/ 358 h 397"/>
              <a:gd name="T8" fmla="*/ 49 w 619"/>
              <a:gd name="T9" fmla="*/ 358 h 397"/>
              <a:gd name="T10" fmla="*/ 13 w 619"/>
              <a:gd name="T11" fmla="*/ 360 h 397"/>
              <a:gd name="T12" fmla="*/ 11 w 619"/>
              <a:gd name="T13" fmla="*/ 366 h 397"/>
              <a:gd name="T14" fmla="*/ 13 w 619"/>
              <a:gd name="T15" fmla="*/ 384 h 397"/>
              <a:gd name="T16" fmla="*/ 62 w 619"/>
              <a:gd name="T17" fmla="*/ 0 h 397"/>
              <a:gd name="T18" fmla="*/ 570 w 619"/>
              <a:gd name="T19" fmla="*/ 6 h 397"/>
              <a:gd name="T20" fmla="*/ 575 w 619"/>
              <a:gd name="T21" fmla="*/ 347 h 397"/>
              <a:gd name="T22" fmla="*/ 613 w 619"/>
              <a:gd name="T23" fmla="*/ 352 h 397"/>
              <a:gd name="T24" fmla="*/ 619 w 619"/>
              <a:gd name="T25" fmla="*/ 378 h 397"/>
              <a:gd name="T26" fmla="*/ 613 w 619"/>
              <a:gd name="T27" fmla="*/ 392 h 397"/>
              <a:gd name="T28" fmla="*/ 599 w 619"/>
              <a:gd name="T29" fmla="*/ 397 h 397"/>
              <a:gd name="T30" fmla="*/ 6 w 619"/>
              <a:gd name="T31" fmla="*/ 392 h 397"/>
              <a:gd name="T32" fmla="*/ 0 w 619"/>
              <a:gd name="T33" fmla="*/ 378 h 397"/>
              <a:gd name="T34" fmla="*/ 5 w 619"/>
              <a:gd name="T35" fmla="*/ 353 h 397"/>
              <a:gd name="T36" fmla="*/ 19 w 619"/>
              <a:gd name="T37" fmla="*/ 347 h 397"/>
              <a:gd name="T38" fmla="*/ 43 w 619"/>
              <a:gd name="T39" fmla="*/ 20 h 397"/>
              <a:gd name="T40" fmla="*/ 49 w 619"/>
              <a:gd name="T41" fmla="*/ 6 h 397"/>
              <a:gd name="T42" fmla="*/ 62 w 619"/>
              <a:gd name="T43" fmla="*/ 0 h 397"/>
              <a:gd name="T44" fmla="*/ 62 w 619"/>
              <a:gd name="T45" fmla="*/ 11 h 397"/>
              <a:gd name="T46" fmla="*/ 57 w 619"/>
              <a:gd name="T47" fmla="*/ 14 h 397"/>
              <a:gd name="T48" fmla="*/ 54 w 619"/>
              <a:gd name="T49" fmla="*/ 347 h 397"/>
              <a:gd name="T50" fmla="*/ 564 w 619"/>
              <a:gd name="T51" fmla="*/ 20 h 397"/>
              <a:gd name="T52" fmla="*/ 556 w 619"/>
              <a:gd name="T53" fmla="*/ 11 h 397"/>
              <a:gd name="T54" fmla="*/ 211 w 619"/>
              <a:gd name="T55" fmla="*/ 371 h 397"/>
              <a:gd name="T56" fmla="*/ 398 w 619"/>
              <a:gd name="T57" fmla="*/ 366 h 397"/>
              <a:gd name="T58" fmla="*/ 398 w 619"/>
              <a:gd name="T59" fmla="*/ 377 h 397"/>
              <a:gd name="T60" fmla="*/ 77 w 619"/>
              <a:gd name="T61" fmla="*/ 27 h 397"/>
              <a:gd name="T62" fmla="*/ 71 w 619"/>
              <a:gd name="T63" fmla="*/ 326 h 397"/>
              <a:gd name="T64" fmla="*/ 542 w 619"/>
              <a:gd name="T65" fmla="*/ 331 h 397"/>
              <a:gd name="T66" fmla="*/ 547 w 619"/>
              <a:gd name="T67" fmla="*/ 32 h 397"/>
              <a:gd name="T68" fmla="*/ 77 w 619"/>
              <a:gd name="T69" fmla="*/ 27 h 397"/>
              <a:gd name="T70" fmla="*/ 82 w 619"/>
              <a:gd name="T71" fmla="*/ 38 h 397"/>
              <a:gd name="T72" fmla="*/ 536 w 619"/>
              <a:gd name="T73" fmla="*/ 320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619" h="397">
                <a:moveTo>
                  <a:pt x="19" y="386"/>
                </a:moveTo>
                <a:cubicBezTo>
                  <a:pt x="599" y="386"/>
                  <a:pt x="599" y="386"/>
                  <a:pt x="599" y="386"/>
                </a:cubicBezTo>
                <a:cubicBezTo>
                  <a:pt x="602" y="386"/>
                  <a:pt x="604" y="385"/>
                  <a:pt x="605" y="384"/>
                </a:cubicBezTo>
                <a:cubicBezTo>
                  <a:pt x="605" y="384"/>
                  <a:pt x="605" y="384"/>
                  <a:pt x="605" y="384"/>
                </a:cubicBezTo>
                <a:cubicBezTo>
                  <a:pt x="607" y="382"/>
                  <a:pt x="608" y="380"/>
                  <a:pt x="608" y="378"/>
                </a:cubicBezTo>
                <a:cubicBezTo>
                  <a:pt x="608" y="366"/>
                  <a:pt x="608" y="366"/>
                  <a:pt x="608" y="366"/>
                </a:cubicBezTo>
                <a:cubicBezTo>
                  <a:pt x="608" y="364"/>
                  <a:pt x="607" y="362"/>
                  <a:pt x="605" y="360"/>
                </a:cubicBezTo>
                <a:cubicBezTo>
                  <a:pt x="604" y="359"/>
                  <a:pt x="602" y="358"/>
                  <a:pt x="599" y="358"/>
                </a:cubicBezTo>
                <a:cubicBezTo>
                  <a:pt x="570" y="358"/>
                  <a:pt x="570" y="358"/>
                  <a:pt x="570" y="358"/>
                </a:cubicBezTo>
                <a:cubicBezTo>
                  <a:pt x="49" y="358"/>
                  <a:pt x="49" y="358"/>
                  <a:pt x="49" y="358"/>
                </a:cubicBezTo>
                <a:cubicBezTo>
                  <a:pt x="19" y="358"/>
                  <a:pt x="19" y="358"/>
                  <a:pt x="19" y="358"/>
                </a:cubicBezTo>
                <a:cubicBezTo>
                  <a:pt x="17" y="358"/>
                  <a:pt x="15" y="359"/>
                  <a:pt x="13" y="360"/>
                </a:cubicBezTo>
                <a:cubicBezTo>
                  <a:pt x="13" y="360"/>
                  <a:pt x="13" y="360"/>
                  <a:pt x="13" y="360"/>
                </a:cubicBezTo>
                <a:cubicBezTo>
                  <a:pt x="12" y="362"/>
                  <a:pt x="11" y="364"/>
                  <a:pt x="11" y="366"/>
                </a:cubicBezTo>
                <a:cubicBezTo>
                  <a:pt x="11" y="378"/>
                  <a:pt x="11" y="378"/>
                  <a:pt x="11" y="378"/>
                </a:cubicBezTo>
                <a:cubicBezTo>
                  <a:pt x="11" y="380"/>
                  <a:pt x="12" y="382"/>
                  <a:pt x="13" y="384"/>
                </a:cubicBezTo>
                <a:cubicBezTo>
                  <a:pt x="15" y="385"/>
                  <a:pt x="17" y="386"/>
                  <a:pt x="19" y="386"/>
                </a:cubicBezTo>
                <a:close/>
                <a:moveTo>
                  <a:pt x="62" y="0"/>
                </a:moveTo>
                <a:cubicBezTo>
                  <a:pt x="556" y="0"/>
                  <a:pt x="556" y="0"/>
                  <a:pt x="556" y="0"/>
                </a:cubicBezTo>
                <a:cubicBezTo>
                  <a:pt x="561" y="0"/>
                  <a:pt x="566" y="3"/>
                  <a:pt x="570" y="6"/>
                </a:cubicBezTo>
                <a:cubicBezTo>
                  <a:pt x="573" y="10"/>
                  <a:pt x="575" y="14"/>
                  <a:pt x="575" y="20"/>
                </a:cubicBezTo>
                <a:cubicBezTo>
                  <a:pt x="575" y="347"/>
                  <a:pt x="575" y="347"/>
                  <a:pt x="575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5" y="347"/>
                  <a:pt x="609" y="349"/>
                  <a:pt x="613" y="352"/>
                </a:cubicBezTo>
                <a:cubicBezTo>
                  <a:pt x="616" y="356"/>
                  <a:pt x="619" y="361"/>
                  <a:pt x="619" y="366"/>
                </a:cubicBezTo>
                <a:cubicBezTo>
                  <a:pt x="619" y="378"/>
                  <a:pt x="619" y="378"/>
                  <a:pt x="619" y="378"/>
                </a:cubicBezTo>
                <a:cubicBezTo>
                  <a:pt x="619" y="383"/>
                  <a:pt x="616" y="388"/>
                  <a:pt x="613" y="392"/>
                </a:cubicBezTo>
                <a:cubicBezTo>
                  <a:pt x="613" y="392"/>
                  <a:pt x="613" y="392"/>
                  <a:pt x="613" y="392"/>
                </a:cubicBezTo>
                <a:cubicBezTo>
                  <a:pt x="613" y="392"/>
                  <a:pt x="613" y="392"/>
                  <a:pt x="613" y="392"/>
                </a:cubicBezTo>
                <a:cubicBezTo>
                  <a:pt x="609" y="395"/>
                  <a:pt x="605" y="397"/>
                  <a:pt x="599" y="397"/>
                </a:cubicBezTo>
                <a:cubicBezTo>
                  <a:pt x="19" y="397"/>
                  <a:pt x="19" y="397"/>
                  <a:pt x="19" y="397"/>
                </a:cubicBezTo>
                <a:cubicBezTo>
                  <a:pt x="14" y="397"/>
                  <a:pt x="9" y="395"/>
                  <a:pt x="6" y="392"/>
                </a:cubicBezTo>
                <a:cubicBezTo>
                  <a:pt x="6" y="392"/>
                  <a:pt x="6" y="392"/>
                  <a:pt x="6" y="392"/>
                </a:cubicBezTo>
                <a:cubicBezTo>
                  <a:pt x="2" y="388"/>
                  <a:pt x="0" y="383"/>
                  <a:pt x="0" y="378"/>
                </a:cubicBezTo>
                <a:cubicBezTo>
                  <a:pt x="0" y="366"/>
                  <a:pt x="0" y="366"/>
                  <a:pt x="0" y="366"/>
                </a:cubicBezTo>
                <a:cubicBezTo>
                  <a:pt x="0" y="361"/>
                  <a:pt x="2" y="356"/>
                  <a:pt x="5" y="353"/>
                </a:cubicBezTo>
                <a:cubicBezTo>
                  <a:pt x="5" y="353"/>
                  <a:pt x="5" y="353"/>
                  <a:pt x="6" y="352"/>
                </a:cubicBezTo>
                <a:cubicBezTo>
                  <a:pt x="9" y="349"/>
                  <a:pt x="14" y="347"/>
                  <a:pt x="19" y="347"/>
                </a:cubicBezTo>
                <a:cubicBezTo>
                  <a:pt x="43" y="347"/>
                  <a:pt x="43" y="347"/>
                  <a:pt x="43" y="347"/>
                </a:cubicBezTo>
                <a:cubicBezTo>
                  <a:pt x="43" y="20"/>
                  <a:pt x="43" y="20"/>
                  <a:pt x="43" y="20"/>
                </a:cubicBezTo>
                <a:cubicBezTo>
                  <a:pt x="43" y="14"/>
                  <a:pt x="45" y="10"/>
                  <a:pt x="49" y="6"/>
                </a:cubicBezTo>
                <a:cubicBezTo>
                  <a:pt x="49" y="6"/>
                  <a:pt x="49" y="6"/>
                  <a:pt x="49" y="6"/>
                </a:cubicBezTo>
                <a:cubicBezTo>
                  <a:pt x="49" y="6"/>
                  <a:pt x="49" y="6"/>
                  <a:pt x="49" y="6"/>
                </a:cubicBezTo>
                <a:cubicBezTo>
                  <a:pt x="52" y="3"/>
                  <a:pt x="57" y="0"/>
                  <a:pt x="62" y="0"/>
                </a:cubicBezTo>
                <a:close/>
                <a:moveTo>
                  <a:pt x="556" y="11"/>
                </a:moveTo>
                <a:cubicBezTo>
                  <a:pt x="62" y="11"/>
                  <a:pt x="62" y="11"/>
                  <a:pt x="62" y="11"/>
                </a:cubicBezTo>
                <a:cubicBezTo>
                  <a:pt x="60" y="11"/>
                  <a:pt x="58" y="12"/>
                  <a:pt x="57" y="14"/>
                </a:cubicBezTo>
                <a:cubicBezTo>
                  <a:pt x="57" y="14"/>
                  <a:pt x="57" y="14"/>
                  <a:pt x="57" y="14"/>
                </a:cubicBezTo>
                <a:cubicBezTo>
                  <a:pt x="55" y="15"/>
                  <a:pt x="54" y="17"/>
                  <a:pt x="54" y="20"/>
                </a:cubicBezTo>
                <a:cubicBezTo>
                  <a:pt x="54" y="347"/>
                  <a:pt x="54" y="347"/>
                  <a:pt x="54" y="347"/>
                </a:cubicBezTo>
                <a:cubicBezTo>
                  <a:pt x="564" y="347"/>
                  <a:pt x="564" y="347"/>
                  <a:pt x="564" y="347"/>
                </a:cubicBezTo>
                <a:cubicBezTo>
                  <a:pt x="564" y="20"/>
                  <a:pt x="564" y="20"/>
                  <a:pt x="564" y="20"/>
                </a:cubicBezTo>
                <a:cubicBezTo>
                  <a:pt x="564" y="17"/>
                  <a:pt x="563" y="15"/>
                  <a:pt x="562" y="14"/>
                </a:cubicBezTo>
                <a:cubicBezTo>
                  <a:pt x="560" y="12"/>
                  <a:pt x="558" y="11"/>
                  <a:pt x="556" y="11"/>
                </a:cubicBezTo>
                <a:close/>
                <a:moveTo>
                  <a:pt x="216" y="377"/>
                </a:moveTo>
                <a:cubicBezTo>
                  <a:pt x="213" y="377"/>
                  <a:pt x="211" y="374"/>
                  <a:pt x="211" y="371"/>
                </a:cubicBezTo>
                <a:cubicBezTo>
                  <a:pt x="211" y="368"/>
                  <a:pt x="213" y="366"/>
                  <a:pt x="216" y="366"/>
                </a:cubicBezTo>
                <a:cubicBezTo>
                  <a:pt x="398" y="366"/>
                  <a:pt x="398" y="366"/>
                  <a:pt x="398" y="366"/>
                </a:cubicBezTo>
                <a:cubicBezTo>
                  <a:pt x="401" y="366"/>
                  <a:pt x="404" y="368"/>
                  <a:pt x="404" y="371"/>
                </a:cubicBezTo>
                <a:cubicBezTo>
                  <a:pt x="404" y="374"/>
                  <a:pt x="401" y="377"/>
                  <a:pt x="398" y="377"/>
                </a:cubicBezTo>
                <a:cubicBezTo>
                  <a:pt x="216" y="377"/>
                  <a:pt x="216" y="377"/>
                  <a:pt x="216" y="377"/>
                </a:cubicBezTo>
                <a:close/>
                <a:moveTo>
                  <a:pt x="77" y="27"/>
                </a:moveTo>
                <a:cubicBezTo>
                  <a:pt x="73" y="27"/>
                  <a:pt x="71" y="29"/>
                  <a:pt x="71" y="32"/>
                </a:cubicBezTo>
                <a:cubicBezTo>
                  <a:pt x="71" y="326"/>
                  <a:pt x="71" y="326"/>
                  <a:pt x="71" y="326"/>
                </a:cubicBezTo>
                <a:cubicBezTo>
                  <a:pt x="71" y="329"/>
                  <a:pt x="73" y="331"/>
                  <a:pt x="77" y="331"/>
                </a:cubicBezTo>
                <a:cubicBezTo>
                  <a:pt x="542" y="331"/>
                  <a:pt x="542" y="331"/>
                  <a:pt x="542" y="331"/>
                </a:cubicBezTo>
                <a:cubicBezTo>
                  <a:pt x="545" y="331"/>
                  <a:pt x="547" y="329"/>
                  <a:pt x="547" y="326"/>
                </a:cubicBezTo>
                <a:cubicBezTo>
                  <a:pt x="547" y="32"/>
                  <a:pt x="547" y="32"/>
                  <a:pt x="547" y="32"/>
                </a:cubicBezTo>
                <a:cubicBezTo>
                  <a:pt x="547" y="29"/>
                  <a:pt x="545" y="27"/>
                  <a:pt x="542" y="27"/>
                </a:cubicBezTo>
                <a:cubicBezTo>
                  <a:pt x="77" y="27"/>
                  <a:pt x="77" y="27"/>
                  <a:pt x="77" y="27"/>
                </a:cubicBezTo>
                <a:close/>
                <a:moveTo>
                  <a:pt x="536" y="38"/>
                </a:moveTo>
                <a:cubicBezTo>
                  <a:pt x="82" y="38"/>
                  <a:pt x="82" y="38"/>
                  <a:pt x="82" y="38"/>
                </a:cubicBezTo>
                <a:cubicBezTo>
                  <a:pt x="82" y="320"/>
                  <a:pt x="82" y="320"/>
                  <a:pt x="82" y="320"/>
                </a:cubicBezTo>
                <a:cubicBezTo>
                  <a:pt x="536" y="320"/>
                  <a:pt x="536" y="320"/>
                  <a:pt x="536" y="320"/>
                </a:cubicBezTo>
                <a:lnTo>
                  <a:pt x="536" y="38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26" name="Freeform 326"/>
          <p:cNvSpPr>
            <a:spLocks noEditPoints="1"/>
          </p:cNvSpPr>
          <p:nvPr/>
        </p:nvSpPr>
        <p:spPr bwMode="auto">
          <a:xfrm>
            <a:off x="5461001" y="2954338"/>
            <a:ext cx="649288" cy="31750"/>
          </a:xfrm>
          <a:custGeom>
            <a:avLst/>
            <a:gdLst>
              <a:gd name="T0" fmla="*/ 408 w 409"/>
              <a:gd name="T1" fmla="*/ 0 h 20"/>
              <a:gd name="T2" fmla="*/ 405 w 409"/>
              <a:gd name="T3" fmla="*/ 20 h 20"/>
              <a:gd name="T4" fmla="*/ 409 w 409"/>
              <a:gd name="T5" fmla="*/ 0 h 20"/>
              <a:gd name="T6" fmla="*/ 396 w 409"/>
              <a:gd name="T7" fmla="*/ 0 h 20"/>
              <a:gd name="T8" fmla="*/ 359 w 409"/>
              <a:gd name="T9" fmla="*/ 20 h 20"/>
              <a:gd name="T10" fmla="*/ 396 w 409"/>
              <a:gd name="T11" fmla="*/ 0 h 20"/>
              <a:gd name="T12" fmla="*/ 368 w 409"/>
              <a:gd name="T13" fmla="*/ 0 h 20"/>
              <a:gd name="T14" fmla="*/ 330 w 409"/>
              <a:gd name="T15" fmla="*/ 20 h 20"/>
              <a:gd name="T16" fmla="*/ 368 w 409"/>
              <a:gd name="T17" fmla="*/ 0 h 20"/>
              <a:gd name="T18" fmla="*/ 339 w 409"/>
              <a:gd name="T19" fmla="*/ 0 h 20"/>
              <a:gd name="T20" fmla="*/ 302 w 409"/>
              <a:gd name="T21" fmla="*/ 20 h 20"/>
              <a:gd name="T22" fmla="*/ 339 w 409"/>
              <a:gd name="T23" fmla="*/ 0 h 20"/>
              <a:gd name="T24" fmla="*/ 310 w 409"/>
              <a:gd name="T25" fmla="*/ 0 h 20"/>
              <a:gd name="T26" fmla="*/ 274 w 409"/>
              <a:gd name="T27" fmla="*/ 20 h 20"/>
              <a:gd name="T28" fmla="*/ 310 w 409"/>
              <a:gd name="T29" fmla="*/ 0 h 20"/>
              <a:gd name="T30" fmla="*/ 282 w 409"/>
              <a:gd name="T31" fmla="*/ 0 h 20"/>
              <a:gd name="T32" fmla="*/ 246 w 409"/>
              <a:gd name="T33" fmla="*/ 20 h 20"/>
              <a:gd name="T34" fmla="*/ 282 w 409"/>
              <a:gd name="T35" fmla="*/ 0 h 20"/>
              <a:gd name="T36" fmla="*/ 253 w 409"/>
              <a:gd name="T37" fmla="*/ 0 h 20"/>
              <a:gd name="T38" fmla="*/ 217 w 409"/>
              <a:gd name="T39" fmla="*/ 20 h 20"/>
              <a:gd name="T40" fmla="*/ 253 w 409"/>
              <a:gd name="T41" fmla="*/ 0 h 20"/>
              <a:gd name="T42" fmla="*/ 225 w 409"/>
              <a:gd name="T43" fmla="*/ 0 h 20"/>
              <a:gd name="T44" fmla="*/ 188 w 409"/>
              <a:gd name="T45" fmla="*/ 20 h 20"/>
              <a:gd name="T46" fmla="*/ 225 w 409"/>
              <a:gd name="T47" fmla="*/ 0 h 20"/>
              <a:gd name="T48" fmla="*/ 197 w 409"/>
              <a:gd name="T49" fmla="*/ 0 h 20"/>
              <a:gd name="T50" fmla="*/ 160 w 409"/>
              <a:gd name="T51" fmla="*/ 20 h 20"/>
              <a:gd name="T52" fmla="*/ 197 w 409"/>
              <a:gd name="T53" fmla="*/ 0 h 20"/>
              <a:gd name="T54" fmla="*/ 168 w 409"/>
              <a:gd name="T55" fmla="*/ 0 h 20"/>
              <a:gd name="T56" fmla="*/ 131 w 409"/>
              <a:gd name="T57" fmla="*/ 20 h 20"/>
              <a:gd name="T58" fmla="*/ 168 w 409"/>
              <a:gd name="T59" fmla="*/ 0 h 20"/>
              <a:gd name="T60" fmla="*/ 140 w 409"/>
              <a:gd name="T61" fmla="*/ 0 h 20"/>
              <a:gd name="T62" fmla="*/ 103 w 409"/>
              <a:gd name="T63" fmla="*/ 20 h 20"/>
              <a:gd name="T64" fmla="*/ 140 w 409"/>
              <a:gd name="T65" fmla="*/ 0 h 20"/>
              <a:gd name="T66" fmla="*/ 111 w 409"/>
              <a:gd name="T67" fmla="*/ 0 h 20"/>
              <a:gd name="T68" fmla="*/ 75 w 409"/>
              <a:gd name="T69" fmla="*/ 20 h 20"/>
              <a:gd name="T70" fmla="*/ 111 w 409"/>
              <a:gd name="T71" fmla="*/ 0 h 20"/>
              <a:gd name="T72" fmla="*/ 83 w 409"/>
              <a:gd name="T73" fmla="*/ 0 h 20"/>
              <a:gd name="T74" fmla="*/ 47 w 409"/>
              <a:gd name="T75" fmla="*/ 20 h 20"/>
              <a:gd name="T76" fmla="*/ 83 w 409"/>
              <a:gd name="T77" fmla="*/ 0 h 20"/>
              <a:gd name="T78" fmla="*/ 54 w 409"/>
              <a:gd name="T79" fmla="*/ 0 h 20"/>
              <a:gd name="T80" fmla="*/ 18 w 409"/>
              <a:gd name="T81" fmla="*/ 20 h 20"/>
              <a:gd name="T82" fmla="*/ 54 w 409"/>
              <a:gd name="T83" fmla="*/ 0 h 20"/>
              <a:gd name="T84" fmla="*/ 25 w 409"/>
              <a:gd name="T85" fmla="*/ 0 h 20"/>
              <a:gd name="T86" fmla="*/ 0 w 409"/>
              <a:gd name="T87" fmla="*/ 9 h 20"/>
              <a:gd name="T88" fmla="*/ 6 w 409"/>
              <a:gd name="T89" fmla="*/ 2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409" h="20">
                <a:moveTo>
                  <a:pt x="409" y="0"/>
                </a:moveTo>
                <a:lnTo>
                  <a:pt x="408" y="0"/>
                </a:lnTo>
                <a:lnTo>
                  <a:pt x="388" y="20"/>
                </a:lnTo>
                <a:lnTo>
                  <a:pt x="405" y="20"/>
                </a:lnTo>
                <a:lnTo>
                  <a:pt x="409" y="15"/>
                </a:lnTo>
                <a:lnTo>
                  <a:pt x="409" y="0"/>
                </a:lnTo>
                <a:lnTo>
                  <a:pt x="409" y="0"/>
                </a:lnTo>
                <a:close/>
                <a:moveTo>
                  <a:pt x="396" y="0"/>
                </a:moveTo>
                <a:lnTo>
                  <a:pt x="376" y="20"/>
                </a:lnTo>
                <a:lnTo>
                  <a:pt x="359" y="20"/>
                </a:lnTo>
                <a:lnTo>
                  <a:pt x="379" y="0"/>
                </a:lnTo>
                <a:lnTo>
                  <a:pt x="396" y="0"/>
                </a:lnTo>
                <a:lnTo>
                  <a:pt x="396" y="0"/>
                </a:lnTo>
                <a:close/>
                <a:moveTo>
                  <a:pt x="368" y="0"/>
                </a:moveTo>
                <a:lnTo>
                  <a:pt x="351" y="0"/>
                </a:lnTo>
                <a:lnTo>
                  <a:pt x="330" y="20"/>
                </a:lnTo>
                <a:lnTo>
                  <a:pt x="347" y="20"/>
                </a:lnTo>
                <a:lnTo>
                  <a:pt x="368" y="0"/>
                </a:lnTo>
                <a:lnTo>
                  <a:pt x="368" y="0"/>
                </a:lnTo>
                <a:close/>
                <a:moveTo>
                  <a:pt x="339" y="0"/>
                </a:moveTo>
                <a:lnTo>
                  <a:pt x="319" y="20"/>
                </a:lnTo>
                <a:lnTo>
                  <a:pt x="302" y="20"/>
                </a:lnTo>
                <a:lnTo>
                  <a:pt x="322" y="0"/>
                </a:lnTo>
                <a:lnTo>
                  <a:pt x="339" y="0"/>
                </a:lnTo>
                <a:lnTo>
                  <a:pt x="339" y="0"/>
                </a:lnTo>
                <a:close/>
                <a:moveTo>
                  <a:pt x="310" y="0"/>
                </a:moveTo>
                <a:lnTo>
                  <a:pt x="293" y="0"/>
                </a:lnTo>
                <a:lnTo>
                  <a:pt x="274" y="20"/>
                </a:lnTo>
                <a:lnTo>
                  <a:pt x="290" y="20"/>
                </a:lnTo>
                <a:lnTo>
                  <a:pt x="310" y="0"/>
                </a:lnTo>
                <a:lnTo>
                  <a:pt x="310" y="0"/>
                </a:lnTo>
                <a:close/>
                <a:moveTo>
                  <a:pt x="282" y="0"/>
                </a:moveTo>
                <a:lnTo>
                  <a:pt x="263" y="20"/>
                </a:lnTo>
                <a:lnTo>
                  <a:pt x="246" y="20"/>
                </a:lnTo>
                <a:lnTo>
                  <a:pt x="265" y="0"/>
                </a:lnTo>
                <a:lnTo>
                  <a:pt x="282" y="0"/>
                </a:lnTo>
                <a:lnTo>
                  <a:pt x="282" y="0"/>
                </a:lnTo>
                <a:close/>
                <a:moveTo>
                  <a:pt x="253" y="0"/>
                </a:moveTo>
                <a:lnTo>
                  <a:pt x="236" y="0"/>
                </a:lnTo>
                <a:lnTo>
                  <a:pt x="217" y="20"/>
                </a:lnTo>
                <a:lnTo>
                  <a:pt x="234" y="20"/>
                </a:lnTo>
                <a:lnTo>
                  <a:pt x="253" y="0"/>
                </a:lnTo>
                <a:lnTo>
                  <a:pt x="253" y="0"/>
                </a:lnTo>
                <a:close/>
                <a:moveTo>
                  <a:pt x="225" y="0"/>
                </a:moveTo>
                <a:lnTo>
                  <a:pt x="205" y="20"/>
                </a:lnTo>
                <a:lnTo>
                  <a:pt x="188" y="20"/>
                </a:lnTo>
                <a:lnTo>
                  <a:pt x="209" y="0"/>
                </a:lnTo>
                <a:lnTo>
                  <a:pt x="225" y="0"/>
                </a:lnTo>
                <a:lnTo>
                  <a:pt x="225" y="0"/>
                </a:lnTo>
                <a:close/>
                <a:moveTo>
                  <a:pt x="197" y="0"/>
                </a:moveTo>
                <a:lnTo>
                  <a:pt x="180" y="0"/>
                </a:lnTo>
                <a:lnTo>
                  <a:pt x="160" y="20"/>
                </a:lnTo>
                <a:lnTo>
                  <a:pt x="177" y="20"/>
                </a:lnTo>
                <a:lnTo>
                  <a:pt x="197" y="0"/>
                </a:lnTo>
                <a:lnTo>
                  <a:pt x="197" y="0"/>
                </a:lnTo>
                <a:close/>
                <a:moveTo>
                  <a:pt x="168" y="0"/>
                </a:moveTo>
                <a:lnTo>
                  <a:pt x="148" y="20"/>
                </a:lnTo>
                <a:lnTo>
                  <a:pt x="131" y="20"/>
                </a:lnTo>
                <a:lnTo>
                  <a:pt x="151" y="0"/>
                </a:lnTo>
                <a:lnTo>
                  <a:pt x="168" y="0"/>
                </a:lnTo>
                <a:lnTo>
                  <a:pt x="168" y="0"/>
                </a:lnTo>
                <a:close/>
                <a:moveTo>
                  <a:pt x="140" y="0"/>
                </a:moveTo>
                <a:lnTo>
                  <a:pt x="123" y="0"/>
                </a:lnTo>
                <a:lnTo>
                  <a:pt x="103" y="20"/>
                </a:lnTo>
                <a:lnTo>
                  <a:pt x="120" y="20"/>
                </a:lnTo>
                <a:lnTo>
                  <a:pt x="140" y="0"/>
                </a:lnTo>
                <a:lnTo>
                  <a:pt x="140" y="0"/>
                </a:lnTo>
                <a:close/>
                <a:moveTo>
                  <a:pt x="111" y="0"/>
                </a:moveTo>
                <a:lnTo>
                  <a:pt x="91" y="20"/>
                </a:lnTo>
                <a:lnTo>
                  <a:pt x="75" y="20"/>
                </a:lnTo>
                <a:lnTo>
                  <a:pt x="94" y="0"/>
                </a:lnTo>
                <a:lnTo>
                  <a:pt x="111" y="0"/>
                </a:lnTo>
                <a:lnTo>
                  <a:pt x="111" y="0"/>
                </a:lnTo>
                <a:close/>
                <a:moveTo>
                  <a:pt x="83" y="0"/>
                </a:moveTo>
                <a:lnTo>
                  <a:pt x="66" y="0"/>
                </a:lnTo>
                <a:lnTo>
                  <a:pt x="47" y="20"/>
                </a:lnTo>
                <a:lnTo>
                  <a:pt x="63" y="20"/>
                </a:lnTo>
                <a:lnTo>
                  <a:pt x="83" y="0"/>
                </a:lnTo>
                <a:lnTo>
                  <a:pt x="83" y="0"/>
                </a:lnTo>
                <a:close/>
                <a:moveTo>
                  <a:pt x="54" y="0"/>
                </a:moveTo>
                <a:lnTo>
                  <a:pt x="35" y="20"/>
                </a:lnTo>
                <a:lnTo>
                  <a:pt x="18" y="20"/>
                </a:lnTo>
                <a:lnTo>
                  <a:pt x="37" y="0"/>
                </a:lnTo>
                <a:lnTo>
                  <a:pt x="54" y="0"/>
                </a:lnTo>
                <a:lnTo>
                  <a:pt x="54" y="0"/>
                </a:lnTo>
                <a:close/>
                <a:moveTo>
                  <a:pt x="25" y="0"/>
                </a:moveTo>
                <a:lnTo>
                  <a:pt x="9" y="0"/>
                </a:lnTo>
                <a:lnTo>
                  <a:pt x="0" y="9"/>
                </a:lnTo>
                <a:lnTo>
                  <a:pt x="0" y="20"/>
                </a:lnTo>
                <a:lnTo>
                  <a:pt x="6" y="20"/>
                </a:lnTo>
                <a:lnTo>
                  <a:pt x="25" y="0"/>
                </a:ln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27" name="Freeform 327"/>
          <p:cNvSpPr>
            <a:spLocks noEditPoints="1"/>
          </p:cNvSpPr>
          <p:nvPr/>
        </p:nvSpPr>
        <p:spPr bwMode="auto">
          <a:xfrm>
            <a:off x="5957888" y="2665413"/>
            <a:ext cx="100013" cy="274637"/>
          </a:xfrm>
          <a:custGeom>
            <a:avLst/>
            <a:gdLst>
              <a:gd name="T0" fmla="*/ 0 w 63"/>
              <a:gd name="T1" fmla="*/ 173 h 173"/>
              <a:gd name="T2" fmla="*/ 7 w 63"/>
              <a:gd name="T3" fmla="*/ 173 h 173"/>
              <a:gd name="T4" fmla="*/ 63 w 63"/>
              <a:gd name="T5" fmla="*/ 116 h 173"/>
              <a:gd name="T6" fmla="*/ 63 w 63"/>
              <a:gd name="T7" fmla="*/ 99 h 173"/>
              <a:gd name="T8" fmla="*/ 0 w 63"/>
              <a:gd name="T9" fmla="*/ 161 h 173"/>
              <a:gd name="T10" fmla="*/ 0 w 63"/>
              <a:gd name="T11" fmla="*/ 173 h 173"/>
              <a:gd name="T12" fmla="*/ 0 w 63"/>
              <a:gd name="T13" fmla="*/ 173 h 173"/>
              <a:gd name="T14" fmla="*/ 18 w 63"/>
              <a:gd name="T15" fmla="*/ 173 h 173"/>
              <a:gd name="T16" fmla="*/ 63 w 63"/>
              <a:gd name="T17" fmla="*/ 128 h 173"/>
              <a:gd name="T18" fmla="*/ 63 w 63"/>
              <a:gd name="T19" fmla="*/ 145 h 173"/>
              <a:gd name="T20" fmla="*/ 35 w 63"/>
              <a:gd name="T21" fmla="*/ 173 h 173"/>
              <a:gd name="T22" fmla="*/ 18 w 63"/>
              <a:gd name="T23" fmla="*/ 173 h 173"/>
              <a:gd name="T24" fmla="*/ 18 w 63"/>
              <a:gd name="T25" fmla="*/ 173 h 173"/>
              <a:gd name="T26" fmla="*/ 47 w 63"/>
              <a:gd name="T27" fmla="*/ 173 h 173"/>
              <a:gd name="T28" fmla="*/ 63 w 63"/>
              <a:gd name="T29" fmla="*/ 156 h 173"/>
              <a:gd name="T30" fmla="*/ 63 w 63"/>
              <a:gd name="T31" fmla="*/ 173 h 173"/>
              <a:gd name="T32" fmla="*/ 47 w 63"/>
              <a:gd name="T33" fmla="*/ 173 h 173"/>
              <a:gd name="T34" fmla="*/ 47 w 63"/>
              <a:gd name="T35" fmla="*/ 173 h 173"/>
              <a:gd name="T36" fmla="*/ 63 w 63"/>
              <a:gd name="T37" fmla="*/ 87 h 173"/>
              <a:gd name="T38" fmla="*/ 0 w 63"/>
              <a:gd name="T39" fmla="*/ 150 h 173"/>
              <a:gd name="T40" fmla="*/ 0 w 63"/>
              <a:gd name="T41" fmla="*/ 134 h 173"/>
              <a:gd name="T42" fmla="*/ 63 w 63"/>
              <a:gd name="T43" fmla="*/ 71 h 173"/>
              <a:gd name="T44" fmla="*/ 63 w 63"/>
              <a:gd name="T45" fmla="*/ 87 h 173"/>
              <a:gd name="T46" fmla="*/ 63 w 63"/>
              <a:gd name="T47" fmla="*/ 87 h 173"/>
              <a:gd name="T48" fmla="*/ 63 w 63"/>
              <a:gd name="T49" fmla="*/ 59 h 173"/>
              <a:gd name="T50" fmla="*/ 0 w 63"/>
              <a:gd name="T51" fmla="*/ 122 h 173"/>
              <a:gd name="T52" fmla="*/ 0 w 63"/>
              <a:gd name="T53" fmla="*/ 105 h 173"/>
              <a:gd name="T54" fmla="*/ 63 w 63"/>
              <a:gd name="T55" fmla="*/ 43 h 173"/>
              <a:gd name="T56" fmla="*/ 63 w 63"/>
              <a:gd name="T57" fmla="*/ 59 h 173"/>
              <a:gd name="T58" fmla="*/ 63 w 63"/>
              <a:gd name="T59" fmla="*/ 59 h 173"/>
              <a:gd name="T60" fmla="*/ 63 w 63"/>
              <a:gd name="T61" fmla="*/ 31 h 173"/>
              <a:gd name="T62" fmla="*/ 63 w 63"/>
              <a:gd name="T63" fmla="*/ 14 h 173"/>
              <a:gd name="T64" fmla="*/ 0 w 63"/>
              <a:gd name="T65" fmla="*/ 77 h 173"/>
              <a:gd name="T66" fmla="*/ 0 w 63"/>
              <a:gd name="T67" fmla="*/ 94 h 173"/>
              <a:gd name="T68" fmla="*/ 63 w 63"/>
              <a:gd name="T69" fmla="*/ 31 h 173"/>
              <a:gd name="T70" fmla="*/ 63 w 63"/>
              <a:gd name="T71" fmla="*/ 31 h 173"/>
              <a:gd name="T72" fmla="*/ 63 w 63"/>
              <a:gd name="T73" fmla="*/ 3 h 173"/>
              <a:gd name="T74" fmla="*/ 63 w 63"/>
              <a:gd name="T75" fmla="*/ 0 h 173"/>
              <a:gd name="T76" fmla="*/ 49 w 63"/>
              <a:gd name="T77" fmla="*/ 0 h 173"/>
              <a:gd name="T78" fmla="*/ 0 w 63"/>
              <a:gd name="T79" fmla="*/ 48 h 173"/>
              <a:gd name="T80" fmla="*/ 0 w 63"/>
              <a:gd name="T81" fmla="*/ 65 h 173"/>
              <a:gd name="T82" fmla="*/ 63 w 63"/>
              <a:gd name="T83" fmla="*/ 3 h 173"/>
              <a:gd name="T84" fmla="*/ 63 w 63"/>
              <a:gd name="T85" fmla="*/ 3 h 173"/>
              <a:gd name="T86" fmla="*/ 38 w 63"/>
              <a:gd name="T87" fmla="*/ 0 h 173"/>
              <a:gd name="T88" fmla="*/ 0 w 63"/>
              <a:gd name="T89" fmla="*/ 36 h 173"/>
              <a:gd name="T90" fmla="*/ 0 w 63"/>
              <a:gd name="T91" fmla="*/ 20 h 173"/>
              <a:gd name="T92" fmla="*/ 21 w 63"/>
              <a:gd name="T93" fmla="*/ 0 h 173"/>
              <a:gd name="T94" fmla="*/ 38 w 63"/>
              <a:gd name="T95" fmla="*/ 0 h 173"/>
              <a:gd name="T96" fmla="*/ 38 w 63"/>
              <a:gd name="T97" fmla="*/ 0 h 173"/>
              <a:gd name="T98" fmla="*/ 9 w 63"/>
              <a:gd name="T99" fmla="*/ 0 h 173"/>
              <a:gd name="T100" fmla="*/ 0 w 63"/>
              <a:gd name="T101" fmla="*/ 8 h 173"/>
              <a:gd name="T102" fmla="*/ 0 w 63"/>
              <a:gd name="T103" fmla="*/ 0 h 173"/>
              <a:gd name="T104" fmla="*/ 9 w 63"/>
              <a:gd name="T105" fmla="*/ 0 h 1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63" h="173">
                <a:moveTo>
                  <a:pt x="0" y="173"/>
                </a:moveTo>
                <a:lnTo>
                  <a:pt x="7" y="173"/>
                </a:lnTo>
                <a:lnTo>
                  <a:pt x="63" y="116"/>
                </a:lnTo>
                <a:lnTo>
                  <a:pt x="63" y="99"/>
                </a:lnTo>
                <a:lnTo>
                  <a:pt x="0" y="161"/>
                </a:lnTo>
                <a:lnTo>
                  <a:pt x="0" y="173"/>
                </a:lnTo>
                <a:lnTo>
                  <a:pt x="0" y="173"/>
                </a:lnTo>
                <a:close/>
                <a:moveTo>
                  <a:pt x="18" y="173"/>
                </a:moveTo>
                <a:lnTo>
                  <a:pt x="63" y="128"/>
                </a:lnTo>
                <a:lnTo>
                  <a:pt x="63" y="145"/>
                </a:lnTo>
                <a:lnTo>
                  <a:pt x="35" y="173"/>
                </a:lnTo>
                <a:lnTo>
                  <a:pt x="18" y="173"/>
                </a:lnTo>
                <a:lnTo>
                  <a:pt x="18" y="173"/>
                </a:lnTo>
                <a:close/>
                <a:moveTo>
                  <a:pt x="47" y="173"/>
                </a:moveTo>
                <a:lnTo>
                  <a:pt x="63" y="156"/>
                </a:lnTo>
                <a:lnTo>
                  <a:pt x="63" y="173"/>
                </a:lnTo>
                <a:lnTo>
                  <a:pt x="47" y="173"/>
                </a:lnTo>
                <a:lnTo>
                  <a:pt x="47" y="173"/>
                </a:lnTo>
                <a:close/>
                <a:moveTo>
                  <a:pt x="63" y="87"/>
                </a:moveTo>
                <a:lnTo>
                  <a:pt x="0" y="150"/>
                </a:lnTo>
                <a:lnTo>
                  <a:pt x="0" y="134"/>
                </a:lnTo>
                <a:lnTo>
                  <a:pt x="63" y="71"/>
                </a:lnTo>
                <a:lnTo>
                  <a:pt x="63" y="87"/>
                </a:lnTo>
                <a:lnTo>
                  <a:pt x="63" y="87"/>
                </a:lnTo>
                <a:close/>
                <a:moveTo>
                  <a:pt x="63" y="59"/>
                </a:moveTo>
                <a:lnTo>
                  <a:pt x="0" y="122"/>
                </a:lnTo>
                <a:lnTo>
                  <a:pt x="0" y="105"/>
                </a:lnTo>
                <a:lnTo>
                  <a:pt x="63" y="43"/>
                </a:lnTo>
                <a:lnTo>
                  <a:pt x="63" y="59"/>
                </a:lnTo>
                <a:lnTo>
                  <a:pt x="63" y="59"/>
                </a:lnTo>
                <a:close/>
                <a:moveTo>
                  <a:pt x="63" y="31"/>
                </a:moveTo>
                <a:lnTo>
                  <a:pt x="63" y="14"/>
                </a:lnTo>
                <a:lnTo>
                  <a:pt x="0" y="77"/>
                </a:lnTo>
                <a:lnTo>
                  <a:pt x="0" y="94"/>
                </a:lnTo>
                <a:lnTo>
                  <a:pt x="63" y="31"/>
                </a:lnTo>
                <a:lnTo>
                  <a:pt x="63" y="31"/>
                </a:lnTo>
                <a:close/>
                <a:moveTo>
                  <a:pt x="63" y="3"/>
                </a:moveTo>
                <a:lnTo>
                  <a:pt x="63" y="0"/>
                </a:lnTo>
                <a:lnTo>
                  <a:pt x="49" y="0"/>
                </a:lnTo>
                <a:lnTo>
                  <a:pt x="0" y="48"/>
                </a:lnTo>
                <a:lnTo>
                  <a:pt x="0" y="65"/>
                </a:lnTo>
                <a:lnTo>
                  <a:pt x="63" y="3"/>
                </a:lnTo>
                <a:lnTo>
                  <a:pt x="63" y="3"/>
                </a:lnTo>
                <a:close/>
                <a:moveTo>
                  <a:pt x="38" y="0"/>
                </a:moveTo>
                <a:lnTo>
                  <a:pt x="0" y="36"/>
                </a:lnTo>
                <a:lnTo>
                  <a:pt x="0" y="20"/>
                </a:lnTo>
                <a:lnTo>
                  <a:pt x="21" y="0"/>
                </a:lnTo>
                <a:lnTo>
                  <a:pt x="38" y="0"/>
                </a:lnTo>
                <a:lnTo>
                  <a:pt x="38" y="0"/>
                </a:lnTo>
                <a:close/>
                <a:moveTo>
                  <a:pt x="9" y="0"/>
                </a:moveTo>
                <a:lnTo>
                  <a:pt x="0" y="8"/>
                </a:lnTo>
                <a:lnTo>
                  <a:pt x="0" y="0"/>
                </a:lnTo>
                <a:lnTo>
                  <a:pt x="9" y="0"/>
                </a:lnTo>
                <a:close/>
              </a:path>
            </a:pathLst>
          </a:cu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28" name="Freeform 328"/>
          <p:cNvSpPr>
            <a:spLocks noEditPoints="1"/>
          </p:cNvSpPr>
          <p:nvPr/>
        </p:nvSpPr>
        <p:spPr bwMode="auto">
          <a:xfrm>
            <a:off x="5737226" y="2665413"/>
            <a:ext cx="98425" cy="274637"/>
          </a:xfrm>
          <a:custGeom>
            <a:avLst/>
            <a:gdLst>
              <a:gd name="T0" fmla="*/ 0 w 62"/>
              <a:gd name="T1" fmla="*/ 173 h 173"/>
              <a:gd name="T2" fmla="*/ 4 w 62"/>
              <a:gd name="T3" fmla="*/ 173 h 173"/>
              <a:gd name="T4" fmla="*/ 62 w 62"/>
              <a:gd name="T5" fmla="*/ 115 h 173"/>
              <a:gd name="T6" fmla="*/ 62 w 62"/>
              <a:gd name="T7" fmla="*/ 98 h 173"/>
              <a:gd name="T8" fmla="*/ 0 w 62"/>
              <a:gd name="T9" fmla="*/ 160 h 173"/>
              <a:gd name="T10" fmla="*/ 0 w 62"/>
              <a:gd name="T11" fmla="*/ 173 h 173"/>
              <a:gd name="T12" fmla="*/ 0 w 62"/>
              <a:gd name="T13" fmla="*/ 173 h 173"/>
              <a:gd name="T14" fmla="*/ 16 w 62"/>
              <a:gd name="T15" fmla="*/ 173 h 173"/>
              <a:gd name="T16" fmla="*/ 62 w 62"/>
              <a:gd name="T17" fmla="*/ 127 h 173"/>
              <a:gd name="T18" fmla="*/ 62 w 62"/>
              <a:gd name="T19" fmla="*/ 142 h 173"/>
              <a:gd name="T20" fmla="*/ 31 w 62"/>
              <a:gd name="T21" fmla="*/ 173 h 173"/>
              <a:gd name="T22" fmla="*/ 16 w 62"/>
              <a:gd name="T23" fmla="*/ 173 h 173"/>
              <a:gd name="T24" fmla="*/ 16 w 62"/>
              <a:gd name="T25" fmla="*/ 173 h 173"/>
              <a:gd name="T26" fmla="*/ 44 w 62"/>
              <a:gd name="T27" fmla="*/ 173 h 173"/>
              <a:gd name="T28" fmla="*/ 62 w 62"/>
              <a:gd name="T29" fmla="*/ 154 h 173"/>
              <a:gd name="T30" fmla="*/ 62 w 62"/>
              <a:gd name="T31" fmla="*/ 171 h 173"/>
              <a:gd name="T32" fmla="*/ 60 w 62"/>
              <a:gd name="T33" fmla="*/ 173 h 173"/>
              <a:gd name="T34" fmla="*/ 44 w 62"/>
              <a:gd name="T35" fmla="*/ 173 h 173"/>
              <a:gd name="T36" fmla="*/ 44 w 62"/>
              <a:gd name="T37" fmla="*/ 173 h 173"/>
              <a:gd name="T38" fmla="*/ 62 w 62"/>
              <a:gd name="T39" fmla="*/ 86 h 173"/>
              <a:gd name="T40" fmla="*/ 0 w 62"/>
              <a:gd name="T41" fmla="*/ 149 h 173"/>
              <a:gd name="T42" fmla="*/ 0 w 62"/>
              <a:gd name="T43" fmla="*/ 132 h 173"/>
              <a:gd name="T44" fmla="*/ 62 w 62"/>
              <a:gd name="T45" fmla="*/ 69 h 173"/>
              <a:gd name="T46" fmla="*/ 62 w 62"/>
              <a:gd name="T47" fmla="*/ 86 h 173"/>
              <a:gd name="T48" fmla="*/ 62 w 62"/>
              <a:gd name="T49" fmla="*/ 86 h 173"/>
              <a:gd name="T50" fmla="*/ 62 w 62"/>
              <a:gd name="T51" fmla="*/ 58 h 173"/>
              <a:gd name="T52" fmla="*/ 0 w 62"/>
              <a:gd name="T53" fmla="*/ 120 h 173"/>
              <a:gd name="T54" fmla="*/ 0 w 62"/>
              <a:gd name="T55" fmla="*/ 103 h 173"/>
              <a:gd name="T56" fmla="*/ 62 w 62"/>
              <a:gd name="T57" fmla="*/ 41 h 173"/>
              <a:gd name="T58" fmla="*/ 62 w 62"/>
              <a:gd name="T59" fmla="*/ 58 h 173"/>
              <a:gd name="T60" fmla="*/ 62 w 62"/>
              <a:gd name="T61" fmla="*/ 58 h 173"/>
              <a:gd name="T62" fmla="*/ 62 w 62"/>
              <a:gd name="T63" fmla="*/ 29 h 173"/>
              <a:gd name="T64" fmla="*/ 62 w 62"/>
              <a:gd name="T65" fmla="*/ 12 h 173"/>
              <a:gd name="T66" fmla="*/ 0 w 62"/>
              <a:gd name="T67" fmla="*/ 75 h 173"/>
              <a:gd name="T68" fmla="*/ 0 w 62"/>
              <a:gd name="T69" fmla="*/ 92 h 173"/>
              <a:gd name="T70" fmla="*/ 62 w 62"/>
              <a:gd name="T71" fmla="*/ 29 h 173"/>
              <a:gd name="T72" fmla="*/ 62 w 62"/>
              <a:gd name="T73" fmla="*/ 29 h 173"/>
              <a:gd name="T74" fmla="*/ 62 w 62"/>
              <a:gd name="T75" fmla="*/ 0 h 173"/>
              <a:gd name="T76" fmla="*/ 62 w 62"/>
              <a:gd name="T77" fmla="*/ 0 h 173"/>
              <a:gd name="T78" fmla="*/ 45 w 62"/>
              <a:gd name="T79" fmla="*/ 0 h 173"/>
              <a:gd name="T80" fmla="*/ 0 w 62"/>
              <a:gd name="T81" fmla="*/ 46 h 173"/>
              <a:gd name="T82" fmla="*/ 0 w 62"/>
              <a:gd name="T83" fmla="*/ 63 h 173"/>
              <a:gd name="T84" fmla="*/ 62 w 62"/>
              <a:gd name="T85" fmla="*/ 0 h 173"/>
              <a:gd name="T86" fmla="*/ 62 w 62"/>
              <a:gd name="T87" fmla="*/ 0 h 173"/>
              <a:gd name="T88" fmla="*/ 34 w 62"/>
              <a:gd name="T89" fmla="*/ 0 h 173"/>
              <a:gd name="T90" fmla="*/ 0 w 62"/>
              <a:gd name="T91" fmla="*/ 34 h 173"/>
              <a:gd name="T92" fmla="*/ 0 w 62"/>
              <a:gd name="T93" fmla="*/ 18 h 173"/>
              <a:gd name="T94" fmla="*/ 17 w 62"/>
              <a:gd name="T95" fmla="*/ 0 h 173"/>
              <a:gd name="T96" fmla="*/ 34 w 62"/>
              <a:gd name="T97" fmla="*/ 0 h 173"/>
              <a:gd name="T98" fmla="*/ 34 w 62"/>
              <a:gd name="T99" fmla="*/ 0 h 173"/>
              <a:gd name="T100" fmla="*/ 5 w 62"/>
              <a:gd name="T101" fmla="*/ 0 h 173"/>
              <a:gd name="T102" fmla="*/ 0 w 62"/>
              <a:gd name="T103" fmla="*/ 6 h 173"/>
              <a:gd name="T104" fmla="*/ 0 w 62"/>
              <a:gd name="T105" fmla="*/ 0 h 173"/>
              <a:gd name="T106" fmla="*/ 5 w 62"/>
              <a:gd name="T107" fmla="*/ 0 h 1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2" h="173">
                <a:moveTo>
                  <a:pt x="0" y="173"/>
                </a:moveTo>
                <a:lnTo>
                  <a:pt x="4" y="173"/>
                </a:lnTo>
                <a:lnTo>
                  <a:pt x="62" y="115"/>
                </a:lnTo>
                <a:lnTo>
                  <a:pt x="62" y="98"/>
                </a:lnTo>
                <a:lnTo>
                  <a:pt x="0" y="160"/>
                </a:lnTo>
                <a:lnTo>
                  <a:pt x="0" y="173"/>
                </a:lnTo>
                <a:lnTo>
                  <a:pt x="0" y="173"/>
                </a:lnTo>
                <a:close/>
                <a:moveTo>
                  <a:pt x="16" y="173"/>
                </a:moveTo>
                <a:lnTo>
                  <a:pt x="62" y="127"/>
                </a:lnTo>
                <a:lnTo>
                  <a:pt x="62" y="142"/>
                </a:lnTo>
                <a:lnTo>
                  <a:pt x="31" y="173"/>
                </a:lnTo>
                <a:lnTo>
                  <a:pt x="16" y="173"/>
                </a:lnTo>
                <a:lnTo>
                  <a:pt x="16" y="173"/>
                </a:lnTo>
                <a:close/>
                <a:moveTo>
                  <a:pt x="44" y="173"/>
                </a:moveTo>
                <a:lnTo>
                  <a:pt x="62" y="154"/>
                </a:lnTo>
                <a:lnTo>
                  <a:pt x="62" y="171"/>
                </a:lnTo>
                <a:lnTo>
                  <a:pt x="60" y="173"/>
                </a:lnTo>
                <a:lnTo>
                  <a:pt x="44" y="173"/>
                </a:lnTo>
                <a:lnTo>
                  <a:pt x="44" y="173"/>
                </a:lnTo>
                <a:close/>
                <a:moveTo>
                  <a:pt x="62" y="86"/>
                </a:moveTo>
                <a:lnTo>
                  <a:pt x="0" y="149"/>
                </a:lnTo>
                <a:lnTo>
                  <a:pt x="0" y="132"/>
                </a:lnTo>
                <a:lnTo>
                  <a:pt x="62" y="69"/>
                </a:lnTo>
                <a:lnTo>
                  <a:pt x="62" y="86"/>
                </a:lnTo>
                <a:lnTo>
                  <a:pt x="62" y="86"/>
                </a:lnTo>
                <a:close/>
                <a:moveTo>
                  <a:pt x="62" y="58"/>
                </a:moveTo>
                <a:lnTo>
                  <a:pt x="0" y="120"/>
                </a:lnTo>
                <a:lnTo>
                  <a:pt x="0" y="103"/>
                </a:lnTo>
                <a:lnTo>
                  <a:pt x="62" y="41"/>
                </a:lnTo>
                <a:lnTo>
                  <a:pt x="62" y="58"/>
                </a:lnTo>
                <a:lnTo>
                  <a:pt x="62" y="58"/>
                </a:lnTo>
                <a:close/>
                <a:moveTo>
                  <a:pt x="62" y="29"/>
                </a:moveTo>
                <a:lnTo>
                  <a:pt x="62" y="12"/>
                </a:lnTo>
                <a:lnTo>
                  <a:pt x="0" y="75"/>
                </a:lnTo>
                <a:lnTo>
                  <a:pt x="0" y="92"/>
                </a:lnTo>
                <a:lnTo>
                  <a:pt x="62" y="29"/>
                </a:lnTo>
                <a:lnTo>
                  <a:pt x="62" y="29"/>
                </a:lnTo>
                <a:close/>
                <a:moveTo>
                  <a:pt x="62" y="0"/>
                </a:moveTo>
                <a:lnTo>
                  <a:pt x="62" y="0"/>
                </a:lnTo>
                <a:lnTo>
                  <a:pt x="45" y="0"/>
                </a:lnTo>
                <a:lnTo>
                  <a:pt x="0" y="46"/>
                </a:lnTo>
                <a:lnTo>
                  <a:pt x="0" y="63"/>
                </a:lnTo>
                <a:lnTo>
                  <a:pt x="62" y="0"/>
                </a:lnTo>
                <a:lnTo>
                  <a:pt x="62" y="0"/>
                </a:lnTo>
                <a:close/>
                <a:moveTo>
                  <a:pt x="34" y="0"/>
                </a:moveTo>
                <a:lnTo>
                  <a:pt x="0" y="34"/>
                </a:lnTo>
                <a:lnTo>
                  <a:pt x="0" y="18"/>
                </a:lnTo>
                <a:lnTo>
                  <a:pt x="17" y="0"/>
                </a:lnTo>
                <a:lnTo>
                  <a:pt x="34" y="0"/>
                </a:lnTo>
                <a:lnTo>
                  <a:pt x="34" y="0"/>
                </a:lnTo>
                <a:close/>
                <a:moveTo>
                  <a:pt x="5" y="0"/>
                </a:moveTo>
                <a:lnTo>
                  <a:pt x="0" y="6"/>
                </a:lnTo>
                <a:lnTo>
                  <a:pt x="0" y="0"/>
                </a:lnTo>
                <a:lnTo>
                  <a:pt x="5" y="0"/>
                </a:lnTo>
                <a:close/>
              </a:path>
            </a:pathLst>
          </a:cu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29" name="Freeform 329"/>
          <p:cNvSpPr>
            <a:spLocks noEditPoints="1"/>
          </p:cNvSpPr>
          <p:nvPr/>
        </p:nvSpPr>
        <p:spPr bwMode="auto">
          <a:xfrm>
            <a:off x="5513388" y="2665413"/>
            <a:ext cx="98425" cy="274637"/>
          </a:xfrm>
          <a:custGeom>
            <a:avLst/>
            <a:gdLst>
              <a:gd name="T0" fmla="*/ 0 w 62"/>
              <a:gd name="T1" fmla="*/ 173 h 173"/>
              <a:gd name="T2" fmla="*/ 2 w 62"/>
              <a:gd name="T3" fmla="*/ 173 h 173"/>
              <a:gd name="T4" fmla="*/ 62 w 62"/>
              <a:gd name="T5" fmla="*/ 113 h 173"/>
              <a:gd name="T6" fmla="*/ 62 w 62"/>
              <a:gd name="T7" fmla="*/ 96 h 173"/>
              <a:gd name="T8" fmla="*/ 0 w 62"/>
              <a:gd name="T9" fmla="*/ 158 h 173"/>
              <a:gd name="T10" fmla="*/ 0 w 62"/>
              <a:gd name="T11" fmla="*/ 173 h 173"/>
              <a:gd name="T12" fmla="*/ 0 w 62"/>
              <a:gd name="T13" fmla="*/ 173 h 173"/>
              <a:gd name="T14" fmla="*/ 14 w 62"/>
              <a:gd name="T15" fmla="*/ 173 h 173"/>
              <a:gd name="T16" fmla="*/ 62 w 62"/>
              <a:gd name="T17" fmla="*/ 124 h 173"/>
              <a:gd name="T18" fmla="*/ 62 w 62"/>
              <a:gd name="T19" fmla="*/ 141 h 173"/>
              <a:gd name="T20" fmla="*/ 30 w 62"/>
              <a:gd name="T21" fmla="*/ 173 h 173"/>
              <a:gd name="T22" fmla="*/ 14 w 62"/>
              <a:gd name="T23" fmla="*/ 173 h 173"/>
              <a:gd name="T24" fmla="*/ 14 w 62"/>
              <a:gd name="T25" fmla="*/ 173 h 173"/>
              <a:gd name="T26" fmla="*/ 42 w 62"/>
              <a:gd name="T27" fmla="*/ 173 h 173"/>
              <a:gd name="T28" fmla="*/ 62 w 62"/>
              <a:gd name="T29" fmla="*/ 153 h 173"/>
              <a:gd name="T30" fmla="*/ 62 w 62"/>
              <a:gd name="T31" fmla="*/ 170 h 173"/>
              <a:gd name="T32" fmla="*/ 59 w 62"/>
              <a:gd name="T33" fmla="*/ 173 h 173"/>
              <a:gd name="T34" fmla="*/ 42 w 62"/>
              <a:gd name="T35" fmla="*/ 173 h 173"/>
              <a:gd name="T36" fmla="*/ 42 w 62"/>
              <a:gd name="T37" fmla="*/ 173 h 173"/>
              <a:gd name="T38" fmla="*/ 62 w 62"/>
              <a:gd name="T39" fmla="*/ 84 h 173"/>
              <a:gd name="T40" fmla="*/ 0 w 62"/>
              <a:gd name="T41" fmla="*/ 147 h 173"/>
              <a:gd name="T42" fmla="*/ 0 w 62"/>
              <a:gd name="T43" fmla="*/ 130 h 173"/>
              <a:gd name="T44" fmla="*/ 62 w 62"/>
              <a:gd name="T45" fmla="*/ 67 h 173"/>
              <a:gd name="T46" fmla="*/ 62 w 62"/>
              <a:gd name="T47" fmla="*/ 84 h 173"/>
              <a:gd name="T48" fmla="*/ 62 w 62"/>
              <a:gd name="T49" fmla="*/ 84 h 173"/>
              <a:gd name="T50" fmla="*/ 62 w 62"/>
              <a:gd name="T51" fmla="*/ 56 h 173"/>
              <a:gd name="T52" fmla="*/ 0 w 62"/>
              <a:gd name="T53" fmla="*/ 118 h 173"/>
              <a:gd name="T54" fmla="*/ 0 w 62"/>
              <a:gd name="T55" fmla="*/ 101 h 173"/>
              <a:gd name="T56" fmla="*/ 62 w 62"/>
              <a:gd name="T57" fmla="*/ 39 h 173"/>
              <a:gd name="T58" fmla="*/ 62 w 62"/>
              <a:gd name="T59" fmla="*/ 56 h 173"/>
              <a:gd name="T60" fmla="*/ 62 w 62"/>
              <a:gd name="T61" fmla="*/ 56 h 173"/>
              <a:gd name="T62" fmla="*/ 62 w 62"/>
              <a:gd name="T63" fmla="*/ 27 h 173"/>
              <a:gd name="T64" fmla="*/ 62 w 62"/>
              <a:gd name="T65" fmla="*/ 11 h 173"/>
              <a:gd name="T66" fmla="*/ 0 w 62"/>
              <a:gd name="T67" fmla="*/ 74 h 173"/>
              <a:gd name="T68" fmla="*/ 0 w 62"/>
              <a:gd name="T69" fmla="*/ 89 h 173"/>
              <a:gd name="T70" fmla="*/ 62 w 62"/>
              <a:gd name="T71" fmla="*/ 27 h 173"/>
              <a:gd name="T72" fmla="*/ 62 w 62"/>
              <a:gd name="T73" fmla="*/ 27 h 173"/>
              <a:gd name="T74" fmla="*/ 61 w 62"/>
              <a:gd name="T75" fmla="*/ 0 h 173"/>
              <a:gd name="T76" fmla="*/ 44 w 62"/>
              <a:gd name="T77" fmla="*/ 0 h 173"/>
              <a:gd name="T78" fmla="*/ 0 w 62"/>
              <a:gd name="T79" fmla="*/ 45 h 173"/>
              <a:gd name="T80" fmla="*/ 0 w 62"/>
              <a:gd name="T81" fmla="*/ 62 h 173"/>
              <a:gd name="T82" fmla="*/ 61 w 62"/>
              <a:gd name="T83" fmla="*/ 0 h 173"/>
              <a:gd name="T84" fmla="*/ 61 w 62"/>
              <a:gd name="T85" fmla="*/ 0 h 173"/>
              <a:gd name="T86" fmla="*/ 33 w 62"/>
              <a:gd name="T87" fmla="*/ 0 h 173"/>
              <a:gd name="T88" fmla="*/ 0 w 62"/>
              <a:gd name="T89" fmla="*/ 33 h 173"/>
              <a:gd name="T90" fmla="*/ 0 w 62"/>
              <a:gd name="T91" fmla="*/ 16 h 173"/>
              <a:gd name="T92" fmla="*/ 16 w 62"/>
              <a:gd name="T93" fmla="*/ 0 h 173"/>
              <a:gd name="T94" fmla="*/ 33 w 62"/>
              <a:gd name="T95" fmla="*/ 0 h 173"/>
              <a:gd name="T96" fmla="*/ 33 w 62"/>
              <a:gd name="T97" fmla="*/ 0 h 173"/>
              <a:gd name="T98" fmla="*/ 4 w 62"/>
              <a:gd name="T99" fmla="*/ 0 h 173"/>
              <a:gd name="T100" fmla="*/ 0 w 62"/>
              <a:gd name="T101" fmla="*/ 5 h 173"/>
              <a:gd name="T102" fmla="*/ 0 w 62"/>
              <a:gd name="T103" fmla="*/ 0 h 173"/>
              <a:gd name="T104" fmla="*/ 4 w 62"/>
              <a:gd name="T105" fmla="*/ 0 h 1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62" h="173">
                <a:moveTo>
                  <a:pt x="0" y="173"/>
                </a:moveTo>
                <a:lnTo>
                  <a:pt x="2" y="173"/>
                </a:lnTo>
                <a:lnTo>
                  <a:pt x="62" y="113"/>
                </a:lnTo>
                <a:lnTo>
                  <a:pt x="62" y="96"/>
                </a:lnTo>
                <a:lnTo>
                  <a:pt x="0" y="158"/>
                </a:lnTo>
                <a:lnTo>
                  <a:pt x="0" y="173"/>
                </a:lnTo>
                <a:lnTo>
                  <a:pt x="0" y="173"/>
                </a:lnTo>
                <a:close/>
                <a:moveTo>
                  <a:pt x="14" y="173"/>
                </a:moveTo>
                <a:lnTo>
                  <a:pt x="62" y="124"/>
                </a:lnTo>
                <a:lnTo>
                  <a:pt x="62" y="141"/>
                </a:lnTo>
                <a:lnTo>
                  <a:pt x="30" y="173"/>
                </a:lnTo>
                <a:lnTo>
                  <a:pt x="14" y="173"/>
                </a:lnTo>
                <a:lnTo>
                  <a:pt x="14" y="173"/>
                </a:lnTo>
                <a:close/>
                <a:moveTo>
                  <a:pt x="42" y="173"/>
                </a:moveTo>
                <a:lnTo>
                  <a:pt x="62" y="153"/>
                </a:lnTo>
                <a:lnTo>
                  <a:pt x="62" y="170"/>
                </a:lnTo>
                <a:lnTo>
                  <a:pt x="59" y="173"/>
                </a:lnTo>
                <a:lnTo>
                  <a:pt x="42" y="173"/>
                </a:lnTo>
                <a:lnTo>
                  <a:pt x="42" y="173"/>
                </a:lnTo>
                <a:close/>
                <a:moveTo>
                  <a:pt x="62" y="84"/>
                </a:moveTo>
                <a:lnTo>
                  <a:pt x="0" y="147"/>
                </a:lnTo>
                <a:lnTo>
                  <a:pt x="0" y="130"/>
                </a:lnTo>
                <a:lnTo>
                  <a:pt x="62" y="67"/>
                </a:lnTo>
                <a:lnTo>
                  <a:pt x="62" y="84"/>
                </a:lnTo>
                <a:lnTo>
                  <a:pt x="62" y="84"/>
                </a:lnTo>
                <a:close/>
                <a:moveTo>
                  <a:pt x="62" y="56"/>
                </a:moveTo>
                <a:lnTo>
                  <a:pt x="0" y="118"/>
                </a:lnTo>
                <a:lnTo>
                  <a:pt x="0" y="101"/>
                </a:lnTo>
                <a:lnTo>
                  <a:pt x="62" y="39"/>
                </a:lnTo>
                <a:lnTo>
                  <a:pt x="62" y="56"/>
                </a:lnTo>
                <a:lnTo>
                  <a:pt x="62" y="56"/>
                </a:lnTo>
                <a:close/>
                <a:moveTo>
                  <a:pt x="62" y="27"/>
                </a:moveTo>
                <a:lnTo>
                  <a:pt x="62" y="11"/>
                </a:lnTo>
                <a:lnTo>
                  <a:pt x="0" y="74"/>
                </a:lnTo>
                <a:lnTo>
                  <a:pt x="0" y="89"/>
                </a:lnTo>
                <a:lnTo>
                  <a:pt x="62" y="27"/>
                </a:lnTo>
                <a:lnTo>
                  <a:pt x="62" y="27"/>
                </a:lnTo>
                <a:close/>
                <a:moveTo>
                  <a:pt x="61" y="0"/>
                </a:moveTo>
                <a:lnTo>
                  <a:pt x="44" y="0"/>
                </a:lnTo>
                <a:lnTo>
                  <a:pt x="0" y="45"/>
                </a:lnTo>
                <a:lnTo>
                  <a:pt x="0" y="62"/>
                </a:lnTo>
                <a:lnTo>
                  <a:pt x="61" y="0"/>
                </a:lnTo>
                <a:lnTo>
                  <a:pt x="61" y="0"/>
                </a:lnTo>
                <a:close/>
                <a:moveTo>
                  <a:pt x="33" y="0"/>
                </a:moveTo>
                <a:lnTo>
                  <a:pt x="0" y="33"/>
                </a:lnTo>
                <a:lnTo>
                  <a:pt x="0" y="16"/>
                </a:lnTo>
                <a:lnTo>
                  <a:pt x="16" y="0"/>
                </a:lnTo>
                <a:lnTo>
                  <a:pt x="33" y="0"/>
                </a:lnTo>
                <a:lnTo>
                  <a:pt x="33" y="0"/>
                </a:lnTo>
                <a:close/>
                <a:moveTo>
                  <a:pt x="4" y="0"/>
                </a:moveTo>
                <a:lnTo>
                  <a:pt x="0" y="5"/>
                </a:lnTo>
                <a:lnTo>
                  <a:pt x="0" y="0"/>
                </a:lnTo>
                <a:lnTo>
                  <a:pt x="4" y="0"/>
                </a:lnTo>
                <a:close/>
              </a:path>
            </a:pathLst>
          </a:cu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30" name="Freeform 330"/>
          <p:cNvSpPr>
            <a:spLocks noEditPoints="1"/>
          </p:cNvSpPr>
          <p:nvPr/>
        </p:nvSpPr>
        <p:spPr bwMode="auto">
          <a:xfrm>
            <a:off x="5492751" y="2611438"/>
            <a:ext cx="139700" cy="39687"/>
          </a:xfrm>
          <a:custGeom>
            <a:avLst/>
            <a:gdLst>
              <a:gd name="T0" fmla="*/ 81 w 88"/>
              <a:gd name="T1" fmla="*/ 0 h 25"/>
              <a:gd name="T2" fmla="*/ 64 w 88"/>
              <a:gd name="T3" fmla="*/ 0 h 25"/>
              <a:gd name="T4" fmla="*/ 38 w 88"/>
              <a:gd name="T5" fmla="*/ 25 h 25"/>
              <a:gd name="T6" fmla="*/ 55 w 88"/>
              <a:gd name="T7" fmla="*/ 25 h 25"/>
              <a:gd name="T8" fmla="*/ 81 w 88"/>
              <a:gd name="T9" fmla="*/ 0 h 25"/>
              <a:gd name="T10" fmla="*/ 81 w 88"/>
              <a:gd name="T11" fmla="*/ 0 h 25"/>
              <a:gd name="T12" fmla="*/ 52 w 88"/>
              <a:gd name="T13" fmla="*/ 0 h 25"/>
              <a:gd name="T14" fmla="*/ 27 w 88"/>
              <a:gd name="T15" fmla="*/ 25 h 25"/>
              <a:gd name="T16" fmla="*/ 10 w 88"/>
              <a:gd name="T17" fmla="*/ 25 h 25"/>
              <a:gd name="T18" fmla="*/ 35 w 88"/>
              <a:gd name="T19" fmla="*/ 0 h 25"/>
              <a:gd name="T20" fmla="*/ 52 w 88"/>
              <a:gd name="T21" fmla="*/ 0 h 25"/>
              <a:gd name="T22" fmla="*/ 52 w 88"/>
              <a:gd name="T23" fmla="*/ 0 h 25"/>
              <a:gd name="T24" fmla="*/ 23 w 88"/>
              <a:gd name="T25" fmla="*/ 0 h 25"/>
              <a:gd name="T26" fmla="*/ 6 w 88"/>
              <a:gd name="T27" fmla="*/ 0 h 25"/>
              <a:gd name="T28" fmla="*/ 0 w 88"/>
              <a:gd name="T29" fmla="*/ 6 h 25"/>
              <a:gd name="T30" fmla="*/ 0 w 88"/>
              <a:gd name="T31" fmla="*/ 23 h 25"/>
              <a:gd name="T32" fmla="*/ 23 w 88"/>
              <a:gd name="T33" fmla="*/ 0 h 25"/>
              <a:gd name="T34" fmla="*/ 23 w 88"/>
              <a:gd name="T35" fmla="*/ 0 h 25"/>
              <a:gd name="T36" fmla="*/ 67 w 88"/>
              <a:gd name="T37" fmla="*/ 25 h 25"/>
              <a:gd name="T38" fmla="*/ 88 w 88"/>
              <a:gd name="T39" fmla="*/ 4 h 25"/>
              <a:gd name="T40" fmla="*/ 88 w 88"/>
              <a:gd name="T41" fmla="*/ 20 h 25"/>
              <a:gd name="T42" fmla="*/ 84 w 88"/>
              <a:gd name="T43" fmla="*/ 25 h 25"/>
              <a:gd name="T44" fmla="*/ 67 w 88"/>
              <a:gd name="T45" fmla="*/ 25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88" h="25">
                <a:moveTo>
                  <a:pt x="81" y="0"/>
                </a:moveTo>
                <a:lnTo>
                  <a:pt x="64" y="0"/>
                </a:lnTo>
                <a:lnTo>
                  <a:pt x="38" y="25"/>
                </a:lnTo>
                <a:lnTo>
                  <a:pt x="55" y="25"/>
                </a:lnTo>
                <a:lnTo>
                  <a:pt x="81" y="0"/>
                </a:lnTo>
                <a:lnTo>
                  <a:pt x="81" y="0"/>
                </a:lnTo>
                <a:close/>
                <a:moveTo>
                  <a:pt x="52" y="0"/>
                </a:moveTo>
                <a:lnTo>
                  <a:pt x="27" y="25"/>
                </a:lnTo>
                <a:lnTo>
                  <a:pt x="10" y="25"/>
                </a:lnTo>
                <a:lnTo>
                  <a:pt x="35" y="0"/>
                </a:lnTo>
                <a:lnTo>
                  <a:pt x="52" y="0"/>
                </a:lnTo>
                <a:lnTo>
                  <a:pt x="52" y="0"/>
                </a:lnTo>
                <a:close/>
                <a:moveTo>
                  <a:pt x="23" y="0"/>
                </a:moveTo>
                <a:lnTo>
                  <a:pt x="6" y="0"/>
                </a:lnTo>
                <a:lnTo>
                  <a:pt x="0" y="6"/>
                </a:lnTo>
                <a:lnTo>
                  <a:pt x="0" y="23"/>
                </a:lnTo>
                <a:lnTo>
                  <a:pt x="23" y="0"/>
                </a:lnTo>
                <a:lnTo>
                  <a:pt x="23" y="0"/>
                </a:lnTo>
                <a:close/>
                <a:moveTo>
                  <a:pt x="67" y="25"/>
                </a:moveTo>
                <a:lnTo>
                  <a:pt x="88" y="4"/>
                </a:lnTo>
                <a:lnTo>
                  <a:pt x="88" y="20"/>
                </a:lnTo>
                <a:lnTo>
                  <a:pt x="84" y="25"/>
                </a:lnTo>
                <a:lnTo>
                  <a:pt x="67" y="25"/>
                </a:lnTo>
                <a:close/>
              </a:path>
            </a:pathLst>
          </a:cu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31" name="Freeform 331"/>
          <p:cNvSpPr>
            <a:spLocks noEditPoints="1"/>
          </p:cNvSpPr>
          <p:nvPr/>
        </p:nvSpPr>
        <p:spPr bwMode="auto">
          <a:xfrm>
            <a:off x="5715001" y="2611438"/>
            <a:ext cx="141288" cy="39687"/>
          </a:xfrm>
          <a:custGeom>
            <a:avLst/>
            <a:gdLst>
              <a:gd name="T0" fmla="*/ 83 w 89"/>
              <a:gd name="T1" fmla="*/ 0 h 25"/>
              <a:gd name="T2" fmla="*/ 66 w 89"/>
              <a:gd name="T3" fmla="*/ 0 h 25"/>
              <a:gd name="T4" fmla="*/ 40 w 89"/>
              <a:gd name="T5" fmla="*/ 25 h 25"/>
              <a:gd name="T6" fmla="*/ 57 w 89"/>
              <a:gd name="T7" fmla="*/ 25 h 25"/>
              <a:gd name="T8" fmla="*/ 83 w 89"/>
              <a:gd name="T9" fmla="*/ 0 h 25"/>
              <a:gd name="T10" fmla="*/ 83 w 89"/>
              <a:gd name="T11" fmla="*/ 0 h 25"/>
              <a:gd name="T12" fmla="*/ 54 w 89"/>
              <a:gd name="T13" fmla="*/ 0 h 25"/>
              <a:gd name="T14" fmla="*/ 28 w 89"/>
              <a:gd name="T15" fmla="*/ 25 h 25"/>
              <a:gd name="T16" fmla="*/ 12 w 89"/>
              <a:gd name="T17" fmla="*/ 25 h 25"/>
              <a:gd name="T18" fmla="*/ 37 w 89"/>
              <a:gd name="T19" fmla="*/ 0 h 25"/>
              <a:gd name="T20" fmla="*/ 54 w 89"/>
              <a:gd name="T21" fmla="*/ 0 h 25"/>
              <a:gd name="T22" fmla="*/ 54 w 89"/>
              <a:gd name="T23" fmla="*/ 0 h 25"/>
              <a:gd name="T24" fmla="*/ 25 w 89"/>
              <a:gd name="T25" fmla="*/ 0 h 25"/>
              <a:gd name="T26" fmla="*/ 8 w 89"/>
              <a:gd name="T27" fmla="*/ 0 h 25"/>
              <a:gd name="T28" fmla="*/ 0 w 89"/>
              <a:gd name="T29" fmla="*/ 8 h 25"/>
              <a:gd name="T30" fmla="*/ 0 w 89"/>
              <a:gd name="T31" fmla="*/ 25 h 25"/>
              <a:gd name="T32" fmla="*/ 0 w 89"/>
              <a:gd name="T33" fmla="*/ 25 h 25"/>
              <a:gd name="T34" fmla="*/ 25 w 89"/>
              <a:gd name="T35" fmla="*/ 0 h 25"/>
              <a:gd name="T36" fmla="*/ 25 w 89"/>
              <a:gd name="T37" fmla="*/ 0 h 25"/>
              <a:gd name="T38" fmla="*/ 69 w 89"/>
              <a:gd name="T39" fmla="*/ 25 h 25"/>
              <a:gd name="T40" fmla="*/ 89 w 89"/>
              <a:gd name="T41" fmla="*/ 5 h 25"/>
              <a:gd name="T42" fmla="*/ 89 w 89"/>
              <a:gd name="T43" fmla="*/ 22 h 25"/>
              <a:gd name="T44" fmla="*/ 86 w 89"/>
              <a:gd name="T45" fmla="*/ 25 h 25"/>
              <a:gd name="T46" fmla="*/ 69 w 89"/>
              <a:gd name="T47" fmla="*/ 25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25">
                <a:moveTo>
                  <a:pt x="83" y="0"/>
                </a:moveTo>
                <a:lnTo>
                  <a:pt x="66" y="0"/>
                </a:lnTo>
                <a:lnTo>
                  <a:pt x="40" y="25"/>
                </a:lnTo>
                <a:lnTo>
                  <a:pt x="57" y="25"/>
                </a:lnTo>
                <a:lnTo>
                  <a:pt x="83" y="0"/>
                </a:lnTo>
                <a:lnTo>
                  <a:pt x="83" y="0"/>
                </a:lnTo>
                <a:close/>
                <a:moveTo>
                  <a:pt x="54" y="0"/>
                </a:moveTo>
                <a:lnTo>
                  <a:pt x="28" y="25"/>
                </a:lnTo>
                <a:lnTo>
                  <a:pt x="12" y="25"/>
                </a:lnTo>
                <a:lnTo>
                  <a:pt x="37" y="0"/>
                </a:lnTo>
                <a:lnTo>
                  <a:pt x="54" y="0"/>
                </a:lnTo>
                <a:lnTo>
                  <a:pt x="54" y="0"/>
                </a:lnTo>
                <a:close/>
                <a:moveTo>
                  <a:pt x="25" y="0"/>
                </a:moveTo>
                <a:lnTo>
                  <a:pt x="8" y="0"/>
                </a:lnTo>
                <a:lnTo>
                  <a:pt x="0" y="8"/>
                </a:lnTo>
                <a:lnTo>
                  <a:pt x="0" y="25"/>
                </a:lnTo>
                <a:lnTo>
                  <a:pt x="0" y="25"/>
                </a:lnTo>
                <a:lnTo>
                  <a:pt x="25" y="0"/>
                </a:lnTo>
                <a:lnTo>
                  <a:pt x="25" y="0"/>
                </a:lnTo>
                <a:close/>
                <a:moveTo>
                  <a:pt x="69" y="25"/>
                </a:moveTo>
                <a:lnTo>
                  <a:pt x="89" y="5"/>
                </a:lnTo>
                <a:lnTo>
                  <a:pt x="89" y="22"/>
                </a:lnTo>
                <a:lnTo>
                  <a:pt x="86" y="25"/>
                </a:lnTo>
                <a:lnTo>
                  <a:pt x="69" y="25"/>
                </a:lnTo>
                <a:close/>
              </a:path>
            </a:pathLst>
          </a:cu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32" name="Freeform 332"/>
          <p:cNvSpPr>
            <a:spLocks noEditPoints="1"/>
          </p:cNvSpPr>
          <p:nvPr/>
        </p:nvSpPr>
        <p:spPr bwMode="auto">
          <a:xfrm>
            <a:off x="5938838" y="2611438"/>
            <a:ext cx="139700" cy="39687"/>
          </a:xfrm>
          <a:custGeom>
            <a:avLst/>
            <a:gdLst>
              <a:gd name="T0" fmla="*/ 83 w 88"/>
              <a:gd name="T1" fmla="*/ 0 h 25"/>
              <a:gd name="T2" fmla="*/ 67 w 88"/>
              <a:gd name="T3" fmla="*/ 0 h 25"/>
              <a:gd name="T4" fmla="*/ 42 w 88"/>
              <a:gd name="T5" fmla="*/ 25 h 25"/>
              <a:gd name="T6" fmla="*/ 58 w 88"/>
              <a:gd name="T7" fmla="*/ 25 h 25"/>
              <a:gd name="T8" fmla="*/ 83 w 88"/>
              <a:gd name="T9" fmla="*/ 0 h 25"/>
              <a:gd name="T10" fmla="*/ 83 w 88"/>
              <a:gd name="T11" fmla="*/ 0 h 25"/>
              <a:gd name="T12" fmla="*/ 55 w 88"/>
              <a:gd name="T13" fmla="*/ 0 h 25"/>
              <a:gd name="T14" fmla="*/ 30 w 88"/>
              <a:gd name="T15" fmla="*/ 25 h 25"/>
              <a:gd name="T16" fmla="*/ 14 w 88"/>
              <a:gd name="T17" fmla="*/ 25 h 25"/>
              <a:gd name="T18" fmla="*/ 39 w 88"/>
              <a:gd name="T19" fmla="*/ 0 h 25"/>
              <a:gd name="T20" fmla="*/ 55 w 88"/>
              <a:gd name="T21" fmla="*/ 0 h 25"/>
              <a:gd name="T22" fmla="*/ 55 w 88"/>
              <a:gd name="T23" fmla="*/ 0 h 25"/>
              <a:gd name="T24" fmla="*/ 26 w 88"/>
              <a:gd name="T25" fmla="*/ 0 h 25"/>
              <a:gd name="T26" fmla="*/ 10 w 88"/>
              <a:gd name="T27" fmla="*/ 0 h 25"/>
              <a:gd name="T28" fmla="*/ 0 w 88"/>
              <a:gd name="T29" fmla="*/ 10 h 25"/>
              <a:gd name="T30" fmla="*/ 0 w 88"/>
              <a:gd name="T31" fmla="*/ 25 h 25"/>
              <a:gd name="T32" fmla="*/ 2 w 88"/>
              <a:gd name="T33" fmla="*/ 25 h 25"/>
              <a:gd name="T34" fmla="*/ 26 w 88"/>
              <a:gd name="T35" fmla="*/ 0 h 25"/>
              <a:gd name="T36" fmla="*/ 26 w 88"/>
              <a:gd name="T37" fmla="*/ 0 h 25"/>
              <a:gd name="T38" fmla="*/ 71 w 88"/>
              <a:gd name="T39" fmla="*/ 25 h 25"/>
              <a:gd name="T40" fmla="*/ 88 w 88"/>
              <a:gd name="T41" fmla="*/ 7 h 25"/>
              <a:gd name="T42" fmla="*/ 88 w 88"/>
              <a:gd name="T43" fmla="*/ 24 h 25"/>
              <a:gd name="T44" fmla="*/ 87 w 88"/>
              <a:gd name="T45" fmla="*/ 25 h 25"/>
              <a:gd name="T46" fmla="*/ 71 w 88"/>
              <a:gd name="T47" fmla="*/ 25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8" h="25">
                <a:moveTo>
                  <a:pt x="83" y="0"/>
                </a:moveTo>
                <a:lnTo>
                  <a:pt x="67" y="0"/>
                </a:lnTo>
                <a:lnTo>
                  <a:pt x="42" y="25"/>
                </a:lnTo>
                <a:lnTo>
                  <a:pt x="58" y="25"/>
                </a:lnTo>
                <a:lnTo>
                  <a:pt x="83" y="0"/>
                </a:lnTo>
                <a:lnTo>
                  <a:pt x="83" y="0"/>
                </a:lnTo>
                <a:close/>
                <a:moveTo>
                  <a:pt x="55" y="0"/>
                </a:moveTo>
                <a:lnTo>
                  <a:pt x="30" y="25"/>
                </a:lnTo>
                <a:lnTo>
                  <a:pt x="14" y="25"/>
                </a:lnTo>
                <a:lnTo>
                  <a:pt x="39" y="0"/>
                </a:lnTo>
                <a:lnTo>
                  <a:pt x="55" y="0"/>
                </a:lnTo>
                <a:lnTo>
                  <a:pt x="55" y="0"/>
                </a:lnTo>
                <a:close/>
                <a:moveTo>
                  <a:pt x="26" y="0"/>
                </a:moveTo>
                <a:lnTo>
                  <a:pt x="10" y="0"/>
                </a:lnTo>
                <a:lnTo>
                  <a:pt x="0" y="10"/>
                </a:lnTo>
                <a:lnTo>
                  <a:pt x="0" y="25"/>
                </a:lnTo>
                <a:lnTo>
                  <a:pt x="2" y="25"/>
                </a:lnTo>
                <a:lnTo>
                  <a:pt x="26" y="0"/>
                </a:lnTo>
                <a:lnTo>
                  <a:pt x="26" y="0"/>
                </a:lnTo>
                <a:close/>
                <a:moveTo>
                  <a:pt x="71" y="25"/>
                </a:moveTo>
                <a:lnTo>
                  <a:pt x="88" y="7"/>
                </a:lnTo>
                <a:lnTo>
                  <a:pt x="88" y="24"/>
                </a:lnTo>
                <a:lnTo>
                  <a:pt x="87" y="25"/>
                </a:lnTo>
                <a:lnTo>
                  <a:pt x="71" y="25"/>
                </a:lnTo>
                <a:close/>
              </a:path>
            </a:pathLst>
          </a:cu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33" name="Freeform 333"/>
          <p:cNvSpPr>
            <a:spLocks noEditPoints="1"/>
          </p:cNvSpPr>
          <p:nvPr/>
        </p:nvSpPr>
        <p:spPr bwMode="auto">
          <a:xfrm>
            <a:off x="5851526" y="2611438"/>
            <a:ext cx="92075" cy="328612"/>
          </a:xfrm>
          <a:custGeom>
            <a:avLst/>
            <a:gdLst>
              <a:gd name="T0" fmla="*/ 12 w 55"/>
              <a:gd name="T1" fmla="*/ 0 h 196"/>
              <a:gd name="T2" fmla="*/ 12 w 55"/>
              <a:gd name="T3" fmla="*/ 12 h 196"/>
              <a:gd name="T4" fmla="*/ 24 w 55"/>
              <a:gd name="T5" fmla="*/ 0 h 196"/>
              <a:gd name="T6" fmla="*/ 12 w 55"/>
              <a:gd name="T7" fmla="*/ 0 h 196"/>
              <a:gd name="T8" fmla="*/ 12 w 55"/>
              <a:gd name="T9" fmla="*/ 23 h 196"/>
              <a:gd name="T10" fmla="*/ 35 w 55"/>
              <a:gd name="T11" fmla="*/ 0 h 196"/>
              <a:gd name="T12" fmla="*/ 43 w 55"/>
              <a:gd name="T13" fmla="*/ 0 h 196"/>
              <a:gd name="T14" fmla="*/ 43 w 55"/>
              <a:gd name="T15" fmla="*/ 7 h 196"/>
              <a:gd name="T16" fmla="*/ 0 w 55"/>
              <a:gd name="T17" fmla="*/ 51 h 196"/>
              <a:gd name="T18" fmla="*/ 0 w 55"/>
              <a:gd name="T19" fmla="*/ 35 h 196"/>
              <a:gd name="T20" fmla="*/ 2 w 55"/>
              <a:gd name="T21" fmla="*/ 33 h 196"/>
              <a:gd name="T22" fmla="*/ 7 w 55"/>
              <a:gd name="T23" fmla="*/ 33 h 196"/>
              <a:gd name="T24" fmla="*/ 12 w 55"/>
              <a:gd name="T25" fmla="*/ 28 h 196"/>
              <a:gd name="T26" fmla="*/ 12 w 55"/>
              <a:gd name="T27" fmla="*/ 23 h 196"/>
              <a:gd name="T28" fmla="*/ 0 w 55"/>
              <a:gd name="T29" fmla="*/ 62 h 196"/>
              <a:gd name="T30" fmla="*/ 0 w 55"/>
              <a:gd name="T31" fmla="*/ 78 h 196"/>
              <a:gd name="T32" fmla="*/ 45 w 55"/>
              <a:gd name="T33" fmla="*/ 32 h 196"/>
              <a:gd name="T34" fmla="*/ 43 w 55"/>
              <a:gd name="T35" fmla="*/ 28 h 196"/>
              <a:gd name="T36" fmla="*/ 43 w 55"/>
              <a:gd name="T37" fmla="*/ 18 h 196"/>
              <a:gd name="T38" fmla="*/ 0 w 55"/>
              <a:gd name="T39" fmla="*/ 62 h 196"/>
              <a:gd name="T40" fmla="*/ 0 w 55"/>
              <a:gd name="T41" fmla="*/ 89 h 196"/>
              <a:gd name="T42" fmla="*/ 0 w 55"/>
              <a:gd name="T43" fmla="*/ 105 h 196"/>
              <a:gd name="T44" fmla="*/ 55 w 55"/>
              <a:gd name="T45" fmla="*/ 49 h 196"/>
              <a:gd name="T46" fmla="*/ 55 w 55"/>
              <a:gd name="T47" fmla="*/ 33 h 196"/>
              <a:gd name="T48" fmla="*/ 0 w 55"/>
              <a:gd name="T49" fmla="*/ 89 h 196"/>
              <a:gd name="T50" fmla="*/ 0 w 55"/>
              <a:gd name="T51" fmla="*/ 116 h 196"/>
              <a:gd name="T52" fmla="*/ 55 w 55"/>
              <a:gd name="T53" fmla="*/ 60 h 196"/>
              <a:gd name="T54" fmla="*/ 55 w 55"/>
              <a:gd name="T55" fmla="*/ 76 h 196"/>
              <a:gd name="T56" fmla="*/ 0 w 55"/>
              <a:gd name="T57" fmla="*/ 132 h 196"/>
              <a:gd name="T58" fmla="*/ 0 w 55"/>
              <a:gd name="T59" fmla="*/ 116 h 196"/>
              <a:gd name="T60" fmla="*/ 0 w 55"/>
              <a:gd name="T61" fmla="*/ 143 h 196"/>
              <a:gd name="T62" fmla="*/ 55 w 55"/>
              <a:gd name="T63" fmla="*/ 87 h 196"/>
              <a:gd name="T64" fmla="*/ 55 w 55"/>
              <a:gd name="T65" fmla="*/ 103 h 196"/>
              <a:gd name="T66" fmla="*/ 0 w 55"/>
              <a:gd name="T67" fmla="*/ 158 h 196"/>
              <a:gd name="T68" fmla="*/ 0 w 55"/>
              <a:gd name="T69" fmla="*/ 143 h 196"/>
              <a:gd name="T70" fmla="*/ 0 w 55"/>
              <a:gd name="T71" fmla="*/ 170 h 196"/>
              <a:gd name="T72" fmla="*/ 0 w 55"/>
              <a:gd name="T73" fmla="*/ 185 h 196"/>
              <a:gd name="T74" fmla="*/ 55 w 55"/>
              <a:gd name="T75" fmla="*/ 130 h 196"/>
              <a:gd name="T76" fmla="*/ 55 w 55"/>
              <a:gd name="T77" fmla="*/ 114 h 196"/>
              <a:gd name="T78" fmla="*/ 0 w 55"/>
              <a:gd name="T79" fmla="*/ 170 h 196"/>
              <a:gd name="T80" fmla="*/ 0 w 55"/>
              <a:gd name="T81" fmla="*/ 196 h 196"/>
              <a:gd name="T82" fmla="*/ 16 w 55"/>
              <a:gd name="T83" fmla="*/ 196 h 196"/>
              <a:gd name="T84" fmla="*/ 55 w 55"/>
              <a:gd name="T85" fmla="*/ 156 h 196"/>
              <a:gd name="T86" fmla="*/ 55 w 55"/>
              <a:gd name="T87" fmla="*/ 141 h 196"/>
              <a:gd name="T88" fmla="*/ 0 w 55"/>
              <a:gd name="T89" fmla="*/ 196 h 196"/>
              <a:gd name="T90" fmla="*/ 27 w 55"/>
              <a:gd name="T91" fmla="*/ 196 h 196"/>
              <a:gd name="T92" fmla="*/ 55 w 55"/>
              <a:gd name="T93" fmla="*/ 168 h 196"/>
              <a:gd name="T94" fmla="*/ 55 w 55"/>
              <a:gd name="T95" fmla="*/ 183 h 196"/>
              <a:gd name="T96" fmla="*/ 43 w 55"/>
              <a:gd name="T97" fmla="*/ 196 h 196"/>
              <a:gd name="T98" fmla="*/ 27 w 55"/>
              <a:gd name="T99" fmla="*/ 196 h 196"/>
              <a:gd name="T100" fmla="*/ 54 w 55"/>
              <a:gd name="T101" fmla="*/ 196 h 196"/>
              <a:gd name="T102" fmla="*/ 55 w 55"/>
              <a:gd name="T103" fmla="*/ 194 h 196"/>
              <a:gd name="T104" fmla="*/ 55 w 55"/>
              <a:gd name="T105" fmla="*/ 196 h 196"/>
              <a:gd name="T106" fmla="*/ 54 w 55"/>
              <a:gd name="T107" fmla="*/ 196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55" h="196">
                <a:moveTo>
                  <a:pt x="12" y="0"/>
                </a:moveTo>
                <a:cubicBezTo>
                  <a:pt x="12" y="12"/>
                  <a:pt x="12" y="12"/>
                  <a:pt x="12" y="12"/>
                </a:cubicBezTo>
                <a:cubicBezTo>
                  <a:pt x="24" y="0"/>
                  <a:pt x="24" y="0"/>
                  <a:pt x="24" y="0"/>
                </a:cubicBezTo>
                <a:cubicBezTo>
                  <a:pt x="12" y="0"/>
                  <a:pt x="12" y="0"/>
                  <a:pt x="12" y="0"/>
                </a:cubicBezTo>
                <a:close/>
                <a:moveTo>
                  <a:pt x="12" y="23"/>
                </a:moveTo>
                <a:cubicBezTo>
                  <a:pt x="35" y="0"/>
                  <a:pt x="35" y="0"/>
                  <a:pt x="35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43" y="7"/>
                  <a:pt x="43" y="7"/>
                  <a:pt x="43" y="7"/>
                </a:cubicBezTo>
                <a:cubicBezTo>
                  <a:pt x="0" y="51"/>
                  <a:pt x="0" y="51"/>
                  <a:pt x="0" y="51"/>
                </a:cubicBezTo>
                <a:cubicBezTo>
                  <a:pt x="0" y="35"/>
                  <a:pt x="0" y="35"/>
                  <a:pt x="0" y="35"/>
                </a:cubicBezTo>
                <a:cubicBezTo>
                  <a:pt x="2" y="33"/>
                  <a:pt x="2" y="33"/>
                  <a:pt x="2" y="33"/>
                </a:cubicBezTo>
                <a:cubicBezTo>
                  <a:pt x="7" y="33"/>
                  <a:pt x="7" y="33"/>
                  <a:pt x="7" y="33"/>
                </a:cubicBezTo>
                <a:cubicBezTo>
                  <a:pt x="10" y="33"/>
                  <a:pt x="12" y="31"/>
                  <a:pt x="12" y="28"/>
                </a:cubicBezTo>
                <a:cubicBezTo>
                  <a:pt x="12" y="23"/>
                  <a:pt x="12" y="23"/>
                  <a:pt x="12" y="23"/>
                </a:cubicBezTo>
                <a:close/>
                <a:moveTo>
                  <a:pt x="0" y="62"/>
                </a:moveTo>
                <a:cubicBezTo>
                  <a:pt x="0" y="78"/>
                  <a:pt x="0" y="78"/>
                  <a:pt x="0" y="78"/>
                </a:cubicBezTo>
                <a:cubicBezTo>
                  <a:pt x="45" y="32"/>
                  <a:pt x="45" y="32"/>
                  <a:pt x="45" y="32"/>
                </a:cubicBezTo>
                <a:cubicBezTo>
                  <a:pt x="44" y="31"/>
                  <a:pt x="43" y="30"/>
                  <a:pt x="43" y="28"/>
                </a:cubicBezTo>
                <a:cubicBezTo>
                  <a:pt x="43" y="18"/>
                  <a:pt x="43" y="18"/>
                  <a:pt x="43" y="18"/>
                </a:cubicBezTo>
                <a:cubicBezTo>
                  <a:pt x="0" y="62"/>
                  <a:pt x="0" y="62"/>
                  <a:pt x="0" y="62"/>
                </a:cubicBezTo>
                <a:close/>
                <a:moveTo>
                  <a:pt x="0" y="89"/>
                </a:moveTo>
                <a:cubicBezTo>
                  <a:pt x="0" y="105"/>
                  <a:pt x="0" y="105"/>
                  <a:pt x="0" y="105"/>
                </a:cubicBezTo>
                <a:cubicBezTo>
                  <a:pt x="55" y="49"/>
                  <a:pt x="55" y="49"/>
                  <a:pt x="55" y="49"/>
                </a:cubicBezTo>
                <a:cubicBezTo>
                  <a:pt x="55" y="33"/>
                  <a:pt x="55" y="33"/>
                  <a:pt x="55" y="33"/>
                </a:cubicBezTo>
                <a:cubicBezTo>
                  <a:pt x="0" y="89"/>
                  <a:pt x="0" y="89"/>
                  <a:pt x="0" y="89"/>
                </a:cubicBezTo>
                <a:close/>
                <a:moveTo>
                  <a:pt x="0" y="116"/>
                </a:moveTo>
                <a:cubicBezTo>
                  <a:pt x="55" y="60"/>
                  <a:pt x="55" y="60"/>
                  <a:pt x="55" y="60"/>
                </a:cubicBezTo>
                <a:cubicBezTo>
                  <a:pt x="55" y="76"/>
                  <a:pt x="55" y="76"/>
                  <a:pt x="55" y="76"/>
                </a:cubicBezTo>
                <a:cubicBezTo>
                  <a:pt x="0" y="132"/>
                  <a:pt x="0" y="132"/>
                  <a:pt x="0" y="132"/>
                </a:cubicBezTo>
                <a:cubicBezTo>
                  <a:pt x="0" y="116"/>
                  <a:pt x="0" y="116"/>
                  <a:pt x="0" y="116"/>
                </a:cubicBezTo>
                <a:close/>
                <a:moveTo>
                  <a:pt x="0" y="143"/>
                </a:moveTo>
                <a:cubicBezTo>
                  <a:pt x="55" y="87"/>
                  <a:pt x="55" y="87"/>
                  <a:pt x="55" y="87"/>
                </a:cubicBezTo>
                <a:cubicBezTo>
                  <a:pt x="55" y="103"/>
                  <a:pt x="55" y="103"/>
                  <a:pt x="55" y="103"/>
                </a:cubicBezTo>
                <a:cubicBezTo>
                  <a:pt x="0" y="158"/>
                  <a:pt x="0" y="158"/>
                  <a:pt x="0" y="158"/>
                </a:cubicBezTo>
                <a:cubicBezTo>
                  <a:pt x="0" y="143"/>
                  <a:pt x="0" y="143"/>
                  <a:pt x="0" y="143"/>
                </a:cubicBezTo>
                <a:close/>
                <a:moveTo>
                  <a:pt x="0" y="170"/>
                </a:moveTo>
                <a:cubicBezTo>
                  <a:pt x="0" y="185"/>
                  <a:pt x="0" y="185"/>
                  <a:pt x="0" y="185"/>
                </a:cubicBezTo>
                <a:cubicBezTo>
                  <a:pt x="55" y="130"/>
                  <a:pt x="55" y="130"/>
                  <a:pt x="55" y="130"/>
                </a:cubicBezTo>
                <a:cubicBezTo>
                  <a:pt x="55" y="114"/>
                  <a:pt x="55" y="114"/>
                  <a:pt x="55" y="114"/>
                </a:cubicBezTo>
                <a:cubicBezTo>
                  <a:pt x="0" y="170"/>
                  <a:pt x="0" y="170"/>
                  <a:pt x="0" y="170"/>
                </a:cubicBezTo>
                <a:close/>
                <a:moveTo>
                  <a:pt x="0" y="196"/>
                </a:moveTo>
                <a:cubicBezTo>
                  <a:pt x="16" y="196"/>
                  <a:pt x="16" y="196"/>
                  <a:pt x="16" y="196"/>
                </a:cubicBezTo>
                <a:cubicBezTo>
                  <a:pt x="55" y="156"/>
                  <a:pt x="55" y="156"/>
                  <a:pt x="55" y="156"/>
                </a:cubicBezTo>
                <a:cubicBezTo>
                  <a:pt x="55" y="141"/>
                  <a:pt x="55" y="141"/>
                  <a:pt x="55" y="141"/>
                </a:cubicBezTo>
                <a:cubicBezTo>
                  <a:pt x="0" y="196"/>
                  <a:pt x="0" y="196"/>
                  <a:pt x="0" y="196"/>
                </a:cubicBezTo>
                <a:close/>
                <a:moveTo>
                  <a:pt x="27" y="196"/>
                </a:moveTo>
                <a:cubicBezTo>
                  <a:pt x="55" y="168"/>
                  <a:pt x="55" y="168"/>
                  <a:pt x="55" y="168"/>
                </a:cubicBezTo>
                <a:cubicBezTo>
                  <a:pt x="55" y="183"/>
                  <a:pt x="55" y="183"/>
                  <a:pt x="55" y="183"/>
                </a:cubicBezTo>
                <a:cubicBezTo>
                  <a:pt x="43" y="196"/>
                  <a:pt x="43" y="196"/>
                  <a:pt x="43" y="196"/>
                </a:cubicBezTo>
                <a:cubicBezTo>
                  <a:pt x="27" y="196"/>
                  <a:pt x="27" y="196"/>
                  <a:pt x="27" y="196"/>
                </a:cubicBezTo>
                <a:close/>
                <a:moveTo>
                  <a:pt x="54" y="196"/>
                </a:moveTo>
                <a:cubicBezTo>
                  <a:pt x="55" y="194"/>
                  <a:pt x="55" y="194"/>
                  <a:pt x="55" y="194"/>
                </a:cubicBezTo>
                <a:cubicBezTo>
                  <a:pt x="55" y="196"/>
                  <a:pt x="55" y="196"/>
                  <a:pt x="55" y="196"/>
                </a:cubicBezTo>
                <a:lnTo>
                  <a:pt x="54" y="196"/>
                </a:lnTo>
                <a:close/>
              </a:path>
            </a:pathLst>
          </a:custGeom>
          <a:solidFill>
            <a:srgbClr val="91A2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34" name="Freeform 334"/>
          <p:cNvSpPr>
            <a:spLocks noEditPoints="1"/>
          </p:cNvSpPr>
          <p:nvPr/>
        </p:nvSpPr>
        <p:spPr bwMode="auto">
          <a:xfrm>
            <a:off x="5627688" y="2611438"/>
            <a:ext cx="93663" cy="328612"/>
          </a:xfrm>
          <a:custGeom>
            <a:avLst/>
            <a:gdLst>
              <a:gd name="T0" fmla="*/ 12 w 56"/>
              <a:gd name="T1" fmla="*/ 0 h 196"/>
              <a:gd name="T2" fmla="*/ 12 w 56"/>
              <a:gd name="T3" fmla="*/ 11 h 196"/>
              <a:gd name="T4" fmla="*/ 22 w 56"/>
              <a:gd name="T5" fmla="*/ 0 h 196"/>
              <a:gd name="T6" fmla="*/ 12 w 56"/>
              <a:gd name="T7" fmla="*/ 0 h 196"/>
              <a:gd name="T8" fmla="*/ 12 w 56"/>
              <a:gd name="T9" fmla="*/ 22 h 196"/>
              <a:gd name="T10" fmla="*/ 34 w 56"/>
              <a:gd name="T11" fmla="*/ 0 h 196"/>
              <a:gd name="T12" fmla="*/ 44 w 56"/>
              <a:gd name="T13" fmla="*/ 0 h 196"/>
              <a:gd name="T14" fmla="*/ 44 w 56"/>
              <a:gd name="T15" fmla="*/ 6 h 196"/>
              <a:gd name="T16" fmla="*/ 0 w 56"/>
              <a:gd name="T17" fmla="*/ 49 h 196"/>
              <a:gd name="T18" fmla="*/ 0 w 56"/>
              <a:gd name="T19" fmla="*/ 34 h 196"/>
              <a:gd name="T20" fmla="*/ 1 w 56"/>
              <a:gd name="T21" fmla="*/ 33 h 196"/>
              <a:gd name="T22" fmla="*/ 7 w 56"/>
              <a:gd name="T23" fmla="*/ 33 h 196"/>
              <a:gd name="T24" fmla="*/ 12 w 56"/>
              <a:gd name="T25" fmla="*/ 28 h 196"/>
              <a:gd name="T26" fmla="*/ 12 w 56"/>
              <a:gd name="T27" fmla="*/ 22 h 196"/>
              <a:gd name="T28" fmla="*/ 0 w 56"/>
              <a:gd name="T29" fmla="*/ 60 h 196"/>
              <a:gd name="T30" fmla="*/ 0 w 56"/>
              <a:gd name="T31" fmla="*/ 76 h 196"/>
              <a:gd name="T32" fmla="*/ 45 w 56"/>
              <a:gd name="T33" fmla="*/ 31 h 196"/>
              <a:gd name="T34" fmla="*/ 44 w 56"/>
              <a:gd name="T35" fmla="*/ 28 h 196"/>
              <a:gd name="T36" fmla="*/ 44 w 56"/>
              <a:gd name="T37" fmla="*/ 17 h 196"/>
              <a:gd name="T38" fmla="*/ 0 w 56"/>
              <a:gd name="T39" fmla="*/ 60 h 196"/>
              <a:gd name="T40" fmla="*/ 0 w 56"/>
              <a:gd name="T41" fmla="*/ 87 h 196"/>
              <a:gd name="T42" fmla="*/ 0 w 56"/>
              <a:gd name="T43" fmla="*/ 103 h 196"/>
              <a:gd name="T44" fmla="*/ 56 w 56"/>
              <a:gd name="T45" fmla="*/ 47 h 196"/>
              <a:gd name="T46" fmla="*/ 56 w 56"/>
              <a:gd name="T47" fmla="*/ 33 h 196"/>
              <a:gd name="T48" fmla="*/ 55 w 56"/>
              <a:gd name="T49" fmla="*/ 33 h 196"/>
              <a:gd name="T50" fmla="*/ 0 w 56"/>
              <a:gd name="T51" fmla="*/ 87 h 196"/>
              <a:gd name="T52" fmla="*/ 0 w 56"/>
              <a:gd name="T53" fmla="*/ 114 h 196"/>
              <a:gd name="T54" fmla="*/ 56 w 56"/>
              <a:gd name="T55" fmla="*/ 58 h 196"/>
              <a:gd name="T56" fmla="*/ 56 w 56"/>
              <a:gd name="T57" fmla="*/ 74 h 196"/>
              <a:gd name="T58" fmla="*/ 0 w 56"/>
              <a:gd name="T59" fmla="*/ 130 h 196"/>
              <a:gd name="T60" fmla="*/ 0 w 56"/>
              <a:gd name="T61" fmla="*/ 114 h 196"/>
              <a:gd name="T62" fmla="*/ 0 w 56"/>
              <a:gd name="T63" fmla="*/ 141 h 196"/>
              <a:gd name="T64" fmla="*/ 56 w 56"/>
              <a:gd name="T65" fmla="*/ 85 h 196"/>
              <a:gd name="T66" fmla="*/ 56 w 56"/>
              <a:gd name="T67" fmla="*/ 101 h 196"/>
              <a:gd name="T68" fmla="*/ 0 w 56"/>
              <a:gd name="T69" fmla="*/ 157 h 196"/>
              <a:gd name="T70" fmla="*/ 0 w 56"/>
              <a:gd name="T71" fmla="*/ 141 h 196"/>
              <a:gd name="T72" fmla="*/ 0 w 56"/>
              <a:gd name="T73" fmla="*/ 168 h 196"/>
              <a:gd name="T74" fmla="*/ 0 w 56"/>
              <a:gd name="T75" fmla="*/ 184 h 196"/>
              <a:gd name="T76" fmla="*/ 56 w 56"/>
              <a:gd name="T77" fmla="*/ 128 h 196"/>
              <a:gd name="T78" fmla="*/ 56 w 56"/>
              <a:gd name="T79" fmla="*/ 112 h 196"/>
              <a:gd name="T80" fmla="*/ 0 w 56"/>
              <a:gd name="T81" fmla="*/ 168 h 196"/>
              <a:gd name="T82" fmla="*/ 0 w 56"/>
              <a:gd name="T83" fmla="*/ 195 h 196"/>
              <a:gd name="T84" fmla="*/ 0 w 56"/>
              <a:gd name="T85" fmla="*/ 196 h 196"/>
              <a:gd name="T86" fmla="*/ 15 w 56"/>
              <a:gd name="T87" fmla="*/ 196 h 196"/>
              <a:gd name="T88" fmla="*/ 56 w 56"/>
              <a:gd name="T89" fmla="*/ 155 h 196"/>
              <a:gd name="T90" fmla="*/ 56 w 56"/>
              <a:gd name="T91" fmla="*/ 139 h 196"/>
              <a:gd name="T92" fmla="*/ 0 w 56"/>
              <a:gd name="T93" fmla="*/ 195 h 196"/>
              <a:gd name="T94" fmla="*/ 26 w 56"/>
              <a:gd name="T95" fmla="*/ 196 h 196"/>
              <a:gd name="T96" fmla="*/ 56 w 56"/>
              <a:gd name="T97" fmla="*/ 166 h 196"/>
              <a:gd name="T98" fmla="*/ 56 w 56"/>
              <a:gd name="T99" fmla="*/ 182 h 196"/>
              <a:gd name="T100" fmla="*/ 42 w 56"/>
              <a:gd name="T101" fmla="*/ 196 h 196"/>
              <a:gd name="T102" fmla="*/ 26 w 56"/>
              <a:gd name="T103" fmla="*/ 196 h 196"/>
              <a:gd name="T104" fmla="*/ 53 w 56"/>
              <a:gd name="T105" fmla="*/ 196 h 196"/>
              <a:gd name="T106" fmla="*/ 56 w 56"/>
              <a:gd name="T107" fmla="*/ 193 h 196"/>
              <a:gd name="T108" fmla="*/ 56 w 56"/>
              <a:gd name="T109" fmla="*/ 196 h 196"/>
              <a:gd name="T110" fmla="*/ 53 w 56"/>
              <a:gd name="T111" fmla="*/ 196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56" h="196">
                <a:moveTo>
                  <a:pt x="12" y="0"/>
                </a:moveTo>
                <a:cubicBezTo>
                  <a:pt x="12" y="11"/>
                  <a:pt x="12" y="11"/>
                  <a:pt x="12" y="11"/>
                </a:cubicBezTo>
                <a:cubicBezTo>
                  <a:pt x="22" y="0"/>
                  <a:pt x="22" y="0"/>
                  <a:pt x="22" y="0"/>
                </a:cubicBezTo>
                <a:cubicBezTo>
                  <a:pt x="12" y="0"/>
                  <a:pt x="12" y="0"/>
                  <a:pt x="12" y="0"/>
                </a:cubicBezTo>
                <a:close/>
                <a:moveTo>
                  <a:pt x="12" y="22"/>
                </a:moveTo>
                <a:cubicBezTo>
                  <a:pt x="34" y="0"/>
                  <a:pt x="34" y="0"/>
                  <a:pt x="34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44" y="6"/>
                  <a:pt x="44" y="6"/>
                  <a:pt x="44" y="6"/>
                </a:cubicBezTo>
                <a:cubicBezTo>
                  <a:pt x="0" y="49"/>
                  <a:pt x="0" y="49"/>
                  <a:pt x="0" y="49"/>
                </a:cubicBezTo>
                <a:cubicBezTo>
                  <a:pt x="0" y="34"/>
                  <a:pt x="0" y="34"/>
                  <a:pt x="0" y="34"/>
                </a:cubicBezTo>
                <a:cubicBezTo>
                  <a:pt x="1" y="33"/>
                  <a:pt x="1" y="33"/>
                  <a:pt x="1" y="33"/>
                </a:cubicBezTo>
                <a:cubicBezTo>
                  <a:pt x="7" y="33"/>
                  <a:pt x="7" y="33"/>
                  <a:pt x="7" y="33"/>
                </a:cubicBezTo>
                <a:cubicBezTo>
                  <a:pt x="10" y="33"/>
                  <a:pt x="12" y="31"/>
                  <a:pt x="12" y="28"/>
                </a:cubicBezTo>
                <a:cubicBezTo>
                  <a:pt x="12" y="22"/>
                  <a:pt x="12" y="22"/>
                  <a:pt x="12" y="22"/>
                </a:cubicBezTo>
                <a:close/>
                <a:moveTo>
                  <a:pt x="0" y="60"/>
                </a:moveTo>
                <a:cubicBezTo>
                  <a:pt x="0" y="76"/>
                  <a:pt x="0" y="76"/>
                  <a:pt x="0" y="76"/>
                </a:cubicBezTo>
                <a:cubicBezTo>
                  <a:pt x="45" y="31"/>
                  <a:pt x="45" y="31"/>
                  <a:pt x="45" y="31"/>
                </a:cubicBezTo>
                <a:cubicBezTo>
                  <a:pt x="44" y="30"/>
                  <a:pt x="44" y="29"/>
                  <a:pt x="44" y="28"/>
                </a:cubicBezTo>
                <a:cubicBezTo>
                  <a:pt x="44" y="17"/>
                  <a:pt x="44" y="17"/>
                  <a:pt x="44" y="17"/>
                </a:cubicBezTo>
                <a:cubicBezTo>
                  <a:pt x="0" y="60"/>
                  <a:pt x="0" y="60"/>
                  <a:pt x="0" y="60"/>
                </a:cubicBezTo>
                <a:close/>
                <a:moveTo>
                  <a:pt x="0" y="87"/>
                </a:moveTo>
                <a:cubicBezTo>
                  <a:pt x="0" y="103"/>
                  <a:pt x="0" y="103"/>
                  <a:pt x="0" y="103"/>
                </a:cubicBezTo>
                <a:cubicBezTo>
                  <a:pt x="56" y="47"/>
                  <a:pt x="56" y="47"/>
                  <a:pt x="56" y="47"/>
                </a:cubicBezTo>
                <a:cubicBezTo>
                  <a:pt x="56" y="33"/>
                  <a:pt x="56" y="33"/>
                  <a:pt x="56" y="33"/>
                </a:cubicBezTo>
                <a:cubicBezTo>
                  <a:pt x="55" y="33"/>
                  <a:pt x="55" y="33"/>
                  <a:pt x="55" y="33"/>
                </a:cubicBezTo>
                <a:cubicBezTo>
                  <a:pt x="0" y="87"/>
                  <a:pt x="0" y="87"/>
                  <a:pt x="0" y="87"/>
                </a:cubicBezTo>
                <a:close/>
                <a:moveTo>
                  <a:pt x="0" y="114"/>
                </a:moveTo>
                <a:cubicBezTo>
                  <a:pt x="56" y="58"/>
                  <a:pt x="56" y="58"/>
                  <a:pt x="56" y="58"/>
                </a:cubicBezTo>
                <a:cubicBezTo>
                  <a:pt x="56" y="74"/>
                  <a:pt x="56" y="74"/>
                  <a:pt x="56" y="74"/>
                </a:cubicBezTo>
                <a:cubicBezTo>
                  <a:pt x="0" y="130"/>
                  <a:pt x="0" y="130"/>
                  <a:pt x="0" y="130"/>
                </a:cubicBezTo>
                <a:cubicBezTo>
                  <a:pt x="0" y="114"/>
                  <a:pt x="0" y="114"/>
                  <a:pt x="0" y="114"/>
                </a:cubicBezTo>
                <a:close/>
                <a:moveTo>
                  <a:pt x="0" y="141"/>
                </a:moveTo>
                <a:cubicBezTo>
                  <a:pt x="56" y="85"/>
                  <a:pt x="56" y="85"/>
                  <a:pt x="56" y="85"/>
                </a:cubicBezTo>
                <a:cubicBezTo>
                  <a:pt x="56" y="101"/>
                  <a:pt x="56" y="101"/>
                  <a:pt x="56" y="101"/>
                </a:cubicBezTo>
                <a:cubicBezTo>
                  <a:pt x="0" y="157"/>
                  <a:pt x="0" y="157"/>
                  <a:pt x="0" y="157"/>
                </a:cubicBezTo>
                <a:cubicBezTo>
                  <a:pt x="0" y="141"/>
                  <a:pt x="0" y="141"/>
                  <a:pt x="0" y="141"/>
                </a:cubicBezTo>
                <a:close/>
                <a:moveTo>
                  <a:pt x="0" y="168"/>
                </a:moveTo>
                <a:cubicBezTo>
                  <a:pt x="0" y="184"/>
                  <a:pt x="0" y="184"/>
                  <a:pt x="0" y="184"/>
                </a:cubicBezTo>
                <a:cubicBezTo>
                  <a:pt x="56" y="128"/>
                  <a:pt x="56" y="128"/>
                  <a:pt x="56" y="128"/>
                </a:cubicBezTo>
                <a:cubicBezTo>
                  <a:pt x="56" y="112"/>
                  <a:pt x="56" y="112"/>
                  <a:pt x="56" y="112"/>
                </a:cubicBezTo>
                <a:cubicBezTo>
                  <a:pt x="0" y="168"/>
                  <a:pt x="0" y="168"/>
                  <a:pt x="0" y="168"/>
                </a:cubicBezTo>
                <a:close/>
                <a:moveTo>
                  <a:pt x="0" y="195"/>
                </a:moveTo>
                <a:cubicBezTo>
                  <a:pt x="0" y="196"/>
                  <a:pt x="0" y="196"/>
                  <a:pt x="0" y="196"/>
                </a:cubicBezTo>
                <a:cubicBezTo>
                  <a:pt x="15" y="196"/>
                  <a:pt x="15" y="196"/>
                  <a:pt x="15" y="196"/>
                </a:cubicBezTo>
                <a:cubicBezTo>
                  <a:pt x="56" y="155"/>
                  <a:pt x="56" y="155"/>
                  <a:pt x="56" y="155"/>
                </a:cubicBezTo>
                <a:cubicBezTo>
                  <a:pt x="56" y="139"/>
                  <a:pt x="56" y="139"/>
                  <a:pt x="56" y="139"/>
                </a:cubicBezTo>
                <a:cubicBezTo>
                  <a:pt x="0" y="195"/>
                  <a:pt x="0" y="195"/>
                  <a:pt x="0" y="195"/>
                </a:cubicBezTo>
                <a:close/>
                <a:moveTo>
                  <a:pt x="26" y="196"/>
                </a:moveTo>
                <a:cubicBezTo>
                  <a:pt x="56" y="166"/>
                  <a:pt x="56" y="166"/>
                  <a:pt x="56" y="166"/>
                </a:cubicBezTo>
                <a:cubicBezTo>
                  <a:pt x="56" y="182"/>
                  <a:pt x="56" y="182"/>
                  <a:pt x="56" y="182"/>
                </a:cubicBezTo>
                <a:cubicBezTo>
                  <a:pt x="42" y="196"/>
                  <a:pt x="42" y="196"/>
                  <a:pt x="42" y="196"/>
                </a:cubicBezTo>
                <a:cubicBezTo>
                  <a:pt x="26" y="196"/>
                  <a:pt x="26" y="196"/>
                  <a:pt x="26" y="196"/>
                </a:cubicBezTo>
                <a:close/>
                <a:moveTo>
                  <a:pt x="53" y="196"/>
                </a:moveTo>
                <a:cubicBezTo>
                  <a:pt x="56" y="193"/>
                  <a:pt x="56" y="193"/>
                  <a:pt x="56" y="193"/>
                </a:cubicBezTo>
                <a:cubicBezTo>
                  <a:pt x="56" y="196"/>
                  <a:pt x="56" y="196"/>
                  <a:pt x="56" y="196"/>
                </a:cubicBezTo>
                <a:lnTo>
                  <a:pt x="53" y="196"/>
                </a:lnTo>
                <a:close/>
              </a:path>
            </a:pathLst>
          </a:custGeom>
          <a:solidFill>
            <a:srgbClr val="91A2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35" name="Freeform 335"/>
          <p:cNvSpPr>
            <a:spLocks noEditPoints="1"/>
          </p:cNvSpPr>
          <p:nvPr/>
        </p:nvSpPr>
        <p:spPr bwMode="auto">
          <a:xfrm>
            <a:off x="5461001" y="2409826"/>
            <a:ext cx="649288" cy="185737"/>
          </a:xfrm>
          <a:custGeom>
            <a:avLst/>
            <a:gdLst>
              <a:gd name="T0" fmla="*/ 24 w 409"/>
              <a:gd name="T1" fmla="*/ 117 h 117"/>
              <a:gd name="T2" fmla="*/ 53 w 409"/>
              <a:gd name="T3" fmla="*/ 71 h 117"/>
              <a:gd name="T4" fmla="*/ 7 w 409"/>
              <a:gd name="T5" fmla="*/ 117 h 117"/>
              <a:gd name="T6" fmla="*/ 108 w 409"/>
              <a:gd name="T7" fmla="*/ 45 h 117"/>
              <a:gd name="T8" fmla="*/ 53 w 409"/>
              <a:gd name="T9" fmla="*/ 117 h 117"/>
              <a:gd name="T10" fmla="*/ 36 w 409"/>
              <a:gd name="T11" fmla="*/ 117 h 117"/>
              <a:gd name="T12" fmla="*/ 163 w 409"/>
              <a:gd name="T13" fmla="*/ 18 h 117"/>
              <a:gd name="T14" fmla="*/ 81 w 409"/>
              <a:gd name="T15" fmla="*/ 117 h 117"/>
              <a:gd name="T16" fmla="*/ 65 w 409"/>
              <a:gd name="T17" fmla="*/ 117 h 117"/>
              <a:gd name="T18" fmla="*/ 110 w 409"/>
              <a:gd name="T19" fmla="*/ 117 h 117"/>
              <a:gd name="T20" fmla="*/ 209 w 409"/>
              <a:gd name="T21" fmla="*/ 0 h 117"/>
              <a:gd name="T22" fmla="*/ 93 w 409"/>
              <a:gd name="T23" fmla="*/ 117 h 117"/>
              <a:gd name="T24" fmla="*/ 138 w 409"/>
              <a:gd name="T25" fmla="*/ 117 h 117"/>
              <a:gd name="T26" fmla="*/ 229 w 409"/>
              <a:gd name="T27" fmla="*/ 10 h 117"/>
              <a:gd name="T28" fmla="*/ 122 w 409"/>
              <a:gd name="T29" fmla="*/ 117 h 117"/>
              <a:gd name="T30" fmla="*/ 166 w 409"/>
              <a:gd name="T31" fmla="*/ 117 h 117"/>
              <a:gd name="T32" fmla="*/ 248 w 409"/>
              <a:gd name="T33" fmla="*/ 20 h 117"/>
              <a:gd name="T34" fmla="*/ 149 w 409"/>
              <a:gd name="T35" fmla="*/ 117 h 117"/>
              <a:gd name="T36" fmla="*/ 195 w 409"/>
              <a:gd name="T37" fmla="*/ 117 h 117"/>
              <a:gd name="T38" fmla="*/ 267 w 409"/>
              <a:gd name="T39" fmla="*/ 28 h 117"/>
              <a:gd name="T40" fmla="*/ 178 w 409"/>
              <a:gd name="T41" fmla="*/ 117 h 117"/>
              <a:gd name="T42" fmla="*/ 286 w 409"/>
              <a:gd name="T43" fmla="*/ 38 h 117"/>
              <a:gd name="T44" fmla="*/ 223 w 409"/>
              <a:gd name="T45" fmla="*/ 117 h 117"/>
              <a:gd name="T46" fmla="*/ 206 w 409"/>
              <a:gd name="T47" fmla="*/ 117 h 117"/>
              <a:gd name="T48" fmla="*/ 305 w 409"/>
              <a:gd name="T49" fmla="*/ 47 h 117"/>
              <a:gd name="T50" fmla="*/ 252 w 409"/>
              <a:gd name="T51" fmla="*/ 117 h 117"/>
              <a:gd name="T52" fmla="*/ 235 w 409"/>
              <a:gd name="T53" fmla="*/ 117 h 117"/>
              <a:gd name="T54" fmla="*/ 324 w 409"/>
              <a:gd name="T55" fmla="*/ 57 h 117"/>
              <a:gd name="T56" fmla="*/ 281 w 409"/>
              <a:gd name="T57" fmla="*/ 117 h 117"/>
              <a:gd name="T58" fmla="*/ 264 w 409"/>
              <a:gd name="T59" fmla="*/ 117 h 117"/>
              <a:gd name="T60" fmla="*/ 309 w 409"/>
              <a:gd name="T61" fmla="*/ 117 h 117"/>
              <a:gd name="T62" fmla="*/ 343 w 409"/>
              <a:gd name="T63" fmla="*/ 65 h 117"/>
              <a:gd name="T64" fmla="*/ 292 w 409"/>
              <a:gd name="T65" fmla="*/ 117 h 117"/>
              <a:gd name="T66" fmla="*/ 337 w 409"/>
              <a:gd name="T67" fmla="*/ 117 h 117"/>
              <a:gd name="T68" fmla="*/ 362 w 409"/>
              <a:gd name="T69" fmla="*/ 75 h 117"/>
              <a:gd name="T70" fmla="*/ 321 w 409"/>
              <a:gd name="T71" fmla="*/ 117 h 117"/>
              <a:gd name="T72" fmla="*/ 382 w 409"/>
              <a:gd name="T73" fmla="*/ 84 h 117"/>
              <a:gd name="T74" fmla="*/ 365 w 409"/>
              <a:gd name="T75" fmla="*/ 117 h 117"/>
              <a:gd name="T76" fmla="*/ 348 w 409"/>
              <a:gd name="T77" fmla="*/ 117 h 117"/>
              <a:gd name="T78" fmla="*/ 394 w 409"/>
              <a:gd name="T79" fmla="*/ 117 h 117"/>
              <a:gd name="T80" fmla="*/ 409 w 409"/>
              <a:gd name="T81" fmla="*/ 97 h 117"/>
              <a:gd name="T82" fmla="*/ 377 w 409"/>
              <a:gd name="T83" fmla="*/ 117 h 117"/>
              <a:gd name="T84" fmla="*/ 406 w 409"/>
              <a:gd name="T85" fmla="*/ 117 h 117"/>
              <a:gd name="T86" fmla="*/ 409 w 409"/>
              <a:gd name="T87" fmla="*/ 117 h 117"/>
              <a:gd name="T88" fmla="*/ 406 w 409"/>
              <a:gd name="T89" fmla="*/ 117 h 117"/>
              <a:gd name="T90" fmla="*/ 0 w 409"/>
              <a:gd name="T91" fmla="*/ 113 h 117"/>
              <a:gd name="T92" fmla="*/ 31 w 409"/>
              <a:gd name="T93" fmla="*/ 82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409" h="117">
                <a:moveTo>
                  <a:pt x="7" y="117"/>
                </a:moveTo>
                <a:lnTo>
                  <a:pt x="24" y="117"/>
                </a:lnTo>
                <a:lnTo>
                  <a:pt x="86" y="56"/>
                </a:lnTo>
                <a:lnTo>
                  <a:pt x="53" y="71"/>
                </a:lnTo>
                <a:lnTo>
                  <a:pt x="7" y="117"/>
                </a:lnTo>
                <a:lnTo>
                  <a:pt x="7" y="117"/>
                </a:lnTo>
                <a:close/>
                <a:moveTo>
                  <a:pt x="36" y="117"/>
                </a:moveTo>
                <a:lnTo>
                  <a:pt x="108" y="45"/>
                </a:lnTo>
                <a:lnTo>
                  <a:pt x="140" y="29"/>
                </a:lnTo>
                <a:lnTo>
                  <a:pt x="53" y="117"/>
                </a:lnTo>
                <a:lnTo>
                  <a:pt x="36" y="117"/>
                </a:lnTo>
                <a:lnTo>
                  <a:pt x="36" y="117"/>
                </a:lnTo>
                <a:close/>
                <a:moveTo>
                  <a:pt x="65" y="117"/>
                </a:moveTo>
                <a:lnTo>
                  <a:pt x="163" y="18"/>
                </a:lnTo>
                <a:lnTo>
                  <a:pt x="195" y="3"/>
                </a:lnTo>
                <a:lnTo>
                  <a:pt x="81" y="117"/>
                </a:lnTo>
                <a:lnTo>
                  <a:pt x="65" y="117"/>
                </a:lnTo>
                <a:lnTo>
                  <a:pt x="65" y="117"/>
                </a:lnTo>
                <a:close/>
                <a:moveTo>
                  <a:pt x="93" y="117"/>
                </a:moveTo>
                <a:lnTo>
                  <a:pt x="110" y="117"/>
                </a:lnTo>
                <a:lnTo>
                  <a:pt x="220" y="6"/>
                </a:lnTo>
                <a:lnTo>
                  <a:pt x="209" y="0"/>
                </a:lnTo>
                <a:lnTo>
                  <a:pt x="93" y="117"/>
                </a:lnTo>
                <a:lnTo>
                  <a:pt x="93" y="117"/>
                </a:lnTo>
                <a:close/>
                <a:moveTo>
                  <a:pt x="122" y="117"/>
                </a:moveTo>
                <a:lnTo>
                  <a:pt x="138" y="117"/>
                </a:lnTo>
                <a:lnTo>
                  <a:pt x="239" y="15"/>
                </a:lnTo>
                <a:lnTo>
                  <a:pt x="229" y="10"/>
                </a:lnTo>
                <a:lnTo>
                  <a:pt x="122" y="117"/>
                </a:lnTo>
                <a:lnTo>
                  <a:pt x="122" y="117"/>
                </a:lnTo>
                <a:close/>
                <a:moveTo>
                  <a:pt x="149" y="117"/>
                </a:moveTo>
                <a:lnTo>
                  <a:pt x="166" y="117"/>
                </a:lnTo>
                <a:lnTo>
                  <a:pt x="258" y="25"/>
                </a:lnTo>
                <a:lnTo>
                  <a:pt x="248" y="20"/>
                </a:lnTo>
                <a:lnTo>
                  <a:pt x="149" y="117"/>
                </a:lnTo>
                <a:lnTo>
                  <a:pt x="149" y="117"/>
                </a:lnTo>
                <a:close/>
                <a:moveTo>
                  <a:pt x="178" y="117"/>
                </a:moveTo>
                <a:lnTo>
                  <a:pt x="195" y="117"/>
                </a:lnTo>
                <a:lnTo>
                  <a:pt x="277" y="34"/>
                </a:lnTo>
                <a:lnTo>
                  <a:pt x="267" y="28"/>
                </a:lnTo>
                <a:lnTo>
                  <a:pt x="178" y="117"/>
                </a:lnTo>
                <a:lnTo>
                  <a:pt x="178" y="117"/>
                </a:lnTo>
                <a:close/>
                <a:moveTo>
                  <a:pt x="206" y="117"/>
                </a:moveTo>
                <a:lnTo>
                  <a:pt x="286" y="38"/>
                </a:lnTo>
                <a:lnTo>
                  <a:pt x="298" y="43"/>
                </a:lnTo>
                <a:lnTo>
                  <a:pt x="223" y="117"/>
                </a:lnTo>
                <a:lnTo>
                  <a:pt x="206" y="117"/>
                </a:lnTo>
                <a:lnTo>
                  <a:pt x="206" y="117"/>
                </a:lnTo>
                <a:close/>
                <a:moveTo>
                  <a:pt x="235" y="117"/>
                </a:moveTo>
                <a:lnTo>
                  <a:pt x="305" y="47"/>
                </a:lnTo>
                <a:lnTo>
                  <a:pt x="317" y="52"/>
                </a:lnTo>
                <a:lnTo>
                  <a:pt x="252" y="117"/>
                </a:lnTo>
                <a:lnTo>
                  <a:pt x="235" y="117"/>
                </a:lnTo>
                <a:lnTo>
                  <a:pt x="235" y="117"/>
                </a:lnTo>
                <a:close/>
                <a:moveTo>
                  <a:pt x="264" y="117"/>
                </a:moveTo>
                <a:lnTo>
                  <a:pt x="324" y="57"/>
                </a:lnTo>
                <a:lnTo>
                  <a:pt x="336" y="62"/>
                </a:lnTo>
                <a:lnTo>
                  <a:pt x="281" y="117"/>
                </a:lnTo>
                <a:lnTo>
                  <a:pt x="264" y="117"/>
                </a:lnTo>
                <a:lnTo>
                  <a:pt x="264" y="117"/>
                </a:lnTo>
                <a:close/>
                <a:moveTo>
                  <a:pt x="292" y="117"/>
                </a:moveTo>
                <a:lnTo>
                  <a:pt x="309" y="117"/>
                </a:lnTo>
                <a:lnTo>
                  <a:pt x="355" y="71"/>
                </a:lnTo>
                <a:lnTo>
                  <a:pt x="343" y="65"/>
                </a:lnTo>
                <a:lnTo>
                  <a:pt x="292" y="117"/>
                </a:lnTo>
                <a:lnTo>
                  <a:pt x="292" y="117"/>
                </a:lnTo>
                <a:close/>
                <a:moveTo>
                  <a:pt x="321" y="117"/>
                </a:moveTo>
                <a:lnTo>
                  <a:pt x="337" y="117"/>
                </a:lnTo>
                <a:lnTo>
                  <a:pt x="374" y="80"/>
                </a:lnTo>
                <a:lnTo>
                  <a:pt x="362" y="75"/>
                </a:lnTo>
                <a:lnTo>
                  <a:pt x="321" y="117"/>
                </a:lnTo>
                <a:lnTo>
                  <a:pt x="321" y="117"/>
                </a:lnTo>
                <a:close/>
                <a:moveTo>
                  <a:pt x="348" y="117"/>
                </a:moveTo>
                <a:lnTo>
                  <a:pt x="382" y="84"/>
                </a:lnTo>
                <a:lnTo>
                  <a:pt x="393" y="89"/>
                </a:lnTo>
                <a:lnTo>
                  <a:pt x="365" y="117"/>
                </a:lnTo>
                <a:lnTo>
                  <a:pt x="348" y="117"/>
                </a:lnTo>
                <a:lnTo>
                  <a:pt x="348" y="117"/>
                </a:lnTo>
                <a:close/>
                <a:moveTo>
                  <a:pt x="377" y="117"/>
                </a:moveTo>
                <a:lnTo>
                  <a:pt x="394" y="117"/>
                </a:lnTo>
                <a:lnTo>
                  <a:pt x="409" y="102"/>
                </a:lnTo>
                <a:lnTo>
                  <a:pt x="409" y="97"/>
                </a:lnTo>
                <a:lnTo>
                  <a:pt x="401" y="94"/>
                </a:lnTo>
                <a:lnTo>
                  <a:pt x="377" y="117"/>
                </a:lnTo>
                <a:lnTo>
                  <a:pt x="377" y="117"/>
                </a:lnTo>
                <a:close/>
                <a:moveTo>
                  <a:pt x="406" y="117"/>
                </a:moveTo>
                <a:lnTo>
                  <a:pt x="409" y="114"/>
                </a:lnTo>
                <a:lnTo>
                  <a:pt x="409" y="117"/>
                </a:lnTo>
                <a:lnTo>
                  <a:pt x="406" y="117"/>
                </a:lnTo>
                <a:lnTo>
                  <a:pt x="406" y="117"/>
                </a:lnTo>
                <a:close/>
                <a:moveTo>
                  <a:pt x="31" y="82"/>
                </a:moveTo>
                <a:lnTo>
                  <a:pt x="0" y="113"/>
                </a:lnTo>
                <a:lnTo>
                  <a:pt x="0" y="97"/>
                </a:lnTo>
                <a:lnTo>
                  <a:pt x="31" y="82"/>
                </a:ln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36" name="Freeform 336"/>
          <p:cNvSpPr>
            <a:spLocks noEditPoints="1"/>
          </p:cNvSpPr>
          <p:nvPr/>
        </p:nvSpPr>
        <p:spPr bwMode="auto">
          <a:xfrm>
            <a:off x="5445126" y="2392363"/>
            <a:ext cx="679450" cy="608012"/>
          </a:xfrm>
          <a:custGeom>
            <a:avLst/>
            <a:gdLst>
              <a:gd name="T0" fmla="*/ 395 w 404"/>
              <a:gd name="T1" fmla="*/ 121 h 362"/>
              <a:gd name="T2" fmla="*/ 202 w 404"/>
              <a:gd name="T3" fmla="*/ 9 h 362"/>
              <a:gd name="T4" fmla="*/ 9 w 404"/>
              <a:gd name="T5" fmla="*/ 121 h 362"/>
              <a:gd name="T6" fmla="*/ 31 w 404"/>
              <a:gd name="T7" fmla="*/ 326 h 362"/>
              <a:gd name="T8" fmla="*/ 23 w 404"/>
              <a:gd name="T9" fmla="*/ 163 h 362"/>
              <a:gd name="T10" fmla="*/ 19 w 404"/>
              <a:gd name="T11" fmla="*/ 130 h 362"/>
              <a:gd name="T12" fmla="*/ 0 w 404"/>
              <a:gd name="T13" fmla="*/ 125 h 362"/>
              <a:gd name="T14" fmla="*/ 0 w 404"/>
              <a:gd name="T15" fmla="*/ 99 h 362"/>
              <a:gd name="T16" fmla="*/ 200 w 404"/>
              <a:gd name="T17" fmla="*/ 0 h 362"/>
              <a:gd name="T18" fmla="*/ 401 w 404"/>
              <a:gd name="T19" fmla="*/ 95 h 362"/>
              <a:gd name="T20" fmla="*/ 404 w 404"/>
              <a:gd name="T21" fmla="*/ 125 h 362"/>
              <a:gd name="T22" fmla="*/ 385 w 404"/>
              <a:gd name="T23" fmla="*/ 130 h 362"/>
              <a:gd name="T24" fmla="*/ 381 w 404"/>
              <a:gd name="T25" fmla="*/ 163 h 362"/>
              <a:gd name="T26" fmla="*/ 373 w 404"/>
              <a:gd name="T27" fmla="*/ 326 h 362"/>
              <a:gd name="T28" fmla="*/ 404 w 404"/>
              <a:gd name="T29" fmla="*/ 330 h 362"/>
              <a:gd name="T30" fmla="*/ 399 w 404"/>
              <a:gd name="T31" fmla="*/ 362 h 362"/>
              <a:gd name="T32" fmla="*/ 0 w 404"/>
              <a:gd name="T33" fmla="*/ 357 h 362"/>
              <a:gd name="T34" fmla="*/ 5 w 404"/>
              <a:gd name="T35" fmla="*/ 326 h 362"/>
              <a:gd name="T36" fmla="*/ 120 w 404"/>
              <a:gd name="T37" fmla="*/ 158 h 362"/>
              <a:gd name="T38" fmla="*/ 108 w 404"/>
              <a:gd name="T39" fmla="*/ 163 h 362"/>
              <a:gd name="T40" fmla="*/ 164 w 404"/>
              <a:gd name="T41" fmla="*/ 326 h 362"/>
              <a:gd name="T42" fmla="*/ 156 w 404"/>
              <a:gd name="T43" fmla="*/ 163 h 362"/>
              <a:gd name="T44" fmla="*/ 152 w 404"/>
              <a:gd name="T45" fmla="*/ 130 h 362"/>
              <a:gd name="T46" fmla="*/ 253 w 404"/>
              <a:gd name="T47" fmla="*/ 130 h 362"/>
              <a:gd name="T48" fmla="*/ 248 w 404"/>
              <a:gd name="T49" fmla="*/ 163 h 362"/>
              <a:gd name="T50" fmla="*/ 241 w 404"/>
              <a:gd name="T51" fmla="*/ 326 h 362"/>
              <a:gd name="T52" fmla="*/ 296 w 404"/>
              <a:gd name="T53" fmla="*/ 163 h 362"/>
              <a:gd name="T54" fmla="*/ 284 w 404"/>
              <a:gd name="T55" fmla="*/ 158 h 362"/>
              <a:gd name="T56" fmla="*/ 253 w 404"/>
              <a:gd name="T57" fmla="*/ 130 h 362"/>
              <a:gd name="T58" fmla="*/ 293 w 404"/>
              <a:gd name="T59" fmla="*/ 130 h 362"/>
              <a:gd name="T60" fmla="*/ 376 w 404"/>
              <a:gd name="T61" fmla="*/ 154 h 362"/>
              <a:gd name="T62" fmla="*/ 244 w 404"/>
              <a:gd name="T63" fmla="*/ 130 h 362"/>
              <a:gd name="T64" fmla="*/ 160 w 404"/>
              <a:gd name="T65" fmla="*/ 154 h 362"/>
              <a:gd name="T66" fmla="*/ 244 w 404"/>
              <a:gd name="T67" fmla="*/ 130 h 362"/>
              <a:gd name="T68" fmla="*/ 28 w 404"/>
              <a:gd name="T69" fmla="*/ 130 h 362"/>
              <a:gd name="T70" fmla="*/ 111 w 404"/>
              <a:gd name="T71" fmla="*/ 154 h 362"/>
              <a:gd name="T72" fmla="*/ 40 w 404"/>
              <a:gd name="T73" fmla="*/ 326 h 362"/>
              <a:gd name="T74" fmla="*/ 99 w 404"/>
              <a:gd name="T75" fmla="*/ 163 h 362"/>
              <a:gd name="T76" fmla="*/ 40 w 404"/>
              <a:gd name="T77" fmla="*/ 326 h 362"/>
              <a:gd name="T78" fmla="*/ 232 w 404"/>
              <a:gd name="T79" fmla="*/ 326 h 362"/>
              <a:gd name="T80" fmla="*/ 173 w 404"/>
              <a:gd name="T81" fmla="*/ 163 h 362"/>
              <a:gd name="T82" fmla="*/ 305 w 404"/>
              <a:gd name="T83" fmla="*/ 326 h 362"/>
              <a:gd name="T84" fmla="*/ 364 w 404"/>
              <a:gd name="T85" fmla="*/ 163 h 362"/>
              <a:gd name="T86" fmla="*/ 305 w 404"/>
              <a:gd name="T87" fmla="*/ 326 h 362"/>
              <a:gd name="T88" fmla="*/ 9 w 404"/>
              <a:gd name="T89" fmla="*/ 334 h 362"/>
              <a:gd name="T90" fmla="*/ 395 w 404"/>
              <a:gd name="T91" fmla="*/ 353 h 3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04" h="362">
                <a:moveTo>
                  <a:pt x="9" y="121"/>
                </a:moveTo>
                <a:cubicBezTo>
                  <a:pt x="395" y="121"/>
                  <a:pt x="395" y="121"/>
                  <a:pt x="395" y="121"/>
                </a:cubicBezTo>
                <a:cubicBezTo>
                  <a:pt x="395" y="102"/>
                  <a:pt x="395" y="102"/>
                  <a:pt x="395" y="102"/>
                </a:cubicBezTo>
                <a:cubicBezTo>
                  <a:pt x="202" y="9"/>
                  <a:pt x="202" y="9"/>
                  <a:pt x="202" y="9"/>
                </a:cubicBezTo>
                <a:cubicBezTo>
                  <a:pt x="9" y="102"/>
                  <a:pt x="9" y="102"/>
                  <a:pt x="9" y="102"/>
                </a:cubicBezTo>
                <a:cubicBezTo>
                  <a:pt x="9" y="121"/>
                  <a:pt x="9" y="121"/>
                  <a:pt x="9" y="121"/>
                </a:cubicBezTo>
                <a:close/>
                <a:moveTo>
                  <a:pt x="5" y="326"/>
                </a:moveTo>
                <a:cubicBezTo>
                  <a:pt x="31" y="326"/>
                  <a:pt x="31" y="326"/>
                  <a:pt x="31" y="326"/>
                </a:cubicBezTo>
                <a:cubicBezTo>
                  <a:pt x="31" y="163"/>
                  <a:pt x="31" y="163"/>
                  <a:pt x="31" y="163"/>
                </a:cubicBezTo>
                <a:cubicBezTo>
                  <a:pt x="23" y="163"/>
                  <a:pt x="23" y="163"/>
                  <a:pt x="23" y="163"/>
                </a:cubicBezTo>
                <a:cubicBezTo>
                  <a:pt x="21" y="163"/>
                  <a:pt x="19" y="161"/>
                  <a:pt x="19" y="158"/>
                </a:cubicBezTo>
                <a:cubicBezTo>
                  <a:pt x="19" y="130"/>
                  <a:pt x="19" y="130"/>
                  <a:pt x="19" y="130"/>
                </a:cubicBezTo>
                <a:cubicBezTo>
                  <a:pt x="5" y="130"/>
                  <a:pt x="5" y="130"/>
                  <a:pt x="5" y="130"/>
                </a:cubicBezTo>
                <a:cubicBezTo>
                  <a:pt x="2" y="130"/>
                  <a:pt x="0" y="128"/>
                  <a:pt x="0" y="125"/>
                </a:cubicBezTo>
                <a:cubicBezTo>
                  <a:pt x="0" y="99"/>
                  <a:pt x="0" y="99"/>
                  <a:pt x="0" y="99"/>
                </a:cubicBezTo>
                <a:cubicBezTo>
                  <a:pt x="0" y="99"/>
                  <a:pt x="0" y="99"/>
                  <a:pt x="0" y="99"/>
                </a:cubicBezTo>
                <a:cubicBezTo>
                  <a:pt x="0" y="98"/>
                  <a:pt x="1" y="96"/>
                  <a:pt x="3" y="95"/>
                </a:cubicBezTo>
                <a:cubicBezTo>
                  <a:pt x="200" y="0"/>
                  <a:pt x="200" y="0"/>
                  <a:pt x="200" y="0"/>
                </a:cubicBezTo>
                <a:cubicBezTo>
                  <a:pt x="201" y="0"/>
                  <a:pt x="203" y="0"/>
                  <a:pt x="204" y="0"/>
                </a:cubicBezTo>
                <a:cubicBezTo>
                  <a:pt x="401" y="95"/>
                  <a:pt x="401" y="95"/>
                  <a:pt x="401" y="95"/>
                </a:cubicBezTo>
                <a:cubicBezTo>
                  <a:pt x="403" y="96"/>
                  <a:pt x="404" y="97"/>
                  <a:pt x="404" y="99"/>
                </a:cubicBezTo>
                <a:cubicBezTo>
                  <a:pt x="404" y="125"/>
                  <a:pt x="404" y="125"/>
                  <a:pt x="404" y="125"/>
                </a:cubicBezTo>
                <a:cubicBezTo>
                  <a:pt x="404" y="128"/>
                  <a:pt x="402" y="130"/>
                  <a:pt x="399" y="130"/>
                </a:cubicBezTo>
                <a:cubicBezTo>
                  <a:pt x="385" y="130"/>
                  <a:pt x="385" y="130"/>
                  <a:pt x="385" y="130"/>
                </a:cubicBezTo>
                <a:cubicBezTo>
                  <a:pt x="385" y="158"/>
                  <a:pt x="385" y="158"/>
                  <a:pt x="385" y="158"/>
                </a:cubicBezTo>
                <a:cubicBezTo>
                  <a:pt x="385" y="161"/>
                  <a:pt x="383" y="163"/>
                  <a:pt x="381" y="163"/>
                </a:cubicBezTo>
                <a:cubicBezTo>
                  <a:pt x="373" y="163"/>
                  <a:pt x="373" y="163"/>
                  <a:pt x="373" y="163"/>
                </a:cubicBezTo>
                <a:cubicBezTo>
                  <a:pt x="373" y="326"/>
                  <a:pt x="373" y="326"/>
                  <a:pt x="373" y="326"/>
                </a:cubicBezTo>
                <a:cubicBezTo>
                  <a:pt x="399" y="326"/>
                  <a:pt x="399" y="326"/>
                  <a:pt x="399" y="326"/>
                </a:cubicBezTo>
                <a:cubicBezTo>
                  <a:pt x="402" y="326"/>
                  <a:pt x="404" y="328"/>
                  <a:pt x="404" y="330"/>
                </a:cubicBezTo>
                <a:cubicBezTo>
                  <a:pt x="404" y="357"/>
                  <a:pt x="404" y="357"/>
                  <a:pt x="404" y="357"/>
                </a:cubicBezTo>
                <a:cubicBezTo>
                  <a:pt x="404" y="360"/>
                  <a:pt x="402" y="362"/>
                  <a:pt x="399" y="362"/>
                </a:cubicBezTo>
                <a:cubicBezTo>
                  <a:pt x="5" y="362"/>
                  <a:pt x="5" y="362"/>
                  <a:pt x="5" y="362"/>
                </a:cubicBezTo>
                <a:cubicBezTo>
                  <a:pt x="2" y="362"/>
                  <a:pt x="0" y="360"/>
                  <a:pt x="0" y="357"/>
                </a:cubicBezTo>
                <a:cubicBezTo>
                  <a:pt x="0" y="330"/>
                  <a:pt x="0" y="330"/>
                  <a:pt x="0" y="330"/>
                </a:cubicBezTo>
                <a:cubicBezTo>
                  <a:pt x="0" y="328"/>
                  <a:pt x="2" y="326"/>
                  <a:pt x="5" y="326"/>
                </a:cubicBezTo>
                <a:close/>
                <a:moveTo>
                  <a:pt x="120" y="130"/>
                </a:moveTo>
                <a:cubicBezTo>
                  <a:pt x="120" y="158"/>
                  <a:pt x="120" y="158"/>
                  <a:pt x="120" y="158"/>
                </a:cubicBezTo>
                <a:cubicBezTo>
                  <a:pt x="120" y="161"/>
                  <a:pt x="118" y="163"/>
                  <a:pt x="115" y="163"/>
                </a:cubicBezTo>
                <a:cubicBezTo>
                  <a:pt x="108" y="163"/>
                  <a:pt x="108" y="163"/>
                  <a:pt x="108" y="163"/>
                </a:cubicBezTo>
                <a:cubicBezTo>
                  <a:pt x="108" y="326"/>
                  <a:pt x="108" y="326"/>
                  <a:pt x="108" y="326"/>
                </a:cubicBezTo>
                <a:cubicBezTo>
                  <a:pt x="164" y="326"/>
                  <a:pt x="164" y="326"/>
                  <a:pt x="164" y="326"/>
                </a:cubicBezTo>
                <a:cubicBezTo>
                  <a:pt x="164" y="163"/>
                  <a:pt x="164" y="163"/>
                  <a:pt x="164" y="163"/>
                </a:cubicBezTo>
                <a:cubicBezTo>
                  <a:pt x="156" y="163"/>
                  <a:pt x="156" y="163"/>
                  <a:pt x="156" y="163"/>
                </a:cubicBezTo>
                <a:cubicBezTo>
                  <a:pt x="154" y="163"/>
                  <a:pt x="152" y="161"/>
                  <a:pt x="152" y="158"/>
                </a:cubicBezTo>
                <a:cubicBezTo>
                  <a:pt x="152" y="130"/>
                  <a:pt x="152" y="130"/>
                  <a:pt x="152" y="130"/>
                </a:cubicBezTo>
                <a:cubicBezTo>
                  <a:pt x="120" y="130"/>
                  <a:pt x="120" y="130"/>
                  <a:pt x="120" y="130"/>
                </a:cubicBezTo>
                <a:close/>
                <a:moveTo>
                  <a:pt x="253" y="130"/>
                </a:moveTo>
                <a:cubicBezTo>
                  <a:pt x="253" y="158"/>
                  <a:pt x="253" y="158"/>
                  <a:pt x="253" y="158"/>
                </a:cubicBezTo>
                <a:cubicBezTo>
                  <a:pt x="253" y="161"/>
                  <a:pt x="251" y="163"/>
                  <a:pt x="248" y="163"/>
                </a:cubicBezTo>
                <a:cubicBezTo>
                  <a:pt x="241" y="163"/>
                  <a:pt x="241" y="163"/>
                  <a:pt x="241" y="163"/>
                </a:cubicBezTo>
                <a:cubicBezTo>
                  <a:pt x="241" y="326"/>
                  <a:pt x="241" y="326"/>
                  <a:pt x="241" y="326"/>
                </a:cubicBezTo>
                <a:cubicBezTo>
                  <a:pt x="296" y="326"/>
                  <a:pt x="296" y="326"/>
                  <a:pt x="296" y="326"/>
                </a:cubicBezTo>
                <a:cubicBezTo>
                  <a:pt x="296" y="163"/>
                  <a:pt x="296" y="163"/>
                  <a:pt x="296" y="163"/>
                </a:cubicBezTo>
                <a:cubicBezTo>
                  <a:pt x="289" y="163"/>
                  <a:pt x="289" y="163"/>
                  <a:pt x="289" y="163"/>
                </a:cubicBezTo>
                <a:cubicBezTo>
                  <a:pt x="286" y="163"/>
                  <a:pt x="284" y="161"/>
                  <a:pt x="284" y="158"/>
                </a:cubicBezTo>
                <a:cubicBezTo>
                  <a:pt x="284" y="130"/>
                  <a:pt x="284" y="130"/>
                  <a:pt x="284" y="130"/>
                </a:cubicBezTo>
                <a:cubicBezTo>
                  <a:pt x="253" y="130"/>
                  <a:pt x="253" y="130"/>
                  <a:pt x="253" y="130"/>
                </a:cubicBezTo>
                <a:close/>
                <a:moveTo>
                  <a:pt x="376" y="130"/>
                </a:moveTo>
                <a:cubicBezTo>
                  <a:pt x="293" y="130"/>
                  <a:pt x="293" y="130"/>
                  <a:pt x="293" y="130"/>
                </a:cubicBezTo>
                <a:cubicBezTo>
                  <a:pt x="293" y="154"/>
                  <a:pt x="293" y="154"/>
                  <a:pt x="293" y="154"/>
                </a:cubicBezTo>
                <a:cubicBezTo>
                  <a:pt x="376" y="154"/>
                  <a:pt x="376" y="154"/>
                  <a:pt x="376" y="154"/>
                </a:cubicBezTo>
                <a:cubicBezTo>
                  <a:pt x="376" y="130"/>
                  <a:pt x="376" y="130"/>
                  <a:pt x="376" y="130"/>
                </a:cubicBezTo>
                <a:close/>
                <a:moveTo>
                  <a:pt x="244" y="130"/>
                </a:moveTo>
                <a:cubicBezTo>
                  <a:pt x="160" y="130"/>
                  <a:pt x="160" y="130"/>
                  <a:pt x="160" y="130"/>
                </a:cubicBezTo>
                <a:cubicBezTo>
                  <a:pt x="160" y="154"/>
                  <a:pt x="160" y="154"/>
                  <a:pt x="160" y="154"/>
                </a:cubicBezTo>
                <a:cubicBezTo>
                  <a:pt x="244" y="154"/>
                  <a:pt x="244" y="154"/>
                  <a:pt x="244" y="154"/>
                </a:cubicBezTo>
                <a:cubicBezTo>
                  <a:pt x="244" y="130"/>
                  <a:pt x="244" y="130"/>
                  <a:pt x="244" y="130"/>
                </a:cubicBezTo>
                <a:close/>
                <a:moveTo>
                  <a:pt x="111" y="130"/>
                </a:moveTo>
                <a:cubicBezTo>
                  <a:pt x="28" y="130"/>
                  <a:pt x="28" y="130"/>
                  <a:pt x="28" y="130"/>
                </a:cubicBezTo>
                <a:cubicBezTo>
                  <a:pt x="28" y="154"/>
                  <a:pt x="28" y="154"/>
                  <a:pt x="28" y="154"/>
                </a:cubicBezTo>
                <a:cubicBezTo>
                  <a:pt x="111" y="154"/>
                  <a:pt x="111" y="154"/>
                  <a:pt x="111" y="154"/>
                </a:cubicBezTo>
                <a:cubicBezTo>
                  <a:pt x="111" y="130"/>
                  <a:pt x="111" y="130"/>
                  <a:pt x="111" y="130"/>
                </a:cubicBezTo>
                <a:close/>
                <a:moveTo>
                  <a:pt x="40" y="326"/>
                </a:moveTo>
                <a:cubicBezTo>
                  <a:pt x="99" y="326"/>
                  <a:pt x="99" y="326"/>
                  <a:pt x="99" y="326"/>
                </a:cubicBezTo>
                <a:cubicBezTo>
                  <a:pt x="99" y="163"/>
                  <a:pt x="99" y="163"/>
                  <a:pt x="99" y="163"/>
                </a:cubicBezTo>
                <a:cubicBezTo>
                  <a:pt x="40" y="163"/>
                  <a:pt x="40" y="163"/>
                  <a:pt x="40" y="163"/>
                </a:cubicBezTo>
                <a:cubicBezTo>
                  <a:pt x="40" y="326"/>
                  <a:pt x="40" y="326"/>
                  <a:pt x="40" y="326"/>
                </a:cubicBezTo>
                <a:close/>
                <a:moveTo>
                  <a:pt x="173" y="326"/>
                </a:moveTo>
                <a:cubicBezTo>
                  <a:pt x="232" y="326"/>
                  <a:pt x="232" y="326"/>
                  <a:pt x="232" y="326"/>
                </a:cubicBezTo>
                <a:cubicBezTo>
                  <a:pt x="232" y="163"/>
                  <a:pt x="232" y="163"/>
                  <a:pt x="232" y="163"/>
                </a:cubicBezTo>
                <a:cubicBezTo>
                  <a:pt x="173" y="163"/>
                  <a:pt x="173" y="163"/>
                  <a:pt x="173" y="163"/>
                </a:cubicBezTo>
                <a:cubicBezTo>
                  <a:pt x="173" y="326"/>
                  <a:pt x="173" y="326"/>
                  <a:pt x="173" y="326"/>
                </a:cubicBezTo>
                <a:close/>
                <a:moveTo>
                  <a:pt x="305" y="326"/>
                </a:moveTo>
                <a:cubicBezTo>
                  <a:pt x="364" y="326"/>
                  <a:pt x="364" y="326"/>
                  <a:pt x="364" y="326"/>
                </a:cubicBezTo>
                <a:cubicBezTo>
                  <a:pt x="364" y="163"/>
                  <a:pt x="364" y="163"/>
                  <a:pt x="364" y="163"/>
                </a:cubicBezTo>
                <a:cubicBezTo>
                  <a:pt x="305" y="163"/>
                  <a:pt x="305" y="163"/>
                  <a:pt x="305" y="163"/>
                </a:cubicBezTo>
                <a:cubicBezTo>
                  <a:pt x="305" y="326"/>
                  <a:pt x="305" y="326"/>
                  <a:pt x="305" y="326"/>
                </a:cubicBezTo>
                <a:close/>
                <a:moveTo>
                  <a:pt x="395" y="334"/>
                </a:moveTo>
                <a:cubicBezTo>
                  <a:pt x="9" y="334"/>
                  <a:pt x="9" y="334"/>
                  <a:pt x="9" y="334"/>
                </a:cubicBezTo>
                <a:cubicBezTo>
                  <a:pt x="9" y="353"/>
                  <a:pt x="9" y="353"/>
                  <a:pt x="9" y="353"/>
                </a:cubicBezTo>
                <a:cubicBezTo>
                  <a:pt x="395" y="353"/>
                  <a:pt x="395" y="353"/>
                  <a:pt x="395" y="353"/>
                </a:cubicBezTo>
                <a:lnTo>
                  <a:pt x="395" y="334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37" name="Freeform 337"/>
          <p:cNvSpPr>
            <a:spLocks noEditPoints="1"/>
          </p:cNvSpPr>
          <p:nvPr/>
        </p:nvSpPr>
        <p:spPr bwMode="auto">
          <a:xfrm>
            <a:off x="2595563" y="4610101"/>
            <a:ext cx="311150" cy="195262"/>
          </a:xfrm>
          <a:custGeom>
            <a:avLst/>
            <a:gdLst>
              <a:gd name="T0" fmla="*/ 153 w 185"/>
              <a:gd name="T1" fmla="*/ 0 h 116"/>
              <a:gd name="T2" fmla="*/ 103 w 185"/>
              <a:gd name="T3" fmla="*/ 58 h 116"/>
              <a:gd name="T4" fmla="*/ 173 w 185"/>
              <a:gd name="T5" fmla="*/ 0 h 116"/>
              <a:gd name="T6" fmla="*/ 99 w 185"/>
              <a:gd name="T7" fmla="*/ 40 h 116"/>
              <a:gd name="T8" fmla="*/ 90 w 185"/>
              <a:gd name="T9" fmla="*/ 29 h 116"/>
              <a:gd name="T10" fmla="*/ 139 w 185"/>
              <a:gd name="T11" fmla="*/ 0 h 116"/>
              <a:gd name="T12" fmla="*/ 82 w 185"/>
              <a:gd name="T13" fmla="*/ 23 h 116"/>
              <a:gd name="T14" fmla="*/ 87 w 185"/>
              <a:gd name="T15" fmla="*/ 0 h 116"/>
              <a:gd name="T16" fmla="*/ 73 w 185"/>
              <a:gd name="T17" fmla="*/ 0 h 116"/>
              <a:gd name="T18" fmla="*/ 0 w 185"/>
              <a:gd name="T19" fmla="*/ 53 h 116"/>
              <a:gd name="T20" fmla="*/ 29 w 185"/>
              <a:gd name="T21" fmla="*/ 44 h 116"/>
              <a:gd name="T22" fmla="*/ 51 w 185"/>
              <a:gd name="T23" fmla="*/ 22 h 116"/>
              <a:gd name="T24" fmla="*/ 40 w 185"/>
              <a:gd name="T25" fmla="*/ 0 h 116"/>
              <a:gd name="T26" fmla="*/ 0 w 185"/>
              <a:gd name="T27" fmla="*/ 20 h 116"/>
              <a:gd name="T28" fmla="*/ 40 w 185"/>
              <a:gd name="T29" fmla="*/ 0 h 116"/>
              <a:gd name="T30" fmla="*/ 0 w 185"/>
              <a:gd name="T31" fmla="*/ 6 h 116"/>
              <a:gd name="T32" fmla="*/ 2 w 185"/>
              <a:gd name="T33" fmla="*/ 2 h 116"/>
              <a:gd name="T34" fmla="*/ 0 w 185"/>
              <a:gd name="T35" fmla="*/ 87 h 116"/>
              <a:gd name="T36" fmla="*/ 30 w 185"/>
              <a:gd name="T37" fmla="*/ 75 h 116"/>
              <a:gd name="T38" fmla="*/ 0 w 185"/>
              <a:gd name="T39" fmla="*/ 87 h 116"/>
              <a:gd name="T40" fmla="*/ 8 w 185"/>
              <a:gd name="T41" fmla="*/ 116 h 116"/>
              <a:gd name="T42" fmla="*/ 47 w 185"/>
              <a:gd name="T43" fmla="*/ 92 h 116"/>
              <a:gd name="T44" fmla="*/ 36 w 185"/>
              <a:gd name="T45" fmla="*/ 83 h 116"/>
              <a:gd name="T46" fmla="*/ 37 w 185"/>
              <a:gd name="T47" fmla="*/ 116 h 116"/>
              <a:gd name="T48" fmla="*/ 65 w 185"/>
              <a:gd name="T49" fmla="*/ 96 h 116"/>
              <a:gd name="T50" fmla="*/ 57 w 185"/>
              <a:gd name="T51" fmla="*/ 116 h 116"/>
              <a:gd name="T52" fmla="*/ 70 w 185"/>
              <a:gd name="T53" fmla="*/ 116 h 116"/>
              <a:gd name="T54" fmla="*/ 185 w 185"/>
              <a:gd name="T55" fmla="*/ 21 h 116"/>
              <a:gd name="T56" fmla="*/ 70 w 185"/>
              <a:gd name="T57" fmla="*/ 116 h 116"/>
              <a:gd name="T58" fmla="*/ 185 w 185"/>
              <a:gd name="T59" fmla="*/ 35 h 116"/>
              <a:gd name="T60" fmla="*/ 123 w 185"/>
              <a:gd name="T61" fmla="*/ 116 h 116"/>
              <a:gd name="T62" fmla="*/ 137 w 185"/>
              <a:gd name="T63" fmla="*/ 116 h 116"/>
              <a:gd name="T64" fmla="*/ 185 w 185"/>
              <a:gd name="T65" fmla="*/ 87 h 116"/>
              <a:gd name="T66" fmla="*/ 137 w 185"/>
              <a:gd name="T67" fmla="*/ 116 h 116"/>
              <a:gd name="T68" fmla="*/ 176 w 185"/>
              <a:gd name="T69" fmla="*/ 116 h 116"/>
              <a:gd name="T70" fmla="*/ 185 w 185"/>
              <a:gd name="T71" fmla="*/ 101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85" h="116">
                <a:moveTo>
                  <a:pt x="173" y="0"/>
                </a:moveTo>
                <a:cubicBezTo>
                  <a:pt x="153" y="0"/>
                  <a:pt x="153" y="0"/>
                  <a:pt x="153" y="0"/>
                </a:cubicBezTo>
                <a:cubicBezTo>
                  <a:pt x="102" y="50"/>
                  <a:pt x="102" y="50"/>
                  <a:pt x="102" y="50"/>
                </a:cubicBezTo>
                <a:cubicBezTo>
                  <a:pt x="103" y="53"/>
                  <a:pt x="103" y="55"/>
                  <a:pt x="103" y="58"/>
                </a:cubicBezTo>
                <a:cubicBezTo>
                  <a:pt x="103" y="63"/>
                  <a:pt x="102" y="68"/>
                  <a:pt x="100" y="72"/>
                </a:cubicBezTo>
                <a:cubicBezTo>
                  <a:pt x="173" y="0"/>
                  <a:pt x="173" y="0"/>
                  <a:pt x="173" y="0"/>
                </a:cubicBezTo>
                <a:close/>
                <a:moveTo>
                  <a:pt x="139" y="0"/>
                </a:moveTo>
                <a:cubicBezTo>
                  <a:pt x="99" y="40"/>
                  <a:pt x="99" y="40"/>
                  <a:pt x="99" y="40"/>
                </a:cubicBezTo>
                <a:cubicBezTo>
                  <a:pt x="97" y="37"/>
                  <a:pt x="95" y="33"/>
                  <a:pt x="92" y="30"/>
                </a:cubicBezTo>
                <a:cubicBezTo>
                  <a:pt x="90" y="29"/>
                  <a:pt x="90" y="29"/>
                  <a:pt x="90" y="29"/>
                </a:cubicBezTo>
                <a:cubicBezTo>
                  <a:pt x="120" y="0"/>
                  <a:pt x="120" y="0"/>
                  <a:pt x="120" y="0"/>
                </a:cubicBezTo>
                <a:cubicBezTo>
                  <a:pt x="139" y="0"/>
                  <a:pt x="139" y="0"/>
                  <a:pt x="139" y="0"/>
                </a:cubicBezTo>
                <a:close/>
                <a:moveTo>
                  <a:pt x="106" y="0"/>
                </a:moveTo>
                <a:cubicBezTo>
                  <a:pt x="82" y="23"/>
                  <a:pt x="82" y="23"/>
                  <a:pt x="82" y="23"/>
                </a:cubicBezTo>
                <a:cubicBezTo>
                  <a:pt x="78" y="21"/>
                  <a:pt x="72" y="20"/>
                  <a:pt x="67" y="19"/>
                </a:cubicBezTo>
                <a:cubicBezTo>
                  <a:pt x="87" y="0"/>
                  <a:pt x="87" y="0"/>
                  <a:pt x="87" y="0"/>
                </a:cubicBezTo>
                <a:cubicBezTo>
                  <a:pt x="106" y="0"/>
                  <a:pt x="106" y="0"/>
                  <a:pt x="106" y="0"/>
                </a:cubicBezTo>
                <a:close/>
                <a:moveTo>
                  <a:pt x="73" y="0"/>
                </a:moveTo>
                <a:cubicBezTo>
                  <a:pt x="53" y="0"/>
                  <a:pt x="53" y="0"/>
                  <a:pt x="53" y="0"/>
                </a:cubicBezTo>
                <a:cubicBezTo>
                  <a:pt x="0" y="53"/>
                  <a:pt x="0" y="53"/>
                  <a:pt x="0" y="53"/>
                </a:cubicBezTo>
                <a:cubicBezTo>
                  <a:pt x="0" y="73"/>
                  <a:pt x="0" y="73"/>
                  <a:pt x="0" y="73"/>
                </a:cubicBezTo>
                <a:cubicBezTo>
                  <a:pt x="29" y="44"/>
                  <a:pt x="29" y="44"/>
                  <a:pt x="29" y="44"/>
                </a:cubicBezTo>
                <a:cubicBezTo>
                  <a:pt x="31" y="39"/>
                  <a:pt x="34" y="34"/>
                  <a:pt x="37" y="30"/>
                </a:cubicBezTo>
                <a:cubicBezTo>
                  <a:pt x="41" y="27"/>
                  <a:pt x="46" y="24"/>
                  <a:pt x="51" y="22"/>
                </a:cubicBezTo>
                <a:cubicBezTo>
                  <a:pt x="73" y="0"/>
                  <a:pt x="73" y="0"/>
                  <a:pt x="73" y="0"/>
                </a:cubicBezTo>
                <a:close/>
                <a:moveTo>
                  <a:pt x="40" y="0"/>
                </a:moveTo>
                <a:cubicBezTo>
                  <a:pt x="0" y="40"/>
                  <a:pt x="0" y="40"/>
                  <a:pt x="0" y="40"/>
                </a:cubicBezTo>
                <a:cubicBezTo>
                  <a:pt x="0" y="20"/>
                  <a:pt x="0" y="20"/>
                  <a:pt x="0" y="20"/>
                </a:cubicBezTo>
                <a:cubicBezTo>
                  <a:pt x="20" y="0"/>
                  <a:pt x="20" y="0"/>
                  <a:pt x="20" y="0"/>
                </a:cubicBezTo>
                <a:cubicBezTo>
                  <a:pt x="40" y="0"/>
                  <a:pt x="40" y="0"/>
                  <a:pt x="40" y="0"/>
                </a:cubicBezTo>
                <a:close/>
                <a:moveTo>
                  <a:pt x="6" y="0"/>
                </a:moveTo>
                <a:cubicBezTo>
                  <a:pt x="0" y="6"/>
                  <a:pt x="0" y="6"/>
                  <a:pt x="0" y="6"/>
                </a:cubicBezTo>
                <a:cubicBezTo>
                  <a:pt x="0" y="5"/>
                  <a:pt x="1" y="3"/>
                  <a:pt x="2" y="2"/>
                </a:cubicBezTo>
                <a:cubicBezTo>
                  <a:pt x="2" y="2"/>
                  <a:pt x="2" y="2"/>
                  <a:pt x="2" y="2"/>
                </a:cubicBezTo>
                <a:cubicBezTo>
                  <a:pt x="3" y="1"/>
                  <a:pt x="5" y="0"/>
                  <a:pt x="6" y="0"/>
                </a:cubicBezTo>
                <a:close/>
                <a:moveTo>
                  <a:pt x="0" y="87"/>
                </a:moveTo>
                <a:cubicBezTo>
                  <a:pt x="26" y="60"/>
                  <a:pt x="26" y="60"/>
                  <a:pt x="26" y="60"/>
                </a:cubicBezTo>
                <a:cubicBezTo>
                  <a:pt x="27" y="65"/>
                  <a:pt x="28" y="71"/>
                  <a:pt x="30" y="75"/>
                </a:cubicBezTo>
                <a:cubicBezTo>
                  <a:pt x="0" y="106"/>
                  <a:pt x="0" y="106"/>
                  <a:pt x="0" y="106"/>
                </a:cubicBezTo>
                <a:cubicBezTo>
                  <a:pt x="0" y="87"/>
                  <a:pt x="0" y="87"/>
                  <a:pt x="0" y="87"/>
                </a:cubicBezTo>
                <a:close/>
                <a:moveTo>
                  <a:pt x="5" y="115"/>
                </a:moveTo>
                <a:cubicBezTo>
                  <a:pt x="6" y="115"/>
                  <a:pt x="7" y="116"/>
                  <a:pt x="8" y="116"/>
                </a:cubicBezTo>
                <a:cubicBezTo>
                  <a:pt x="23" y="116"/>
                  <a:pt x="23" y="116"/>
                  <a:pt x="23" y="116"/>
                </a:cubicBezTo>
                <a:cubicBezTo>
                  <a:pt x="47" y="92"/>
                  <a:pt x="47" y="92"/>
                  <a:pt x="47" y="92"/>
                </a:cubicBezTo>
                <a:cubicBezTo>
                  <a:pt x="44" y="90"/>
                  <a:pt x="40" y="88"/>
                  <a:pt x="37" y="85"/>
                </a:cubicBezTo>
                <a:cubicBezTo>
                  <a:pt x="36" y="83"/>
                  <a:pt x="36" y="83"/>
                  <a:pt x="36" y="83"/>
                </a:cubicBezTo>
                <a:cubicBezTo>
                  <a:pt x="5" y="115"/>
                  <a:pt x="5" y="115"/>
                  <a:pt x="5" y="115"/>
                </a:cubicBezTo>
                <a:close/>
                <a:moveTo>
                  <a:pt x="37" y="116"/>
                </a:moveTo>
                <a:cubicBezTo>
                  <a:pt x="57" y="95"/>
                  <a:pt x="57" y="95"/>
                  <a:pt x="57" y="95"/>
                </a:cubicBezTo>
                <a:cubicBezTo>
                  <a:pt x="60" y="96"/>
                  <a:pt x="62" y="96"/>
                  <a:pt x="65" y="96"/>
                </a:cubicBezTo>
                <a:cubicBezTo>
                  <a:pt x="70" y="96"/>
                  <a:pt x="75" y="95"/>
                  <a:pt x="79" y="93"/>
                </a:cubicBezTo>
                <a:cubicBezTo>
                  <a:pt x="57" y="116"/>
                  <a:pt x="57" y="116"/>
                  <a:pt x="57" y="116"/>
                </a:cubicBezTo>
                <a:cubicBezTo>
                  <a:pt x="37" y="116"/>
                  <a:pt x="37" y="116"/>
                  <a:pt x="37" y="116"/>
                </a:cubicBezTo>
                <a:close/>
                <a:moveTo>
                  <a:pt x="70" y="116"/>
                </a:moveTo>
                <a:cubicBezTo>
                  <a:pt x="185" y="1"/>
                  <a:pt x="185" y="1"/>
                  <a:pt x="185" y="1"/>
                </a:cubicBezTo>
                <a:cubicBezTo>
                  <a:pt x="185" y="21"/>
                  <a:pt x="185" y="21"/>
                  <a:pt x="185" y="21"/>
                </a:cubicBezTo>
                <a:cubicBezTo>
                  <a:pt x="90" y="116"/>
                  <a:pt x="90" y="116"/>
                  <a:pt x="90" y="116"/>
                </a:cubicBezTo>
                <a:cubicBezTo>
                  <a:pt x="70" y="116"/>
                  <a:pt x="70" y="116"/>
                  <a:pt x="70" y="116"/>
                </a:cubicBezTo>
                <a:close/>
                <a:moveTo>
                  <a:pt x="104" y="116"/>
                </a:moveTo>
                <a:cubicBezTo>
                  <a:pt x="185" y="35"/>
                  <a:pt x="185" y="35"/>
                  <a:pt x="185" y="35"/>
                </a:cubicBezTo>
                <a:cubicBezTo>
                  <a:pt x="185" y="54"/>
                  <a:pt x="185" y="54"/>
                  <a:pt x="185" y="54"/>
                </a:cubicBezTo>
                <a:cubicBezTo>
                  <a:pt x="123" y="116"/>
                  <a:pt x="123" y="116"/>
                  <a:pt x="123" y="116"/>
                </a:cubicBezTo>
                <a:cubicBezTo>
                  <a:pt x="104" y="116"/>
                  <a:pt x="104" y="116"/>
                  <a:pt x="104" y="116"/>
                </a:cubicBezTo>
                <a:close/>
                <a:moveTo>
                  <a:pt x="137" y="116"/>
                </a:moveTo>
                <a:cubicBezTo>
                  <a:pt x="185" y="68"/>
                  <a:pt x="185" y="68"/>
                  <a:pt x="185" y="68"/>
                </a:cubicBezTo>
                <a:cubicBezTo>
                  <a:pt x="185" y="87"/>
                  <a:pt x="185" y="87"/>
                  <a:pt x="185" y="87"/>
                </a:cubicBezTo>
                <a:cubicBezTo>
                  <a:pt x="156" y="116"/>
                  <a:pt x="156" y="116"/>
                  <a:pt x="156" y="116"/>
                </a:cubicBezTo>
                <a:cubicBezTo>
                  <a:pt x="137" y="116"/>
                  <a:pt x="137" y="116"/>
                  <a:pt x="137" y="116"/>
                </a:cubicBezTo>
                <a:close/>
                <a:moveTo>
                  <a:pt x="170" y="116"/>
                </a:moveTo>
                <a:cubicBezTo>
                  <a:pt x="176" y="116"/>
                  <a:pt x="176" y="116"/>
                  <a:pt x="176" y="116"/>
                </a:cubicBezTo>
                <a:cubicBezTo>
                  <a:pt x="185" y="116"/>
                  <a:pt x="185" y="116"/>
                  <a:pt x="185" y="116"/>
                </a:cubicBezTo>
                <a:cubicBezTo>
                  <a:pt x="185" y="101"/>
                  <a:pt x="185" y="101"/>
                  <a:pt x="185" y="101"/>
                </a:cubicBezTo>
                <a:lnTo>
                  <a:pt x="170" y="116"/>
                </a:lnTo>
                <a:close/>
              </a:path>
            </a:pathLst>
          </a:cu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38" name="Freeform 338"/>
          <p:cNvSpPr>
            <a:spLocks noEditPoints="1"/>
          </p:cNvSpPr>
          <p:nvPr/>
        </p:nvSpPr>
        <p:spPr bwMode="auto">
          <a:xfrm>
            <a:off x="2538413" y="4333876"/>
            <a:ext cx="211138" cy="57150"/>
          </a:xfrm>
          <a:custGeom>
            <a:avLst/>
            <a:gdLst>
              <a:gd name="T0" fmla="*/ 0 w 126"/>
              <a:gd name="T1" fmla="*/ 34 h 34"/>
              <a:gd name="T2" fmla="*/ 3 w 126"/>
              <a:gd name="T3" fmla="*/ 34 h 34"/>
              <a:gd name="T4" fmla="*/ 5 w 126"/>
              <a:gd name="T5" fmla="*/ 33 h 34"/>
              <a:gd name="T6" fmla="*/ 0 w 126"/>
              <a:gd name="T7" fmla="*/ 34 h 34"/>
              <a:gd name="T8" fmla="*/ 17 w 126"/>
              <a:gd name="T9" fmla="*/ 34 h 34"/>
              <a:gd name="T10" fmla="*/ 37 w 126"/>
              <a:gd name="T11" fmla="*/ 34 h 34"/>
              <a:gd name="T12" fmla="*/ 54 w 126"/>
              <a:gd name="T13" fmla="*/ 16 h 34"/>
              <a:gd name="T14" fmla="*/ 25 w 126"/>
              <a:gd name="T15" fmla="*/ 26 h 34"/>
              <a:gd name="T16" fmla="*/ 17 w 126"/>
              <a:gd name="T17" fmla="*/ 34 h 34"/>
              <a:gd name="T18" fmla="*/ 52 w 126"/>
              <a:gd name="T19" fmla="*/ 33 h 34"/>
              <a:gd name="T20" fmla="*/ 75 w 126"/>
              <a:gd name="T21" fmla="*/ 10 h 34"/>
              <a:gd name="T22" fmla="*/ 104 w 126"/>
              <a:gd name="T23" fmla="*/ 0 h 34"/>
              <a:gd name="T24" fmla="*/ 81 w 126"/>
              <a:gd name="T25" fmla="*/ 23 h 34"/>
              <a:gd name="T26" fmla="*/ 52 w 126"/>
              <a:gd name="T27" fmla="*/ 33 h 34"/>
              <a:gd name="T28" fmla="*/ 101 w 126"/>
              <a:gd name="T29" fmla="*/ 17 h 34"/>
              <a:gd name="T30" fmla="*/ 105 w 126"/>
              <a:gd name="T31" fmla="*/ 15 h 34"/>
              <a:gd name="T32" fmla="*/ 112 w 126"/>
              <a:gd name="T33" fmla="*/ 19 h 34"/>
              <a:gd name="T34" fmla="*/ 109 w 126"/>
              <a:gd name="T35" fmla="*/ 26 h 34"/>
              <a:gd name="T36" fmla="*/ 84 w 126"/>
              <a:gd name="T37" fmla="*/ 34 h 34"/>
              <a:gd name="T38" fmla="*/ 84 w 126"/>
              <a:gd name="T39" fmla="*/ 34 h 34"/>
              <a:gd name="T40" fmla="*/ 103 w 126"/>
              <a:gd name="T41" fmla="*/ 34 h 34"/>
              <a:gd name="T42" fmla="*/ 121 w 126"/>
              <a:gd name="T43" fmla="*/ 17 h 34"/>
              <a:gd name="T44" fmla="*/ 116 w 126"/>
              <a:gd name="T45" fmla="*/ 2 h 34"/>
              <a:gd name="T46" fmla="*/ 101 w 126"/>
              <a:gd name="T47" fmla="*/ 17 h 34"/>
              <a:gd name="T48" fmla="*/ 117 w 126"/>
              <a:gd name="T49" fmla="*/ 34 h 34"/>
              <a:gd name="T50" fmla="*/ 124 w 126"/>
              <a:gd name="T51" fmla="*/ 27 h 34"/>
              <a:gd name="T52" fmla="*/ 126 w 126"/>
              <a:gd name="T53" fmla="*/ 34 h 34"/>
              <a:gd name="T54" fmla="*/ 117 w 126"/>
              <a:gd name="T55" fmla="*/ 34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26" h="34">
                <a:moveTo>
                  <a:pt x="0" y="34"/>
                </a:moveTo>
                <a:cubicBezTo>
                  <a:pt x="3" y="34"/>
                  <a:pt x="3" y="34"/>
                  <a:pt x="3" y="34"/>
                </a:cubicBezTo>
                <a:cubicBezTo>
                  <a:pt x="5" y="33"/>
                  <a:pt x="5" y="33"/>
                  <a:pt x="5" y="33"/>
                </a:cubicBezTo>
                <a:cubicBezTo>
                  <a:pt x="0" y="34"/>
                  <a:pt x="0" y="34"/>
                  <a:pt x="0" y="34"/>
                </a:cubicBezTo>
                <a:close/>
                <a:moveTo>
                  <a:pt x="17" y="34"/>
                </a:moveTo>
                <a:cubicBezTo>
                  <a:pt x="37" y="34"/>
                  <a:pt x="37" y="34"/>
                  <a:pt x="37" y="34"/>
                </a:cubicBezTo>
                <a:cubicBezTo>
                  <a:pt x="54" y="16"/>
                  <a:pt x="54" y="16"/>
                  <a:pt x="54" y="16"/>
                </a:cubicBezTo>
                <a:cubicBezTo>
                  <a:pt x="25" y="26"/>
                  <a:pt x="25" y="26"/>
                  <a:pt x="25" y="26"/>
                </a:cubicBezTo>
                <a:cubicBezTo>
                  <a:pt x="17" y="34"/>
                  <a:pt x="17" y="34"/>
                  <a:pt x="17" y="34"/>
                </a:cubicBezTo>
                <a:close/>
                <a:moveTo>
                  <a:pt x="52" y="33"/>
                </a:moveTo>
                <a:cubicBezTo>
                  <a:pt x="75" y="10"/>
                  <a:pt x="75" y="10"/>
                  <a:pt x="75" y="10"/>
                </a:cubicBezTo>
                <a:cubicBezTo>
                  <a:pt x="104" y="0"/>
                  <a:pt x="104" y="0"/>
                  <a:pt x="104" y="0"/>
                </a:cubicBezTo>
                <a:cubicBezTo>
                  <a:pt x="81" y="23"/>
                  <a:pt x="81" y="23"/>
                  <a:pt x="81" y="23"/>
                </a:cubicBezTo>
                <a:cubicBezTo>
                  <a:pt x="52" y="33"/>
                  <a:pt x="52" y="33"/>
                  <a:pt x="52" y="33"/>
                </a:cubicBezTo>
                <a:close/>
                <a:moveTo>
                  <a:pt x="101" y="17"/>
                </a:moveTo>
                <a:cubicBezTo>
                  <a:pt x="105" y="15"/>
                  <a:pt x="105" y="15"/>
                  <a:pt x="105" y="15"/>
                </a:cubicBezTo>
                <a:cubicBezTo>
                  <a:pt x="108" y="14"/>
                  <a:pt x="111" y="16"/>
                  <a:pt x="112" y="19"/>
                </a:cubicBezTo>
                <a:cubicBezTo>
                  <a:pt x="113" y="22"/>
                  <a:pt x="112" y="25"/>
                  <a:pt x="109" y="26"/>
                </a:cubicBezTo>
                <a:cubicBezTo>
                  <a:pt x="84" y="34"/>
                  <a:pt x="84" y="34"/>
                  <a:pt x="84" y="34"/>
                </a:cubicBezTo>
                <a:cubicBezTo>
                  <a:pt x="84" y="34"/>
                  <a:pt x="84" y="34"/>
                  <a:pt x="84" y="34"/>
                </a:cubicBezTo>
                <a:cubicBezTo>
                  <a:pt x="103" y="34"/>
                  <a:pt x="103" y="34"/>
                  <a:pt x="103" y="34"/>
                </a:cubicBezTo>
                <a:cubicBezTo>
                  <a:pt x="121" y="17"/>
                  <a:pt x="121" y="17"/>
                  <a:pt x="121" y="17"/>
                </a:cubicBezTo>
                <a:cubicBezTo>
                  <a:pt x="116" y="2"/>
                  <a:pt x="116" y="2"/>
                  <a:pt x="116" y="2"/>
                </a:cubicBezTo>
                <a:cubicBezTo>
                  <a:pt x="101" y="17"/>
                  <a:pt x="101" y="17"/>
                  <a:pt x="101" y="17"/>
                </a:cubicBezTo>
                <a:close/>
                <a:moveTo>
                  <a:pt x="117" y="34"/>
                </a:moveTo>
                <a:cubicBezTo>
                  <a:pt x="124" y="27"/>
                  <a:pt x="124" y="27"/>
                  <a:pt x="124" y="27"/>
                </a:cubicBezTo>
                <a:cubicBezTo>
                  <a:pt x="126" y="34"/>
                  <a:pt x="126" y="34"/>
                  <a:pt x="126" y="34"/>
                </a:cubicBezTo>
                <a:lnTo>
                  <a:pt x="117" y="34"/>
                </a:lnTo>
                <a:close/>
              </a:path>
            </a:pathLst>
          </a:custGeom>
          <a:solidFill>
            <a:srgbClr val="7CB7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39" name="Freeform 339"/>
          <p:cNvSpPr>
            <a:spLocks noEditPoints="1"/>
          </p:cNvSpPr>
          <p:nvPr/>
        </p:nvSpPr>
        <p:spPr bwMode="auto">
          <a:xfrm>
            <a:off x="2398713" y="4271963"/>
            <a:ext cx="406400" cy="119062"/>
          </a:xfrm>
          <a:custGeom>
            <a:avLst/>
            <a:gdLst>
              <a:gd name="T0" fmla="*/ 0 w 242"/>
              <a:gd name="T1" fmla="*/ 71 h 71"/>
              <a:gd name="T2" fmla="*/ 20 w 242"/>
              <a:gd name="T3" fmla="*/ 71 h 71"/>
              <a:gd name="T4" fmla="*/ 32 w 242"/>
              <a:gd name="T5" fmla="*/ 59 h 71"/>
              <a:gd name="T6" fmla="*/ 3 w 242"/>
              <a:gd name="T7" fmla="*/ 69 h 71"/>
              <a:gd name="T8" fmla="*/ 0 w 242"/>
              <a:gd name="T9" fmla="*/ 71 h 71"/>
              <a:gd name="T10" fmla="*/ 34 w 242"/>
              <a:gd name="T11" fmla="*/ 71 h 71"/>
              <a:gd name="T12" fmla="*/ 48 w 242"/>
              <a:gd name="T13" fmla="*/ 71 h 71"/>
              <a:gd name="T14" fmla="*/ 56 w 242"/>
              <a:gd name="T15" fmla="*/ 68 h 71"/>
              <a:gd name="T16" fmla="*/ 81 w 242"/>
              <a:gd name="T17" fmla="*/ 43 h 71"/>
              <a:gd name="T18" fmla="*/ 52 w 242"/>
              <a:gd name="T19" fmla="*/ 52 h 71"/>
              <a:gd name="T20" fmla="*/ 34 w 242"/>
              <a:gd name="T21" fmla="*/ 71 h 71"/>
              <a:gd name="T22" fmla="*/ 76 w 242"/>
              <a:gd name="T23" fmla="*/ 62 h 71"/>
              <a:gd name="T24" fmla="*/ 102 w 242"/>
              <a:gd name="T25" fmla="*/ 36 h 71"/>
              <a:gd name="T26" fmla="*/ 131 w 242"/>
              <a:gd name="T27" fmla="*/ 27 h 71"/>
              <a:gd name="T28" fmla="*/ 105 w 242"/>
              <a:gd name="T29" fmla="*/ 52 h 71"/>
              <a:gd name="T30" fmla="*/ 76 w 242"/>
              <a:gd name="T31" fmla="*/ 62 h 71"/>
              <a:gd name="T32" fmla="*/ 126 w 242"/>
              <a:gd name="T33" fmla="*/ 46 h 71"/>
              <a:gd name="T34" fmla="*/ 155 w 242"/>
              <a:gd name="T35" fmla="*/ 36 h 71"/>
              <a:gd name="T36" fmla="*/ 180 w 242"/>
              <a:gd name="T37" fmla="*/ 11 h 71"/>
              <a:gd name="T38" fmla="*/ 151 w 242"/>
              <a:gd name="T39" fmla="*/ 20 h 71"/>
              <a:gd name="T40" fmla="*/ 126 w 242"/>
              <a:gd name="T41" fmla="*/ 46 h 71"/>
              <a:gd name="T42" fmla="*/ 175 w 242"/>
              <a:gd name="T43" fmla="*/ 29 h 71"/>
              <a:gd name="T44" fmla="*/ 201 w 242"/>
              <a:gd name="T45" fmla="*/ 4 h 71"/>
              <a:gd name="T46" fmla="*/ 210 w 242"/>
              <a:gd name="T47" fmla="*/ 1 h 71"/>
              <a:gd name="T48" fmla="*/ 210 w 242"/>
              <a:gd name="T49" fmla="*/ 1 h 71"/>
              <a:gd name="T50" fmla="*/ 217 w 242"/>
              <a:gd name="T51" fmla="*/ 1 h 71"/>
              <a:gd name="T52" fmla="*/ 220 w 242"/>
              <a:gd name="T53" fmla="*/ 4 h 71"/>
              <a:gd name="T54" fmla="*/ 202 w 242"/>
              <a:gd name="T55" fmla="*/ 22 h 71"/>
              <a:gd name="T56" fmla="*/ 199 w 242"/>
              <a:gd name="T57" fmla="*/ 22 h 71"/>
              <a:gd name="T58" fmla="*/ 175 w 242"/>
              <a:gd name="T59" fmla="*/ 29 h 71"/>
              <a:gd name="T60" fmla="*/ 208 w 242"/>
              <a:gd name="T61" fmla="*/ 30 h 71"/>
              <a:gd name="T62" fmla="*/ 212 w 242"/>
              <a:gd name="T63" fmla="*/ 45 h 71"/>
              <a:gd name="T64" fmla="*/ 228 w 242"/>
              <a:gd name="T65" fmla="*/ 29 h 71"/>
              <a:gd name="T66" fmla="*/ 224 w 242"/>
              <a:gd name="T67" fmla="*/ 14 h 71"/>
              <a:gd name="T68" fmla="*/ 208 w 242"/>
              <a:gd name="T69" fmla="*/ 30 h 71"/>
              <a:gd name="T70" fmla="*/ 216 w 242"/>
              <a:gd name="T71" fmla="*/ 55 h 71"/>
              <a:gd name="T72" fmla="*/ 232 w 242"/>
              <a:gd name="T73" fmla="*/ 39 h 71"/>
              <a:gd name="T74" fmla="*/ 237 w 242"/>
              <a:gd name="T75" fmla="*/ 54 h 71"/>
              <a:gd name="T76" fmla="*/ 221 w 242"/>
              <a:gd name="T77" fmla="*/ 70 h 71"/>
              <a:gd name="T78" fmla="*/ 216 w 242"/>
              <a:gd name="T79" fmla="*/ 55 h 71"/>
              <a:gd name="T80" fmla="*/ 233 w 242"/>
              <a:gd name="T81" fmla="*/ 71 h 71"/>
              <a:gd name="T82" fmla="*/ 242 w 242"/>
              <a:gd name="T83" fmla="*/ 71 h 71"/>
              <a:gd name="T84" fmla="*/ 240 w 242"/>
              <a:gd name="T85" fmla="*/ 64 h 71"/>
              <a:gd name="T86" fmla="*/ 233 w 242"/>
              <a:gd name="T87" fmla="*/ 71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2" h="71">
                <a:moveTo>
                  <a:pt x="0" y="71"/>
                </a:moveTo>
                <a:cubicBezTo>
                  <a:pt x="20" y="71"/>
                  <a:pt x="20" y="71"/>
                  <a:pt x="20" y="71"/>
                </a:cubicBezTo>
                <a:cubicBezTo>
                  <a:pt x="32" y="59"/>
                  <a:pt x="32" y="59"/>
                  <a:pt x="32" y="59"/>
                </a:cubicBezTo>
                <a:cubicBezTo>
                  <a:pt x="3" y="69"/>
                  <a:pt x="3" y="69"/>
                  <a:pt x="3" y="69"/>
                </a:cubicBezTo>
                <a:cubicBezTo>
                  <a:pt x="0" y="71"/>
                  <a:pt x="0" y="71"/>
                  <a:pt x="0" y="71"/>
                </a:cubicBezTo>
                <a:close/>
                <a:moveTo>
                  <a:pt x="34" y="71"/>
                </a:moveTo>
                <a:cubicBezTo>
                  <a:pt x="48" y="71"/>
                  <a:pt x="48" y="71"/>
                  <a:pt x="48" y="71"/>
                </a:cubicBezTo>
                <a:cubicBezTo>
                  <a:pt x="56" y="68"/>
                  <a:pt x="56" y="68"/>
                  <a:pt x="56" y="68"/>
                </a:cubicBezTo>
                <a:cubicBezTo>
                  <a:pt x="81" y="43"/>
                  <a:pt x="81" y="43"/>
                  <a:pt x="81" y="43"/>
                </a:cubicBezTo>
                <a:cubicBezTo>
                  <a:pt x="52" y="52"/>
                  <a:pt x="52" y="52"/>
                  <a:pt x="52" y="52"/>
                </a:cubicBezTo>
                <a:cubicBezTo>
                  <a:pt x="34" y="71"/>
                  <a:pt x="34" y="71"/>
                  <a:pt x="34" y="71"/>
                </a:cubicBezTo>
                <a:close/>
                <a:moveTo>
                  <a:pt x="76" y="62"/>
                </a:moveTo>
                <a:cubicBezTo>
                  <a:pt x="102" y="36"/>
                  <a:pt x="102" y="36"/>
                  <a:pt x="102" y="36"/>
                </a:cubicBezTo>
                <a:cubicBezTo>
                  <a:pt x="131" y="27"/>
                  <a:pt x="131" y="27"/>
                  <a:pt x="131" y="27"/>
                </a:cubicBezTo>
                <a:cubicBezTo>
                  <a:pt x="105" y="52"/>
                  <a:pt x="105" y="52"/>
                  <a:pt x="105" y="52"/>
                </a:cubicBezTo>
                <a:cubicBezTo>
                  <a:pt x="76" y="62"/>
                  <a:pt x="76" y="62"/>
                  <a:pt x="76" y="62"/>
                </a:cubicBezTo>
                <a:close/>
                <a:moveTo>
                  <a:pt x="126" y="46"/>
                </a:moveTo>
                <a:cubicBezTo>
                  <a:pt x="155" y="36"/>
                  <a:pt x="155" y="36"/>
                  <a:pt x="155" y="36"/>
                </a:cubicBezTo>
                <a:cubicBezTo>
                  <a:pt x="180" y="11"/>
                  <a:pt x="180" y="11"/>
                  <a:pt x="180" y="11"/>
                </a:cubicBezTo>
                <a:cubicBezTo>
                  <a:pt x="151" y="20"/>
                  <a:pt x="151" y="20"/>
                  <a:pt x="151" y="20"/>
                </a:cubicBezTo>
                <a:cubicBezTo>
                  <a:pt x="126" y="46"/>
                  <a:pt x="126" y="46"/>
                  <a:pt x="126" y="46"/>
                </a:cubicBezTo>
                <a:close/>
                <a:moveTo>
                  <a:pt x="175" y="29"/>
                </a:moveTo>
                <a:cubicBezTo>
                  <a:pt x="201" y="4"/>
                  <a:pt x="201" y="4"/>
                  <a:pt x="201" y="4"/>
                </a:cubicBezTo>
                <a:cubicBezTo>
                  <a:pt x="210" y="1"/>
                  <a:pt x="210" y="1"/>
                  <a:pt x="210" y="1"/>
                </a:cubicBezTo>
                <a:cubicBezTo>
                  <a:pt x="210" y="1"/>
                  <a:pt x="210" y="1"/>
                  <a:pt x="210" y="1"/>
                </a:cubicBezTo>
                <a:cubicBezTo>
                  <a:pt x="213" y="0"/>
                  <a:pt x="215" y="0"/>
                  <a:pt x="217" y="1"/>
                </a:cubicBezTo>
                <a:cubicBezTo>
                  <a:pt x="218" y="2"/>
                  <a:pt x="219" y="3"/>
                  <a:pt x="220" y="4"/>
                </a:cubicBezTo>
                <a:cubicBezTo>
                  <a:pt x="202" y="22"/>
                  <a:pt x="202" y="22"/>
                  <a:pt x="202" y="22"/>
                </a:cubicBezTo>
                <a:cubicBezTo>
                  <a:pt x="201" y="21"/>
                  <a:pt x="200" y="21"/>
                  <a:pt x="199" y="22"/>
                </a:cubicBezTo>
                <a:cubicBezTo>
                  <a:pt x="175" y="29"/>
                  <a:pt x="175" y="29"/>
                  <a:pt x="175" y="29"/>
                </a:cubicBezTo>
                <a:close/>
                <a:moveTo>
                  <a:pt x="208" y="30"/>
                </a:moveTo>
                <a:cubicBezTo>
                  <a:pt x="212" y="45"/>
                  <a:pt x="212" y="45"/>
                  <a:pt x="212" y="45"/>
                </a:cubicBezTo>
                <a:cubicBezTo>
                  <a:pt x="228" y="29"/>
                  <a:pt x="228" y="29"/>
                  <a:pt x="228" y="29"/>
                </a:cubicBezTo>
                <a:cubicBezTo>
                  <a:pt x="224" y="14"/>
                  <a:pt x="224" y="14"/>
                  <a:pt x="224" y="14"/>
                </a:cubicBezTo>
                <a:cubicBezTo>
                  <a:pt x="208" y="30"/>
                  <a:pt x="208" y="30"/>
                  <a:pt x="208" y="30"/>
                </a:cubicBezTo>
                <a:close/>
                <a:moveTo>
                  <a:pt x="216" y="55"/>
                </a:moveTo>
                <a:cubicBezTo>
                  <a:pt x="232" y="39"/>
                  <a:pt x="232" y="39"/>
                  <a:pt x="232" y="39"/>
                </a:cubicBezTo>
                <a:cubicBezTo>
                  <a:pt x="237" y="54"/>
                  <a:pt x="237" y="54"/>
                  <a:pt x="237" y="54"/>
                </a:cubicBezTo>
                <a:cubicBezTo>
                  <a:pt x="221" y="70"/>
                  <a:pt x="221" y="70"/>
                  <a:pt x="221" y="70"/>
                </a:cubicBezTo>
                <a:cubicBezTo>
                  <a:pt x="216" y="55"/>
                  <a:pt x="216" y="55"/>
                  <a:pt x="216" y="55"/>
                </a:cubicBezTo>
                <a:close/>
                <a:moveTo>
                  <a:pt x="233" y="71"/>
                </a:moveTo>
                <a:cubicBezTo>
                  <a:pt x="242" y="71"/>
                  <a:pt x="242" y="71"/>
                  <a:pt x="242" y="71"/>
                </a:cubicBezTo>
                <a:cubicBezTo>
                  <a:pt x="240" y="64"/>
                  <a:pt x="240" y="64"/>
                  <a:pt x="240" y="64"/>
                </a:cubicBezTo>
                <a:lnTo>
                  <a:pt x="233" y="71"/>
                </a:lnTo>
                <a:close/>
              </a:path>
            </a:pathLst>
          </a:cu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40" name="Freeform 340"/>
          <p:cNvSpPr>
            <a:spLocks noEditPoints="1"/>
          </p:cNvSpPr>
          <p:nvPr/>
        </p:nvSpPr>
        <p:spPr bwMode="auto">
          <a:xfrm>
            <a:off x="2287588" y="4246563"/>
            <a:ext cx="255588" cy="144462"/>
          </a:xfrm>
          <a:custGeom>
            <a:avLst/>
            <a:gdLst>
              <a:gd name="T0" fmla="*/ 0 w 152"/>
              <a:gd name="T1" fmla="*/ 86 h 86"/>
              <a:gd name="T2" fmla="*/ 19 w 152"/>
              <a:gd name="T3" fmla="*/ 86 h 86"/>
              <a:gd name="T4" fmla="*/ 89 w 152"/>
              <a:gd name="T5" fmla="*/ 17 h 86"/>
              <a:gd name="T6" fmla="*/ 25 w 152"/>
              <a:gd name="T7" fmla="*/ 61 h 86"/>
              <a:gd name="T8" fmla="*/ 0 w 152"/>
              <a:gd name="T9" fmla="*/ 86 h 86"/>
              <a:gd name="T10" fmla="*/ 60 w 152"/>
              <a:gd name="T11" fmla="*/ 59 h 86"/>
              <a:gd name="T12" fmla="*/ 119 w 152"/>
              <a:gd name="T13" fmla="*/ 0 h 86"/>
              <a:gd name="T14" fmla="*/ 124 w 152"/>
              <a:gd name="T15" fmla="*/ 3 h 86"/>
              <a:gd name="T16" fmla="*/ 129 w 152"/>
              <a:gd name="T17" fmla="*/ 10 h 86"/>
              <a:gd name="T18" fmla="*/ 112 w 152"/>
              <a:gd name="T19" fmla="*/ 26 h 86"/>
              <a:gd name="T20" fmla="*/ 107 w 152"/>
              <a:gd name="T21" fmla="*/ 27 h 86"/>
              <a:gd name="T22" fmla="*/ 60 w 152"/>
              <a:gd name="T23" fmla="*/ 59 h 86"/>
              <a:gd name="T24" fmla="*/ 118 w 152"/>
              <a:gd name="T25" fmla="*/ 34 h 86"/>
              <a:gd name="T26" fmla="*/ 126 w 152"/>
              <a:gd name="T27" fmla="*/ 46 h 86"/>
              <a:gd name="T28" fmla="*/ 142 w 152"/>
              <a:gd name="T29" fmla="*/ 30 h 86"/>
              <a:gd name="T30" fmla="*/ 134 w 152"/>
              <a:gd name="T31" fmla="*/ 18 h 86"/>
              <a:gd name="T32" fmla="*/ 118 w 152"/>
              <a:gd name="T33" fmla="*/ 34 h 86"/>
              <a:gd name="T34" fmla="*/ 136 w 152"/>
              <a:gd name="T35" fmla="*/ 50 h 86"/>
              <a:gd name="T36" fmla="*/ 148 w 152"/>
              <a:gd name="T37" fmla="*/ 38 h 86"/>
              <a:gd name="T38" fmla="*/ 152 w 152"/>
              <a:gd name="T39" fmla="*/ 45 h 86"/>
              <a:gd name="T40" fmla="*/ 136 w 152"/>
              <a:gd name="T41" fmla="*/ 50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52" h="86">
                <a:moveTo>
                  <a:pt x="0" y="86"/>
                </a:moveTo>
                <a:cubicBezTo>
                  <a:pt x="19" y="86"/>
                  <a:pt x="19" y="86"/>
                  <a:pt x="19" y="86"/>
                </a:cubicBezTo>
                <a:cubicBezTo>
                  <a:pt x="89" y="17"/>
                  <a:pt x="89" y="17"/>
                  <a:pt x="89" y="17"/>
                </a:cubicBezTo>
                <a:cubicBezTo>
                  <a:pt x="25" y="61"/>
                  <a:pt x="25" y="61"/>
                  <a:pt x="25" y="61"/>
                </a:cubicBezTo>
                <a:cubicBezTo>
                  <a:pt x="0" y="86"/>
                  <a:pt x="0" y="86"/>
                  <a:pt x="0" y="86"/>
                </a:cubicBezTo>
                <a:close/>
                <a:moveTo>
                  <a:pt x="60" y="59"/>
                </a:moveTo>
                <a:cubicBezTo>
                  <a:pt x="119" y="0"/>
                  <a:pt x="119" y="0"/>
                  <a:pt x="119" y="0"/>
                </a:cubicBezTo>
                <a:cubicBezTo>
                  <a:pt x="121" y="0"/>
                  <a:pt x="123" y="1"/>
                  <a:pt x="124" y="3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12" y="26"/>
                  <a:pt x="112" y="26"/>
                  <a:pt x="112" y="26"/>
                </a:cubicBezTo>
                <a:cubicBezTo>
                  <a:pt x="111" y="26"/>
                  <a:pt x="108" y="26"/>
                  <a:pt x="107" y="27"/>
                </a:cubicBezTo>
                <a:cubicBezTo>
                  <a:pt x="60" y="59"/>
                  <a:pt x="60" y="59"/>
                  <a:pt x="60" y="59"/>
                </a:cubicBezTo>
                <a:close/>
                <a:moveTo>
                  <a:pt x="118" y="34"/>
                </a:moveTo>
                <a:cubicBezTo>
                  <a:pt x="126" y="46"/>
                  <a:pt x="126" y="46"/>
                  <a:pt x="126" y="46"/>
                </a:cubicBezTo>
                <a:cubicBezTo>
                  <a:pt x="142" y="30"/>
                  <a:pt x="142" y="30"/>
                  <a:pt x="142" y="30"/>
                </a:cubicBezTo>
                <a:cubicBezTo>
                  <a:pt x="134" y="18"/>
                  <a:pt x="134" y="18"/>
                  <a:pt x="134" y="18"/>
                </a:cubicBezTo>
                <a:cubicBezTo>
                  <a:pt x="118" y="34"/>
                  <a:pt x="118" y="34"/>
                  <a:pt x="118" y="34"/>
                </a:cubicBezTo>
                <a:close/>
                <a:moveTo>
                  <a:pt x="136" y="50"/>
                </a:moveTo>
                <a:cubicBezTo>
                  <a:pt x="148" y="38"/>
                  <a:pt x="148" y="38"/>
                  <a:pt x="148" y="38"/>
                </a:cubicBezTo>
                <a:cubicBezTo>
                  <a:pt x="152" y="45"/>
                  <a:pt x="152" y="45"/>
                  <a:pt x="152" y="45"/>
                </a:cubicBezTo>
                <a:lnTo>
                  <a:pt x="136" y="50"/>
                </a:lnTo>
                <a:close/>
              </a:path>
            </a:pathLst>
          </a:cu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41" name="Freeform 341"/>
          <p:cNvSpPr>
            <a:spLocks noEditPoints="1"/>
          </p:cNvSpPr>
          <p:nvPr/>
        </p:nvSpPr>
        <p:spPr bwMode="auto">
          <a:xfrm>
            <a:off x="2197101" y="4410076"/>
            <a:ext cx="684213" cy="573087"/>
          </a:xfrm>
          <a:custGeom>
            <a:avLst/>
            <a:gdLst>
              <a:gd name="T0" fmla="*/ 401 w 407"/>
              <a:gd name="T1" fmla="*/ 108 h 341"/>
              <a:gd name="T2" fmla="*/ 387 w 407"/>
              <a:gd name="T3" fmla="*/ 108 h 341"/>
              <a:gd name="T4" fmla="*/ 407 w 407"/>
              <a:gd name="T5" fmla="*/ 88 h 341"/>
              <a:gd name="T6" fmla="*/ 335 w 407"/>
              <a:gd name="T7" fmla="*/ 108 h 341"/>
              <a:gd name="T8" fmla="*/ 407 w 407"/>
              <a:gd name="T9" fmla="*/ 21 h 341"/>
              <a:gd name="T10" fmla="*/ 402 w 407"/>
              <a:gd name="T11" fmla="*/ 7 h 341"/>
              <a:gd name="T12" fmla="*/ 385 w 407"/>
              <a:gd name="T13" fmla="*/ 0 h 341"/>
              <a:gd name="T14" fmla="*/ 288 w 407"/>
              <a:gd name="T15" fmla="*/ 108 h 341"/>
              <a:gd name="T16" fmla="*/ 342 w 407"/>
              <a:gd name="T17" fmla="*/ 0 h 341"/>
              <a:gd name="T18" fmla="*/ 226 w 407"/>
              <a:gd name="T19" fmla="*/ 136 h 341"/>
              <a:gd name="T20" fmla="*/ 231 w 407"/>
              <a:gd name="T21" fmla="*/ 113 h 341"/>
              <a:gd name="T22" fmla="*/ 362 w 407"/>
              <a:gd name="T23" fmla="*/ 0 h 341"/>
              <a:gd name="T24" fmla="*/ 0 w 407"/>
              <a:gd name="T25" fmla="*/ 309 h 341"/>
              <a:gd name="T26" fmla="*/ 328 w 407"/>
              <a:gd name="T27" fmla="*/ 0 h 341"/>
              <a:gd name="T28" fmla="*/ 0 w 407"/>
              <a:gd name="T29" fmla="*/ 276 h 341"/>
              <a:gd name="T30" fmla="*/ 262 w 407"/>
              <a:gd name="T31" fmla="*/ 0 h 341"/>
              <a:gd name="T32" fmla="*/ 242 w 407"/>
              <a:gd name="T33" fmla="*/ 0 h 341"/>
              <a:gd name="T34" fmla="*/ 0 w 407"/>
              <a:gd name="T35" fmla="*/ 229 h 341"/>
              <a:gd name="T36" fmla="*/ 229 w 407"/>
              <a:gd name="T37" fmla="*/ 0 h 341"/>
              <a:gd name="T38" fmla="*/ 0 w 407"/>
              <a:gd name="T39" fmla="*/ 176 h 341"/>
              <a:gd name="T40" fmla="*/ 162 w 407"/>
              <a:gd name="T41" fmla="*/ 0 h 341"/>
              <a:gd name="T42" fmla="*/ 142 w 407"/>
              <a:gd name="T43" fmla="*/ 0 h 341"/>
              <a:gd name="T44" fmla="*/ 0 w 407"/>
              <a:gd name="T45" fmla="*/ 129 h 341"/>
              <a:gd name="T46" fmla="*/ 129 w 407"/>
              <a:gd name="T47" fmla="*/ 0 h 341"/>
              <a:gd name="T48" fmla="*/ 0 w 407"/>
              <a:gd name="T49" fmla="*/ 76 h 341"/>
              <a:gd name="T50" fmla="*/ 62 w 407"/>
              <a:gd name="T51" fmla="*/ 0 h 341"/>
              <a:gd name="T52" fmla="*/ 43 w 407"/>
              <a:gd name="T53" fmla="*/ 0 h 341"/>
              <a:gd name="T54" fmla="*/ 0 w 407"/>
              <a:gd name="T55" fmla="*/ 29 h 341"/>
              <a:gd name="T56" fmla="*/ 22 w 407"/>
              <a:gd name="T57" fmla="*/ 0 h 341"/>
              <a:gd name="T58" fmla="*/ 226 w 407"/>
              <a:gd name="T59" fmla="*/ 150 h 341"/>
              <a:gd name="T60" fmla="*/ 35 w 407"/>
              <a:gd name="T61" fmla="*/ 341 h 341"/>
              <a:gd name="T62" fmla="*/ 226 w 407"/>
              <a:gd name="T63" fmla="*/ 203 h 341"/>
              <a:gd name="T64" fmla="*/ 101 w 407"/>
              <a:gd name="T65" fmla="*/ 341 h 341"/>
              <a:gd name="T66" fmla="*/ 227 w 407"/>
              <a:gd name="T67" fmla="*/ 234 h 341"/>
              <a:gd name="T68" fmla="*/ 135 w 407"/>
              <a:gd name="T69" fmla="*/ 341 h 341"/>
              <a:gd name="T70" fmla="*/ 249 w 407"/>
              <a:gd name="T71" fmla="*/ 246 h 341"/>
              <a:gd name="T72" fmla="*/ 168 w 407"/>
              <a:gd name="T73" fmla="*/ 341 h 341"/>
              <a:gd name="T74" fmla="*/ 188 w 407"/>
              <a:gd name="T75" fmla="*/ 341 h 341"/>
              <a:gd name="T76" fmla="*/ 296 w 407"/>
              <a:gd name="T77" fmla="*/ 246 h 341"/>
              <a:gd name="T78" fmla="*/ 201 w 407"/>
              <a:gd name="T79" fmla="*/ 341 h 341"/>
              <a:gd name="T80" fmla="*/ 349 w 407"/>
              <a:gd name="T81" fmla="*/ 246 h 341"/>
              <a:gd name="T82" fmla="*/ 268 w 407"/>
              <a:gd name="T83" fmla="*/ 341 h 341"/>
              <a:gd name="T84" fmla="*/ 287 w 407"/>
              <a:gd name="T85" fmla="*/ 341 h 341"/>
              <a:gd name="T86" fmla="*/ 396 w 407"/>
              <a:gd name="T87" fmla="*/ 246 h 341"/>
              <a:gd name="T88" fmla="*/ 321 w 407"/>
              <a:gd name="T89" fmla="*/ 341 h 341"/>
              <a:gd name="T90" fmla="*/ 407 w 407"/>
              <a:gd name="T91" fmla="*/ 268 h 341"/>
              <a:gd name="T92" fmla="*/ 334 w 407"/>
              <a:gd name="T93" fmla="*/ 341 h 341"/>
              <a:gd name="T94" fmla="*/ 387 w 407"/>
              <a:gd name="T95" fmla="*/ 341 h 341"/>
              <a:gd name="T96" fmla="*/ 407 w 407"/>
              <a:gd name="T97" fmla="*/ 301 h 3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407" h="341">
                <a:moveTo>
                  <a:pt x="407" y="108"/>
                </a:moveTo>
                <a:cubicBezTo>
                  <a:pt x="407" y="101"/>
                  <a:pt x="407" y="101"/>
                  <a:pt x="407" y="101"/>
                </a:cubicBezTo>
                <a:cubicBezTo>
                  <a:pt x="401" y="108"/>
                  <a:pt x="401" y="108"/>
                  <a:pt x="401" y="108"/>
                </a:cubicBezTo>
                <a:cubicBezTo>
                  <a:pt x="407" y="108"/>
                  <a:pt x="407" y="108"/>
                  <a:pt x="407" y="108"/>
                </a:cubicBezTo>
                <a:close/>
                <a:moveTo>
                  <a:pt x="407" y="88"/>
                </a:moveTo>
                <a:cubicBezTo>
                  <a:pt x="387" y="108"/>
                  <a:pt x="387" y="108"/>
                  <a:pt x="387" y="108"/>
                </a:cubicBezTo>
                <a:cubicBezTo>
                  <a:pt x="368" y="108"/>
                  <a:pt x="368" y="108"/>
                  <a:pt x="368" y="108"/>
                </a:cubicBezTo>
                <a:cubicBezTo>
                  <a:pt x="407" y="68"/>
                  <a:pt x="407" y="68"/>
                  <a:pt x="407" y="68"/>
                </a:cubicBezTo>
                <a:cubicBezTo>
                  <a:pt x="407" y="88"/>
                  <a:pt x="407" y="88"/>
                  <a:pt x="407" y="88"/>
                </a:cubicBezTo>
                <a:close/>
                <a:moveTo>
                  <a:pt x="407" y="54"/>
                </a:moveTo>
                <a:cubicBezTo>
                  <a:pt x="354" y="108"/>
                  <a:pt x="354" y="108"/>
                  <a:pt x="354" y="108"/>
                </a:cubicBezTo>
                <a:cubicBezTo>
                  <a:pt x="335" y="108"/>
                  <a:pt x="335" y="108"/>
                  <a:pt x="335" y="108"/>
                </a:cubicBezTo>
                <a:cubicBezTo>
                  <a:pt x="407" y="35"/>
                  <a:pt x="407" y="35"/>
                  <a:pt x="407" y="35"/>
                </a:cubicBezTo>
                <a:cubicBezTo>
                  <a:pt x="407" y="54"/>
                  <a:pt x="407" y="54"/>
                  <a:pt x="407" y="54"/>
                </a:cubicBezTo>
                <a:close/>
                <a:moveTo>
                  <a:pt x="407" y="21"/>
                </a:moveTo>
                <a:cubicBezTo>
                  <a:pt x="321" y="108"/>
                  <a:pt x="321" y="108"/>
                  <a:pt x="321" y="108"/>
                </a:cubicBezTo>
                <a:cubicBezTo>
                  <a:pt x="301" y="108"/>
                  <a:pt x="301" y="108"/>
                  <a:pt x="301" y="108"/>
                </a:cubicBezTo>
                <a:cubicBezTo>
                  <a:pt x="402" y="7"/>
                  <a:pt x="402" y="7"/>
                  <a:pt x="402" y="7"/>
                </a:cubicBezTo>
                <a:cubicBezTo>
                  <a:pt x="405" y="11"/>
                  <a:pt x="407" y="16"/>
                  <a:pt x="407" y="21"/>
                </a:cubicBezTo>
                <a:close/>
                <a:moveTo>
                  <a:pt x="393" y="2"/>
                </a:moveTo>
                <a:cubicBezTo>
                  <a:pt x="391" y="1"/>
                  <a:pt x="388" y="0"/>
                  <a:pt x="385" y="0"/>
                </a:cubicBezTo>
                <a:cubicBezTo>
                  <a:pt x="375" y="0"/>
                  <a:pt x="375" y="0"/>
                  <a:pt x="375" y="0"/>
                </a:cubicBezTo>
                <a:cubicBezTo>
                  <a:pt x="268" y="108"/>
                  <a:pt x="268" y="108"/>
                  <a:pt x="268" y="108"/>
                </a:cubicBezTo>
                <a:cubicBezTo>
                  <a:pt x="288" y="108"/>
                  <a:pt x="288" y="108"/>
                  <a:pt x="288" y="108"/>
                </a:cubicBezTo>
                <a:cubicBezTo>
                  <a:pt x="393" y="2"/>
                  <a:pt x="393" y="2"/>
                  <a:pt x="393" y="2"/>
                </a:cubicBezTo>
                <a:close/>
                <a:moveTo>
                  <a:pt x="362" y="0"/>
                </a:moveTo>
                <a:cubicBezTo>
                  <a:pt x="342" y="0"/>
                  <a:pt x="342" y="0"/>
                  <a:pt x="342" y="0"/>
                </a:cubicBezTo>
                <a:cubicBezTo>
                  <a:pt x="7" y="335"/>
                  <a:pt x="7" y="335"/>
                  <a:pt x="7" y="335"/>
                </a:cubicBezTo>
                <a:cubicBezTo>
                  <a:pt x="11" y="338"/>
                  <a:pt x="16" y="340"/>
                  <a:pt x="21" y="341"/>
                </a:cubicBezTo>
                <a:cubicBezTo>
                  <a:pt x="226" y="136"/>
                  <a:pt x="226" y="136"/>
                  <a:pt x="226" y="136"/>
                </a:cubicBezTo>
                <a:cubicBezTo>
                  <a:pt x="226" y="127"/>
                  <a:pt x="226" y="127"/>
                  <a:pt x="226" y="127"/>
                </a:cubicBezTo>
                <a:cubicBezTo>
                  <a:pt x="226" y="122"/>
                  <a:pt x="228" y="117"/>
                  <a:pt x="231" y="114"/>
                </a:cubicBezTo>
                <a:cubicBezTo>
                  <a:pt x="231" y="113"/>
                  <a:pt x="231" y="113"/>
                  <a:pt x="231" y="113"/>
                </a:cubicBezTo>
                <a:cubicBezTo>
                  <a:pt x="235" y="110"/>
                  <a:pt x="240" y="108"/>
                  <a:pt x="245" y="108"/>
                </a:cubicBezTo>
                <a:cubicBezTo>
                  <a:pt x="254" y="108"/>
                  <a:pt x="254" y="108"/>
                  <a:pt x="254" y="108"/>
                </a:cubicBezTo>
                <a:cubicBezTo>
                  <a:pt x="362" y="0"/>
                  <a:pt x="362" y="0"/>
                  <a:pt x="362" y="0"/>
                </a:cubicBezTo>
                <a:close/>
                <a:moveTo>
                  <a:pt x="328" y="0"/>
                </a:moveTo>
                <a:cubicBezTo>
                  <a:pt x="309" y="0"/>
                  <a:pt x="309" y="0"/>
                  <a:pt x="309" y="0"/>
                </a:cubicBezTo>
                <a:cubicBezTo>
                  <a:pt x="0" y="309"/>
                  <a:pt x="0" y="309"/>
                  <a:pt x="0" y="309"/>
                </a:cubicBezTo>
                <a:cubicBezTo>
                  <a:pt x="0" y="319"/>
                  <a:pt x="0" y="319"/>
                  <a:pt x="0" y="319"/>
                </a:cubicBezTo>
                <a:cubicBezTo>
                  <a:pt x="0" y="322"/>
                  <a:pt x="0" y="324"/>
                  <a:pt x="2" y="327"/>
                </a:cubicBezTo>
                <a:cubicBezTo>
                  <a:pt x="328" y="0"/>
                  <a:pt x="328" y="0"/>
                  <a:pt x="328" y="0"/>
                </a:cubicBezTo>
                <a:close/>
                <a:moveTo>
                  <a:pt x="295" y="0"/>
                </a:moveTo>
                <a:cubicBezTo>
                  <a:pt x="0" y="296"/>
                  <a:pt x="0" y="296"/>
                  <a:pt x="0" y="296"/>
                </a:cubicBezTo>
                <a:cubicBezTo>
                  <a:pt x="0" y="276"/>
                  <a:pt x="0" y="276"/>
                  <a:pt x="0" y="276"/>
                </a:cubicBezTo>
                <a:cubicBezTo>
                  <a:pt x="276" y="0"/>
                  <a:pt x="276" y="0"/>
                  <a:pt x="276" y="0"/>
                </a:cubicBezTo>
                <a:cubicBezTo>
                  <a:pt x="295" y="0"/>
                  <a:pt x="295" y="0"/>
                  <a:pt x="295" y="0"/>
                </a:cubicBezTo>
                <a:close/>
                <a:moveTo>
                  <a:pt x="262" y="0"/>
                </a:moveTo>
                <a:cubicBezTo>
                  <a:pt x="0" y="262"/>
                  <a:pt x="0" y="262"/>
                  <a:pt x="0" y="262"/>
                </a:cubicBezTo>
                <a:cubicBezTo>
                  <a:pt x="0" y="243"/>
                  <a:pt x="0" y="243"/>
                  <a:pt x="0" y="243"/>
                </a:cubicBezTo>
                <a:cubicBezTo>
                  <a:pt x="242" y="0"/>
                  <a:pt x="242" y="0"/>
                  <a:pt x="242" y="0"/>
                </a:cubicBezTo>
                <a:cubicBezTo>
                  <a:pt x="262" y="0"/>
                  <a:pt x="262" y="0"/>
                  <a:pt x="262" y="0"/>
                </a:cubicBezTo>
                <a:close/>
                <a:moveTo>
                  <a:pt x="229" y="0"/>
                </a:moveTo>
                <a:cubicBezTo>
                  <a:pt x="0" y="229"/>
                  <a:pt x="0" y="229"/>
                  <a:pt x="0" y="229"/>
                </a:cubicBezTo>
                <a:cubicBezTo>
                  <a:pt x="0" y="209"/>
                  <a:pt x="0" y="209"/>
                  <a:pt x="0" y="209"/>
                </a:cubicBezTo>
                <a:cubicBezTo>
                  <a:pt x="209" y="0"/>
                  <a:pt x="209" y="0"/>
                  <a:pt x="209" y="0"/>
                </a:cubicBezTo>
                <a:cubicBezTo>
                  <a:pt x="229" y="0"/>
                  <a:pt x="229" y="0"/>
                  <a:pt x="229" y="0"/>
                </a:cubicBezTo>
                <a:close/>
                <a:moveTo>
                  <a:pt x="195" y="0"/>
                </a:moveTo>
                <a:cubicBezTo>
                  <a:pt x="0" y="196"/>
                  <a:pt x="0" y="196"/>
                  <a:pt x="0" y="196"/>
                </a:cubicBezTo>
                <a:cubicBezTo>
                  <a:pt x="0" y="176"/>
                  <a:pt x="0" y="176"/>
                  <a:pt x="0" y="176"/>
                </a:cubicBezTo>
                <a:cubicBezTo>
                  <a:pt x="176" y="0"/>
                  <a:pt x="176" y="0"/>
                  <a:pt x="176" y="0"/>
                </a:cubicBezTo>
                <a:cubicBezTo>
                  <a:pt x="195" y="0"/>
                  <a:pt x="195" y="0"/>
                  <a:pt x="195" y="0"/>
                </a:cubicBezTo>
                <a:close/>
                <a:moveTo>
                  <a:pt x="162" y="0"/>
                </a:moveTo>
                <a:cubicBezTo>
                  <a:pt x="0" y="162"/>
                  <a:pt x="0" y="162"/>
                  <a:pt x="0" y="162"/>
                </a:cubicBezTo>
                <a:cubicBezTo>
                  <a:pt x="0" y="143"/>
                  <a:pt x="0" y="143"/>
                  <a:pt x="0" y="143"/>
                </a:cubicBezTo>
                <a:cubicBezTo>
                  <a:pt x="142" y="0"/>
                  <a:pt x="142" y="0"/>
                  <a:pt x="142" y="0"/>
                </a:cubicBezTo>
                <a:cubicBezTo>
                  <a:pt x="162" y="0"/>
                  <a:pt x="162" y="0"/>
                  <a:pt x="162" y="0"/>
                </a:cubicBezTo>
                <a:close/>
                <a:moveTo>
                  <a:pt x="129" y="0"/>
                </a:moveTo>
                <a:cubicBezTo>
                  <a:pt x="0" y="129"/>
                  <a:pt x="0" y="129"/>
                  <a:pt x="0" y="129"/>
                </a:cubicBezTo>
                <a:cubicBezTo>
                  <a:pt x="0" y="110"/>
                  <a:pt x="0" y="110"/>
                  <a:pt x="0" y="110"/>
                </a:cubicBezTo>
                <a:cubicBezTo>
                  <a:pt x="109" y="0"/>
                  <a:pt x="109" y="0"/>
                  <a:pt x="109" y="0"/>
                </a:cubicBezTo>
                <a:cubicBezTo>
                  <a:pt x="129" y="0"/>
                  <a:pt x="129" y="0"/>
                  <a:pt x="129" y="0"/>
                </a:cubicBezTo>
                <a:close/>
                <a:moveTo>
                  <a:pt x="96" y="0"/>
                </a:moveTo>
                <a:cubicBezTo>
                  <a:pt x="0" y="96"/>
                  <a:pt x="0" y="96"/>
                  <a:pt x="0" y="96"/>
                </a:cubicBezTo>
                <a:cubicBezTo>
                  <a:pt x="0" y="76"/>
                  <a:pt x="0" y="76"/>
                  <a:pt x="0" y="76"/>
                </a:cubicBezTo>
                <a:cubicBezTo>
                  <a:pt x="76" y="0"/>
                  <a:pt x="76" y="0"/>
                  <a:pt x="76" y="0"/>
                </a:cubicBezTo>
                <a:cubicBezTo>
                  <a:pt x="96" y="0"/>
                  <a:pt x="96" y="0"/>
                  <a:pt x="96" y="0"/>
                </a:cubicBezTo>
                <a:close/>
                <a:moveTo>
                  <a:pt x="62" y="0"/>
                </a:moveTo>
                <a:cubicBezTo>
                  <a:pt x="0" y="63"/>
                  <a:pt x="0" y="63"/>
                  <a:pt x="0" y="63"/>
                </a:cubicBezTo>
                <a:cubicBezTo>
                  <a:pt x="0" y="43"/>
                  <a:pt x="0" y="43"/>
                  <a:pt x="0" y="43"/>
                </a:cubicBezTo>
                <a:cubicBezTo>
                  <a:pt x="43" y="0"/>
                  <a:pt x="43" y="0"/>
                  <a:pt x="43" y="0"/>
                </a:cubicBezTo>
                <a:cubicBezTo>
                  <a:pt x="62" y="0"/>
                  <a:pt x="62" y="0"/>
                  <a:pt x="62" y="0"/>
                </a:cubicBezTo>
                <a:close/>
                <a:moveTo>
                  <a:pt x="29" y="0"/>
                </a:moveTo>
                <a:cubicBezTo>
                  <a:pt x="0" y="29"/>
                  <a:pt x="0" y="29"/>
                  <a:pt x="0" y="29"/>
                </a:cubicBezTo>
                <a:cubicBezTo>
                  <a:pt x="0" y="22"/>
                  <a:pt x="0" y="22"/>
                  <a:pt x="0" y="22"/>
                </a:cubicBezTo>
                <a:cubicBezTo>
                  <a:pt x="0" y="16"/>
                  <a:pt x="2" y="11"/>
                  <a:pt x="6" y="7"/>
                </a:cubicBezTo>
                <a:cubicBezTo>
                  <a:pt x="10" y="3"/>
                  <a:pt x="16" y="0"/>
                  <a:pt x="22" y="0"/>
                </a:cubicBezTo>
                <a:cubicBezTo>
                  <a:pt x="29" y="0"/>
                  <a:pt x="29" y="0"/>
                  <a:pt x="29" y="0"/>
                </a:cubicBezTo>
                <a:close/>
                <a:moveTo>
                  <a:pt x="35" y="341"/>
                </a:moveTo>
                <a:cubicBezTo>
                  <a:pt x="226" y="150"/>
                  <a:pt x="226" y="150"/>
                  <a:pt x="226" y="150"/>
                </a:cubicBezTo>
                <a:cubicBezTo>
                  <a:pt x="226" y="170"/>
                  <a:pt x="226" y="170"/>
                  <a:pt x="226" y="170"/>
                </a:cubicBezTo>
                <a:cubicBezTo>
                  <a:pt x="55" y="341"/>
                  <a:pt x="55" y="341"/>
                  <a:pt x="55" y="341"/>
                </a:cubicBezTo>
                <a:cubicBezTo>
                  <a:pt x="35" y="341"/>
                  <a:pt x="35" y="341"/>
                  <a:pt x="35" y="341"/>
                </a:cubicBezTo>
                <a:close/>
                <a:moveTo>
                  <a:pt x="68" y="341"/>
                </a:moveTo>
                <a:cubicBezTo>
                  <a:pt x="226" y="183"/>
                  <a:pt x="226" y="183"/>
                  <a:pt x="226" y="183"/>
                </a:cubicBezTo>
                <a:cubicBezTo>
                  <a:pt x="226" y="203"/>
                  <a:pt x="226" y="203"/>
                  <a:pt x="226" y="203"/>
                </a:cubicBezTo>
                <a:cubicBezTo>
                  <a:pt x="88" y="341"/>
                  <a:pt x="88" y="341"/>
                  <a:pt x="88" y="341"/>
                </a:cubicBezTo>
                <a:cubicBezTo>
                  <a:pt x="68" y="341"/>
                  <a:pt x="68" y="341"/>
                  <a:pt x="68" y="341"/>
                </a:cubicBezTo>
                <a:close/>
                <a:moveTo>
                  <a:pt x="101" y="341"/>
                </a:moveTo>
                <a:cubicBezTo>
                  <a:pt x="226" y="217"/>
                  <a:pt x="226" y="217"/>
                  <a:pt x="226" y="217"/>
                </a:cubicBezTo>
                <a:cubicBezTo>
                  <a:pt x="226" y="226"/>
                  <a:pt x="226" y="226"/>
                  <a:pt x="226" y="226"/>
                </a:cubicBezTo>
                <a:cubicBezTo>
                  <a:pt x="226" y="229"/>
                  <a:pt x="226" y="232"/>
                  <a:pt x="227" y="234"/>
                </a:cubicBezTo>
                <a:cubicBezTo>
                  <a:pt x="121" y="341"/>
                  <a:pt x="121" y="341"/>
                  <a:pt x="121" y="341"/>
                </a:cubicBezTo>
                <a:cubicBezTo>
                  <a:pt x="101" y="341"/>
                  <a:pt x="101" y="341"/>
                  <a:pt x="101" y="341"/>
                </a:cubicBezTo>
                <a:close/>
                <a:moveTo>
                  <a:pt x="135" y="341"/>
                </a:moveTo>
                <a:cubicBezTo>
                  <a:pt x="234" y="242"/>
                  <a:pt x="234" y="242"/>
                  <a:pt x="234" y="242"/>
                </a:cubicBezTo>
                <a:cubicBezTo>
                  <a:pt x="237" y="244"/>
                  <a:pt x="241" y="246"/>
                  <a:pt x="245" y="246"/>
                </a:cubicBezTo>
                <a:cubicBezTo>
                  <a:pt x="249" y="246"/>
                  <a:pt x="249" y="246"/>
                  <a:pt x="249" y="246"/>
                </a:cubicBezTo>
                <a:cubicBezTo>
                  <a:pt x="154" y="341"/>
                  <a:pt x="154" y="341"/>
                  <a:pt x="154" y="341"/>
                </a:cubicBezTo>
                <a:cubicBezTo>
                  <a:pt x="135" y="341"/>
                  <a:pt x="135" y="341"/>
                  <a:pt x="135" y="341"/>
                </a:cubicBezTo>
                <a:close/>
                <a:moveTo>
                  <a:pt x="168" y="341"/>
                </a:moveTo>
                <a:cubicBezTo>
                  <a:pt x="263" y="246"/>
                  <a:pt x="263" y="246"/>
                  <a:pt x="263" y="246"/>
                </a:cubicBezTo>
                <a:cubicBezTo>
                  <a:pt x="283" y="246"/>
                  <a:pt x="283" y="246"/>
                  <a:pt x="283" y="246"/>
                </a:cubicBezTo>
                <a:cubicBezTo>
                  <a:pt x="188" y="341"/>
                  <a:pt x="188" y="341"/>
                  <a:pt x="188" y="341"/>
                </a:cubicBezTo>
                <a:cubicBezTo>
                  <a:pt x="168" y="341"/>
                  <a:pt x="168" y="341"/>
                  <a:pt x="168" y="341"/>
                </a:cubicBezTo>
                <a:close/>
                <a:moveTo>
                  <a:pt x="201" y="341"/>
                </a:moveTo>
                <a:cubicBezTo>
                  <a:pt x="296" y="246"/>
                  <a:pt x="296" y="246"/>
                  <a:pt x="296" y="246"/>
                </a:cubicBezTo>
                <a:cubicBezTo>
                  <a:pt x="316" y="246"/>
                  <a:pt x="316" y="246"/>
                  <a:pt x="316" y="246"/>
                </a:cubicBezTo>
                <a:cubicBezTo>
                  <a:pt x="221" y="341"/>
                  <a:pt x="221" y="341"/>
                  <a:pt x="221" y="341"/>
                </a:cubicBezTo>
                <a:cubicBezTo>
                  <a:pt x="201" y="341"/>
                  <a:pt x="201" y="341"/>
                  <a:pt x="201" y="341"/>
                </a:cubicBezTo>
                <a:close/>
                <a:moveTo>
                  <a:pt x="235" y="341"/>
                </a:moveTo>
                <a:cubicBezTo>
                  <a:pt x="330" y="246"/>
                  <a:pt x="330" y="246"/>
                  <a:pt x="330" y="246"/>
                </a:cubicBezTo>
                <a:cubicBezTo>
                  <a:pt x="349" y="246"/>
                  <a:pt x="349" y="246"/>
                  <a:pt x="349" y="246"/>
                </a:cubicBezTo>
                <a:cubicBezTo>
                  <a:pt x="254" y="341"/>
                  <a:pt x="254" y="341"/>
                  <a:pt x="254" y="341"/>
                </a:cubicBezTo>
                <a:cubicBezTo>
                  <a:pt x="235" y="341"/>
                  <a:pt x="235" y="341"/>
                  <a:pt x="235" y="341"/>
                </a:cubicBezTo>
                <a:close/>
                <a:moveTo>
                  <a:pt x="268" y="341"/>
                </a:moveTo>
                <a:cubicBezTo>
                  <a:pt x="363" y="246"/>
                  <a:pt x="363" y="246"/>
                  <a:pt x="363" y="246"/>
                </a:cubicBezTo>
                <a:cubicBezTo>
                  <a:pt x="382" y="246"/>
                  <a:pt x="382" y="246"/>
                  <a:pt x="382" y="246"/>
                </a:cubicBezTo>
                <a:cubicBezTo>
                  <a:pt x="287" y="341"/>
                  <a:pt x="287" y="341"/>
                  <a:pt x="287" y="341"/>
                </a:cubicBezTo>
                <a:cubicBezTo>
                  <a:pt x="268" y="341"/>
                  <a:pt x="268" y="341"/>
                  <a:pt x="268" y="341"/>
                </a:cubicBezTo>
                <a:close/>
                <a:moveTo>
                  <a:pt x="301" y="341"/>
                </a:moveTo>
                <a:cubicBezTo>
                  <a:pt x="396" y="246"/>
                  <a:pt x="396" y="246"/>
                  <a:pt x="396" y="246"/>
                </a:cubicBezTo>
                <a:cubicBezTo>
                  <a:pt x="407" y="246"/>
                  <a:pt x="407" y="246"/>
                  <a:pt x="407" y="246"/>
                </a:cubicBezTo>
                <a:cubicBezTo>
                  <a:pt x="407" y="254"/>
                  <a:pt x="407" y="254"/>
                  <a:pt x="407" y="254"/>
                </a:cubicBezTo>
                <a:cubicBezTo>
                  <a:pt x="321" y="341"/>
                  <a:pt x="321" y="341"/>
                  <a:pt x="321" y="341"/>
                </a:cubicBezTo>
                <a:cubicBezTo>
                  <a:pt x="301" y="341"/>
                  <a:pt x="301" y="341"/>
                  <a:pt x="301" y="341"/>
                </a:cubicBezTo>
                <a:close/>
                <a:moveTo>
                  <a:pt x="334" y="341"/>
                </a:moveTo>
                <a:cubicBezTo>
                  <a:pt x="407" y="268"/>
                  <a:pt x="407" y="268"/>
                  <a:pt x="407" y="268"/>
                </a:cubicBezTo>
                <a:cubicBezTo>
                  <a:pt x="407" y="287"/>
                  <a:pt x="407" y="287"/>
                  <a:pt x="407" y="287"/>
                </a:cubicBezTo>
                <a:cubicBezTo>
                  <a:pt x="354" y="341"/>
                  <a:pt x="354" y="341"/>
                  <a:pt x="354" y="341"/>
                </a:cubicBezTo>
                <a:cubicBezTo>
                  <a:pt x="334" y="341"/>
                  <a:pt x="334" y="341"/>
                  <a:pt x="334" y="341"/>
                </a:cubicBezTo>
                <a:close/>
                <a:moveTo>
                  <a:pt x="368" y="341"/>
                </a:moveTo>
                <a:cubicBezTo>
                  <a:pt x="385" y="341"/>
                  <a:pt x="385" y="341"/>
                  <a:pt x="385" y="341"/>
                </a:cubicBezTo>
                <a:cubicBezTo>
                  <a:pt x="386" y="341"/>
                  <a:pt x="387" y="341"/>
                  <a:pt x="387" y="341"/>
                </a:cubicBezTo>
                <a:cubicBezTo>
                  <a:pt x="407" y="321"/>
                  <a:pt x="407" y="321"/>
                  <a:pt x="407" y="321"/>
                </a:cubicBezTo>
                <a:cubicBezTo>
                  <a:pt x="407" y="320"/>
                  <a:pt x="407" y="319"/>
                  <a:pt x="407" y="319"/>
                </a:cubicBezTo>
                <a:cubicBezTo>
                  <a:pt x="407" y="301"/>
                  <a:pt x="407" y="301"/>
                  <a:pt x="407" y="301"/>
                </a:cubicBezTo>
                <a:lnTo>
                  <a:pt x="368" y="341"/>
                </a:lnTo>
                <a:close/>
              </a:path>
            </a:pathLst>
          </a:custGeom>
          <a:solidFill>
            <a:srgbClr val="BFC7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42" name="Freeform 342"/>
          <p:cNvSpPr>
            <a:spLocks noEditPoints="1"/>
          </p:cNvSpPr>
          <p:nvPr/>
        </p:nvSpPr>
        <p:spPr bwMode="auto">
          <a:xfrm>
            <a:off x="2378076" y="4318001"/>
            <a:ext cx="107950" cy="58737"/>
          </a:xfrm>
          <a:custGeom>
            <a:avLst/>
            <a:gdLst>
              <a:gd name="T0" fmla="*/ 68 w 68"/>
              <a:gd name="T1" fmla="*/ 11 h 37"/>
              <a:gd name="T2" fmla="*/ 60 w 68"/>
              <a:gd name="T3" fmla="*/ 0 h 37"/>
              <a:gd name="T4" fmla="*/ 34 w 68"/>
              <a:gd name="T5" fmla="*/ 25 h 37"/>
              <a:gd name="T6" fmla="*/ 65 w 68"/>
              <a:gd name="T7" fmla="*/ 16 h 37"/>
              <a:gd name="T8" fmla="*/ 68 w 68"/>
              <a:gd name="T9" fmla="*/ 11 h 37"/>
              <a:gd name="T10" fmla="*/ 68 w 68"/>
              <a:gd name="T11" fmla="*/ 11 h 37"/>
              <a:gd name="T12" fmla="*/ 28 w 68"/>
              <a:gd name="T13" fmla="*/ 18 h 37"/>
              <a:gd name="T14" fmla="*/ 0 w 68"/>
              <a:gd name="T15" fmla="*/ 37 h 37"/>
              <a:gd name="T16" fmla="*/ 13 w 68"/>
              <a:gd name="T17" fmla="*/ 33 h 37"/>
              <a:gd name="T18" fmla="*/ 28 w 68"/>
              <a:gd name="T19" fmla="*/ 18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8" h="37">
                <a:moveTo>
                  <a:pt x="68" y="11"/>
                </a:moveTo>
                <a:lnTo>
                  <a:pt x="60" y="0"/>
                </a:lnTo>
                <a:lnTo>
                  <a:pt x="34" y="25"/>
                </a:lnTo>
                <a:lnTo>
                  <a:pt x="65" y="16"/>
                </a:lnTo>
                <a:lnTo>
                  <a:pt x="68" y="11"/>
                </a:lnTo>
                <a:lnTo>
                  <a:pt x="68" y="11"/>
                </a:lnTo>
                <a:close/>
                <a:moveTo>
                  <a:pt x="28" y="18"/>
                </a:moveTo>
                <a:lnTo>
                  <a:pt x="0" y="37"/>
                </a:lnTo>
                <a:lnTo>
                  <a:pt x="13" y="33"/>
                </a:lnTo>
                <a:lnTo>
                  <a:pt x="28" y="18"/>
                </a:lnTo>
                <a:close/>
              </a:path>
            </a:pathLst>
          </a:custGeom>
          <a:solidFill>
            <a:srgbClr val="7CB7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43" name="Freeform 343"/>
          <p:cNvSpPr>
            <a:spLocks noEditPoints="1"/>
          </p:cNvSpPr>
          <p:nvPr/>
        </p:nvSpPr>
        <p:spPr bwMode="auto">
          <a:xfrm>
            <a:off x="2657476" y="4660901"/>
            <a:ext cx="92075" cy="92075"/>
          </a:xfrm>
          <a:custGeom>
            <a:avLst/>
            <a:gdLst>
              <a:gd name="T0" fmla="*/ 28 w 55"/>
              <a:gd name="T1" fmla="*/ 0 h 55"/>
              <a:gd name="T2" fmla="*/ 17 w 55"/>
              <a:gd name="T3" fmla="*/ 2 h 55"/>
              <a:gd name="T4" fmla="*/ 2 w 55"/>
              <a:gd name="T5" fmla="*/ 17 h 55"/>
              <a:gd name="T6" fmla="*/ 0 w 55"/>
              <a:gd name="T7" fmla="*/ 28 h 55"/>
              <a:gd name="T8" fmla="*/ 2 w 55"/>
              <a:gd name="T9" fmla="*/ 37 h 55"/>
              <a:gd name="T10" fmla="*/ 37 w 55"/>
              <a:gd name="T11" fmla="*/ 2 h 55"/>
              <a:gd name="T12" fmla="*/ 28 w 55"/>
              <a:gd name="T13" fmla="*/ 0 h 55"/>
              <a:gd name="T14" fmla="*/ 7 w 55"/>
              <a:gd name="T15" fmla="*/ 45 h 55"/>
              <a:gd name="T16" fmla="*/ 45 w 55"/>
              <a:gd name="T17" fmla="*/ 7 h 55"/>
              <a:gd name="T18" fmla="*/ 47 w 55"/>
              <a:gd name="T19" fmla="*/ 8 h 55"/>
              <a:gd name="T20" fmla="*/ 53 w 55"/>
              <a:gd name="T21" fmla="*/ 19 h 55"/>
              <a:gd name="T22" fmla="*/ 19 w 55"/>
              <a:gd name="T23" fmla="*/ 53 h 55"/>
              <a:gd name="T24" fmla="*/ 8 w 55"/>
              <a:gd name="T25" fmla="*/ 47 h 55"/>
              <a:gd name="T26" fmla="*/ 7 w 55"/>
              <a:gd name="T27" fmla="*/ 45 h 55"/>
              <a:gd name="T28" fmla="*/ 31 w 55"/>
              <a:gd name="T29" fmla="*/ 55 h 55"/>
              <a:gd name="T30" fmla="*/ 55 w 55"/>
              <a:gd name="T31" fmla="*/ 31 h 55"/>
              <a:gd name="T32" fmla="*/ 47 w 55"/>
              <a:gd name="T33" fmla="*/ 47 h 55"/>
              <a:gd name="T34" fmla="*/ 31 w 55"/>
              <a:gd name="T35" fmla="*/ 55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5" h="55">
                <a:moveTo>
                  <a:pt x="28" y="0"/>
                </a:moveTo>
                <a:cubicBezTo>
                  <a:pt x="24" y="0"/>
                  <a:pt x="20" y="1"/>
                  <a:pt x="17" y="2"/>
                </a:cubicBezTo>
                <a:cubicBezTo>
                  <a:pt x="2" y="17"/>
                  <a:pt x="2" y="17"/>
                  <a:pt x="2" y="17"/>
                </a:cubicBezTo>
                <a:cubicBezTo>
                  <a:pt x="1" y="20"/>
                  <a:pt x="0" y="24"/>
                  <a:pt x="0" y="28"/>
                </a:cubicBezTo>
                <a:cubicBezTo>
                  <a:pt x="0" y="31"/>
                  <a:pt x="1" y="34"/>
                  <a:pt x="2" y="37"/>
                </a:cubicBezTo>
                <a:cubicBezTo>
                  <a:pt x="37" y="2"/>
                  <a:pt x="37" y="2"/>
                  <a:pt x="37" y="2"/>
                </a:cubicBezTo>
                <a:cubicBezTo>
                  <a:pt x="34" y="1"/>
                  <a:pt x="31" y="0"/>
                  <a:pt x="28" y="0"/>
                </a:cubicBezTo>
                <a:close/>
                <a:moveTo>
                  <a:pt x="7" y="45"/>
                </a:moveTo>
                <a:cubicBezTo>
                  <a:pt x="45" y="7"/>
                  <a:pt x="45" y="7"/>
                  <a:pt x="45" y="7"/>
                </a:cubicBezTo>
                <a:cubicBezTo>
                  <a:pt x="47" y="8"/>
                  <a:pt x="47" y="8"/>
                  <a:pt x="47" y="8"/>
                </a:cubicBezTo>
                <a:cubicBezTo>
                  <a:pt x="50" y="11"/>
                  <a:pt x="52" y="15"/>
                  <a:pt x="53" y="19"/>
                </a:cubicBezTo>
                <a:cubicBezTo>
                  <a:pt x="19" y="53"/>
                  <a:pt x="19" y="53"/>
                  <a:pt x="19" y="53"/>
                </a:cubicBezTo>
                <a:cubicBezTo>
                  <a:pt x="15" y="52"/>
                  <a:pt x="11" y="50"/>
                  <a:pt x="8" y="47"/>
                </a:cubicBezTo>
                <a:cubicBezTo>
                  <a:pt x="7" y="45"/>
                  <a:pt x="7" y="45"/>
                  <a:pt x="7" y="45"/>
                </a:cubicBezTo>
                <a:close/>
                <a:moveTo>
                  <a:pt x="31" y="55"/>
                </a:moveTo>
                <a:cubicBezTo>
                  <a:pt x="55" y="31"/>
                  <a:pt x="55" y="31"/>
                  <a:pt x="55" y="31"/>
                </a:cubicBezTo>
                <a:cubicBezTo>
                  <a:pt x="54" y="37"/>
                  <a:pt x="51" y="43"/>
                  <a:pt x="47" y="47"/>
                </a:cubicBezTo>
                <a:cubicBezTo>
                  <a:pt x="43" y="51"/>
                  <a:pt x="37" y="54"/>
                  <a:pt x="31" y="55"/>
                </a:cubicBezTo>
                <a:close/>
              </a:path>
            </a:pathLst>
          </a:custGeom>
          <a:solidFill>
            <a:srgbClr val="91A2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44" name="Freeform 344"/>
          <p:cNvSpPr>
            <a:spLocks noEditPoints="1"/>
          </p:cNvSpPr>
          <p:nvPr/>
        </p:nvSpPr>
        <p:spPr bwMode="auto">
          <a:xfrm>
            <a:off x="2178051" y="4225926"/>
            <a:ext cx="746125" cy="776287"/>
          </a:xfrm>
          <a:custGeom>
            <a:avLst/>
            <a:gdLst>
              <a:gd name="T0" fmla="*/ 173 w 444"/>
              <a:gd name="T1" fmla="*/ 51 h 461"/>
              <a:gd name="T2" fmla="*/ 185 w 444"/>
              <a:gd name="T3" fmla="*/ 67 h 461"/>
              <a:gd name="T4" fmla="*/ 418 w 444"/>
              <a:gd name="T5" fmla="*/ 131 h 461"/>
              <a:gd name="T6" fmla="*/ 412 w 444"/>
              <a:gd name="T7" fmla="*/ 116 h 461"/>
              <a:gd name="T8" fmla="*/ 33 w 444"/>
              <a:gd name="T9" fmla="*/ 109 h 461"/>
              <a:gd name="T10" fmla="*/ 11 w 444"/>
              <a:gd name="T11" fmla="*/ 131 h 461"/>
              <a:gd name="T12" fmla="*/ 17 w 444"/>
              <a:gd name="T13" fmla="*/ 443 h 461"/>
              <a:gd name="T14" fmla="*/ 33 w 444"/>
              <a:gd name="T15" fmla="*/ 450 h 461"/>
              <a:gd name="T16" fmla="*/ 412 w 444"/>
              <a:gd name="T17" fmla="*/ 443 h 461"/>
              <a:gd name="T18" fmla="*/ 418 w 444"/>
              <a:gd name="T19" fmla="*/ 355 h 461"/>
              <a:gd name="T20" fmla="*/ 242 w 444"/>
              <a:gd name="T21" fmla="*/ 349 h 461"/>
              <a:gd name="T22" fmla="*/ 237 w 444"/>
              <a:gd name="T23" fmla="*/ 335 h 461"/>
              <a:gd name="T24" fmla="*/ 242 w 444"/>
              <a:gd name="T25" fmla="*/ 223 h 461"/>
              <a:gd name="T26" fmla="*/ 256 w 444"/>
              <a:gd name="T27" fmla="*/ 217 h 461"/>
              <a:gd name="T28" fmla="*/ 429 w 444"/>
              <a:gd name="T29" fmla="*/ 355 h 461"/>
              <a:gd name="T30" fmla="*/ 420 w 444"/>
              <a:gd name="T31" fmla="*/ 451 h 461"/>
              <a:gd name="T32" fmla="*/ 33 w 444"/>
              <a:gd name="T33" fmla="*/ 461 h 461"/>
              <a:gd name="T34" fmla="*/ 10 w 444"/>
              <a:gd name="T35" fmla="*/ 451 h 461"/>
              <a:gd name="T36" fmla="*/ 9 w 444"/>
              <a:gd name="T37" fmla="*/ 451 h 461"/>
              <a:gd name="T38" fmla="*/ 0 w 444"/>
              <a:gd name="T39" fmla="*/ 131 h 461"/>
              <a:gd name="T40" fmla="*/ 33 w 444"/>
              <a:gd name="T41" fmla="*/ 98 h 461"/>
              <a:gd name="T42" fmla="*/ 171 w 444"/>
              <a:gd name="T43" fmla="*/ 4 h 461"/>
              <a:gd name="T44" fmla="*/ 198 w 444"/>
              <a:gd name="T45" fmla="*/ 9 h 461"/>
              <a:gd name="T46" fmla="*/ 338 w 444"/>
              <a:gd name="T47" fmla="*/ 17 h 461"/>
              <a:gd name="T48" fmla="*/ 353 w 444"/>
              <a:gd name="T49" fmla="*/ 18 h 461"/>
              <a:gd name="T50" fmla="*/ 362 w 444"/>
              <a:gd name="T51" fmla="*/ 30 h 461"/>
              <a:gd name="T52" fmla="*/ 396 w 444"/>
              <a:gd name="T53" fmla="*/ 98 h 461"/>
              <a:gd name="T54" fmla="*/ 420 w 444"/>
              <a:gd name="T55" fmla="*/ 108 h 461"/>
              <a:gd name="T56" fmla="*/ 429 w 444"/>
              <a:gd name="T57" fmla="*/ 217 h 461"/>
              <a:gd name="T58" fmla="*/ 444 w 444"/>
              <a:gd name="T59" fmla="*/ 222 h 461"/>
              <a:gd name="T60" fmla="*/ 438 w 444"/>
              <a:gd name="T61" fmla="*/ 355 h 461"/>
              <a:gd name="T62" fmla="*/ 53 w 444"/>
              <a:gd name="T63" fmla="*/ 98 h 461"/>
              <a:gd name="T64" fmla="*/ 183 w 444"/>
              <a:gd name="T65" fmla="*/ 11 h 461"/>
              <a:gd name="T66" fmla="*/ 217 w 444"/>
              <a:gd name="T67" fmla="*/ 57 h 461"/>
              <a:gd name="T68" fmla="*/ 179 w 444"/>
              <a:gd name="T69" fmla="*/ 40 h 461"/>
              <a:gd name="T70" fmla="*/ 86 w 444"/>
              <a:gd name="T71" fmla="*/ 98 h 461"/>
              <a:gd name="T72" fmla="*/ 126 w 444"/>
              <a:gd name="T73" fmla="*/ 98 h 461"/>
              <a:gd name="T74" fmla="*/ 341 w 444"/>
              <a:gd name="T75" fmla="*/ 28 h 461"/>
              <a:gd name="T76" fmla="*/ 352 w 444"/>
              <a:gd name="T77" fmla="*/ 33 h 461"/>
              <a:gd name="T78" fmla="*/ 373 w 444"/>
              <a:gd name="T79" fmla="*/ 98 h 461"/>
              <a:gd name="T80" fmla="*/ 337 w 444"/>
              <a:gd name="T81" fmla="*/ 52 h 461"/>
              <a:gd name="T82" fmla="*/ 179 w 444"/>
              <a:gd name="T83" fmla="*/ 98 h 461"/>
              <a:gd name="T84" fmla="*/ 214 w 444"/>
              <a:gd name="T85" fmla="*/ 98 h 461"/>
              <a:gd name="T86" fmla="*/ 319 w 444"/>
              <a:gd name="T87" fmla="*/ 79 h 461"/>
              <a:gd name="T88" fmla="*/ 323 w 444"/>
              <a:gd name="T89" fmla="*/ 90 h 461"/>
              <a:gd name="T90" fmla="*/ 340 w 444"/>
              <a:gd name="T91" fmla="*/ 98 h 461"/>
              <a:gd name="T92" fmla="*/ 214 w 444"/>
              <a:gd name="T93" fmla="*/ 98 h 461"/>
              <a:gd name="T94" fmla="*/ 433 w 444"/>
              <a:gd name="T95" fmla="*/ 344 h 461"/>
              <a:gd name="T96" fmla="*/ 256 w 444"/>
              <a:gd name="T97" fmla="*/ 344 h 461"/>
              <a:gd name="T98" fmla="*/ 248 w 444"/>
              <a:gd name="T99" fmla="*/ 335 h 461"/>
              <a:gd name="T100" fmla="*/ 250 w 444"/>
              <a:gd name="T101" fmla="*/ 230 h 461"/>
              <a:gd name="T102" fmla="*/ 256 w 444"/>
              <a:gd name="T103" fmla="*/ 228 h 461"/>
              <a:gd name="T104" fmla="*/ 433 w 444"/>
              <a:gd name="T105" fmla="*/ 228 h 461"/>
              <a:gd name="T106" fmla="*/ 332 w 444"/>
              <a:gd name="T107" fmla="*/ 266 h 461"/>
              <a:gd name="T108" fmla="*/ 332 w 444"/>
              <a:gd name="T109" fmla="*/ 305 h 461"/>
              <a:gd name="T110" fmla="*/ 293 w 444"/>
              <a:gd name="T111" fmla="*/ 305 h 461"/>
              <a:gd name="T112" fmla="*/ 293 w 444"/>
              <a:gd name="T113" fmla="*/ 266 h 461"/>
              <a:gd name="T114" fmla="*/ 285 w 444"/>
              <a:gd name="T115" fmla="*/ 258 h 461"/>
              <a:gd name="T116" fmla="*/ 340 w 444"/>
              <a:gd name="T117" fmla="*/ 258 h 461"/>
              <a:gd name="T118" fmla="*/ 340 w 444"/>
              <a:gd name="T119" fmla="*/ 313 h 461"/>
              <a:gd name="T120" fmla="*/ 285 w 444"/>
              <a:gd name="T121" fmla="*/ 313 h 461"/>
              <a:gd name="T122" fmla="*/ 285 w 444"/>
              <a:gd name="T123" fmla="*/ 258 h 4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444" h="461">
                <a:moveTo>
                  <a:pt x="185" y="67"/>
                </a:moveTo>
                <a:cubicBezTo>
                  <a:pt x="173" y="51"/>
                  <a:pt x="173" y="51"/>
                  <a:pt x="173" y="51"/>
                </a:cubicBezTo>
                <a:cubicBezTo>
                  <a:pt x="119" y="89"/>
                  <a:pt x="119" y="89"/>
                  <a:pt x="119" y="89"/>
                </a:cubicBezTo>
                <a:cubicBezTo>
                  <a:pt x="185" y="67"/>
                  <a:pt x="185" y="67"/>
                  <a:pt x="185" y="67"/>
                </a:cubicBezTo>
                <a:close/>
                <a:moveTo>
                  <a:pt x="418" y="217"/>
                </a:moveTo>
                <a:cubicBezTo>
                  <a:pt x="418" y="131"/>
                  <a:pt x="418" y="131"/>
                  <a:pt x="418" y="131"/>
                </a:cubicBezTo>
                <a:cubicBezTo>
                  <a:pt x="418" y="125"/>
                  <a:pt x="416" y="120"/>
                  <a:pt x="412" y="116"/>
                </a:cubicBezTo>
                <a:cubicBezTo>
                  <a:pt x="412" y="116"/>
                  <a:pt x="412" y="116"/>
                  <a:pt x="412" y="116"/>
                </a:cubicBezTo>
                <a:cubicBezTo>
                  <a:pt x="408" y="112"/>
                  <a:pt x="402" y="109"/>
                  <a:pt x="396" y="109"/>
                </a:cubicBezTo>
                <a:cubicBezTo>
                  <a:pt x="33" y="109"/>
                  <a:pt x="33" y="109"/>
                  <a:pt x="33" y="109"/>
                </a:cubicBezTo>
                <a:cubicBezTo>
                  <a:pt x="27" y="109"/>
                  <a:pt x="21" y="112"/>
                  <a:pt x="17" y="116"/>
                </a:cubicBezTo>
                <a:cubicBezTo>
                  <a:pt x="13" y="120"/>
                  <a:pt x="11" y="125"/>
                  <a:pt x="11" y="131"/>
                </a:cubicBezTo>
                <a:cubicBezTo>
                  <a:pt x="11" y="428"/>
                  <a:pt x="11" y="428"/>
                  <a:pt x="11" y="428"/>
                </a:cubicBezTo>
                <a:cubicBezTo>
                  <a:pt x="11" y="434"/>
                  <a:pt x="13" y="439"/>
                  <a:pt x="17" y="443"/>
                </a:cubicBezTo>
                <a:cubicBezTo>
                  <a:pt x="17" y="443"/>
                  <a:pt x="17" y="443"/>
                  <a:pt x="17" y="443"/>
                </a:cubicBezTo>
                <a:cubicBezTo>
                  <a:pt x="21" y="447"/>
                  <a:pt x="27" y="450"/>
                  <a:pt x="33" y="450"/>
                </a:cubicBezTo>
                <a:cubicBezTo>
                  <a:pt x="396" y="450"/>
                  <a:pt x="396" y="450"/>
                  <a:pt x="396" y="450"/>
                </a:cubicBezTo>
                <a:cubicBezTo>
                  <a:pt x="402" y="450"/>
                  <a:pt x="408" y="447"/>
                  <a:pt x="412" y="443"/>
                </a:cubicBezTo>
                <a:cubicBezTo>
                  <a:pt x="416" y="439"/>
                  <a:pt x="418" y="434"/>
                  <a:pt x="418" y="428"/>
                </a:cubicBezTo>
                <a:cubicBezTo>
                  <a:pt x="418" y="355"/>
                  <a:pt x="418" y="355"/>
                  <a:pt x="418" y="355"/>
                </a:cubicBezTo>
                <a:cubicBezTo>
                  <a:pt x="256" y="355"/>
                  <a:pt x="256" y="355"/>
                  <a:pt x="256" y="355"/>
                </a:cubicBezTo>
                <a:cubicBezTo>
                  <a:pt x="251" y="355"/>
                  <a:pt x="246" y="352"/>
                  <a:pt x="242" y="349"/>
                </a:cubicBezTo>
                <a:cubicBezTo>
                  <a:pt x="242" y="349"/>
                  <a:pt x="242" y="349"/>
                  <a:pt x="242" y="349"/>
                </a:cubicBezTo>
                <a:cubicBezTo>
                  <a:pt x="239" y="345"/>
                  <a:pt x="237" y="341"/>
                  <a:pt x="237" y="335"/>
                </a:cubicBezTo>
                <a:cubicBezTo>
                  <a:pt x="237" y="236"/>
                  <a:pt x="237" y="236"/>
                  <a:pt x="237" y="236"/>
                </a:cubicBezTo>
                <a:cubicBezTo>
                  <a:pt x="237" y="231"/>
                  <a:pt x="239" y="226"/>
                  <a:pt x="242" y="223"/>
                </a:cubicBezTo>
                <a:cubicBezTo>
                  <a:pt x="242" y="222"/>
                  <a:pt x="242" y="222"/>
                  <a:pt x="242" y="222"/>
                </a:cubicBezTo>
                <a:cubicBezTo>
                  <a:pt x="246" y="219"/>
                  <a:pt x="251" y="217"/>
                  <a:pt x="256" y="217"/>
                </a:cubicBezTo>
                <a:cubicBezTo>
                  <a:pt x="418" y="217"/>
                  <a:pt x="418" y="217"/>
                  <a:pt x="418" y="217"/>
                </a:cubicBezTo>
                <a:close/>
                <a:moveTo>
                  <a:pt x="429" y="355"/>
                </a:moveTo>
                <a:cubicBezTo>
                  <a:pt x="429" y="428"/>
                  <a:pt x="429" y="428"/>
                  <a:pt x="429" y="428"/>
                </a:cubicBezTo>
                <a:cubicBezTo>
                  <a:pt x="429" y="437"/>
                  <a:pt x="426" y="445"/>
                  <a:pt x="420" y="451"/>
                </a:cubicBezTo>
                <a:cubicBezTo>
                  <a:pt x="414" y="457"/>
                  <a:pt x="405" y="461"/>
                  <a:pt x="396" y="461"/>
                </a:cubicBezTo>
                <a:cubicBezTo>
                  <a:pt x="33" y="461"/>
                  <a:pt x="33" y="461"/>
                  <a:pt x="33" y="461"/>
                </a:cubicBezTo>
                <a:cubicBezTo>
                  <a:pt x="24" y="461"/>
                  <a:pt x="16" y="457"/>
                  <a:pt x="10" y="451"/>
                </a:cubicBezTo>
                <a:cubicBezTo>
                  <a:pt x="10" y="451"/>
                  <a:pt x="10" y="451"/>
                  <a:pt x="10" y="451"/>
                </a:cubicBezTo>
                <a:cubicBezTo>
                  <a:pt x="10" y="451"/>
                  <a:pt x="10" y="451"/>
                  <a:pt x="10" y="451"/>
                </a:cubicBezTo>
                <a:cubicBezTo>
                  <a:pt x="9" y="451"/>
                  <a:pt x="9" y="451"/>
                  <a:pt x="9" y="451"/>
                </a:cubicBezTo>
                <a:cubicBezTo>
                  <a:pt x="3" y="445"/>
                  <a:pt x="0" y="437"/>
                  <a:pt x="0" y="428"/>
                </a:cubicBezTo>
                <a:cubicBezTo>
                  <a:pt x="0" y="131"/>
                  <a:pt x="0" y="131"/>
                  <a:pt x="0" y="131"/>
                </a:cubicBezTo>
                <a:cubicBezTo>
                  <a:pt x="0" y="122"/>
                  <a:pt x="3" y="114"/>
                  <a:pt x="9" y="108"/>
                </a:cubicBezTo>
                <a:cubicBezTo>
                  <a:pt x="16" y="102"/>
                  <a:pt x="24" y="98"/>
                  <a:pt x="33" y="98"/>
                </a:cubicBezTo>
                <a:cubicBezTo>
                  <a:pt x="34" y="98"/>
                  <a:pt x="34" y="98"/>
                  <a:pt x="34" y="98"/>
                </a:cubicBezTo>
                <a:cubicBezTo>
                  <a:pt x="171" y="4"/>
                  <a:pt x="171" y="4"/>
                  <a:pt x="171" y="4"/>
                </a:cubicBezTo>
                <a:cubicBezTo>
                  <a:pt x="175" y="1"/>
                  <a:pt x="180" y="0"/>
                  <a:pt x="185" y="0"/>
                </a:cubicBezTo>
                <a:cubicBezTo>
                  <a:pt x="190" y="1"/>
                  <a:pt x="195" y="4"/>
                  <a:pt x="198" y="9"/>
                </a:cubicBezTo>
                <a:cubicBezTo>
                  <a:pt x="228" y="53"/>
                  <a:pt x="228" y="53"/>
                  <a:pt x="228" y="53"/>
                </a:cubicBezTo>
                <a:cubicBezTo>
                  <a:pt x="338" y="17"/>
                  <a:pt x="338" y="17"/>
                  <a:pt x="338" y="17"/>
                </a:cubicBezTo>
                <a:cubicBezTo>
                  <a:pt x="338" y="17"/>
                  <a:pt x="338" y="17"/>
                  <a:pt x="338" y="17"/>
                </a:cubicBezTo>
                <a:cubicBezTo>
                  <a:pt x="343" y="16"/>
                  <a:pt x="348" y="16"/>
                  <a:pt x="353" y="18"/>
                </a:cubicBezTo>
                <a:cubicBezTo>
                  <a:pt x="357" y="21"/>
                  <a:pt x="360" y="24"/>
                  <a:pt x="362" y="29"/>
                </a:cubicBezTo>
                <a:cubicBezTo>
                  <a:pt x="362" y="29"/>
                  <a:pt x="362" y="30"/>
                  <a:pt x="362" y="30"/>
                </a:cubicBezTo>
                <a:cubicBezTo>
                  <a:pt x="385" y="98"/>
                  <a:pt x="385" y="98"/>
                  <a:pt x="385" y="98"/>
                </a:cubicBezTo>
                <a:cubicBezTo>
                  <a:pt x="396" y="98"/>
                  <a:pt x="396" y="98"/>
                  <a:pt x="396" y="98"/>
                </a:cubicBezTo>
                <a:cubicBezTo>
                  <a:pt x="405" y="98"/>
                  <a:pt x="414" y="102"/>
                  <a:pt x="420" y="108"/>
                </a:cubicBezTo>
                <a:cubicBezTo>
                  <a:pt x="420" y="108"/>
                  <a:pt x="420" y="108"/>
                  <a:pt x="420" y="108"/>
                </a:cubicBezTo>
                <a:cubicBezTo>
                  <a:pt x="426" y="114"/>
                  <a:pt x="429" y="122"/>
                  <a:pt x="429" y="131"/>
                </a:cubicBezTo>
                <a:cubicBezTo>
                  <a:pt x="429" y="217"/>
                  <a:pt x="429" y="217"/>
                  <a:pt x="429" y="217"/>
                </a:cubicBezTo>
                <a:cubicBezTo>
                  <a:pt x="438" y="217"/>
                  <a:pt x="438" y="217"/>
                  <a:pt x="438" y="217"/>
                </a:cubicBezTo>
                <a:cubicBezTo>
                  <a:pt x="441" y="217"/>
                  <a:pt x="444" y="219"/>
                  <a:pt x="444" y="222"/>
                </a:cubicBezTo>
                <a:cubicBezTo>
                  <a:pt x="444" y="349"/>
                  <a:pt x="444" y="349"/>
                  <a:pt x="444" y="349"/>
                </a:cubicBezTo>
                <a:cubicBezTo>
                  <a:pt x="444" y="352"/>
                  <a:pt x="441" y="355"/>
                  <a:pt x="438" y="355"/>
                </a:cubicBezTo>
                <a:cubicBezTo>
                  <a:pt x="429" y="355"/>
                  <a:pt x="429" y="355"/>
                  <a:pt x="429" y="355"/>
                </a:cubicBezTo>
                <a:close/>
                <a:moveTo>
                  <a:pt x="53" y="98"/>
                </a:moveTo>
                <a:cubicBezTo>
                  <a:pt x="177" y="13"/>
                  <a:pt x="177" y="13"/>
                  <a:pt x="177" y="13"/>
                </a:cubicBezTo>
                <a:cubicBezTo>
                  <a:pt x="179" y="11"/>
                  <a:pt x="181" y="11"/>
                  <a:pt x="183" y="11"/>
                </a:cubicBezTo>
                <a:cubicBezTo>
                  <a:pt x="185" y="12"/>
                  <a:pt x="187" y="13"/>
                  <a:pt x="189" y="15"/>
                </a:cubicBezTo>
                <a:cubicBezTo>
                  <a:pt x="217" y="57"/>
                  <a:pt x="217" y="57"/>
                  <a:pt x="217" y="57"/>
                </a:cubicBezTo>
                <a:cubicBezTo>
                  <a:pt x="196" y="64"/>
                  <a:pt x="196" y="64"/>
                  <a:pt x="196" y="64"/>
                </a:cubicBezTo>
                <a:cubicBezTo>
                  <a:pt x="179" y="40"/>
                  <a:pt x="179" y="40"/>
                  <a:pt x="179" y="40"/>
                </a:cubicBezTo>
                <a:cubicBezTo>
                  <a:pt x="178" y="38"/>
                  <a:pt x="174" y="37"/>
                  <a:pt x="172" y="39"/>
                </a:cubicBezTo>
                <a:cubicBezTo>
                  <a:pt x="86" y="98"/>
                  <a:pt x="86" y="98"/>
                  <a:pt x="86" y="98"/>
                </a:cubicBezTo>
                <a:cubicBezTo>
                  <a:pt x="53" y="98"/>
                  <a:pt x="53" y="98"/>
                  <a:pt x="53" y="98"/>
                </a:cubicBezTo>
                <a:close/>
                <a:moveTo>
                  <a:pt x="126" y="98"/>
                </a:moveTo>
                <a:cubicBezTo>
                  <a:pt x="341" y="28"/>
                  <a:pt x="341" y="28"/>
                  <a:pt x="341" y="28"/>
                </a:cubicBezTo>
                <a:cubicBezTo>
                  <a:pt x="341" y="28"/>
                  <a:pt x="341" y="28"/>
                  <a:pt x="341" y="28"/>
                </a:cubicBezTo>
                <a:cubicBezTo>
                  <a:pt x="344" y="27"/>
                  <a:pt x="346" y="27"/>
                  <a:pt x="348" y="28"/>
                </a:cubicBezTo>
                <a:cubicBezTo>
                  <a:pt x="350" y="29"/>
                  <a:pt x="351" y="31"/>
                  <a:pt x="352" y="33"/>
                </a:cubicBezTo>
                <a:cubicBezTo>
                  <a:pt x="352" y="33"/>
                  <a:pt x="352" y="33"/>
                  <a:pt x="352" y="33"/>
                </a:cubicBezTo>
                <a:cubicBezTo>
                  <a:pt x="373" y="98"/>
                  <a:pt x="373" y="98"/>
                  <a:pt x="373" y="98"/>
                </a:cubicBezTo>
                <a:cubicBezTo>
                  <a:pt x="352" y="98"/>
                  <a:pt x="352" y="98"/>
                  <a:pt x="352" y="98"/>
                </a:cubicBezTo>
                <a:cubicBezTo>
                  <a:pt x="337" y="52"/>
                  <a:pt x="337" y="52"/>
                  <a:pt x="337" y="52"/>
                </a:cubicBezTo>
                <a:cubicBezTo>
                  <a:pt x="336" y="49"/>
                  <a:pt x="333" y="48"/>
                  <a:pt x="330" y="49"/>
                </a:cubicBezTo>
                <a:cubicBezTo>
                  <a:pt x="179" y="98"/>
                  <a:pt x="179" y="98"/>
                  <a:pt x="179" y="98"/>
                </a:cubicBezTo>
                <a:cubicBezTo>
                  <a:pt x="126" y="98"/>
                  <a:pt x="126" y="98"/>
                  <a:pt x="126" y="98"/>
                </a:cubicBezTo>
                <a:close/>
                <a:moveTo>
                  <a:pt x="214" y="98"/>
                </a:moveTo>
                <a:cubicBezTo>
                  <a:pt x="262" y="98"/>
                  <a:pt x="262" y="98"/>
                  <a:pt x="262" y="98"/>
                </a:cubicBezTo>
                <a:cubicBezTo>
                  <a:pt x="319" y="79"/>
                  <a:pt x="319" y="79"/>
                  <a:pt x="319" y="79"/>
                </a:cubicBezTo>
                <a:cubicBezTo>
                  <a:pt x="322" y="78"/>
                  <a:pt x="325" y="80"/>
                  <a:pt x="326" y="83"/>
                </a:cubicBezTo>
                <a:cubicBezTo>
                  <a:pt x="327" y="86"/>
                  <a:pt x="326" y="89"/>
                  <a:pt x="323" y="90"/>
                </a:cubicBezTo>
                <a:cubicBezTo>
                  <a:pt x="297" y="98"/>
                  <a:pt x="297" y="98"/>
                  <a:pt x="297" y="98"/>
                </a:cubicBezTo>
                <a:cubicBezTo>
                  <a:pt x="340" y="98"/>
                  <a:pt x="340" y="98"/>
                  <a:pt x="340" y="98"/>
                </a:cubicBezTo>
                <a:cubicBezTo>
                  <a:pt x="328" y="61"/>
                  <a:pt x="328" y="61"/>
                  <a:pt x="328" y="61"/>
                </a:cubicBezTo>
                <a:cubicBezTo>
                  <a:pt x="214" y="98"/>
                  <a:pt x="214" y="98"/>
                  <a:pt x="214" y="98"/>
                </a:cubicBezTo>
                <a:close/>
                <a:moveTo>
                  <a:pt x="433" y="228"/>
                </a:moveTo>
                <a:cubicBezTo>
                  <a:pt x="433" y="344"/>
                  <a:pt x="433" y="344"/>
                  <a:pt x="433" y="344"/>
                </a:cubicBezTo>
                <a:cubicBezTo>
                  <a:pt x="424" y="344"/>
                  <a:pt x="424" y="344"/>
                  <a:pt x="424" y="344"/>
                </a:cubicBezTo>
                <a:cubicBezTo>
                  <a:pt x="256" y="344"/>
                  <a:pt x="256" y="344"/>
                  <a:pt x="256" y="344"/>
                </a:cubicBezTo>
                <a:cubicBezTo>
                  <a:pt x="254" y="344"/>
                  <a:pt x="252" y="343"/>
                  <a:pt x="250" y="341"/>
                </a:cubicBezTo>
                <a:cubicBezTo>
                  <a:pt x="249" y="340"/>
                  <a:pt x="248" y="338"/>
                  <a:pt x="248" y="335"/>
                </a:cubicBezTo>
                <a:cubicBezTo>
                  <a:pt x="248" y="236"/>
                  <a:pt x="248" y="236"/>
                  <a:pt x="248" y="236"/>
                </a:cubicBezTo>
                <a:cubicBezTo>
                  <a:pt x="248" y="234"/>
                  <a:pt x="248" y="232"/>
                  <a:pt x="250" y="230"/>
                </a:cubicBezTo>
                <a:cubicBezTo>
                  <a:pt x="250" y="230"/>
                  <a:pt x="250" y="230"/>
                  <a:pt x="250" y="230"/>
                </a:cubicBezTo>
                <a:cubicBezTo>
                  <a:pt x="252" y="229"/>
                  <a:pt x="254" y="228"/>
                  <a:pt x="256" y="228"/>
                </a:cubicBezTo>
                <a:cubicBezTo>
                  <a:pt x="424" y="228"/>
                  <a:pt x="424" y="228"/>
                  <a:pt x="424" y="228"/>
                </a:cubicBezTo>
                <a:cubicBezTo>
                  <a:pt x="433" y="228"/>
                  <a:pt x="433" y="228"/>
                  <a:pt x="433" y="228"/>
                </a:cubicBezTo>
                <a:close/>
                <a:moveTo>
                  <a:pt x="313" y="258"/>
                </a:moveTo>
                <a:cubicBezTo>
                  <a:pt x="320" y="258"/>
                  <a:pt x="327" y="261"/>
                  <a:pt x="332" y="266"/>
                </a:cubicBezTo>
                <a:cubicBezTo>
                  <a:pt x="337" y="271"/>
                  <a:pt x="340" y="278"/>
                  <a:pt x="340" y="286"/>
                </a:cubicBezTo>
                <a:cubicBezTo>
                  <a:pt x="340" y="293"/>
                  <a:pt x="337" y="300"/>
                  <a:pt x="332" y="305"/>
                </a:cubicBezTo>
                <a:cubicBezTo>
                  <a:pt x="327" y="310"/>
                  <a:pt x="320" y="313"/>
                  <a:pt x="313" y="313"/>
                </a:cubicBezTo>
                <a:cubicBezTo>
                  <a:pt x="305" y="313"/>
                  <a:pt x="298" y="310"/>
                  <a:pt x="293" y="305"/>
                </a:cubicBezTo>
                <a:cubicBezTo>
                  <a:pt x="288" y="300"/>
                  <a:pt x="285" y="293"/>
                  <a:pt x="285" y="286"/>
                </a:cubicBezTo>
                <a:cubicBezTo>
                  <a:pt x="285" y="278"/>
                  <a:pt x="288" y="271"/>
                  <a:pt x="293" y="266"/>
                </a:cubicBezTo>
                <a:cubicBezTo>
                  <a:pt x="298" y="261"/>
                  <a:pt x="305" y="258"/>
                  <a:pt x="313" y="258"/>
                </a:cubicBezTo>
                <a:close/>
                <a:moveTo>
                  <a:pt x="285" y="258"/>
                </a:moveTo>
                <a:cubicBezTo>
                  <a:pt x="292" y="251"/>
                  <a:pt x="302" y="247"/>
                  <a:pt x="313" y="247"/>
                </a:cubicBezTo>
                <a:cubicBezTo>
                  <a:pt x="323" y="247"/>
                  <a:pt x="333" y="251"/>
                  <a:pt x="340" y="258"/>
                </a:cubicBezTo>
                <a:cubicBezTo>
                  <a:pt x="347" y="265"/>
                  <a:pt x="351" y="275"/>
                  <a:pt x="351" y="286"/>
                </a:cubicBezTo>
                <a:cubicBezTo>
                  <a:pt x="351" y="296"/>
                  <a:pt x="347" y="306"/>
                  <a:pt x="340" y="313"/>
                </a:cubicBezTo>
                <a:cubicBezTo>
                  <a:pt x="333" y="320"/>
                  <a:pt x="323" y="324"/>
                  <a:pt x="313" y="324"/>
                </a:cubicBezTo>
                <a:cubicBezTo>
                  <a:pt x="302" y="324"/>
                  <a:pt x="292" y="320"/>
                  <a:pt x="285" y="313"/>
                </a:cubicBezTo>
                <a:cubicBezTo>
                  <a:pt x="278" y="306"/>
                  <a:pt x="274" y="296"/>
                  <a:pt x="274" y="286"/>
                </a:cubicBezTo>
                <a:cubicBezTo>
                  <a:pt x="274" y="275"/>
                  <a:pt x="278" y="265"/>
                  <a:pt x="285" y="258"/>
                </a:cubicBezTo>
                <a:close/>
              </a:path>
            </a:pathLst>
          </a:custGeom>
          <a:solidFill>
            <a:srgbClr val="403E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366" name="组合 365"/>
          <p:cNvGrpSpPr/>
          <p:nvPr/>
        </p:nvGrpSpPr>
        <p:grpSpPr>
          <a:xfrm>
            <a:off x="6257926" y="4446588"/>
            <a:ext cx="647700" cy="647700"/>
            <a:chOff x="6257926" y="4446588"/>
            <a:chExt cx="647700" cy="647700"/>
          </a:xfrm>
        </p:grpSpPr>
        <p:sp>
          <p:nvSpPr>
            <p:cNvPr id="345" name="Freeform 345"/>
            <p:cNvSpPr>
              <a:spLocks noEditPoints="1"/>
            </p:cNvSpPr>
            <p:nvPr/>
          </p:nvSpPr>
          <p:spPr bwMode="auto">
            <a:xfrm>
              <a:off x="6442076" y="4486276"/>
              <a:ext cx="433388" cy="422275"/>
            </a:xfrm>
            <a:custGeom>
              <a:avLst/>
              <a:gdLst>
                <a:gd name="T0" fmla="*/ 1 w 258"/>
                <a:gd name="T1" fmla="*/ 232 h 252"/>
                <a:gd name="T2" fmla="*/ 0 w 258"/>
                <a:gd name="T3" fmla="*/ 238 h 252"/>
                <a:gd name="T4" fmla="*/ 96 w 258"/>
                <a:gd name="T5" fmla="*/ 142 h 252"/>
                <a:gd name="T6" fmla="*/ 42 w 258"/>
                <a:gd name="T7" fmla="*/ 180 h 252"/>
                <a:gd name="T8" fmla="*/ 108 w 258"/>
                <a:gd name="T9" fmla="*/ 142 h 252"/>
                <a:gd name="T10" fmla="*/ 95 w 258"/>
                <a:gd name="T11" fmla="*/ 173 h 252"/>
                <a:gd name="T12" fmla="*/ 84 w 258"/>
                <a:gd name="T13" fmla="*/ 174 h 252"/>
                <a:gd name="T14" fmla="*/ 55 w 258"/>
                <a:gd name="T15" fmla="*/ 212 h 252"/>
                <a:gd name="T16" fmla="*/ 6 w 258"/>
                <a:gd name="T17" fmla="*/ 245 h 252"/>
                <a:gd name="T18" fmla="*/ 123 w 258"/>
                <a:gd name="T19" fmla="*/ 172 h 252"/>
                <a:gd name="T20" fmla="*/ 137 w 258"/>
                <a:gd name="T21" fmla="*/ 142 h 252"/>
                <a:gd name="T22" fmla="*/ 135 w 258"/>
                <a:gd name="T23" fmla="*/ 172 h 252"/>
                <a:gd name="T24" fmla="*/ 258 w 258"/>
                <a:gd name="T25" fmla="*/ 66 h 252"/>
                <a:gd name="T26" fmla="*/ 222 w 258"/>
                <a:gd name="T27" fmla="*/ 94 h 252"/>
                <a:gd name="T28" fmla="*/ 205 w 258"/>
                <a:gd name="T29" fmla="*/ 119 h 252"/>
                <a:gd name="T30" fmla="*/ 135 w 258"/>
                <a:gd name="T31" fmla="*/ 172 h 252"/>
                <a:gd name="T32" fmla="*/ 175 w 258"/>
                <a:gd name="T33" fmla="*/ 172 h 252"/>
                <a:gd name="T34" fmla="*/ 163 w 258"/>
                <a:gd name="T35" fmla="*/ 172 h 252"/>
                <a:gd name="T36" fmla="*/ 228 w 258"/>
                <a:gd name="T37" fmla="*/ 117 h 252"/>
                <a:gd name="T38" fmla="*/ 258 w 258"/>
                <a:gd name="T39" fmla="*/ 95 h 252"/>
                <a:gd name="T40" fmla="*/ 227 w 258"/>
                <a:gd name="T41" fmla="*/ 109 h 252"/>
                <a:gd name="T42" fmla="*/ 258 w 258"/>
                <a:gd name="T43" fmla="*/ 116 h 252"/>
                <a:gd name="T44" fmla="*/ 248 w 258"/>
                <a:gd name="T45" fmla="*/ 116 h 252"/>
                <a:gd name="T46" fmla="*/ 258 w 258"/>
                <a:gd name="T47" fmla="*/ 21 h 252"/>
                <a:gd name="T48" fmla="*/ 163 w 258"/>
                <a:gd name="T49" fmla="*/ 133 h 252"/>
                <a:gd name="T50" fmla="*/ 258 w 258"/>
                <a:gd name="T51" fmla="*/ 9 h 252"/>
                <a:gd name="T52" fmla="*/ 242 w 258"/>
                <a:gd name="T53" fmla="*/ 8 h 252"/>
                <a:gd name="T54" fmla="*/ 169 w 258"/>
                <a:gd name="T55" fmla="*/ 82 h 252"/>
                <a:gd name="T56" fmla="*/ 187 w 258"/>
                <a:gd name="T57" fmla="*/ 73 h 252"/>
                <a:gd name="T58" fmla="*/ 192 w 258"/>
                <a:gd name="T59" fmla="*/ 75 h 252"/>
                <a:gd name="T60" fmla="*/ 216 w 258"/>
                <a:gd name="T61" fmla="*/ 22 h 252"/>
                <a:gd name="T62" fmla="*/ 159 w 258"/>
                <a:gd name="T63" fmla="*/ 62 h 252"/>
                <a:gd name="T64" fmla="*/ 216 w 258"/>
                <a:gd name="T65" fmla="*/ 22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8" h="252">
                  <a:moveTo>
                    <a:pt x="42" y="180"/>
                  </a:moveTo>
                  <a:cubicBezTo>
                    <a:pt x="1" y="232"/>
                    <a:pt x="1" y="232"/>
                    <a:pt x="1" y="232"/>
                  </a:cubicBezTo>
                  <a:cubicBezTo>
                    <a:pt x="1" y="232"/>
                    <a:pt x="1" y="232"/>
                    <a:pt x="1" y="232"/>
                  </a:cubicBezTo>
                  <a:cubicBezTo>
                    <a:pt x="0" y="234"/>
                    <a:pt x="0" y="236"/>
                    <a:pt x="0" y="238"/>
                  </a:cubicBezTo>
                  <a:cubicBezTo>
                    <a:pt x="0" y="238"/>
                    <a:pt x="0" y="238"/>
                    <a:pt x="0" y="238"/>
                  </a:cubicBezTo>
                  <a:cubicBezTo>
                    <a:pt x="96" y="142"/>
                    <a:pt x="96" y="142"/>
                    <a:pt x="96" y="142"/>
                  </a:cubicBezTo>
                  <a:cubicBezTo>
                    <a:pt x="79" y="142"/>
                    <a:pt x="79" y="142"/>
                    <a:pt x="79" y="142"/>
                  </a:cubicBezTo>
                  <a:cubicBezTo>
                    <a:pt x="42" y="180"/>
                    <a:pt x="42" y="180"/>
                    <a:pt x="42" y="180"/>
                  </a:cubicBezTo>
                  <a:close/>
                  <a:moveTo>
                    <a:pt x="6" y="245"/>
                  </a:moveTo>
                  <a:cubicBezTo>
                    <a:pt x="108" y="142"/>
                    <a:pt x="108" y="142"/>
                    <a:pt x="108" y="142"/>
                  </a:cubicBezTo>
                  <a:cubicBezTo>
                    <a:pt x="125" y="142"/>
                    <a:pt x="125" y="142"/>
                    <a:pt x="125" y="142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88" y="173"/>
                    <a:pt x="88" y="173"/>
                    <a:pt x="88" y="173"/>
                  </a:cubicBezTo>
                  <a:cubicBezTo>
                    <a:pt x="86" y="173"/>
                    <a:pt x="85" y="173"/>
                    <a:pt x="84" y="174"/>
                  </a:cubicBezTo>
                  <a:cubicBezTo>
                    <a:pt x="84" y="174"/>
                    <a:pt x="84" y="174"/>
                    <a:pt x="84" y="174"/>
                  </a:cubicBezTo>
                  <a:cubicBezTo>
                    <a:pt x="55" y="212"/>
                    <a:pt x="55" y="212"/>
                    <a:pt x="55" y="212"/>
                  </a:cubicBezTo>
                  <a:cubicBezTo>
                    <a:pt x="15" y="252"/>
                    <a:pt x="15" y="252"/>
                    <a:pt x="15" y="252"/>
                  </a:cubicBezTo>
                  <a:cubicBezTo>
                    <a:pt x="6" y="245"/>
                    <a:pt x="6" y="245"/>
                    <a:pt x="6" y="245"/>
                  </a:cubicBezTo>
                  <a:close/>
                  <a:moveTo>
                    <a:pt x="106" y="173"/>
                  </a:moveTo>
                  <a:cubicBezTo>
                    <a:pt x="123" y="172"/>
                    <a:pt x="123" y="172"/>
                    <a:pt x="123" y="172"/>
                  </a:cubicBezTo>
                  <a:cubicBezTo>
                    <a:pt x="153" y="142"/>
                    <a:pt x="153" y="142"/>
                    <a:pt x="153" y="142"/>
                  </a:cubicBezTo>
                  <a:cubicBezTo>
                    <a:pt x="137" y="142"/>
                    <a:pt x="137" y="142"/>
                    <a:pt x="137" y="142"/>
                  </a:cubicBezTo>
                  <a:cubicBezTo>
                    <a:pt x="106" y="173"/>
                    <a:pt x="106" y="173"/>
                    <a:pt x="106" y="173"/>
                  </a:cubicBezTo>
                  <a:close/>
                  <a:moveTo>
                    <a:pt x="135" y="172"/>
                  </a:moveTo>
                  <a:cubicBezTo>
                    <a:pt x="258" y="50"/>
                    <a:pt x="258" y="50"/>
                    <a:pt x="258" y="50"/>
                  </a:cubicBezTo>
                  <a:cubicBezTo>
                    <a:pt x="258" y="66"/>
                    <a:pt x="258" y="66"/>
                    <a:pt x="258" y="66"/>
                  </a:cubicBezTo>
                  <a:cubicBezTo>
                    <a:pt x="227" y="97"/>
                    <a:pt x="227" y="97"/>
                    <a:pt x="227" y="97"/>
                  </a:cubicBezTo>
                  <a:cubicBezTo>
                    <a:pt x="226" y="95"/>
                    <a:pt x="224" y="94"/>
                    <a:pt x="222" y="94"/>
                  </a:cubicBezTo>
                  <a:cubicBezTo>
                    <a:pt x="220" y="94"/>
                    <a:pt x="219" y="95"/>
                    <a:pt x="218" y="96"/>
                  </a:cubicBezTo>
                  <a:cubicBezTo>
                    <a:pt x="205" y="119"/>
                    <a:pt x="205" y="119"/>
                    <a:pt x="205" y="119"/>
                  </a:cubicBezTo>
                  <a:cubicBezTo>
                    <a:pt x="152" y="172"/>
                    <a:pt x="152" y="172"/>
                    <a:pt x="152" y="172"/>
                  </a:cubicBezTo>
                  <a:cubicBezTo>
                    <a:pt x="135" y="172"/>
                    <a:pt x="135" y="172"/>
                    <a:pt x="135" y="172"/>
                  </a:cubicBezTo>
                  <a:close/>
                  <a:moveTo>
                    <a:pt x="163" y="172"/>
                  </a:moveTo>
                  <a:cubicBezTo>
                    <a:pt x="175" y="172"/>
                    <a:pt x="175" y="172"/>
                    <a:pt x="175" y="172"/>
                  </a:cubicBezTo>
                  <a:cubicBezTo>
                    <a:pt x="189" y="147"/>
                    <a:pt x="189" y="147"/>
                    <a:pt x="189" y="147"/>
                  </a:cubicBezTo>
                  <a:cubicBezTo>
                    <a:pt x="163" y="172"/>
                    <a:pt x="163" y="172"/>
                    <a:pt x="163" y="172"/>
                  </a:cubicBezTo>
                  <a:close/>
                  <a:moveTo>
                    <a:pt x="227" y="109"/>
                  </a:moveTo>
                  <a:cubicBezTo>
                    <a:pt x="228" y="117"/>
                    <a:pt x="228" y="117"/>
                    <a:pt x="228" y="117"/>
                  </a:cubicBezTo>
                  <a:cubicBezTo>
                    <a:pt x="236" y="117"/>
                    <a:pt x="236" y="117"/>
                    <a:pt x="236" y="117"/>
                  </a:cubicBezTo>
                  <a:cubicBezTo>
                    <a:pt x="258" y="95"/>
                    <a:pt x="258" y="95"/>
                    <a:pt x="258" y="95"/>
                  </a:cubicBezTo>
                  <a:cubicBezTo>
                    <a:pt x="258" y="78"/>
                    <a:pt x="258" y="78"/>
                    <a:pt x="258" y="78"/>
                  </a:cubicBezTo>
                  <a:cubicBezTo>
                    <a:pt x="227" y="109"/>
                    <a:pt x="227" y="109"/>
                    <a:pt x="227" y="109"/>
                  </a:cubicBezTo>
                  <a:close/>
                  <a:moveTo>
                    <a:pt x="248" y="116"/>
                  </a:moveTo>
                  <a:cubicBezTo>
                    <a:pt x="258" y="116"/>
                    <a:pt x="258" y="116"/>
                    <a:pt x="258" y="116"/>
                  </a:cubicBezTo>
                  <a:cubicBezTo>
                    <a:pt x="258" y="107"/>
                    <a:pt x="258" y="107"/>
                    <a:pt x="258" y="107"/>
                  </a:cubicBezTo>
                  <a:cubicBezTo>
                    <a:pt x="248" y="116"/>
                    <a:pt x="248" y="116"/>
                    <a:pt x="248" y="116"/>
                  </a:cubicBezTo>
                  <a:close/>
                  <a:moveTo>
                    <a:pt x="258" y="38"/>
                  </a:moveTo>
                  <a:cubicBezTo>
                    <a:pt x="258" y="21"/>
                    <a:pt x="258" y="21"/>
                    <a:pt x="258" y="21"/>
                  </a:cubicBezTo>
                  <a:cubicBezTo>
                    <a:pt x="185" y="94"/>
                    <a:pt x="185" y="94"/>
                    <a:pt x="185" y="94"/>
                  </a:cubicBezTo>
                  <a:cubicBezTo>
                    <a:pt x="163" y="133"/>
                    <a:pt x="163" y="133"/>
                    <a:pt x="163" y="133"/>
                  </a:cubicBezTo>
                  <a:cubicBezTo>
                    <a:pt x="258" y="38"/>
                    <a:pt x="258" y="38"/>
                    <a:pt x="258" y="38"/>
                  </a:cubicBezTo>
                  <a:close/>
                  <a:moveTo>
                    <a:pt x="258" y="9"/>
                  </a:moveTo>
                  <a:cubicBezTo>
                    <a:pt x="258" y="0"/>
                    <a:pt x="258" y="0"/>
                    <a:pt x="258" y="0"/>
                  </a:cubicBezTo>
                  <a:cubicBezTo>
                    <a:pt x="242" y="8"/>
                    <a:pt x="242" y="8"/>
                    <a:pt x="242" y="8"/>
                  </a:cubicBezTo>
                  <a:cubicBezTo>
                    <a:pt x="169" y="81"/>
                    <a:pt x="169" y="81"/>
                    <a:pt x="169" y="81"/>
                  </a:cubicBezTo>
                  <a:cubicBezTo>
                    <a:pt x="169" y="82"/>
                    <a:pt x="169" y="82"/>
                    <a:pt x="169" y="82"/>
                  </a:cubicBezTo>
                  <a:cubicBezTo>
                    <a:pt x="187" y="73"/>
                    <a:pt x="187" y="73"/>
                    <a:pt x="187" y="73"/>
                  </a:cubicBezTo>
                  <a:cubicBezTo>
                    <a:pt x="187" y="73"/>
                    <a:pt x="187" y="73"/>
                    <a:pt x="187" y="73"/>
                  </a:cubicBezTo>
                  <a:cubicBezTo>
                    <a:pt x="188" y="73"/>
                    <a:pt x="190" y="73"/>
                    <a:pt x="191" y="73"/>
                  </a:cubicBezTo>
                  <a:cubicBezTo>
                    <a:pt x="192" y="74"/>
                    <a:pt x="192" y="74"/>
                    <a:pt x="192" y="75"/>
                  </a:cubicBezTo>
                  <a:cubicBezTo>
                    <a:pt x="258" y="9"/>
                    <a:pt x="258" y="9"/>
                    <a:pt x="258" y="9"/>
                  </a:cubicBezTo>
                  <a:close/>
                  <a:moveTo>
                    <a:pt x="216" y="22"/>
                  </a:moveTo>
                  <a:cubicBezTo>
                    <a:pt x="180" y="42"/>
                    <a:pt x="180" y="42"/>
                    <a:pt x="180" y="42"/>
                  </a:cubicBezTo>
                  <a:cubicBezTo>
                    <a:pt x="159" y="62"/>
                    <a:pt x="159" y="62"/>
                    <a:pt x="159" y="62"/>
                  </a:cubicBezTo>
                  <a:cubicBezTo>
                    <a:pt x="165" y="74"/>
                    <a:pt x="165" y="74"/>
                    <a:pt x="165" y="74"/>
                  </a:cubicBezTo>
                  <a:lnTo>
                    <a:pt x="216" y="22"/>
                  </a:lnTo>
                  <a:close/>
                </a:path>
              </a:pathLst>
            </a:custGeom>
            <a:solidFill>
              <a:srgbClr val="F24B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6" name="Freeform 346"/>
            <p:cNvSpPr>
              <a:spLocks noEditPoints="1"/>
            </p:cNvSpPr>
            <p:nvPr/>
          </p:nvSpPr>
          <p:spPr bwMode="auto">
            <a:xfrm>
              <a:off x="6257926" y="4446588"/>
              <a:ext cx="647700" cy="647700"/>
            </a:xfrm>
            <a:custGeom>
              <a:avLst/>
              <a:gdLst>
                <a:gd name="T0" fmla="*/ 385 w 385"/>
                <a:gd name="T1" fmla="*/ 325 h 385"/>
                <a:gd name="T2" fmla="*/ 65 w 385"/>
                <a:gd name="T3" fmla="*/ 330 h 385"/>
                <a:gd name="T4" fmla="*/ 60 w 385"/>
                <a:gd name="T5" fmla="*/ 385 h 385"/>
                <a:gd name="T6" fmla="*/ 55 w 385"/>
                <a:gd name="T7" fmla="*/ 330 h 385"/>
                <a:gd name="T8" fmla="*/ 0 w 385"/>
                <a:gd name="T9" fmla="*/ 325 h 385"/>
                <a:gd name="T10" fmla="*/ 55 w 385"/>
                <a:gd name="T11" fmla="*/ 320 h 385"/>
                <a:gd name="T12" fmla="*/ 60 w 385"/>
                <a:gd name="T13" fmla="*/ 0 h 385"/>
                <a:gd name="T14" fmla="*/ 65 w 385"/>
                <a:gd name="T15" fmla="*/ 320 h 385"/>
                <a:gd name="T16" fmla="*/ 103 w 385"/>
                <a:gd name="T17" fmla="*/ 250 h 385"/>
                <a:gd name="T18" fmla="*/ 100 w 385"/>
                <a:gd name="T19" fmla="*/ 262 h 385"/>
                <a:gd name="T20" fmla="*/ 106 w 385"/>
                <a:gd name="T21" fmla="*/ 273 h 385"/>
                <a:gd name="T22" fmla="*/ 131 w 385"/>
                <a:gd name="T23" fmla="*/ 286 h 385"/>
                <a:gd name="T24" fmla="*/ 199 w 385"/>
                <a:gd name="T25" fmla="*/ 205 h 385"/>
                <a:gd name="T26" fmla="*/ 290 w 385"/>
                <a:gd name="T27" fmla="*/ 202 h 385"/>
                <a:gd name="T28" fmla="*/ 327 w 385"/>
                <a:gd name="T29" fmla="*/ 145 h 385"/>
                <a:gd name="T30" fmla="*/ 371 w 385"/>
                <a:gd name="T31" fmla="*/ 148 h 385"/>
                <a:gd name="T32" fmla="*/ 376 w 385"/>
                <a:gd name="T33" fmla="*/ 143 h 385"/>
                <a:gd name="T34" fmla="*/ 376 w 385"/>
                <a:gd name="T35" fmla="*/ 15 h 385"/>
                <a:gd name="T36" fmla="*/ 369 w 385"/>
                <a:gd name="T37" fmla="*/ 11 h 385"/>
                <a:gd name="T38" fmla="*/ 256 w 385"/>
                <a:gd name="T39" fmla="*/ 72 h 385"/>
                <a:gd name="T40" fmla="*/ 272 w 385"/>
                <a:gd name="T41" fmla="*/ 113 h 385"/>
                <a:gd name="T42" fmla="*/ 286 w 385"/>
                <a:gd name="T43" fmla="*/ 111 h 385"/>
                <a:gd name="T44" fmla="*/ 178 w 385"/>
                <a:gd name="T45" fmla="*/ 156 h 385"/>
                <a:gd name="T46" fmla="*/ 103 w 385"/>
                <a:gd name="T47" fmla="*/ 250 h 385"/>
                <a:gd name="T48" fmla="*/ 110 w 385"/>
                <a:gd name="T49" fmla="*/ 255 h 385"/>
                <a:gd name="T50" fmla="*/ 109 w 385"/>
                <a:gd name="T51" fmla="*/ 261 h 385"/>
                <a:gd name="T52" fmla="*/ 112 w 385"/>
                <a:gd name="T53" fmla="*/ 265 h 385"/>
                <a:gd name="T54" fmla="*/ 129 w 385"/>
                <a:gd name="T55" fmla="*/ 276 h 385"/>
                <a:gd name="T56" fmla="*/ 193 w 385"/>
                <a:gd name="T57" fmla="*/ 197 h 385"/>
                <a:gd name="T58" fmla="*/ 197 w 385"/>
                <a:gd name="T59" fmla="*/ 196 h 385"/>
                <a:gd name="T60" fmla="*/ 327 w 385"/>
                <a:gd name="T61" fmla="*/ 119 h 385"/>
                <a:gd name="T62" fmla="*/ 336 w 385"/>
                <a:gd name="T63" fmla="*/ 121 h 385"/>
                <a:gd name="T64" fmla="*/ 367 w 385"/>
                <a:gd name="T65" fmla="*/ 139 h 385"/>
                <a:gd name="T66" fmla="*/ 265 w 385"/>
                <a:gd name="T67" fmla="*/ 78 h 385"/>
                <a:gd name="T68" fmla="*/ 296 w 385"/>
                <a:gd name="T69" fmla="*/ 96 h 385"/>
                <a:gd name="T70" fmla="*/ 300 w 385"/>
                <a:gd name="T71" fmla="*/ 96 h 385"/>
                <a:gd name="T72" fmla="*/ 268 w 385"/>
                <a:gd name="T73" fmla="*/ 163 h 385"/>
                <a:gd name="T74" fmla="*/ 180 w 385"/>
                <a:gd name="T75" fmla="*/ 165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85" h="385">
                  <a:moveTo>
                    <a:pt x="380" y="320"/>
                  </a:moveTo>
                  <a:cubicBezTo>
                    <a:pt x="383" y="320"/>
                    <a:pt x="385" y="322"/>
                    <a:pt x="385" y="325"/>
                  </a:cubicBezTo>
                  <a:cubicBezTo>
                    <a:pt x="385" y="328"/>
                    <a:pt x="383" y="330"/>
                    <a:pt x="380" y="330"/>
                  </a:cubicBezTo>
                  <a:cubicBezTo>
                    <a:pt x="65" y="330"/>
                    <a:pt x="65" y="330"/>
                    <a:pt x="65" y="330"/>
                  </a:cubicBezTo>
                  <a:cubicBezTo>
                    <a:pt x="65" y="380"/>
                    <a:pt x="65" y="380"/>
                    <a:pt x="65" y="380"/>
                  </a:cubicBezTo>
                  <a:cubicBezTo>
                    <a:pt x="65" y="383"/>
                    <a:pt x="62" y="385"/>
                    <a:pt x="60" y="385"/>
                  </a:cubicBezTo>
                  <a:cubicBezTo>
                    <a:pt x="57" y="385"/>
                    <a:pt x="55" y="383"/>
                    <a:pt x="55" y="380"/>
                  </a:cubicBezTo>
                  <a:cubicBezTo>
                    <a:pt x="55" y="330"/>
                    <a:pt x="55" y="330"/>
                    <a:pt x="55" y="330"/>
                  </a:cubicBezTo>
                  <a:cubicBezTo>
                    <a:pt x="4" y="330"/>
                    <a:pt x="4" y="330"/>
                    <a:pt x="4" y="330"/>
                  </a:cubicBezTo>
                  <a:cubicBezTo>
                    <a:pt x="2" y="330"/>
                    <a:pt x="0" y="328"/>
                    <a:pt x="0" y="325"/>
                  </a:cubicBezTo>
                  <a:cubicBezTo>
                    <a:pt x="0" y="322"/>
                    <a:pt x="2" y="320"/>
                    <a:pt x="4" y="320"/>
                  </a:cubicBezTo>
                  <a:cubicBezTo>
                    <a:pt x="55" y="320"/>
                    <a:pt x="55" y="320"/>
                    <a:pt x="55" y="320"/>
                  </a:cubicBezTo>
                  <a:cubicBezTo>
                    <a:pt x="55" y="5"/>
                    <a:pt x="55" y="5"/>
                    <a:pt x="55" y="5"/>
                  </a:cubicBezTo>
                  <a:cubicBezTo>
                    <a:pt x="55" y="2"/>
                    <a:pt x="57" y="0"/>
                    <a:pt x="60" y="0"/>
                  </a:cubicBezTo>
                  <a:cubicBezTo>
                    <a:pt x="62" y="0"/>
                    <a:pt x="65" y="2"/>
                    <a:pt x="65" y="5"/>
                  </a:cubicBezTo>
                  <a:cubicBezTo>
                    <a:pt x="65" y="320"/>
                    <a:pt x="65" y="320"/>
                    <a:pt x="65" y="320"/>
                  </a:cubicBezTo>
                  <a:cubicBezTo>
                    <a:pt x="380" y="320"/>
                    <a:pt x="380" y="320"/>
                    <a:pt x="380" y="320"/>
                  </a:cubicBezTo>
                  <a:close/>
                  <a:moveTo>
                    <a:pt x="103" y="250"/>
                  </a:moveTo>
                  <a:cubicBezTo>
                    <a:pt x="103" y="250"/>
                    <a:pt x="103" y="250"/>
                    <a:pt x="103" y="250"/>
                  </a:cubicBezTo>
                  <a:cubicBezTo>
                    <a:pt x="100" y="253"/>
                    <a:pt x="99" y="258"/>
                    <a:pt x="100" y="262"/>
                  </a:cubicBezTo>
                  <a:cubicBezTo>
                    <a:pt x="100" y="266"/>
                    <a:pt x="102" y="270"/>
                    <a:pt x="106" y="273"/>
                  </a:cubicBezTo>
                  <a:cubicBezTo>
                    <a:pt x="106" y="273"/>
                    <a:pt x="106" y="273"/>
                    <a:pt x="106" y="273"/>
                  </a:cubicBezTo>
                  <a:cubicBezTo>
                    <a:pt x="118" y="282"/>
                    <a:pt x="118" y="282"/>
                    <a:pt x="118" y="282"/>
                  </a:cubicBezTo>
                  <a:cubicBezTo>
                    <a:pt x="122" y="285"/>
                    <a:pt x="126" y="286"/>
                    <a:pt x="131" y="286"/>
                  </a:cubicBezTo>
                  <a:cubicBezTo>
                    <a:pt x="135" y="285"/>
                    <a:pt x="139" y="283"/>
                    <a:pt x="142" y="280"/>
                  </a:cubicBezTo>
                  <a:cubicBezTo>
                    <a:pt x="199" y="205"/>
                    <a:pt x="199" y="205"/>
                    <a:pt x="199" y="205"/>
                  </a:cubicBezTo>
                  <a:cubicBezTo>
                    <a:pt x="286" y="205"/>
                    <a:pt x="286" y="205"/>
                    <a:pt x="286" y="205"/>
                  </a:cubicBezTo>
                  <a:cubicBezTo>
                    <a:pt x="288" y="205"/>
                    <a:pt x="290" y="204"/>
                    <a:pt x="290" y="202"/>
                  </a:cubicBezTo>
                  <a:cubicBezTo>
                    <a:pt x="327" y="138"/>
                    <a:pt x="327" y="138"/>
                    <a:pt x="327" y="138"/>
                  </a:cubicBezTo>
                  <a:cubicBezTo>
                    <a:pt x="327" y="145"/>
                    <a:pt x="327" y="145"/>
                    <a:pt x="327" y="145"/>
                  </a:cubicBezTo>
                  <a:cubicBezTo>
                    <a:pt x="327" y="148"/>
                    <a:pt x="330" y="150"/>
                    <a:pt x="332" y="150"/>
                  </a:cubicBezTo>
                  <a:cubicBezTo>
                    <a:pt x="371" y="148"/>
                    <a:pt x="371" y="148"/>
                    <a:pt x="371" y="148"/>
                  </a:cubicBezTo>
                  <a:cubicBezTo>
                    <a:pt x="372" y="148"/>
                    <a:pt x="372" y="148"/>
                    <a:pt x="372" y="148"/>
                  </a:cubicBezTo>
                  <a:cubicBezTo>
                    <a:pt x="374" y="148"/>
                    <a:pt x="376" y="146"/>
                    <a:pt x="376" y="143"/>
                  </a:cubicBezTo>
                  <a:cubicBezTo>
                    <a:pt x="376" y="15"/>
                    <a:pt x="376" y="15"/>
                    <a:pt x="376" y="15"/>
                  </a:cubicBezTo>
                  <a:cubicBezTo>
                    <a:pt x="376" y="15"/>
                    <a:pt x="376" y="15"/>
                    <a:pt x="376" y="15"/>
                  </a:cubicBezTo>
                  <a:cubicBezTo>
                    <a:pt x="376" y="14"/>
                    <a:pt x="376" y="13"/>
                    <a:pt x="376" y="13"/>
                  </a:cubicBezTo>
                  <a:cubicBezTo>
                    <a:pt x="374" y="10"/>
                    <a:pt x="372" y="10"/>
                    <a:pt x="369" y="11"/>
                  </a:cubicBezTo>
                  <a:cubicBezTo>
                    <a:pt x="256" y="72"/>
                    <a:pt x="256" y="72"/>
                    <a:pt x="256" y="72"/>
                  </a:cubicBezTo>
                  <a:cubicBezTo>
                    <a:pt x="256" y="72"/>
                    <a:pt x="256" y="72"/>
                    <a:pt x="256" y="72"/>
                  </a:cubicBezTo>
                  <a:cubicBezTo>
                    <a:pt x="254" y="73"/>
                    <a:pt x="253" y="75"/>
                    <a:pt x="254" y="78"/>
                  </a:cubicBezTo>
                  <a:cubicBezTo>
                    <a:pt x="272" y="113"/>
                    <a:pt x="272" y="113"/>
                    <a:pt x="272" y="113"/>
                  </a:cubicBezTo>
                  <a:cubicBezTo>
                    <a:pt x="273" y="116"/>
                    <a:pt x="276" y="117"/>
                    <a:pt x="278" y="115"/>
                  </a:cubicBezTo>
                  <a:cubicBezTo>
                    <a:pt x="286" y="111"/>
                    <a:pt x="286" y="111"/>
                    <a:pt x="286" y="111"/>
                  </a:cubicBezTo>
                  <a:cubicBezTo>
                    <a:pt x="261" y="156"/>
                    <a:pt x="261" y="156"/>
                    <a:pt x="261" y="156"/>
                  </a:cubicBezTo>
                  <a:cubicBezTo>
                    <a:pt x="178" y="156"/>
                    <a:pt x="178" y="156"/>
                    <a:pt x="178" y="156"/>
                  </a:cubicBezTo>
                  <a:cubicBezTo>
                    <a:pt x="176" y="156"/>
                    <a:pt x="175" y="156"/>
                    <a:pt x="174" y="158"/>
                  </a:cubicBezTo>
                  <a:cubicBezTo>
                    <a:pt x="103" y="250"/>
                    <a:pt x="103" y="250"/>
                    <a:pt x="103" y="250"/>
                  </a:cubicBezTo>
                  <a:close/>
                  <a:moveTo>
                    <a:pt x="180" y="165"/>
                  </a:moveTo>
                  <a:cubicBezTo>
                    <a:pt x="110" y="255"/>
                    <a:pt x="110" y="255"/>
                    <a:pt x="110" y="255"/>
                  </a:cubicBezTo>
                  <a:cubicBezTo>
                    <a:pt x="110" y="255"/>
                    <a:pt x="110" y="255"/>
                    <a:pt x="110" y="255"/>
                  </a:cubicBezTo>
                  <a:cubicBezTo>
                    <a:pt x="109" y="257"/>
                    <a:pt x="109" y="259"/>
                    <a:pt x="109" y="261"/>
                  </a:cubicBezTo>
                  <a:cubicBezTo>
                    <a:pt x="109" y="262"/>
                    <a:pt x="110" y="264"/>
                    <a:pt x="112" y="265"/>
                  </a:cubicBezTo>
                  <a:cubicBezTo>
                    <a:pt x="112" y="265"/>
                    <a:pt x="112" y="265"/>
                    <a:pt x="112" y="265"/>
                  </a:cubicBezTo>
                  <a:cubicBezTo>
                    <a:pt x="124" y="275"/>
                    <a:pt x="124" y="275"/>
                    <a:pt x="124" y="275"/>
                  </a:cubicBezTo>
                  <a:cubicBezTo>
                    <a:pt x="126" y="276"/>
                    <a:pt x="128" y="277"/>
                    <a:pt x="129" y="276"/>
                  </a:cubicBezTo>
                  <a:cubicBezTo>
                    <a:pt x="131" y="276"/>
                    <a:pt x="133" y="275"/>
                    <a:pt x="134" y="274"/>
                  </a:cubicBezTo>
                  <a:cubicBezTo>
                    <a:pt x="193" y="197"/>
                    <a:pt x="193" y="197"/>
                    <a:pt x="193" y="197"/>
                  </a:cubicBezTo>
                  <a:cubicBezTo>
                    <a:pt x="193" y="197"/>
                    <a:pt x="193" y="197"/>
                    <a:pt x="193" y="197"/>
                  </a:cubicBezTo>
                  <a:cubicBezTo>
                    <a:pt x="194" y="196"/>
                    <a:pt x="195" y="196"/>
                    <a:pt x="197" y="196"/>
                  </a:cubicBezTo>
                  <a:cubicBezTo>
                    <a:pt x="284" y="195"/>
                    <a:pt x="284" y="195"/>
                    <a:pt x="284" y="195"/>
                  </a:cubicBezTo>
                  <a:cubicBezTo>
                    <a:pt x="327" y="119"/>
                    <a:pt x="327" y="119"/>
                    <a:pt x="327" y="119"/>
                  </a:cubicBezTo>
                  <a:cubicBezTo>
                    <a:pt x="328" y="118"/>
                    <a:pt x="329" y="117"/>
                    <a:pt x="331" y="117"/>
                  </a:cubicBezTo>
                  <a:cubicBezTo>
                    <a:pt x="334" y="117"/>
                    <a:pt x="336" y="119"/>
                    <a:pt x="336" y="121"/>
                  </a:cubicBezTo>
                  <a:cubicBezTo>
                    <a:pt x="337" y="140"/>
                    <a:pt x="337" y="140"/>
                    <a:pt x="337" y="140"/>
                  </a:cubicBezTo>
                  <a:cubicBezTo>
                    <a:pt x="367" y="139"/>
                    <a:pt x="367" y="139"/>
                    <a:pt x="367" y="139"/>
                  </a:cubicBezTo>
                  <a:cubicBezTo>
                    <a:pt x="367" y="23"/>
                    <a:pt x="367" y="23"/>
                    <a:pt x="367" y="23"/>
                  </a:cubicBezTo>
                  <a:cubicBezTo>
                    <a:pt x="265" y="78"/>
                    <a:pt x="265" y="78"/>
                    <a:pt x="265" y="78"/>
                  </a:cubicBezTo>
                  <a:cubicBezTo>
                    <a:pt x="278" y="105"/>
                    <a:pt x="278" y="105"/>
                    <a:pt x="278" y="105"/>
                  </a:cubicBezTo>
                  <a:cubicBezTo>
                    <a:pt x="296" y="96"/>
                    <a:pt x="296" y="96"/>
                    <a:pt x="296" y="96"/>
                  </a:cubicBezTo>
                  <a:cubicBezTo>
                    <a:pt x="296" y="96"/>
                    <a:pt x="296" y="96"/>
                    <a:pt x="296" y="96"/>
                  </a:cubicBezTo>
                  <a:cubicBezTo>
                    <a:pt x="297" y="96"/>
                    <a:pt x="299" y="96"/>
                    <a:pt x="300" y="96"/>
                  </a:cubicBezTo>
                  <a:cubicBezTo>
                    <a:pt x="302" y="98"/>
                    <a:pt x="303" y="101"/>
                    <a:pt x="302" y="103"/>
                  </a:cubicBezTo>
                  <a:cubicBezTo>
                    <a:pt x="268" y="163"/>
                    <a:pt x="268" y="163"/>
                    <a:pt x="268" y="163"/>
                  </a:cubicBezTo>
                  <a:cubicBezTo>
                    <a:pt x="267" y="164"/>
                    <a:pt x="266" y="165"/>
                    <a:pt x="264" y="165"/>
                  </a:cubicBezTo>
                  <a:lnTo>
                    <a:pt x="180" y="165"/>
                  </a:ln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347" name="Freeform 347"/>
          <p:cNvSpPr>
            <a:spLocks noEditPoints="1"/>
          </p:cNvSpPr>
          <p:nvPr/>
        </p:nvSpPr>
        <p:spPr bwMode="auto">
          <a:xfrm>
            <a:off x="3802063" y="3679826"/>
            <a:ext cx="476250" cy="325437"/>
          </a:xfrm>
          <a:custGeom>
            <a:avLst/>
            <a:gdLst>
              <a:gd name="T0" fmla="*/ 106 w 283"/>
              <a:gd name="T1" fmla="*/ 157 h 193"/>
              <a:gd name="T2" fmla="*/ 99 w 283"/>
              <a:gd name="T3" fmla="*/ 133 h 193"/>
              <a:gd name="T4" fmla="*/ 95 w 283"/>
              <a:gd name="T5" fmla="*/ 128 h 193"/>
              <a:gd name="T6" fmla="*/ 211 w 283"/>
              <a:gd name="T7" fmla="*/ 0 h 193"/>
              <a:gd name="T8" fmla="*/ 76 w 283"/>
              <a:gd name="T9" fmla="*/ 116 h 193"/>
              <a:gd name="T10" fmla="*/ 149 w 283"/>
              <a:gd name="T11" fmla="*/ 46 h 193"/>
              <a:gd name="T12" fmla="*/ 202 w 283"/>
              <a:gd name="T13" fmla="*/ 0 h 193"/>
              <a:gd name="T14" fmla="*/ 149 w 283"/>
              <a:gd name="T15" fmla="*/ 21 h 193"/>
              <a:gd name="T16" fmla="*/ 144 w 283"/>
              <a:gd name="T17" fmla="*/ 18 h 193"/>
              <a:gd name="T18" fmla="*/ 162 w 283"/>
              <a:gd name="T19" fmla="*/ 0 h 193"/>
              <a:gd name="T20" fmla="*/ 129 w 283"/>
              <a:gd name="T21" fmla="*/ 0 h 193"/>
              <a:gd name="T22" fmla="*/ 41 w 283"/>
              <a:gd name="T23" fmla="*/ 70 h 193"/>
              <a:gd name="T24" fmla="*/ 109 w 283"/>
              <a:gd name="T25" fmla="*/ 0 h 193"/>
              <a:gd name="T26" fmla="*/ 0 w 283"/>
              <a:gd name="T27" fmla="*/ 90 h 193"/>
              <a:gd name="T28" fmla="*/ 69 w 283"/>
              <a:gd name="T29" fmla="*/ 0 h 193"/>
              <a:gd name="T30" fmla="*/ 60 w 283"/>
              <a:gd name="T31" fmla="*/ 0 h 193"/>
              <a:gd name="T32" fmla="*/ 60 w 283"/>
              <a:gd name="T33" fmla="*/ 0 h 193"/>
              <a:gd name="T34" fmla="*/ 0 w 283"/>
              <a:gd name="T35" fmla="*/ 41 h 193"/>
              <a:gd name="T36" fmla="*/ 5 w 283"/>
              <a:gd name="T37" fmla="*/ 3 h 193"/>
              <a:gd name="T38" fmla="*/ 20 w 283"/>
              <a:gd name="T39" fmla="*/ 0 h 193"/>
              <a:gd name="T40" fmla="*/ 33 w 283"/>
              <a:gd name="T41" fmla="*/ 97 h 193"/>
              <a:gd name="T42" fmla="*/ 19 w 283"/>
              <a:gd name="T43" fmla="*/ 143 h 193"/>
              <a:gd name="T44" fmla="*/ 41 w 283"/>
              <a:gd name="T45" fmla="*/ 111 h 193"/>
              <a:gd name="T46" fmla="*/ 17 w 283"/>
              <a:gd name="T47" fmla="*/ 154 h 193"/>
              <a:gd name="T48" fmla="*/ 0 w 283"/>
              <a:gd name="T49" fmla="*/ 182 h 193"/>
              <a:gd name="T50" fmla="*/ 29 w 283"/>
              <a:gd name="T51" fmla="*/ 161 h 193"/>
              <a:gd name="T52" fmla="*/ 4 w 283"/>
              <a:gd name="T53" fmla="*/ 189 h 193"/>
              <a:gd name="T54" fmla="*/ 62 w 283"/>
              <a:gd name="T55" fmla="*/ 161 h 193"/>
              <a:gd name="T56" fmla="*/ 70 w 283"/>
              <a:gd name="T57" fmla="*/ 161 h 193"/>
              <a:gd name="T58" fmla="*/ 59 w 283"/>
              <a:gd name="T59" fmla="*/ 193 h 193"/>
              <a:gd name="T60" fmla="*/ 59 w 283"/>
              <a:gd name="T61" fmla="*/ 193 h 193"/>
              <a:gd name="T62" fmla="*/ 279 w 283"/>
              <a:gd name="T63" fmla="*/ 4 h 193"/>
              <a:gd name="T64" fmla="*/ 100 w 283"/>
              <a:gd name="T65" fmla="*/ 193 h 193"/>
              <a:gd name="T66" fmla="*/ 111 w 283"/>
              <a:gd name="T67" fmla="*/ 193 h 193"/>
              <a:gd name="T68" fmla="*/ 283 w 283"/>
              <a:gd name="T69" fmla="*/ 42 h 193"/>
              <a:gd name="T70" fmla="*/ 283 w 283"/>
              <a:gd name="T71" fmla="*/ 50 h 193"/>
              <a:gd name="T72" fmla="*/ 160 w 283"/>
              <a:gd name="T73" fmla="*/ 193 h 193"/>
              <a:gd name="T74" fmla="*/ 160 w 283"/>
              <a:gd name="T75" fmla="*/ 193 h 193"/>
              <a:gd name="T76" fmla="*/ 193 w 283"/>
              <a:gd name="T77" fmla="*/ 193 h 193"/>
              <a:gd name="T78" fmla="*/ 283 w 283"/>
              <a:gd name="T79" fmla="*/ 123 h 193"/>
              <a:gd name="T80" fmla="*/ 283 w 283"/>
              <a:gd name="T81" fmla="*/ 131 h 193"/>
              <a:gd name="T82" fmla="*/ 242 w 283"/>
              <a:gd name="T83" fmla="*/ 193 h 193"/>
              <a:gd name="T84" fmla="*/ 242 w 283"/>
              <a:gd name="T85" fmla="*/ 193 h 193"/>
              <a:gd name="T86" fmla="*/ 281 w 283"/>
              <a:gd name="T87" fmla="*/ 186 h 193"/>
              <a:gd name="T88" fmla="*/ 133 w 283"/>
              <a:gd name="T89" fmla="*/ 50 h 193"/>
              <a:gd name="T90" fmla="*/ 125 w 283"/>
              <a:gd name="T91" fmla="*/ 45 h 193"/>
              <a:gd name="T92" fmla="*/ 82 w 283"/>
              <a:gd name="T93" fmla="*/ 70 h 193"/>
              <a:gd name="T94" fmla="*/ 122 w 283"/>
              <a:gd name="T95" fmla="*/ 40 h 1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83" h="193">
                <a:moveTo>
                  <a:pt x="263" y="0"/>
                </a:moveTo>
                <a:cubicBezTo>
                  <a:pt x="251" y="0"/>
                  <a:pt x="251" y="0"/>
                  <a:pt x="251" y="0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06" y="150"/>
                  <a:pt x="106" y="154"/>
                  <a:pt x="106" y="157"/>
                </a:cubicBezTo>
                <a:cubicBezTo>
                  <a:pt x="263" y="0"/>
                  <a:pt x="263" y="0"/>
                  <a:pt x="263" y="0"/>
                </a:cubicBezTo>
                <a:close/>
                <a:moveTo>
                  <a:pt x="243" y="0"/>
                </a:moveTo>
                <a:cubicBezTo>
                  <a:pt x="103" y="140"/>
                  <a:pt x="103" y="140"/>
                  <a:pt x="103" y="140"/>
                </a:cubicBezTo>
                <a:cubicBezTo>
                  <a:pt x="102" y="138"/>
                  <a:pt x="100" y="135"/>
                  <a:pt x="99" y="133"/>
                </a:cubicBezTo>
                <a:cubicBezTo>
                  <a:pt x="231" y="0"/>
                  <a:pt x="231" y="0"/>
                  <a:pt x="231" y="0"/>
                </a:cubicBezTo>
                <a:cubicBezTo>
                  <a:pt x="243" y="0"/>
                  <a:pt x="243" y="0"/>
                  <a:pt x="243" y="0"/>
                </a:cubicBezTo>
                <a:close/>
                <a:moveTo>
                  <a:pt x="223" y="0"/>
                </a:moveTo>
                <a:cubicBezTo>
                  <a:pt x="95" y="128"/>
                  <a:pt x="95" y="128"/>
                  <a:pt x="95" y="128"/>
                </a:cubicBezTo>
                <a:cubicBezTo>
                  <a:pt x="94" y="127"/>
                  <a:pt x="94" y="127"/>
                  <a:pt x="93" y="126"/>
                </a:cubicBezTo>
                <a:cubicBezTo>
                  <a:pt x="93" y="126"/>
                  <a:pt x="93" y="126"/>
                  <a:pt x="93" y="126"/>
                </a:cubicBezTo>
                <a:cubicBezTo>
                  <a:pt x="92" y="125"/>
                  <a:pt x="90" y="123"/>
                  <a:pt x="89" y="122"/>
                </a:cubicBezTo>
                <a:cubicBezTo>
                  <a:pt x="211" y="0"/>
                  <a:pt x="211" y="0"/>
                  <a:pt x="211" y="0"/>
                </a:cubicBezTo>
                <a:cubicBezTo>
                  <a:pt x="223" y="0"/>
                  <a:pt x="223" y="0"/>
                  <a:pt x="223" y="0"/>
                </a:cubicBezTo>
                <a:close/>
                <a:moveTo>
                  <a:pt x="202" y="0"/>
                </a:moveTo>
                <a:cubicBezTo>
                  <a:pt x="84" y="119"/>
                  <a:pt x="84" y="119"/>
                  <a:pt x="84" y="119"/>
                </a:cubicBezTo>
                <a:cubicBezTo>
                  <a:pt x="81" y="118"/>
                  <a:pt x="79" y="116"/>
                  <a:pt x="76" y="116"/>
                </a:cubicBezTo>
                <a:cubicBezTo>
                  <a:pt x="78" y="114"/>
                  <a:pt x="80" y="113"/>
                  <a:pt x="82" y="111"/>
                </a:cubicBezTo>
                <a:cubicBezTo>
                  <a:pt x="84" y="109"/>
                  <a:pt x="86" y="106"/>
                  <a:pt x="88" y="103"/>
                </a:cubicBezTo>
                <a:cubicBezTo>
                  <a:pt x="141" y="50"/>
                  <a:pt x="141" y="50"/>
                  <a:pt x="141" y="50"/>
                </a:cubicBezTo>
                <a:cubicBezTo>
                  <a:pt x="144" y="49"/>
                  <a:pt x="147" y="48"/>
                  <a:pt x="149" y="46"/>
                </a:cubicBezTo>
                <a:cubicBezTo>
                  <a:pt x="149" y="45"/>
                  <a:pt x="149" y="45"/>
                  <a:pt x="149" y="45"/>
                </a:cubicBezTo>
                <a:cubicBezTo>
                  <a:pt x="151" y="43"/>
                  <a:pt x="153" y="40"/>
                  <a:pt x="154" y="37"/>
                </a:cubicBezTo>
                <a:cubicBezTo>
                  <a:pt x="190" y="0"/>
                  <a:pt x="190" y="0"/>
                  <a:pt x="190" y="0"/>
                </a:cubicBezTo>
                <a:cubicBezTo>
                  <a:pt x="202" y="0"/>
                  <a:pt x="202" y="0"/>
                  <a:pt x="202" y="0"/>
                </a:cubicBezTo>
                <a:close/>
                <a:moveTo>
                  <a:pt x="182" y="0"/>
                </a:moveTo>
                <a:cubicBezTo>
                  <a:pt x="153" y="29"/>
                  <a:pt x="153" y="29"/>
                  <a:pt x="153" y="29"/>
                </a:cubicBezTo>
                <a:cubicBezTo>
                  <a:pt x="153" y="26"/>
                  <a:pt x="151" y="24"/>
                  <a:pt x="149" y="22"/>
                </a:cubicBezTo>
                <a:cubicBezTo>
                  <a:pt x="149" y="21"/>
                  <a:pt x="149" y="21"/>
                  <a:pt x="149" y="21"/>
                </a:cubicBezTo>
                <a:cubicBezTo>
                  <a:pt x="170" y="0"/>
                  <a:pt x="170" y="0"/>
                  <a:pt x="170" y="0"/>
                </a:cubicBezTo>
                <a:cubicBezTo>
                  <a:pt x="182" y="0"/>
                  <a:pt x="182" y="0"/>
                  <a:pt x="182" y="0"/>
                </a:cubicBezTo>
                <a:close/>
                <a:moveTo>
                  <a:pt x="162" y="0"/>
                </a:moveTo>
                <a:cubicBezTo>
                  <a:pt x="144" y="18"/>
                  <a:pt x="144" y="18"/>
                  <a:pt x="144" y="18"/>
                </a:cubicBezTo>
                <a:cubicBezTo>
                  <a:pt x="142" y="17"/>
                  <a:pt x="140" y="16"/>
                  <a:pt x="137" y="16"/>
                </a:cubicBezTo>
                <a:cubicBezTo>
                  <a:pt x="136" y="16"/>
                  <a:pt x="134" y="16"/>
                  <a:pt x="133" y="17"/>
                </a:cubicBezTo>
                <a:cubicBezTo>
                  <a:pt x="150" y="0"/>
                  <a:pt x="150" y="0"/>
                  <a:pt x="150" y="0"/>
                </a:cubicBezTo>
                <a:cubicBezTo>
                  <a:pt x="162" y="0"/>
                  <a:pt x="162" y="0"/>
                  <a:pt x="162" y="0"/>
                </a:cubicBezTo>
                <a:close/>
                <a:moveTo>
                  <a:pt x="141" y="0"/>
                </a:moveTo>
                <a:cubicBezTo>
                  <a:pt x="76" y="66"/>
                  <a:pt x="76" y="66"/>
                  <a:pt x="76" y="66"/>
                </a:cubicBezTo>
                <a:cubicBezTo>
                  <a:pt x="73" y="64"/>
                  <a:pt x="70" y="63"/>
                  <a:pt x="67" y="62"/>
                </a:cubicBezTo>
                <a:cubicBezTo>
                  <a:pt x="129" y="0"/>
                  <a:pt x="129" y="0"/>
                  <a:pt x="129" y="0"/>
                </a:cubicBezTo>
                <a:cubicBezTo>
                  <a:pt x="141" y="0"/>
                  <a:pt x="141" y="0"/>
                  <a:pt x="141" y="0"/>
                </a:cubicBezTo>
                <a:close/>
                <a:moveTo>
                  <a:pt x="121" y="0"/>
                </a:moveTo>
                <a:cubicBezTo>
                  <a:pt x="59" y="62"/>
                  <a:pt x="59" y="62"/>
                  <a:pt x="59" y="62"/>
                </a:cubicBezTo>
                <a:cubicBezTo>
                  <a:pt x="52" y="62"/>
                  <a:pt x="46" y="66"/>
                  <a:pt x="41" y="70"/>
                </a:cubicBezTo>
                <a:cubicBezTo>
                  <a:pt x="36" y="75"/>
                  <a:pt x="33" y="82"/>
                  <a:pt x="32" y="89"/>
                </a:cubicBezTo>
                <a:cubicBezTo>
                  <a:pt x="0" y="122"/>
                  <a:pt x="0" y="122"/>
                  <a:pt x="0" y="122"/>
                </a:cubicBezTo>
                <a:cubicBezTo>
                  <a:pt x="0" y="110"/>
                  <a:pt x="0" y="110"/>
                  <a:pt x="0" y="110"/>
                </a:cubicBezTo>
                <a:cubicBezTo>
                  <a:pt x="109" y="0"/>
                  <a:pt x="109" y="0"/>
                  <a:pt x="109" y="0"/>
                </a:cubicBezTo>
                <a:cubicBezTo>
                  <a:pt x="121" y="0"/>
                  <a:pt x="121" y="0"/>
                  <a:pt x="121" y="0"/>
                </a:cubicBezTo>
                <a:close/>
                <a:moveTo>
                  <a:pt x="101" y="0"/>
                </a:moveTo>
                <a:cubicBezTo>
                  <a:pt x="89" y="0"/>
                  <a:pt x="89" y="0"/>
                  <a:pt x="89" y="0"/>
                </a:cubicBezTo>
                <a:cubicBezTo>
                  <a:pt x="0" y="90"/>
                  <a:pt x="0" y="90"/>
                  <a:pt x="0" y="90"/>
                </a:cubicBezTo>
                <a:cubicBezTo>
                  <a:pt x="0" y="102"/>
                  <a:pt x="0" y="102"/>
                  <a:pt x="0" y="102"/>
                </a:cubicBezTo>
                <a:cubicBezTo>
                  <a:pt x="101" y="0"/>
                  <a:pt x="101" y="0"/>
                  <a:pt x="101" y="0"/>
                </a:cubicBezTo>
                <a:close/>
                <a:moveTo>
                  <a:pt x="80" y="0"/>
                </a:moveTo>
                <a:cubicBezTo>
                  <a:pt x="69" y="0"/>
                  <a:pt x="69" y="0"/>
                  <a:pt x="69" y="0"/>
                </a:cubicBezTo>
                <a:cubicBezTo>
                  <a:pt x="0" y="69"/>
                  <a:pt x="0" y="69"/>
                  <a:pt x="0" y="69"/>
                </a:cubicBezTo>
                <a:cubicBezTo>
                  <a:pt x="0" y="81"/>
                  <a:pt x="0" y="81"/>
                  <a:pt x="0" y="81"/>
                </a:cubicBezTo>
                <a:cubicBezTo>
                  <a:pt x="80" y="0"/>
                  <a:pt x="80" y="0"/>
                  <a:pt x="80" y="0"/>
                </a:cubicBezTo>
                <a:close/>
                <a:moveTo>
                  <a:pt x="60" y="0"/>
                </a:moveTo>
                <a:cubicBezTo>
                  <a:pt x="48" y="0"/>
                  <a:pt x="48" y="0"/>
                  <a:pt x="48" y="0"/>
                </a:cubicBezTo>
                <a:cubicBezTo>
                  <a:pt x="0" y="49"/>
                  <a:pt x="0" y="49"/>
                  <a:pt x="0" y="49"/>
                </a:cubicBezTo>
                <a:cubicBezTo>
                  <a:pt x="0" y="61"/>
                  <a:pt x="0" y="61"/>
                  <a:pt x="0" y="61"/>
                </a:cubicBezTo>
                <a:cubicBezTo>
                  <a:pt x="60" y="0"/>
                  <a:pt x="60" y="0"/>
                  <a:pt x="60" y="0"/>
                </a:cubicBezTo>
                <a:close/>
                <a:moveTo>
                  <a:pt x="40" y="0"/>
                </a:moveTo>
                <a:cubicBezTo>
                  <a:pt x="28" y="0"/>
                  <a:pt x="28" y="0"/>
                  <a:pt x="28" y="0"/>
                </a:cubicBezTo>
                <a:cubicBezTo>
                  <a:pt x="0" y="29"/>
                  <a:pt x="0" y="29"/>
                  <a:pt x="0" y="29"/>
                </a:cubicBezTo>
                <a:cubicBezTo>
                  <a:pt x="0" y="41"/>
                  <a:pt x="0" y="41"/>
                  <a:pt x="0" y="41"/>
                </a:cubicBezTo>
                <a:cubicBezTo>
                  <a:pt x="40" y="0"/>
                  <a:pt x="40" y="0"/>
                  <a:pt x="40" y="0"/>
                </a:cubicBezTo>
                <a:close/>
                <a:moveTo>
                  <a:pt x="20" y="0"/>
                </a:moveTo>
                <a:cubicBezTo>
                  <a:pt x="13" y="0"/>
                  <a:pt x="13" y="0"/>
                  <a:pt x="13" y="0"/>
                </a:cubicBezTo>
                <a:cubicBezTo>
                  <a:pt x="10" y="0"/>
                  <a:pt x="7" y="1"/>
                  <a:pt x="5" y="3"/>
                </a:cubicBezTo>
                <a:cubicBezTo>
                  <a:pt x="3" y="5"/>
                  <a:pt x="3" y="5"/>
                  <a:pt x="3" y="5"/>
                </a:cubicBezTo>
                <a:cubicBezTo>
                  <a:pt x="1" y="8"/>
                  <a:pt x="0" y="11"/>
                  <a:pt x="0" y="14"/>
                </a:cubicBezTo>
                <a:cubicBezTo>
                  <a:pt x="0" y="20"/>
                  <a:pt x="0" y="20"/>
                  <a:pt x="0" y="20"/>
                </a:cubicBezTo>
                <a:cubicBezTo>
                  <a:pt x="20" y="0"/>
                  <a:pt x="20" y="0"/>
                  <a:pt x="20" y="0"/>
                </a:cubicBezTo>
                <a:close/>
                <a:moveTo>
                  <a:pt x="0" y="130"/>
                </a:moveTo>
                <a:cubicBezTo>
                  <a:pt x="0" y="142"/>
                  <a:pt x="0" y="142"/>
                  <a:pt x="0" y="142"/>
                </a:cubicBezTo>
                <a:cubicBezTo>
                  <a:pt x="36" y="105"/>
                  <a:pt x="36" y="105"/>
                  <a:pt x="36" y="105"/>
                </a:cubicBezTo>
                <a:cubicBezTo>
                  <a:pt x="35" y="103"/>
                  <a:pt x="34" y="100"/>
                  <a:pt x="33" y="97"/>
                </a:cubicBezTo>
                <a:cubicBezTo>
                  <a:pt x="0" y="130"/>
                  <a:pt x="0" y="130"/>
                  <a:pt x="0" y="130"/>
                </a:cubicBezTo>
                <a:close/>
                <a:moveTo>
                  <a:pt x="0" y="150"/>
                </a:moveTo>
                <a:cubicBezTo>
                  <a:pt x="0" y="162"/>
                  <a:pt x="0" y="162"/>
                  <a:pt x="0" y="162"/>
                </a:cubicBezTo>
                <a:cubicBezTo>
                  <a:pt x="19" y="143"/>
                  <a:pt x="19" y="143"/>
                  <a:pt x="19" y="143"/>
                </a:cubicBezTo>
                <a:cubicBezTo>
                  <a:pt x="21" y="137"/>
                  <a:pt x="25" y="131"/>
                  <a:pt x="30" y="126"/>
                </a:cubicBezTo>
                <a:cubicBezTo>
                  <a:pt x="30" y="126"/>
                  <a:pt x="30" y="126"/>
                  <a:pt x="30" y="126"/>
                </a:cubicBezTo>
                <a:cubicBezTo>
                  <a:pt x="34" y="121"/>
                  <a:pt x="40" y="118"/>
                  <a:pt x="46" y="116"/>
                </a:cubicBezTo>
                <a:cubicBezTo>
                  <a:pt x="44" y="114"/>
                  <a:pt x="43" y="113"/>
                  <a:pt x="41" y="111"/>
                </a:cubicBezTo>
                <a:cubicBezTo>
                  <a:pt x="40" y="110"/>
                  <a:pt x="40" y="110"/>
                  <a:pt x="40" y="110"/>
                </a:cubicBezTo>
                <a:cubicBezTo>
                  <a:pt x="0" y="150"/>
                  <a:pt x="0" y="150"/>
                  <a:pt x="0" y="150"/>
                </a:cubicBezTo>
                <a:close/>
                <a:moveTo>
                  <a:pt x="0" y="171"/>
                </a:moveTo>
                <a:cubicBezTo>
                  <a:pt x="17" y="154"/>
                  <a:pt x="17" y="154"/>
                  <a:pt x="17" y="154"/>
                </a:cubicBezTo>
                <a:cubicBezTo>
                  <a:pt x="16" y="155"/>
                  <a:pt x="16" y="157"/>
                  <a:pt x="16" y="158"/>
                </a:cubicBezTo>
                <a:cubicBezTo>
                  <a:pt x="16" y="160"/>
                  <a:pt x="18" y="161"/>
                  <a:pt x="20" y="161"/>
                </a:cubicBezTo>
                <a:cubicBezTo>
                  <a:pt x="21" y="161"/>
                  <a:pt x="21" y="161"/>
                  <a:pt x="21" y="161"/>
                </a:cubicBezTo>
                <a:cubicBezTo>
                  <a:pt x="0" y="182"/>
                  <a:pt x="0" y="182"/>
                  <a:pt x="0" y="182"/>
                </a:cubicBezTo>
                <a:cubicBezTo>
                  <a:pt x="0" y="181"/>
                  <a:pt x="0" y="180"/>
                  <a:pt x="0" y="179"/>
                </a:cubicBezTo>
                <a:cubicBezTo>
                  <a:pt x="0" y="171"/>
                  <a:pt x="0" y="171"/>
                  <a:pt x="0" y="171"/>
                </a:cubicBezTo>
                <a:close/>
                <a:moveTo>
                  <a:pt x="3" y="188"/>
                </a:moveTo>
                <a:cubicBezTo>
                  <a:pt x="29" y="161"/>
                  <a:pt x="29" y="161"/>
                  <a:pt x="29" y="161"/>
                </a:cubicBezTo>
                <a:cubicBezTo>
                  <a:pt x="41" y="161"/>
                  <a:pt x="41" y="161"/>
                  <a:pt x="41" y="161"/>
                </a:cubicBezTo>
                <a:cubicBezTo>
                  <a:pt x="10" y="192"/>
                  <a:pt x="10" y="192"/>
                  <a:pt x="10" y="192"/>
                </a:cubicBezTo>
                <a:cubicBezTo>
                  <a:pt x="8" y="192"/>
                  <a:pt x="5" y="190"/>
                  <a:pt x="4" y="189"/>
                </a:cubicBezTo>
                <a:cubicBezTo>
                  <a:pt x="4" y="189"/>
                  <a:pt x="4" y="189"/>
                  <a:pt x="4" y="189"/>
                </a:cubicBezTo>
                <a:cubicBezTo>
                  <a:pt x="3" y="188"/>
                  <a:pt x="3" y="188"/>
                  <a:pt x="3" y="188"/>
                </a:cubicBezTo>
                <a:close/>
                <a:moveTo>
                  <a:pt x="18" y="193"/>
                </a:moveTo>
                <a:cubicBezTo>
                  <a:pt x="50" y="161"/>
                  <a:pt x="50" y="161"/>
                  <a:pt x="50" y="161"/>
                </a:cubicBezTo>
                <a:cubicBezTo>
                  <a:pt x="62" y="161"/>
                  <a:pt x="62" y="161"/>
                  <a:pt x="62" y="161"/>
                </a:cubicBezTo>
                <a:cubicBezTo>
                  <a:pt x="30" y="193"/>
                  <a:pt x="30" y="193"/>
                  <a:pt x="30" y="193"/>
                </a:cubicBezTo>
                <a:cubicBezTo>
                  <a:pt x="18" y="193"/>
                  <a:pt x="18" y="193"/>
                  <a:pt x="18" y="193"/>
                </a:cubicBezTo>
                <a:close/>
                <a:moveTo>
                  <a:pt x="39" y="193"/>
                </a:moveTo>
                <a:cubicBezTo>
                  <a:pt x="70" y="161"/>
                  <a:pt x="70" y="161"/>
                  <a:pt x="70" y="161"/>
                </a:cubicBezTo>
                <a:cubicBezTo>
                  <a:pt x="82" y="161"/>
                  <a:pt x="82" y="161"/>
                  <a:pt x="82" y="161"/>
                </a:cubicBezTo>
                <a:cubicBezTo>
                  <a:pt x="51" y="193"/>
                  <a:pt x="51" y="193"/>
                  <a:pt x="51" y="193"/>
                </a:cubicBezTo>
                <a:cubicBezTo>
                  <a:pt x="39" y="193"/>
                  <a:pt x="39" y="193"/>
                  <a:pt x="39" y="193"/>
                </a:cubicBezTo>
                <a:close/>
                <a:moveTo>
                  <a:pt x="59" y="193"/>
                </a:moveTo>
                <a:cubicBezTo>
                  <a:pt x="71" y="193"/>
                  <a:pt x="71" y="193"/>
                  <a:pt x="71" y="193"/>
                </a:cubicBezTo>
                <a:cubicBezTo>
                  <a:pt x="102" y="161"/>
                  <a:pt x="102" y="161"/>
                  <a:pt x="102" y="161"/>
                </a:cubicBezTo>
                <a:cubicBezTo>
                  <a:pt x="90" y="161"/>
                  <a:pt x="90" y="161"/>
                  <a:pt x="90" y="161"/>
                </a:cubicBezTo>
                <a:cubicBezTo>
                  <a:pt x="59" y="193"/>
                  <a:pt x="59" y="193"/>
                  <a:pt x="59" y="193"/>
                </a:cubicBezTo>
                <a:close/>
                <a:moveTo>
                  <a:pt x="79" y="193"/>
                </a:moveTo>
                <a:cubicBezTo>
                  <a:pt x="271" y="1"/>
                  <a:pt x="271" y="1"/>
                  <a:pt x="271" y="1"/>
                </a:cubicBezTo>
                <a:cubicBezTo>
                  <a:pt x="274" y="1"/>
                  <a:pt x="277" y="2"/>
                  <a:pt x="279" y="4"/>
                </a:cubicBezTo>
                <a:cubicBezTo>
                  <a:pt x="279" y="4"/>
                  <a:pt x="279" y="4"/>
                  <a:pt x="279" y="4"/>
                </a:cubicBezTo>
                <a:cubicBezTo>
                  <a:pt x="279" y="5"/>
                  <a:pt x="279" y="5"/>
                  <a:pt x="279" y="5"/>
                </a:cubicBezTo>
                <a:cubicBezTo>
                  <a:pt x="91" y="193"/>
                  <a:pt x="91" y="193"/>
                  <a:pt x="91" y="193"/>
                </a:cubicBezTo>
                <a:cubicBezTo>
                  <a:pt x="79" y="193"/>
                  <a:pt x="79" y="193"/>
                  <a:pt x="79" y="193"/>
                </a:cubicBezTo>
                <a:close/>
                <a:moveTo>
                  <a:pt x="100" y="193"/>
                </a:moveTo>
                <a:cubicBezTo>
                  <a:pt x="282" y="10"/>
                  <a:pt x="282" y="10"/>
                  <a:pt x="282" y="10"/>
                </a:cubicBezTo>
                <a:cubicBezTo>
                  <a:pt x="282" y="11"/>
                  <a:pt x="283" y="13"/>
                  <a:pt x="283" y="14"/>
                </a:cubicBezTo>
                <a:cubicBezTo>
                  <a:pt x="283" y="22"/>
                  <a:pt x="283" y="22"/>
                  <a:pt x="283" y="22"/>
                </a:cubicBezTo>
                <a:cubicBezTo>
                  <a:pt x="111" y="193"/>
                  <a:pt x="111" y="193"/>
                  <a:pt x="111" y="193"/>
                </a:cubicBezTo>
                <a:cubicBezTo>
                  <a:pt x="100" y="193"/>
                  <a:pt x="100" y="193"/>
                  <a:pt x="100" y="193"/>
                </a:cubicBezTo>
                <a:close/>
                <a:moveTo>
                  <a:pt x="120" y="193"/>
                </a:moveTo>
                <a:cubicBezTo>
                  <a:pt x="283" y="30"/>
                  <a:pt x="283" y="30"/>
                  <a:pt x="283" y="30"/>
                </a:cubicBezTo>
                <a:cubicBezTo>
                  <a:pt x="283" y="42"/>
                  <a:pt x="283" y="42"/>
                  <a:pt x="283" y="42"/>
                </a:cubicBezTo>
                <a:cubicBezTo>
                  <a:pt x="132" y="193"/>
                  <a:pt x="132" y="193"/>
                  <a:pt x="132" y="193"/>
                </a:cubicBezTo>
                <a:cubicBezTo>
                  <a:pt x="120" y="193"/>
                  <a:pt x="120" y="193"/>
                  <a:pt x="120" y="193"/>
                </a:cubicBezTo>
                <a:close/>
                <a:moveTo>
                  <a:pt x="140" y="193"/>
                </a:moveTo>
                <a:cubicBezTo>
                  <a:pt x="283" y="50"/>
                  <a:pt x="283" y="50"/>
                  <a:pt x="283" y="50"/>
                </a:cubicBezTo>
                <a:cubicBezTo>
                  <a:pt x="283" y="62"/>
                  <a:pt x="283" y="62"/>
                  <a:pt x="283" y="62"/>
                </a:cubicBezTo>
                <a:cubicBezTo>
                  <a:pt x="152" y="193"/>
                  <a:pt x="152" y="193"/>
                  <a:pt x="152" y="193"/>
                </a:cubicBezTo>
                <a:cubicBezTo>
                  <a:pt x="140" y="193"/>
                  <a:pt x="140" y="193"/>
                  <a:pt x="140" y="193"/>
                </a:cubicBezTo>
                <a:close/>
                <a:moveTo>
                  <a:pt x="160" y="193"/>
                </a:moveTo>
                <a:cubicBezTo>
                  <a:pt x="283" y="70"/>
                  <a:pt x="283" y="70"/>
                  <a:pt x="283" y="70"/>
                </a:cubicBezTo>
                <a:cubicBezTo>
                  <a:pt x="283" y="82"/>
                  <a:pt x="283" y="82"/>
                  <a:pt x="283" y="82"/>
                </a:cubicBezTo>
                <a:cubicBezTo>
                  <a:pt x="172" y="193"/>
                  <a:pt x="172" y="193"/>
                  <a:pt x="172" y="193"/>
                </a:cubicBezTo>
                <a:cubicBezTo>
                  <a:pt x="160" y="193"/>
                  <a:pt x="160" y="193"/>
                  <a:pt x="160" y="193"/>
                </a:cubicBezTo>
                <a:close/>
                <a:moveTo>
                  <a:pt x="181" y="193"/>
                </a:moveTo>
                <a:cubicBezTo>
                  <a:pt x="283" y="91"/>
                  <a:pt x="283" y="91"/>
                  <a:pt x="283" y="91"/>
                </a:cubicBezTo>
                <a:cubicBezTo>
                  <a:pt x="283" y="103"/>
                  <a:pt x="283" y="103"/>
                  <a:pt x="283" y="103"/>
                </a:cubicBezTo>
                <a:cubicBezTo>
                  <a:pt x="193" y="193"/>
                  <a:pt x="193" y="193"/>
                  <a:pt x="193" y="193"/>
                </a:cubicBezTo>
                <a:cubicBezTo>
                  <a:pt x="181" y="193"/>
                  <a:pt x="181" y="193"/>
                  <a:pt x="181" y="193"/>
                </a:cubicBezTo>
                <a:close/>
                <a:moveTo>
                  <a:pt x="201" y="193"/>
                </a:moveTo>
                <a:cubicBezTo>
                  <a:pt x="283" y="111"/>
                  <a:pt x="283" y="111"/>
                  <a:pt x="283" y="111"/>
                </a:cubicBezTo>
                <a:cubicBezTo>
                  <a:pt x="283" y="123"/>
                  <a:pt x="283" y="123"/>
                  <a:pt x="283" y="123"/>
                </a:cubicBezTo>
                <a:cubicBezTo>
                  <a:pt x="213" y="193"/>
                  <a:pt x="213" y="193"/>
                  <a:pt x="213" y="193"/>
                </a:cubicBezTo>
                <a:cubicBezTo>
                  <a:pt x="201" y="193"/>
                  <a:pt x="201" y="193"/>
                  <a:pt x="201" y="193"/>
                </a:cubicBezTo>
                <a:close/>
                <a:moveTo>
                  <a:pt x="221" y="193"/>
                </a:moveTo>
                <a:cubicBezTo>
                  <a:pt x="283" y="131"/>
                  <a:pt x="283" y="131"/>
                  <a:pt x="283" y="131"/>
                </a:cubicBezTo>
                <a:cubicBezTo>
                  <a:pt x="283" y="143"/>
                  <a:pt x="283" y="143"/>
                  <a:pt x="283" y="143"/>
                </a:cubicBezTo>
                <a:cubicBezTo>
                  <a:pt x="233" y="193"/>
                  <a:pt x="233" y="193"/>
                  <a:pt x="233" y="193"/>
                </a:cubicBezTo>
                <a:cubicBezTo>
                  <a:pt x="221" y="193"/>
                  <a:pt x="221" y="193"/>
                  <a:pt x="221" y="193"/>
                </a:cubicBezTo>
                <a:close/>
                <a:moveTo>
                  <a:pt x="242" y="193"/>
                </a:moveTo>
                <a:cubicBezTo>
                  <a:pt x="283" y="152"/>
                  <a:pt x="283" y="152"/>
                  <a:pt x="283" y="152"/>
                </a:cubicBezTo>
                <a:cubicBezTo>
                  <a:pt x="283" y="164"/>
                  <a:pt x="283" y="164"/>
                  <a:pt x="283" y="164"/>
                </a:cubicBezTo>
                <a:cubicBezTo>
                  <a:pt x="254" y="193"/>
                  <a:pt x="254" y="193"/>
                  <a:pt x="254" y="193"/>
                </a:cubicBezTo>
                <a:cubicBezTo>
                  <a:pt x="242" y="193"/>
                  <a:pt x="242" y="193"/>
                  <a:pt x="242" y="193"/>
                </a:cubicBezTo>
                <a:close/>
                <a:moveTo>
                  <a:pt x="262" y="193"/>
                </a:moveTo>
                <a:cubicBezTo>
                  <a:pt x="269" y="193"/>
                  <a:pt x="269" y="193"/>
                  <a:pt x="269" y="193"/>
                </a:cubicBezTo>
                <a:cubicBezTo>
                  <a:pt x="271" y="193"/>
                  <a:pt x="274" y="192"/>
                  <a:pt x="275" y="191"/>
                </a:cubicBezTo>
                <a:cubicBezTo>
                  <a:pt x="281" y="186"/>
                  <a:pt x="281" y="186"/>
                  <a:pt x="281" y="186"/>
                </a:cubicBezTo>
                <a:cubicBezTo>
                  <a:pt x="282" y="184"/>
                  <a:pt x="283" y="181"/>
                  <a:pt x="283" y="179"/>
                </a:cubicBezTo>
                <a:cubicBezTo>
                  <a:pt x="283" y="172"/>
                  <a:pt x="283" y="172"/>
                  <a:pt x="283" y="172"/>
                </a:cubicBezTo>
                <a:cubicBezTo>
                  <a:pt x="262" y="193"/>
                  <a:pt x="262" y="193"/>
                  <a:pt x="262" y="193"/>
                </a:cubicBezTo>
                <a:close/>
                <a:moveTo>
                  <a:pt x="133" y="50"/>
                </a:moveTo>
                <a:cubicBezTo>
                  <a:pt x="90" y="92"/>
                  <a:pt x="90" y="92"/>
                  <a:pt x="90" y="92"/>
                </a:cubicBezTo>
                <a:cubicBezTo>
                  <a:pt x="90" y="91"/>
                  <a:pt x="90" y="91"/>
                  <a:pt x="90" y="91"/>
                </a:cubicBezTo>
                <a:cubicBezTo>
                  <a:pt x="90" y="88"/>
                  <a:pt x="90" y="84"/>
                  <a:pt x="89" y="82"/>
                </a:cubicBezTo>
                <a:cubicBezTo>
                  <a:pt x="125" y="45"/>
                  <a:pt x="125" y="45"/>
                  <a:pt x="125" y="45"/>
                </a:cubicBezTo>
                <a:cubicBezTo>
                  <a:pt x="127" y="47"/>
                  <a:pt x="130" y="49"/>
                  <a:pt x="133" y="50"/>
                </a:cubicBezTo>
                <a:close/>
                <a:moveTo>
                  <a:pt x="122" y="40"/>
                </a:moveTo>
                <a:cubicBezTo>
                  <a:pt x="86" y="76"/>
                  <a:pt x="86" y="76"/>
                  <a:pt x="86" y="76"/>
                </a:cubicBezTo>
                <a:cubicBezTo>
                  <a:pt x="85" y="74"/>
                  <a:pt x="83" y="72"/>
                  <a:pt x="82" y="70"/>
                </a:cubicBezTo>
                <a:cubicBezTo>
                  <a:pt x="81" y="69"/>
                  <a:pt x="81" y="69"/>
                  <a:pt x="81" y="69"/>
                </a:cubicBezTo>
                <a:cubicBezTo>
                  <a:pt x="120" y="30"/>
                  <a:pt x="120" y="30"/>
                  <a:pt x="120" y="30"/>
                </a:cubicBezTo>
                <a:cubicBezTo>
                  <a:pt x="120" y="31"/>
                  <a:pt x="120" y="32"/>
                  <a:pt x="120" y="33"/>
                </a:cubicBezTo>
                <a:cubicBezTo>
                  <a:pt x="120" y="36"/>
                  <a:pt x="121" y="38"/>
                  <a:pt x="122" y="40"/>
                </a:cubicBezTo>
                <a:close/>
              </a:path>
            </a:pathLst>
          </a:cu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48" name="Freeform 348"/>
          <p:cNvSpPr>
            <a:spLocks noEditPoints="1"/>
          </p:cNvSpPr>
          <p:nvPr/>
        </p:nvSpPr>
        <p:spPr bwMode="auto">
          <a:xfrm>
            <a:off x="3868738" y="3795713"/>
            <a:ext cx="74613" cy="74612"/>
          </a:xfrm>
          <a:custGeom>
            <a:avLst/>
            <a:gdLst>
              <a:gd name="T0" fmla="*/ 38 w 45"/>
              <a:gd name="T1" fmla="*/ 6 h 44"/>
              <a:gd name="T2" fmla="*/ 37 w 45"/>
              <a:gd name="T3" fmla="*/ 5 h 44"/>
              <a:gd name="T4" fmla="*/ 6 w 45"/>
              <a:gd name="T5" fmla="*/ 36 h 44"/>
              <a:gd name="T6" fmla="*/ 7 w 45"/>
              <a:gd name="T7" fmla="*/ 38 h 44"/>
              <a:gd name="T8" fmla="*/ 12 w 45"/>
              <a:gd name="T9" fmla="*/ 42 h 44"/>
              <a:gd name="T10" fmla="*/ 42 w 45"/>
              <a:gd name="T11" fmla="*/ 12 h 44"/>
              <a:gd name="T12" fmla="*/ 38 w 45"/>
              <a:gd name="T13" fmla="*/ 6 h 44"/>
              <a:gd name="T14" fmla="*/ 32 w 45"/>
              <a:gd name="T15" fmla="*/ 2 h 44"/>
              <a:gd name="T16" fmla="*/ 2 w 45"/>
              <a:gd name="T17" fmla="*/ 31 h 44"/>
              <a:gd name="T18" fmla="*/ 0 w 45"/>
              <a:gd name="T19" fmla="*/ 22 h 44"/>
              <a:gd name="T20" fmla="*/ 0 w 45"/>
              <a:gd name="T21" fmla="*/ 22 h 44"/>
              <a:gd name="T22" fmla="*/ 22 w 45"/>
              <a:gd name="T23" fmla="*/ 0 h 44"/>
              <a:gd name="T24" fmla="*/ 22 w 45"/>
              <a:gd name="T25" fmla="*/ 0 h 44"/>
              <a:gd name="T26" fmla="*/ 32 w 45"/>
              <a:gd name="T27" fmla="*/ 2 h 44"/>
              <a:gd name="T28" fmla="*/ 10 w 45"/>
              <a:gd name="T29" fmla="*/ 3 h 44"/>
              <a:gd name="T30" fmla="*/ 4 w 45"/>
              <a:gd name="T31" fmla="*/ 10 h 44"/>
              <a:gd name="T32" fmla="*/ 7 w 45"/>
              <a:gd name="T33" fmla="*/ 6 h 44"/>
              <a:gd name="T34" fmla="*/ 10 w 45"/>
              <a:gd name="T35" fmla="*/ 3 h 44"/>
              <a:gd name="T36" fmla="*/ 19 w 45"/>
              <a:gd name="T37" fmla="*/ 44 h 44"/>
              <a:gd name="T38" fmla="*/ 44 w 45"/>
              <a:gd name="T39" fmla="*/ 18 h 44"/>
              <a:gd name="T40" fmla="*/ 45 w 45"/>
              <a:gd name="T41" fmla="*/ 22 h 44"/>
              <a:gd name="T42" fmla="*/ 42 w 45"/>
              <a:gd name="T43" fmla="*/ 32 h 44"/>
              <a:gd name="T44" fmla="*/ 33 w 45"/>
              <a:gd name="T45" fmla="*/ 41 h 44"/>
              <a:gd name="T46" fmla="*/ 23 w 45"/>
              <a:gd name="T47" fmla="*/ 44 h 44"/>
              <a:gd name="T48" fmla="*/ 22 w 45"/>
              <a:gd name="T49" fmla="*/ 44 h 44"/>
              <a:gd name="T50" fmla="*/ 21 w 45"/>
              <a:gd name="T51" fmla="*/ 44 h 44"/>
              <a:gd name="T52" fmla="*/ 19 w 45"/>
              <a:gd name="T53" fmla="*/ 44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5" h="44">
                <a:moveTo>
                  <a:pt x="38" y="6"/>
                </a:moveTo>
                <a:cubicBezTo>
                  <a:pt x="37" y="5"/>
                  <a:pt x="37" y="5"/>
                  <a:pt x="37" y="5"/>
                </a:cubicBezTo>
                <a:cubicBezTo>
                  <a:pt x="6" y="36"/>
                  <a:pt x="6" y="36"/>
                  <a:pt x="6" y="36"/>
                </a:cubicBezTo>
                <a:cubicBezTo>
                  <a:pt x="7" y="38"/>
                  <a:pt x="7" y="38"/>
                  <a:pt x="7" y="38"/>
                </a:cubicBezTo>
                <a:cubicBezTo>
                  <a:pt x="8" y="39"/>
                  <a:pt x="10" y="41"/>
                  <a:pt x="12" y="42"/>
                </a:cubicBezTo>
                <a:cubicBezTo>
                  <a:pt x="42" y="12"/>
                  <a:pt x="42" y="12"/>
                  <a:pt x="42" y="12"/>
                </a:cubicBezTo>
                <a:cubicBezTo>
                  <a:pt x="41" y="10"/>
                  <a:pt x="40" y="8"/>
                  <a:pt x="38" y="6"/>
                </a:cubicBezTo>
                <a:close/>
                <a:moveTo>
                  <a:pt x="32" y="2"/>
                </a:moveTo>
                <a:cubicBezTo>
                  <a:pt x="2" y="31"/>
                  <a:pt x="2" y="31"/>
                  <a:pt x="2" y="31"/>
                </a:cubicBezTo>
                <a:cubicBezTo>
                  <a:pt x="1" y="28"/>
                  <a:pt x="0" y="25"/>
                  <a:pt x="0" y="22"/>
                </a:cubicBezTo>
                <a:cubicBezTo>
                  <a:pt x="0" y="22"/>
                  <a:pt x="0" y="22"/>
                  <a:pt x="0" y="22"/>
                </a:cubicBezTo>
                <a:cubicBezTo>
                  <a:pt x="22" y="0"/>
                  <a:pt x="22" y="0"/>
                  <a:pt x="22" y="0"/>
                </a:cubicBezTo>
                <a:cubicBezTo>
                  <a:pt x="22" y="0"/>
                  <a:pt x="22" y="0"/>
                  <a:pt x="22" y="0"/>
                </a:cubicBezTo>
                <a:cubicBezTo>
                  <a:pt x="26" y="0"/>
                  <a:pt x="29" y="0"/>
                  <a:pt x="32" y="2"/>
                </a:cubicBezTo>
                <a:close/>
                <a:moveTo>
                  <a:pt x="10" y="3"/>
                </a:moveTo>
                <a:cubicBezTo>
                  <a:pt x="4" y="10"/>
                  <a:pt x="4" y="10"/>
                  <a:pt x="4" y="10"/>
                </a:cubicBezTo>
                <a:cubicBezTo>
                  <a:pt x="5" y="8"/>
                  <a:pt x="6" y="7"/>
                  <a:pt x="7" y="6"/>
                </a:cubicBezTo>
                <a:cubicBezTo>
                  <a:pt x="8" y="5"/>
                  <a:pt x="9" y="4"/>
                  <a:pt x="10" y="3"/>
                </a:cubicBezTo>
                <a:close/>
                <a:moveTo>
                  <a:pt x="19" y="44"/>
                </a:moveTo>
                <a:cubicBezTo>
                  <a:pt x="44" y="18"/>
                  <a:pt x="44" y="18"/>
                  <a:pt x="44" y="18"/>
                </a:cubicBezTo>
                <a:cubicBezTo>
                  <a:pt x="44" y="19"/>
                  <a:pt x="45" y="21"/>
                  <a:pt x="45" y="22"/>
                </a:cubicBezTo>
                <a:cubicBezTo>
                  <a:pt x="45" y="26"/>
                  <a:pt x="44" y="29"/>
                  <a:pt x="42" y="32"/>
                </a:cubicBezTo>
                <a:cubicBezTo>
                  <a:pt x="33" y="41"/>
                  <a:pt x="33" y="41"/>
                  <a:pt x="33" y="41"/>
                </a:cubicBezTo>
                <a:cubicBezTo>
                  <a:pt x="30" y="43"/>
                  <a:pt x="27" y="44"/>
                  <a:pt x="23" y="44"/>
                </a:cubicBezTo>
                <a:cubicBezTo>
                  <a:pt x="22" y="44"/>
                  <a:pt x="22" y="44"/>
                  <a:pt x="22" y="44"/>
                </a:cubicBezTo>
                <a:cubicBezTo>
                  <a:pt x="21" y="44"/>
                  <a:pt x="21" y="44"/>
                  <a:pt x="21" y="44"/>
                </a:cubicBezTo>
                <a:cubicBezTo>
                  <a:pt x="20" y="44"/>
                  <a:pt x="20" y="44"/>
                  <a:pt x="19" y="44"/>
                </a:cubicBezTo>
                <a:close/>
              </a:path>
            </a:pathLst>
          </a:custGeom>
          <a:solidFill>
            <a:srgbClr val="E8D7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49" name="Freeform 349"/>
          <p:cNvSpPr>
            <a:spLocks noEditPoints="1"/>
          </p:cNvSpPr>
          <p:nvPr/>
        </p:nvSpPr>
        <p:spPr bwMode="auto">
          <a:xfrm>
            <a:off x="3841751" y="3881438"/>
            <a:ext cx="127000" cy="58737"/>
          </a:xfrm>
          <a:custGeom>
            <a:avLst/>
            <a:gdLst>
              <a:gd name="T0" fmla="*/ 39 w 76"/>
              <a:gd name="T1" fmla="*/ 0 h 35"/>
              <a:gd name="T2" fmla="*/ 38 w 76"/>
              <a:gd name="T3" fmla="*/ 0 h 35"/>
              <a:gd name="T4" fmla="*/ 37 w 76"/>
              <a:gd name="T5" fmla="*/ 0 h 35"/>
              <a:gd name="T6" fmla="*/ 25 w 76"/>
              <a:gd name="T7" fmla="*/ 2 h 35"/>
              <a:gd name="T8" fmla="*/ 2 w 76"/>
              <a:gd name="T9" fmla="*/ 25 h 35"/>
              <a:gd name="T10" fmla="*/ 0 w 76"/>
              <a:gd name="T11" fmla="*/ 35 h 35"/>
              <a:gd name="T12" fmla="*/ 5 w 76"/>
              <a:gd name="T13" fmla="*/ 35 h 35"/>
              <a:gd name="T14" fmla="*/ 40 w 76"/>
              <a:gd name="T15" fmla="*/ 0 h 35"/>
              <a:gd name="T16" fmla="*/ 39 w 76"/>
              <a:gd name="T17" fmla="*/ 0 h 35"/>
              <a:gd name="T18" fmla="*/ 13 w 76"/>
              <a:gd name="T19" fmla="*/ 35 h 35"/>
              <a:gd name="T20" fmla="*/ 47 w 76"/>
              <a:gd name="T21" fmla="*/ 1 h 35"/>
              <a:gd name="T22" fmla="*/ 56 w 76"/>
              <a:gd name="T23" fmla="*/ 4 h 35"/>
              <a:gd name="T24" fmla="*/ 25 w 76"/>
              <a:gd name="T25" fmla="*/ 35 h 35"/>
              <a:gd name="T26" fmla="*/ 13 w 76"/>
              <a:gd name="T27" fmla="*/ 35 h 35"/>
              <a:gd name="T28" fmla="*/ 33 w 76"/>
              <a:gd name="T29" fmla="*/ 35 h 35"/>
              <a:gd name="T30" fmla="*/ 61 w 76"/>
              <a:gd name="T31" fmla="*/ 7 h 35"/>
              <a:gd name="T32" fmla="*/ 65 w 76"/>
              <a:gd name="T33" fmla="*/ 11 h 35"/>
              <a:gd name="T34" fmla="*/ 66 w 76"/>
              <a:gd name="T35" fmla="*/ 11 h 35"/>
              <a:gd name="T36" fmla="*/ 67 w 76"/>
              <a:gd name="T37" fmla="*/ 13 h 35"/>
              <a:gd name="T38" fmla="*/ 45 w 76"/>
              <a:gd name="T39" fmla="*/ 35 h 35"/>
              <a:gd name="T40" fmla="*/ 33 w 76"/>
              <a:gd name="T41" fmla="*/ 35 h 35"/>
              <a:gd name="T42" fmla="*/ 54 w 76"/>
              <a:gd name="T43" fmla="*/ 35 h 35"/>
              <a:gd name="T44" fmla="*/ 66 w 76"/>
              <a:gd name="T45" fmla="*/ 35 h 35"/>
              <a:gd name="T46" fmla="*/ 75 w 76"/>
              <a:gd name="T47" fmla="*/ 26 h 35"/>
              <a:gd name="T48" fmla="*/ 71 w 76"/>
              <a:gd name="T49" fmla="*/ 18 h 35"/>
              <a:gd name="T50" fmla="*/ 54 w 76"/>
              <a:gd name="T51" fmla="*/ 35 h 35"/>
              <a:gd name="T52" fmla="*/ 74 w 76"/>
              <a:gd name="T53" fmla="*/ 35 h 35"/>
              <a:gd name="T54" fmla="*/ 76 w 76"/>
              <a:gd name="T55" fmla="*/ 32 h 35"/>
              <a:gd name="T56" fmla="*/ 76 w 76"/>
              <a:gd name="T57" fmla="*/ 35 h 35"/>
              <a:gd name="T58" fmla="*/ 74 w 76"/>
              <a:gd name="T59" fmla="*/ 35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76" h="35">
                <a:moveTo>
                  <a:pt x="39" y="0"/>
                </a:moveTo>
                <a:cubicBezTo>
                  <a:pt x="39" y="0"/>
                  <a:pt x="39" y="0"/>
                  <a:pt x="38" y="0"/>
                </a:cubicBezTo>
                <a:cubicBezTo>
                  <a:pt x="38" y="0"/>
                  <a:pt x="38" y="0"/>
                  <a:pt x="37" y="0"/>
                </a:cubicBezTo>
                <a:cubicBezTo>
                  <a:pt x="33" y="0"/>
                  <a:pt x="29" y="1"/>
                  <a:pt x="25" y="2"/>
                </a:cubicBezTo>
                <a:cubicBezTo>
                  <a:pt x="2" y="25"/>
                  <a:pt x="2" y="25"/>
                  <a:pt x="2" y="25"/>
                </a:cubicBezTo>
                <a:cubicBezTo>
                  <a:pt x="1" y="28"/>
                  <a:pt x="1" y="31"/>
                  <a:pt x="0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40" y="0"/>
                  <a:pt x="40" y="0"/>
                  <a:pt x="40" y="0"/>
                </a:cubicBezTo>
                <a:cubicBezTo>
                  <a:pt x="39" y="0"/>
                  <a:pt x="39" y="0"/>
                  <a:pt x="39" y="0"/>
                </a:cubicBezTo>
                <a:close/>
                <a:moveTo>
                  <a:pt x="13" y="35"/>
                </a:moveTo>
                <a:cubicBezTo>
                  <a:pt x="47" y="1"/>
                  <a:pt x="47" y="1"/>
                  <a:pt x="47" y="1"/>
                </a:cubicBezTo>
                <a:cubicBezTo>
                  <a:pt x="50" y="1"/>
                  <a:pt x="53" y="2"/>
                  <a:pt x="56" y="4"/>
                </a:cubicBezTo>
                <a:cubicBezTo>
                  <a:pt x="25" y="35"/>
                  <a:pt x="25" y="35"/>
                  <a:pt x="25" y="35"/>
                </a:cubicBezTo>
                <a:cubicBezTo>
                  <a:pt x="13" y="35"/>
                  <a:pt x="13" y="35"/>
                  <a:pt x="13" y="35"/>
                </a:cubicBezTo>
                <a:close/>
                <a:moveTo>
                  <a:pt x="33" y="35"/>
                </a:moveTo>
                <a:cubicBezTo>
                  <a:pt x="61" y="7"/>
                  <a:pt x="61" y="7"/>
                  <a:pt x="61" y="7"/>
                </a:cubicBezTo>
                <a:cubicBezTo>
                  <a:pt x="62" y="8"/>
                  <a:pt x="64" y="10"/>
                  <a:pt x="65" y="11"/>
                </a:cubicBezTo>
                <a:cubicBezTo>
                  <a:pt x="66" y="11"/>
                  <a:pt x="66" y="11"/>
                  <a:pt x="66" y="11"/>
                </a:cubicBezTo>
                <a:cubicBezTo>
                  <a:pt x="66" y="12"/>
                  <a:pt x="67" y="12"/>
                  <a:pt x="67" y="13"/>
                </a:cubicBezTo>
                <a:cubicBezTo>
                  <a:pt x="45" y="35"/>
                  <a:pt x="45" y="35"/>
                  <a:pt x="45" y="35"/>
                </a:cubicBezTo>
                <a:cubicBezTo>
                  <a:pt x="33" y="35"/>
                  <a:pt x="33" y="35"/>
                  <a:pt x="33" y="35"/>
                </a:cubicBezTo>
                <a:close/>
                <a:moveTo>
                  <a:pt x="54" y="35"/>
                </a:moveTo>
                <a:cubicBezTo>
                  <a:pt x="66" y="35"/>
                  <a:pt x="66" y="35"/>
                  <a:pt x="66" y="35"/>
                </a:cubicBezTo>
                <a:cubicBezTo>
                  <a:pt x="75" y="26"/>
                  <a:pt x="75" y="26"/>
                  <a:pt x="75" y="26"/>
                </a:cubicBezTo>
                <a:cubicBezTo>
                  <a:pt x="74" y="23"/>
                  <a:pt x="72" y="20"/>
                  <a:pt x="71" y="18"/>
                </a:cubicBezTo>
                <a:cubicBezTo>
                  <a:pt x="54" y="35"/>
                  <a:pt x="54" y="35"/>
                  <a:pt x="54" y="35"/>
                </a:cubicBezTo>
                <a:close/>
                <a:moveTo>
                  <a:pt x="74" y="35"/>
                </a:moveTo>
                <a:cubicBezTo>
                  <a:pt x="76" y="32"/>
                  <a:pt x="76" y="32"/>
                  <a:pt x="76" y="32"/>
                </a:cubicBezTo>
                <a:cubicBezTo>
                  <a:pt x="76" y="33"/>
                  <a:pt x="76" y="34"/>
                  <a:pt x="76" y="35"/>
                </a:cubicBezTo>
                <a:lnTo>
                  <a:pt x="74" y="35"/>
                </a:lnTo>
                <a:close/>
              </a:path>
            </a:pathLst>
          </a:custGeom>
          <a:solidFill>
            <a:srgbClr val="40B4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50" name="Freeform 350"/>
          <p:cNvSpPr>
            <a:spLocks noEditPoints="1"/>
          </p:cNvSpPr>
          <p:nvPr/>
        </p:nvSpPr>
        <p:spPr bwMode="auto">
          <a:xfrm>
            <a:off x="3790951" y="3670301"/>
            <a:ext cx="498475" cy="344487"/>
          </a:xfrm>
          <a:custGeom>
            <a:avLst/>
            <a:gdLst>
              <a:gd name="T0" fmla="*/ 156 w 296"/>
              <a:gd name="T1" fmla="*/ 27 h 205"/>
              <a:gd name="T2" fmla="*/ 161 w 296"/>
              <a:gd name="T3" fmla="*/ 39 h 205"/>
              <a:gd name="T4" fmla="*/ 156 w 296"/>
              <a:gd name="T5" fmla="*/ 52 h 205"/>
              <a:gd name="T6" fmla="*/ 132 w 296"/>
              <a:gd name="T7" fmla="*/ 51 h 205"/>
              <a:gd name="T8" fmla="*/ 132 w 296"/>
              <a:gd name="T9" fmla="*/ 27 h 205"/>
              <a:gd name="T10" fmla="*/ 144 w 296"/>
              <a:gd name="T11" fmla="*/ 167 h 205"/>
              <a:gd name="T12" fmla="*/ 144 w 296"/>
              <a:gd name="T13" fmla="*/ 161 h 205"/>
              <a:gd name="T14" fmla="*/ 249 w 296"/>
              <a:gd name="T15" fmla="*/ 164 h 205"/>
              <a:gd name="T16" fmla="*/ 144 w 296"/>
              <a:gd name="T17" fmla="*/ 167 h 205"/>
              <a:gd name="T18" fmla="*/ 141 w 296"/>
              <a:gd name="T19" fmla="*/ 136 h 205"/>
              <a:gd name="T20" fmla="*/ 267 w 296"/>
              <a:gd name="T21" fmla="*/ 132 h 205"/>
              <a:gd name="T22" fmla="*/ 267 w 296"/>
              <a:gd name="T23" fmla="*/ 139 h 205"/>
              <a:gd name="T24" fmla="*/ 68 w 296"/>
              <a:gd name="T25" fmla="*/ 68 h 205"/>
              <a:gd name="T26" fmla="*/ 97 w 296"/>
              <a:gd name="T27" fmla="*/ 97 h 205"/>
              <a:gd name="T28" fmla="*/ 83 w 296"/>
              <a:gd name="T29" fmla="*/ 122 h 205"/>
              <a:gd name="T30" fmla="*/ 100 w 296"/>
              <a:gd name="T31" fmla="*/ 132 h 205"/>
              <a:gd name="T32" fmla="*/ 110 w 296"/>
              <a:gd name="T33" fmla="*/ 167 h 205"/>
              <a:gd name="T34" fmla="*/ 23 w 296"/>
              <a:gd name="T35" fmla="*/ 164 h 205"/>
              <a:gd name="T36" fmla="*/ 37 w 296"/>
              <a:gd name="T37" fmla="*/ 132 h 205"/>
              <a:gd name="T38" fmla="*/ 48 w 296"/>
              <a:gd name="T39" fmla="*/ 117 h 205"/>
              <a:gd name="T40" fmla="*/ 48 w 296"/>
              <a:gd name="T41" fmla="*/ 76 h 205"/>
              <a:gd name="T42" fmla="*/ 69 w 296"/>
              <a:gd name="T43" fmla="*/ 126 h 205"/>
              <a:gd name="T44" fmla="*/ 67 w 296"/>
              <a:gd name="T45" fmla="*/ 126 h 205"/>
              <a:gd name="T46" fmla="*/ 30 w 296"/>
              <a:gd name="T47" fmla="*/ 161 h 205"/>
              <a:gd name="T48" fmla="*/ 96 w 296"/>
              <a:gd name="T49" fmla="*/ 137 h 205"/>
              <a:gd name="T50" fmla="*/ 69 w 296"/>
              <a:gd name="T51" fmla="*/ 126 h 205"/>
              <a:gd name="T52" fmla="*/ 68 w 296"/>
              <a:gd name="T53" fmla="*/ 75 h 205"/>
              <a:gd name="T54" fmla="*/ 46 w 296"/>
              <a:gd name="T55" fmla="*/ 97 h 205"/>
              <a:gd name="T56" fmla="*/ 67 w 296"/>
              <a:gd name="T57" fmla="*/ 119 h 205"/>
              <a:gd name="T58" fmla="*/ 69 w 296"/>
              <a:gd name="T59" fmla="*/ 119 h 205"/>
              <a:gd name="T60" fmla="*/ 91 w 296"/>
              <a:gd name="T61" fmla="*/ 97 h 205"/>
              <a:gd name="T62" fmla="*/ 20 w 296"/>
              <a:gd name="T63" fmla="*/ 0 h 205"/>
              <a:gd name="T64" fmla="*/ 0 w 296"/>
              <a:gd name="T65" fmla="*/ 20 h 205"/>
              <a:gd name="T66" fmla="*/ 6 w 296"/>
              <a:gd name="T67" fmla="*/ 199 h 205"/>
              <a:gd name="T68" fmla="*/ 6 w 296"/>
              <a:gd name="T69" fmla="*/ 199 h 205"/>
              <a:gd name="T70" fmla="*/ 20 w 296"/>
              <a:gd name="T71" fmla="*/ 205 h 205"/>
              <a:gd name="T72" fmla="*/ 290 w 296"/>
              <a:gd name="T73" fmla="*/ 199 h 205"/>
              <a:gd name="T74" fmla="*/ 296 w 296"/>
              <a:gd name="T75" fmla="*/ 20 h 205"/>
              <a:gd name="T76" fmla="*/ 290 w 296"/>
              <a:gd name="T77" fmla="*/ 6 h 205"/>
              <a:gd name="T78" fmla="*/ 20 w 296"/>
              <a:gd name="T79" fmla="*/ 0 h 205"/>
              <a:gd name="T80" fmla="*/ 20 w 296"/>
              <a:gd name="T81" fmla="*/ 6 h 205"/>
              <a:gd name="T82" fmla="*/ 7 w 296"/>
              <a:gd name="T83" fmla="*/ 20 h 205"/>
              <a:gd name="T84" fmla="*/ 11 w 296"/>
              <a:gd name="T85" fmla="*/ 195 h 205"/>
              <a:gd name="T86" fmla="*/ 20 w 296"/>
              <a:gd name="T87" fmla="*/ 199 h 205"/>
              <a:gd name="T88" fmla="*/ 286 w 296"/>
              <a:gd name="T89" fmla="*/ 195 h 205"/>
              <a:gd name="T90" fmla="*/ 290 w 296"/>
              <a:gd name="T91" fmla="*/ 20 h 205"/>
              <a:gd name="T92" fmla="*/ 286 w 296"/>
              <a:gd name="T93" fmla="*/ 10 h 205"/>
              <a:gd name="T94" fmla="*/ 151 w 296"/>
              <a:gd name="T95" fmla="*/ 32 h 205"/>
              <a:gd name="T96" fmla="*/ 137 w 296"/>
              <a:gd name="T97" fmla="*/ 32 h 205"/>
              <a:gd name="T98" fmla="*/ 137 w 296"/>
              <a:gd name="T99" fmla="*/ 47 h 205"/>
              <a:gd name="T100" fmla="*/ 151 w 296"/>
              <a:gd name="T101" fmla="*/ 47 h 205"/>
              <a:gd name="T102" fmla="*/ 154 w 296"/>
              <a:gd name="T103" fmla="*/ 39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96" h="205">
                <a:moveTo>
                  <a:pt x="144" y="22"/>
                </a:moveTo>
                <a:cubicBezTo>
                  <a:pt x="149" y="22"/>
                  <a:pt x="153" y="24"/>
                  <a:pt x="156" y="27"/>
                </a:cubicBezTo>
                <a:cubicBezTo>
                  <a:pt x="156" y="28"/>
                  <a:pt x="156" y="28"/>
                  <a:pt x="156" y="28"/>
                </a:cubicBezTo>
                <a:cubicBezTo>
                  <a:pt x="159" y="31"/>
                  <a:pt x="161" y="35"/>
                  <a:pt x="161" y="39"/>
                </a:cubicBezTo>
                <a:cubicBezTo>
                  <a:pt x="161" y="44"/>
                  <a:pt x="159" y="48"/>
                  <a:pt x="156" y="51"/>
                </a:cubicBezTo>
                <a:cubicBezTo>
                  <a:pt x="156" y="52"/>
                  <a:pt x="156" y="52"/>
                  <a:pt x="156" y="52"/>
                </a:cubicBezTo>
                <a:cubicBezTo>
                  <a:pt x="153" y="54"/>
                  <a:pt x="149" y="56"/>
                  <a:pt x="144" y="56"/>
                </a:cubicBezTo>
                <a:cubicBezTo>
                  <a:pt x="139" y="56"/>
                  <a:pt x="135" y="54"/>
                  <a:pt x="132" y="51"/>
                </a:cubicBezTo>
                <a:cubicBezTo>
                  <a:pt x="129" y="48"/>
                  <a:pt x="127" y="44"/>
                  <a:pt x="127" y="39"/>
                </a:cubicBezTo>
                <a:cubicBezTo>
                  <a:pt x="127" y="35"/>
                  <a:pt x="129" y="30"/>
                  <a:pt x="132" y="27"/>
                </a:cubicBezTo>
                <a:cubicBezTo>
                  <a:pt x="135" y="24"/>
                  <a:pt x="139" y="22"/>
                  <a:pt x="144" y="22"/>
                </a:cubicBezTo>
                <a:close/>
                <a:moveTo>
                  <a:pt x="144" y="167"/>
                </a:moveTo>
                <a:cubicBezTo>
                  <a:pt x="142" y="167"/>
                  <a:pt x="141" y="166"/>
                  <a:pt x="141" y="164"/>
                </a:cubicBezTo>
                <a:cubicBezTo>
                  <a:pt x="141" y="162"/>
                  <a:pt x="142" y="161"/>
                  <a:pt x="144" y="161"/>
                </a:cubicBezTo>
                <a:cubicBezTo>
                  <a:pt x="246" y="161"/>
                  <a:pt x="246" y="161"/>
                  <a:pt x="246" y="161"/>
                </a:cubicBezTo>
                <a:cubicBezTo>
                  <a:pt x="248" y="161"/>
                  <a:pt x="249" y="162"/>
                  <a:pt x="249" y="164"/>
                </a:cubicBezTo>
                <a:cubicBezTo>
                  <a:pt x="249" y="166"/>
                  <a:pt x="248" y="167"/>
                  <a:pt x="246" y="167"/>
                </a:cubicBezTo>
                <a:cubicBezTo>
                  <a:pt x="144" y="167"/>
                  <a:pt x="144" y="167"/>
                  <a:pt x="144" y="167"/>
                </a:cubicBezTo>
                <a:close/>
                <a:moveTo>
                  <a:pt x="144" y="139"/>
                </a:moveTo>
                <a:cubicBezTo>
                  <a:pt x="142" y="139"/>
                  <a:pt x="141" y="138"/>
                  <a:pt x="141" y="136"/>
                </a:cubicBezTo>
                <a:cubicBezTo>
                  <a:pt x="141" y="134"/>
                  <a:pt x="142" y="132"/>
                  <a:pt x="144" y="132"/>
                </a:cubicBezTo>
                <a:cubicBezTo>
                  <a:pt x="267" y="132"/>
                  <a:pt x="267" y="132"/>
                  <a:pt x="267" y="132"/>
                </a:cubicBezTo>
                <a:cubicBezTo>
                  <a:pt x="269" y="132"/>
                  <a:pt x="271" y="134"/>
                  <a:pt x="271" y="136"/>
                </a:cubicBezTo>
                <a:cubicBezTo>
                  <a:pt x="271" y="138"/>
                  <a:pt x="269" y="139"/>
                  <a:pt x="267" y="139"/>
                </a:cubicBezTo>
                <a:cubicBezTo>
                  <a:pt x="144" y="139"/>
                  <a:pt x="144" y="139"/>
                  <a:pt x="144" y="139"/>
                </a:cubicBezTo>
                <a:close/>
                <a:moveTo>
                  <a:pt x="68" y="68"/>
                </a:moveTo>
                <a:cubicBezTo>
                  <a:pt x="76" y="68"/>
                  <a:pt x="84" y="71"/>
                  <a:pt x="89" y="76"/>
                </a:cubicBezTo>
                <a:cubicBezTo>
                  <a:pt x="94" y="82"/>
                  <a:pt x="97" y="89"/>
                  <a:pt x="97" y="97"/>
                </a:cubicBezTo>
                <a:cubicBezTo>
                  <a:pt x="97" y="105"/>
                  <a:pt x="94" y="112"/>
                  <a:pt x="89" y="117"/>
                </a:cubicBezTo>
                <a:cubicBezTo>
                  <a:pt x="87" y="119"/>
                  <a:pt x="85" y="120"/>
                  <a:pt x="83" y="122"/>
                </a:cubicBezTo>
                <a:cubicBezTo>
                  <a:pt x="90" y="124"/>
                  <a:pt x="95" y="127"/>
                  <a:pt x="100" y="132"/>
                </a:cubicBezTo>
                <a:cubicBezTo>
                  <a:pt x="100" y="132"/>
                  <a:pt x="100" y="132"/>
                  <a:pt x="100" y="132"/>
                </a:cubicBezTo>
                <a:cubicBezTo>
                  <a:pt x="108" y="140"/>
                  <a:pt x="113" y="152"/>
                  <a:pt x="113" y="164"/>
                </a:cubicBezTo>
                <a:cubicBezTo>
                  <a:pt x="113" y="166"/>
                  <a:pt x="112" y="167"/>
                  <a:pt x="110" y="167"/>
                </a:cubicBezTo>
                <a:cubicBezTo>
                  <a:pt x="27" y="167"/>
                  <a:pt x="27" y="167"/>
                  <a:pt x="27" y="167"/>
                </a:cubicBezTo>
                <a:cubicBezTo>
                  <a:pt x="25" y="167"/>
                  <a:pt x="23" y="166"/>
                  <a:pt x="23" y="164"/>
                </a:cubicBezTo>
                <a:cubicBezTo>
                  <a:pt x="23" y="152"/>
                  <a:pt x="28" y="140"/>
                  <a:pt x="37" y="132"/>
                </a:cubicBezTo>
                <a:cubicBezTo>
                  <a:pt x="37" y="132"/>
                  <a:pt x="37" y="132"/>
                  <a:pt x="37" y="132"/>
                </a:cubicBezTo>
                <a:cubicBezTo>
                  <a:pt x="41" y="127"/>
                  <a:pt x="47" y="124"/>
                  <a:pt x="53" y="122"/>
                </a:cubicBezTo>
                <a:cubicBezTo>
                  <a:pt x="51" y="120"/>
                  <a:pt x="50" y="119"/>
                  <a:pt x="48" y="117"/>
                </a:cubicBezTo>
                <a:cubicBezTo>
                  <a:pt x="43" y="112"/>
                  <a:pt x="39" y="105"/>
                  <a:pt x="39" y="97"/>
                </a:cubicBezTo>
                <a:cubicBezTo>
                  <a:pt x="39" y="89"/>
                  <a:pt x="43" y="82"/>
                  <a:pt x="48" y="76"/>
                </a:cubicBezTo>
                <a:cubicBezTo>
                  <a:pt x="53" y="71"/>
                  <a:pt x="60" y="68"/>
                  <a:pt x="68" y="68"/>
                </a:cubicBezTo>
                <a:close/>
                <a:moveTo>
                  <a:pt x="69" y="126"/>
                </a:moveTo>
                <a:cubicBezTo>
                  <a:pt x="69" y="126"/>
                  <a:pt x="69" y="126"/>
                  <a:pt x="68" y="126"/>
                </a:cubicBezTo>
                <a:cubicBezTo>
                  <a:pt x="68" y="126"/>
                  <a:pt x="68" y="126"/>
                  <a:pt x="67" y="126"/>
                </a:cubicBezTo>
                <a:cubicBezTo>
                  <a:pt x="57" y="126"/>
                  <a:pt x="48" y="130"/>
                  <a:pt x="41" y="137"/>
                </a:cubicBezTo>
                <a:cubicBezTo>
                  <a:pt x="35" y="143"/>
                  <a:pt x="31" y="151"/>
                  <a:pt x="30" y="161"/>
                </a:cubicBezTo>
                <a:cubicBezTo>
                  <a:pt x="106" y="161"/>
                  <a:pt x="106" y="161"/>
                  <a:pt x="106" y="161"/>
                </a:cubicBezTo>
                <a:cubicBezTo>
                  <a:pt x="106" y="151"/>
                  <a:pt x="102" y="143"/>
                  <a:pt x="96" y="137"/>
                </a:cubicBezTo>
                <a:cubicBezTo>
                  <a:pt x="95" y="137"/>
                  <a:pt x="95" y="137"/>
                  <a:pt x="95" y="137"/>
                </a:cubicBezTo>
                <a:cubicBezTo>
                  <a:pt x="89" y="130"/>
                  <a:pt x="80" y="126"/>
                  <a:pt x="69" y="126"/>
                </a:cubicBezTo>
                <a:close/>
                <a:moveTo>
                  <a:pt x="84" y="81"/>
                </a:moveTo>
                <a:cubicBezTo>
                  <a:pt x="80" y="77"/>
                  <a:pt x="74" y="75"/>
                  <a:pt x="68" y="75"/>
                </a:cubicBezTo>
                <a:cubicBezTo>
                  <a:pt x="62" y="75"/>
                  <a:pt x="57" y="77"/>
                  <a:pt x="53" y="81"/>
                </a:cubicBezTo>
                <a:cubicBezTo>
                  <a:pt x="49" y="85"/>
                  <a:pt x="46" y="91"/>
                  <a:pt x="46" y="97"/>
                </a:cubicBezTo>
                <a:cubicBezTo>
                  <a:pt x="46" y="103"/>
                  <a:pt x="49" y="108"/>
                  <a:pt x="53" y="113"/>
                </a:cubicBezTo>
                <a:cubicBezTo>
                  <a:pt x="56" y="116"/>
                  <a:pt x="62" y="119"/>
                  <a:pt x="67" y="119"/>
                </a:cubicBezTo>
                <a:cubicBezTo>
                  <a:pt x="68" y="119"/>
                  <a:pt x="68" y="119"/>
                  <a:pt x="68" y="119"/>
                </a:cubicBezTo>
                <a:cubicBezTo>
                  <a:pt x="69" y="119"/>
                  <a:pt x="69" y="119"/>
                  <a:pt x="69" y="119"/>
                </a:cubicBezTo>
                <a:cubicBezTo>
                  <a:pt x="75" y="119"/>
                  <a:pt x="80" y="116"/>
                  <a:pt x="84" y="113"/>
                </a:cubicBezTo>
                <a:cubicBezTo>
                  <a:pt x="88" y="108"/>
                  <a:pt x="91" y="103"/>
                  <a:pt x="91" y="97"/>
                </a:cubicBezTo>
                <a:cubicBezTo>
                  <a:pt x="91" y="91"/>
                  <a:pt x="88" y="85"/>
                  <a:pt x="84" y="81"/>
                </a:cubicBezTo>
                <a:close/>
                <a:moveTo>
                  <a:pt x="20" y="0"/>
                </a:moveTo>
                <a:cubicBezTo>
                  <a:pt x="14" y="0"/>
                  <a:pt x="9" y="2"/>
                  <a:pt x="6" y="6"/>
                </a:cubicBezTo>
                <a:cubicBezTo>
                  <a:pt x="2" y="9"/>
                  <a:pt x="0" y="14"/>
                  <a:pt x="0" y="20"/>
                </a:cubicBezTo>
                <a:cubicBezTo>
                  <a:pt x="0" y="185"/>
                  <a:pt x="0" y="185"/>
                  <a:pt x="0" y="185"/>
                </a:cubicBezTo>
                <a:cubicBezTo>
                  <a:pt x="0" y="191"/>
                  <a:pt x="2" y="196"/>
                  <a:pt x="6" y="199"/>
                </a:cubicBezTo>
                <a:cubicBezTo>
                  <a:pt x="6" y="199"/>
                  <a:pt x="6" y="199"/>
                  <a:pt x="6" y="199"/>
                </a:cubicBezTo>
                <a:cubicBezTo>
                  <a:pt x="6" y="199"/>
                  <a:pt x="6" y="199"/>
                  <a:pt x="6" y="199"/>
                </a:cubicBezTo>
                <a:cubicBezTo>
                  <a:pt x="6" y="199"/>
                  <a:pt x="6" y="199"/>
                  <a:pt x="6" y="199"/>
                </a:cubicBezTo>
                <a:cubicBezTo>
                  <a:pt x="9" y="203"/>
                  <a:pt x="15" y="205"/>
                  <a:pt x="20" y="205"/>
                </a:cubicBezTo>
                <a:cubicBezTo>
                  <a:pt x="276" y="205"/>
                  <a:pt x="276" y="205"/>
                  <a:pt x="276" y="205"/>
                </a:cubicBezTo>
                <a:cubicBezTo>
                  <a:pt x="282" y="205"/>
                  <a:pt x="287" y="203"/>
                  <a:pt x="290" y="199"/>
                </a:cubicBezTo>
                <a:cubicBezTo>
                  <a:pt x="294" y="196"/>
                  <a:pt x="296" y="191"/>
                  <a:pt x="296" y="185"/>
                </a:cubicBezTo>
                <a:cubicBezTo>
                  <a:pt x="296" y="20"/>
                  <a:pt x="296" y="20"/>
                  <a:pt x="296" y="20"/>
                </a:cubicBezTo>
                <a:cubicBezTo>
                  <a:pt x="296" y="14"/>
                  <a:pt x="294" y="9"/>
                  <a:pt x="290" y="6"/>
                </a:cubicBezTo>
                <a:cubicBezTo>
                  <a:pt x="290" y="6"/>
                  <a:pt x="290" y="6"/>
                  <a:pt x="290" y="6"/>
                </a:cubicBezTo>
                <a:cubicBezTo>
                  <a:pt x="287" y="2"/>
                  <a:pt x="282" y="0"/>
                  <a:pt x="276" y="0"/>
                </a:cubicBezTo>
                <a:cubicBezTo>
                  <a:pt x="20" y="0"/>
                  <a:pt x="20" y="0"/>
                  <a:pt x="20" y="0"/>
                </a:cubicBezTo>
                <a:close/>
                <a:moveTo>
                  <a:pt x="276" y="6"/>
                </a:moveTo>
                <a:cubicBezTo>
                  <a:pt x="20" y="6"/>
                  <a:pt x="20" y="6"/>
                  <a:pt x="20" y="6"/>
                </a:cubicBezTo>
                <a:cubicBezTo>
                  <a:pt x="16" y="6"/>
                  <a:pt x="13" y="8"/>
                  <a:pt x="11" y="10"/>
                </a:cubicBezTo>
                <a:cubicBezTo>
                  <a:pt x="8" y="13"/>
                  <a:pt x="7" y="16"/>
                  <a:pt x="7" y="20"/>
                </a:cubicBezTo>
                <a:cubicBezTo>
                  <a:pt x="7" y="185"/>
                  <a:pt x="7" y="185"/>
                  <a:pt x="7" y="185"/>
                </a:cubicBezTo>
                <a:cubicBezTo>
                  <a:pt x="7" y="189"/>
                  <a:pt x="8" y="192"/>
                  <a:pt x="11" y="195"/>
                </a:cubicBezTo>
                <a:cubicBezTo>
                  <a:pt x="11" y="195"/>
                  <a:pt x="11" y="195"/>
                  <a:pt x="11" y="195"/>
                </a:cubicBezTo>
                <a:cubicBezTo>
                  <a:pt x="13" y="197"/>
                  <a:pt x="16" y="199"/>
                  <a:pt x="20" y="199"/>
                </a:cubicBezTo>
                <a:cubicBezTo>
                  <a:pt x="276" y="199"/>
                  <a:pt x="276" y="199"/>
                  <a:pt x="276" y="199"/>
                </a:cubicBezTo>
                <a:cubicBezTo>
                  <a:pt x="280" y="199"/>
                  <a:pt x="283" y="197"/>
                  <a:pt x="286" y="195"/>
                </a:cubicBezTo>
                <a:cubicBezTo>
                  <a:pt x="288" y="192"/>
                  <a:pt x="290" y="189"/>
                  <a:pt x="290" y="185"/>
                </a:cubicBezTo>
                <a:cubicBezTo>
                  <a:pt x="290" y="20"/>
                  <a:pt x="290" y="20"/>
                  <a:pt x="290" y="20"/>
                </a:cubicBezTo>
                <a:cubicBezTo>
                  <a:pt x="290" y="16"/>
                  <a:pt x="288" y="13"/>
                  <a:pt x="286" y="10"/>
                </a:cubicBezTo>
                <a:cubicBezTo>
                  <a:pt x="286" y="10"/>
                  <a:pt x="286" y="10"/>
                  <a:pt x="286" y="10"/>
                </a:cubicBezTo>
                <a:cubicBezTo>
                  <a:pt x="283" y="8"/>
                  <a:pt x="280" y="6"/>
                  <a:pt x="276" y="6"/>
                </a:cubicBezTo>
                <a:close/>
                <a:moveTo>
                  <a:pt x="151" y="32"/>
                </a:moveTo>
                <a:cubicBezTo>
                  <a:pt x="149" y="30"/>
                  <a:pt x="147" y="29"/>
                  <a:pt x="144" y="29"/>
                </a:cubicBezTo>
                <a:cubicBezTo>
                  <a:pt x="141" y="29"/>
                  <a:pt x="139" y="30"/>
                  <a:pt x="137" y="32"/>
                </a:cubicBezTo>
                <a:cubicBezTo>
                  <a:pt x="135" y="34"/>
                  <a:pt x="134" y="36"/>
                  <a:pt x="134" y="39"/>
                </a:cubicBezTo>
                <a:cubicBezTo>
                  <a:pt x="134" y="42"/>
                  <a:pt x="135" y="45"/>
                  <a:pt x="137" y="47"/>
                </a:cubicBezTo>
                <a:cubicBezTo>
                  <a:pt x="139" y="48"/>
                  <a:pt x="141" y="50"/>
                  <a:pt x="144" y="50"/>
                </a:cubicBezTo>
                <a:cubicBezTo>
                  <a:pt x="147" y="50"/>
                  <a:pt x="149" y="48"/>
                  <a:pt x="151" y="47"/>
                </a:cubicBezTo>
                <a:cubicBezTo>
                  <a:pt x="151" y="47"/>
                  <a:pt x="151" y="47"/>
                  <a:pt x="151" y="47"/>
                </a:cubicBezTo>
                <a:cubicBezTo>
                  <a:pt x="153" y="45"/>
                  <a:pt x="154" y="42"/>
                  <a:pt x="154" y="39"/>
                </a:cubicBezTo>
                <a:cubicBezTo>
                  <a:pt x="154" y="37"/>
                  <a:pt x="153" y="34"/>
                  <a:pt x="151" y="32"/>
                </a:cubicBezTo>
                <a:close/>
              </a:path>
            </a:pathLst>
          </a:custGeom>
          <a:solidFill>
            <a:srgbClr val="403E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任意多边形 2"/>
          <p:cNvSpPr/>
          <p:nvPr/>
        </p:nvSpPr>
        <p:spPr>
          <a:xfrm>
            <a:off x="1681163" y="2855914"/>
            <a:ext cx="447675" cy="492125"/>
          </a:xfrm>
          <a:custGeom>
            <a:avLst/>
            <a:gdLst>
              <a:gd name="connsiteX0" fmla="*/ 0 w 561975"/>
              <a:gd name="connsiteY0" fmla="*/ 0 h 547688"/>
              <a:gd name="connsiteX1" fmla="*/ 552450 w 561975"/>
              <a:gd name="connsiteY1" fmla="*/ 547688 h 547688"/>
              <a:gd name="connsiteX2" fmla="*/ 561975 w 561975"/>
              <a:gd name="connsiteY2" fmla="*/ 0 h 547688"/>
              <a:gd name="connsiteX3" fmla="*/ 0 w 561975"/>
              <a:gd name="connsiteY3" fmla="*/ 0 h 547688"/>
              <a:gd name="connsiteX0-1" fmla="*/ 0 w 576263"/>
              <a:gd name="connsiteY0-2" fmla="*/ 0 h 547688"/>
              <a:gd name="connsiteX1-3" fmla="*/ 566738 w 576263"/>
              <a:gd name="connsiteY1-4" fmla="*/ 547688 h 547688"/>
              <a:gd name="connsiteX2-5" fmla="*/ 576263 w 576263"/>
              <a:gd name="connsiteY2-6" fmla="*/ 0 h 547688"/>
              <a:gd name="connsiteX3-7" fmla="*/ 0 w 576263"/>
              <a:gd name="connsiteY3-8" fmla="*/ 0 h 547688"/>
              <a:gd name="connsiteX0-9" fmla="*/ 0 w 576263"/>
              <a:gd name="connsiteY0-10" fmla="*/ 0 h 571500"/>
              <a:gd name="connsiteX1-11" fmla="*/ 566738 w 576263"/>
              <a:gd name="connsiteY1-12" fmla="*/ 571500 h 571500"/>
              <a:gd name="connsiteX2-13" fmla="*/ 576263 w 576263"/>
              <a:gd name="connsiteY2-14" fmla="*/ 0 h 571500"/>
              <a:gd name="connsiteX3-15" fmla="*/ 0 w 576263"/>
              <a:gd name="connsiteY3-16" fmla="*/ 0 h 571500"/>
              <a:gd name="connsiteX0-17" fmla="*/ 0 w 576263"/>
              <a:gd name="connsiteY0-18" fmla="*/ 0 h 576263"/>
              <a:gd name="connsiteX1-19" fmla="*/ 571335 w 576263"/>
              <a:gd name="connsiteY1-20" fmla="*/ 576263 h 576263"/>
              <a:gd name="connsiteX2-21" fmla="*/ 576263 w 576263"/>
              <a:gd name="connsiteY2-22" fmla="*/ 0 h 576263"/>
              <a:gd name="connsiteX3-23" fmla="*/ 0 w 576263"/>
              <a:gd name="connsiteY3-24" fmla="*/ 0 h 576263"/>
              <a:gd name="connsiteX0-25" fmla="*/ 0 w 576448"/>
              <a:gd name="connsiteY0-26" fmla="*/ 0 h 576263"/>
              <a:gd name="connsiteX1-27" fmla="*/ 575933 w 576448"/>
              <a:gd name="connsiteY1-28" fmla="*/ 576263 h 576263"/>
              <a:gd name="connsiteX2-29" fmla="*/ 576263 w 576448"/>
              <a:gd name="connsiteY2-30" fmla="*/ 0 h 576263"/>
              <a:gd name="connsiteX3-31" fmla="*/ 0 w 576448"/>
              <a:gd name="connsiteY3-32" fmla="*/ 0 h 57626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576448" h="576263">
                <a:moveTo>
                  <a:pt x="0" y="0"/>
                </a:moveTo>
                <a:lnTo>
                  <a:pt x="575933" y="576263"/>
                </a:lnTo>
                <a:cubicBezTo>
                  <a:pt x="577576" y="384175"/>
                  <a:pt x="574620" y="192088"/>
                  <a:pt x="576263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619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defRPr/>
            </a:pPr>
            <a:endParaRPr lang="zh-CN" altLang="en-US" sz="1013" noProof="1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124075" y="2857500"/>
            <a:ext cx="7019925" cy="49371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0" tIns="0" rIns="135000" bIns="0" anchor="ctr"/>
          <a:lstStyle/>
          <a:p>
            <a:pPr algn="ctr" fontAlgn="base">
              <a:defRPr/>
            </a:pPr>
            <a:r>
              <a:rPr lang="en-US" altLang="zh-CN" sz="2100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https://www.freeppt7.com</a:t>
            </a:r>
          </a:p>
        </p:txBody>
      </p:sp>
      <p:sp>
        <p:nvSpPr>
          <p:cNvPr id="7" name="矩形 6"/>
          <p:cNvSpPr/>
          <p:nvPr/>
        </p:nvSpPr>
        <p:spPr>
          <a:xfrm>
            <a:off x="0" y="2282825"/>
            <a:ext cx="6985000" cy="58102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l" fontAlgn="base">
              <a:defRPr/>
            </a:pPr>
            <a:r>
              <a:rPr lang="zh-CN" altLang="en-US" sz="2400" spc="150" noProof="1">
                <a:solidFill>
                  <a:srgbClr val="FFFFFF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</a:t>
            </a:r>
            <a:r>
              <a:rPr sz="1800" spc="150" noProof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Best PPT templates for free download</a:t>
            </a:r>
          </a:p>
        </p:txBody>
      </p:sp>
      <p:sp>
        <p:nvSpPr>
          <p:cNvPr id="6" name="直角三角形 5"/>
          <p:cNvSpPr/>
          <p:nvPr/>
        </p:nvSpPr>
        <p:spPr>
          <a:xfrm>
            <a:off x="6983413" y="2279650"/>
            <a:ext cx="641350" cy="584200"/>
          </a:xfrm>
          <a:prstGeom prst="rtTriangle">
            <a:avLst/>
          </a:prstGeom>
          <a:solidFill>
            <a:srgbClr val="007C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defRPr/>
            </a:pPr>
            <a:endParaRPr lang="zh-CN" altLang="en-US" sz="1013" noProof="1">
              <a:solidFill>
                <a:prstClr val="white"/>
              </a:solidFill>
            </a:endParaRPr>
          </a:p>
        </p:txBody>
      </p:sp>
      <p:sp>
        <p:nvSpPr>
          <p:cNvPr id="15365" name="矩形 11"/>
          <p:cNvSpPr/>
          <p:nvPr/>
        </p:nvSpPr>
        <p:spPr>
          <a:xfrm>
            <a:off x="1982788" y="2940051"/>
            <a:ext cx="5178425" cy="1270000"/>
          </a:xfrm>
          <a:prstGeom prst="rect">
            <a:avLst/>
          </a:prstGeom>
          <a:noFill/>
          <a:ln w="25400">
            <a:noFill/>
          </a:ln>
        </p:spPr>
        <p:txBody>
          <a:bodyPr anchor="ctr"/>
          <a:lstStyle/>
          <a:p>
            <a:pPr>
              <a:lnSpc>
                <a:spcPts val="1800"/>
              </a:lnSpc>
            </a:pPr>
            <a:r>
              <a:rPr lang="en-US" altLang="zh-CN" sz="900" dirty="0">
                <a:solidFill>
                  <a:srgbClr val="4A452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pic>
        <p:nvPicPr>
          <p:cNvPr id="15366" name="图片 4" descr="logo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0788" y="633414"/>
            <a:ext cx="4162425" cy="96043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5000">
        <p14:reveal/>
      </p:transition>
    </mc:Choice>
    <mc:Fallback xmlns="">
      <p:transition spd="slow" advClick="0" advTm="5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矩形 101"/>
          <p:cNvSpPr/>
          <p:nvPr/>
        </p:nvSpPr>
        <p:spPr>
          <a:xfrm>
            <a:off x="4429745" y="2992375"/>
            <a:ext cx="4100578" cy="552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51435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50" b="0" i="0" u="none" strike="noStrike" kern="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Lorem ipsum dolor sit amet, consectetur adipiscing elit. Donec luctus nibh sit amet sem vulputate venenatis bibendum orci pulvinar. </a:t>
            </a:r>
          </a:p>
        </p:txBody>
      </p:sp>
      <p:cxnSp>
        <p:nvCxnSpPr>
          <p:cNvPr id="73" name="직선 연결선 178"/>
          <p:cNvCxnSpPr/>
          <p:nvPr/>
        </p:nvCxnSpPr>
        <p:spPr>
          <a:xfrm>
            <a:off x="3469562" y="4045293"/>
            <a:ext cx="275996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78" name="직선 연결선 181"/>
          <p:cNvCxnSpPr/>
          <p:nvPr/>
        </p:nvCxnSpPr>
        <p:spPr>
          <a:xfrm>
            <a:off x="2682121" y="3807910"/>
            <a:ext cx="787442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103" name="직선 연결선 182"/>
          <p:cNvCxnSpPr/>
          <p:nvPr/>
        </p:nvCxnSpPr>
        <p:spPr>
          <a:xfrm>
            <a:off x="4216611" y="4045293"/>
            <a:ext cx="141629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sp>
        <p:nvSpPr>
          <p:cNvPr id="125" name="Freeform 6"/>
          <p:cNvSpPr/>
          <p:nvPr/>
        </p:nvSpPr>
        <p:spPr bwMode="auto">
          <a:xfrm>
            <a:off x="1274051" y="2012131"/>
            <a:ext cx="246920" cy="246920"/>
          </a:xfrm>
          <a:custGeom>
            <a:avLst/>
            <a:gdLst>
              <a:gd name="T0" fmla="*/ 332 w 332"/>
              <a:gd name="T1" fmla="*/ 159 h 332"/>
              <a:gd name="T2" fmla="*/ 317 w 332"/>
              <a:gd name="T3" fmla="*/ 155 h 332"/>
              <a:gd name="T4" fmla="*/ 289 w 332"/>
              <a:gd name="T5" fmla="*/ 143 h 332"/>
              <a:gd name="T6" fmla="*/ 265 w 332"/>
              <a:gd name="T7" fmla="*/ 128 h 332"/>
              <a:gd name="T8" fmla="*/ 242 w 332"/>
              <a:gd name="T9" fmla="*/ 111 h 332"/>
              <a:gd name="T10" fmla="*/ 221 w 332"/>
              <a:gd name="T11" fmla="*/ 90 h 332"/>
              <a:gd name="T12" fmla="*/ 203 w 332"/>
              <a:gd name="T13" fmla="*/ 67 h 332"/>
              <a:gd name="T14" fmla="*/ 188 w 332"/>
              <a:gd name="T15" fmla="*/ 41 h 332"/>
              <a:gd name="T16" fmla="*/ 177 w 332"/>
              <a:gd name="T17" fmla="*/ 15 h 332"/>
              <a:gd name="T18" fmla="*/ 159 w 332"/>
              <a:gd name="T19" fmla="*/ 0 h 332"/>
              <a:gd name="T20" fmla="*/ 154 w 332"/>
              <a:gd name="T21" fmla="*/ 15 h 332"/>
              <a:gd name="T22" fmla="*/ 143 w 332"/>
              <a:gd name="T23" fmla="*/ 41 h 332"/>
              <a:gd name="T24" fmla="*/ 128 w 332"/>
              <a:gd name="T25" fmla="*/ 67 h 332"/>
              <a:gd name="T26" fmla="*/ 111 w 332"/>
              <a:gd name="T27" fmla="*/ 90 h 332"/>
              <a:gd name="T28" fmla="*/ 91 w 332"/>
              <a:gd name="T29" fmla="*/ 111 h 332"/>
              <a:gd name="T30" fmla="*/ 68 w 332"/>
              <a:gd name="T31" fmla="*/ 128 h 332"/>
              <a:gd name="T32" fmla="*/ 42 w 332"/>
              <a:gd name="T33" fmla="*/ 143 h 332"/>
              <a:gd name="T34" fmla="*/ 15 w 332"/>
              <a:gd name="T35" fmla="*/ 155 h 332"/>
              <a:gd name="T36" fmla="*/ 0 w 332"/>
              <a:gd name="T37" fmla="*/ 173 h 332"/>
              <a:gd name="T38" fmla="*/ 15 w 332"/>
              <a:gd name="T39" fmla="*/ 177 h 332"/>
              <a:gd name="T40" fmla="*/ 42 w 332"/>
              <a:gd name="T41" fmla="*/ 189 h 332"/>
              <a:gd name="T42" fmla="*/ 68 w 332"/>
              <a:gd name="T43" fmla="*/ 202 h 332"/>
              <a:gd name="T44" fmla="*/ 91 w 332"/>
              <a:gd name="T45" fmla="*/ 221 h 332"/>
              <a:gd name="T46" fmla="*/ 111 w 332"/>
              <a:gd name="T47" fmla="*/ 242 h 332"/>
              <a:gd name="T48" fmla="*/ 128 w 332"/>
              <a:gd name="T49" fmla="*/ 265 h 332"/>
              <a:gd name="T50" fmla="*/ 143 w 332"/>
              <a:gd name="T51" fmla="*/ 290 h 332"/>
              <a:gd name="T52" fmla="*/ 154 w 332"/>
              <a:gd name="T53" fmla="*/ 317 h 332"/>
              <a:gd name="T54" fmla="*/ 174 w 332"/>
              <a:gd name="T55" fmla="*/ 332 h 332"/>
              <a:gd name="T56" fmla="*/ 177 w 332"/>
              <a:gd name="T57" fmla="*/ 317 h 332"/>
              <a:gd name="T58" fmla="*/ 188 w 332"/>
              <a:gd name="T59" fmla="*/ 290 h 332"/>
              <a:gd name="T60" fmla="*/ 203 w 332"/>
              <a:gd name="T61" fmla="*/ 265 h 332"/>
              <a:gd name="T62" fmla="*/ 221 w 332"/>
              <a:gd name="T63" fmla="*/ 242 h 332"/>
              <a:gd name="T64" fmla="*/ 242 w 332"/>
              <a:gd name="T65" fmla="*/ 221 h 332"/>
              <a:gd name="T66" fmla="*/ 265 w 332"/>
              <a:gd name="T67" fmla="*/ 202 h 332"/>
              <a:gd name="T68" fmla="*/ 289 w 332"/>
              <a:gd name="T69" fmla="*/ 189 h 332"/>
              <a:gd name="T70" fmla="*/ 317 w 332"/>
              <a:gd name="T71" fmla="*/ 177 h 332"/>
              <a:gd name="T72" fmla="*/ 332 w 332"/>
              <a:gd name="T73" fmla="*/ 173 h 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332" h="332">
                <a:moveTo>
                  <a:pt x="332" y="173"/>
                </a:moveTo>
                <a:lnTo>
                  <a:pt x="332" y="159"/>
                </a:lnTo>
                <a:lnTo>
                  <a:pt x="332" y="159"/>
                </a:lnTo>
                <a:lnTo>
                  <a:pt x="317" y="155"/>
                </a:lnTo>
                <a:lnTo>
                  <a:pt x="303" y="149"/>
                </a:lnTo>
                <a:lnTo>
                  <a:pt x="289" y="143"/>
                </a:lnTo>
                <a:lnTo>
                  <a:pt x="277" y="137"/>
                </a:lnTo>
                <a:lnTo>
                  <a:pt x="265" y="128"/>
                </a:lnTo>
                <a:lnTo>
                  <a:pt x="253" y="120"/>
                </a:lnTo>
                <a:lnTo>
                  <a:pt x="242" y="111"/>
                </a:lnTo>
                <a:lnTo>
                  <a:pt x="231" y="101"/>
                </a:lnTo>
                <a:lnTo>
                  <a:pt x="221" y="90"/>
                </a:lnTo>
                <a:lnTo>
                  <a:pt x="211" y="79"/>
                </a:lnTo>
                <a:lnTo>
                  <a:pt x="203" y="67"/>
                </a:lnTo>
                <a:lnTo>
                  <a:pt x="196" y="55"/>
                </a:lnTo>
                <a:lnTo>
                  <a:pt x="188" y="41"/>
                </a:lnTo>
                <a:lnTo>
                  <a:pt x="182" y="28"/>
                </a:lnTo>
                <a:lnTo>
                  <a:pt x="177" y="15"/>
                </a:lnTo>
                <a:lnTo>
                  <a:pt x="174" y="0"/>
                </a:lnTo>
                <a:lnTo>
                  <a:pt x="159" y="0"/>
                </a:lnTo>
                <a:lnTo>
                  <a:pt x="159" y="0"/>
                </a:lnTo>
                <a:lnTo>
                  <a:pt x="154" y="15"/>
                </a:lnTo>
                <a:lnTo>
                  <a:pt x="149" y="28"/>
                </a:lnTo>
                <a:lnTo>
                  <a:pt x="143" y="41"/>
                </a:lnTo>
                <a:lnTo>
                  <a:pt x="137" y="55"/>
                </a:lnTo>
                <a:lnTo>
                  <a:pt x="128" y="67"/>
                </a:lnTo>
                <a:lnTo>
                  <a:pt x="120" y="79"/>
                </a:lnTo>
                <a:lnTo>
                  <a:pt x="111" y="90"/>
                </a:lnTo>
                <a:lnTo>
                  <a:pt x="102" y="101"/>
                </a:lnTo>
                <a:lnTo>
                  <a:pt x="91" y="111"/>
                </a:lnTo>
                <a:lnTo>
                  <a:pt x="80" y="120"/>
                </a:lnTo>
                <a:lnTo>
                  <a:pt x="68" y="128"/>
                </a:lnTo>
                <a:lnTo>
                  <a:pt x="55" y="137"/>
                </a:lnTo>
                <a:lnTo>
                  <a:pt x="42" y="143"/>
                </a:lnTo>
                <a:lnTo>
                  <a:pt x="29" y="149"/>
                </a:lnTo>
                <a:lnTo>
                  <a:pt x="15" y="155"/>
                </a:lnTo>
                <a:lnTo>
                  <a:pt x="0" y="159"/>
                </a:lnTo>
                <a:lnTo>
                  <a:pt x="0" y="173"/>
                </a:lnTo>
                <a:lnTo>
                  <a:pt x="0" y="173"/>
                </a:lnTo>
                <a:lnTo>
                  <a:pt x="15" y="177"/>
                </a:lnTo>
                <a:lnTo>
                  <a:pt x="29" y="183"/>
                </a:lnTo>
                <a:lnTo>
                  <a:pt x="42" y="189"/>
                </a:lnTo>
                <a:lnTo>
                  <a:pt x="55" y="195"/>
                </a:lnTo>
                <a:lnTo>
                  <a:pt x="68" y="202"/>
                </a:lnTo>
                <a:lnTo>
                  <a:pt x="80" y="211"/>
                </a:lnTo>
                <a:lnTo>
                  <a:pt x="91" y="221"/>
                </a:lnTo>
                <a:lnTo>
                  <a:pt x="102" y="231"/>
                </a:lnTo>
                <a:lnTo>
                  <a:pt x="111" y="242"/>
                </a:lnTo>
                <a:lnTo>
                  <a:pt x="120" y="252"/>
                </a:lnTo>
                <a:lnTo>
                  <a:pt x="128" y="265"/>
                </a:lnTo>
                <a:lnTo>
                  <a:pt x="137" y="277"/>
                </a:lnTo>
                <a:lnTo>
                  <a:pt x="143" y="290"/>
                </a:lnTo>
                <a:lnTo>
                  <a:pt x="149" y="304"/>
                </a:lnTo>
                <a:lnTo>
                  <a:pt x="154" y="317"/>
                </a:lnTo>
                <a:lnTo>
                  <a:pt x="159" y="332"/>
                </a:lnTo>
                <a:lnTo>
                  <a:pt x="174" y="332"/>
                </a:lnTo>
                <a:lnTo>
                  <a:pt x="174" y="332"/>
                </a:lnTo>
                <a:lnTo>
                  <a:pt x="177" y="317"/>
                </a:lnTo>
                <a:lnTo>
                  <a:pt x="182" y="304"/>
                </a:lnTo>
                <a:lnTo>
                  <a:pt x="188" y="290"/>
                </a:lnTo>
                <a:lnTo>
                  <a:pt x="196" y="277"/>
                </a:lnTo>
                <a:lnTo>
                  <a:pt x="203" y="265"/>
                </a:lnTo>
                <a:lnTo>
                  <a:pt x="211" y="252"/>
                </a:lnTo>
                <a:lnTo>
                  <a:pt x="221" y="242"/>
                </a:lnTo>
                <a:lnTo>
                  <a:pt x="231" y="231"/>
                </a:lnTo>
                <a:lnTo>
                  <a:pt x="242" y="221"/>
                </a:lnTo>
                <a:lnTo>
                  <a:pt x="253" y="211"/>
                </a:lnTo>
                <a:lnTo>
                  <a:pt x="265" y="202"/>
                </a:lnTo>
                <a:lnTo>
                  <a:pt x="277" y="195"/>
                </a:lnTo>
                <a:lnTo>
                  <a:pt x="289" y="189"/>
                </a:lnTo>
                <a:lnTo>
                  <a:pt x="303" y="183"/>
                </a:lnTo>
                <a:lnTo>
                  <a:pt x="317" y="177"/>
                </a:lnTo>
                <a:lnTo>
                  <a:pt x="332" y="173"/>
                </a:lnTo>
                <a:lnTo>
                  <a:pt x="332" y="173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26" name="Freeform 7"/>
          <p:cNvSpPr>
            <a:spLocks noEditPoints="1"/>
          </p:cNvSpPr>
          <p:nvPr/>
        </p:nvSpPr>
        <p:spPr bwMode="auto">
          <a:xfrm>
            <a:off x="1253227" y="1989817"/>
            <a:ext cx="290057" cy="291545"/>
          </a:xfrm>
          <a:custGeom>
            <a:avLst/>
            <a:gdLst>
              <a:gd name="T0" fmla="*/ 188 w 390"/>
              <a:gd name="T1" fmla="*/ 390 h 390"/>
              <a:gd name="T2" fmla="*/ 173 w 390"/>
              <a:gd name="T3" fmla="*/ 386 h 390"/>
              <a:gd name="T4" fmla="*/ 164 w 390"/>
              <a:gd name="T5" fmla="*/ 377 h 390"/>
              <a:gd name="T6" fmla="*/ 160 w 390"/>
              <a:gd name="T7" fmla="*/ 368 h 390"/>
              <a:gd name="T8" fmla="*/ 147 w 390"/>
              <a:gd name="T9" fmla="*/ 332 h 390"/>
              <a:gd name="T10" fmla="*/ 126 w 390"/>
              <a:gd name="T11" fmla="*/ 300 h 390"/>
              <a:gd name="T12" fmla="*/ 100 w 390"/>
              <a:gd name="T13" fmla="*/ 272 h 390"/>
              <a:gd name="T14" fmla="*/ 70 w 390"/>
              <a:gd name="T15" fmla="*/ 250 h 390"/>
              <a:gd name="T16" fmla="*/ 34 w 390"/>
              <a:gd name="T17" fmla="*/ 234 h 390"/>
              <a:gd name="T18" fmla="*/ 17 w 390"/>
              <a:gd name="T19" fmla="*/ 229 h 390"/>
              <a:gd name="T20" fmla="*/ 6 w 390"/>
              <a:gd name="T21" fmla="*/ 221 h 390"/>
              <a:gd name="T22" fmla="*/ 0 w 390"/>
              <a:gd name="T23" fmla="*/ 207 h 390"/>
              <a:gd name="T24" fmla="*/ 0 w 390"/>
              <a:gd name="T25" fmla="*/ 188 h 390"/>
              <a:gd name="T26" fmla="*/ 4 w 390"/>
              <a:gd name="T27" fmla="*/ 174 h 390"/>
              <a:gd name="T28" fmla="*/ 14 w 390"/>
              <a:gd name="T29" fmla="*/ 163 h 390"/>
              <a:gd name="T30" fmla="*/ 22 w 390"/>
              <a:gd name="T31" fmla="*/ 160 h 390"/>
              <a:gd name="T32" fmla="*/ 59 w 390"/>
              <a:gd name="T33" fmla="*/ 146 h 390"/>
              <a:gd name="T34" fmla="*/ 90 w 390"/>
              <a:gd name="T35" fmla="*/ 125 h 390"/>
              <a:gd name="T36" fmla="*/ 118 w 390"/>
              <a:gd name="T37" fmla="*/ 100 h 390"/>
              <a:gd name="T38" fmla="*/ 140 w 390"/>
              <a:gd name="T39" fmla="*/ 69 h 390"/>
              <a:gd name="T40" fmla="*/ 156 w 390"/>
              <a:gd name="T41" fmla="*/ 34 h 390"/>
              <a:gd name="T42" fmla="*/ 161 w 390"/>
              <a:gd name="T43" fmla="*/ 17 h 390"/>
              <a:gd name="T44" fmla="*/ 170 w 390"/>
              <a:gd name="T45" fmla="*/ 6 h 390"/>
              <a:gd name="T46" fmla="*/ 183 w 390"/>
              <a:gd name="T47" fmla="*/ 0 h 390"/>
              <a:gd name="T48" fmla="*/ 203 w 390"/>
              <a:gd name="T49" fmla="*/ 0 h 390"/>
              <a:gd name="T50" fmla="*/ 216 w 390"/>
              <a:gd name="T51" fmla="*/ 3 h 390"/>
              <a:gd name="T52" fmla="*/ 227 w 390"/>
              <a:gd name="T53" fmla="*/ 13 h 390"/>
              <a:gd name="T54" fmla="*/ 231 w 390"/>
              <a:gd name="T55" fmla="*/ 22 h 390"/>
              <a:gd name="T56" fmla="*/ 244 w 390"/>
              <a:gd name="T57" fmla="*/ 58 h 390"/>
              <a:gd name="T58" fmla="*/ 264 w 390"/>
              <a:gd name="T59" fmla="*/ 90 h 390"/>
              <a:gd name="T60" fmla="*/ 289 w 390"/>
              <a:gd name="T61" fmla="*/ 118 h 390"/>
              <a:gd name="T62" fmla="*/ 321 w 390"/>
              <a:gd name="T63" fmla="*/ 140 h 390"/>
              <a:gd name="T64" fmla="*/ 355 w 390"/>
              <a:gd name="T65" fmla="*/ 156 h 390"/>
              <a:gd name="T66" fmla="*/ 372 w 390"/>
              <a:gd name="T67" fmla="*/ 161 h 390"/>
              <a:gd name="T68" fmla="*/ 384 w 390"/>
              <a:gd name="T69" fmla="*/ 169 h 390"/>
              <a:gd name="T70" fmla="*/ 389 w 390"/>
              <a:gd name="T71" fmla="*/ 183 h 390"/>
              <a:gd name="T72" fmla="*/ 390 w 390"/>
              <a:gd name="T73" fmla="*/ 202 h 390"/>
              <a:gd name="T74" fmla="*/ 387 w 390"/>
              <a:gd name="T75" fmla="*/ 216 h 390"/>
              <a:gd name="T76" fmla="*/ 377 w 390"/>
              <a:gd name="T77" fmla="*/ 227 h 390"/>
              <a:gd name="T78" fmla="*/ 368 w 390"/>
              <a:gd name="T79" fmla="*/ 230 h 390"/>
              <a:gd name="T80" fmla="*/ 332 w 390"/>
              <a:gd name="T81" fmla="*/ 244 h 390"/>
              <a:gd name="T82" fmla="*/ 299 w 390"/>
              <a:gd name="T83" fmla="*/ 263 h 390"/>
              <a:gd name="T84" fmla="*/ 272 w 390"/>
              <a:gd name="T85" fmla="*/ 290 h 390"/>
              <a:gd name="T86" fmla="*/ 250 w 390"/>
              <a:gd name="T87" fmla="*/ 321 h 390"/>
              <a:gd name="T88" fmla="*/ 234 w 390"/>
              <a:gd name="T89" fmla="*/ 356 h 390"/>
              <a:gd name="T90" fmla="*/ 229 w 390"/>
              <a:gd name="T91" fmla="*/ 373 h 390"/>
              <a:gd name="T92" fmla="*/ 220 w 390"/>
              <a:gd name="T93" fmla="*/ 384 h 390"/>
              <a:gd name="T94" fmla="*/ 207 w 390"/>
              <a:gd name="T95" fmla="*/ 389 h 390"/>
              <a:gd name="T96" fmla="*/ 92 w 390"/>
              <a:gd name="T97" fmla="*/ 195 h 390"/>
              <a:gd name="T98" fmla="*/ 123 w 390"/>
              <a:gd name="T99" fmla="*/ 214 h 390"/>
              <a:gd name="T100" fmla="*/ 164 w 390"/>
              <a:gd name="T101" fmla="*/ 252 h 390"/>
              <a:gd name="T102" fmla="*/ 195 w 390"/>
              <a:gd name="T103" fmla="*/ 299 h 390"/>
              <a:gd name="T104" fmla="*/ 215 w 390"/>
              <a:gd name="T105" fmla="*/ 267 h 390"/>
              <a:gd name="T106" fmla="*/ 253 w 390"/>
              <a:gd name="T107" fmla="*/ 227 h 390"/>
              <a:gd name="T108" fmla="*/ 299 w 390"/>
              <a:gd name="T109" fmla="*/ 195 h 390"/>
              <a:gd name="T110" fmla="*/ 267 w 390"/>
              <a:gd name="T111" fmla="*/ 175 h 390"/>
              <a:gd name="T112" fmla="*/ 227 w 390"/>
              <a:gd name="T113" fmla="*/ 138 h 390"/>
              <a:gd name="T114" fmla="*/ 195 w 390"/>
              <a:gd name="T115" fmla="*/ 91 h 390"/>
              <a:gd name="T116" fmla="*/ 175 w 390"/>
              <a:gd name="T117" fmla="*/ 123 h 390"/>
              <a:gd name="T118" fmla="*/ 137 w 390"/>
              <a:gd name="T119" fmla="*/ 163 h 390"/>
              <a:gd name="T120" fmla="*/ 92 w 390"/>
              <a:gd name="T121" fmla="*/ 195 h 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90" h="390">
                <a:moveTo>
                  <a:pt x="203" y="390"/>
                </a:moveTo>
                <a:lnTo>
                  <a:pt x="188" y="390"/>
                </a:lnTo>
                <a:lnTo>
                  <a:pt x="188" y="390"/>
                </a:lnTo>
                <a:lnTo>
                  <a:pt x="183" y="389"/>
                </a:lnTo>
                <a:lnTo>
                  <a:pt x="178" y="388"/>
                </a:lnTo>
                <a:lnTo>
                  <a:pt x="173" y="386"/>
                </a:lnTo>
                <a:lnTo>
                  <a:pt x="170" y="384"/>
                </a:lnTo>
                <a:lnTo>
                  <a:pt x="166" y="380"/>
                </a:lnTo>
                <a:lnTo>
                  <a:pt x="164" y="377"/>
                </a:lnTo>
                <a:lnTo>
                  <a:pt x="161" y="373"/>
                </a:lnTo>
                <a:lnTo>
                  <a:pt x="160" y="368"/>
                </a:lnTo>
                <a:lnTo>
                  <a:pt x="160" y="368"/>
                </a:lnTo>
                <a:lnTo>
                  <a:pt x="156" y="356"/>
                </a:lnTo>
                <a:lnTo>
                  <a:pt x="151" y="344"/>
                </a:lnTo>
                <a:lnTo>
                  <a:pt x="147" y="332"/>
                </a:lnTo>
                <a:lnTo>
                  <a:pt x="140" y="321"/>
                </a:lnTo>
                <a:lnTo>
                  <a:pt x="133" y="310"/>
                </a:lnTo>
                <a:lnTo>
                  <a:pt x="126" y="300"/>
                </a:lnTo>
                <a:lnTo>
                  <a:pt x="118" y="290"/>
                </a:lnTo>
                <a:lnTo>
                  <a:pt x="110" y="280"/>
                </a:lnTo>
                <a:lnTo>
                  <a:pt x="100" y="272"/>
                </a:lnTo>
                <a:lnTo>
                  <a:pt x="90" y="263"/>
                </a:lnTo>
                <a:lnTo>
                  <a:pt x="81" y="256"/>
                </a:lnTo>
                <a:lnTo>
                  <a:pt x="70" y="250"/>
                </a:lnTo>
                <a:lnTo>
                  <a:pt x="59" y="244"/>
                </a:lnTo>
                <a:lnTo>
                  <a:pt x="47" y="239"/>
                </a:lnTo>
                <a:lnTo>
                  <a:pt x="34" y="234"/>
                </a:lnTo>
                <a:lnTo>
                  <a:pt x="22" y="230"/>
                </a:lnTo>
                <a:lnTo>
                  <a:pt x="22" y="230"/>
                </a:lnTo>
                <a:lnTo>
                  <a:pt x="17" y="229"/>
                </a:lnTo>
                <a:lnTo>
                  <a:pt x="14" y="227"/>
                </a:lnTo>
                <a:lnTo>
                  <a:pt x="10" y="223"/>
                </a:lnTo>
                <a:lnTo>
                  <a:pt x="6" y="221"/>
                </a:lnTo>
                <a:lnTo>
                  <a:pt x="4" y="216"/>
                </a:lnTo>
                <a:lnTo>
                  <a:pt x="1" y="212"/>
                </a:lnTo>
                <a:lnTo>
                  <a:pt x="0" y="207"/>
                </a:lnTo>
                <a:lnTo>
                  <a:pt x="0" y="202"/>
                </a:lnTo>
                <a:lnTo>
                  <a:pt x="0" y="188"/>
                </a:lnTo>
                <a:lnTo>
                  <a:pt x="0" y="188"/>
                </a:lnTo>
                <a:lnTo>
                  <a:pt x="0" y="183"/>
                </a:lnTo>
                <a:lnTo>
                  <a:pt x="1" y="178"/>
                </a:lnTo>
                <a:lnTo>
                  <a:pt x="4" y="174"/>
                </a:lnTo>
                <a:lnTo>
                  <a:pt x="6" y="169"/>
                </a:lnTo>
                <a:lnTo>
                  <a:pt x="10" y="166"/>
                </a:lnTo>
                <a:lnTo>
                  <a:pt x="14" y="163"/>
                </a:lnTo>
                <a:lnTo>
                  <a:pt x="17" y="161"/>
                </a:lnTo>
                <a:lnTo>
                  <a:pt x="22" y="160"/>
                </a:lnTo>
                <a:lnTo>
                  <a:pt x="22" y="160"/>
                </a:lnTo>
                <a:lnTo>
                  <a:pt x="34" y="156"/>
                </a:lnTo>
                <a:lnTo>
                  <a:pt x="47" y="151"/>
                </a:lnTo>
                <a:lnTo>
                  <a:pt x="59" y="146"/>
                </a:lnTo>
                <a:lnTo>
                  <a:pt x="70" y="140"/>
                </a:lnTo>
                <a:lnTo>
                  <a:pt x="81" y="133"/>
                </a:lnTo>
                <a:lnTo>
                  <a:pt x="90" y="125"/>
                </a:lnTo>
                <a:lnTo>
                  <a:pt x="100" y="118"/>
                </a:lnTo>
                <a:lnTo>
                  <a:pt x="110" y="109"/>
                </a:lnTo>
                <a:lnTo>
                  <a:pt x="118" y="100"/>
                </a:lnTo>
                <a:lnTo>
                  <a:pt x="126" y="90"/>
                </a:lnTo>
                <a:lnTo>
                  <a:pt x="133" y="80"/>
                </a:lnTo>
                <a:lnTo>
                  <a:pt x="140" y="69"/>
                </a:lnTo>
                <a:lnTo>
                  <a:pt x="147" y="58"/>
                </a:lnTo>
                <a:lnTo>
                  <a:pt x="151" y="46"/>
                </a:lnTo>
                <a:lnTo>
                  <a:pt x="156" y="34"/>
                </a:lnTo>
                <a:lnTo>
                  <a:pt x="160" y="22"/>
                </a:lnTo>
                <a:lnTo>
                  <a:pt x="160" y="22"/>
                </a:lnTo>
                <a:lnTo>
                  <a:pt x="161" y="17"/>
                </a:lnTo>
                <a:lnTo>
                  <a:pt x="164" y="13"/>
                </a:lnTo>
                <a:lnTo>
                  <a:pt x="166" y="9"/>
                </a:lnTo>
                <a:lnTo>
                  <a:pt x="170" y="6"/>
                </a:lnTo>
                <a:lnTo>
                  <a:pt x="173" y="3"/>
                </a:lnTo>
                <a:lnTo>
                  <a:pt x="178" y="1"/>
                </a:lnTo>
                <a:lnTo>
                  <a:pt x="183" y="0"/>
                </a:lnTo>
                <a:lnTo>
                  <a:pt x="188" y="0"/>
                </a:lnTo>
                <a:lnTo>
                  <a:pt x="203" y="0"/>
                </a:lnTo>
                <a:lnTo>
                  <a:pt x="203" y="0"/>
                </a:lnTo>
                <a:lnTo>
                  <a:pt x="207" y="0"/>
                </a:lnTo>
                <a:lnTo>
                  <a:pt x="212" y="1"/>
                </a:lnTo>
                <a:lnTo>
                  <a:pt x="216" y="3"/>
                </a:lnTo>
                <a:lnTo>
                  <a:pt x="220" y="6"/>
                </a:lnTo>
                <a:lnTo>
                  <a:pt x="223" y="9"/>
                </a:lnTo>
                <a:lnTo>
                  <a:pt x="227" y="13"/>
                </a:lnTo>
                <a:lnTo>
                  <a:pt x="229" y="17"/>
                </a:lnTo>
                <a:lnTo>
                  <a:pt x="231" y="22"/>
                </a:lnTo>
                <a:lnTo>
                  <a:pt x="231" y="22"/>
                </a:lnTo>
                <a:lnTo>
                  <a:pt x="234" y="34"/>
                </a:lnTo>
                <a:lnTo>
                  <a:pt x="239" y="46"/>
                </a:lnTo>
                <a:lnTo>
                  <a:pt x="244" y="58"/>
                </a:lnTo>
                <a:lnTo>
                  <a:pt x="250" y="69"/>
                </a:lnTo>
                <a:lnTo>
                  <a:pt x="256" y="80"/>
                </a:lnTo>
                <a:lnTo>
                  <a:pt x="264" y="90"/>
                </a:lnTo>
                <a:lnTo>
                  <a:pt x="272" y="100"/>
                </a:lnTo>
                <a:lnTo>
                  <a:pt x="281" y="109"/>
                </a:lnTo>
                <a:lnTo>
                  <a:pt x="289" y="118"/>
                </a:lnTo>
                <a:lnTo>
                  <a:pt x="299" y="125"/>
                </a:lnTo>
                <a:lnTo>
                  <a:pt x="310" y="133"/>
                </a:lnTo>
                <a:lnTo>
                  <a:pt x="321" y="140"/>
                </a:lnTo>
                <a:lnTo>
                  <a:pt x="332" y="146"/>
                </a:lnTo>
                <a:lnTo>
                  <a:pt x="343" y="151"/>
                </a:lnTo>
                <a:lnTo>
                  <a:pt x="355" y="156"/>
                </a:lnTo>
                <a:lnTo>
                  <a:pt x="368" y="160"/>
                </a:lnTo>
                <a:lnTo>
                  <a:pt x="368" y="160"/>
                </a:lnTo>
                <a:lnTo>
                  <a:pt x="372" y="161"/>
                </a:lnTo>
                <a:lnTo>
                  <a:pt x="377" y="163"/>
                </a:lnTo>
                <a:lnTo>
                  <a:pt x="381" y="166"/>
                </a:lnTo>
                <a:lnTo>
                  <a:pt x="384" y="169"/>
                </a:lnTo>
                <a:lnTo>
                  <a:pt x="387" y="174"/>
                </a:lnTo>
                <a:lnTo>
                  <a:pt x="388" y="178"/>
                </a:lnTo>
                <a:lnTo>
                  <a:pt x="389" y="183"/>
                </a:lnTo>
                <a:lnTo>
                  <a:pt x="390" y="188"/>
                </a:lnTo>
                <a:lnTo>
                  <a:pt x="390" y="202"/>
                </a:lnTo>
                <a:lnTo>
                  <a:pt x="390" y="202"/>
                </a:lnTo>
                <a:lnTo>
                  <a:pt x="389" y="207"/>
                </a:lnTo>
                <a:lnTo>
                  <a:pt x="388" y="212"/>
                </a:lnTo>
                <a:lnTo>
                  <a:pt x="387" y="216"/>
                </a:lnTo>
                <a:lnTo>
                  <a:pt x="384" y="221"/>
                </a:lnTo>
                <a:lnTo>
                  <a:pt x="381" y="223"/>
                </a:lnTo>
                <a:lnTo>
                  <a:pt x="377" y="227"/>
                </a:lnTo>
                <a:lnTo>
                  <a:pt x="372" y="229"/>
                </a:lnTo>
                <a:lnTo>
                  <a:pt x="368" y="230"/>
                </a:lnTo>
                <a:lnTo>
                  <a:pt x="368" y="230"/>
                </a:lnTo>
                <a:lnTo>
                  <a:pt x="355" y="234"/>
                </a:lnTo>
                <a:lnTo>
                  <a:pt x="343" y="239"/>
                </a:lnTo>
                <a:lnTo>
                  <a:pt x="332" y="244"/>
                </a:lnTo>
                <a:lnTo>
                  <a:pt x="321" y="250"/>
                </a:lnTo>
                <a:lnTo>
                  <a:pt x="310" y="256"/>
                </a:lnTo>
                <a:lnTo>
                  <a:pt x="299" y="263"/>
                </a:lnTo>
                <a:lnTo>
                  <a:pt x="289" y="272"/>
                </a:lnTo>
                <a:lnTo>
                  <a:pt x="281" y="280"/>
                </a:lnTo>
                <a:lnTo>
                  <a:pt x="272" y="290"/>
                </a:lnTo>
                <a:lnTo>
                  <a:pt x="264" y="300"/>
                </a:lnTo>
                <a:lnTo>
                  <a:pt x="256" y="310"/>
                </a:lnTo>
                <a:lnTo>
                  <a:pt x="250" y="321"/>
                </a:lnTo>
                <a:lnTo>
                  <a:pt x="244" y="332"/>
                </a:lnTo>
                <a:lnTo>
                  <a:pt x="239" y="344"/>
                </a:lnTo>
                <a:lnTo>
                  <a:pt x="234" y="356"/>
                </a:lnTo>
                <a:lnTo>
                  <a:pt x="231" y="368"/>
                </a:lnTo>
                <a:lnTo>
                  <a:pt x="231" y="368"/>
                </a:lnTo>
                <a:lnTo>
                  <a:pt x="229" y="373"/>
                </a:lnTo>
                <a:lnTo>
                  <a:pt x="227" y="377"/>
                </a:lnTo>
                <a:lnTo>
                  <a:pt x="223" y="380"/>
                </a:lnTo>
                <a:lnTo>
                  <a:pt x="220" y="384"/>
                </a:lnTo>
                <a:lnTo>
                  <a:pt x="216" y="386"/>
                </a:lnTo>
                <a:lnTo>
                  <a:pt x="212" y="388"/>
                </a:lnTo>
                <a:lnTo>
                  <a:pt x="207" y="389"/>
                </a:lnTo>
                <a:lnTo>
                  <a:pt x="203" y="390"/>
                </a:lnTo>
                <a:lnTo>
                  <a:pt x="203" y="390"/>
                </a:lnTo>
                <a:close/>
                <a:moveTo>
                  <a:pt x="92" y="195"/>
                </a:moveTo>
                <a:lnTo>
                  <a:pt x="92" y="195"/>
                </a:lnTo>
                <a:lnTo>
                  <a:pt x="108" y="205"/>
                </a:lnTo>
                <a:lnTo>
                  <a:pt x="123" y="214"/>
                </a:lnTo>
                <a:lnTo>
                  <a:pt x="137" y="227"/>
                </a:lnTo>
                <a:lnTo>
                  <a:pt x="151" y="239"/>
                </a:lnTo>
                <a:lnTo>
                  <a:pt x="164" y="252"/>
                </a:lnTo>
                <a:lnTo>
                  <a:pt x="175" y="267"/>
                </a:lnTo>
                <a:lnTo>
                  <a:pt x="186" y="283"/>
                </a:lnTo>
                <a:lnTo>
                  <a:pt x="195" y="299"/>
                </a:lnTo>
                <a:lnTo>
                  <a:pt x="195" y="299"/>
                </a:lnTo>
                <a:lnTo>
                  <a:pt x="204" y="283"/>
                </a:lnTo>
                <a:lnTo>
                  <a:pt x="215" y="267"/>
                </a:lnTo>
                <a:lnTo>
                  <a:pt x="227" y="252"/>
                </a:lnTo>
                <a:lnTo>
                  <a:pt x="239" y="239"/>
                </a:lnTo>
                <a:lnTo>
                  <a:pt x="253" y="227"/>
                </a:lnTo>
                <a:lnTo>
                  <a:pt x="267" y="214"/>
                </a:lnTo>
                <a:lnTo>
                  <a:pt x="283" y="205"/>
                </a:lnTo>
                <a:lnTo>
                  <a:pt x="299" y="195"/>
                </a:lnTo>
                <a:lnTo>
                  <a:pt x="299" y="195"/>
                </a:lnTo>
                <a:lnTo>
                  <a:pt x="283" y="185"/>
                </a:lnTo>
                <a:lnTo>
                  <a:pt x="267" y="175"/>
                </a:lnTo>
                <a:lnTo>
                  <a:pt x="253" y="163"/>
                </a:lnTo>
                <a:lnTo>
                  <a:pt x="239" y="151"/>
                </a:lnTo>
                <a:lnTo>
                  <a:pt x="227" y="138"/>
                </a:lnTo>
                <a:lnTo>
                  <a:pt x="215" y="123"/>
                </a:lnTo>
                <a:lnTo>
                  <a:pt x="204" y="107"/>
                </a:lnTo>
                <a:lnTo>
                  <a:pt x="195" y="91"/>
                </a:lnTo>
                <a:lnTo>
                  <a:pt x="195" y="91"/>
                </a:lnTo>
                <a:lnTo>
                  <a:pt x="186" y="107"/>
                </a:lnTo>
                <a:lnTo>
                  <a:pt x="175" y="123"/>
                </a:lnTo>
                <a:lnTo>
                  <a:pt x="164" y="138"/>
                </a:lnTo>
                <a:lnTo>
                  <a:pt x="151" y="151"/>
                </a:lnTo>
                <a:lnTo>
                  <a:pt x="137" y="163"/>
                </a:lnTo>
                <a:lnTo>
                  <a:pt x="123" y="175"/>
                </a:lnTo>
                <a:lnTo>
                  <a:pt x="108" y="185"/>
                </a:lnTo>
                <a:lnTo>
                  <a:pt x="92" y="195"/>
                </a:lnTo>
                <a:lnTo>
                  <a:pt x="92" y="19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27" name="Freeform 8"/>
          <p:cNvSpPr/>
          <p:nvPr/>
        </p:nvSpPr>
        <p:spPr bwMode="auto">
          <a:xfrm>
            <a:off x="3203305" y="2898665"/>
            <a:ext cx="245432" cy="245433"/>
          </a:xfrm>
          <a:custGeom>
            <a:avLst/>
            <a:gdLst>
              <a:gd name="T0" fmla="*/ 331 w 331"/>
              <a:gd name="T1" fmla="*/ 158 h 330"/>
              <a:gd name="T2" fmla="*/ 317 w 331"/>
              <a:gd name="T3" fmla="*/ 154 h 330"/>
              <a:gd name="T4" fmla="*/ 289 w 331"/>
              <a:gd name="T5" fmla="*/ 143 h 330"/>
              <a:gd name="T6" fmla="*/ 263 w 331"/>
              <a:gd name="T7" fmla="*/ 128 h 330"/>
              <a:gd name="T8" fmla="*/ 240 w 331"/>
              <a:gd name="T9" fmla="*/ 110 h 330"/>
              <a:gd name="T10" fmla="*/ 221 w 331"/>
              <a:gd name="T11" fmla="*/ 90 h 330"/>
              <a:gd name="T12" fmla="*/ 203 w 331"/>
              <a:gd name="T13" fmla="*/ 67 h 330"/>
              <a:gd name="T14" fmla="*/ 188 w 331"/>
              <a:gd name="T15" fmla="*/ 41 h 330"/>
              <a:gd name="T16" fmla="*/ 177 w 331"/>
              <a:gd name="T17" fmla="*/ 13 h 330"/>
              <a:gd name="T18" fmla="*/ 159 w 331"/>
              <a:gd name="T19" fmla="*/ 0 h 330"/>
              <a:gd name="T20" fmla="*/ 154 w 331"/>
              <a:gd name="T21" fmla="*/ 13 h 330"/>
              <a:gd name="T22" fmla="*/ 143 w 331"/>
              <a:gd name="T23" fmla="*/ 41 h 330"/>
              <a:gd name="T24" fmla="*/ 128 w 331"/>
              <a:gd name="T25" fmla="*/ 67 h 330"/>
              <a:gd name="T26" fmla="*/ 111 w 331"/>
              <a:gd name="T27" fmla="*/ 90 h 330"/>
              <a:gd name="T28" fmla="*/ 90 w 331"/>
              <a:gd name="T29" fmla="*/ 110 h 330"/>
              <a:gd name="T30" fmla="*/ 67 w 331"/>
              <a:gd name="T31" fmla="*/ 128 h 330"/>
              <a:gd name="T32" fmla="*/ 42 w 331"/>
              <a:gd name="T33" fmla="*/ 143 h 330"/>
              <a:gd name="T34" fmla="*/ 14 w 331"/>
              <a:gd name="T35" fmla="*/ 154 h 330"/>
              <a:gd name="T36" fmla="*/ 0 w 331"/>
              <a:gd name="T37" fmla="*/ 172 h 330"/>
              <a:gd name="T38" fmla="*/ 14 w 331"/>
              <a:gd name="T39" fmla="*/ 177 h 330"/>
              <a:gd name="T40" fmla="*/ 42 w 331"/>
              <a:gd name="T41" fmla="*/ 188 h 330"/>
              <a:gd name="T42" fmla="*/ 67 w 331"/>
              <a:gd name="T43" fmla="*/ 202 h 330"/>
              <a:gd name="T44" fmla="*/ 90 w 331"/>
              <a:gd name="T45" fmla="*/ 219 h 330"/>
              <a:gd name="T46" fmla="*/ 110 w 331"/>
              <a:gd name="T47" fmla="*/ 240 h 330"/>
              <a:gd name="T48" fmla="*/ 128 w 331"/>
              <a:gd name="T49" fmla="*/ 263 h 330"/>
              <a:gd name="T50" fmla="*/ 143 w 331"/>
              <a:gd name="T51" fmla="*/ 289 h 330"/>
              <a:gd name="T52" fmla="*/ 154 w 331"/>
              <a:gd name="T53" fmla="*/ 317 h 330"/>
              <a:gd name="T54" fmla="*/ 172 w 331"/>
              <a:gd name="T55" fmla="*/ 330 h 330"/>
              <a:gd name="T56" fmla="*/ 177 w 331"/>
              <a:gd name="T57" fmla="*/ 317 h 330"/>
              <a:gd name="T58" fmla="*/ 188 w 331"/>
              <a:gd name="T59" fmla="*/ 289 h 330"/>
              <a:gd name="T60" fmla="*/ 203 w 331"/>
              <a:gd name="T61" fmla="*/ 263 h 330"/>
              <a:gd name="T62" fmla="*/ 221 w 331"/>
              <a:gd name="T63" fmla="*/ 240 h 330"/>
              <a:gd name="T64" fmla="*/ 240 w 331"/>
              <a:gd name="T65" fmla="*/ 219 h 330"/>
              <a:gd name="T66" fmla="*/ 263 w 331"/>
              <a:gd name="T67" fmla="*/ 202 h 330"/>
              <a:gd name="T68" fmla="*/ 289 w 331"/>
              <a:gd name="T69" fmla="*/ 188 h 330"/>
              <a:gd name="T70" fmla="*/ 317 w 331"/>
              <a:gd name="T71" fmla="*/ 177 h 330"/>
              <a:gd name="T72" fmla="*/ 331 w 331"/>
              <a:gd name="T73" fmla="*/ 172 h 3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331" h="330">
                <a:moveTo>
                  <a:pt x="331" y="172"/>
                </a:moveTo>
                <a:lnTo>
                  <a:pt x="331" y="158"/>
                </a:lnTo>
                <a:lnTo>
                  <a:pt x="331" y="158"/>
                </a:lnTo>
                <a:lnTo>
                  <a:pt x="317" y="154"/>
                </a:lnTo>
                <a:lnTo>
                  <a:pt x="302" y="149"/>
                </a:lnTo>
                <a:lnTo>
                  <a:pt x="289" y="143"/>
                </a:lnTo>
                <a:lnTo>
                  <a:pt x="277" y="135"/>
                </a:lnTo>
                <a:lnTo>
                  <a:pt x="263" y="128"/>
                </a:lnTo>
                <a:lnTo>
                  <a:pt x="252" y="119"/>
                </a:lnTo>
                <a:lnTo>
                  <a:pt x="240" y="110"/>
                </a:lnTo>
                <a:lnTo>
                  <a:pt x="231" y="100"/>
                </a:lnTo>
                <a:lnTo>
                  <a:pt x="221" y="90"/>
                </a:lnTo>
                <a:lnTo>
                  <a:pt x="211" y="78"/>
                </a:lnTo>
                <a:lnTo>
                  <a:pt x="203" y="67"/>
                </a:lnTo>
                <a:lnTo>
                  <a:pt x="195" y="54"/>
                </a:lnTo>
                <a:lnTo>
                  <a:pt x="188" y="41"/>
                </a:lnTo>
                <a:lnTo>
                  <a:pt x="182" y="28"/>
                </a:lnTo>
                <a:lnTo>
                  <a:pt x="177" y="13"/>
                </a:lnTo>
                <a:lnTo>
                  <a:pt x="172" y="0"/>
                </a:lnTo>
                <a:lnTo>
                  <a:pt x="159" y="0"/>
                </a:lnTo>
                <a:lnTo>
                  <a:pt x="159" y="0"/>
                </a:lnTo>
                <a:lnTo>
                  <a:pt x="154" y="13"/>
                </a:lnTo>
                <a:lnTo>
                  <a:pt x="149" y="28"/>
                </a:lnTo>
                <a:lnTo>
                  <a:pt x="143" y="41"/>
                </a:lnTo>
                <a:lnTo>
                  <a:pt x="135" y="54"/>
                </a:lnTo>
                <a:lnTo>
                  <a:pt x="128" y="67"/>
                </a:lnTo>
                <a:lnTo>
                  <a:pt x="120" y="78"/>
                </a:lnTo>
                <a:lnTo>
                  <a:pt x="111" y="90"/>
                </a:lnTo>
                <a:lnTo>
                  <a:pt x="100" y="100"/>
                </a:lnTo>
                <a:lnTo>
                  <a:pt x="90" y="110"/>
                </a:lnTo>
                <a:lnTo>
                  <a:pt x="78" y="119"/>
                </a:lnTo>
                <a:lnTo>
                  <a:pt x="67" y="128"/>
                </a:lnTo>
                <a:lnTo>
                  <a:pt x="55" y="135"/>
                </a:lnTo>
                <a:lnTo>
                  <a:pt x="42" y="143"/>
                </a:lnTo>
                <a:lnTo>
                  <a:pt x="28" y="149"/>
                </a:lnTo>
                <a:lnTo>
                  <a:pt x="14" y="154"/>
                </a:lnTo>
                <a:lnTo>
                  <a:pt x="0" y="158"/>
                </a:lnTo>
                <a:lnTo>
                  <a:pt x="0" y="172"/>
                </a:lnTo>
                <a:lnTo>
                  <a:pt x="0" y="172"/>
                </a:lnTo>
                <a:lnTo>
                  <a:pt x="14" y="177"/>
                </a:lnTo>
                <a:lnTo>
                  <a:pt x="28" y="182"/>
                </a:lnTo>
                <a:lnTo>
                  <a:pt x="42" y="188"/>
                </a:lnTo>
                <a:lnTo>
                  <a:pt x="54" y="195"/>
                </a:lnTo>
                <a:lnTo>
                  <a:pt x="67" y="202"/>
                </a:lnTo>
                <a:lnTo>
                  <a:pt x="78" y="211"/>
                </a:lnTo>
                <a:lnTo>
                  <a:pt x="90" y="219"/>
                </a:lnTo>
                <a:lnTo>
                  <a:pt x="100" y="230"/>
                </a:lnTo>
                <a:lnTo>
                  <a:pt x="110" y="240"/>
                </a:lnTo>
                <a:lnTo>
                  <a:pt x="120" y="252"/>
                </a:lnTo>
                <a:lnTo>
                  <a:pt x="128" y="263"/>
                </a:lnTo>
                <a:lnTo>
                  <a:pt x="135" y="276"/>
                </a:lnTo>
                <a:lnTo>
                  <a:pt x="143" y="289"/>
                </a:lnTo>
                <a:lnTo>
                  <a:pt x="149" y="302"/>
                </a:lnTo>
                <a:lnTo>
                  <a:pt x="154" y="317"/>
                </a:lnTo>
                <a:lnTo>
                  <a:pt x="159" y="330"/>
                </a:lnTo>
                <a:lnTo>
                  <a:pt x="172" y="330"/>
                </a:lnTo>
                <a:lnTo>
                  <a:pt x="172" y="330"/>
                </a:lnTo>
                <a:lnTo>
                  <a:pt x="177" y="317"/>
                </a:lnTo>
                <a:lnTo>
                  <a:pt x="182" y="302"/>
                </a:lnTo>
                <a:lnTo>
                  <a:pt x="188" y="289"/>
                </a:lnTo>
                <a:lnTo>
                  <a:pt x="195" y="276"/>
                </a:lnTo>
                <a:lnTo>
                  <a:pt x="203" y="263"/>
                </a:lnTo>
                <a:lnTo>
                  <a:pt x="211" y="252"/>
                </a:lnTo>
                <a:lnTo>
                  <a:pt x="221" y="240"/>
                </a:lnTo>
                <a:lnTo>
                  <a:pt x="231" y="230"/>
                </a:lnTo>
                <a:lnTo>
                  <a:pt x="240" y="219"/>
                </a:lnTo>
                <a:lnTo>
                  <a:pt x="252" y="211"/>
                </a:lnTo>
                <a:lnTo>
                  <a:pt x="263" y="202"/>
                </a:lnTo>
                <a:lnTo>
                  <a:pt x="277" y="195"/>
                </a:lnTo>
                <a:lnTo>
                  <a:pt x="289" y="188"/>
                </a:lnTo>
                <a:lnTo>
                  <a:pt x="302" y="182"/>
                </a:lnTo>
                <a:lnTo>
                  <a:pt x="317" y="177"/>
                </a:lnTo>
                <a:lnTo>
                  <a:pt x="331" y="172"/>
                </a:lnTo>
                <a:lnTo>
                  <a:pt x="331" y="17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28" name="Freeform 9"/>
          <p:cNvSpPr>
            <a:spLocks noEditPoints="1"/>
          </p:cNvSpPr>
          <p:nvPr/>
        </p:nvSpPr>
        <p:spPr bwMode="auto">
          <a:xfrm>
            <a:off x="3180993" y="2876352"/>
            <a:ext cx="288570" cy="290058"/>
          </a:xfrm>
          <a:custGeom>
            <a:avLst/>
            <a:gdLst>
              <a:gd name="T0" fmla="*/ 188 w 389"/>
              <a:gd name="T1" fmla="*/ 389 h 389"/>
              <a:gd name="T2" fmla="*/ 173 w 389"/>
              <a:gd name="T3" fmla="*/ 385 h 389"/>
              <a:gd name="T4" fmla="*/ 163 w 389"/>
              <a:gd name="T5" fmla="*/ 377 h 389"/>
              <a:gd name="T6" fmla="*/ 158 w 389"/>
              <a:gd name="T7" fmla="*/ 367 h 389"/>
              <a:gd name="T8" fmla="*/ 145 w 389"/>
              <a:gd name="T9" fmla="*/ 331 h 389"/>
              <a:gd name="T10" fmla="*/ 125 w 389"/>
              <a:gd name="T11" fmla="*/ 298 h 389"/>
              <a:gd name="T12" fmla="*/ 100 w 389"/>
              <a:gd name="T13" fmla="*/ 272 h 389"/>
              <a:gd name="T14" fmla="*/ 69 w 389"/>
              <a:gd name="T15" fmla="*/ 248 h 389"/>
              <a:gd name="T16" fmla="*/ 34 w 389"/>
              <a:gd name="T17" fmla="*/ 234 h 389"/>
              <a:gd name="T18" fmla="*/ 17 w 389"/>
              <a:gd name="T19" fmla="*/ 228 h 389"/>
              <a:gd name="T20" fmla="*/ 6 w 389"/>
              <a:gd name="T21" fmla="*/ 219 h 389"/>
              <a:gd name="T22" fmla="*/ 0 w 389"/>
              <a:gd name="T23" fmla="*/ 206 h 389"/>
              <a:gd name="T24" fmla="*/ 0 w 389"/>
              <a:gd name="T25" fmla="*/ 187 h 389"/>
              <a:gd name="T26" fmla="*/ 4 w 389"/>
              <a:gd name="T27" fmla="*/ 173 h 389"/>
              <a:gd name="T28" fmla="*/ 12 w 389"/>
              <a:gd name="T29" fmla="*/ 162 h 389"/>
              <a:gd name="T30" fmla="*/ 22 w 389"/>
              <a:gd name="T31" fmla="*/ 158 h 389"/>
              <a:gd name="T32" fmla="*/ 57 w 389"/>
              <a:gd name="T33" fmla="*/ 145 h 389"/>
              <a:gd name="T34" fmla="*/ 90 w 389"/>
              <a:gd name="T35" fmla="*/ 125 h 389"/>
              <a:gd name="T36" fmla="*/ 117 w 389"/>
              <a:gd name="T37" fmla="*/ 100 h 389"/>
              <a:gd name="T38" fmla="*/ 140 w 389"/>
              <a:gd name="T39" fmla="*/ 68 h 389"/>
              <a:gd name="T40" fmla="*/ 155 w 389"/>
              <a:gd name="T41" fmla="*/ 34 h 389"/>
              <a:gd name="T42" fmla="*/ 161 w 389"/>
              <a:gd name="T43" fmla="*/ 17 h 389"/>
              <a:gd name="T44" fmla="*/ 169 w 389"/>
              <a:gd name="T45" fmla="*/ 6 h 389"/>
              <a:gd name="T46" fmla="*/ 183 w 389"/>
              <a:gd name="T47" fmla="*/ 0 h 389"/>
              <a:gd name="T48" fmla="*/ 201 w 389"/>
              <a:gd name="T49" fmla="*/ 0 h 389"/>
              <a:gd name="T50" fmla="*/ 216 w 389"/>
              <a:gd name="T51" fmla="*/ 2 h 389"/>
              <a:gd name="T52" fmla="*/ 225 w 389"/>
              <a:gd name="T53" fmla="*/ 12 h 389"/>
              <a:gd name="T54" fmla="*/ 230 w 389"/>
              <a:gd name="T55" fmla="*/ 22 h 389"/>
              <a:gd name="T56" fmla="*/ 244 w 389"/>
              <a:gd name="T57" fmla="*/ 57 h 389"/>
              <a:gd name="T58" fmla="*/ 263 w 389"/>
              <a:gd name="T59" fmla="*/ 90 h 389"/>
              <a:gd name="T60" fmla="*/ 289 w 389"/>
              <a:gd name="T61" fmla="*/ 117 h 389"/>
              <a:gd name="T62" fmla="*/ 319 w 389"/>
              <a:gd name="T63" fmla="*/ 139 h 389"/>
              <a:gd name="T64" fmla="*/ 355 w 389"/>
              <a:gd name="T65" fmla="*/ 154 h 389"/>
              <a:gd name="T66" fmla="*/ 372 w 389"/>
              <a:gd name="T67" fmla="*/ 161 h 389"/>
              <a:gd name="T68" fmla="*/ 383 w 389"/>
              <a:gd name="T69" fmla="*/ 169 h 389"/>
              <a:gd name="T70" fmla="*/ 389 w 389"/>
              <a:gd name="T71" fmla="*/ 181 h 389"/>
              <a:gd name="T72" fmla="*/ 389 w 389"/>
              <a:gd name="T73" fmla="*/ 201 h 389"/>
              <a:gd name="T74" fmla="*/ 385 w 389"/>
              <a:gd name="T75" fmla="*/ 215 h 389"/>
              <a:gd name="T76" fmla="*/ 377 w 389"/>
              <a:gd name="T77" fmla="*/ 225 h 389"/>
              <a:gd name="T78" fmla="*/ 367 w 389"/>
              <a:gd name="T79" fmla="*/ 230 h 389"/>
              <a:gd name="T80" fmla="*/ 331 w 389"/>
              <a:gd name="T81" fmla="*/ 244 h 389"/>
              <a:gd name="T82" fmla="*/ 299 w 389"/>
              <a:gd name="T83" fmla="*/ 263 h 389"/>
              <a:gd name="T84" fmla="*/ 272 w 389"/>
              <a:gd name="T85" fmla="*/ 289 h 389"/>
              <a:gd name="T86" fmla="*/ 250 w 389"/>
              <a:gd name="T87" fmla="*/ 319 h 389"/>
              <a:gd name="T88" fmla="*/ 234 w 389"/>
              <a:gd name="T89" fmla="*/ 355 h 389"/>
              <a:gd name="T90" fmla="*/ 228 w 389"/>
              <a:gd name="T91" fmla="*/ 372 h 389"/>
              <a:gd name="T92" fmla="*/ 219 w 389"/>
              <a:gd name="T93" fmla="*/ 383 h 389"/>
              <a:gd name="T94" fmla="*/ 207 w 389"/>
              <a:gd name="T95" fmla="*/ 389 h 389"/>
              <a:gd name="T96" fmla="*/ 90 w 389"/>
              <a:gd name="T97" fmla="*/ 194 h 389"/>
              <a:gd name="T98" fmla="*/ 122 w 389"/>
              <a:gd name="T99" fmla="*/ 214 h 389"/>
              <a:gd name="T100" fmla="*/ 163 w 389"/>
              <a:gd name="T101" fmla="*/ 252 h 389"/>
              <a:gd name="T102" fmla="*/ 195 w 389"/>
              <a:gd name="T103" fmla="*/ 298 h 389"/>
              <a:gd name="T104" fmla="*/ 214 w 389"/>
              <a:gd name="T105" fmla="*/ 267 h 389"/>
              <a:gd name="T106" fmla="*/ 252 w 389"/>
              <a:gd name="T107" fmla="*/ 225 h 389"/>
              <a:gd name="T108" fmla="*/ 299 w 389"/>
              <a:gd name="T109" fmla="*/ 194 h 389"/>
              <a:gd name="T110" fmla="*/ 267 w 389"/>
              <a:gd name="T111" fmla="*/ 174 h 389"/>
              <a:gd name="T112" fmla="*/ 225 w 389"/>
              <a:gd name="T113" fmla="*/ 136 h 389"/>
              <a:gd name="T114" fmla="*/ 195 w 389"/>
              <a:gd name="T115" fmla="*/ 90 h 389"/>
              <a:gd name="T116" fmla="*/ 174 w 389"/>
              <a:gd name="T117" fmla="*/ 122 h 389"/>
              <a:gd name="T118" fmla="*/ 136 w 389"/>
              <a:gd name="T119" fmla="*/ 163 h 389"/>
              <a:gd name="T120" fmla="*/ 90 w 389"/>
              <a:gd name="T121" fmla="*/ 194 h 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89" h="389">
                <a:moveTo>
                  <a:pt x="201" y="389"/>
                </a:moveTo>
                <a:lnTo>
                  <a:pt x="188" y="389"/>
                </a:lnTo>
                <a:lnTo>
                  <a:pt x="188" y="389"/>
                </a:lnTo>
                <a:lnTo>
                  <a:pt x="183" y="389"/>
                </a:lnTo>
                <a:lnTo>
                  <a:pt x="178" y="387"/>
                </a:lnTo>
                <a:lnTo>
                  <a:pt x="173" y="385"/>
                </a:lnTo>
                <a:lnTo>
                  <a:pt x="169" y="383"/>
                </a:lnTo>
                <a:lnTo>
                  <a:pt x="166" y="380"/>
                </a:lnTo>
                <a:lnTo>
                  <a:pt x="163" y="377"/>
                </a:lnTo>
                <a:lnTo>
                  <a:pt x="161" y="372"/>
                </a:lnTo>
                <a:lnTo>
                  <a:pt x="158" y="367"/>
                </a:lnTo>
                <a:lnTo>
                  <a:pt x="158" y="367"/>
                </a:lnTo>
                <a:lnTo>
                  <a:pt x="155" y="355"/>
                </a:lnTo>
                <a:lnTo>
                  <a:pt x="151" y="342"/>
                </a:lnTo>
                <a:lnTo>
                  <a:pt x="145" y="331"/>
                </a:lnTo>
                <a:lnTo>
                  <a:pt x="139" y="319"/>
                </a:lnTo>
                <a:lnTo>
                  <a:pt x="133" y="309"/>
                </a:lnTo>
                <a:lnTo>
                  <a:pt x="125" y="298"/>
                </a:lnTo>
                <a:lnTo>
                  <a:pt x="117" y="289"/>
                </a:lnTo>
                <a:lnTo>
                  <a:pt x="108" y="280"/>
                </a:lnTo>
                <a:lnTo>
                  <a:pt x="100" y="272"/>
                </a:lnTo>
                <a:lnTo>
                  <a:pt x="90" y="263"/>
                </a:lnTo>
                <a:lnTo>
                  <a:pt x="79" y="256"/>
                </a:lnTo>
                <a:lnTo>
                  <a:pt x="69" y="248"/>
                </a:lnTo>
                <a:lnTo>
                  <a:pt x="57" y="244"/>
                </a:lnTo>
                <a:lnTo>
                  <a:pt x="46" y="237"/>
                </a:lnTo>
                <a:lnTo>
                  <a:pt x="34" y="234"/>
                </a:lnTo>
                <a:lnTo>
                  <a:pt x="22" y="230"/>
                </a:lnTo>
                <a:lnTo>
                  <a:pt x="22" y="230"/>
                </a:lnTo>
                <a:lnTo>
                  <a:pt x="17" y="228"/>
                </a:lnTo>
                <a:lnTo>
                  <a:pt x="12" y="225"/>
                </a:lnTo>
                <a:lnTo>
                  <a:pt x="8" y="223"/>
                </a:lnTo>
                <a:lnTo>
                  <a:pt x="6" y="219"/>
                </a:lnTo>
                <a:lnTo>
                  <a:pt x="4" y="215"/>
                </a:lnTo>
                <a:lnTo>
                  <a:pt x="1" y="211"/>
                </a:lnTo>
                <a:lnTo>
                  <a:pt x="0" y="206"/>
                </a:lnTo>
                <a:lnTo>
                  <a:pt x="0" y="201"/>
                </a:lnTo>
                <a:lnTo>
                  <a:pt x="0" y="187"/>
                </a:lnTo>
                <a:lnTo>
                  <a:pt x="0" y="187"/>
                </a:lnTo>
                <a:lnTo>
                  <a:pt x="0" y="181"/>
                </a:lnTo>
                <a:lnTo>
                  <a:pt x="1" y="178"/>
                </a:lnTo>
                <a:lnTo>
                  <a:pt x="4" y="173"/>
                </a:lnTo>
                <a:lnTo>
                  <a:pt x="6" y="169"/>
                </a:lnTo>
                <a:lnTo>
                  <a:pt x="8" y="165"/>
                </a:lnTo>
                <a:lnTo>
                  <a:pt x="12" y="162"/>
                </a:lnTo>
                <a:lnTo>
                  <a:pt x="17" y="161"/>
                </a:lnTo>
                <a:lnTo>
                  <a:pt x="22" y="158"/>
                </a:lnTo>
                <a:lnTo>
                  <a:pt x="22" y="158"/>
                </a:lnTo>
                <a:lnTo>
                  <a:pt x="34" y="154"/>
                </a:lnTo>
                <a:lnTo>
                  <a:pt x="46" y="151"/>
                </a:lnTo>
                <a:lnTo>
                  <a:pt x="57" y="145"/>
                </a:lnTo>
                <a:lnTo>
                  <a:pt x="69" y="139"/>
                </a:lnTo>
                <a:lnTo>
                  <a:pt x="79" y="133"/>
                </a:lnTo>
                <a:lnTo>
                  <a:pt x="90" y="125"/>
                </a:lnTo>
                <a:lnTo>
                  <a:pt x="100" y="117"/>
                </a:lnTo>
                <a:lnTo>
                  <a:pt x="108" y="108"/>
                </a:lnTo>
                <a:lnTo>
                  <a:pt x="117" y="100"/>
                </a:lnTo>
                <a:lnTo>
                  <a:pt x="125" y="90"/>
                </a:lnTo>
                <a:lnTo>
                  <a:pt x="133" y="79"/>
                </a:lnTo>
                <a:lnTo>
                  <a:pt x="140" y="68"/>
                </a:lnTo>
                <a:lnTo>
                  <a:pt x="145" y="57"/>
                </a:lnTo>
                <a:lnTo>
                  <a:pt x="151" y="46"/>
                </a:lnTo>
                <a:lnTo>
                  <a:pt x="155" y="34"/>
                </a:lnTo>
                <a:lnTo>
                  <a:pt x="158" y="22"/>
                </a:lnTo>
                <a:lnTo>
                  <a:pt x="158" y="22"/>
                </a:lnTo>
                <a:lnTo>
                  <a:pt x="161" y="17"/>
                </a:lnTo>
                <a:lnTo>
                  <a:pt x="163" y="12"/>
                </a:lnTo>
                <a:lnTo>
                  <a:pt x="166" y="8"/>
                </a:lnTo>
                <a:lnTo>
                  <a:pt x="169" y="6"/>
                </a:lnTo>
                <a:lnTo>
                  <a:pt x="173" y="2"/>
                </a:lnTo>
                <a:lnTo>
                  <a:pt x="178" y="1"/>
                </a:lnTo>
                <a:lnTo>
                  <a:pt x="183" y="0"/>
                </a:lnTo>
                <a:lnTo>
                  <a:pt x="188" y="0"/>
                </a:lnTo>
                <a:lnTo>
                  <a:pt x="201" y="0"/>
                </a:lnTo>
                <a:lnTo>
                  <a:pt x="201" y="0"/>
                </a:lnTo>
                <a:lnTo>
                  <a:pt x="206" y="0"/>
                </a:lnTo>
                <a:lnTo>
                  <a:pt x="211" y="1"/>
                </a:lnTo>
                <a:lnTo>
                  <a:pt x="216" y="2"/>
                </a:lnTo>
                <a:lnTo>
                  <a:pt x="219" y="6"/>
                </a:lnTo>
                <a:lnTo>
                  <a:pt x="223" y="8"/>
                </a:lnTo>
                <a:lnTo>
                  <a:pt x="225" y="12"/>
                </a:lnTo>
                <a:lnTo>
                  <a:pt x="228" y="17"/>
                </a:lnTo>
                <a:lnTo>
                  <a:pt x="230" y="22"/>
                </a:lnTo>
                <a:lnTo>
                  <a:pt x="230" y="22"/>
                </a:lnTo>
                <a:lnTo>
                  <a:pt x="234" y="34"/>
                </a:lnTo>
                <a:lnTo>
                  <a:pt x="238" y="46"/>
                </a:lnTo>
                <a:lnTo>
                  <a:pt x="244" y="57"/>
                </a:lnTo>
                <a:lnTo>
                  <a:pt x="250" y="68"/>
                </a:lnTo>
                <a:lnTo>
                  <a:pt x="256" y="79"/>
                </a:lnTo>
                <a:lnTo>
                  <a:pt x="263" y="90"/>
                </a:lnTo>
                <a:lnTo>
                  <a:pt x="272" y="100"/>
                </a:lnTo>
                <a:lnTo>
                  <a:pt x="280" y="108"/>
                </a:lnTo>
                <a:lnTo>
                  <a:pt x="289" y="117"/>
                </a:lnTo>
                <a:lnTo>
                  <a:pt x="299" y="125"/>
                </a:lnTo>
                <a:lnTo>
                  <a:pt x="310" y="133"/>
                </a:lnTo>
                <a:lnTo>
                  <a:pt x="319" y="139"/>
                </a:lnTo>
                <a:lnTo>
                  <a:pt x="331" y="145"/>
                </a:lnTo>
                <a:lnTo>
                  <a:pt x="342" y="151"/>
                </a:lnTo>
                <a:lnTo>
                  <a:pt x="355" y="154"/>
                </a:lnTo>
                <a:lnTo>
                  <a:pt x="367" y="158"/>
                </a:lnTo>
                <a:lnTo>
                  <a:pt x="367" y="158"/>
                </a:lnTo>
                <a:lnTo>
                  <a:pt x="372" y="161"/>
                </a:lnTo>
                <a:lnTo>
                  <a:pt x="377" y="162"/>
                </a:lnTo>
                <a:lnTo>
                  <a:pt x="380" y="165"/>
                </a:lnTo>
                <a:lnTo>
                  <a:pt x="383" y="169"/>
                </a:lnTo>
                <a:lnTo>
                  <a:pt x="385" y="173"/>
                </a:lnTo>
                <a:lnTo>
                  <a:pt x="388" y="178"/>
                </a:lnTo>
                <a:lnTo>
                  <a:pt x="389" y="181"/>
                </a:lnTo>
                <a:lnTo>
                  <a:pt x="389" y="187"/>
                </a:lnTo>
                <a:lnTo>
                  <a:pt x="389" y="201"/>
                </a:lnTo>
                <a:lnTo>
                  <a:pt x="389" y="201"/>
                </a:lnTo>
                <a:lnTo>
                  <a:pt x="389" y="206"/>
                </a:lnTo>
                <a:lnTo>
                  <a:pt x="388" y="211"/>
                </a:lnTo>
                <a:lnTo>
                  <a:pt x="385" y="215"/>
                </a:lnTo>
                <a:lnTo>
                  <a:pt x="383" y="219"/>
                </a:lnTo>
                <a:lnTo>
                  <a:pt x="380" y="223"/>
                </a:lnTo>
                <a:lnTo>
                  <a:pt x="377" y="225"/>
                </a:lnTo>
                <a:lnTo>
                  <a:pt x="372" y="228"/>
                </a:lnTo>
                <a:lnTo>
                  <a:pt x="367" y="230"/>
                </a:lnTo>
                <a:lnTo>
                  <a:pt x="367" y="230"/>
                </a:lnTo>
                <a:lnTo>
                  <a:pt x="355" y="234"/>
                </a:lnTo>
                <a:lnTo>
                  <a:pt x="342" y="237"/>
                </a:lnTo>
                <a:lnTo>
                  <a:pt x="331" y="244"/>
                </a:lnTo>
                <a:lnTo>
                  <a:pt x="319" y="248"/>
                </a:lnTo>
                <a:lnTo>
                  <a:pt x="310" y="256"/>
                </a:lnTo>
                <a:lnTo>
                  <a:pt x="299" y="263"/>
                </a:lnTo>
                <a:lnTo>
                  <a:pt x="289" y="272"/>
                </a:lnTo>
                <a:lnTo>
                  <a:pt x="280" y="280"/>
                </a:lnTo>
                <a:lnTo>
                  <a:pt x="272" y="289"/>
                </a:lnTo>
                <a:lnTo>
                  <a:pt x="263" y="298"/>
                </a:lnTo>
                <a:lnTo>
                  <a:pt x="256" y="309"/>
                </a:lnTo>
                <a:lnTo>
                  <a:pt x="250" y="319"/>
                </a:lnTo>
                <a:lnTo>
                  <a:pt x="244" y="331"/>
                </a:lnTo>
                <a:lnTo>
                  <a:pt x="238" y="342"/>
                </a:lnTo>
                <a:lnTo>
                  <a:pt x="234" y="355"/>
                </a:lnTo>
                <a:lnTo>
                  <a:pt x="230" y="367"/>
                </a:lnTo>
                <a:lnTo>
                  <a:pt x="230" y="367"/>
                </a:lnTo>
                <a:lnTo>
                  <a:pt x="228" y="372"/>
                </a:lnTo>
                <a:lnTo>
                  <a:pt x="225" y="377"/>
                </a:lnTo>
                <a:lnTo>
                  <a:pt x="223" y="380"/>
                </a:lnTo>
                <a:lnTo>
                  <a:pt x="219" y="383"/>
                </a:lnTo>
                <a:lnTo>
                  <a:pt x="216" y="385"/>
                </a:lnTo>
                <a:lnTo>
                  <a:pt x="211" y="387"/>
                </a:lnTo>
                <a:lnTo>
                  <a:pt x="207" y="389"/>
                </a:lnTo>
                <a:lnTo>
                  <a:pt x="201" y="389"/>
                </a:lnTo>
                <a:lnTo>
                  <a:pt x="201" y="389"/>
                </a:lnTo>
                <a:close/>
                <a:moveTo>
                  <a:pt x="90" y="194"/>
                </a:moveTo>
                <a:lnTo>
                  <a:pt x="90" y="194"/>
                </a:lnTo>
                <a:lnTo>
                  <a:pt x="107" y="203"/>
                </a:lnTo>
                <a:lnTo>
                  <a:pt x="122" y="214"/>
                </a:lnTo>
                <a:lnTo>
                  <a:pt x="136" y="225"/>
                </a:lnTo>
                <a:lnTo>
                  <a:pt x="150" y="239"/>
                </a:lnTo>
                <a:lnTo>
                  <a:pt x="163" y="252"/>
                </a:lnTo>
                <a:lnTo>
                  <a:pt x="174" y="267"/>
                </a:lnTo>
                <a:lnTo>
                  <a:pt x="185" y="281"/>
                </a:lnTo>
                <a:lnTo>
                  <a:pt x="195" y="298"/>
                </a:lnTo>
                <a:lnTo>
                  <a:pt x="195" y="298"/>
                </a:lnTo>
                <a:lnTo>
                  <a:pt x="203" y="281"/>
                </a:lnTo>
                <a:lnTo>
                  <a:pt x="214" y="267"/>
                </a:lnTo>
                <a:lnTo>
                  <a:pt x="225" y="252"/>
                </a:lnTo>
                <a:lnTo>
                  <a:pt x="239" y="239"/>
                </a:lnTo>
                <a:lnTo>
                  <a:pt x="252" y="225"/>
                </a:lnTo>
                <a:lnTo>
                  <a:pt x="267" y="214"/>
                </a:lnTo>
                <a:lnTo>
                  <a:pt x="281" y="203"/>
                </a:lnTo>
                <a:lnTo>
                  <a:pt x="299" y="194"/>
                </a:lnTo>
                <a:lnTo>
                  <a:pt x="299" y="194"/>
                </a:lnTo>
                <a:lnTo>
                  <a:pt x="281" y="185"/>
                </a:lnTo>
                <a:lnTo>
                  <a:pt x="267" y="174"/>
                </a:lnTo>
                <a:lnTo>
                  <a:pt x="252" y="163"/>
                </a:lnTo>
                <a:lnTo>
                  <a:pt x="239" y="150"/>
                </a:lnTo>
                <a:lnTo>
                  <a:pt x="225" y="136"/>
                </a:lnTo>
                <a:lnTo>
                  <a:pt x="214" y="122"/>
                </a:lnTo>
                <a:lnTo>
                  <a:pt x="203" y="107"/>
                </a:lnTo>
                <a:lnTo>
                  <a:pt x="195" y="90"/>
                </a:lnTo>
                <a:lnTo>
                  <a:pt x="195" y="90"/>
                </a:lnTo>
                <a:lnTo>
                  <a:pt x="185" y="107"/>
                </a:lnTo>
                <a:lnTo>
                  <a:pt x="174" y="122"/>
                </a:lnTo>
                <a:lnTo>
                  <a:pt x="163" y="136"/>
                </a:lnTo>
                <a:lnTo>
                  <a:pt x="150" y="150"/>
                </a:lnTo>
                <a:lnTo>
                  <a:pt x="136" y="163"/>
                </a:lnTo>
                <a:lnTo>
                  <a:pt x="122" y="174"/>
                </a:lnTo>
                <a:lnTo>
                  <a:pt x="107" y="185"/>
                </a:lnTo>
                <a:lnTo>
                  <a:pt x="90" y="194"/>
                </a:lnTo>
                <a:lnTo>
                  <a:pt x="90" y="194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29" name="Freeform 10"/>
          <p:cNvSpPr/>
          <p:nvPr/>
        </p:nvSpPr>
        <p:spPr bwMode="auto">
          <a:xfrm>
            <a:off x="894745" y="3304745"/>
            <a:ext cx="202296" cy="200809"/>
          </a:xfrm>
          <a:custGeom>
            <a:avLst/>
            <a:gdLst>
              <a:gd name="T0" fmla="*/ 271 w 271"/>
              <a:gd name="T1" fmla="*/ 129 h 271"/>
              <a:gd name="T2" fmla="*/ 260 w 271"/>
              <a:gd name="T3" fmla="*/ 126 h 271"/>
              <a:gd name="T4" fmla="*/ 236 w 271"/>
              <a:gd name="T5" fmla="*/ 117 h 271"/>
              <a:gd name="T6" fmla="*/ 216 w 271"/>
              <a:gd name="T7" fmla="*/ 105 h 271"/>
              <a:gd name="T8" fmla="*/ 197 w 271"/>
              <a:gd name="T9" fmla="*/ 90 h 271"/>
              <a:gd name="T10" fmla="*/ 180 w 271"/>
              <a:gd name="T11" fmla="*/ 73 h 271"/>
              <a:gd name="T12" fmla="*/ 166 w 271"/>
              <a:gd name="T13" fmla="*/ 55 h 271"/>
              <a:gd name="T14" fmla="*/ 154 w 271"/>
              <a:gd name="T15" fmla="*/ 34 h 271"/>
              <a:gd name="T16" fmla="*/ 145 w 271"/>
              <a:gd name="T17" fmla="*/ 12 h 271"/>
              <a:gd name="T18" fmla="*/ 129 w 271"/>
              <a:gd name="T19" fmla="*/ 0 h 271"/>
              <a:gd name="T20" fmla="*/ 126 w 271"/>
              <a:gd name="T21" fmla="*/ 12 h 271"/>
              <a:gd name="T22" fmla="*/ 117 w 271"/>
              <a:gd name="T23" fmla="*/ 34 h 271"/>
              <a:gd name="T24" fmla="*/ 105 w 271"/>
              <a:gd name="T25" fmla="*/ 55 h 271"/>
              <a:gd name="T26" fmla="*/ 90 w 271"/>
              <a:gd name="T27" fmla="*/ 73 h 271"/>
              <a:gd name="T28" fmla="*/ 73 w 271"/>
              <a:gd name="T29" fmla="*/ 90 h 271"/>
              <a:gd name="T30" fmla="*/ 55 w 271"/>
              <a:gd name="T31" fmla="*/ 105 h 271"/>
              <a:gd name="T32" fmla="*/ 34 w 271"/>
              <a:gd name="T33" fmla="*/ 117 h 271"/>
              <a:gd name="T34" fmla="*/ 12 w 271"/>
              <a:gd name="T35" fmla="*/ 126 h 271"/>
              <a:gd name="T36" fmla="*/ 0 w 271"/>
              <a:gd name="T37" fmla="*/ 142 h 271"/>
              <a:gd name="T38" fmla="*/ 12 w 271"/>
              <a:gd name="T39" fmla="*/ 145 h 271"/>
              <a:gd name="T40" fmla="*/ 34 w 271"/>
              <a:gd name="T41" fmla="*/ 154 h 271"/>
              <a:gd name="T42" fmla="*/ 55 w 271"/>
              <a:gd name="T43" fmla="*/ 166 h 271"/>
              <a:gd name="T44" fmla="*/ 73 w 271"/>
              <a:gd name="T45" fmla="*/ 181 h 271"/>
              <a:gd name="T46" fmla="*/ 90 w 271"/>
              <a:gd name="T47" fmla="*/ 198 h 271"/>
              <a:gd name="T48" fmla="*/ 105 w 271"/>
              <a:gd name="T49" fmla="*/ 216 h 271"/>
              <a:gd name="T50" fmla="*/ 117 w 271"/>
              <a:gd name="T51" fmla="*/ 237 h 271"/>
              <a:gd name="T52" fmla="*/ 126 w 271"/>
              <a:gd name="T53" fmla="*/ 260 h 271"/>
              <a:gd name="T54" fmla="*/ 141 w 271"/>
              <a:gd name="T55" fmla="*/ 271 h 271"/>
              <a:gd name="T56" fmla="*/ 145 w 271"/>
              <a:gd name="T57" fmla="*/ 260 h 271"/>
              <a:gd name="T58" fmla="*/ 154 w 271"/>
              <a:gd name="T59" fmla="*/ 237 h 271"/>
              <a:gd name="T60" fmla="*/ 166 w 271"/>
              <a:gd name="T61" fmla="*/ 216 h 271"/>
              <a:gd name="T62" fmla="*/ 180 w 271"/>
              <a:gd name="T63" fmla="*/ 198 h 271"/>
              <a:gd name="T64" fmla="*/ 197 w 271"/>
              <a:gd name="T65" fmla="*/ 181 h 271"/>
              <a:gd name="T66" fmla="*/ 216 w 271"/>
              <a:gd name="T67" fmla="*/ 166 h 271"/>
              <a:gd name="T68" fmla="*/ 236 w 271"/>
              <a:gd name="T69" fmla="*/ 154 h 271"/>
              <a:gd name="T70" fmla="*/ 260 w 271"/>
              <a:gd name="T71" fmla="*/ 145 h 271"/>
              <a:gd name="T72" fmla="*/ 271 w 271"/>
              <a:gd name="T73" fmla="*/ 142 h 2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71" h="271">
                <a:moveTo>
                  <a:pt x="271" y="142"/>
                </a:moveTo>
                <a:lnTo>
                  <a:pt x="271" y="129"/>
                </a:lnTo>
                <a:lnTo>
                  <a:pt x="271" y="129"/>
                </a:lnTo>
                <a:lnTo>
                  <a:pt x="260" y="126"/>
                </a:lnTo>
                <a:lnTo>
                  <a:pt x="247" y="122"/>
                </a:lnTo>
                <a:lnTo>
                  <a:pt x="236" y="117"/>
                </a:lnTo>
                <a:lnTo>
                  <a:pt x="227" y="111"/>
                </a:lnTo>
                <a:lnTo>
                  <a:pt x="216" y="105"/>
                </a:lnTo>
                <a:lnTo>
                  <a:pt x="206" y="98"/>
                </a:lnTo>
                <a:lnTo>
                  <a:pt x="197" y="90"/>
                </a:lnTo>
                <a:lnTo>
                  <a:pt x="189" y="83"/>
                </a:lnTo>
                <a:lnTo>
                  <a:pt x="180" y="73"/>
                </a:lnTo>
                <a:lnTo>
                  <a:pt x="173" y="65"/>
                </a:lnTo>
                <a:lnTo>
                  <a:pt x="166" y="55"/>
                </a:lnTo>
                <a:lnTo>
                  <a:pt x="160" y="45"/>
                </a:lnTo>
                <a:lnTo>
                  <a:pt x="154" y="34"/>
                </a:lnTo>
                <a:lnTo>
                  <a:pt x="149" y="23"/>
                </a:lnTo>
                <a:lnTo>
                  <a:pt x="145" y="12"/>
                </a:lnTo>
                <a:lnTo>
                  <a:pt x="141" y="0"/>
                </a:lnTo>
                <a:lnTo>
                  <a:pt x="129" y="0"/>
                </a:lnTo>
                <a:lnTo>
                  <a:pt x="129" y="0"/>
                </a:lnTo>
                <a:lnTo>
                  <a:pt x="126" y="12"/>
                </a:lnTo>
                <a:lnTo>
                  <a:pt x="122" y="23"/>
                </a:lnTo>
                <a:lnTo>
                  <a:pt x="117" y="34"/>
                </a:lnTo>
                <a:lnTo>
                  <a:pt x="111" y="45"/>
                </a:lnTo>
                <a:lnTo>
                  <a:pt x="105" y="55"/>
                </a:lnTo>
                <a:lnTo>
                  <a:pt x="97" y="65"/>
                </a:lnTo>
                <a:lnTo>
                  <a:pt x="90" y="73"/>
                </a:lnTo>
                <a:lnTo>
                  <a:pt x="83" y="83"/>
                </a:lnTo>
                <a:lnTo>
                  <a:pt x="73" y="90"/>
                </a:lnTo>
                <a:lnTo>
                  <a:pt x="65" y="98"/>
                </a:lnTo>
                <a:lnTo>
                  <a:pt x="55" y="105"/>
                </a:lnTo>
                <a:lnTo>
                  <a:pt x="45" y="111"/>
                </a:lnTo>
                <a:lnTo>
                  <a:pt x="34" y="117"/>
                </a:lnTo>
                <a:lnTo>
                  <a:pt x="23" y="122"/>
                </a:lnTo>
                <a:lnTo>
                  <a:pt x="12" y="126"/>
                </a:lnTo>
                <a:lnTo>
                  <a:pt x="0" y="129"/>
                </a:lnTo>
                <a:lnTo>
                  <a:pt x="0" y="142"/>
                </a:lnTo>
                <a:lnTo>
                  <a:pt x="0" y="142"/>
                </a:lnTo>
                <a:lnTo>
                  <a:pt x="12" y="145"/>
                </a:lnTo>
                <a:lnTo>
                  <a:pt x="23" y="149"/>
                </a:lnTo>
                <a:lnTo>
                  <a:pt x="34" y="154"/>
                </a:lnTo>
                <a:lnTo>
                  <a:pt x="45" y="160"/>
                </a:lnTo>
                <a:lnTo>
                  <a:pt x="55" y="166"/>
                </a:lnTo>
                <a:lnTo>
                  <a:pt x="65" y="173"/>
                </a:lnTo>
                <a:lnTo>
                  <a:pt x="73" y="181"/>
                </a:lnTo>
                <a:lnTo>
                  <a:pt x="83" y="189"/>
                </a:lnTo>
                <a:lnTo>
                  <a:pt x="90" y="198"/>
                </a:lnTo>
                <a:lnTo>
                  <a:pt x="97" y="206"/>
                </a:lnTo>
                <a:lnTo>
                  <a:pt x="105" y="216"/>
                </a:lnTo>
                <a:lnTo>
                  <a:pt x="111" y="227"/>
                </a:lnTo>
                <a:lnTo>
                  <a:pt x="117" y="237"/>
                </a:lnTo>
                <a:lnTo>
                  <a:pt x="122" y="248"/>
                </a:lnTo>
                <a:lnTo>
                  <a:pt x="126" y="260"/>
                </a:lnTo>
                <a:lnTo>
                  <a:pt x="129" y="271"/>
                </a:lnTo>
                <a:lnTo>
                  <a:pt x="141" y="271"/>
                </a:lnTo>
                <a:lnTo>
                  <a:pt x="141" y="271"/>
                </a:lnTo>
                <a:lnTo>
                  <a:pt x="145" y="260"/>
                </a:lnTo>
                <a:lnTo>
                  <a:pt x="149" y="248"/>
                </a:lnTo>
                <a:lnTo>
                  <a:pt x="154" y="237"/>
                </a:lnTo>
                <a:lnTo>
                  <a:pt x="160" y="227"/>
                </a:lnTo>
                <a:lnTo>
                  <a:pt x="166" y="216"/>
                </a:lnTo>
                <a:lnTo>
                  <a:pt x="173" y="206"/>
                </a:lnTo>
                <a:lnTo>
                  <a:pt x="180" y="198"/>
                </a:lnTo>
                <a:lnTo>
                  <a:pt x="189" y="189"/>
                </a:lnTo>
                <a:lnTo>
                  <a:pt x="197" y="181"/>
                </a:lnTo>
                <a:lnTo>
                  <a:pt x="206" y="173"/>
                </a:lnTo>
                <a:lnTo>
                  <a:pt x="216" y="166"/>
                </a:lnTo>
                <a:lnTo>
                  <a:pt x="227" y="160"/>
                </a:lnTo>
                <a:lnTo>
                  <a:pt x="236" y="154"/>
                </a:lnTo>
                <a:lnTo>
                  <a:pt x="247" y="149"/>
                </a:lnTo>
                <a:lnTo>
                  <a:pt x="260" y="145"/>
                </a:lnTo>
                <a:lnTo>
                  <a:pt x="271" y="142"/>
                </a:lnTo>
                <a:lnTo>
                  <a:pt x="271" y="14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30" name="Freeform 11"/>
          <p:cNvSpPr>
            <a:spLocks noEditPoints="1"/>
          </p:cNvSpPr>
          <p:nvPr/>
        </p:nvSpPr>
        <p:spPr bwMode="auto">
          <a:xfrm>
            <a:off x="873920" y="3282434"/>
            <a:ext cx="243945" cy="245433"/>
          </a:xfrm>
          <a:custGeom>
            <a:avLst/>
            <a:gdLst>
              <a:gd name="T0" fmla="*/ 158 w 329"/>
              <a:gd name="T1" fmla="*/ 329 h 329"/>
              <a:gd name="T2" fmla="*/ 145 w 329"/>
              <a:gd name="T3" fmla="*/ 326 h 329"/>
              <a:gd name="T4" fmla="*/ 134 w 329"/>
              <a:gd name="T5" fmla="*/ 317 h 329"/>
              <a:gd name="T6" fmla="*/ 130 w 329"/>
              <a:gd name="T7" fmla="*/ 307 h 329"/>
              <a:gd name="T8" fmla="*/ 103 w 329"/>
              <a:gd name="T9" fmla="*/ 254 h 329"/>
              <a:gd name="T10" fmla="*/ 59 w 329"/>
              <a:gd name="T11" fmla="*/ 215 h 329"/>
              <a:gd name="T12" fmla="*/ 22 w 329"/>
              <a:gd name="T13" fmla="*/ 199 h 329"/>
              <a:gd name="T14" fmla="*/ 9 w 329"/>
              <a:gd name="T15" fmla="*/ 193 h 329"/>
              <a:gd name="T16" fmla="*/ 1 w 329"/>
              <a:gd name="T17" fmla="*/ 180 h 329"/>
              <a:gd name="T18" fmla="*/ 0 w 329"/>
              <a:gd name="T19" fmla="*/ 158 h 329"/>
              <a:gd name="T20" fmla="*/ 1 w 329"/>
              <a:gd name="T21" fmla="*/ 149 h 329"/>
              <a:gd name="T22" fmla="*/ 9 w 329"/>
              <a:gd name="T23" fmla="*/ 138 h 329"/>
              <a:gd name="T24" fmla="*/ 22 w 329"/>
              <a:gd name="T25" fmla="*/ 130 h 329"/>
              <a:gd name="T26" fmla="*/ 59 w 329"/>
              <a:gd name="T27" fmla="*/ 115 h 329"/>
              <a:gd name="T28" fmla="*/ 103 w 329"/>
              <a:gd name="T29" fmla="*/ 75 h 329"/>
              <a:gd name="T30" fmla="*/ 130 w 329"/>
              <a:gd name="T31" fmla="*/ 22 h 329"/>
              <a:gd name="T32" fmla="*/ 134 w 329"/>
              <a:gd name="T33" fmla="*/ 13 h 329"/>
              <a:gd name="T34" fmla="*/ 145 w 329"/>
              <a:gd name="T35" fmla="*/ 4 h 329"/>
              <a:gd name="T36" fmla="*/ 158 w 329"/>
              <a:gd name="T37" fmla="*/ 0 h 329"/>
              <a:gd name="T38" fmla="*/ 175 w 329"/>
              <a:gd name="T39" fmla="*/ 0 h 329"/>
              <a:gd name="T40" fmla="*/ 189 w 329"/>
              <a:gd name="T41" fmla="*/ 6 h 329"/>
              <a:gd name="T42" fmla="*/ 197 w 329"/>
              <a:gd name="T43" fmla="*/ 17 h 329"/>
              <a:gd name="T44" fmla="*/ 204 w 329"/>
              <a:gd name="T45" fmla="*/ 41 h 329"/>
              <a:gd name="T46" fmla="*/ 239 w 329"/>
              <a:gd name="T47" fmla="*/ 91 h 329"/>
              <a:gd name="T48" fmla="*/ 287 w 329"/>
              <a:gd name="T49" fmla="*/ 124 h 329"/>
              <a:gd name="T50" fmla="*/ 312 w 329"/>
              <a:gd name="T51" fmla="*/ 132 h 329"/>
              <a:gd name="T52" fmla="*/ 323 w 329"/>
              <a:gd name="T53" fmla="*/ 141 h 329"/>
              <a:gd name="T54" fmla="*/ 329 w 329"/>
              <a:gd name="T55" fmla="*/ 154 h 329"/>
              <a:gd name="T56" fmla="*/ 329 w 329"/>
              <a:gd name="T57" fmla="*/ 171 h 329"/>
              <a:gd name="T58" fmla="*/ 325 w 329"/>
              <a:gd name="T59" fmla="*/ 184 h 329"/>
              <a:gd name="T60" fmla="*/ 315 w 329"/>
              <a:gd name="T61" fmla="*/ 195 h 329"/>
              <a:gd name="T62" fmla="*/ 307 w 329"/>
              <a:gd name="T63" fmla="*/ 199 h 329"/>
              <a:gd name="T64" fmla="*/ 253 w 329"/>
              <a:gd name="T65" fmla="*/ 226 h 329"/>
              <a:gd name="T66" fmla="*/ 214 w 329"/>
              <a:gd name="T67" fmla="*/ 269 h 329"/>
              <a:gd name="T68" fmla="*/ 198 w 329"/>
              <a:gd name="T69" fmla="*/ 307 h 329"/>
              <a:gd name="T70" fmla="*/ 191 w 329"/>
              <a:gd name="T71" fmla="*/ 321 h 329"/>
              <a:gd name="T72" fmla="*/ 180 w 329"/>
              <a:gd name="T73" fmla="*/ 328 h 329"/>
              <a:gd name="T74" fmla="*/ 170 w 329"/>
              <a:gd name="T75" fmla="*/ 329 h 329"/>
              <a:gd name="T76" fmla="*/ 102 w 329"/>
              <a:gd name="T77" fmla="*/ 172 h 329"/>
              <a:gd name="T78" fmla="*/ 133 w 329"/>
              <a:gd name="T79" fmla="*/ 197 h 329"/>
              <a:gd name="T80" fmla="*/ 157 w 329"/>
              <a:gd name="T81" fmla="*/ 228 h 329"/>
              <a:gd name="T82" fmla="*/ 172 w 329"/>
              <a:gd name="T83" fmla="*/ 228 h 329"/>
              <a:gd name="T84" fmla="*/ 197 w 329"/>
              <a:gd name="T85" fmla="*/ 197 h 329"/>
              <a:gd name="T86" fmla="*/ 228 w 329"/>
              <a:gd name="T87" fmla="*/ 172 h 329"/>
              <a:gd name="T88" fmla="*/ 228 w 329"/>
              <a:gd name="T89" fmla="*/ 157 h 329"/>
              <a:gd name="T90" fmla="*/ 197 w 329"/>
              <a:gd name="T91" fmla="*/ 133 h 329"/>
              <a:gd name="T92" fmla="*/ 172 w 329"/>
              <a:gd name="T93" fmla="*/ 102 h 329"/>
              <a:gd name="T94" fmla="*/ 157 w 329"/>
              <a:gd name="T95" fmla="*/ 102 h 329"/>
              <a:gd name="T96" fmla="*/ 133 w 329"/>
              <a:gd name="T97" fmla="*/ 133 h 329"/>
              <a:gd name="T98" fmla="*/ 102 w 329"/>
              <a:gd name="T99" fmla="*/ 157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329" h="329">
                <a:moveTo>
                  <a:pt x="170" y="329"/>
                </a:moveTo>
                <a:lnTo>
                  <a:pt x="158" y="329"/>
                </a:lnTo>
                <a:lnTo>
                  <a:pt x="158" y="329"/>
                </a:lnTo>
                <a:lnTo>
                  <a:pt x="153" y="329"/>
                </a:lnTo>
                <a:lnTo>
                  <a:pt x="148" y="328"/>
                </a:lnTo>
                <a:lnTo>
                  <a:pt x="145" y="326"/>
                </a:lnTo>
                <a:lnTo>
                  <a:pt x="140" y="323"/>
                </a:lnTo>
                <a:lnTo>
                  <a:pt x="137" y="321"/>
                </a:lnTo>
                <a:lnTo>
                  <a:pt x="134" y="317"/>
                </a:lnTo>
                <a:lnTo>
                  <a:pt x="131" y="312"/>
                </a:lnTo>
                <a:lnTo>
                  <a:pt x="130" y="307"/>
                </a:lnTo>
                <a:lnTo>
                  <a:pt x="130" y="307"/>
                </a:lnTo>
                <a:lnTo>
                  <a:pt x="124" y="288"/>
                </a:lnTo>
                <a:lnTo>
                  <a:pt x="114" y="269"/>
                </a:lnTo>
                <a:lnTo>
                  <a:pt x="103" y="254"/>
                </a:lnTo>
                <a:lnTo>
                  <a:pt x="91" y="239"/>
                </a:lnTo>
                <a:lnTo>
                  <a:pt x="75" y="226"/>
                </a:lnTo>
                <a:lnTo>
                  <a:pt x="59" y="215"/>
                </a:lnTo>
                <a:lnTo>
                  <a:pt x="41" y="205"/>
                </a:lnTo>
                <a:lnTo>
                  <a:pt x="22" y="199"/>
                </a:lnTo>
                <a:lnTo>
                  <a:pt x="22" y="199"/>
                </a:lnTo>
                <a:lnTo>
                  <a:pt x="17" y="197"/>
                </a:lnTo>
                <a:lnTo>
                  <a:pt x="13" y="195"/>
                </a:lnTo>
                <a:lnTo>
                  <a:pt x="9" y="193"/>
                </a:lnTo>
                <a:lnTo>
                  <a:pt x="6" y="189"/>
                </a:lnTo>
                <a:lnTo>
                  <a:pt x="3" y="184"/>
                </a:lnTo>
                <a:lnTo>
                  <a:pt x="1" y="180"/>
                </a:lnTo>
                <a:lnTo>
                  <a:pt x="0" y="176"/>
                </a:lnTo>
                <a:lnTo>
                  <a:pt x="0" y="171"/>
                </a:lnTo>
                <a:lnTo>
                  <a:pt x="0" y="158"/>
                </a:lnTo>
                <a:lnTo>
                  <a:pt x="0" y="158"/>
                </a:lnTo>
                <a:lnTo>
                  <a:pt x="0" y="154"/>
                </a:lnTo>
                <a:lnTo>
                  <a:pt x="1" y="149"/>
                </a:lnTo>
                <a:lnTo>
                  <a:pt x="3" y="145"/>
                </a:lnTo>
                <a:lnTo>
                  <a:pt x="6" y="141"/>
                </a:lnTo>
                <a:lnTo>
                  <a:pt x="9" y="138"/>
                </a:lnTo>
                <a:lnTo>
                  <a:pt x="13" y="134"/>
                </a:lnTo>
                <a:lnTo>
                  <a:pt x="17" y="132"/>
                </a:lnTo>
                <a:lnTo>
                  <a:pt x="22" y="130"/>
                </a:lnTo>
                <a:lnTo>
                  <a:pt x="22" y="130"/>
                </a:lnTo>
                <a:lnTo>
                  <a:pt x="41" y="124"/>
                </a:lnTo>
                <a:lnTo>
                  <a:pt x="59" y="115"/>
                </a:lnTo>
                <a:lnTo>
                  <a:pt x="75" y="104"/>
                </a:lnTo>
                <a:lnTo>
                  <a:pt x="91" y="91"/>
                </a:lnTo>
                <a:lnTo>
                  <a:pt x="103" y="75"/>
                </a:lnTo>
                <a:lnTo>
                  <a:pt x="114" y="60"/>
                </a:lnTo>
                <a:lnTo>
                  <a:pt x="124" y="41"/>
                </a:lnTo>
                <a:lnTo>
                  <a:pt x="130" y="22"/>
                </a:lnTo>
                <a:lnTo>
                  <a:pt x="130" y="22"/>
                </a:lnTo>
                <a:lnTo>
                  <a:pt x="131" y="17"/>
                </a:lnTo>
                <a:lnTo>
                  <a:pt x="134" y="13"/>
                </a:lnTo>
                <a:lnTo>
                  <a:pt x="137" y="10"/>
                </a:lnTo>
                <a:lnTo>
                  <a:pt x="140" y="6"/>
                </a:lnTo>
                <a:lnTo>
                  <a:pt x="145" y="4"/>
                </a:lnTo>
                <a:lnTo>
                  <a:pt x="148" y="1"/>
                </a:lnTo>
                <a:lnTo>
                  <a:pt x="153" y="0"/>
                </a:lnTo>
                <a:lnTo>
                  <a:pt x="158" y="0"/>
                </a:lnTo>
                <a:lnTo>
                  <a:pt x="170" y="0"/>
                </a:lnTo>
                <a:lnTo>
                  <a:pt x="170" y="0"/>
                </a:lnTo>
                <a:lnTo>
                  <a:pt x="175" y="0"/>
                </a:lnTo>
                <a:lnTo>
                  <a:pt x="180" y="1"/>
                </a:lnTo>
                <a:lnTo>
                  <a:pt x="184" y="4"/>
                </a:lnTo>
                <a:lnTo>
                  <a:pt x="189" y="6"/>
                </a:lnTo>
                <a:lnTo>
                  <a:pt x="191" y="10"/>
                </a:lnTo>
                <a:lnTo>
                  <a:pt x="195" y="13"/>
                </a:lnTo>
                <a:lnTo>
                  <a:pt x="197" y="17"/>
                </a:lnTo>
                <a:lnTo>
                  <a:pt x="198" y="22"/>
                </a:lnTo>
                <a:lnTo>
                  <a:pt x="198" y="22"/>
                </a:lnTo>
                <a:lnTo>
                  <a:pt x="204" y="41"/>
                </a:lnTo>
                <a:lnTo>
                  <a:pt x="214" y="60"/>
                </a:lnTo>
                <a:lnTo>
                  <a:pt x="225" y="75"/>
                </a:lnTo>
                <a:lnTo>
                  <a:pt x="239" y="91"/>
                </a:lnTo>
                <a:lnTo>
                  <a:pt x="253" y="104"/>
                </a:lnTo>
                <a:lnTo>
                  <a:pt x="269" y="115"/>
                </a:lnTo>
                <a:lnTo>
                  <a:pt x="287" y="124"/>
                </a:lnTo>
                <a:lnTo>
                  <a:pt x="307" y="130"/>
                </a:lnTo>
                <a:lnTo>
                  <a:pt x="307" y="130"/>
                </a:lnTo>
                <a:lnTo>
                  <a:pt x="312" y="132"/>
                </a:lnTo>
                <a:lnTo>
                  <a:pt x="315" y="134"/>
                </a:lnTo>
                <a:lnTo>
                  <a:pt x="320" y="138"/>
                </a:lnTo>
                <a:lnTo>
                  <a:pt x="323" y="141"/>
                </a:lnTo>
                <a:lnTo>
                  <a:pt x="325" y="145"/>
                </a:lnTo>
                <a:lnTo>
                  <a:pt x="328" y="149"/>
                </a:lnTo>
                <a:lnTo>
                  <a:pt x="329" y="154"/>
                </a:lnTo>
                <a:lnTo>
                  <a:pt x="329" y="158"/>
                </a:lnTo>
                <a:lnTo>
                  <a:pt x="329" y="171"/>
                </a:lnTo>
                <a:lnTo>
                  <a:pt x="329" y="171"/>
                </a:lnTo>
                <a:lnTo>
                  <a:pt x="329" y="176"/>
                </a:lnTo>
                <a:lnTo>
                  <a:pt x="328" y="180"/>
                </a:lnTo>
                <a:lnTo>
                  <a:pt x="325" y="184"/>
                </a:lnTo>
                <a:lnTo>
                  <a:pt x="323" y="189"/>
                </a:lnTo>
                <a:lnTo>
                  <a:pt x="320" y="193"/>
                </a:lnTo>
                <a:lnTo>
                  <a:pt x="315" y="195"/>
                </a:lnTo>
                <a:lnTo>
                  <a:pt x="312" y="197"/>
                </a:lnTo>
                <a:lnTo>
                  <a:pt x="307" y="199"/>
                </a:lnTo>
                <a:lnTo>
                  <a:pt x="307" y="199"/>
                </a:lnTo>
                <a:lnTo>
                  <a:pt x="287" y="205"/>
                </a:lnTo>
                <a:lnTo>
                  <a:pt x="269" y="215"/>
                </a:lnTo>
                <a:lnTo>
                  <a:pt x="253" y="226"/>
                </a:lnTo>
                <a:lnTo>
                  <a:pt x="239" y="239"/>
                </a:lnTo>
                <a:lnTo>
                  <a:pt x="225" y="254"/>
                </a:lnTo>
                <a:lnTo>
                  <a:pt x="214" y="269"/>
                </a:lnTo>
                <a:lnTo>
                  <a:pt x="204" y="288"/>
                </a:lnTo>
                <a:lnTo>
                  <a:pt x="198" y="307"/>
                </a:lnTo>
                <a:lnTo>
                  <a:pt x="198" y="307"/>
                </a:lnTo>
                <a:lnTo>
                  <a:pt x="197" y="312"/>
                </a:lnTo>
                <a:lnTo>
                  <a:pt x="195" y="317"/>
                </a:lnTo>
                <a:lnTo>
                  <a:pt x="191" y="321"/>
                </a:lnTo>
                <a:lnTo>
                  <a:pt x="189" y="323"/>
                </a:lnTo>
                <a:lnTo>
                  <a:pt x="184" y="326"/>
                </a:lnTo>
                <a:lnTo>
                  <a:pt x="180" y="328"/>
                </a:lnTo>
                <a:lnTo>
                  <a:pt x="175" y="329"/>
                </a:lnTo>
                <a:lnTo>
                  <a:pt x="170" y="329"/>
                </a:lnTo>
                <a:lnTo>
                  <a:pt x="170" y="329"/>
                </a:lnTo>
                <a:close/>
                <a:moveTo>
                  <a:pt x="90" y="165"/>
                </a:moveTo>
                <a:lnTo>
                  <a:pt x="90" y="165"/>
                </a:lnTo>
                <a:lnTo>
                  <a:pt x="102" y="172"/>
                </a:lnTo>
                <a:lnTo>
                  <a:pt x="112" y="179"/>
                </a:lnTo>
                <a:lnTo>
                  <a:pt x="123" y="188"/>
                </a:lnTo>
                <a:lnTo>
                  <a:pt x="133" y="197"/>
                </a:lnTo>
                <a:lnTo>
                  <a:pt x="141" y="207"/>
                </a:lnTo>
                <a:lnTo>
                  <a:pt x="150" y="217"/>
                </a:lnTo>
                <a:lnTo>
                  <a:pt x="157" y="228"/>
                </a:lnTo>
                <a:lnTo>
                  <a:pt x="164" y="239"/>
                </a:lnTo>
                <a:lnTo>
                  <a:pt x="164" y="239"/>
                </a:lnTo>
                <a:lnTo>
                  <a:pt x="172" y="228"/>
                </a:lnTo>
                <a:lnTo>
                  <a:pt x="179" y="217"/>
                </a:lnTo>
                <a:lnTo>
                  <a:pt x="187" y="207"/>
                </a:lnTo>
                <a:lnTo>
                  <a:pt x="197" y="197"/>
                </a:lnTo>
                <a:lnTo>
                  <a:pt x="206" y="188"/>
                </a:lnTo>
                <a:lnTo>
                  <a:pt x="217" y="179"/>
                </a:lnTo>
                <a:lnTo>
                  <a:pt x="228" y="172"/>
                </a:lnTo>
                <a:lnTo>
                  <a:pt x="239" y="165"/>
                </a:lnTo>
                <a:lnTo>
                  <a:pt x="239" y="165"/>
                </a:lnTo>
                <a:lnTo>
                  <a:pt x="228" y="157"/>
                </a:lnTo>
                <a:lnTo>
                  <a:pt x="217" y="150"/>
                </a:lnTo>
                <a:lnTo>
                  <a:pt x="206" y="141"/>
                </a:lnTo>
                <a:lnTo>
                  <a:pt x="197" y="133"/>
                </a:lnTo>
                <a:lnTo>
                  <a:pt x="187" y="123"/>
                </a:lnTo>
                <a:lnTo>
                  <a:pt x="179" y="112"/>
                </a:lnTo>
                <a:lnTo>
                  <a:pt x="172" y="102"/>
                </a:lnTo>
                <a:lnTo>
                  <a:pt x="164" y="90"/>
                </a:lnTo>
                <a:lnTo>
                  <a:pt x="164" y="90"/>
                </a:lnTo>
                <a:lnTo>
                  <a:pt x="157" y="102"/>
                </a:lnTo>
                <a:lnTo>
                  <a:pt x="150" y="112"/>
                </a:lnTo>
                <a:lnTo>
                  <a:pt x="141" y="123"/>
                </a:lnTo>
                <a:lnTo>
                  <a:pt x="133" y="133"/>
                </a:lnTo>
                <a:lnTo>
                  <a:pt x="123" y="141"/>
                </a:lnTo>
                <a:lnTo>
                  <a:pt x="112" y="150"/>
                </a:lnTo>
                <a:lnTo>
                  <a:pt x="102" y="157"/>
                </a:lnTo>
                <a:lnTo>
                  <a:pt x="90" y="165"/>
                </a:lnTo>
                <a:lnTo>
                  <a:pt x="90" y="165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31" name="Freeform 12"/>
          <p:cNvSpPr/>
          <p:nvPr/>
        </p:nvSpPr>
        <p:spPr bwMode="auto">
          <a:xfrm>
            <a:off x="1535846" y="1739922"/>
            <a:ext cx="1151306" cy="44624"/>
          </a:xfrm>
          <a:custGeom>
            <a:avLst/>
            <a:gdLst>
              <a:gd name="T0" fmla="*/ 1548 w 1548"/>
              <a:gd name="T1" fmla="*/ 30 h 61"/>
              <a:gd name="T2" fmla="*/ 1548 w 1548"/>
              <a:gd name="T3" fmla="*/ 30 h 61"/>
              <a:gd name="T4" fmla="*/ 1548 w 1548"/>
              <a:gd name="T5" fmla="*/ 37 h 61"/>
              <a:gd name="T6" fmla="*/ 1545 w 1548"/>
              <a:gd name="T7" fmla="*/ 43 h 61"/>
              <a:gd name="T8" fmla="*/ 1543 w 1548"/>
              <a:gd name="T9" fmla="*/ 48 h 61"/>
              <a:gd name="T10" fmla="*/ 1539 w 1548"/>
              <a:gd name="T11" fmla="*/ 51 h 61"/>
              <a:gd name="T12" fmla="*/ 1534 w 1548"/>
              <a:gd name="T13" fmla="*/ 55 h 61"/>
              <a:gd name="T14" fmla="*/ 1530 w 1548"/>
              <a:gd name="T15" fmla="*/ 59 h 61"/>
              <a:gd name="T16" fmla="*/ 1523 w 1548"/>
              <a:gd name="T17" fmla="*/ 60 h 61"/>
              <a:gd name="T18" fmla="*/ 1517 w 1548"/>
              <a:gd name="T19" fmla="*/ 61 h 61"/>
              <a:gd name="T20" fmla="*/ 29 w 1548"/>
              <a:gd name="T21" fmla="*/ 61 h 61"/>
              <a:gd name="T22" fmla="*/ 29 w 1548"/>
              <a:gd name="T23" fmla="*/ 61 h 61"/>
              <a:gd name="T24" fmla="*/ 24 w 1548"/>
              <a:gd name="T25" fmla="*/ 60 h 61"/>
              <a:gd name="T26" fmla="*/ 18 w 1548"/>
              <a:gd name="T27" fmla="*/ 59 h 61"/>
              <a:gd name="T28" fmla="*/ 13 w 1548"/>
              <a:gd name="T29" fmla="*/ 55 h 61"/>
              <a:gd name="T30" fmla="*/ 8 w 1548"/>
              <a:gd name="T31" fmla="*/ 51 h 61"/>
              <a:gd name="T32" fmla="*/ 5 w 1548"/>
              <a:gd name="T33" fmla="*/ 48 h 61"/>
              <a:gd name="T34" fmla="*/ 2 w 1548"/>
              <a:gd name="T35" fmla="*/ 43 h 61"/>
              <a:gd name="T36" fmla="*/ 0 w 1548"/>
              <a:gd name="T37" fmla="*/ 37 h 61"/>
              <a:gd name="T38" fmla="*/ 0 w 1548"/>
              <a:gd name="T39" fmla="*/ 30 h 61"/>
              <a:gd name="T40" fmla="*/ 0 w 1548"/>
              <a:gd name="T41" fmla="*/ 30 h 61"/>
              <a:gd name="T42" fmla="*/ 0 w 1548"/>
              <a:gd name="T43" fmla="*/ 30 h 61"/>
              <a:gd name="T44" fmla="*/ 0 w 1548"/>
              <a:gd name="T45" fmla="*/ 24 h 61"/>
              <a:gd name="T46" fmla="*/ 2 w 1548"/>
              <a:gd name="T47" fmla="*/ 18 h 61"/>
              <a:gd name="T48" fmla="*/ 5 w 1548"/>
              <a:gd name="T49" fmla="*/ 13 h 61"/>
              <a:gd name="T50" fmla="*/ 8 w 1548"/>
              <a:gd name="T51" fmla="*/ 9 h 61"/>
              <a:gd name="T52" fmla="*/ 13 w 1548"/>
              <a:gd name="T53" fmla="*/ 5 h 61"/>
              <a:gd name="T54" fmla="*/ 18 w 1548"/>
              <a:gd name="T55" fmla="*/ 2 h 61"/>
              <a:gd name="T56" fmla="*/ 24 w 1548"/>
              <a:gd name="T57" fmla="*/ 1 h 61"/>
              <a:gd name="T58" fmla="*/ 29 w 1548"/>
              <a:gd name="T59" fmla="*/ 0 h 61"/>
              <a:gd name="T60" fmla="*/ 1517 w 1548"/>
              <a:gd name="T61" fmla="*/ 0 h 61"/>
              <a:gd name="T62" fmla="*/ 1517 w 1548"/>
              <a:gd name="T63" fmla="*/ 0 h 61"/>
              <a:gd name="T64" fmla="*/ 1523 w 1548"/>
              <a:gd name="T65" fmla="*/ 1 h 61"/>
              <a:gd name="T66" fmla="*/ 1530 w 1548"/>
              <a:gd name="T67" fmla="*/ 2 h 61"/>
              <a:gd name="T68" fmla="*/ 1534 w 1548"/>
              <a:gd name="T69" fmla="*/ 5 h 61"/>
              <a:gd name="T70" fmla="*/ 1539 w 1548"/>
              <a:gd name="T71" fmla="*/ 9 h 61"/>
              <a:gd name="T72" fmla="*/ 1543 w 1548"/>
              <a:gd name="T73" fmla="*/ 13 h 61"/>
              <a:gd name="T74" fmla="*/ 1545 w 1548"/>
              <a:gd name="T75" fmla="*/ 18 h 61"/>
              <a:gd name="T76" fmla="*/ 1548 w 1548"/>
              <a:gd name="T77" fmla="*/ 24 h 61"/>
              <a:gd name="T78" fmla="*/ 1548 w 1548"/>
              <a:gd name="T79" fmla="*/ 30 h 61"/>
              <a:gd name="T80" fmla="*/ 1548 w 1548"/>
              <a:gd name="T81" fmla="*/ 30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548" h="61">
                <a:moveTo>
                  <a:pt x="1548" y="30"/>
                </a:moveTo>
                <a:lnTo>
                  <a:pt x="1548" y="30"/>
                </a:lnTo>
                <a:lnTo>
                  <a:pt x="1548" y="37"/>
                </a:lnTo>
                <a:lnTo>
                  <a:pt x="1545" y="43"/>
                </a:lnTo>
                <a:lnTo>
                  <a:pt x="1543" y="48"/>
                </a:lnTo>
                <a:lnTo>
                  <a:pt x="1539" y="51"/>
                </a:lnTo>
                <a:lnTo>
                  <a:pt x="1534" y="55"/>
                </a:lnTo>
                <a:lnTo>
                  <a:pt x="1530" y="59"/>
                </a:lnTo>
                <a:lnTo>
                  <a:pt x="1523" y="60"/>
                </a:lnTo>
                <a:lnTo>
                  <a:pt x="1517" y="61"/>
                </a:lnTo>
                <a:lnTo>
                  <a:pt x="29" y="61"/>
                </a:lnTo>
                <a:lnTo>
                  <a:pt x="29" y="61"/>
                </a:lnTo>
                <a:lnTo>
                  <a:pt x="24" y="60"/>
                </a:lnTo>
                <a:lnTo>
                  <a:pt x="18" y="59"/>
                </a:lnTo>
                <a:lnTo>
                  <a:pt x="13" y="55"/>
                </a:lnTo>
                <a:lnTo>
                  <a:pt x="8" y="51"/>
                </a:lnTo>
                <a:lnTo>
                  <a:pt x="5" y="48"/>
                </a:lnTo>
                <a:lnTo>
                  <a:pt x="2" y="43"/>
                </a:lnTo>
                <a:lnTo>
                  <a:pt x="0" y="37"/>
                </a:lnTo>
                <a:lnTo>
                  <a:pt x="0" y="30"/>
                </a:lnTo>
                <a:lnTo>
                  <a:pt x="0" y="30"/>
                </a:lnTo>
                <a:lnTo>
                  <a:pt x="0" y="30"/>
                </a:lnTo>
                <a:lnTo>
                  <a:pt x="0" y="24"/>
                </a:lnTo>
                <a:lnTo>
                  <a:pt x="2" y="18"/>
                </a:lnTo>
                <a:lnTo>
                  <a:pt x="5" y="13"/>
                </a:lnTo>
                <a:lnTo>
                  <a:pt x="8" y="9"/>
                </a:lnTo>
                <a:lnTo>
                  <a:pt x="13" y="5"/>
                </a:lnTo>
                <a:lnTo>
                  <a:pt x="18" y="2"/>
                </a:lnTo>
                <a:lnTo>
                  <a:pt x="24" y="1"/>
                </a:lnTo>
                <a:lnTo>
                  <a:pt x="29" y="0"/>
                </a:lnTo>
                <a:lnTo>
                  <a:pt x="1517" y="0"/>
                </a:lnTo>
                <a:lnTo>
                  <a:pt x="1517" y="0"/>
                </a:lnTo>
                <a:lnTo>
                  <a:pt x="1523" y="1"/>
                </a:lnTo>
                <a:lnTo>
                  <a:pt x="1530" y="2"/>
                </a:lnTo>
                <a:lnTo>
                  <a:pt x="1534" y="5"/>
                </a:lnTo>
                <a:lnTo>
                  <a:pt x="1539" y="9"/>
                </a:lnTo>
                <a:lnTo>
                  <a:pt x="1543" y="13"/>
                </a:lnTo>
                <a:lnTo>
                  <a:pt x="1545" y="18"/>
                </a:lnTo>
                <a:lnTo>
                  <a:pt x="1548" y="24"/>
                </a:lnTo>
                <a:lnTo>
                  <a:pt x="1548" y="30"/>
                </a:lnTo>
                <a:lnTo>
                  <a:pt x="1548" y="30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32" name="Freeform 13"/>
          <p:cNvSpPr/>
          <p:nvPr/>
        </p:nvSpPr>
        <p:spPr bwMode="auto">
          <a:xfrm>
            <a:off x="1263638" y="1857433"/>
            <a:ext cx="545903" cy="44624"/>
          </a:xfrm>
          <a:custGeom>
            <a:avLst/>
            <a:gdLst>
              <a:gd name="T0" fmla="*/ 735 w 735"/>
              <a:gd name="T1" fmla="*/ 30 h 59"/>
              <a:gd name="T2" fmla="*/ 735 w 735"/>
              <a:gd name="T3" fmla="*/ 30 h 59"/>
              <a:gd name="T4" fmla="*/ 734 w 735"/>
              <a:gd name="T5" fmla="*/ 35 h 59"/>
              <a:gd name="T6" fmla="*/ 732 w 735"/>
              <a:gd name="T7" fmla="*/ 41 h 59"/>
              <a:gd name="T8" fmla="*/ 730 w 735"/>
              <a:gd name="T9" fmla="*/ 46 h 59"/>
              <a:gd name="T10" fmla="*/ 726 w 735"/>
              <a:gd name="T11" fmla="*/ 51 h 59"/>
              <a:gd name="T12" fmla="*/ 721 w 735"/>
              <a:gd name="T13" fmla="*/ 54 h 59"/>
              <a:gd name="T14" fmla="*/ 717 w 735"/>
              <a:gd name="T15" fmla="*/ 57 h 59"/>
              <a:gd name="T16" fmla="*/ 711 w 735"/>
              <a:gd name="T17" fmla="*/ 59 h 59"/>
              <a:gd name="T18" fmla="*/ 704 w 735"/>
              <a:gd name="T19" fmla="*/ 59 h 59"/>
              <a:gd name="T20" fmla="*/ 30 w 735"/>
              <a:gd name="T21" fmla="*/ 59 h 59"/>
              <a:gd name="T22" fmla="*/ 30 w 735"/>
              <a:gd name="T23" fmla="*/ 59 h 59"/>
              <a:gd name="T24" fmla="*/ 24 w 735"/>
              <a:gd name="T25" fmla="*/ 59 h 59"/>
              <a:gd name="T26" fmla="*/ 18 w 735"/>
              <a:gd name="T27" fmla="*/ 57 h 59"/>
              <a:gd name="T28" fmla="*/ 13 w 735"/>
              <a:gd name="T29" fmla="*/ 54 h 59"/>
              <a:gd name="T30" fmla="*/ 8 w 735"/>
              <a:gd name="T31" fmla="*/ 51 h 59"/>
              <a:gd name="T32" fmla="*/ 5 w 735"/>
              <a:gd name="T33" fmla="*/ 46 h 59"/>
              <a:gd name="T34" fmla="*/ 2 w 735"/>
              <a:gd name="T35" fmla="*/ 41 h 59"/>
              <a:gd name="T36" fmla="*/ 1 w 735"/>
              <a:gd name="T37" fmla="*/ 35 h 59"/>
              <a:gd name="T38" fmla="*/ 0 w 735"/>
              <a:gd name="T39" fmla="*/ 30 h 59"/>
              <a:gd name="T40" fmla="*/ 0 w 735"/>
              <a:gd name="T41" fmla="*/ 30 h 59"/>
              <a:gd name="T42" fmla="*/ 0 w 735"/>
              <a:gd name="T43" fmla="*/ 30 h 59"/>
              <a:gd name="T44" fmla="*/ 1 w 735"/>
              <a:gd name="T45" fmla="*/ 24 h 59"/>
              <a:gd name="T46" fmla="*/ 2 w 735"/>
              <a:gd name="T47" fmla="*/ 18 h 59"/>
              <a:gd name="T48" fmla="*/ 5 w 735"/>
              <a:gd name="T49" fmla="*/ 13 h 59"/>
              <a:gd name="T50" fmla="*/ 8 w 735"/>
              <a:gd name="T51" fmla="*/ 8 h 59"/>
              <a:gd name="T52" fmla="*/ 13 w 735"/>
              <a:gd name="T53" fmla="*/ 4 h 59"/>
              <a:gd name="T54" fmla="*/ 18 w 735"/>
              <a:gd name="T55" fmla="*/ 2 h 59"/>
              <a:gd name="T56" fmla="*/ 24 w 735"/>
              <a:gd name="T57" fmla="*/ 0 h 59"/>
              <a:gd name="T58" fmla="*/ 30 w 735"/>
              <a:gd name="T59" fmla="*/ 0 h 59"/>
              <a:gd name="T60" fmla="*/ 704 w 735"/>
              <a:gd name="T61" fmla="*/ 0 h 59"/>
              <a:gd name="T62" fmla="*/ 704 w 735"/>
              <a:gd name="T63" fmla="*/ 0 h 59"/>
              <a:gd name="T64" fmla="*/ 711 w 735"/>
              <a:gd name="T65" fmla="*/ 0 h 59"/>
              <a:gd name="T66" fmla="*/ 717 w 735"/>
              <a:gd name="T67" fmla="*/ 2 h 59"/>
              <a:gd name="T68" fmla="*/ 721 w 735"/>
              <a:gd name="T69" fmla="*/ 4 h 59"/>
              <a:gd name="T70" fmla="*/ 726 w 735"/>
              <a:gd name="T71" fmla="*/ 8 h 59"/>
              <a:gd name="T72" fmla="*/ 730 w 735"/>
              <a:gd name="T73" fmla="*/ 13 h 59"/>
              <a:gd name="T74" fmla="*/ 732 w 735"/>
              <a:gd name="T75" fmla="*/ 18 h 59"/>
              <a:gd name="T76" fmla="*/ 734 w 735"/>
              <a:gd name="T77" fmla="*/ 24 h 59"/>
              <a:gd name="T78" fmla="*/ 735 w 735"/>
              <a:gd name="T79" fmla="*/ 30 h 59"/>
              <a:gd name="T80" fmla="*/ 735 w 735"/>
              <a:gd name="T81" fmla="*/ 3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735" h="59">
                <a:moveTo>
                  <a:pt x="735" y="30"/>
                </a:moveTo>
                <a:lnTo>
                  <a:pt x="735" y="30"/>
                </a:lnTo>
                <a:lnTo>
                  <a:pt x="734" y="35"/>
                </a:lnTo>
                <a:lnTo>
                  <a:pt x="732" y="41"/>
                </a:lnTo>
                <a:lnTo>
                  <a:pt x="730" y="46"/>
                </a:lnTo>
                <a:lnTo>
                  <a:pt x="726" y="51"/>
                </a:lnTo>
                <a:lnTo>
                  <a:pt x="721" y="54"/>
                </a:lnTo>
                <a:lnTo>
                  <a:pt x="717" y="57"/>
                </a:lnTo>
                <a:lnTo>
                  <a:pt x="711" y="59"/>
                </a:lnTo>
                <a:lnTo>
                  <a:pt x="704" y="59"/>
                </a:lnTo>
                <a:lnTo>
                  <a:pt x="30" y="59"/>
                </a:lnTo>
                <a:lnTo>
                  <a:pt x="30" y="59"/>
                </a:lnTo>
                <a:lnTo>
                  <a:pt x="24" y="59"/>
                </a:lnTo>
                <a:lnTo>
                  <a:pt x="18" y="57"/>
                </a:lnTo>
                <a:lnTo>
                  <a:pt x="13" y="54"/>
                </a:lnTo>
                <a:lnTo>
                  <a:pt x="8" y="51"/>
                </a:lnTo>
                <a:lnTo>
                  <a:pt x="5" y="46"/>
                </a:lnTo>
                <a:lnTo>
                  <a:pt x="2" y="41"/>
                </a:lnTo>
                <a:lnTo>
                  <a:pt x="1" y="35"/>
                </a:lnTo>
                <a:lnTo>
                  <a:pt x="0" y="30"/>
                </a:lnTo>
                <a:lnTo>
                  <a:pt x="0" y="30"/>
                </a:lnTo>
                <a:lnTo>
                  <a:pt x="0" y="30"/>
                </a:lnTo>
                <a:lnTo>
                  <a:pt x="1" y="24"/>
                </a:lnTo>
                <a:lnTo>
                  <a:pt x="2" y="18"/>
                </a:lnTo>
                <a:lnTo>
                  <a:pt x="5" y="13"/>
                </a:lnTo>
                <a:lnTo>
                  <a:pt x="8" y="8"/>
                </a:lnTo>
                <a:lnTo>
                  <a:pt x="13" y="4"/>
                </a:lnTo>
                <a:lnTo>
                  <a:pt x="18" y="2"/>
                </a:lnTo>
                <a:lnTo>
                  <a:pt x="24" y="0"/>
                </a:lnTo>
                <a:lnTo>
                  <a:pt x="30" y="0"/>
                </a:lnTo>
                <a:lnTo>
                  <a:pt x="704" y="0"/>
                </a:lnTo>
                <a:lnTo>
                  <a:pt x="704" y="0"/>
                </a:lnTo>
                <a:lnTo>
                  <a:pt x="711" y="0"/>
                </a:lnTo>
                <a:lnTo>
                  <a:pt x="717" y="2"/>
                </a:lnTo>
                <a:lnTo>
                  <a:pt x="721" y="4"/>
                </a:lnTo>
                <a:lnTo>
                  <a:pt x="726" y="8"/>
                </a:lnTo>
                <a:lnTo>
                  <a:pt x="730" y="13"/>
                </a:lnTo>
                <a:lnTo>
                  <a:pt x="732" y="18"/>
                </a:lnTo>
                <a:lnTo>
                  <a:pt x="734" y="24"/>
                </a:lnTo>
                <a:lnTo>
                  <a:pt x="735" y="30"/>
                </a:lnTo>
                <a:lnTo>
                  <a:pt x="735" y="30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33" name="Freeform 14"/>
          <p:cNvSpPr/>
          <p:nvPr/>
        </p:nvSpPr>
        <p:spPr bwMode="auto">
          <a:xfrm>
            <a:off x="2736238" y="1967506"/>
            <a:ext cx="199321" cy="44624"/>
          </a:xfrm>
          <a:custGeom>
            <a:avLst/>
            <a:gdLst>
              <a:gd name="T0" fmla="*/ 268 w 268"/>
              <a:gd name="T1" fmla="*/ 31 h 61"/>
              <a:gd name="T2" fmla="*/ 268 w 268"/>
              <a:gd name="T3" fmla="*/ 31 h 61"/>
              <a:gd name="T4" fmla="*/ 268 w 268"/>
              <a:gd name="T5" fmla="*/ 37 h 61"/>
              <a:gd name="T6" fmla="*/ 266 w 268"/>
              <a:gd name="T7" fmla="*/ 43 h 61"/>
              <a:gd name="T8" fmla="*/ 263 w 268"/>
              <a:gd name="T9" fmla="*/ 48 h 61"/>
              <a:gd name="T10" fmla="*/ 260 w 268"/>
              <a:gd name="T11" fmla="*/ 52 h 61"/>
              <a:gd name="T12" fmla="*/ 255 w 268"/>
              <a:gd name="T13" fmla="*/ 55 h 61"/>
              <a:gd name="T14" fmla="*/ 250 w 268"/>
              <a:gd name="T15" fmla="*/ 59 h 61"/>
              <a:gd name="T16" fmla="*/ 245 w 268"/>
              <a:gd name="T17" fmla="*/ 60 h 61"/>
              <a:gd name="T18" fmla="*/ 239 w 268"/>
              <a:gd name="T19" fmla="*/ 61 h 61"/>
              <a:gd name="T20" fmla="*/ 30 w 268"/>
              <a:gd name="T21" fmla="*/ 61 h 61"/>
              <a:gd name="T22" fmla="*/ 30 w 268"/>
              <a:gd name="T23" fmla="*/ 61 h 61"/>
              <a:gd name="T24" fmla="*/ 24 w 268"/>
              <a:gd name="T25" fmla="*/ 60 h 61"/>
              <a:gd name="T26" fmla="*/ 18 w 268"/>
              <a:gd name="T27" fmla="*/ 59 h 61"/>
              <a:gd name="T28" fmla="*/ 13 w 268"/>
              <a:gd name="T29" fmla="*/ 55 h 61"/>
              <a:gd name="T30" fmla="*/ 8 w 268"/>
              <a:gd name="T31" fmla="*/ 52 h 61"/>
              <a:gd name="T32" fmla="*/ 5 w 268"/>
              <a:gd name="T33" fmla="*/ 48 h 61"/>
              <a:gd name="T34" fmla="*/ 2 w 268"/>
              <a:gd name="T35" fmla="*/ 43 h 61"/>
              <a:gd name="T36" fmla="*/ 0 w 268"/>
              <a:gd name="T37" fmla="*/ 37 h 61"/>
              <a:gd name="T38" fmla="*/ 0 w 268"/>
              <a:gd name="T39" fmla="*/ 31 h 61"/>
              <a:gd name="T40" fmla="*/ 0 w 268"/>
              <a:gd name="T41" fmla="*/ 31 h 61"/>
              <a:gd name="T42" fmla="*/ 0 w 268"/>
              <a:gd name="T43" fmla="*/ 31 h 61"/>
              <a:gd name="T44" fmla="*/ 0 w 268"/>
              <a:gd name="T45" fmla="*/ 25 h 61"/>
              <a:gd name="T46" fmla="*/ 2 w 268"/>
              <a:gd name="T47" fmla="*/ 19 h 61"/>
              <a:gd name="T48" fmla="*/ 5 w 268"/>
              <a:gd name="T49" fmla="*/ 14 h 61"/>
              <a:gd name="T50" fmla="*/ 8 w 268"/>
              <a:gd name="T51" fmla="*/ 10 h 61"/>
              <a:gd name="T52" fmla="*/ 13 w 268"/>
              <a:gd name="T53" fmla="*/ 6 h 61"/>
              <a:gd name="T54" fmla="*/ 18 w 268"/>
              <a:gd name="T55" fmla="*/ 3 h 61"/>
              <a:gd name="T56" fmla="*/ 24 w 268"/>
              <a:gd name="T57" fmla="*/ 2 h 61"/>
              <a:gd name="T58" fmla="*/ 30 w 268"/>
              <a:gd name="T59" fmla="*/ 0 h 61"/>
              <a:gd name="T60" fmla="*/ 239 w 268"/>
              <a:gd name="T61" fmla="*/ 0 h 61"/>
              <a:gd name="T62" fmla="*/ 239 w 268"/>
              <a:gd name="T63" fmla="*/ 0 h 61"/>
              <a:gd name="T64" fmla="*/ 245 w 268"/>
              <a:gd name="T65" fmla="*/ 2 h 61"/>
              <a:gd name="T66" fmla="*/ 250 w 268"/>
              <a:gd name="T67" fmla="*/ 3 h 61"/>
              <a:gd name="T68" fmla="*/ 255 w 268"/>
              <a:gd name="T69" fmla="*/ 6 h 61"/>
              <a:gd name="T70" fmla="*/ 260 w 268"/>
              <a:gd name="T71" fmla="*/ 10 h 61"/>
              <a:gd name="T72" fmla="*/ 263 w 268"/>
              <a:gd name="T73" fmla="*/ 14 h 61"/>
              <a:gd name="T74" fmla="*/ 266 w 268"/>
              <a:gd name="T75" fmla="*/ 19 h 61"/>
              <a:gd name="T76" fmla="*/ 268 w 268"/>
              <a:gd name="T77" fmla="*/ 25 h 61"/>
              <a:gd name="T78" fmla="*/ 268 w 268"/>
              <a:gd name="T79" fmla="*/ 31 h 61"/>
              <a:gd name="T80" fmla="*/ 268 w 268"/>
              <a:gd name="T81" fmla="*/ 31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68" h="61">
                <a:moveTo>
                  <a:pt x="268" y="31"/>
                </a:moveTo>
                <a:lnTo>
                  <a:pt x="268" y="31"/>
                </a:lnTo>
                <a:lnTo>
                  <a:pt x="268" y="37"/>
                </a:lnTo>
                <a:lnTo>
                  <a:pt x="266" y="43"/>
                </a:lnTo>
                <a:lnTo>
                  <a:pt x="263" y="48"/>
                </a:lnTo>
                <a:lnTo>
                  <a:pt x="260" y="52"/>
                </a:lnTo>
                <a:lnTo>
                  <a:pt x="255" y="55"/>
                </a:lnTo>
                <a:lnTo>
                  <a:pt x="250" y="59"/>
                </a:lnTo>
                <a:lnTo>
                  <a:pt x="245" y="60"/>
                </a:lnTo>
                <a:lnTo>
                  <a:pt x="239" y="61"/>
                </a:lnTo>
                <a:lnTo>
                  <a:pt x="30" y="61"/>
                </a:lnTo>
                <a:lnTo>
                  <a:pt x="30" y="61"/>
                </a:lnTo>
                <a:lnTo>
                  <a:pt x="24" y="60"/>
                </a:lnTo>
                <a:lnTo>
                  <a:pt x="18" y="59"/>
                </a:lnTo>
                <a:lnTo>
                  <a:pt x="13" y="55"/>
                </a:lnTo>
                <a:lnTo>
                  <a:pt x="8" y="52"/>
                </a:lnTo>
                <a:lnTo>
                  <a:pt x="5" y="48"/>
                </a:lnTo>
                <a:lnTo>
                  <a:pt x="2" y="43"/>
                </a:lnTo>
                <a:lnTo>
                  <a:pt x="0" y="37"/>
                </a:lnTo>
                <a:lnTo>
                  <a:pt x="0" y="31"/>
                </a:lnTo>
                <a:lnTo>
                  <a:pt x="0" y="31"/>
                </a:lnTo>
                <a:lnTo>
                  <a:pt x="0" y="31"/>
                </a:lnTo>
                <a:lnTo>
                  <a:pt x="0" y="25"/>
                </a:lnTo>
                <a:lnTo>
                  <a:pt x="2" y="19"/>
                </a:lnTo>
                <a:lnTo>
                  <a:pt x="5" y="14"/>
                </a:lnTo>
                <a:lnTo>
                  <a:pt x="8" y="10"/>
                </a:lnTo>
                <a:lnTo>
                  <a:pt x="13" y="6"/>
                </a:lnTo>
                <a:lnTo>
                  <a:pt x="18" y="3"/>
                </a:lnTo>
                <a:lnTo>
                  <a:pt x="24" y="2"/>
                </a:lnTo>
                <a:lnTo>
                  <a:pt x="30" y="0"/>
                </a:lnTo>
                <a:lnTo>
                  <a:pt x="239" y="0"/>
                </a:lnTo>
                <a:lnTo>
                  <a:pt x="239" y="0"/>
                </a:lnTo>
                <a:lnTo>
                  <a:pt x="245" y="2"/>
                </a:lnTo>
                <a:lnTo>
                  <a:pt x="250" y="3"/>
                </a:lnTo>
                <a:lnTo>
                  <a:pt x="255" y="6"/>
                </a:lnTo>
                <a:lnTo>
                  <a:pt x="260" y="10"/>
                </a:lnTo>
                <a:lnTo>
                  <a:pt x="263" y="14"/>
                </a:lnTo>
                <a:lnTo>
                  <a:pt x="266" y="19"/>
                </a:lnTo>
                <a:lnTo>
                  <a:pt x="268" y="25"/>
                </a:lnTo>
                <a:lnTo>
                  <a:pt x="268" y="31"/>
                </a:lnTo>
                <a:lnTo>
                  <a:pt x="268" y="31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34" name="Freeform 15"/>
          <p:cNvSpPr/>
          <p:nvPr/>
        </p:nvSpPr>
        <p:spPr bwMode="auto">
          <a:xfrm>
            <a:off x="2795737" y="2079066"/>
            <a:ext cx="385255" cy="43137"/>
          </a:xfrm>
          <a:custGeom>
            <a:avLst/>
            <a:gdLst>
              <a:gd name="T0" fmla="*/ 518 w 518"/>
              <a:gd name="T1" fmla="*/ 31 h 60"/>
              <a:gd name="T2" fmla="*/ 518 w 518"/>
              <a:gd name="T3" fmla="*/ 31 h 60"/>
              <a:gd name="T4" fmla="*/ 517 w 518"/>
              <a:gd name="T5" fmla="*/ 37 h 60"/>
              <a:gd name="T6" fmla="*/ 515 w 518"/>
              <a:gd name="T7" fmla="*/ 42 h 60"/>
              <a:gd name="T8" fmla="*/ 512 w 518"/>
              <a:gd name="T9" fmla="*/ 46 h 60"/>
              <a:gd name="T10" fmla="*/ 508 w 518"/>
              <a:gd name="T11" fmla="*/ 51 h 60"/>
              <a:gd name="T12" fmla="*/ 505 w 518"/>
              <a:gd name="T13" fmla="*/ 55 h 60"/>
              <a:gd name="T14" fmla="*/ 500 w 518"/>
              <a:gd name="T15" fmla="*/ 57 h 60"/>
              <a:gd name="T16" fmla="*/ 494 w 518"/>
              <a:gd name="T17" fmla="*/ 60 h 60"/>
              <a:gd name="T18" fmla="*/ 487 w 518"/>
              <a:gd name="T19" fmla="*/ 60 h 60"/>
              <a:gd name="T20" fmla="*/ 30 w 518"/>
              <a:gd name="T21" fmla="*/ 60 h 60"/>
              <a:gd name="T22" fmla="*/ 30 w 518"/>
              <a:gd name="T23" fmla="*/ 60 h 60"/>
              <a:gd name="T24" fmla="*/ 24 w 518"/>
              <a:gd name="T25" fmla="*/ 60 h 60"/>
              <a:gd name="T26" fmla="*/ 18 w 518"/>
              <a:gd name="T27" fmla="*/ 57 h 60"/>
              <a:gd name="T28" fmla="*/ 13 w 518"/>
              <a:gd name="T29" fmla="*/ 55 h 60"/>
              <a:gd name="T30" fmla="*/ 8 w 518"/>
              <a:gd name="T31" fmla="*/ 51 h 60"/>
              <a:gd name="T32" fmla="*/ 5 w 518"/>
              <a:gd name="T33" fmla="*/ 46 h 60"/>
              <a:gd name="T34" fmla="*/ 2 w 518"/>
              <a:gd name="T35" fmla="*/ 42 h 60"/>
              <a:gd name="T36" fmla="*/ 1 w 518"/>
              <a:gd name="T37" fmla="*/ 37 h 60"/>
              <a:gd name="T38" fmla="*/ 0 w 518"/>
              <a:gd name="T39" fmla="*/ 31 h 60"/>
              <a:gd name="T40" fmla="*/ 0 w 518"/>
              <a:gd name="T41" fmla="*/ 31 h 60"/>
              <a:gd name="T42" fmla="*/ 0 w 518"/>
              <a:gd name="T43" fmla="*/ 31 h 60"/>
              <a:gd name="T44" fmla="*/ 1 w 518"/>
              <a:gd name="T45" fmla="*/ 24 h 60"/>
              <a:gd name="T46" fmla="*/ 2 w 518"/>
              <a:gd name="T47" fmla="*/ 18 h 60"/>
              <a:gd name="T48" fmla="*/ 5 w 518"/>
              <a:gd name="T49" fmla="*/ 13 h 60"/>
              <a:gd name="T50" fmla="*/ 8 w 518"/>
              <a:gd name="T51" fmla="*/ 9 h 60"/>
              <a:gd name="T52" fmla="*/ 13 w 518"/>
              <a:gd name="T53" fmla="*/ 5 h 60"/>
              <a:gd name="T54" fmla="*/ 18 w 518"/>
              <a:gd name="T55" fmla="*/ 2 h 60"/>
              <a:gd name="T56" fmla="*/ 24 w 518"/>
              <a:gd name="T57" fmla="*/ 0 h 60"/>
              <a:gd name="T58" fmla="*/ 30 w 518"/>
              <a:gd name="T59" fmla="*/ 0 h 60"/>
              <a:gd name="T60" fmla="*/ 487 w 518"/>
              <a:gd name="T61" fmla="*/ 0 h 60"/>
              <a:gd name="T62" fmla="*/ 487 w 518"/>
              <a:gd name="T63" fmla="*/ 0 h 60"/>
              <a:gd name="T64" fmla="*/ 494 w 518"/>
              <a:gd name="T65" fmla="*/ 0 h 60"/>
              <a:gd name="T66" fmla="*/ 500 w 518"/>
              <a:gd name="T67" fmla="*/ 2 h 60"/>
              <a:gd name="T68" fmla="*/ 505 w 518"/>
              <a:gd name="T69" fmla="*/ 5 h 60"/>
              <a:gd name="T70" fmla="*/ 508 w 518"/>
              <a:gd name="T71" fmla="*/ 9 h 60"/>
              <a:gd name="T72" fmla="*/ 512 w 518"/>
              <a:gd name="T73" fmla="*/ 13 h 60"/>
              <a:gd name="T74" fmla="*/ 515 w 518"/>
              <a:gd name="T75" fmla="*/ 18 h 60"/>
              <a:gd name="T76" fmla="*/ 517 w 518"/>
              <a:gd name="T77" fmla="*/ 24 h 60"/>
              <a:gd name="T78" fmla="*/ 518 w 518"/>
              <a:gd name="T79" fmla="*/ 31 h 60"/>
              <a:gd name="T80" fmla="*/ 518 w 518"/>
              <a:gd name="T81" fmla="*/ 31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518" h="60">
                <a:moveTo>
                  <a:pt x="518" y="31"/>
                </a:moveTo>
                <a:lnTo>
                  <a:pt x="518" y="31"/>
                </a:lnTo>
                <a:lnTo>
                  <a:pt x="517" y="37"/>
                </a:lnTo>
                <a:lnTo>
                  <a:pt x="515" y="42"/>
                </a:lnTo>
                <a:lnTo>
                  <a:pt x="512" y="46"/>
                </a:lnTo>
                <a:lnTo>
                  <a:pt x="508" y="51"/>
                </a:lnTo>
                <a:lnTo>
                  <a:pt x="505" y="55"/>
                </a:lnTo>
                <a:lnTo>
                  <a:pt x="500" y="57"/>
                </a:lnTo>
                <a:lnTo>
                  <a:pt x="494" y="60"/>
                </a:lnTo>
                <a:lnTo>
                  <a:pt x="487" y="60"/>
                </a:lnTo>
                <a:lnTo>
                  <a:pt x="30" y="60"/>
                </a:lnTo>
                <a:lnTo>
                  <a:pt x="30" y="60"/>
                </a:lnTo>
                <a:lnTo>
                  <a:pt x="24" y="60"/>
                </a:lnTo>
                <a:lnTo>
                  <a:pt x="18" y="57"/>
                </a:lnTo>
                <a:lnTo>
                  <a:pt x="13" y="55"/>
                </a:lnTo>
                <a:lnTo>
                  <a:pt x="8" y="51"/>
                </a:lnTo>
                <a:lnTo>
                  <a:pt x="5" y="46"/>
                </a:lnTo>
                <a:lnTo>
                  <a:pt x="2" y="42"/>
                </a:lnTo>
                <a:lnTo>
                  <a:pt x="1" y="37"/>
                </a:lnTo>
                <a:lnTo>
                  <a:pt x="0" y="31"/>
                </a:lnTo>
                <a:lnTo>
                  <a:pt x="0" y="31"/>
                </a:lnTo>
                <a:lnTo>
                  <a:pt x="0" y="31"/>
                </a:lnTo>
                <a:lnTo>
                  <a:pt x="1" y="24"/>
                </a:lnTo>
                <a:lnTo>
                  <a:pt x="2" y="18"/>
                </a:lnTo>
                <a:lnTo>
                  <a:pt x="5" y="13"/>
                </a:lnTo>
                <a:lnTo>
                  <a:pt x="8" y="9"/>
                </a:lnTo>
                <a:lnTo>
                  <a:pt x="13" y="5"/>
                </a:lnTo>
                <a:lnTo>
                  <a:pt x="18" y="2"/>
                </a:lnTo>
                <a:lnTo>
                  <a:pt x="24" y="0"/>
                </a:lnTo>
                <a:lnTo>
                  <a:pt x="30" y="0"/>
                </a:lnTo>
                <a:lnTo>
                  <a:pt x="487" y="0"/>
                </a:lnTo>
                <a:lnTo>
                  <a:pt x="487" y="0"/>
                </a:lnTo>
                <a:lnTo>
                  <a:pt x="494" y="0"/>
                </a:lnTo>
                <a:lnTo>
                  <a:pt x="500" y="2"/>
                </a:lnTo>
                <a:lnTo>
                  <a:pt x="505" y="5"/>
                </a:lnTo>
                <a:lnTo>
                  <a:pt x="508" y="9"/>
                </a:lnTo>
                <a:lnTo>
                  <a:pt x="512" y="13"/>
                </a:lnTo>
                <a:lnTo>
                  <a:pt x="515" y="18"/>
                </a:lnTo>
                <a:lnTo>
                  <a:pt x="517" y="24"/>
                </a:lnTo>
                <a:lnTo>
                  <a:pt x="518" y="31"/>
                </a:lnTo>
                <a:lnTo>
                  <a:pt x="518" y="31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35" name="Freeform 16"/>
          <p:cNvSpPr/>
          <p:nvPr/>
        </p:nvSpPr>
        <p:spPr bwMode="auto">
          <a:xfrm>
            <a:off x="1332062" y="2381024"/>
            <a:ext cx="117510" cy="44624"/>
          </a:xfrm>
          <a:custGeom>
            <a:avLst/>
            <a:gdLst>
              <a:gd name="T0" fmla="*/ 157 w 157"/>
              <a:gd name="T1" fmla="*/ 30 h 60"/>
              <a:gd name="T2" fmla="*/ 157 w 157"/>
              <a:gd name="T3" fmla="*/ 30 h 60"/>
              <a:gd name="T4" fmla="*/ 156 w 157"/>
              <a:gd name="T5" fmla="*/ 36 h 60"/>
              <a:gd name="T6" fmla="*/ 154 w 157"/>
              <a:gd name="T7" fmla="*/ 42 h 60"/>
              <a:gd name="T8" fmla="*/ 152 w 157"/>
              <a:gd name="T9" fmla="*/ 47 h 60"/>
              <a:gd name="T10" fmla="*/ 148 w 157"/>
              <a:gd name="T11" fmla="*/ 51 h 60"/>
              <a:gd name="T12" fmla="*/ 143 w 157"/>
              <a:gd name="T13" fmla="*/ 55 h 60"/>
              <a:gd name="T14" fmla="*/ 138 w 157"/>
              <a:gd name="T15" fmla="*/ 58 h 60"/>
              <a:gd name="T16" fmla="*/ 132 w 157"/>
              <a:gd name="T17" fmla="*/ 60 h 60"/>
              <a:gd name="T18" fmla="*/ 126 w 157"/>
              <a:gd name="T19" fmla="*/ 60 h 60"/>
              <a:gd name="T20" fmla="*/ 29 w 157"/>
              <a:gd name="T21" fmla="*/ 60 h 60"/>
              <a:gd name="T22" fmla="*/ 29 w 157"/>
              <a:gd name="T23" fmla="*/ 60 h 60"/>
              <a:gd name="T24" fmla="*/ 23 w 157"/>
              <a:gd name="T25" fmla="*/ 60 h 60"/>
              <a:gd name="T26" fmla="*/ 18 w 157"/>
              <a:gd name="T27" fmla="*/ 58 h 60"/>
              <a:gd name="T28" fmla="*/ 12 w 157"/>
              <a:gd name="T29" fmla="*/ 55 h 60"/>
              <a:gd name="T30" fmla="*/ 8 w 157"/>
              <a:gd name="T31" fmla="*/ 51 h 60"/>
              <a:gd name="T32" fmla="*/ 4 w 157"/>
              <a:gd name="T33" fmla="*/ 47 h 60"/>
              <a:gd name="T34" fmla="*/ 2 w 157"/>
              <a:gd name="T35" fmla="*/ 42 h 60"/>
              <a:gd name="T36" fmla="*/ 0 w 157"/>
              <a:gd name="T37" fmla="*/ 36 h 60"/>
              <a:gd name="T38" fmla="*/ 0 w 157"/>
              <a:gd name="T39" fmla="*/ 30 h 60"/>
              <a:gd name="T40" fmla="*/ 0 w 157"/>
              <a:gd name="T41" fmla="*/ 30 h 60"/>
              <a:gd name="T42" fmla="*/ 0 w 157"/>
              <a:gd name="T43" fmla="*/ 30 h 60"/>
              <a:gd name="T44" fmla="*/ 0 w 157"/>
              <a:gd name="T45" fmla="*/ 23 h 60"/>
              <a:gd name="T46" fmla="*/ 2 w 157"/>
              <a:gd name="T47" fmla="*/ 19 h 60"/>
              <a:gd name="T48" fmla="*/ 4 w 157"/>
              <a:gd name="T49" fmla="*/ 14 h 60"/>
              <a:gd name="T50" fmla="*/ 8 w 157"/>
              <a:gd name="T51" fmla="*/ 9 h 60"/>
              <a:gd name="T52" fmla="*/ 12 w 157"/>
              <a:gd name="T53" fmla="*/ 5 h 60"/>
              <a:gd name="T54" fmla="*/ 18 w 157"/>
              <a:gd name="T55" fmla="*/ 3 h 60"/>
              <a:gd name="T56" fmla="*/ 23 w 157"/>
              <a:gd name="T57" fmla="*/ 0 h 60"/>
              <a:gd name="T58" fmla="*/ 29 w 157"/>
              <a:gd name="T59" fmla="*/ 0 h 60"/>
              <a:gd name="T60" fmla="*/ 126 w 157"/>
              <a:gd name="T61" fmla="*/ 0 h 60"/>
              <a:gd name="T62" fmla="*/ 126 w 157"/>
              <a:gd name="T63" fmla="*/ 0 h 60"/>
              <a:gd name="T64" fmla="*/ 132 w 157"/>
              <a:gd name="T65" fmla="*/ 0 h 60"/>
              <a:gd name="T66" fmla="*/ 138 w 157"/>
              <a:gd name="T67" fmla="*/ 3 h 60"/>
              <a:gd name="T68" fmla="*/ 143 w 157"/>
              <a:gd name="T69" fmla="*/ 5 h 60"/>
              <a:gd name="T70" fmla="*/ 148 w 157"/>
              <a:gd name="T71" fmla="*/ 9 h 60"/>
              <a:gd name="T72" fmla="*/ 152 w 157"/>
              <a:gd name="T73" fmla="*/ 14 h 60"/>
              <a:gd name="T74" fmla="*/ 154 w 157"/>
              <a:gd name="T75" fmla="*/ 19 h 60"/>
              <a:gd name="T76" fmla="*/ 156 w 157"/>
              <a:gd name="T77" fmla="*/ 23 h 60"/>
              <a:gd name="T78" fmla="*/ 157 w 157"/>
              <a:gd name="T79" fmla="*/ 30 h 60"/>
              <a:gd name="T80" fmla="*/ 157 w 157"/>
              <a:gd name="T81" fmla="*/ 3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57" h="60">
                <a:moveTo>
                  <a:pt x="157" y="30"/>
                </a:moveTo>
                <a:lnTo>
                  <a:pt x="157" y="30"/>
                </a:lnTo>
                <a:lnTo>
                  <a:pt x="156" y="36"/>
                </a:lnTo>
                <a:lnTo>
                  <a:pt x="154" y="42"/>
                </a:lnTo>
                <a:lnTo>
                  <a:pt x="152" y="47"/>
                </a:lnTo>
                <a:lnTo>
                  <a:pt x="148" y="51"/>
                </a:lnTo>
                <a:lnTo>
                  <a:pt x="143" y="55"/>
                </a:lnTo>
                <a:lnTo>
                  <a:pt x="138" y="58"/>
                </a:lnTo>
                <a:lnTo>
                  <a:pt x="132" y="60"/>
                </a:lnTo>
                <a:lnTo>
                  <a:pt x="126" y="60"/>
                </a:lnTo>
                <a:lnTo>
                  <a:pt x="29" y="60"/>
                </a:lnTo>
                <a:lnTo>
                  <a:pt x="29" y="60"/>
                </a:lnTo>
                <a:lnTo>
                  <a:pt x="23" y="60"/>
                </a:lnTo>
                <a:lnTo>
                  <a:pt x="18" y="58"/>
                </a:lnTo>
                <a:lnTo>
                  <a:pt x="12" y="55"/>
                </a:lnTo>
                <a:lnTo>
                  <a:pt x="8" y="51"/>
                </a:lnTo>
                <a:lnTo>
                  <a:pt x="4" y="47"/>
                </a:lnTo>
                <a:lnTo>
                  <a:pt x="2" y="42"/>
                </a:lnTo>
                <a:lnTo>
                  <a:pt x="0" y="36"/>
                </a:lnTo>
                <a:lnTo>
                  <a:pt x="0" y="30"/>
                </a:lnTo>
                <a:lnTo>
                  <a:pt x="0" y="30"/>
                </a:lnTo>
                <a:lnTo>
                  <a:pt x="0" y="30"/>
                </a:lnTo>
                <a:lnTo>
                  <a:pt x="0" y="23"/>
                </a:lnTo>
                <a:lnTo>
                  <a:pt x="2" y="19"/>
                </a:lnTo>
                <a:lnTo>
                  <a:pt x="4" y="14"/>
                </a:lnTo>
                <a:lnTo>
                  <a:pt x="8" y="9"/>
                </a:lnTo>
                <a:lnTo>
                  <a:pt x="12" y="5"/>
                </a:lnTo>
                <a:lnTo>
                  <a:pt x="18" y="3"/>
                </a:lnTo>
                <a:lnTo>
                  <a:pt x="23" y="0"/>
                </a:lnTo>
                <a:lnTo>
                  <a:pt x="29" y="0"/>
                </a:lnTo>
                <a:lnTo>
                  <a:pt x="126" y="0"/>
                </a:lnTo>
                <a:lnTo>
                  <a:pt x="126" y="0"/>
                </a:lnTo>
                <a:lnTo>
                  <a:pt x="132" y="0"/>
                </a:lnTo>
                <a:lnTo>
                  <a:pt x="138" y="3"/>
                </a:lnTo>
                <a:lnTo>
                  <a:pt x="143" y="5"/>
                </a:lnTo>
                <a:lnTo>
                  <a:pt x="148" y="9"/>
                </a:lnTo>
                <a:lnTo>
                  <a:pt x="152" y="14"/>
                </a:lnTo>
                <a:lnTo>
                  <a:pt x="154" y="19"/>
                </a:lnTo>
                <a:lnTo>
                  <a:pt x="156" y="23"/>
                </a:lnTo>
                <a:lnTo>
                  <a:pt x="157" y="30"/>
                </a:lnTo>
                <a:lnTo>
                  <a:pt x="157" y="30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36" name="Freeform 17"/>
          <p:cNvSpPr/>
          <p:nvPr/>
        </p:nvSpPr>
        <p:spPr bwMode="auto">
          <a:xfrm>
            <a:off x="756410" y="2391436"/>
            <a:ext cx="324270" cy="44624"/>
          </a:xfrm>
          <a:custGeom>
            <a:avLst/>
            <a:gdLst>
              <a:gd name="T0" fmla="*/ 436 w 436"/>
              <a:gd name="T1" fmla="*/ 29 h 60"/>
              <a:gd name="T2" fmla="*/ 436 w 436"/>
              <a:gd name="T3" fmla="*/ 29 h 60"/>
              <a:gd name="T4" fmla="*/ 436 w 436"/>
              <a:gd name="T5" fmla="*/ 35 h 60"/>
              <a:gd name="T6" fmla="*/ 433 w 436"/>
              <a:gd name="T7" fmla="*/ 41 h 60"/>
              <a:gd name="T8" fmla="*/ 431 w 436"/>
              <a:gd name="T9" fmla="*/ 46 h 60"/>
              <a:gd name="T10" fmla="*/ 427 w 436"/>
              <a:gd name="T11" fmla="*/ 51 h 60"/>
              <a:gd name="T12" fmla="*/ 422 w 436"/>
              <a:gd name="T13" fmla="*/ 55 h 60"/>
              <a:gd name="T14" fmla="*/ 417 w 436"/>
              <a:gd name="T15" fmla="*/ 57 h 60"/>
              <a:gd name="T16" fmla="*/ 412 w 436"/>
              <a:gd name="T17" fmla="*/ 60 h 60"/>
              <a:gd name="T18" fmla="*/ 406 w 436"/>
              <a:gd name="T19" fmla="*/ 60 h 60"/>
              <a:gd name="T20" fmla="*/ 31 w 436"/>
              <a:gd name="T21" fmla="*/ 60 h 60"/>
              <a:gd name="T22" fmla="*/ 31 w 436"/>
              <a:gd name="T23" fmla="*/ 60 h 60"/>
              <a:gd name="T24" fmla="*/ 25 w 436"/>
              <a:gd name="T25" fmla="*/ 60 h 60"/>
              <a:gd name="T26" fmla="*/ 20 w 436"/>
              <a:gd name="T27" fmla="*/ 57 h 60"/>
              <a:gd name="T28" fmla="*/ 14 w 436"/>
              <a:gd name="T29" fmla="*/ 55 h 60"/>
              <a:gd name="T30" fmla="*/ 10 w 436"/>
              <a:gd name="T31" fmla="*/ 51 h 60"/>
              <a:gd name="T32" fmla="*/ 7 w 436"/>
              <a:gd name="T33" fmla="*/ 46 h 60"/>
              <a:gd name="T34" fmla="*/ 3 w 436"/>
              <a:gd name="T35" fmla="*/ 41 h 60"/>
              <a:gd name="T36" fmla="*/ 2 w 436"/>
              <a:gd name="T37" fmla="*/ 35 h 60"/>
              <a:gd name="T38" fmla="*/ 0 w 436"/>
              <a:gd name="T39" fmla="*/ 29 h 60"/>
              <a:gd name="T40" fmla="*/ 0 w 436"/>
              <a:gd name="T41" fmla="*/ 29 h 60"/>
              <a:gd name="T42" fmla="*/ 0 w 436"/>
              <a:gd name="T43" fmla="*/ 29 h 60"/>
              <a:gd name="T44" fmla="*/ 2 w 436"/>
              <a:gd name="T45" fmla="*/ 23 h 60"/>
              <a:gd name="T46" fmla="*/ 3 w 436"/>
              <a:gd name="T47" fmla="*/ 18 h 60"/>
              <a:gd name="T48" fmla="*/ 7 w 436"/>
              <a:gd name="T49" fmla="*/ 13 h 60"/>
              <a:gd name="T50" fmla="*/ 10 w 436"/>
              <a:gd name="T51" fmla="*/ 8 h 60"/>
              <a:gd name="T52" fmla="*/ 14 w 436"/>
              <a:gd name="T53" fmla="*/ 5 h 60"/>
              <a:gd name="T54" fmla="*/ 20 w 436"/>
              <a:gd name="T55" fmla="*/ 2 h 60"/>
              <a:gd name="T56" fmla="*/ 25 w 436"/>
              <a:gd name="T57" fmla="*/ 0 h 60"/>
              <a:gd name="T58" fmla="*/ 31 w 436"/>
              <a:gd name="T59" fmla="*/ 0 h 60"/>
              <a:gd name="T60" fmla="*/ 406 w 436"/>
              <a:gd name="T61" fmla="*/ 0 h 60"/>
              <a:gd name="T62" fmla="*/ 406 w 436"/>
              <a:gd name="T63" fmla="*/ 0 h 60"/>
              <a:gd name="T64" fmla="*/ 412 w 436"/>
              <a:gd name="T65" fmla="*/ 0 h 60"/>
              <a:gd name="T66" fmla="*/ 417 w 436"/>
              <a:gd name="T67" fmla="*/ 2 h 60"/>
              <a:gd name="T68" fmla="*/ 422 w 436"/>
              <a:gd name="T69" fmla="*/ 5 h 60"/>
              <a:gd name="T70" fmla="*/ 427 w 436"/>
              <a:gd name="T71" fmla="*/ 8 h 60"/>
              <a:gd name="T72" fmla="*/ 431 w 436"/>
              <a:gd name="T73" fmla="*/ 13 h 60"/>
              <a:gd name="T74" fmla="*/ 433 w 436"/>
              <a:gd name="T75" fmla="*/ 18 h 60"/>
              <a:gd name="T76" fmla="*/ 436 w 436"/>
              <a:gd name="T77" fmla="*/ 23 h 60"/>
              <a:gd name="T78" fmla="*/ 436 w 436"/>
              <a:gd name="T79" fmla="*/ 29 h 60"/>
              <a:gd name="T80" fmla="*/ 436 w 436"/>
              <a:gd name="T81" fmla="*/ 29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436" h="60">
                <a:moveTo>
                  <a:pt x="436" y="29"/>
                </a:moveTo>
                <a:lnTo>
                  <a:pt x="436" y="29"/>
                </a:lnTo>
                <a:lnTo>
                  <a:pt x="436" y="35"/>
                </a:lnTo>
                <a:lnTo>
                  <a:pt x="433" y="41"/>
                </a:lnTo>
                <a:lnTo>
                  <a:pt x="431" y="46"/>
                </a:lnTo>
                <a:lnTo>
                  <a:pt x="427" y="51"/>
                </a:lnTo>
                <a:lnTo>
                  <a:pt x="422" y="55"/>
                </a:lnTo>
                <a:lnTo>
                  <a:pt x="417" y="57"/>
                </a:lnTo>
                <a:lnTo>
                  <a:pt x="412" y="60"/>
                </a:lnTo>
                <a:lnTo>
                  <a:pt x="406" y="60"/>
                </a:lnTo>
                <a:lnTo>
                  <a:pt x="31" y="60"/>
                </a:lnTo>
                <a:lnTo>
                  <a:pt x="31" y="60"/>
                </a:lnTo>
                <a:lnTo>
                  <a:pt x="25" y="60"/>
                </a:lnTo>
                <a:lnTo>
                  <a:pt x="20" y="57"/>
                </a:lnTo>
                <a:lnTo>
                  <a:pt x="14" y="55"/>
                </a:lnTo>
                <a:lnTo>
                  <a:pt x="10" y="51"/>
                </a:lnTo>
                <a:lnTo>
                  <a:pt x="7" y="46"/>
                </a:lnTo>
                <a:lnTo>
                  <a:pt x="3" y="41"/>
                </a:lnTo>
                <a:lnTo>
                  <a:pt x="2" y="35"/>
                </a:lnTo>
                <a:lnTo>
                  <a:pt x="0" y="29"/>
                </a:lnTo>
                <a:lnTo>
                  <a:pt x="0" y="29"/>
                </a:lnTo>
                <a:lnTo>
                  <a:pt x="0" y="29"/>
                </a:lnTo>
                <a:lnTo>
                  <a:pt x="2" y="23"/>
                </a:lnTo>
                <a:lnTo>
                  <a:pt x="3" y="18"/>
                </a:lnTo>
                <a:lnTo>
                  <a:pt x="7" y="13"/>
                </a:lnTo>
                <a:lnTo>
                  <a:pt x="10" y="8"/>
                </a:lnTo>
                <a:lnTo>
                  <a:pt x="14" y="5"/>
                </a:lnTo>
                <a:lnTo>
                  <a:pt x="20" y="2"/>
                </a:lnTo>
                <a:lnTo>
                  <a:pt x="25" y="0"/>
                </a:lnTo>
                <a:lnTo>
                  <a:pt x="31" y="0"/>
                </a:lnTo>
                <a:lnTo>
                  <a:pt x="406" y="0"/>
                </a:lnTo>
                <a:lnTo>
                  <a:pt x="406" y="0"/>
                </a:lnTo>
                <a:lnTo>
                  <a:pt x="412" y="0"/>
                </a:lnTo>
                <a:lnTo>
                  <a:pt x="417" y="2"/>
                </a:lnTo>
                <a:lnTo>
                  <a:pt x="422" y="5"/>
                </a:lnTo>
                <a:lnTo>
                  <a:pt x="427" y="8"/>
                </a:lnTo>
                <a:lnTo>
                  <a:pt x="431" y="13"/>
                </a:lnTo>
                <a:lnTo>
                  <a:pt x="433" y="18"/>
                </a:lnTo>
                <a:lnTo>
                  <a:pt x="436" y="23"/>
                </a:lnTo>
                <a:lnTo>
                  <a:pt x="436" y="29"/>
                </a:lnTo>
                <a:lnTo>
                  <a:pt x="436" y="29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37" name="Freeform 18"/>
          <p:cNvSpPr/>
          <p:nvPr/>
        </p:nvSpPr>
        <p:spPr bwMode="auto">
          <a:xfrm>
            <a:off x="909619" y="2992375"/>
            <a:ext cx="324270" cy="44624"/>
          </a:xfrm>
          <a:custGeom>
            <a:avLst/>
            <a:gdLst>
              <a:gd name="T0" fmla="*/ 436 w 436"/>
              <a:gd name="T1" fmla="*/ 30 h 60"/>
              <a:gd name="T2" fmla="*/ 436 w 436"/>
              <a:gd name="T3" fmla="*/ 30 h 60"/>
              <a:gd name="T4" fmla="*/ 434 w 436"/>
              <a:gd name="T5" fmla="*/ 36 h 60"/>
              <a:gd name="T6" fmla="*/ 433 w 436"/>
              <a:gd name="T7" fmla="*/ 42 h 60"/>
              <a:gd name="T8" fmla="*/ 430 w 436"/>
              <a:gd name="T9" fmla="*/ 47 h 60"/>
              <a:gd name="T10" fmla="*/ 426 w 436"/>
              <a:gd name="T11" fmla="*/ 52 h 60"/>
              <a:gd name="T12" fmla="*/ 422 w 436"/>
              <a:gd name="T13" fmla="*/ 55 h 60"/>
              <a:gd name="T14" fmla="*/ 417 w 436"/>
              <a:gd name="T15" fmla="*/ 58 h 60"/>
              <a:gd name="T16" fmla="*/ 411 w 436"/>
              <a:gd name="T17" fmla="*/ 60 h 60"/>
              <a:gd name="T18" fmla="*/ 405 w 436"/>
              <a:gd name="T19" fmla="*/ 60 h 60"/>
              <a:gd name="T20" fmla="*/ 31 w 436"/>
              <a:gd name="T21" fmla="*/ 60 h 60"/>
              <a:gd name="T22" fmla="*/ 31 w 436"/>
              <a:gd name="T23" fmla="*/ 60 h 60"/>
              <a:gd name="T24" fmla="*/ 25 w 436"/>
              <a:gd name="T25" fmla="*/ 60 h 60"/>
              <a:gd name="T26" fmla="*/ 19 w 436"/>
              <a:gd name="T27" fmla="*/ 58 h 60"/>
              <a:gd name="T28" fmla="*/ 14 w 436"/>
              <a:gd name="T29" fmla="*/ 55 h 60"/>
              <a:gd name="T30" fmla="*/ 9 w 436"/>
              <a:gd name="T31" fmla="*/ 52 h 60"/>
              <a:gd name="T32" fmla="*/ 5 w 436"/>
              <a:gd name="T33" fmla="*/ 47 h 60"/>
              <a:gd name="T34" fmla="*/ 3 w 436"/>
              <a:gd name="T35" fmla="*/ 42 h 60"/>
              <a:gd name="T36" fmla="*/ 0 w 436"/>
              <a:gd name="T37" fmla="*/ 36 h 60"/>
              <a:gd name="T38" fmla="*/ 0 w 436"/>
              <a:gd name="T39" fmla="*/ 30 h 60"/>
              <a:gd name="T40" fmla="*/ 0 w 436"/>
              <a:gd name="T41" fmla="*/ 30 h 60"/>
              <a:gd name="T42" fmla="*/ 0 w 436"/>
              <a:gd name="T43" fmla="*/ 30 h 60"/>
              <a:gd name="T44" fmla="*/ 0 w 436"/>
              <a:gd name="T45" fmla="*/ 24 h 60"/>
              <a:gd name="T46" fmla="*/ 3 w 436"/>
              <a:gd name="T47" fmla="*/ 19 h 60"/>
              <a:gd name="T48" fmla="*/ 5 w 436"/>
              <a:gd name="T49" fmla="*/ 14 h 60"/>
              <a:gd name="T50" fmla="*/ 9 w 436"/>
              <a:gd name="T51" fmla="*/ 9 h 60"/>
              <a:gd name="T52" fmla="*/ 14 w 436"/>
              <a:gd name="T53" fmla="*/ 5 h 60"/>
              <a:gd name="T54" fmla="*/ 19 w 436"/>
              <a:gd name="T55" fmla="*/ 3 h 60"/>
              <a:gd name="T56" fmla="*/ 25 w 436"/>
              <a:gd name="T57" fmla="*/ 0 h 60"/>
              <a:gd name="T58" fmla="*/ 31 w 436"/>
              <a:gd name="T59" fmla="*/ 0 h 60"/>
              <a:gd name="T60" fmla="*/ 405 w 436"/>
              <a:gd name="T61" fmla="*/ 0 h 60"/>
              <a:gd name="T62" fmla="*/ 405 w 436"/>
              <a:gd name="T63" fmla="*/ 0 h 60"/>
              <a:gd name="T64" fmla="*/ 411 w 436"/>
              <a:gd name="T65" fmla="*/ 0 h 60"/>
              <a:gd name="T66" fmla="*/ 417 w 436"/>
              <a:gd name="T67" fmla="*/ 3 h 60"/>
              <a:gd name="T68" fmla="*/ 422 w 436"/>
              <a:gd name="T69" fmla="*/ 5 h 60"/>
              <a:gd name="T70" fmla="*/ 426 w 436"/>
              <a:gd name="T71" fmla="*/ 9 h 60"/>
              <a:gd name="T72" fmla="*/ 430 w 436"/>
              <a:gd name="T73" fmla="*/ 14 h 60"/>
              <a:gd name="T74" fmla="*/ 433 w 436"/>
              <a:gd name="T75" fmla="*/ 19 h 60"/>
              <a:gd name="T76" fmla="*/ 434 w 436"/>
              <a:gd name="T77" fmla="*/ 24 h 60"/>
              <a:gd name="T78" fmla="*/ 436 w 436"/>
              <a:gd name="T79" fmla="*/ 30 h 60"/>
              <a:gd name="T80" fmla="*/ 436 w 436"/>
              <a:gd name="T81" fmla="*/ 3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436" h="60">
                <a:moveTo>
                  <a:pt x="436" y="30"/>
                </a:moveTo>
                <a:lnTo>
                  <a:pt x="436" y="30"/>
                </a:lnTo>
                <a:lnTo>
                  <a:pt x="434" y="36"/>
                </a:lnTo>
                <a:lnTo>
                  <a:pt x="433" y="42"/>
                </a:lnTo>
                <a:lnTo>
                  <a:pt x="430" y="47"/>
                </a:lnTo>
                <a:lnTo>
                  <a:pt x="426" y="52"/>
                </a:lnTo>
                <a:lnTo>
                  <a:pt x="422" y="55"/>
                </a:lnTo>
                <a:lnTo>
                  <a:pt x="417" y="58"/>
                </a:lnTo>
                <a:lnTo>
                  <a:pt x="411" y="60"/>
                </a:lnTo>
                <a:lnTo>
                  <a:pt x="405" y="60"/>
                </a:lnTo>
                <a:lnTo>
                  <a:pt x="31" y="60"/>
                </a:lnTo>
                <a:lnTo>
                  <a:pt x="31" y="60"/>
                </a:lnTo>
                <a:lnTo>
                  <a:pt x="25" y="60"/>
                </a:lnTo>
                <a:lnTo>
                  <a:pt x="19" y="58"/>
                </a:lnTo>
                <a:lnTo>
                  <a:pt x="14" y="55"/>
                </a:lnTo>
                <a:lnTo>
                  <a:pt x="9" y="52"/>
                </a:lnTo>
                <a:lnTo>
                  <a:pt x="5" y="47"/>
                </a:lnTo>
                <a:lnTo>
                  <a:pt x="3" y="42"/>
                </a:lnTo>
                <a:lnTo>
                  <a:pt x="0" y="36"/>
                </a:lnTo>
                <a:lnTo>
                  <a:pt x="0" y="30"/>
                </a:lnTo>
                <a:lnTo>
                  <a:pt x="0" y="30"/>
                </a:lnTo>
                <a:lnTo>
                  <a:pt x="0" y="30"/>
                </a:lnTo>
                <a:lnTo>
                  <a:pt x="0" y="24"/>
                </a:lnTo>
                <a:lnTo>
                  <a:pt x="3" y="19"/>
                </a:lnTo>
                <a:lnTo>
                  <a:pt x="5" y="14"/>
                </a:lnTo>
                <a:lnTo>
                  <a:pt x="9" y="9"/>
                </a:lnTo>
                <a:lnTo>
                  <a:pt x="14" y="5"/>
                </a:lnTo>
                <a:lnTo>
                  <a:pt x="19" y="3"/>
                </a:lnTo>
                <a:lnTo>
                  <a:pt x="25" y="0"/>
                </a:lnTo>
                <a:lnTo>
                  <a:pt x="31" y="0"/>
                </a:lnTo>
                <a:lnTo>
                  <a:pt x="405" y="0"/>
                </a:lnTo>
                <a:lnTo>
                  <a:pt x="405" y="0"/>
                </a:lnTo>
                <a:lnTo>
                  <a:pt x="411" y="0"/>
                </a:lnTo>
                <a:lnTo>
                  <a:pt x="417" y="3"/>
                </a:lnTo>
                <a:lnTo>
                  <a:pt x="422" y="5"/>
                </a:lnTo>
                <a:lnTo>
                  <a:pt x="426" y="9"/>
                </a:lnTo>
                <a:lnTo>
                  <a:pt x="430" y="14"/>
                </a:lnTo>
                <a:lnTo>
                  <a:pt x="433" y="19"/>
                </a:lnTo>
                <a:lnTo>
                  <a:pt x="434" y="24"/>
                </a:lnTo>
                <a:lnTo>
                  <a:pt x="436" y="30"/>
                </a:lnTo>
                <a:lnTo>
                  <a:pt x="436" y="30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38" name="Freeform 19"/>
          <p:cNvSpPr/>
          <p:nvPr/>
        </p:nvSpPr>
        <p:spPr bwMode="auto">
          <a:xfrm>
            <a:off x="857559" y="2563983"/>
            <a:ext cx="553340" cy="44624"/>
          </a:xfrm>
          <a:custGeom>
            <a:avLst/>
            <a:gdLst>
              <a:gd name="T0" fmla="*/ 742 w 742"/>
              <a:gd name="T1" fmla="*/ 30 h 59"/>
              <a:gd name="T2" fmla="*/ 742 w 742"/>
              <a:gd name="T3" fmla="*/ 30 h 59"/>
              <a:gd name="T4" fmla="*/ 741 w 742"/>
              <a:gd name="T5" fmla="*/ 35 h 59"/>
              <a:gd name="T6" fmla="*/ 740 w 742"/>
              <a:gd name="T7" fmla="*/ 41 h 59"/>
              <a:gd name="T8" fmla="*/ 737 w 742"/>
              <a:gd name="T9" fmla="*/ 46 h 59"/>
              <a:gd name="T10" fmla="*/ 734 w 742"/>
              <a:gd name="T11" fmla="*/ 51 h 59"/>
              <a:gd name="T12" fmla="*/ 729 w 742"/>
              <a:gd name="T13" fmla="*/ 55 h 59"/>
              <a:gd name="T14" fmla="*/ 724 w 742"/>
              <a:gd name="T15" fmla="*/ 57 h 59"/>
              <a:gd name="T16" fmla="*/ 718 w 742"/>
              <a:gd name="T17" fmla="*/ 59 h 59"/>
              <a:gd name="T18" fmla="*/ 712 w 742"/>
              <a:gd name="T19" fmla="*/ 59 h 59"/>
              <a:gd name="T20" fmla="*/ 30 w 742"/>
              <a:gd name="T21" fmla="*/ 59 h 59"/>
              <a:gd name="T22" fmla="*/ 30 w 742"/>
              <a:gd name="T23" fmla="*/ 59 h 59"/>
              <a:gd name="T24" fmla="*/ 24 w 742"/>
              <a:gd name="T25" fmla="*/ 59 h 59"/>
              <a:gd name="T26" fmla="*/ 18 w 742"/>
              <a:gd name="T27" fmla="*/ 57 h 59"/>
              <a:gd name="T28" fmla="*/ 13 w 742"/>
              <a:gd name="T29" fmla="*/ 55 h 59"/>
              <a:gd name="T30" fmla="*/ 9 w 742"/>
              <a:gd name="T31" fmla="*/ 51 h 59"/>
              <a:gd name="T32" fmla="*/ 5 w 742"/>
              <a:gd name="T33" fmla="*/ 46 h 59"/>
              <a:gd name="T34" fmla="*/ 2 w 742"/>
              <a:gd name="T35" fmla="*/ 41 h 59"/>
              <a:gd name="T36" fmla="*/ 0 w 742"/>
              <a:gd name="T37" fmla="*/ 35 h 59"/>
              <a:gd name="T38" fmla="*/ 0 w 742"/>
              <a:gd name="T39" fmla="*/ 30 h 59"/>
              <a:gd name="T40" fmla="*/ 0 w 742"/>
              <a:gd name="T41" fmla="*/ 30 h 59"/>
              <a:gd name="T42" fmla="*/ 0 w 742"/>
              <a:gd name="T43" fmla="*/ 30 h 59"/>
              <a:gd name="T44" fmla="*/ 0 w 742"/>
              <a:gd name="T45" fmla="*/ 24 h 59"/>
              <a:gd name="T46" fmla="*/ 2 w 742"/>
              <a:gd name="T47" fmla="*/ 18 h 59"/>
              <a:gd name="T48" fmla="*/ 5 w 742"/>
              <a:gd name="T49" fmla="*/ 13 h 59"/>
              <a:gd name="T50" fmla="*/ 9 w 742"/>
              <a:gd name="T51" fmla="*/ 8 h 59"/>
              <a:gd name="T52" fmla="*/ 13 w 742"/>
              <a:gd name="T53" fmla="*/ 5 h 59"/>
              <a:gd name="T54" fmla="*/ 18 w 742"/>
              <a:gd name="T55" fmla="*/ 2 h 59"/>
              <a:gd name="T56" fmla="*/ 24 w 742"/>
              <a:gd name="T57" fmla="*/ 0 h 59"/>
              <a:gd name="T58" fmla="*/ 30 w 742"/>
              <a:gd name="T59" fmla="*/ 0 h 59"/>
              <a:gd name="T60" fmla="*/ 712 w 742"/>
              <a:gd name="T61" fmla="*/ 0 h 59"/>
              <a:gd name="T62" fmla="*/ 712 w 742"/>
              <a:gd name="T63" fmla="*/ 0 h 59"/>
              <a:gd name="T64" fmla="*/ 718 w 742"/>
              <a:gd name="T65" fmla="*/ 0 h 59"/>
              <a:gd name="T66" fmla="*/ 724 w 742"/>
              <a:gd name="T67" fmla="*/ 2 h 59"/>
              <a:gd name="T68" fmla="*/ 729 w 742"/>
              <a:gd name="T69" fmla="*/ 5 h 59"/>
              <a:gd name="T70" fmla="*/ 734 w 742"/>
              <a:gd name="T71" fmla="*/ 8 h 59"/>
              <a:gd name="T72" fmla="*/ 737 w 742"/>
              <a:gd name="T73" fmla="*/ 13 h 59"/>
              <a:gd name="T74" fmla="*/ 740 w 742"/>
              <a:gd name="T75" fmla="*/ 18 h 59"/>
              <a:gd name="T76" fmla="*/ 741 w 742"/>
              <a:gd name="T77" fmla="*/ 24 h 59"/>
              <a:gd name="T78" fmla="*/ 742 w 742"/>
              <a:gd name="T79" fmla="*/ 30 h 59"/>
              <a:gd name="T80" fmla="*/ 742 w 742"/>
              <a:gd name="T81" fmla="*/ 3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742" h="59">
                <a:moveTo>
                  <a:pt x="742" y="30"/>
                </a:moveTo>
                <a:lnTo>
                  <a:pt x="742" y="30"/>
                </a:lnTo>
                <a:lnTo>
                  <a:pt x="741" y="35"/>
                </a:lnTo>
                <a:lnTo>
                  <a:pt x="740" y="41"/>
                </a:lnTo>
                <a:lnTo>
                  <a:pt x="737" y="46"/>
                </a:lnTo>
                <a:lnTo>
                  <a:pt x="734" y="51"/>
                </a:lnTo>
                <a:lnTo>
                  <a:pt x="729" y="55"/>
                </a:lnTo>
                <a:lnTo>
                  <a:pt x="724" y="57"/>
                </a:lnTo>
                <a:lnTo>
                  <a:pt x="718" y="59"/>
                </a:lnTo>
                <a:lnTo>
                  <a:pt x="712" y="59"/>
                </a:lnTo>
                <a:lnTo>
                  <a:pt x="30" y="59"/>
                </a:lnTo>
                <a:lnTo>
                  <a:pt x="30" y="59"/>
                </a:lnTo>
                <a:lnTo>
                  <a:pt x="24" y="59"/>
                </a:lnTo>
                <a:lnTo>
                  <a:pt x="18" y="57"/>
                </a:lnTo>
                <a:lnTo>
                  <a:pt x="13" y="55"/>
                </a:lnTo>
                <a:lnTo>
                  <a:pt x="9" y="51"/>
                </a:lnTo>
                <a:lnTo>
                  <a:pt x="5" y="46"/>
                </a:lnTo>
                <a:lnTo>
                  <a:pt x="2" y="41"/>
                </a:lnTo>
                <a:lnTo>
                  <a:pt x="0" y="35"/>
                </a:lnTo>
                <a:lnTo>
                  <a:pt x="0" y="30"/>
                </a:lnTo>
                <a:lnTo>
                  <a:pt x="0" y="30"/>
                </a:lnTo>
                <a:lnTo>
                  <a:pt x="0" y="30"/>
                </a:lnTo>
                <a:lnTo>
                  <a:pt x="0" y="24"/>
                </a:lnTo>
                <a:lnTo>
                  <a:pt x="2" y="18"/>
                </a:lnTo>
                <a:lnTo>
                  <a:pt x="5" y="13"/>
                </a:lnTo>
                <a:lnTo>
                  <a:pt x="9" y="8"/>
                </a:lnTo>
                <a:lnTo>
                  <a:pt x="13" y="5"/>
                </a:lnTo>
                <a:lnTo>
                  <a:pt x="18" y="2"/>
                </a:lnTo>
                <a:lnTo>
                  <a:pt x="24" y="0"/>
                </a:lnTo>
                <a:lnTo>
                  <a:pt x="30" y="0"/>
                </a:lnTo>
                <a:lnTo>
                  <a:pt x="712" y="0"/>
                </a:lnTo>
                <a:lnTo>
                  <a:pt x="712" y="0"/>
                </a:lnTo>
                <a:lnTo>
                  <a:pt x="718" y="0"/>
                </a:lnTo>
                <a:lnTo>
                  <a:pt x="724" y="2"/>
                </a:lnTo>
                <a:lnTo>
                  <a:pt x="729" y="5"/>
                </a:lnTo>
                <a:lnTo>
                  <a:pt x="734" y="8"/>
                </a:lnTo>
                <a:lnTo>
                  <a:pt x="737" y="13"/>
                </a:lnTo>
                <a:lnTo>
                  <a:pt x="740" y="18"/>
                </a:lnTo>
                <a:lnTo>
                  <a:pt x="741" y="24"/>
                </a:lnTo>
                <a:lnTo>
                  <a:pt x="742" y="30"/>
                </a:lnTo>
                <a:lnTo>
                  <a:pt x="742" y="30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39" name="Freeform 20"/>
          <p:cNvSpPr/>
          <p:nvPr/>
        </p:nvSpPr>
        <p:spPr bwMode="auto">
          <a:xfrm>
            <a:off x="994406" y="2699343"/>
            <a:ext cx="151723" cy="44624"/>
          </a:xfrm>
          <a:custGeom>
            <a:avLst/>
            <a:gdLst>
              <a:gd name="T0" fmla="*/ 203 w 203"/>
              <a:gd name="T1" fmla="*/ 31 h 61"/>
              <a:gd name="T2" fmla="*/ 203 w 203"/>
              <a:gd name="T3" fmla="*/ 31 h 61"/>
              <a:gd name="T4" fmla="*/ 202 w 203"/>
              <a:gd name="T5" fmla="*/ 37 h 61"/>
              <a:gd name="T6" fmla="*/ 201 w 203"/>
              <a:gd name="T7" fmla="*/ 43 h 61"/>
              <a:gd name="T8" fmla="*/ 199 w 203"/>
              <a:gd name="T9" fmla="*/ 48 h 61"/>
              <a:gd name="T10" fmla="*/ 195 w 203"/>
              <a:gd name="T11" fmla="*/ 53 h 61"/>
              <a:gd name="T12" fmla="*/ 190 w 203"/>
              <a:gd name="T13" fmla="*/ 57 h 61"/>
              <a:gd name="T14" fmla="*/ 185 w 203"/>
              <a:gd name="T15" fmla="*/ 59 h 61"/>
              <a:gd name="T16" fmla="*/ 179 w 203"/>
              <a:gd name="T17" fmla="*/ 60 h 61"/>
              <a:gd name="T18" fmla="*/ 173 w 203"/>
              <a:gd name="T19" fmla="*/ 61 h 61"/>
              <a:gd name="T20" fmla="*/ 30 w 203"/>
              <a:gd name="T21" fmla="*/ 61 h 61"/>
              <a:gd name="T22" fmla="*/ 30 w 203"/>
              <a:gd name="T23" fmla="*/ 61 h 61"/>
              <a:gd name="T24" fmla="*/ 24 w 203"/>
              <a:gd name="T25" fmla="*/ 60 h 61"/>
              <a:gd name="T26" fmla="*/ 19 w 203"/>
              <a:gd name="T27" fmla="*/ 59 h 61"/>
              <a:gd name="T28" fmla="*/ 13 w 203"/>
              <a:gd name="T29" fmla="*/ 57 h 61"/>
              <a:gd name="T30" fmla="*/ 10 w 203"/>
              <a:gd name="T31" fmla="*/ 53 h 61"/>
              <a:gd name="T32" fmla="*/ 6 w 203"/>
              <a:gd name="T33" fmla="*/ 48 h 61"/>
              <a:gd name="T34" fmla="*/ 2 w 203"/>
              <a:gd name="T35" fmla="*/ 43 h 61"/>
              <a:gd name="T36" fmla="*/ 1 w 203"/>
              <a:gd name="T37" fmla="*/ 37 h 61"/>
              <a:gd name="T38" fmla="*/ 0 w 203"/>
              <a:gd name="T39" fmla="*/ 31 h 61"/>
              <a:gd name="T40" fmla="*/ 0 w 203"/>
              <a:gd name="T41" fmla="*/ 31 h 61"/>
              <a:gd name="T42" fmla="*/ 0 w 203"/>
              <a:gd name="T43" fmla="*/ 31 h 61"/>
              <a:gd name="T44" fmla="*/ 1 w 203"/>
              <a:gd name="T45" fmla="*/ 25 h 61"/>
              <a:gd name="T46" fmla="*/ 2 w 203"/>
              <a:gd name="T47" fmla="*/ 20 h 61"/>
              <a:gd name="T48" fmla="*/ 6 w 203"/>
              <a:gd name="T49" fmla="*/ 14 h 61"/>
              <a:gd name="T50" fmla="*/ 10 w 203"/>
              <a:gd name="T51" fmla="*/ 10 h 61"/>
              <a:gd name="T52" fmla="*/ 13 w 203"/>
              <a:gd name="T53" fmla="*/ 7 h 61"/>
              <a:gd name="T54" fmla="*/ 19 w 203"/>
              <a:gd name="T55" fmla="*/ 3 h 61"/>
              <a:gd name="T56" fmla="*/ 24 w 203"/>
              <a:gd name="T57" fmla="*/ 2 h 61"/>
              <a:gd name="T58" fmla="*/ 30 w 203"/>
              <a:gd name="T59" fmla="*/ 0 h 61"/>
              <a:gd name="T60" fmla="*/ 173 w 203"/>
              <a:gd name="T61" fmla="*/ 0 h 61"/>
              <a:gd name="T62" fmla="*/ 173 w 203"/>
              <a:gd name="T63" fmla="*/ 0 h 61"/>
              <a:gd name="T64" fmla="*/ 179 w 203"/>
              <a:gd name="T65" fmla="*/ 2 h 61"/>
              <a:gd name="T66" fmla="*/ 185 w 203"/>
              <a:gd name="T67" fmla="*/ 3 h 61"/>
              <a:gd name="T68" fmla="*/ 190 w 203"/>
              <a:gd name="T69" fmla="*/ 7 h 61"/>
              <a:gd name="T70" fmla="*/ 195 w 203"/>
              <a:gd name="T71" fmla="*/ 10 h 61"/>
              <a:gd name="T72" fmla="*/ 199 w 203"/>
              <a:gd name="T73" fmla="*/ 14 h 61"/>
              <a:gd name="T74" fmla="*/ 201 w 203"/>
              <a:gd name="T75" fmla="*/ 20 h 61"/>
              <a:gd name="T76" fmla="*/ 202 w 203"/>
              <a:gd name="T77" fmla="*/ 25 h 61"/>
              <a:gd name="T78" fmla="*/ 203 w 203"/>
              <a:gd name="T79" fmla="*/ 31 h 61"/>
              <a:gd name="T80" fmla="*/ 203 w 203"/>
              <a:gd name="T81" fmla="*/ 31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03" h="61">
                <a:moveTo>
                  <a:pt x="203" y="31"/>
                </a:moveTo>
                <a:lnTo>
                  <a:pt x="203" y="31"/>
                </a:lnTo>
                <a:lnTo>
                  <a:pt x="202" y="37"/>
                </a:lnTo>
                <a:lnTo>
                  <a:pt x="201" y="43"/>
                </a:lnTo>
                <a:lnTo>
                  <a:pt x="199" y="48"/>
                </a:lnTo>
                <a:lnTo>
                  <a:pt x="195" y="53"/>
                </a:lnTo>
                <a:lnTo>
                  <a:pt x="190" y="57"/>
                </a:lnTo>
                <a:lnTo>
                  <a:pt x="185" y="59"/>
                </a:lnTo>
                <a:lnTo>
                  <a:pt x="179" y="60"/>
                </a:lnTo>
                <a:lnTo>
                  <a:pt x="173" y="61"/>
                </a:lnTo>
                <a:lnTo>
                  <a:pt x="30" y="61"/>
                </a:lnTo>
                <a:lnTo>
                  <a:pt x="30" y="61"/>
                </a:lnTo>
                <a:lnTo>
                  <a:pt x="24" y="60"/>
                </a:lnTo>
                <a:lnTo>
                  <a:pt x="19" y="59"/>
                </a:lnTo>
                <a:lnTo>
                  <a:pt x="13" y="57"/>
                </a:lnTo>
                <a:lnTo>
                  <a:pt x="10" y="53"/>
                </a:lnTo>
                <a:lnTo>
                  <a:pt x="6" y="48"/>
                </a:lnTo>
                <a:lnTo>
                  <a:pt x="2" y="43"/>
                </a:lnTo>
                <a:lnTo>
                  <a:pt x="1" y="37"/>
                </a:lnTo>
                <a:lnTo>
                  <a:pt x="0" y="31"/>
                </a:lnTo>
                <a:lnTo>
                  <a:pt x="0" y="31"/>
                </a:lnTo>
                <a:lnTo>
                  <a:pt x="0" y="31"/>
                </a:lnTo>
                <a:lnTo>
                  <a:pt x="1" y="25"/>
                </a:lnTo>
                <a:lnTo>
                  <a:pt x="2" y="20"/>
                </a:lnTo>
                <a:lnTo>
                  <a:pt x="6" y="14"/>
                </a:lnTo>
                <a:lnTo>
                  <a:pt x="10" y="10"/>
                </a:lnTo>
                <a:lnTo>
                  <a:pt x="13" y="7"/>
                </a:lnTo>
                <a:lnTo>
                  <a:pt x="19" y="3"/>
                </a:lnTo>
                <a:lnTo>
                  <a:pt x="24" y="2"/>
                </a:lnTo>
                <a:lnTo>
                  <a:pt x="30" y="0"/>
                </a:lnTo>
                <a:lnTo>
                  <a:pt x="173" y="0"/>
                </a:lnTo>
                <a:lnTo>
                  <a:pt x="173" y="0"/>
                </a:lnTo>
                <a:lnTo>
                  <a:pt x="179" y="2"/>
                </a:lnTo>
                <a:lnTo>
                  <a:pt x="185" y="3"/>
                </a:lnTo>
                <a:lnTo>
                  <a:pt x="190" y="7"/>
                </a:lnTo>
                <a:lnTo>
                  <a:pt x="195" y="10"/>
                </a:lnTo>
                <a:lnTo>
                  <a:pt x="199" y="14"/>
                </a:lnTo>
                <a:lnTo>
                  <a:pt x="201" y="20"/>
                </a:lnTo>
                <a:lnTo>
                  <a:pt x="202" y="25"/>
                </a:lnTo>
                <a:lnTo>
                  <a:pt x="203" y="31"/>
                </a:lnTo>
                <a:lnTo>
                  <a:pt x="203" y="31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40" name="Freeform 21"/>
          <p:cNvSpPr/>
          <p:nvPr/>
        </p:nvSpPr>
        <p:spPr bwMode="auto">
          <a:xfrm>
            <a:off x="1274051" y="3260121"/>
            <a:ext cx="150235" cy="44624"/>
          </a:xfrm>
          <a:custGeom>
            <a:avLst/>
            <a:gdLst>
              <a:gd name="T0" fmla="*/ 203 w 203"/>
              <a:gd name="T1" fmla="*/ 31 h 61"/>
              <a:gd name="T2" fmla="*/ 203 w 203"/>
              <a:gd name="T3" fmla="*/ 31 h 61"/>
              <a:gd name="T4" fmla="*/ 203 w 203"/>
              <a:gd name="T5" fmla="*/ 37 h 61"/>
              <a:gd name="T6" fmla="*/ 201 w 203"/>
              <a:gd name="T7" fmla="*/ 43 h 61"/>
              <a:gd name="T8" fmla="*/ 198 w 203"/>
              <a:gd name="T9" fmla="*/ 48 h 61"/>
              <a:gd name="T10" fmla="*/ 194 w 203"/>
              <a:gd name="T11" fmla="*/ 52 h 61"/>
              <a:gd name="T12" fmla="*/ 190 w 203"/>
              <a:gd name="T13" fmla="*/ 55 h 61"/>
              <a:gd name="T14" fmla="*/ 184 w 203"/>
              <a:gd name="T15" fmla="*/ 59 h 61"/>
              <a:gd name="T16" fmla="*/ 179 w 203"/>
              <a:gd name="T17" fmla="*/ 60 h 61"/>
              <a:gd name="T18" fmla="*/ 173 w 203"/>
              <a:gd name="T19" fmla="*/ 61 h 61"/>
              <a:gd name="T20" fmla="*/ 31 w 203"/>
              <a:gd name="T21" fmla="*/ 61 h 61"/>
              <a:gd name="T22" fmla="*/ 31 w 203"/>
              <a:gd name="T23" fmla="*/ 61 h 61"/>
              <a:gd name="T24" fmla="*/ 25 w 203"/>
              <a:gd name="T25" fmla="*/ 60 h 61"/>
              <a:gd name="T26" fmla="*/ 19 w 203"/>
              <a:gd name="T27" fmla="*/ 59 h 61"/>
              <a:gd name="T28" fmla="*/ 14 w 203"/>
              <a:gd name="T29" fmla="*/ 55 h 61"/>
              <a:gd name="T30" fmla="*/ 9 w 203"/>
              <a:gd name="T31" fmla="*/ 52 h 61"/>
              <a:gd name="T32" fmla="*/ 5 w 203"/>
              <a:gd name="T33" fmla="*/ 48 h 61"/>
              <a:gd name="T34" fmla="*/ 3 w 203"/>
              <a:gd name="T35" fmla="*/ 43 h 61"/>
              <a:gd name="T36" fmla="*/ 0 w 203"/>
              <a:gd name="T37" fmla="*/ 37 h 61"/>
              <a:gd name="T38" fmla="*/ 0 w 203"/>
              <a:gd name="T39" fmla="*/ 31 h 61"/>
              <a:gd name="T40" fmla="*/ 0 w 203"/>
              <a:gd name="T41" fmla="*/ 31 h 61"/>
              <a:gd name="T42" fmla="*/ 0 w 203"/>
              <a:gd name="T43" fmla="*/ 31 h 61"/>
              <a:gd name="T44" fmla="*/ 0 w 203"/>
              <a:gd name="T45" fmla="*/ 25 h 61"/>
              <a:gd name="T46" fmla="*/ 3 w 203"/>
              <a:gd name="T47" fmla="*/ 19 h 61"/>
              <a:gd name="T48" fmla="*/ 5 w 203"/>
              <a:gd name="T49" fmla="*/ 14 h 61"/>
              <a:gd name="T50" fmla="*/ 9 w 203"/>
              <a:gd name="T51" fmla="*/ 9 h 61"/>
              <a:gd name="T52" fmla="*/ 14 w 203"/>
              <a:gd name="T53" fmla="*/ 5 h 61"/>
              <a:gd name="T54" fmla="*/ 19 w 203"/>
              <a:gd name="T55" fmla="*/ 3 h 61"/>
              <a:gd name="T56" fmla="*/ 25 w 203"/>
              <a:gd name="T57" fmla="*/ 2 h 61"/>
              <a:gd name="T58" fmla="*/ 31 w 203"/>
              <a:gd name="T59" fmla="*/ 0 h 61"/>
              <a:gd name="T60" fmla="*/ 173 w 203"/>
              <a:gd name="T61" fmla="*/ 0 h 61"/>
              <a:gd name="T62" fmla="*/ 173 w 203"/>
              <a:gd name="T63" fmla="*/ 0 h 61"/>
              <a:gd name="T64" fmla="*/ 179 w 203"/>
              <a:gd name="T65" fmla="*/ 2 h 61"/>
              <a:gd name="T66" fmla="*/ 184 w 203"/>
              <a:gd name="T67" fmla="*/ 3 h 61"/>
              <a:gd name="T68" fmla="*/ 190 w 203"/>
              <a:gd name="T69" fmla="*/ 5 h 61"/>
              <a:gd name="T70" fmla="*/ 194 w 203"/>
              <a:gd name="T71" fmla="*/ 9 h 61"/>
              <a:gd name="T72" fmla="*/ 198 w 203"/>
              <a:gd name="T73" fmla="*/ 14 h 61"/>
              <a:gd name="T74" fmla="*/ 201 w 203"/>
              <a:gd name="T75" fmla="*/ 19 h 61"/>
              <a:gd name="T76" fmla="*/ 203 w 203"/>
              <a:gd name="T77" fmla="*/ 25 h 61"/>
              <a:gd name="T78" fmla="*/ 203 w 203"/>
              <a:gd name="T79" fmla="*/ 31 h 61"/>
              <a:gd name="T80" fmla="*/ 203 w 203"/>
              <a:gd name="T81" fmla="*/ 31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03" h="61">
                <a:moveTo>
                  <a:pt x="203" y="31"/>
                </a:moveTo>
                <a:lnTo>
                  <a:pt x="203" y="31"/>
                </a:lnTo>
                <a:lnTo>
                  <a:pt x="203" y="37"/>
                </a:lnTo>
                <a:lnTo>
                  <a:pt x="201" y="43"/>
                </a:lnTo>
                <a:lnTo>
                  <a:pt x="198" y="48"/>
                </a:lnTo>
                <a:lnTo>
                  <a:pt x="194" y="52"/>
                </a:lnTo>
                <a:lnTo>
                  <a:pt x="190" y="55"/>
                </a:lnTo>
                <a:lnTo>
                  <a:pt x="184" y="59"/>
                </a:lnTo>
                <a:lnTo>
                  <a:pt x="179" y="60"/>
                </a:lnTo>
                <a:lnTo>
                  <a:pt x="173" y="61"/>
                </a:lnTo>
                <a:lnTo>
                  <a:pt x="31" y="61"/>
                </a:lnTo>
                <a:lnTo>
                  <a:pt x="31" y="61"/>
                </a:lnTo>
                <a:lnTo>
                  <a:pt x="25" y="60"/>
                </a:lnTo>
                <a:lnTo>
                  <a:pt x="19" y="59"/>
                </a:lnTo>
                <a:lnTo>
                  <a:pt x="14" y="55"/>
                </a:lnTo>
                <a:lnTo>
                  <a:pt x="9" y="52"/>
                </a:lnTo>
                <a:lnTo>
                  <a:pt x="5" y="48"/>
                </a:lnTo>
                <a:lnTo>
                  <a:pt x="3" y="43"/>
                </a:lnTo>
                <a:lnTo>
                  <a:pt x="0" y="37"/>
                </a:lnTo>
                <a:lnTo>
                  <a:pt x="0" y="31"/>
                </a:lnTo>
                <a:lnTo>
                  <a:pt x="0" y="31"/>
                </a:lnTo>
                <a:lnTo>
                  <a:pt x="0" y="31"/>
                </a:lnTo>
                <a:lnTo>
                  <a:pt x="0" y="25"/>
                </a:lnTo>
                <a:lnTo>
                  <a:pt x="3" y="19"/>
                </a:lnTo>
                <a:lnTo>
                  <a:pt x="5" y="14"/>
                </a:lnTo>
                <a:lnTo>
                  <a:pt x="9" y="9"/>
                </a:lnTo>
                <a:lnTo>
                  <a:pt x="14" y="5"/>
                </a:lnTo>
                <a:lnTo>
                  <a:pt x="19" y="3"/>
                </a:lnTo>
                <a:lnTo>
                  <a:pt x="25" y="2"/>
                </a:lnTo>
                <a:lnTo>
                  <a:pt x="31" y="0"/>
                </a:lnTo>
                <a:lnTo>
                  <a:pt x="173" y="0"/>
                </a:lnTo>
                <a:lnTo>
                  <a:pt x="173" y="0"/>
                </a:lnTo>
                <a:lnTo>
                  <a:pt x="179" y="2"/>
                </a:lnTo>
                <a:lnTo>
                  <a:pt x="184" y="3"/>
                </a:lnTo>
                <a:lnTo>
                  <a:pt x="190" y="5"/>
                </a:lnTo>
                <a:lnTo>
                  <a:pt x="194" y="9"/>
                </a:lnTo>
                <a:lnTo>
                  <a:pt x="198" y="14"/>
                </a:lnTo>
                <a:lnTo>
                  <a:pt x="201" y="19"/>
                </a:lnTo>
                <a:lnTo>
                  <a:pt x="203" y="25"/>
                </a:lnTo>
                <a:lnTo>
                  <a:pt x="203" y="31"/>
                </a:lnTo>
                <a:lnTo>
                  <a:pt x="203" y="31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41" name="Freeform 22"/>
          <p:cNvSpPr/>
          <p:nvPr/>
        </p:nvSpPr>
        <p:spPr bwMode="auto">
          <a:xfrm>
            <a:off x="580888" y="2854040"/>
            <a:ext cx="763074" cy="44624"/>
          </a:xfrm>
          <a:custGeom>
            <a:avLst/>
            <a:gdLst>
              <a:gd name="T0" fmla="*/ 1025 w 1025"/>
              <a:gd name="T1" fmla="*/ 31 h 60"/>
              <a:gd name="T2" fmla="*/ 1025 w 1025"/>
              <a:gd name="T3" fmla="*/ 31 h 60"/>
              <a:gd name="T4" fmla="*/ 1025 w 1025"/>
              <a:gd name="T5" fmla="*/ 37 h 60"/>
              <a:gd name="T6" fmla="*/ 1024 w 1025"/>
              <a:gd name="T7" fmla="*/ 42 h 60"/>
              <a:gd name="T8" fmla="*/ 1020 w 1025"/>
              <a:gd name="T9" fmla="*/ 46 h 60"/>
              <a:gd name="T10" fmla="*/ 1017 w 1025"/>
              <a:gd name="T11" fmla="*/ 51 h 60"/>
              <a:gd name="T12" fmla="*/ 1013 w 1025"/>
              <a:gd name="T13" fmla="*/ 55 h 60"/>
              <a:gd name="T14" fmla="*/ 1007 w 1025"/>
              <a:gd name="T15" fmla="*/ 57 h 60"/>
              <a:gd name="T16" fmla="*/ 1002 w 1025"/>
              <a:gd name="T17" fmla="*/ 60 h 60"/>
              <a:gd name="T18" fmla="*/ 996 w 1025"/>
              <a:gd name="T19" fmla="*/ 60 h 60"/>
              <a:gd name="T20" fmla="*/ 30 w 1025"/>
              <a:gd name="T21" fmla="*/ 60 h 60"/>
              <a:gd name="T22" fmla="*/ 30 w 1025"/>
              <a:gd name="T23" fmla="*/ 60 h 60"/>
              <a:gd name="T24" fmla="*/ 24 w 1025"/>
              <a:gd name="T25" fmla="*/ 60 h 60"/>
              <a:gd name="T26" fmla="*/ 18 w 1025"/>
              <a:gd name="T27" fmla="*/ 57 h 60"/>
              <a:gd name="T28" fmla="*/ 13 w 1025"/>
              <a:gd name="T29" fmla="*/ 55 h 60"/>
              <a:gd name="T30" fmla="*/ 10 w 1025"/>
              <a:gd name="T31" fmla="*/ 51 h 60"/>
              <a:gd name="T32" fmla="*/ 6 w 1025"/>
              <a:gd name="T33" fmla="*/ 46 h 60"/>
              <a:gd name="T34" fmla="*/ 2 w 1025"/>
              <a:gd name="T35" fmla="*/ 42 h 60"/>
              <a:gd name="T36" fmla="*/ 1 w 1025"/>
              <a:gd name="T37" fmla="*/ 37 h 60"/>
              <a:gd name="T38" fmla="*/ 0 w 1025"/>
              <a:gd name="T39" fmla="*/ 31 h 60"/>
              <a:gd name="T40" fmla="*/ 0 w 1025"/>
              <a:gd name="T41" fmla="*/ 31 h 60"/>
              <a:gd name="T42" fmla="*/ 0 w 1025"/>
              <a:gd name="T43" fmla="*/ 31 h 60"/>
              <a:gd name="T44" fmla="*/ 1 w 1025"/>
              <a:gd name="T45" fmla="*/ 24 h 60"/>
              <a:gd name="T46" fmla="*/ 2 w 1025"/>
              <a:gd name="T47" fmla="*/ 18 h 60"/>
              <a:gd name="T48" fmla="*/ 6 w 1025"/>
              <a:gd name="T49" fmla="*/ 13 h 60"/>
              <a:gd name="T50" fmla="*/ 10 w 1025"/>
              <a:gd name="T51" fmla="*/ 9 h 60"/>
              <a:gd name="T52" fmla="*/ 13 w 1025"/>
              <a:gd name="T53" fmla="*/ 5 h 60"/>
              <a:gd name="T54" fmla="*/ 18 w 1025"/>
              <a:gd name="T55" fmla="*/ 2 h 60"/>
              <a:gd name="T56" fmla="*/ 24 w 1025"/>
              <a:gd name="T57" fmla="*/ 0 h 60"/>
              <a:gd name="T58" fmla="*/ 30 w 1025"/>
              <a:gd name="T59" fmla="*/ 0 h 60"/>
              <a:gd name="T60" fmla="*/ 996 w 1025"/>
              <a:gd name="T61" fmla="*/ 0 h 60"/>
              <a:gd name="T62" fmla="*/ 996 w 1025"/>
              <a:gd name="T63" fmla="*/ 0 h 60"/>
              <a:gd name="T64" fmla="*/ 1002 w 1025"/>
              <a:gd name="T65" fmla="*/ 0 h 60"/>
              <a:gd name="T66" fmla="*/ 1007 w 1025"/>
              <a:gd name="T67" fmla="*/ 2 h 60"/>
              <a:gd name="T68" fmla="*/ 1013 w 1025"/>
              <a:gd name="T69" fmla="*/ 5 h 60"/>
              <a:gd name="T70" fmla="*/ 1017 w 1025"/>
              <a:gd name="T71" fmla="*/ 9 h 60"/>
              <a:gd name="T72" fmla="*/ 1020 w 1025"/>
              <a:gd name="T73" fmla="*/ 13 h 60"/>
              <a:gd name="T74" fmla="*/ 1024 w 1025"/>
              <a:gd name="T75" fmla="*/ 18 h 60"/>
              <a:gd name="T76" fmla="*/ 1025 w 1025"/>
              <a:gd name="T77" fmla="*/ 24 h 60"/>
              <a:gd name="T78" fmla="*/ 1025 w 1025"/>
              <a:gd name="T79" fmla="*/ 31 h 60"/>
              <a:gd name="T80" fmla="*/ 1025 w 1025"/>
              <a:gd name="T81" fmla="*/ 31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025" h="60">
                <a:moveTo>
                  <a:pt x="1025" y="31"/>
                </a:moveTo>
                <a:lnTo>
                  <a:pt x="1025" y="31"/>
                </a:lnTo>
                <a:lnTo>
                  <a:pt x="1025" y="37"/>
                </a:lnTo>
                <a:lnTo>
                  <a:pt x="1024" y="42"/>
                </a:lnTo>
                <a:lnTo>
                  <a:pt x="1020" y="46"/>
                </a:lnTo>
                <a:lnTo>
                  <a:pt x="1017" y="51"/>
                </a:lnTo>
                <a:lnTo>
                  <a:pt x="1013" y="55"/>
                </a:lnTo>
                <a:lnTo>
                  <a:pt x="1007" y="57"/>
                </a:lnTo>
                <a:lnTo>
                  <a:pt x="1002" y="60"/>
                </a:lnTo>
                <a:lnTo>
                  <a:pt x="996" y="60"/>
                </a:lnTo>
                <a:lnTo>
                  <a:pt x="30" y="60"/>
                </a:lnTo>
                <a:lnTo>
                  <a:pt x="30" y="60"/>
                </a:lnTo>
                <a:lnTo>
                  <a:pt x="24" y="60"/>
                </a:lnTo>
                <a:lnTo>
                  <a:pt x="18" y="57"/>
                </a:lnTo>
                <a:lnTo>
                  <a:pt x="13" y="55"/>
                </a:lnTo>
                <a:lnTo>
                  <a:pt x="10" y="51"/>
                </a:lnTo>
                <a:lnTo>
                  <a:pt x="6" y="46"/>
                </a:lnTo>
                <a:lnTo>
                  <a:pt x="2" y="42"/>
                </a:lnTo>
                <a:lnTo>
                  <a:pt x="1" y="37"/>
                </a:lnTo>
                <a:lnTo>
                  <a:pt x="0" y="31"/>
                </a:lnTo>
                <a:lnTo>
                  <a:pt x="0" y="31"/>
                </a:lnTo>
                <a:lnTo>
                  <a:pt x="0" y="31"/>
                </a:lnTo>
                <a:lnTo>
                  <a:pt x="1" y="24"/>
                </a:lnTo>
                <a:lnTo>
                  <a:pt x="2" y="18"/>
                </a:lnTo>
                <a:lnTo>
                  <a:pt x="6" y="13"/>
                </a:lnTo>
                <a:lnTo>
                  <a:pt x="10" y="9"/>
                </a:lnTo>
                <a:lnTo>
                  <a:pt x="13" y="5"/>
                </a:lnTo>
                <a:lnTo>
                  <a:pt x="18" y="2"/>
                </a:lnTo>
                <a:lnTo>
                  <a:pt x="24" y="0"/>
                </a:lnTo>
                <a:lnTo>
                  <a:pt x="30" y="0"/>
                </a:lnTo>
                <a:lnTo>
                  <a:pt x="996" y="0"/>
                </a:lnTo>
                <a:lnTo>
                  <a:pt x="996" y="0"/>
                </a:lnTo>
                <a:lnTo>
                  <a:pt x="1002" y="0"/>
                </a:lnTo>
                <a:lnTo>
                  <a:pt x="1007" y="2"/>
                </a:lnTo>
                <a:lnTo>
                  <a:pt x="1013" y="5"/>
                </a:lnTo>
                <a:lnTo>
                  <a:pt x="1017" y="9"/>
                </a:lnTo>
                <a:lnTo>
                  <a:pt x="1020" y="13"/>
                </a:lnTo>
                <a:lnTo>
                  <a:pt x="1024" y="18"/>
                </a:lnTo>
                <a:lnTo>
                  <a:pt x="1025" y="24"/>
                </a:lnTo>
                <a:lnTo>
                  <a:pt x="1025" y="31"/>
                </a:lnTo>
                <a:lnTo>
                  <a:pt x="1025" y="31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42" name="Freeform 23"/>
          <p:cNvSpPr/>
          <p:nvPr/>
        </p:nvSpPr>
        <p:spPr bwMode="auto">
          <a:xfrm>
            <a:off x="857559" y="3144098"/>
            <a:ext cx="486404" cy="44624"/>
          </a:xfrm>
          <a:custGeom>
            <a:avLst/>
            <a:gdLst>
              <a:gd name="T0" fmla="*/ 652 w 652"/>
              <a:gd name="T1" fmla="*/ 30 h 60"/>
              <a:gd name="T2" fmla="*/ 652 w 652"/>
              <a:gd name="T3" fmla="*/ 30 h 60"/>
              <a:gd name="T4" fmla="*/ 652 w 652"/>
              <a:gd name="T5" fmla="*/ 36 h 60"/>
              <a:gd name="T6" fmla="*/ 651 w 652"/>
              <a:gd name="T7" fmla="*/ 42 h 60"/>
              <a:gd name="T8" fmla="*/ 647 w 652"/>
              <a:gd name="T9" fmla="*/ 47 h 60"/>
              <a:gd name="T10" fmla="*/ 644 w 652"/>
              <a:gd name="T11" fmla="*/ 52 h 60"/>
              <a:gd name="T12" fmla="*/ 640 w 652"/>
              <a:gd name="T13" fmla="*/ 55 h 60"/>
              <a:gd name="T14" fmla="*/ 634 w 652"/>
              <a:gd name="T15" fmla="*/ 58 h 60"/>
              <a:gd name="T16" fmla="*/ 629 w 652"/>
              <a:gd name="T17" fmla="*/ 59 h 60"/>
              <a:gd name="T18" fmla="*/ 623 w 652"/>
              <a:gd name="T19" fmla="*/ 60 h 60"/>
              <a:gd name="T20" fmla="*/ 30 w 652"/>
              <a:gd name="T21" fmla="*/ 60 h 60"/>
              <a:gd name="T22" fmla="*/ 30 w 652"/>
              <a:gd name="T23" fmla="*/ 60 h 60"/>
              <a:gd name="T24" fmla="*/ 24 w 652"/>
              <a:gd name="T25" fmla="*/ 59 h 60"/>
              <a:gd name="T26" fmla="*/ 18 w 652"/>
              <a:gd name="T27" fmla="*/ 58 h 60"/>
              <a:gd name="T28" fmla="*/ 13 w 652"/>
              <a:gd name="T29" fmla="*/ 55 h 60"/>
              <a:gd name="T30" fmla="*/ 10 w 652"/>
              <a:gd name="T31" fmla="*/ 52 h 60"/>
              <a:gd name="T32" fmla="*/ 6 w 652"/>
              <a:gd name="T33" fmla="*/ 47 h 60"/>
              <a:gd name="T34" fmla="*/ 2 w 652"/>
              <a:gd name="T35" fmla="*/ 42 h 60"/>
              <a:gd name="T36" fmla="*/ 1 w 652"/>
              <a:gd name="T37" fmla="*/ 36 h 60"/>
              <a:gd name="T38" fmla="*/ 0 w 652"/>
              <a:gd name="T39" fmla="*/ 30 h 60"/>
              <a:gd name="T40" fmla="*/ 0 w 652"/>
              <a:gd name="T41" fmla="*/ 30 h 60"/>
              <a:gd name="T42" fmla="*/ 0 w 652"/>
              <a:gd name="T43" fmla="*/ 30 h 60"/>
              <a:gd name="T44" fmla="*/ 1 w 652"/>
              <a:gd name="T45" fmla="*/ 24 h 60"/>
              <a:gd name="T46" fmla="*/ 2 w 652"/>
              <a:gd name="T47" fmla="*/ 19 h 60"/>
              <a:gd name="T48" fmla="*/ 6 w 652"/>
              <a:gd name="T49" fmla="*/ 13 h 60"/>
              <a:gd name="T50" fmla="*/ 10 w 652"/>
              <a:gd name="T51" fmla="*/ 9 h 60"/>
              <a:gd name="T52" fmla="*/ 13 w 652"/>
              <a:gd name="T53" fmla="*/ 5 h 60"/>
              <a:gd name="T54" fmla="*/ 18 w 652"/>
              <a:gd name="T55" fmla="*/ 3 h 60"/>
              <a:gd name="T56" fmla="*/ 24 w 652"/>
              <a:gd name="T57" fmla="*/ 0 h 60"/>
              <a:gd name="T58" fmla="*/ 30 w 652"/>
              <a:gd name="T59" fmla="*/ 0 h 60"/>
              <a:gd name="T60" fmla="*/ 623 w 652"/>
              <a:gd name="T61" fmla="*/ 0 h 60"/>
              <a:gd name="T62" fmla="*/ 623 w 652"/>
              <a:gd name="T63" fmla="*/ 0 h 60"/>
              <a:gd name="T64" fmla="*/ 629 w 652"/>
              <a:gd name="T65" fmla="*/ 0 h 60"/>
              <a:gd name="T66" fmla="*/ 634 w 652"/>
              <a:gd name="T67" fmla="*/ 3 h 60"/>
              <a:gd name="T68" fmla="*/ 640 w 652"/>
              <a:gd name="T69" fmla="*/ 5 h 60"/>
              <a:gd name="T70" fmla="*/ 644 w 652"/>
              <a:gd name="T71" fmla="*/ 9 h 60"/>
              <a:gd name="T72" fmla="*/ 647 w 652"/>
              <a:gd name="T73" fmla="*/ 13 h 60"/>
              <a:gd name="T74" fmla="*/ 651 w 652"/>
              <a:gd name="T75" fmla="*/ 19 h 60"/>
              <a:gd name="T76" fmla="*/ 652 w 652"/>
              <a:gd name="T77" fmla="*/ 24 h 60"/>
              <a:gd name="T78" fmla="*/ 652 w 652"/>
              <a:gd name="T79" fmla="*/ 30 h 60"/>
              <a:gd name="T80" fmla="*/ 652 w 652"/>
              <a:gd name="T81" fmla="*/ 3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652" h="60">
                <a:moveTo>
                  <a:pt x="652" y="30"/>
                </a:moveTo>
                <a:lnTo>
                  <a:pt x="652" y="30"/>
                </a:lnTo>
                <a:lnTo>
                  <a:pt x="652" y="36"/>
                </a:lnTo>
                <a:lnTo>
                  <a:pt x="651" y="42"/>
                </a:lnTo>
                <a:lnTo>
                  <a:pt x="647" y="47"/>
                </a:lnTo>
                <a:lnTo>
                  <a:pt x="644" y="52"/>
                </a:lnTo>
                <a:lnTo>
                  <a:pt x="640" y="55"/>
                </a:lnTo>
                <a:lnTo>
                  <a:pt x="634" y="58"/>
                </a:lnTo>
                <a:lnTo>
                  <a:pt x="629" y="59"/>
                </a:lnTo>
                <a:lnTo>
                  <a:pt x="623" y="60"/>
                </a:lnTo>
                <a:lnTo>
                  <a:pt x="30" y="60"/>
                </a:lnTo>
                <a:lnTo>
                  <a:pt x="30" y="60"/>
                </a:lnTo>
                <a:lnTo>
                  <a:pt x="24" y="59"/>
                </a:lnTo>
                <a:lnTo>
                  <a:pt x="18" y="58"/>
                </a:lnTo>
                <a:lnTo>
                  <a:pt x="13" y="55"/>
                </a:lnTo>
                <a:lnTo>
                  <a:pt x="10" y="52"/>
                </a:lnTo>
                <a:lnTo>
                  <a:pt x="6" y="47"/>
                </a:lnTo>
                <a:lnTo>
                  <a:pt x="2" y="42"/>
                </a:lnTo>
                <a:lnTo>
                  <a:pt x="1" y="36"/>
                </a:lnTo>
                <a:lnTo>
                  <a:pt x="0" y="30"/>
                </a:lnTo>
                <a:lnTo>
                  <a:pt x="0" y="30"/>
                </a:lnTo>
                <a:lnTo>
                  <a:pt x="0" y="30"/>
                </a:lnTo>
                <a:lnTo>
                  <a:pt x="1" y="24"/>
                </a:lnTo>
                <a:lnTo>
                  <a:pt x="2" y="19"/>
                </a:lnTo>
                <a:lnTo>
                  <a:pt x="6" y="13"/>
                </a:lnTo>
                <a:lnTo>
                  <a:pt x="10" y="9"/>
                </a:lnTo>
                <a:lnTo>
                  <a:pt x="13" y="5"/>
                </a:lnTo>
                <a:lnTo>
                  <a:pt x="18" y="3"/>
                </a:lnTo>
                <a:lnTo>
                  <a:pt x="24" y="0"/>
                </a:lnTo>
                <a:lnTo>
                  <a:pt x="30" y="0"/>
                </a:lnTo>
                <a:lnTo>
                  <a:pt x="623" y="0"/>
                </a:lnTo>
                <a:lnTo>
                  <a:pt x="623" y="0"/>
                </a:lnTo>
                <a:lnTo>
                  <a:pt x="629" y="0"/>
                </a:lnTo>
                <a:lnTo>
                  <a:pt x="634" y="3"/>
                </a:lnTo>
                <a:lnTo>
                  <a:pt x="640" y="5"/>
                </a:lnTo>
                <a:lnTo>
                  <a:pt x="644" y="9"/>
                </a:lnTo>
                <a:lnTo>
                  <a:pt x="647" y="13"/>
                </a:lnTo>
                <a:lnTo>
                  <a:pt x="651" y="19"/>
                </a:lnTo>
                <a:lnTo>
                  <a:pt x="652" y="24"/>
                </a:lnTo>
                <a:lnTo>
                  <a:pt x="652" y="30"/>
                </a:lnTo>
                <a:lnTo>
                  <a:pt x="652" y="30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43" name="Freeform 24"/>
          <p:cNvSpPr/>
          <p:nvPr/>
        </p:nvSpPr>
        <p:spPr bwMode="auto">
          <a:xfrm>
            <a:off x="1891352" y="4009808"/>
            <a:ext cx="623252" cy="44624"/>
          </a:xfrm>
          <a:custGeom>
            <a:avLst/>
            <a:gdLst>
              <a:gd name="T0" fmla="*/ 839 w 839"/>
              <a:gd name="T1" fmla="*/ 30 h 60"/>
              <a:gd name="T2" fmla="*/ 839 w 839"/>
              <a:gd name="T3" fmla="*/ 30 h 60"/>
              <a:gd name="T4" fmla="*/ 838 w 839"/>
              <a:gd name="T5" fmla="*/ 36 h 60"/>
              <a:gd name="T6" fmla="*/ 837 w 839"/>
              <a:gd name="T7" fmla="*/ 42 h 60"/>
              <a:gd name="T8" fmla="*/ 834 w 839"/>
              <a:gd name="T9" fmla="*/ 47 h 60"/>
              <a:gd name="T10" fmla="*/ 830 w 839"/>
              <a:gd name="T11" fmla="*/ 51 h 60"/>
              <a:gd name="T12" fmla="*/ 826 w 839"/>
              <a:gd name="T13" fmla="*/ 55 h 60"/>
              <a:gd name="T14" fmla="*/ 821 w 839"/>
              <a:gd name="T15" fmla="*/ 58 h 60"/>
              <a:gd name="T16" fmla="*/ 815 w 839"/>
              <a:gd name="T17" fmla="*/ 60 h 60"/>
              <a:gd name="T18" fmla="*/ 809 w 839"/>
              <a:gd name="T19" fmla="*/ 60 h 60"/>
              <a:gd name="T20" fmla="*/ 30 w 839"/>
              <a:gd name="T21" fmla="*/ 60 h 60"/>
              <a:gd name="T22" fmla="*/ 30 w 839"/>
              <a:gd name="T23" fmla="*/ 60 h 60"/>
              <a:gd name="T24" fmla="*/ 24 w 839"/>
              <a:gd name="T25" fmla="*/ 60 h 60"/>
              <a:gd name="T26" fmla="*/ 19 w 839"/>
              <a:gd name="T27" fmla="*/ 58 h 60"/>
              <a:gd name="T28" fmla="*/ 14 w 839"/>
              <a:gd name="T29" fmla="*/ 55 h 60"/>
              <a:gd name="T30" fmla="*/ 9 w 839"/>
              <a:gd name="T31" fmla="*/ 51 h 60"/>
              <a:gd name="T32" fmla="*/ 5 w 839"/>
              <a:gd name="T33" fmla="*/ 47 h 60"/>
              <a:gd name="T34" fmla="*/ 3 w 839"/>
              <a:gd name="T35" fmla="*/ 42 h 60"/>
              <a:gd name="T36" fmla="*/ 0 w 839"/>
              <a:gd name="T37" fmla="*/ 36 h 60"/>
              <a:gd name="T38" fmla="*/ 0 w 839"/>
              <a:gd name="T39" fmla="*/ 30 h 60"/>
              <a:gd name="T40" fmla="*/ 0 w 839"/>
              <a:gd name="T41" fmla="*/ 30 h 60"/>
              <a:gd name="T42" fmla="*/ 0 w 839"/>
              <a:gd name="T43" fmla="*/ 30 h 60"/>
              <a:gd name="T44" fmla="*/ 0 w 839"/>
              <a:gd name="T45" fmla="*/ 23 h 60"/>
              <a:gd name="T46" fmla="*/ 3 w 839"/>
              <a:gd name="T47" fmla="*/ 19 h 60"/>
              <a:gd name="T48" fmla="*/ 5 w 839"/>
              <a:gd name="T49" fmla="*/ 12 h 60"/>
              <a:gd name="T50" fmla="*/ 9 w 839"/>
              <a:gd name="T51" fmla="*/ 9 h 60"/>
              <a:gd name="T52" fmla="*/ 14 w 839"/>
              <a:gd name="T53" fmla="*/ 5 h 60"/>
              <a:gd name="T54" fmla="*/ 19 w 839"/>
              <a:gd name="T55" fmla="*/ 3 h 60"/>
              <a:gd name="T56" fmla="*/ 24 w 839"/>
              <a:gd name="T57" fmla="*/ 0 h 60"/>
              <a:gd name="T58" fmla="*/ 30 w 839"/>
              <a:gd name="T59" fmla="*/ 0 h 60"/>
              <a:gd name="T60" fmla="*/ 809 w 839"/>
              <a:gd name="T61" fmla="*/ 0 h 60"/>
              <a:gd name="T62" fmla="*/ 809 w 839"/>
              <a:gd name="T63" fmla="*/ 0 h 60"/>
              <a:gd name="T64" fmla="*/ 815 w 839"/>
              <a:gd name="T65" fmla="*/ 0 h 60"/>
              <a:gd name="T66" fmla="*/ 821 w 839"/>
              <a:gd name="T67" fmla="*/ 3 h 60"/>
              <a:gd name="T68" fmla="*/ 826 w 839"/>
              <a:gd name="T69" fmla="*/ 5 h 60"/>
              <a:gd name="T70" fmla="*/ 830 w 839"/>
              <a:gd name="T71" fmla="*/ 9 h 60"/>
              <a:gd name="T72" fmla="*/ 834 w 839"/>
              <a:gd name="T73" fmla="*/ 12 h 60"/>
              <a:gd name="T74" fmla="*/ 837 w 839"/>
              <a:gd name="T75" fmla="*/ 19 h 60"/>
              <a:gd name="T76" fmla="*/ 838 w 839"/>
              <a:gd name="T77" fmla="*/ 23 h 60"/>
              <a:gd name="T78" fmla="*/ 839 w 839"/>
              <a:gd name="T79" fmla="*/ 30 h 60"/>
              <a:gd name="T80" fmla="*/ 839 w 839"/>
              <a:gd name="T81" fmla="*/ 3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839" h="60">
                <a:moveTo>
                  <a:pt x="839" y="30"/>
                </a:moveTo>
                <a:lnTo>
                  <a:pt x="839" y="30"/>
                </a:lnTo>
                <a:lnTo>
                  <a:pt x="838" y="36"/>
                </a:lnTo>
                <a:lnTo>
                  <a:pt x="837" y="42"/>
                </a:lnTo>
                <a:lnTo>
                  <a:pt x="834" y="47"/>
                </a:lnTo>
                <a:lnTo>
                  <a:pt x="830" y="51"/>
                </a:lnTo>
                <a:lnTo>
                  <a:pt x="826" y="55"/>
                </a:lnTo>
                <a:lnTo>
                  <a:pt x="821" y="58"/>
                </a:lnTo>
                <a:lnTo>
                  <a:pt x="815" y="60"/>
                </a:lnTo>
                <a:lnTo>
                  <a:pt x="809" y="60"/>
                </a:lnTo>
                <a:lnTo>
                  <a:pt x="30" y="60"/>
                </a:lnTo>
                <a:lnTo>
                  <a:pt x="30" y="60"/>
                </a:lnTo>
                <a:lnTo>
                  <a:pt x="24" y="60"/>
                </a:lnTo>
                <a:lnTo>
                  <a:pt x="19" y="58"/>
                </a:lnTo>
                <a:lnTo>
                  <a:pt x="14" y="55"/>
                </a:lnTo>
                <a:lnTo>
                  <a:pt x="9" y="51"/>
                </a:lnTo>
                <a:lnTo>
                  <a:pt x="5" y="47"/>
                </a:lnTo>
                <a:lnTo>
                  <a:pt x="3" y="42"/>
                </a:lnTo>
                <a:lnTo>
                  <a:pt x="0" y="36"/>
                </a:lnTo>
                <a:lnTo>
                  <a:pt x="0" y="30"/>
                </a:lnTo>
                <a:lnTo>
                  <a:pt x="0" y="30"/>
                </a:lnTo>
                <a:lnTo>
                  <a:pt x="0" y="30"/>
                </a:lnTo>
                <a:lnTo>
                  <a:pt x="0" y="23"/>
                </a:lnTo>
                <a:lnTo>
                  <a:pt x="3" y="19"/>
                </a:lnTo>
                <a:lnTo>
                  <a:pt x="5" y="12"/>
                </a:lnTo>
                <a:lnTo>
                  <a:pt x="9" y="9"/>
                </a:lnTo>
                <a:lnTo>
                  <a:pt x="14" y="5"/>
                </a:lnTo>
                <a:lnTo>
                  <a:pt x="19" y="3"/>
                </a:lnTo>
                <a:lnTo>
                  <a:pt x="24" y="0"/>
                </a:lnTo>
                <a:lnTo>
                  <a:pt x="30" y="0"/>
                </a:lnTo>
                <a:lnTo>
                  <a:pt x="809" y="0"/>
                </a:lnTo>
                <a:lnTo>
                  <a:pt x="809" y="0"/>
                </a:lnTo>
                <a:lnTo>
                  <a:pt x="815" y="0"/>
                </a:lnTo>
                <a:lnTo>
                  <a:pt x="821" y="3"/>
                </a:lnTo>
                <a:lnTo>
                  <a:pt x="826" y="5"/>
                </a:lnTo>
                <a:lnTo>
                  <a:pt x="830" y="9"/>
                </a:lnTo>
                <a:lnTo>
                  <a:pt x="834" y="12"/>
                </a:lnTo>
                <a:lnTo>
                  <a:pt x="837" y="19"/>
                </a:lnTo>
                <a:lnTo>
                  <a:pt x="838" y="23"/>
                </a:lnTo>
                <a:lnTo>
                  <a:pt x="839" y="30"/>
                </a:lnTo>
                <a:lnTo>
                  <a:pt x="839" y="30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44" name="Freeform 25"/>
          <p:cNvSpPr/>
          <p:nvPr/>
        </p:nvSpPr>
        <p:spPr bwMode="auto">
          <a:xfrm>
            <a:off x="3054557" y="2192115"/>
            <a:ext cx="129410" cy="44624"/>
          </a:xfrm>
          <a:custGeom>
            <a:avLst/>
            <a:gdLst>
              <a:gd name="T0" fmla="*/ 176 w 176"/>
              <a:gd name="T1" fmla="*/ 30 h 61"/>
              <a:gd name="T2" fmla="*/ 176 w 176"/>
              <a:gd name="T3" fmla="*/ 30 h 61"/>
              <a:gd name="T4" fmla="*/ 175 w 176"/>
              <a:gd name="T5" fmla="*/ 36 h 61"/>
              <a:gd name="T6" fmla="*/ 173 w 176"/>
              <a:gd name="T7" fmla="*/ 42 h 61"/>
              <a:gd name="T8" fmla="*/ 170 w 176"/>
              <a:gd name="T9" fmla="*/ 47 h 61"/>
              <a:gd name="T10" fmla="*/ 166 w 176"/>
              <a:gd name="T11" fmla="*/ 52 h 61"/>
              <a:gd name="T12" fmla="*/ 162 w 176"/>
              <a:gd name="T13" fmla="*/ 56 h 61"/>
              <a:gd name="T14" fmla="*/ 158 w 176"/>
              <a:gd name="T15" fmla="*/ 58 h 61"/>
              <a:gd name="T16" fmla="*/ 151 w 176"/>
              <a:gd name="T17" fmla="*/ 59 h 61"/>
              <a:gd name="T18" fmla="*/ 145 w 176"/>
              <a:gd name="T19" fmla="*/ 61 h 61"/>
              <a:gd name="T20" fmla="*/ 31 w 176"/>
              <a:gd name="T21" fmla="*/ 61 h 61"/>
              <a:gd name="T22" fmla="*/ 31 w 176"/>
              <a:gd name="T23" fmla="*/ 61 h 61"/>
              <a:gd name="T24" fmla="*/ 25 w 176"/>
              <a:gd name="T25" fmla="*/ 59 h 61"/>
              <a:gd name="T26" fmla="*/ 19 w 176"/>
              <a:gd name="T27" fmla="*/ 58 h 61"/>
              <a:gd name="T28" fmla="*/ 14 w 176"/>
              <a:gd name="T29" fmla="*/ 56 h 61"/>
              <a:gd name="T30" fmla="*/ 9 w 176"/>
              <a:gd name="T31" fmla="*/ 52 h 61"/>
              <a:gd name="T32" fmla="*/ 5 w 176"/>
              <a:gd name="T33" fmla="*/ 47 h 61"/>
              <a:gd name="T34" fmla="*/ 3 w 176"/>
              <a:gd name="T35" fmla="*/ 42 h 61"/>
              <a:gd name="T36" fmla="*/ 1 w 176"/>
              <a:gd name="T37" fmla="*/ 36 h 61"/>
              <a:gd name="T38" fmla="*/ 0 w 176"/>
              <a:gd name="T39" fmla="*/ 30 h 61"/>
              <a:gd name="T40" fmla="*/ 0 w 176"/>
              <a:gd name="T41" fmla="*/ 30 h 61"/>
              <a:gd name="T42" fmla="*/ 0 w 176"/>
              <a:gd name="T43" fmla="*/ 30 h 61"/>
              <a:gd name="T44" fmla="*/ 1 w 176"/>
              <a:gd name="T45" fmla="*/ 24 h 61"/>
              <a:gd name="T46" fmla="*/ 3 w 176"/>
              <a:gd name="T47" fmla="*/ 18 h 61"/>
              <a:gd name="T48" fmla="*/ 5 w 176"/>
              <a:gd name="T49" fmla="*/ 13 h 61"/>
              <a:gd name="T50" fmla="*/ 9 w 176"/>
              <a:gd name="T51" fmla="*/ 9 h 61"/>
              <a:gd name="T52" fmla="*/ 14 w 176"/>
              <a:gd name="T53" fmla="*/ 6 h 61"/>
              <a:gd name="T54" fmla="*/ 19 w 176"/>
              <a:gd name="T55" fmla="*/ 2 h 61"/>
              <a:gd name="T56" fmla="*/ 25 w 176"/>
              <a:gd name="T57" fmla="*/ 1 h 61"/>
              <a:gd name="T58" fmla="*/ 31 w 176"/>
              <a:gd name="T59" fmla="*/ 0 h 61"/>
              <a:gd name="T60" fmla="*/ 145 w 176"/>
              <a:gd name="T61" fmla="*/ 0 h 61"/>
              <a:gd name="T62" fmla="*/ 145 w 176"/>
              <a:gd name="T63" fmla="*/ 0 h 61"/>
              <a:gd name="T64" fmla="*/ 151 w 176"/>
              <a:gd name="T65" fmla="*/ 1 h 61"/>
              <a:gd name="T66" fmla="*/ 158 w 176"/>
              <a:gd name="T67" fmla="*/ 2 h 61"/>
              <a:gd name="T68" fmla="*/ 162 w 176"/>
              <a:gd name="T69" fmla="*/ 6 h 61"/>
              <a:gd name="T70" fmla="*/ 166 w 176"/>
              <a:gd name="T71" fmla="*/ 9 h 61"/>
              <a:gd name="T72" fmla="*/ 170 w 176"/>
              <a:gd name="T73" fmla="*/ 13 h 61"/>
              <a:gd name="T74" fmla="*/ 173 w 176"/>
              <a:gd name="T75" fmla="*/ 18 h 61"/>
              <a:gd name="T76" fmla="*/ 175 w 176"/>
              <a:gd name="T77" fmla="*/ 24 h 61"/>
              <a:gd name="T78" fmla="*/ 176 w 176"/>
              <a:gd name="T79" fmla="*/ 30 h 61"/>
              <a:gd name="T80" fmla="*/ 176 w 176"/>
              <a:gd name="T81" fmla="*/ 30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76" h="61">
                <a:moveTo>
                  <a:pt x="176" y="30"/>
                </a:moveTo>
                <a:lnTo>
                  <a:pt x="176" y="30"/>
                </a:lnTo>
                <a:lnTo>
                  <a:pt x="175" y="36"/>
                </a:lnTo>
                <a:lnTo>
                  <a:pt x="173" y="42"/>
                </a:lnTo>
                <a:lnTo>
                  <a:pt x="170" y="47"/>
                </a:lnTo>
                <a:lnTo>
                  <a:pt x="166" y="52"/>
                </a:lnTo>
                <a:lnTo>
                  <a:pt x="162" y="56"/>
                </a:lnTo>
                <a:lnTo>
                  <a:pt x="158" y="58"/>
                </a:lnTo>
                <a:lnTo>
                  <a:pt x="151" y="59"/>
                </a:lnTo>
                <a:lnTo>
                  <a:pt x="145" y="61"/>
                </a:lnTo>
                <a:lnTo>
                  <a:pt x="31" y="61"/>
                </a:lnTo>
                <a:lnTo>
                  <a:pt x="31" y="61"/>
                </a:lnTo>
                <a:lnTo>
                  <a:pt x="25" y="59"/>
                </a:lnTo>
                <a:lnTo>
                  <a:pt x="19" y="58"/>
                </a:lnTo>
                <a:lnTo>
                  <a:pt x="14" y="56"/>
                </a:lnTo>
                <a:lnTo>
                  <a:pt x="9" y="52"/>
                </a:lnTo>
                <a:lnTo>
                  <a:pt x="5" y="47"/>
                </a:lnTo>
                <a:lnTo>
                  <a:pt x="3" y="42"/>
                </a:lnTo>
                <a:lnTo>
                  <a:pt x="1" y="36"/>
                </a:lnTo>
                <a:lnTo>
                  <a:pt x="0" y="30"/>
                </a:lnTo>
                <a:lnTo>
                  <a:pt x="0" y="30"/>
                </a:lnTo>
                <a:lnTo>
                  <a:pt x="0" y="30"/>
                </a:lnTo>
                <a:lnTo>
                  <a:pt x="1" y="24"/>
                </a:lnTo>
                <a:lnTo>
                  <a:pt x="3" y="18"/>
                </a:lnTo>
                <a:lnTo>
                  <a:pt x="5" y="13"/>
                </a:lnTo>
                <a:lnTo>
                  <a:pt x="9" y="9"/>
                </a:lnTo>
                <a:lnTo>
                  <a:pt x="14" y="6"/>
                </a:lnTo>
                <a:lnTo>
                  <a:pt x="19" y="2"/>
                </a:lnTo>
                <a:lnTo>
                  <a:pt x="25" y="1"/>
                </a:lnTo>
                <a:lnTo>
                  <a:pt x="31" y="0"/>
                </a:lnTo>
                <a:lnTo>
                  <a:pt x="145" y="0"/>
                </a:lnTo>
                <a:lnTo>
                  <a:pt x="145" y="0"/>
                </a:lnTo>
                <a:lnTo>
                  <a:pt x="151" y="1"/>
                </a:lnTo>
                <a:lnTo>
                  <a:pt x="158" y="2"/>
                </a:lnTo>
                <a:lnTo>
                  <a:pt x="162" y="6"/>
                </a:lnTo>
                <a:lnTo>
                  <a:pt x="166" y="9"/>
                </a:lnTo>
                <a:lnTo>
                  <a:pt x="170" y="13"/>
                </a:lnTo>
                <a:lnTo>
                  <a:pt x="173" y="18"/>
                </a:lnTo>
                <a:lnTo>
                  <a:pt x="175" y="24"/>
                </a:lnTo>
                <a:lnTo>
                  <a:pt x="176" y="30"/>
                </a:lnTo>
                <a:lnTo>
                  <a:pt x="176" y="30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45" name="Freeform 26"/>
          <p:cNvSpPr/>
          <p:nvPr/>
        </p:nvSpPr>
        <p:spPr bwMode="auto">
          <a:xfrm>
            <a:off x="3076870" y="2563983"/>
            <a:ext cx="510203" cy="44624"/>
          </a:xfrm>
          <a:custGeom>
            <a:avLst/>
            <a:gdLst>
              <a:gd name="T0" fmla="*/ 686 w 686"/>
              <a:gd name="T1" fmla="*/ 30 h 59"/>
              <a:gd name="T2" fmla="*/ 686 w 686"/>
              <a:gd name="T3" fmla="*/ 30 h 59"/>
              <a:gd name="T4" fmla="*/ 685 w 686"/>
              <a:gd name="T5" fmla="*/ 35 h 59"/>
              <a:gd name="T6" fmla="*/ 684 w 686"/>
              <a:gd name="T7" fmla="*/ 41 h 59"/>
              <a:gd name="T8" fmla="*/ 681 w 686"/>
              <a:gd name="T9" fmla="*/ 46 h 59"/>
              <a:gd name="T10" fmla="*/ 676 w 686"/>
              <a:gd name="T11" fmla="*/ 51 h 59"/>
              <a:gd name="T12" fmla="*/ 673 w 686"/>
              <a:gd name="T13" fmla="*/ 55 h 59"/>
              <a:gd name="T14" fmla="*/ 668 w 686"/>
              <a:gd name="T15" fmla="*/ 57 h 59"/>
              <a:gd name="T16" fmla="*/ 662 w 686"/>
              <a:gd name="T17" fmla="*/ 59 h 59"/>
              <a:gd name="T18" fmla="*/ 656 w 686"/>
              <a:gd name="T19" fmla="*/ 59 h 59"/>
              <a:gd name="T20" fmla="*/ 30 w 686"/>
              <a:gd name="T21" fmla="*/ 59 h 59"/>
              <a:gd name="T22" fmla="*/ 30 w 686"/>
              <a:gd name="T23" fmla="*/ 59 h 59"/>
              <a:gd name="T24" fmla="*/ 24 w 686"/>
              <a:gd name="T25" fmla="*/ 59 h 59"/>
              <a:gd name="T26" fmla="*/ 18 w 686"/>
              <a:gd name="T27" fmla="*/ 57 h 59"/>
              <a:gd name="T28" fmla="*/ 13 w 686"/>
              <a:gd name="T29" fmla="*/ 55 h 59"/>
              <a:gd name="T30" fmla="*/ 9 w 686"/>
              <a:gd name="T31" fmla="*/ 51 h 59"/>
              <a:gd name="T32" fmla="*/ 6 w 686"/>
              <a:gd name="T33" fmla="*/ 46 h 59"/>
              <a:gd name="T34" fmla="*/ 2 w 686"/>
              <a:gd name="T35" fmla="*/ 41 h 59"/>
              <a:gd name="T36" fmla="*/ 1 w 686"/>
              <a:gd name="T37" fmla="*/ 35 h 59"/>
              <a:gd name="T38" fmla="*/ 0 w 686"/>
              <a:gd name="T39" fmla="*/ 30 h 59"/>
              <a:gd name="T40" fmla="*/ 0 w 686"/>
              <a:gd name="T41" fmla="*/ 30 h 59"/>
              <a:gd name="T42" fmla="*/ 0 w 686"/>
              <a:gd name="T43" fmla="*/ 30 h 59"/>
              <a:gd name="T44" fmla="*/ 1 w 686"/>
              <a:gd name="T45" fmla="*/ 24 h 59"/>
              <a:gd name="T46" fmla="*/ 2 w 686"/>
              <a:gd name="T47" fmla="*/ 18 h 59"/>
              <a:gd name="T48" fmla="*/ 6 w 686"/>
              <a:gd name="T49" fmla="*/ 13 h 59"/>
              <a:gd name="T50" fmla="*/ 9 w 686"/>
              <a:gd name="T51" fmla="*/ 8 h 59"/>
              <a:gd name="T52" fmla="*/ 13 w 686"/>
              <a:gd name="T53" fmla="*/ 5 h 59"/>
              <a:gd name="T54" fmla="*/ 18 w 686"/>
              <a:gd name="T55" fmla="*/ 2 h 59"/>
              <a:gd name="T56" fmla="*/ 24 w 686"/>
              <a:gd name="T57" fmla="*/ 0 h 59"/>
              <a:gd name="T58" fmla="*/ 30 w 686"/>
              <a:gd name="T59" fmla="*/ 0 h 59"/>
              <a:gd name="T60" fmla="*/ 656 w 686"/>
              <a:gd name="T61" fmla="*/ 0 h 59"/>
              <a:gd name="T62" fmla="*/ 656 w 686"/>
              <a:gd name="T63" fmla="*/ 0 h 59"/>
              <a:gd name="T64" fmla="*/ 662 w 686"/>
              <a:gd name="T65" fmla="*/ 0 h 59"/>
              <a:gd name="T66" fmla="*/ 668 w 686"/>
              <a:gd name="T67" fmla="*/ 2 h 59"/>
              <a:gd name="T68" fmla="*/ 673 w 686"/>
              <a:gd name="T69" fmla="*/ 5 h 59"/>
              <a:gd name="T70" fmla="*/ 676 w 686"/>
              <a:gd name="T71" fmla="*/ 8 h 59"/>
              <a:gd name="T72" fmla="*/ 681 w 686"/>
              <a:gd name="T73" fmla="*/ 13 h 59"/>
              <a:gd name="T74" fmla="*/ 684 w 686"/>
              <a:gd name="T75" fmla="*/ 18 h 59"/>
              <a:gd name="T76" fmla="*/ 685 w 686"/>
              <a:gd name="T77" fmla="*/ 24 h 59"/>
              <a:gd name="T78" fmla="*/ 686 w 686"/>
              <a:gd name="T79" fmla="*/ 30 h 59"/>
              <a:gd name="T80" fmla="*/ 686 w 686"/>
              <a:gd name="T81" fmla="*/ 3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686" h="59">
                <a:moveTo>
                  <a:pt x="686" y="30"/>
                </a:moveTo>
                <a:lnTo>
                  <a:pt x="686" y="30"/>
                </a:lnTo>
                <a:lnTo>
                  <a:pt x="685" y="35"/>
                </a:lnTo>
                <a:lnTo>
                  <a:pt x="684" y="41"/>
                </a:lnTo>
                <a:lnTo>
                  <a:pt x="681" y="46"/>
                </a:lnTo>
                <a:lnTo>
                  <a:pt x="676" y="51"/>
                </a:lnTo>
                <a:lnTo>
                  <a:pt x="673" y="55"/>
                </a:lnTo>
                <a:lnTo>
                  <a:pt x="668" y="57"/>
                </a:lnTo>
                <a:lnTo>
                  <a:pt x="662" y="59"/>
                </a:lnTo>
                <a:lnTo>
                  <a:pt x="656" y="59"/>
                </a:lnTo>
                <a:lnTo>
                  <a:pt x="30" y="59"/>
                </a:lnTo>
                <a:lnTo>
                  <a:pt x="30" y="59"/>
                </a:lnTo>
                <a:lnTo>
                  <a:pt x="24" y="59"/>
                </a:lnTo>
                <a:lnTo>
                  <a:pt x="18" y="57"/>
                </a:lnTo>
                <a:lnTo>
                  <a:pt x="13" y="55"/>
                </a:lnTo>
                <a:lnTo>
                  <a:pt x="9" y="51"/>
                </a:lnTo>
                <a:lnTo>
                  <a:pt x="6" y="46"/>
                </a:lnTo>
                <a:lnTo>
                  <a:pt x="2" y="41"/>
                </a:lnTo>
                <a:lnTo>
                  <a:pt x="1" y="35"/>
                </a:lnTo>
                <a:lnTo>
                  <a:pt x="0" y="30"/>
                </a:lnTo>
                <a:lnTo>
                  <a:pt x="0" y="30"/>
                </a:lnTo>
                <a:lnTo>
                  <a:pt x="0" y="30"/>
                </a:lnTo>
                <a:lnTo>
                  <a:pt x="1" y="24"/>
                </a:lnTo>
                <a:lnTo>
                  <a:pt x="2" y="18"/>
                </a:lnTo>
                <a:lnTo>
                  <a:pt x="6" y="13"/>
                </a:lnTo>
                <a:lnTo>
                  <a:pt x="9" y="8"/>
                </a:lnTo>
                <a:lnTo>
                  <a:pt x="13" y="5"/>
                </a:lnTo>
                <a:lnTo>
                  <a:pt x="18" y="2"/>
                </a:lnTo>
                <a:lnTo>
                  <a:pt x="24" y="0"/>
                </a:lnTo>
                <a:lnTo>
                  <a:pt x="30" y="0"/>
                </a:lnTo>
                <a:lnTo>
                  <a:pt x="656" y="0"/>
                </a:lnTo>
                <a:lnTo>
                  <a:pt x="656" y="0"/>
                </a:lnTo>
                <a:lnTo>
                  <a:pt x="662" y="0"/>
                </a:lnTo>
                <a:lnTo>
                  <a:pt x="668" y="2"/>
                </a:lnTo>
                <a:lnTo>
                  <a:pt x="673" y="5"/>
                </a:lnTo>
                <a:lnTo>
                  <a:pt x="676" y="8"/>
                </a:lnTo>
                <a:lnTo>
                  <a:pt x="681" y="13"/>
                </a:lnTo>
                <a:lnTo>
                  <a:pt x="684" y="18"/>
                </a:lnTo>
                <a:lnTo>
                  <a:pt x="685" y="24"/>
                </a:lnTo>
                <a:lnTo>
                  <a:pt x="686" y="30"/>
                </a:lnTo>
                <a:lnTo>
                  <a:pt x="686" y="30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46" name="Freeform 27"/>
          <p:cNvSpPr/>
          <p:nvPr/>
        </p:nvSpPr>
        <p:spPr bwMode="auto">
          <a:xfrm>
            <a:off x="3185455" y="2443498"/>
            <a:ext cx="193372" cy="44624"/>
          </a:xfrm>
          <a:custGeom>
            <a:avLst/>
            <a:gdLst>
              <a:gd name="T0" fmla="*/ 261 w 261"/>
              <a:gd name="T1" fmla="*/ 31 h 60"/>
              <a:gd name="T2" fmla="*/ 261 w 261"/>
              <a:gd name="T3" fmla="*/ 31 h 60"/>
              <a:gd name="T4" fmla="*/ 261 w 261"/>
              <a:gd name="T5" fmla="*/ 37 h 60"/>
              <a:gd name="T6" fmla="*/ 258 w 261"/>
              <a:gd name="T7" fmla="*/ 42 h 60"/>
              <a:gd name="T8" fmla="*/ 256 w 261"/>
              <a:gd name="T9" fmla="*/ 48 h 60"/>
              <a:gd name="T10" fmla="*/ 252 w 261"/>
              <a:gd name="T11" fmla="*/ 52 h 60"/>
              <a:gd name="T12" fmla="*/ 249 w 261"/>
              <a:gd name="T13" fmla="*/ 55 h 60"/>
              <a:gd name="T14" fmla="*/ 243 w 261"/>
              <a:gd name="T15" fmla="*/ 58 h 60"/>
              <a:gd name="T16" fmla="*/ 238 w 261"/>
              <a:gd name="T17" fmla="*/ 60 h 60"/>
              <a:gd name="T18" fmla="*/ 232 w 261"/>
              <a:gd name="T19" fmla="*/ 60 h 60"/>
              <a:gd name="T20" fmla="*/ 30 w 261"/>
              <a:gd name="T21" fmla="*/ 60 h 60"/>
              <a:gd name="T22" fmla="*/ 30 w 261"/>
              <a:gd name="T23" fmla="*/ 60 h 60"/>
              <a:gd name="T24" fmla="*/ 24 w 261"/>
              <a:gd name="T25" fmla="*/ 60 h 60"/>
              <a:gd name="T26" fmla="*/ 18 w 261"/>
              <a:gd name="T27" fmla="*/ 58 h 60"/>
              <a:gd name="T28" fmla="*/ 13 w 261"/>
              <a:gd name="T29" fmla="*/ 55 h 60"/>
              <a:gd name="T30" fmla="*/ 9 w 261"/>
              <a:gd name="T31" fmla="*/ 52 h 60"/>
              <a:gd name="T32" fmla="*/ 5 w 261"/>
              <a:gd name="T33" fmla="*/ 48 h 60"/>
              <a:gd name="T34" fmla="*/ 2 w 261"/>
              <a:gd name="T35" fmla="*/ 42 h 60"/>
              <a:gd name="T36" fmla="*/ 1 w 261"/>
              <a:gd name="T37" fmla="*/ 37 h 60"/>
              <a:gd name="T38" fmla="*/ 0 w 261"/>
              <a:gd name="T39" fmla="*/ 31 h 60"/>
              <a:gd name="T40" fmla="*/ 0 w 261"/>
              <a:gd name="T41" fmla="*/ 31 h 60"/>
              <a:gd name="T42" fmla="*/ 0 w 261"/>
              <a:gd name="T43" fmla="*/ 31 h 60"/>
              <a:gd name="T44" fmla="*/ 1 w 261"/>
              <a:gd name="T45" fmla="*/ 25 h 60"/>
              <a:gd name="T46" fmla="*/ 2 w 261"/>
              <a:gd name="T47" fmla="*/ 19 h 60"/>
              <a:gd name="T48" fmla="*/ 5 w 261"/>
              <a:gd name="T49" fmla="*/ 14 h 60"/>
              <a:gd name="T50" fmla="*/ 9 w 261"/>
              <a:gd name="T51" fmla="*/ 9 h 60"/>
              <a:gd name="T52" fmla="*/ 13 w 261"/>
              <a:gd name="T53" fmla="*/ 5 h 60"/>
              <a:gd name="T54" fmla="*/ 18 w 261"/>
              <a:gd name="T55" fmla="*/ 3 h 60"/>
              <a:gd name="T56" fmla="*/ 24 w 261"/>
              <a:gd name="T57" fmla="*/ 2 h 60"/>
              <a:gd name="T58" fmla="*/ 30 w 261"/>
              <a:gd name="T59" fmla="*/ 0 h 60"/>
              <a:gd name="T60" fmla="*/ 232 w 261"/>
              <a:gd name="T61" fmla="*/ 0 h 60"/>
              <a:gd name="T62" fmla="*/ 232 w 261"/>
              <a:gd name="T63" fmla="*/ 0 h 60"/>
              <a:gd name="T64" fmla="*/ 238 w 261"/>
              <a:gd name="T65" fmla="*/ 2 h 60"/>
              <a:gd name="T66" fmla="*/ 243 w 261"/>
              <a:gd name="T67" fmla="*/ 3 h 60"/>
              <a:gd name="T68" fmla="*/ 249 w 261"/>
              <a:gd name="T69" fmla="*/ 5 h 60"/>
              <a:gd name="T70" fmla="*/ 252 w 261"/>
              <a:gd name="T71" fmla="*/ 9 h 60"/>
              <a:gd name="T72" fmla="*/ 256 w 261"/>
              <a:gd name="T73" fmla="*/ 14 h 60"/>
              <a:gd name="T74" fmla="*/ 258 w 261"/>
              <a:gd name="T75" fmla="*/ 19 h 60"/>
              <a:gd name="T76" fmla="*/ 261 w 261"/>
              <a:gd name="T77" fmla="*/ 25 h 60"/>
              <a:gd name="T78" fmla="*/ 261 w 261"/>
              <a:gd name="T79" fmla="*/ 31 h 60"/>
              <a:gd name="T80" fmla="*/ 261 w 261"/>
              <a:gd name="T81" fmla="*/ 31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61" h="60">
                <a:moveTo>
                  <a:pt x="261" y="31"/>
                </a:moveTo>
                <a:lnTo>
                  <a:pt x="261" y="31"/>
                </a:lnTo>
                <a:lnTo>
                  <a:pt x="261" y="37"/>
                </a:lnTo>
                <a:lnTo>
                  <a:pt x="258" y="42"/>
                </a:lnTo>
                <a:lnTo>
                  <a:pt x="256" y="48"/>
                </a:lnTo>
                <a:lnTo>
                  <a:pt x="252" y="52"/>
                </a:lnTo>
                <a:lnTo>
                  <a:pt x="249" y="55"/>
                </a:lnTo>
                <a:lnTo>
                  <a:pt x="243" y="58"/>
                </a:lnTo>
                <a:lnTo>
                  <a:pt x="238" y="60"/>
                </a:lnTo>
                <a:lnTo>
                  <a:pt x="232" y="60"/>
                </a:lnTo>
                <a:lnTo>
                  <a:pt x="30" y="60"/>
                </a:lnTo>
                <a:lnTo>
                  <a:pt x="30" y="60"/>
                </a:lnTo>
                <a:lnTo>
                  <a:pt x="24" y="60"/>
                </a:lnTo>
                <a:lnTo>
                  <a:pt x="18" y="58"/>
                </a:lnTo>
                <a:lnTo>
                  <a:pt x="13" y="55"/>
                </a:lnTo>
                <a:lnTo>
                  <a:pt x="9" y="52"/>
                </a:lnTo>
                <a:lnTo>
                  <a:pt x="5" y="48"/>
                </a:lnTo>
                <a:lnTo>
                  <a:pt x="2" y="42"/>
                </a:lnTo>
                <a:lnTo>
                  <a:pt x="1" y="37"/>
                </a:lnTo>
                <a:lnTo>
                  <a:pt x="0" y="31"/>
                </a:lnTo>
                <a:lnTo>
                  <a:pt x="0" y="31"/>
                </a:lnTo>
                <a:lnTo>
                  <a:pt x="0" y="31"/>
                </a:lnTo>
                <a:lnTo>
                  <a:pt x="1" y="25"/>
                </a:lnTo>
                <a:lnTo>
                  <a:pt x="2" y="19"/>
                </a:lnTo>
                <a:lnTo>
                  <a:pt x="5" y="14"/>
                </a:lnTo>
                <a:lnTo>
                  <a:pt x="9" y="9"/>
                </a:lnTo>
                <a:lnTo>
                  <a:pt x="13" y="5"/>
                </a:lnTo>
                <a:lnTo>
                  <a:pt x="18" y="3"/>
                </a:lnTo>
                <a:lnTo>
                  <a:pt x="24" y="2"/>
                </a:lnTo>
                <a:lnTo>
                  <a:pt x="30" y="0"/>
                </a:lnTo>
                <a:lnTo>
                  <a:pt x="232" y="0"/>
                </a:lnTo>
                <a:lnTo>
                  <a:pt x="232" y="0"/>
                </a:lnTo>
                <a:lnTo>
                  <a:pt x="238" y="2"/>
                </a:lnTo>
                <a:lnTo>
                  <a:pt x="243" y="3"/>
                </a:lnTo>
                <a:lnTo>
                  <a:pt x="249" y="5"/>
                </a:lnTo>
                <a:lnTo>
                  <a:pt x="252" y="9"/>
                </a:lnTo>
                <a:lnTo>
                  <a:pt x="256" y="14"/>
                </a:lnTo>
                <a:lnTo>
                  <a:pt x="258" y="19"/>
                </a:lnTo>
                <a:lnTo>
                  <a:pt x="261" y="25"/>
                </a:lnTo>
                <a:lnTo>
                  <a:pt x="261" y="31"/>
                </a:lnTo>
                <a:lnTo>
                  <a:pt x="261" y="31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47" name="Freeform 28"/>
          <p:cNvSpPr/>
          <p:nvPr/>
        </p:nvSpPr>
        <p:spPr bwMode="auto">
          <a:xfrm>
            <a:off x="2980184" y="2810903"/>
            <a:ext cx="194859" cy="46112"/>
          </a:xfrm>
          <a:custGeom>
            <a:avLst/>
            <a:gdLst>
              <a:gd name="T0" fmla="*/ 262 w 262"/>
              <a:gd name="T1" fmla="*/ 30 h 61"/>
              <a:gd name="T2" fmla="*/ 262 w 262"/>
              <a:gd name="T3" fmla="*/ 30 h 61"/>
              <a:gd name="T4" fmla="*/ 261 w 262"/>
              <a:gd name="T5" fmla="*/ 36 h 61"/>
              <a:gd name="T6" fmla="*/ 260 w 262"/>
              <a:gd name="T7" fmla="*/ 41 h 61"/>
              <a:gd name="T8" fmla="*/ 256 w 262"/>
              <a:gd name="T9" fmla="*/ 47 h 61"/>
              <a:gd name="T10" fmla="*/ 253 w 262"/>
              <a:gd name="T11" fmla="*/ 51 h 61"/>
              <a:gd name="T12" fmla="*/ 249 w 262"/>
              <a:gd name="T13" fmla="*/ 55 h 61"/>
              <a:gd name="T14" fmla="*/ 243 w 262"/>
              <a:gd name="T15" fmla="*/ 58 h 61"/>
              <a:gd name="T16" fmla="*/ 238 w 262"/>
              <a:gd name="T17" fmla="*/ 59 h 61"/>
              <a:gd name="T18" fmla="*/ 232 w 262"/>
              <a:gd name="T19" fmla="*/ 61 h 61"/>
              <a:gd name="T20" fmla="*/ 31 w 262"/>
              <a:gd name="T21" fmla="*/ 61 h 61"/>
              <a:gd name="T22" fmla="*/ 31 w 262"/>
              <a:gd name="T23" fmla="*/ 61 h 61"/>
              <a:gd name="T24" fmla="*/ 25 w 262"/>
              <a:gd name="T25" fmla="*/ 59 h 61"/>
              <a:gd name="T26" fmla="*/ 19 w 262"/>
              <a:gd name="T27" fmla="*/ 58 h 61"/>
              <a:gd name="T28" fmla="*/ 14 w 262"/>
              <a:gd name="T29" fmla="*/ 55 h 61"/>
              <a:gd name="T30" fmla="*/ 9 w 262"/>
              <a:gd name="T31" fmla="*/ 51 h 61"/>
              <a:gd name="T32" fmla="*/ 5 w 262"/>
              <a:gd name="T33" fmla="*/ 47 h 61"/>
              <a:gd name="T34" fmla="*/ 3 w 262"/>
              <a:gd name="T35" fmla="*/ 41 h 61"/>
              <a:gd name="T36" fmla="*/ 2 w 262"/>
              <a:gd name="T37" fmla="*/ 36 h 61"/>
              <a:gd name="T38" fmla="*/ 0 w 262"/>
              <a:gd name="T39" fmla="*/ 30 h 61"/>
              <a:gd name="T40" fmla="*/ 0 w 262"/>
              <a:gd name="T41" fmla="*/ 30 h 61"/>
              <a:gd name="T42" fmla="*/ 0 w 262"/>
              <a:gd name="T43" fmla="*/ 30 h 61"/>
              <a:gd name="T44" fmla="*/ 2 w 262"/>
              <a:gd name="T45" fmla="*/ 24 h 61"/>
              <a:gd name="T46" fmla="*/ 3 w 262"/>
              <a:gd name="T47" fmla="*/ 18 h 61"/>
              <a:gd name="T48" fmla="*/ 5 w 262"/>
              <a:gd name="T49" fmla="*/ 13 h 61"/>
              <a:gd name="T50" fmla="*/ 9 w 262"/>
              <a:gd name="T51" fmla="*/ 8 h 61"/>
              <a:gd name="T52" fmla="*/ 14 w 262"/>
              <a:gd name="T53" fmla="*/ 5 h 61"/>
              <a:gd name="T54" fmla="*/ 19 w 262"/>
              <a:gd name="T55" fmla="*/ 2 h 61"/>
              <a:gd name="T56" fmla="*/ 25 w 262"/>
              <a:gd name="T57" fmla="*/ 1 h 61"/>
              <a:gd name="T58" fmla="*/ 31 w 262"/>
              <a:gd name="T59" fmla="*/ 0 h 61"/>
              <a:gd name="T60" fmla="*/ 232 w 262"/>
              <a:gd name="T61" fmla="*/ 0 h 61"/>
              <a:gd name="T62" fmla="*/ 232 w 262"/>
              <a:gd name="T63" fmla="*/ 0 h 61"/>
              <a:gd name="T64" fmla="*/ 238 w 262"/>
              <a:gd name="T65" fmla="*/ 1 h 61"/>
              <a:gd name="T66" fmla="*/ 243 w 262"/>
              <a:gd name="T67" fmla="*/ 2 h 61"/>
              <a:gd name="T68" fmla="*/ 249 w 262"/>
              <a:gd name="T69" fmla="*/ 5 h 61"/>
              <a:gd name="T70" fmla="*/ 253 w 262"/>
              <a:gd name="T71" fmla="*/ 8 h 61"/>
              <a:gd name="T72" fmla="*/ 256 w 262"/>
              <a:gd name="T73" fmla="*/ 13 h 61"/>
              <a:gd name="T74" fmla="*/ 260 w 262"/>
              <a:gd name="T75" fmla="*/ 18 h 61"/>
              <a:gd name="T76" fmla="*/ 261 w 262"/>
              <a:gd name="T77" fmla="*/ 24 h 61"/>
              <a:gd name="T78" fmla="*/ 262 w 262"/>
              <a:gd name="T79" fmla="*/ 30 h 61"/>
              <a:gd name="T80" fmla="*/ 262 w 262"/>
              <a:gd name="T81" fmla="*/ 30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62" h="61">
                <a:moveTo>
                  <a:pt x="262" y="30"/>
                </a:moveTo>
                <a:lnTo>
                  <a:pt x="262" y="30"/>
                </a:lnTo>
                <a:lnTo>
                  <a:pt x="261" y="36"/>
                </a:lnTo>
                <a:lnTo>
                  <a:pt x="260" y="41"/>
                </a:lnTo>
                <a:lnTo>
                  <a:pt x="256" y="47"/>
                </a:lnTo>
                <a:lnTo>
                  <a:pt x="253" y="51"/>
                </a:lnTo>
                <a:lnTo>
                  <a:pt x="249" y="55"/>
                </a:lnTo>
                <a:lnTo>
                  <a:pt x="243" y="58"/>
                </a:lnTo>
                <a:lnTo>
                  <a:pt x="238" y="59"/>
                </a:lnTo>
                <a:lnTo>
                  <a:pt x="232" y="61"/>
                </a:lnTo>
                <a:lnTo>
                  <a:pt x="31" y="61"/>
                </a:lnTo>
                <a:lnTo>
                  <a:pt x="31" y="61"/>
                </a:lnTo>
                <a:lnTo>
                  <a:pt x="25" y="59"/>
                </a:lnTo>
                <a:lnTo>
                  <a:pt x="19" y="58"/>
                </a:lnTo>
                <a:lnTo>
                  <a:pt x="14" y="55"/>
                </a:lnTo>
                <a:lnTo>
                  <a:pt x="9" y="51"/>
                </a:lnTo>
                <a:lnTo>
                  <a:pt x="5" y="47"/>
                </a:lnTo>
                <a:lnTo>
                  <a:pt x="3" y="41"/>
                </a:lnTo>
                <a:lnTo>
                  <a:pt x="2" y="36"/>
                </a:lnTo>
                <a:lnTo>
                  <a:pt x="0" y="30"/>
                </a:lnTo>
                <a:lnTo>
                  <a:pt x="0" y="30"/>
                </a:lnTo>
                <a:lnTo>
                  <a:pt x="0" y="30"/>
                </a:lnTo>
                <a:lnTo>
                  <a:pt x="2" y="24"/>
                </a:lnTo>
                <a:lnTo>
                  <a:pt x="3" y="18"/>
                </a:lnTo>
                <a:lnTo>
                  <a:pt x="5" y="13"/>
                </a:lnTo>
                <a:lnTo>
                  <a:pt x="9" y="8"/>
                </a:lnTo>
                <a:lnTo>
                  <a:pt x="14" y="5"/>
                </a:lnTo>
                <a:lnTo>
                  <a:pt x="19" y="2"/>
                </a:lnTo>
                <a:lnTo>
                  <a:pt x="25" y="1"/>
                </a:lnTo>
                <a:lnTo>
                  <a:pt x="31" y="0"/>
                </a:lnTo>
                <a:lnTo>
                  <a:pt x="232" y="0"/>
                </a:lnTo>
                <a:lnTo>
                  <a:pt x="232" y="0"/>
                </a:lnTo>
                <a:lnTo>
                  <a:pt x="238" y="1"/>
                </a:lnTo>
                <a:lnTo>
                  <a:pt x="243" y="2"/>
                </a:lnTo>
                <a:lnTo>
                  <a:pt x="249" y="5"/>
                </a:lnTo>
                <a:lnTo>
                  <a:pt x="253" y="8"/>
                </a:lnTo>
                <a:lnTo>
                  <a:pt x="256" y="13"/>
                </a:lnTo>
                <a:lnTo>
                  <a:pt x="260" y="18"/>
                </a:lnTo>
                <a:lnTo>
                  <a:pt x="261" y="24"/>
                </a:lnTo>
                <a:lnTo>
                  <a:pt x="262" y="30"/>
                </a:lnTo>
                <a:lnTo>
                  <a:pt x="262" y="30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48" name="Freeform 29"/>
          <p:cNvSpPr/>
          <p:nvPr/>
        </p:nvSpPr>
        <p:spPr bwMode="auto">
          <a:xfrm>
            <a:off x="3033152" y="3477292"/>
            <a:ext cx="392693" cy="44624"/>
          </a:xfrm>
          <a:custGeom>
            <a:avLst/>
            <a:gdLst>
              <a:gd name="T0" fmla="*/ 528 w 528"/>
              <a:gd name="T1" fmla="*/ 29 h 60"/>
              <a:gd name="T2" fmla="*/ 528 w 528"/>
              <a:gd name="T3" fmla="*/ 29 h 60"/>
              <a:gd name="T4" fmla="*/ 526 w 528"/>
              <a:gd name="T5" fmla="*/ 35 h 60"/>
              <a:gd name="T6" fmla="*/ 525 w 528"/>
              <a:gd name="T7" fmla="*/ 41 h 60"/>
              <a:gd name="T8" fmla="*/ 521 w 528"/>
              <a:gd name="T9" fmla="*/ 46 h 60"/>
              <a:gd name="T10" fmla="*/ 518 w 528"/>
              <a:gd name="T11" fmla="*/ 51 h 60"/>
              <a:gd name="T12" fmla="*/ 514 w 528"/>
              <a:gd name="T13" fmla="*/ 55 h 60"/>
              <a:gd name="T14" fmla="*/ 509 w 528"/>
              <a:gd name="T15" fmla="*/ 57 h 60"/>
              <a:gd name="T16" fmla="*/ 503 w 528"/>
              <a:gd name="T17" fmla="*/ 60 h 60"/>
              <a:gd name="T18" fmla="*/ 497 w 528"/>
              <a:gd name="T19" fmla="*/ 60 h 60"/>
              <a:gd name="T20" fmla="*/ 29 w 528"/>
              <a:gd name="T21" fmla="*/ 60 h 60"/>
              <a:gd name="T22" fmla="*/ 29 w 528"/>
              <a:gd name="T23" fmla="*/ 60 h 60"/>
              <a:gd name="T24" fmla="*/ 23 w 528"/>
              <a:gd name="T25" fmla="*/ 60 h 60"/>
              <a:gd name="T26" fmla="*/ 18 w 528"/>
              <a:gd name="T27" fmla="*/ 57 h 60"/>
              <a:gd name="T28" fmla="*/ 13 w 528"/>
              <a:gd name="T29" fmla="*/ 55 h 60"/>
              <a:gd name="T30" fmla="*/ 8 w 528"/>
              <a:gd name="T31" fmla="*/ 51 h 60"/>
              <a:gd name="T32" fmla="*/ 5 w 528"/>
              <a:gd name="T33" fmla="*/ 46 h 60"/>
              <a:gd name="T34" fmla="*/ 2 w 528"/>
              <a:gd name="T35" fmla="*/ 41 h 60"/>
              <a:gd name="T36" fmla="*/ 0 w 528"/>
              <a:gd name="T37" fmla="*/ 35 h 60"/>
              <a:gd name="T38" fmla="*/ 0 w 528"/>
              <a:gd name="T39" fmla="*/ 29 h 60"/>
              <a:gd name="T40" fmla="*/ 0 w 528"/>
              <a:gd name="T41" fmla="*/ 29 h 60"/>
              <a:gd name="T42" fmla="*/ 0 w 528"/>
              <a:gd name="T43" fmla="*/ 29 h 60"/>
              <a:gd name="T44" fmla="*/ 0 w 528"/>
              <a:gd name="T45" fmla="*/ 23 h 60"/>
              <a:gd name="T46" fmla="*/ 2 w 528"/>
              <a:gd name="T47" fmla="*/ 18 h 60"/>
              <a:gd name="T48" fmla="*/ 5 w 528"/>
              <a:gd name="T49" fmla="*/ 13 h 60"/>
              <a:gd name="T50" fmla="*/ 8 w 528"/>
              <a:gd name="T51" fmla="*/ 8 h 60"/>
              <a:gd name="T52" fmla="*/ 13 w 528"/>
              <a:gd name="T53" fmla="*/ 5 h 60"/>
              <a:gd name="T54" fmla="*/ 18 w 528"/>
              <a:gd name="T55" fmla="*/ 2 h 60"/>
              <a:gd name="T56" fmla="*/ 23 w 528"/>
              <a:gd name="T57" fmla="*/ 0 h 60"/>
              <a:gd name="T58" fmla="*/ 29 w 528"/>
              <a:gd name="T59" fmla="*/ 0 h 60"/>
              <a:gd name="T60" fmla="*/ 497 w 528"/>
              <a:gd name="T61" fmla="*/ 0 h 60"/>
              <a:gd name="T62" fmla="*/ 497 w 528"/>
              <a:gd name="T63" fmla="*/ 0 h 60"/>
              <a:gd name="T64" fmla="*/ 503 w 528"/>
              <a:gd name="T65" fmla="*/ 0 h 60"/>
              <a:gd name="T66" fmla="*/ 509 w 528"/>
              <a:gd name="T67" fmla="*/ 2 h 60"/>
              <a:gd name="T68" fmla="*/ 514 w 528"/>
              <a:gd name="T69" fmla="*/ 5 h 60"/>
              <a:gd name="T70" fmla="*/ 518 w 528"/>
              <a:gd name="T71" fmla="*/ 8 h 60"/>
              <a:gd name="T72" fmla="*/ 521 w 528"/>
              <a:gd name="T73" fmla="*/ 13 h 60"/>
              <a:gd name="T74" fmla="*/ 525 w 528"/>
              <a:gd name="T75" fmla="*/ 18 h 60"/>
              <a:gd name="T76" fmla="*/ 526 w 528"/>
              <a:gd name="T77" fmla="*/ 23 h 60"/>
              <a:gd name="T78" fmla="*/ 528 w 528"/>
              <a:gd name="T79" fmla="*/ 29 h 60"/>
              <a:gd name="T80" fmla="*/ 528 w 528"/>
              <a:gd name="T81" fmla="*/ 29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528" h="60">
                <a:moveTo>
                  <a:pt x="528" y="29"/>
                </a:moveTo>
                <a:lnTo>
                  <a:pt x="528" y="29"/>
                </a:lnTo>
                <a:lnTo>
                  <a:pt x="526" y="35"/>
                </a:lnTo>
                <a:lnTo>
                  <a:pt x="525" y="41"/>
                </a:lnTo>
                <a:lnTo>
                  <a:pt x="521" y="46"/>
                </a:lnTo>
                <a:lnTo>
                  <a:pt x="518" y="51"/>
                </a:lnTo>
                <a:lnTo>
                  <a:pt x="514" y="55"/>
                </a:lnTo>
                <a:lnTo>
                  <a:pt x="509" y="57"/>
                </a:lnTo>
                <a:lnTo>
                  <a:pt x="503" y="60"/>
                </a:lnTo>
                <a:lnTo>
                  <a:pt x="497" y="60"/>
                </a:lnTo>
                <a:lnTo>
                  <a:pt x="29" y="60"/>
                </a:lnTo>
                <a:lnTo>
                  <a:pt x="29" y="60"/>
                </a:lnTo>
                <a:lnTo>
                  <a:pt x="23" y="60"/>
                </a:lnTo>
                <a:lnTo>
                  <a:pt x="18" y="57"/>
                </a:lnTo>
                <a:lnTo>
                  <a:pt x="13" y="55"/>
                </a:lnTo>
                <a:lnTo>
                  <a:pt x="8" y="51"/>
                </a:lnTo>
                <a:lnTo>
                  <a:pt x="5" y="46"/>
                </a:lnTo>
                <a:lnTo>
                  <a:pt x="2" y="41"/>
                </a:lnTo>
                <a:lnTo>
                  <a:pt x="0" y="35"/>
                </a:lnTo>
                <a:lnTo>
                  <a:pt x="0" y="29"/>
                </a:lnTo>
                <a:lnTo>
                  <a:pt x="0" y="29"/>
                </a:lnTo>
                <a:lnTo>
                  <a:pt x="0" y="29"/>
                </a:lnTo>
                <a:lnTo>
                  <a:pt x="0" y="23"/>
                </a:lnTo>
                <a:lnTo>
                  <a:pt x="2" y="18"/>
                </a:lnTo>
                <a:lnTo>
                  <a:pt x="5" y="13"/>
                </a:lnTo>
                <a:lnTo>
                  <a:pt x="8" y="8"/>
                </a:lnTo>
                <a:lnTo>
                  <a:pt x="13" y="5"/>
                </a:lnTo>
                <a:lnTo>
                  <a:pt x="18" y="2"/>
                </a:lnTo>
                <a:lnTo>
                  <a:pt x="23" y="0"/>
                </a:lnTo>
                <a:lnTo>
                  <a:pt x="29" y="0"/>
                </a:lnTo>
                <a:lnTo>
                  <a:pt x="497" y="0"/>
                </a:lnTo>
                <a:lnTo>
                  <a:pt x="497" y="0"/>
                </a:lnTo>
                <a:lnTo>
                  <a:pt x="503" y="0"/>
                </a:lnTo>
                <a:lnTo>
                  <a:pt x="509" y="2"/>
                </a:lnTo>
                <a:lnTo>
                  <a:pt x="514" y="5"/>
                </a:lnTo>
                <a:lnTo>
                  <a:pt x="518" y="8"/>
                </a:lnTo>
                <a:lnTo>
                  <a:pt x="521" y="13"/>
                </a:lnTo>
                <a:lnTo>
                  <a:pt x="525" y="18"/>
                </a:lnTo>
                <a:lnTo>
                  <a:pt x="526" y="23"/>
                </a:lnTo>
                <a:lnTo>
                  <a:pt x="528" y="29"/>
                </a:lnTo>
                <a:lnTo>
                  <a:pt x="528" y="29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49" name="Freeform 30"/>
          <p:cNvSpPr/>
          <p:nvPr/>
        </p:nvSpPr>
        <p:spPr bwMode="auto">
          <a:xfrm>
            <a:off x="2957871" y="3172360"/>
            <a:ext cx="220146" cy="44624"/>
          </a:xfrm>
          <a:custGeom>
            <a:avLst/>
            <a:gdLst>
              <a:gd name="T0" fmla="*/ 295 w 295"/>
              <a:gd name="T1" fmla="*/ 31 h 60"/>
              <a:gd name="T2" fmla="*/ 295 w 295"/>
              <a:gd name="T3" fmla="*/ 31 h 60"/>
              <a:gd name="T4" fmla="*/ 294 w 295"/>
              <a:gd name="T5" fmla="*/ 37 h 60"/>
              <a:gd name="T6" fmla="*/ 293 w 295"/>
              <a:gd name="T7" fmla="*/ 42 h 60"/>
              <a:gd name="T8" fmla="*/ 289 w 295"/>
              <a:gd name="T9" fmla="*/ 47 h 60"/>
              <a:gd name="T10" fmla="*/ 285 w 295"/>
              <a:gd name="T11" fmla="*/ 51 h 60"/>
              <a:gd name="T12" fmla="*/ 282 w 295"/>
              <a:gd name="T13" fmla="*/ 55 h 60"/>
              <a:gd name="T14" fmla="*/ 276 w 295"/>
              <a:gd name="T15" fmla="*/ 58 h 60"/>
              <a:gd name="T16" fmla="*/ 271 w 295"/>
              <a:gd name="T17" fmla="*/ 60 h 60"/>
              <a:gd name="T18" fmla="*/ 265 w 295"/>
              <a:gd name="T19" fmla="*/ 60 h 60"/>
              <a:gd name="T20" fmla="*/ 31 w 295"/>
              <a:gd name="T21" fmla="*/ 60 h 60"/>
              <a:gd name="T22" fmla="*/ 31 w 295"/>
              <a:gd name="T23" fmla="*/ 60 h 60"/>
              <a:gd name="T24" fmla="*/ 24 w 295"/>
              <a:gd name="T25" fmla="*/ 60 h 60"/>
              <a:gd name="T26" fmla="*/ 18 w 295"/>
              <a:gd name="T27" fmla="*/ 58 h 60"/>
              <a:gd name="T28" fmla="*/ 13 w 295"/>
              <a:gd name="T29" fmla="*/ 55 h 60"/>
              <a:gd name="T30" fmla="*/ 9 w 295"/>
              <a:gd name="T31" fmla="*/ 51 h 60"/>
              <a:gd name="T32" fmla="*/ 5 w 295"/>
              <a:gd name="T33" fmla="*/ 47 h 60"/>
              <a:gd name="T34" fmla="*/ 2 w 295"/>
              <a:gd name="T35" fmla="*/ 42 h 60"/>
              <a:gd name="T36" fmla="*/ 1 w 295"/>
              <a:gd name="T37" fmla="*/ 37 h 60"/>
              <a:gd name="T38" fmla="*/ 0 w 295"/>
              <a:gd name="T39" fmla="*/ 31 h 60"/>
              <a:gd name="T40" fmla="*/ 0 w 295"/>
              <a:gd name="T41" fmla="*/ 31 h 60"/>
              <a:gd name="T42" fmla="*/ 0 w 295"/>
              <a:gd name="T43" fmla="*/ 31 h 60"/>
              <a:gd name="T44" fmla="*/ 1 w 295"/>
              <a:gd name="T45" fmla="*/ 25 h 60"/>
              <a:gd name="T46" fmla="*/ 2 w 295"/>
              <a:gd name="T47" fmla="*/ 19 h 60"/>
              <a:gd name="T48" fmla="*/ 5 w 295"/>
              <a:gd name="T49" fmla="*/ 14 h 60"/>
              <a:gd name="T50" fmla="*/ 9 w 295"/>
              <a:gd name="T51" fmla="*/ 9 h 60"/>
              <a:gd name="T52" fmla="*/ 13 w 295"/>
              <a:gd name="T53" fmla="*/ 5 h 60"/>
              <a:gd name="T54" fmla="*/ 18 w 295"/>
              <a:gd name="T55" fmla="*/ 3 h 60"/>
              <a:gd name="T56" fmla="*/ 24 w 295"/>
              <a:gd name="T57" fmla="*/ 0 h 60"/>
              <a:gd name="T58" fmla="*/ 31 w 295"/>
              <a:gd name="T59" fmla="*/ 0 h 60"/>
              <a:gd name="T60" fmla="*/ 265 w 295"/>
              <a:gd name="T61" fmla="*/ 0 h 60"/>
              <a:gd name="T62" fmla="*/ 265 w 295"/>
              <a:gd name="T63" fmla="*/ 0 h 60"/>
              <a:gd name="T64" fmla="*/ 271 w 295"/>
              <a:gd name="T65" fmla="*/ 0 h 60"/>
              <a:gd name="T66" fmla="*/ 276 w 295"/>
              <a:gd name="T67" fmla="*/ 3 h 60"/>
              <a:gd name="T68" fmla="*/ 282 w 295"/>
              <a:gd name="T69" fmla="*/ 5 h 60"/>
              <a:gd name="T70" fmla="*/ 285 w 295"/>
              <a:gd name="T71" fmla="*/ 9 h 60"/>
              <a:gd name="T72" fmla="*/ 289 w 295"/>
              <a:gd name="T73" fmla="*/ 14 h 60"/>
              <a:gd name="T74" fmla="*/ 293 w 295"/>
              <a:gd name="T75" fmla="*/ 19 h 60"/>
              <a:gd name="T76" fmla="*/ 294 w 295"/>
              <a:gd name="T77" fmla="*/ 25 h 60"/>
              <a:gd name="T78" fmla="*/ 295 w 295"/>
              <a:gd name="T79" fmla="*/ 31 h 60"/>
              <a:gd name="T80" fmla="*/ 295 w 295"/>
              <a:gd name="T81" fmla="*/ 31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95" h="60">
                <a:moveTo>
                  <a:pt x="295" y="31"/>
                </a:moveTo>
                <a:lnTo>
                  <a:pt x="295" y="31"/>
                </a:lnTo>
                <a:lnTo>
                  <a:pt x="294" y="37"/>
                </a:lnTo>
                <a:lnTo>
                  <a:pt x="293" y="42"/>
                </a:lnTo>
                <a:lnTo>
                  <a:pt x="289" y="47"/>
                </a:lnTo>
                <a:lnTo>
                  <a:pt x="285" y="51"/>
                </a:lnTo>
                <a:lnTo>
                  <a:pt x="282" y="55"/>
                </a:lnTo>
                <a:lnTo>
                  <a:pt x="276" y="58"/>
                </a:lnTo>
                <a:lnTo>
                  <a:pt x="271" y="60"/>
                </a:lnTo>
                <a:lnTo>
                  <a:pt x="265" y="60"/>
                </a:lnTo>
                <a:lnTo>
                  <a:pt x="31" y="60"/>
                </a:lnTo>
                <a:lnTo>
                  <a:pt x="31" y="60"/>
                </a:lnTo>
                <a:lnTo>
                  <a:pt x="24" y="60"/>
                </a:lnTo>
                <a:lnTo>
                  <a:pt x="18" y="58"/>
                </a:lnTo>
                <a:lnTo>
                  <a:pt x="13" y="55"/>
                </a:lnTo>
                <a:lnTo>
                  <a:pt x="9" y="51"/>
                </a:lnTo>
                <a:lnTo>
                  <a:pt x="5" y="47"/>
                </a:lnTo>
                <a:lnTo>
                  <a:pt x="2" y="42"/>
                </a:lnTo>
                <a:lnTo>
                  <a:pt x="1" y="37"/>
                </a:lnTo>
                <a:lnTo>
                  <a:pt x="0" y="31"/>
                </a:lnTo>
                <a:lnTo>
                  <a:pt x="0" y="31"/>
                </a:lnTo>
                <a:lnTo>
                  <a:pt x="0" y="31"/>
                </a:lnTo>
                <a:lnTo>
                  <a:pt x="1" y="25"/>
                </a:lnTo>
                <a:lnTo>
                  <a:pt x="2" y="19"/>
                </a:lnTo>
                <a:lnTo>
                  <a:pt x="5" y="14"/>
                </a:lnTo>
                <a:lnTo>
                  <a:pt x="9" y="9"/>
                </a:lnTo>
                <a:lnTo>
                  <a:pt x="13" y="5"/>
                </a:lnTo>
                <a:lnTo>
                  <a:pt x="18" y="3"/>
                </a:lnTo>
                <a:lnTo>
                  <a:pt x="24" y="0"/>
                </a:lnTo>
                <a:lnTo>
                  <a:pt x="31" y="0"/>
                </a:lnTo>
                <a:lnTo>
                  <a:pt x="265" y="0"/>
                </a:lnTo>
                <a:lnTo>
                  <a:pt x="265" y="0"/>
                </a:lnTo>
                <a:lnTo>
                  <a:pt x="271" y="0"/>
                </a:lnTo>
                <a:lnTo>
                  <a:pt x="276" y="3"/>
                </a:lnTo>
                <a:lnTo>
                  <a:pt x="282" y="5"/>
                </a:lnTo>
                <a:lnTo>
                  <a:pt x="285" y="9"/>
                </a:lnTo>
                <a:lnTo>
                  <a:pt x="289" y="14"/>
                </a:lnTo>
                <a:lnTo>
                  <a:pt x="293" y="19"/>
                </a:lnTo>
                <a:lnTo>
                  <a:pt x="294" y="25"/>
                </a:lnTo>
                <a:lnTo>
                  <a:pt x="295" y="31"/>
                </a:lnTo>
                <a:lnTo>
                  <a:pt x="295" y="31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50" name="Freeform 31"/>
          <p:cNvSpPr/>
          <p:nvPr/>
        </p:nvSpPr>
        <p:spPr bwMode="auto">
          <a:xfrm>
            <a:off x="1039030" y="3672152"/>
            <a:ext cx="841911" cy="44624"/>
          </a:xfrm>
          <a:custGeom>
            <a:avLst/>
            <a:gdLst>
              <a:gd name="T0" fmla="*/ 1132 w 1132"/>
              <a:gd name="T1" fmla="*/ 31 h 61"/>
              <a:gd name="T2" fmla="*/ 1132 w 1132"/>
              <a:gd name="T3" fmla="*/ 31 h 61"/>
              <a:gd name="T4" fmla="*/ 1131 w 1132"/>
              <a:gd name="T5" fmla="*/ 37 h 61"/>
              <a:gd name="T6" fmla="*/ 1130 w 1132"/>
              <a:gd name="T7" fmla="*/ 43 h 61"/>
              <a:gd name="T8" fmla="*/ 1126 w 1132"/>
              <a:gd name="T9" fmla="*/ 48 h 61"/>
              <a:gd name="T10" fmla="*/ 1122 w 1132"/>
              <a:gd name="T11" fmla="*/ 51 h 61"/>
              <a:gd name="T12" fmla="*/ 1119 w 1132"/>
              <a:gd name="T13" fmla="*/ 55 h 61"/>
              <a:gd name="T14" fmla="*/ 1114 w 1132"/>
              <a:gd name="T15" fmla="*/ 59 h 61"/>
              <a:gd name="T16" fmla="*/ 1108 w 1132"/>
              <a:gd name="T17" fmla="*/ 60 h 61"/>
              <a:gd name="T18" fmla="*/ 1101 w 1132"/>
              <a:gd name="T19" fmla="*/ 61 h 61"/>
              <a:gd name="T20" fmla="*/ 29 w 1132"/>
              <a:gd name="T21" fmla="*/ 61 h 61"/>
              <a:gd name="T22" fmla="*/ 29 w 1132"/>
              <a:gd name="T23" fmla="*/ 61 h 61"/>
              <a:gd name="T24" fmla="*/ 23 w 1132"/>
              <a:gd name="T25" fmla="*/ 60 h 61"/>
              <a:gd name="T26" fmla="*/ 18 w 1132"/>
              <a:gd name="T27" fmla="*/ 59 h 61"/>
              <a:gd name="T28" fmla="*/ 13 w 1132"/>
              <a:gd name="T29" fmla="*/ 55 h 61"/>
              <a:gd name="T30" fmla="*/ 8 w 1132"/>
              <a:gd name="T31" fmla="*/ 51 h 61"/>
              <a:gd name="T32" fmla="*/ 4 w 1132"/>
              <a:gd name="T33" fmla="*/ 48 h 61"/>
              <a:gd name="T34" fmla="*/ 2 w 1132"/>
              <a:gd name="T35" fmla="*/ 43 h 61"/>
              <a:gd name="T36" fmla="*/ 0 w 1132"/>
              <a:gd name="T37" fmla="*/ 37 h 61"/>
              <a:gd name="T38" fmla="*/ 0 w 1132"/>
              <a:gd name="T39" fmla="*/ 31 h 61"/>
              <a:gd name="T40" fmla="*/ 0 w 1132"/>
              <a:gd name="T41" fmla="*/ 31 h 61"/>
              <a:gd name="T42" fmla="*/ 0 w 1132"/>
              <a:gd name="T43" fmla="*/ 31 h 61"/>
              <a:gd name="T44" fmla="*/ 0 w 1132"/>
              <a:gd name="T45" fmla="*/ 25 h 61"/>
              <a:gd name="T46" fmla="*/ 2 w 1132"/>
              <a:gd name="T47" fmla="*/ 18 h 61"/>
              <a:gd name="T48" fmla="*/ 4 w 1132"/>
              <a:gd name="T49" fmla="*/ 14 h 61"/>
              <a:gd name="T50" fmla="*/ 8 w 1132"/>
              <a:gd name="T51" fmla="*/ 9 h 61"/>
              <a:gd name="T52" fmla="*/ 13 w 1132"/>
              <a:gd name="T53" fmla="*/ 5 h 61"/>
              <a:gd name="T54" fmla="*/ 18 w 1132"/>
              <a:gd name="T55" fmla="*/ 3 h 61"/>
              <a:gd name="T56" fmla="*/ 23 w 1132"/>
              <a:gd name="T57" fmla="*/ 1 h 61"/>
              <a:gd name="T58" fmla="*/ 29 w 1132"/>
              <a:gd name="T59" fmla="*/ 0 h 61"/>
              <a:gd name="T60" fmla="*/ 1101 w 1132"/>
              <a:gd name="T61" fmla="*/ 0 h 61"/>
              <a:gd name="T62" fmla="*/ 1101 w 1132"/>
              <a:gd name="T63" fmla="*/ 0 h 61"/>
              <a:gd name="T64" fmla="*/ 1108 w 1132"/>
              <a:gd name="T65" fmla="*/ 1 h 61"/>
              <a:gd name="T66" fmla="*/ 1114 w 1132"/>
              <a:gd name="T67" fmla="*/ 3 h 61"/>
              <a:gd name="T68" fmla="*/ 1119 w 1132"/>
              <a:gd name="T69" fmla="*/ 5 h 61"/>
              <a:gd name="T70" fmla="*/ 1122 w 1132"/>
              <a:gd name="T71" fmla="*/ 9 h 61"/>
              <a:gd name="T72" fmla="*/ 1126 w 1132"/>
              <a:gd name="T73" fmla="*/ 14 h 61"/>
              <a:gd name="T74" fmla="*/ 1130 w 1132"/>
              <a:gd name="T75" fmla="*/ 18 h 61"/>
              <a:gd name="T76" fmla="*/ 1131 w 1132"/>
              <a:gd name="T77" fmla="*/ 25 h 61"/>
              <a:gd name="T78" fmla="*/ 1132 w 1132"/>
              <a:gd name="T79" fmla="*/ 31 h 61"/>
              <a:gd name="T80" fmla="*/ 1132 w 1132"/>
              <a:gd name="T81" fmla="*/ 31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132" h="61">
                <a:moveTo>
                  <a:pt x="1132" y="31"/>
                </a:moveTo>
                <a:lnTo>
                  <a:pt x="1132" y="31"/>
                </a:lnTo>
                <a:lnTo>
                  <a:pt x="1131" y="37"/>
                </a:lnTo>
                <a:lnTo>
                  <a:pt x="1130" y="43"/>
                </a:lnTo>
                <a:lnTo>
                  <a:pt x="1126" y="48"/>
                </a:lnTo>
                <a:lnTo>
                  <a:pt x="1122" y="51"/>
                </a:lnTo>
                <a:lnTo>
                  <a:pt x="1119" y="55"/>
                </a:lnTo>
                <a:lnTo>
                  <a:pt x="1114" y="59"/>
                </a:lnTo>
                <a:lnTo>
                  <a:pt x="1108" y="60"/>
                </a:lnTo>
                <a:lnTo>
                  <a:pt x="1101" y="61"/>
                </a:lnTo>
                <a:lnTo>
                  <a:pt x="29" y="61"/>
                </a:lnTo>
                <a:lnTo>
                  <a:pt x="29" y="61"/>
                </a:lnTo>
                <a:lnTo>
                  <a:pt x="23" y="60"/>
                </a:lnTo>
                <a:lnTo>
                  <a:pt x="18" y="59"/>
                </a:lnTo>
                <a:lnTo>
                  <a:pt x="13" y="55"/>
                </a:lnTo>
                <a:lnTo>
                  <a:pt x="8" y="51"/>
                </a:lnTo>
                <a:lnTo>
                  <a:pt x="4" y="48"/>
                </a:lnTo>
                <a:lnTo>
                  <a:pt x="2" y="43"/>
                </a:lnTo>
                <a:lnTo>
                  <a:pt x="0" y="37"/>
                </a:lnTo>
                <a:lnTo>
                  <a:pt x="0" y="31"/>
                </a:lnTo>
                <a:lnTo>
                  <a:pt x="0" y="31"/>
                </a:lnTo>
                <a:lnTo>
                  <a:pt x="0" y="31"/>
                </a:lnTo>
                <a:lnTo>
                  <a:pt x="0" y="25"/>
                </a:lnTo>
                <a:lnTo>
                  <a:pt x="2" y="18"/>
                </a:lnTo>
                <a:lnTo>
                  <a:pt x="4" y="14"/>
                </a:lnTo>
                <a:lnTo>
                  <a:pt x="8" y="9"/>
                </a:lnTo>
                <a:lnTo>
                  <a:pt x="13" y="5"/>
                </a:lnTo>
                <a:lnTo>
                  <a:pt x="18" y="3"/>
                </a:lnTo>
                <a:lnTo>
                  <a:pt x="23" y="1"/>
                </a:lnTo>
                <a:lnTo>
                  <a:pt x="29" y="0"/>
                </a:lnTo>
                <a:lnTo>
                  <a:pt x="1101" y="0"/>
                </a:lnTo>
                <a:lnTo>
                  <a:pt x="1101" y="0"/>
                </a:lnTo>
                <a:lnTo>
                  <a:pt x="1108" y="1"/>
                </a:lnTo>
                <a:lnTo>
                  <a:pt x="1114" y="3"/>
                </a:lnTo>
                <a:lnTo>
                  <a:pt x="1119" y="5"/>
                </a:lnTo>
                <a:lnTo>
                  <a:pt x="1122" y="9"/>
                </a:lnTo>
                <a:lnTo>
                  <a:pt x="1126" y="14"/>
                </a:lnTo>
                <a:lnTo>
                  <a:pt x="1130" y="18"/>
                </a:lnTo>
                <a:lnTo>
                  <a:pt x="1131" y="25"/>
                </a:lnTo>
                <a:lnTo>
                  <a:pt x="1132" y="31"/>
                </a:lnTo>
                <a:lnTo>
                  <a:pt x="1132" y="31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51" name="Freeform 32"/>
          <p:cNvSpPr/>
          <p:nvPr/>
        </p:nvSpPr>
        <p:spPr bwMode="auto">
          <a:xfrm>
            <a:off x="1312725" y="3794125"/>
            <a:ext cx="1189980" cy="44624"/>
          </a:xfrm>
          <a:custGeom>
            <a:avLst/>
            <a:gdLst>
              <a:gd name="T0" fmla="*/ 1599 w 1599"/>
              <a:gd name="T1" fmla="*/ 29 h 60"/>
              <a:gd name="T2" fmla="*/ 1599 w 1599"/>
              <a:gd name="T3" fmla="*/ 29 h 60"/>
              <a:gd name="T4" fmla="*/ 1598 w 1599"/>
              <a:gd name="T5" fmla="*/ 35 h 60"/>
              <a:gd name="T6" fmla="*/ 1597 w 1599"/>
              <a:gd name="T7" fmla="*/ 41 h 60"/>
              <a:gd name="T8" fmla="*/ 1593 w 1599"/>
              <a:gd name="T9" fmla="*/ 46 h 60"/>
              <a:gd name="T10" fmla="*/ 1589 w 1599"/>
              <a:gd name="T11" fmla="*/ 51 h 60"/>
              <a:gd name="T12" fmla="*/ 1586 w 1599"/>
              <a:gd name="T13" fmla="*/ 55 h 60"/>
              <a:gd name="T14" fmla="*/ 1580 w 1599"/>
              <a:gd name="T15" fmla="*/ 57 h 60"/>
              <a:gd name="T16" fmla="*/ 1575 w 1599"/>
              <a:gd name="T17" fmla="*/ 60 h 60"/>
              <a:gd name="T18" fmla="*/ 1569 w 1599"/>
              <a:gd name="T19" fmla="*/ 60 h 60"/>
              <a:gd name="T20" fmla="*/ 30 w 1599"/>
              <a:gd name="T21" fmla="*/ 60 h 60"/>
              <a:gd name="T22" fmla="*/ 30 w 1599"/>
              <a:gd name="T23" fmla="*/ 60 h 60"/>
              <a:gd name="T24" fmla="*/ 24 w 1599"/>
              <a:gd name="T25" fmla="*/ 60 h 60"/>
              <a:gd name="T26" fmla="*/ 18 w 1599"/>
              <a:gd name="T27" fmla="*/ 57 h 60"/>
              <a:gd name="T28" fmla="*/ 13 w 1599"/>
              <a:gd name="T29" fmla="*/ 55 h 60"/>
              <a:gd name="T30" fmla="*/ 8 w 1599"/>
              <a:gd name="T31" fmla="*/ 51 h 60"/>
              <a:gd name="T32" fmla="*/ 5 w 1599"/>
              <a:gd name="T33" fmla="*/ 46 h 60"/>
              <a:gd name="T34" fmla="*/ 2 w 1599"/>
              <a:gd name="T35" fmla="*/ 41 h 60"/>
              <a:gd name="T36" fmla="*/ 0 w 1599"/>
              <a:gd name="T37" fmla="*/ 35 h 60"/>
              <a:gd name="T38" fmla="*/ 0 w 1599"/>
              <a:gd name="T39" fmla="*/ 29 h 60"/>
              <a:gd name="T40" fmla="*/ 0 w 1599"/>
              <a:gd name="T41" fmla="*/ 29 h 60"/>
              <a:gd name="T42" fmla="*/ 0 w 1599"/>
              <a:gd name="T43" fmla="*/ 29 h 60"/>
              <a:gd name="T44" fmla="*/ 0 w 1599"/>
              <a:gd name="T45" fmla="*/ 23 h 60"/>
              <a:gd name="T46" fmla="*/ 2 w 1599"/>
              <a:gd name="T47" fmla="*/ 18 h 60"/>
              <a:gd name="T48" fmla="*/ 5 w 1599"/>
              <a:gd name="T49" fmla="*/ 13 h 60"/>
              <a:gd name="T50" fmla="*/ 8 w 1599"/>
              <a:gd name="T51" fmla="*/ 8 h 60"/>
              <a:gd name="T52" fmla="*/ 13 w 1599"/>
              <a:gd name="T53" fmla="*/ 5 h 60"/>
              <a:gd name="T54" fmla="*/ 18 w 1599"/>
              <a:gd name="T55" fmla="*/ 2 h 60"/>
              <a:gd name="T56" fmla="*/ 24 w 1599"/>
              <a:gd name="T57" fmla="*/ 0 h 60"/>
              <a:gd name="T58" fmla="*/ 30 w 1599"/>
              <a:gd name="T59" fmla="*/ 0 h 60"/>
              <a:gd name="T60" fmla="*/ 1569 w 1599"/>
              <a:gd name="T61" fmla="*/ 0 h 60"/>
              <a:gd name="T62" fmla="*/ 1569 w 1599"/>
              <a:gd name="T63" fmla="*/ 0 h 60"/>
              <a:gd name="T64" fmla="*/ 1575 w 1599"/>
              <a:gd name="T65" fmla="*/ 0 h 60"/>
              <a:gd name="T66" fmla="*/ 1580 w 1599"/>
              <a:gd name="T67" fmla="*/ 2 h 60"/>
              <a:gd name="T68" fmla="*/ 1586 w 1599"/>
              <a:gd name="T69" fmla="*/ 5 h 60"/>
              <a:gd name="T70" fmla="*/ 1589 w 1599"/>
              <a:gd name="T71" fmla="*/ 8 h 60"/>
              <a:gd name="T72" fmla="*/ 1593 w 1599"/>
              <a:gd name="T73" fmla="*/ 13 h 60"/>
              <a:gd name="T74" fmla="*/ 1597 w 1599"/>
              <a:gd name="T75" fmla="*/ 18 h 60"/>
              <a:gd name="T76" fmla="*/ 1598 w 1599"/>
              <a:gd name="T77" fmla="*/ 23 h 60"/>
              <a:gd name="T78" fmla="*/ 1599 w 1599"/>
              <a:gd name="T79" fmla="*/ 29 h 60"/>
              <a:gd name="T80" fmla="*/ 1599 w 1599"/>
              <a:gd name="T81" fmla="*/ 29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599" h="60">
                <a:moveTo>
                  <a:pt x="1599" y="29"/>
                </a:moveTo>
                <a:lnTo>
                  <a:pt x="1599" y="29"/>
                </a:lnTo>
                <a:lnTo>
                  <a:pt x="1598" y="35"/>
                </a:lnTo>
                <a:lnTo>
                  <a:pt x="1597" y="41"/>
                </a:lnTo>
                <a:lnTo>
                  <a:pt x="1593" y="46"/>
                </a:lnTo>
                <a:lnTo>
                  <a:pt x="1589" y="51"/>
                </a:lnTo>
                <a:lnTo>
                  <a:pt x="1586" y="55"/>
                </a:lnTo>
                <a:lnTo>
                  <a:pt x="1580" y="57"/>
                </a:lnTo>
                <a:lnTo>
                  <a:pt x="1575" y="60"/>
                </a:lnTo>
                <a:lnTo>
                  <a:pt x="1569" y="60"/>
                </a:lnTo>
                <a:lnTo>
                  <a:pt x="30" y="60"/>
                </a:lnTo>
                <a:lnTo>
                  <a:pt x="30" y="60"/>
                </a:lnTo>
                <a:lnTo>
                  <a:pt x="24" y="60"/>
                </a:lnTo>
                <a:lnTo>
                  <a:pt x="18" y="57"/>
                </a:lnTo>
                <a:lnTo>
                  <a:pt x="13" y="55"/>
                </a:lnTo>
                <a:lnTo>
                  <a:pt x="8" y="51"/>
                </a:lnTo>
                <a:lnTo>
                  <a:pt x="5" y="46"/>
                </a:lnTo>
                <a:lnTo>
                  <a:pt x="2" y="41"/>
                </a:lnTo>
                <a:lnTo>
                  <a:pt x="0" y="35"/>
                </a:lnTo>
                <a:lnTo>
                  <a:pt x="0" y="29"/>
                </a:lnTo>
                <a:lnTo>
                  <a:pt x="0" y="29"/>
                </a:lnTo>
                <a:lnTo>
                  <a:pt x="0" y="29"/>
                </a:lnTo>
                <a:lnTo>
                  <a:pt x="0" y="23"/>
                </a:lnTo>
                <a:lnTo>
                  <a:pt x="2" y="18"/>
                </a:lnTo>
                <a:lnTo>
                  <a:pt x="5" y="13"/>
                </a:lnTo>
                <a:lnTo>
                  <a:pt x="8" y="8"/>
                </a:lnTo>
                <a:lnTo>
                  <a:pt x="13" y="5"/>
                </a:lnTo>
                <a:lnTo>
                  <a:pt x="18" y="2"/>
                </a:lnTo>
                <a:lnTo>
                  <a:pt x="24" y="0"/>
                </a:lnTo>
                <a:lnTo>
                  <a:pt x="30" y="0"/>
                </a:lnTo>
                <a:lnTo>
                  <a:pt x="1569" y="0"/>
                </a:lnTo>
                <a:lnTo>
                  <a:pt x="1569" y="0"/>
                </a:lnTo>
                <a:lnTo>
                  <a:pt x="1575" y="0"/>
                </a:lnTo>
                <a:lnTo>
                  <a:pt x="1580" y="2"/>
                </a:lnTo>
                <a:lnTo>
                  <a:pt x="1586" y="5"/>
                </a:lnTo>
                <a:lnTo>
                  <a:pt x="1589" y="8"/>
                </a:lnTo>
                <a:lnTo>
                  <a:pt x="1593" y="13"/>
                </a:lnTo>
                <a:lnTo>
                  <a:pt x="1597" y="18"/>
                </a:lnTo>
                <a:lnTo>
                  <a:pt x="1598" y="23"/>
                </a:lnTo>
                <a:lnTo>
                  <a:pt x="1599" y="29"/>
                </a:lnTo>
                <a:lnTo>
                  <a:pt x="1599" y="29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52" name="Freeform 34"/>
          <p:cNvSpPr/>
          <p:nvPr/>
        </p:nvSpPr>
        <p:spPr bwMode="auto">
          <a:xfrm>
            <a:off x="1175877" y="3472830"/>
            <a:ext cx="288570" cy="44624"/>
          </a:xfrm>
          <a:custGeom>
            <a:avLst/>
            <a:gdLst>
              <a:gd name="T0" fmla="*/ 387 w 387"/>
              <a:gd name="T1" fmla="*/ 29 h 60"/>
              <a:gd name="T2" fmla="*/ 387 w 387"/>
              <a:gd name="T3" fmla="*/ 29 h 60"/>
              <a:gd name="T4" fmla="*/ 386 w 387"/>
              <a:gd name="T5" fmla="*/ 35 h 60"/>
              <a:gd name="T6" fmla="*/ 385 w 387"/>
              <a:gd name="T7" fmla="*/ 42 h 60"/>
              <a:gd name="T8" fmla="*/ 381 w 387"/>
              <a:gd name="T9" fmla="*/ 46 h 60"/>
              <a:gd name="T10" fmla="*/ 378 w 387"/>
              <a:gd name="T11" fmla="*/ 51 h 60"/>
              <a:gd name="T12" fmla="*/ 374 w 387"/>
              <a:gd name="T13" fmla="*/ 55 h 60"/>
              <a:gd name="T14" fmla="*/ 369 w 387"/>
              <a:gd name="T15" fmla="*/ 57 h 60"/>
              <a:gd name="T16" fmla="*/ 363 w 387"/>
              <a:gd name="T17" fmla="*/ 59 h 60"/>
              <a:gd name="T18" fmla="*/ 357 w 387"/>
              <a:gd name="T19" fmla="*/ 60 h 60"/>
              <a:gd name="T20" fmla="*/ 30 w 387"/>
              <a:gd name="T21" fmla="*/ 60 h 60"/>
              <a:gd name="T22" fmla="*/ 30 w 387"/>
              <a:gd name="T23" fmla="*/ 60 h 60"/>
              <a:gd name="T24" fmla="*/ 24 w 387"/>
              <a:gd name="T25" fmla="*/ 59 h 60"/>
              <a:gd name="T26" fmla="*/ 18 w 387"/>
              <a:gd name="T27" fmla="*/ 57 h 60"/>
              <a:gd name="T28" fmla="*/ 13 w 387"/>
              <a:gd name="T29" fmla="*/ 55 h 60"/>
              <a:gd name="T30" fmla="*/ 10 w 387"/>
              <a:gd name="T31" fmla="*/ 51 h 60"/>
              <a:gd name="T32" fmla="*/ 6 w 387"/>
              <a:gd name="T33" fmla="*/ 46 h 60"/>
              <a:gd name="T34" fmla="*/ 2 w 387"/>
              <a:gd name="T35" fmla="*/ 42 h 60"/>
              <a:gd name="T36" fmla="*/ 1 w 387"/>
              <a:gd name="T37" fmla="*/ 35 h 60"/>
              <a:gd name="T38" fmla="*/ 0 w 387"/>
              <a:gd name="T39" fmla="*/ 29 h 60"/>
              <a:gd name="T40" fmla="*/ 0 w 387"/>
              <a:gd name="T41" fmla="*/ 29 h 60"/>
              <a:gd name="T42" fmla="*/ 0 w 387"/>
              <a:gd name="T43" fmla="*/ 29 h 60"/>
              <a:gd name="T44" fmla="*/ 1 w 387"/>
              <a:gd name="T45" fmla="*/ 23 h 60"/>
              <a:gd name="T46" fmla="*/ 2 w 387"/>
              <a:gd name="T47" fmla="*/ 18 h 60"/>
              <a:gd name="T48" fmla="*/ 6 w 387"/>
              <a:gd name="T49" fmla="*/ 12 h 60"/>
              <a:gd name="T50" fmla="*/ 10 w 387"/>
              <a:gd name="T51" fmla="*/ 9 h 60"/>
              <a:gd name="T52" fmla="*/ 13 w 387"/>
              <a:gd name="T53" fmla="*/ 5 h 60"/>
              <a:gd name="T54" fmla="*/ 18 w 387"/>
              <a:gd name="T55" fmla="*/ 1 h 60"/>
              <a:gd name="T56" fmla="*/ 24 w 387"/>
              <a:gd name="T57" fmla="*/ 0 h 60"/>
              <a:gd name="T58" fmla="*/ 30 w 387"/>
              <a:gd name="T59" fmla="*/ 0 h 60"/>
              <a:gd name="T60" fmla="*/ 357 w 387"/>
              <a:gd name="T61" fmla="*/ 0 h 60"/>
              <a:gd name="T62" fmla="*/ 357 w 387"/>
              <a:gd name="T63" fmla="*/ 0 h 60"/>
              <a:gd name="T64" fmla="*/ 363 w 387"/>
              <a:gd name="T65" fmla="*/ 0 h 60"/>
              <a:gd name="T66" fmla="*/ 369 w 387"/>
              <a:gd name="T67" fmla="*/ 1 h 60"/>
              <a:gd name="T68" fmla="*/ 374 w 387"/>
              <a:gd name="T69" fmla="*/ 5 h 60"/>
              <a:gd name="T70" fmla="*/ 378 w 387"/>
              <a:gd name="T71" fmla="*/ 9 h 60"/>
              <a:gd name="T72" fmla="*/ 381 w 387"/>
              <a:gd name="T73" fmla="*/ 12 h 60"/>
              <a:gd name="T74" fmla="*/ 385 w 387"/>
              <a:gd name="T75" fmla="*/ 18 h 60"/>
              <a:gd name="T76" fmla="*/ 386 w 387"/>
              <a:gd name="T77" fmla="*/ 23 h 60"/>
              <a:gd name="T78" fmla="*/ 387 w 387"/>
              <a:gd name="T79" fmla="*/ 29 h 60"/>
              <a:gd name="T80" fmla="*/ 387 w 387"/>
              <a:gd name="T81" fmla="*/ 29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387" h="60">
                <a:moveTo>
                  <a:pt x="387" y="29"/>
                </a:moveTo>
                <a:lnTo>
                  <a:pt x="387" y="29"/>
                </a:lnTo>
                <a:lnTo>
                  <a:pt x="386" y="35"/>
                </a:lnTo>
                <a:lnTo>
                  <a:pt x="385" y="42"/>
                </a:lnTo>
                <a:lnTo>
                  <a:pt x="381" y="46"/>
                </a:lnTo>
                <a:lnTo>
                  <a:pt x="378" y="51"/>
                </a:lnTo>
                <a:lnTo>
                  <a:pt x="374" y="55"/>
                </a:lnTo>
                <a:lnTo>
                  <a:pt x="369" y="57"/>
                </a:lnTo>
                <a:lnTo>
                  <a:pt x="363" y="59"/>
                </a:lnTo>
                <a:lnTo>
                  <a:pt x="357" y="60"/>
                </a:lnTo>
                <a:lnTo>
                  <a:pt x="30" y="60"/>
                </a:lnTo>
                <a:lnTo>
                  <a:pt x="30" y="60"/>
                </a:lnTo>
                <a:lnTo>
                  <a:pt x="24" y="59"/>
                </a:lnTo>
                <a:lnTo>
                  <a:pt x="18" y="57"/>
                </a:lnTo>
                <a:lnTo>
                  <a:pt x="13" y="55"/>
                </a:lnTo>
                <a:lnTo>
                  <a:pt x="10" y="51"/>
                </a:lnTo>
                <a:lnTo>
                  <a:pt x="6" y="46"/>
                </a:lnTo>
                <a:lnTo>
                  <a:pt x="2" y="42"/>
                </a:lnTo>
                <a:lnTo>
                  <a:pt x="1" y="35"/>
                </a:lnTo>
                <a:lnTo>
                  <a:pt x="0" y="29"/>
                </a:lnTo>
                <a:lnTo>
                  <a:pt x="0" y="29"/>
                </a:lnTo>
                <a:lnTo>
                  <a:pt x="0" y="29"/>
                </a:lnTo>
                <a:lnTo>
                  <a:pt x="1" y="23"/>
                </a:lnTo>
                <a:lnTo>
                  <a:pt x="2" y="18"/>
                </a:lnTo>
                <a:lnTo>
                  <a:pt x="6" y="12"/>
                </a:lnTo>
                <a:lnTo>
                  <a:pt x="10" y="9"/>
                </a:lnTo>
                <a:lnTo>
                  <a:pt x="13" y="5"/>
                </a:lnTo>
                <a:lnTo>
                  <a:pt x="18" y="1"/>
                </a:lnTo>
                <a:lnTo>
                  <a:pt x="24" y="0"/>
                </a:lnTo>
                <a:lnTo>
                  <a:pt x="30" y="0"/>
                </a:lnTo>
                <a:lnTo>
                  <a:pt x="357" y="0"/>
                </a:lnTo>
                <a:lnTo>
                  <a:pt x="357" y="0"/>
                </a:lnTo>
                <a:lnTo>
                  <a:pt x="363" y="0"/>
                </a:lnTo>
                <a:lnTo>
                  <a:pt x="369" y="1"/>
                </a:lnTo>
                <a:lnTo>
                  <a:pt x="374" y="5"/>
                </a:lnTo>
                <a:lnTo>
                  <a:pt x="378" y="9"/>
                </a:lnTo>
                <a:lnTo>
                  <a:pt x="381" y="12"/>
                </a:lnTo>
                <a:lnTo>
                  <a:pt x="385" y="18"/>
                </a:lnTo>
                <a:lnTo>
                  <a:pt x="386" y="23"/>
                </a:lnTo>
                <a:lnTo>
                  <a:pt x="387" y="29"/>
                </a:lnTo>
                <a:lnTo>
                  <a:pt x="387" y="29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53" name="Freeform 26"/>
          <p:cNvSpPr/>
          <p:nvPr/>
        </p:nvSpPr>
        <p:spPr bwMode="auto">
          <a:xfrm>
            <a:off x="3027039" y="3280946"/>
            <a:ext cx="510203" cy="44624"/>
          </a:xfrm>
          <a:custGeom>
            <a:avLst/>
            <a:gdLst>
              <a:gd name="T0" fmla="*/ 686 w 686"/>
              <a:gd name="T1" fmla="*/ 30 h 59"/>
              <a:gd name="T2" fmla="*/ 686 w 686"/>
              <a:gd name="T3" fmla="*/ 30 h 59"/>
              <a:gd name="T4" fmla="*/ 685 w 686"/>
              <a:gd name="T5" fmla="*/ 35 h 59"/>
              <a:gd name="T6" fmla="*/ 684 w 686"/>
              <a:gd name="T7" fmla="*/ 41 h 59"/>
              <a:gd name="T8" fmla="*/ 681 w 686"/>
              <a:gd name="T9" fmla="*/ 46 h 59"/>
              <a:gd name="T10" fmla="*/ 676 w 686"/>
              <a:gd name="T11" fmla="*/ 51 h 59"/>
              <a:gd name="T12" fmla="*/ 673 w 686"/>
              <a:gd name="T13" fmla="*/ 55 h 59"/>
              <a:gd name="T14" fmla="*/ 668 w 686"/>
              <a:gd name="T15" fmla="*/ 57 h 59"/>
              <a:gd name="T16" fmla="*/ 662 w 686"/>
              <a:gd name="T17" fmla="*/ 59 h 59"/>
              <a:gd name="T18" fmla="*/ 656 w 686"/>
              <a:gd name="T19" fmla="*/ 59 h 59"/>
              <a:gd name="T20" fmla="*/ 30 w 686"/>
              <a:gd name="T21" fmla="*/ 59 h 59"/>
              <a:gd name="T22" fmla="*/ 30 w 686"/>
              <a:gd name="T23" fmla="*/ 59 h 59"/>
              <a:gd name="T24" fmla="*/ 24 w 686"/>
              <a:gd name="T25" fmla="*/ 59 h 59"/>
              <a:gd name="T26" fmla="*/ 18 w 686"/>
              <a:gd name="T27" fmla="*/ 57 h 59"/>
              <a:gd name="T28" fmla="*/ 13 w 686"/>
              <a:gd name="T29" fmla="*/ 55 h 59"/>
              <a:gd name="T30" fmla="*/ 9 w 686"/>
              <a:gd name="T31" fmla="*/ 51 h 59"/>
              <a:gd name="T32" fmla="*/ 6 w 686"/>
              <a:gd name="T33" fmla="*/ 46 h 59"/>
              <a:gd name="T34" fmla="*/ 2 w 686"/>
              <a:gd name="T35" fmla="*/ 41 h 59"/>
              <a:gd name="T36" fmla="*/ 1 w 686"/>
              <a:gd name="T37" fmla="*/ 35 h 59"/>
              <a:gd name="T38" fmla="*/ 0 w 686"/>
              <a:gd name="T39" fmla="*/ 30 h 59"/>
              <a:gd name="T40" fmla="*/ 0 w 686"/>
              <a:gd name="T41" fmla="*/ 30 h 59"/>
              <a:gd name="T42" fmla="*/ 0 w 686"/>
              <a:gd name="T43" fmla="*/ 30 h 59"/>
              <a:gd name="T44" fmla="*/ 1 w 686"/>
              <a:gd name="T45" fmla="*/ 24 h 59"/>
              <a:gd name="T46" fmla="*/ 2 w 686"/>
              <a:gd name="T47" fmla="*/ 18 h 59"/>
              <a:gd name="T48" fmla="*/ 6 w 686"/>
              <a:gd name="T49" fmla="*/ 13 h 59"/>
              <a:gd name="T50" fmla="*/ 9 w 686"/>
              <a:gd name="T51" fmla="*/ 8 h 59"/>
              <a:gd name="T52" fmla="*/ 13 w 686"/>
              <a:gd name="T53" fmla="*/ 5 h 59"/>
              <a:gd name="T54" fmla="*/ 18 w 686"/>
              <a:gd name="T55" fmla="*/ 2 h 59"/>
              <a:gd name="T56" fmla="*/ 24 w 686"/>
              <a:gd name="T57" fmla="*/ 0 h 59"/>
              <a:gd name="T58" fmla="*/ 30 w 686"/>
              <a:gd name="T59" fmla="*/ 0 h 59"/>
              <a:gd name="T60" fmla="*/ 656 w 686"/>
              <a:gd name="T61" fmla="*/ 0 h 59"/>
              <a:gd name="T62" fmla="*/ 656 w 686"/>
              <a:gd name="T63" fmla="*/ 0 h 59"/>
              <a:gd name="T64" fmla="*/ 662 w 686"/>
              <a:gd name="T65" fmla="*/ 0 h 59"/>
              <a:gd name="T66" fmla="*/ 668 w 686"/>
              <a:gd name="T67" fmla="*/ 2 h 59"/>
              <a:gd name="T68" fmla="*/ 673 w 686"/>
              <a:gd name="T69" fmla="*/ 5 h 59"/>
              <a:gd name="T70" fmla="*/ 676 w 686"/>
              <a:gd name="T71" fmla="*/ 8 h 59"/>
              <a:gd name="T72" fmla="*/ 681 w 686"/>
              <a:gd name="T73" fmla="*/ 13 h 59"/>
              <a:gd name="T74" fmla="*/ 684 w 686"/>
              <a:gd name="T75" fmla="*/ 18 h 59"/>
              <a:gd name="T76" fmla="*/ 685 w 686"/>
              <a:gd name="T77" fmla="*/ 24 h 59"/>
              <a:gd name="T78" fmla="*/ 686 w 686"/>
              <a:gd name="T79" fmla="*/ 30 h 59"/>
              <a:gd name="T80" fmla="*/ 686 w 686"/>
              <a:gd name="T81" fmla="*/ 3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686" h="59">
                <a:moveTo>
                  <a:pt x="686" y="30"/>
                </a:moveTo>
                <a:lnTo>
                  <a:pt x="686" y="30"/>
                </a:lnTo>
                <a:lnTo>
                  <a:pt x="685" y="35"/>
                </a:lnTo>
                <a:lnTo>
                  <a:pt x="684" y="41"/>
                </a:lnTo>
                <a:lnTo>
                  <a:pt x="681" y="46"/>
                </a:lnTo>
                <a:lnTo>
                  <a:pt x="676" y="51"/>
                </a:lnTo>
                <a:lnTo>
                  <a:pt x="673" y="55"/>
                </a:lnTo>
                <a:lnTo>
                  <a:pt x="668" y="57"/>
                </a:lnTo>
                <a:lnTo>
                  <a:pt x="662" y="59"/>
                </a:lnTo>
                <a:lnTo>
                  <a:pt x="656" y="59"/>
                </a:lnTo>
                <a:lnTo>
                  <a:pt x="30" y="59"/>
                </a:lnTo>
                <a:lnTo>
                  <a:pt x="30" y="59"/>
                </a:lnTo>
                <a:lnTo>
                  <a:pt x="24" y="59"/>
                </a:lnTo>
                <a:lnTo>
                  <a:pt x="18" y="57"/>
                </a:lnTo>
                <a:lnTo>
                  <a:pt x="13" y="55"/>
                </a:lnTo>
                <a:lnTo>
                  <a:pt x="9" y="51"/>
                </a:lnTo>
                <a:lnTo>
                  <a:pt x="6" y="46"/>
                </a:lnTo>
                <a:lnTo>
                  <a:pt x="2" y="41"/>
                </a:lnTo>
                <a:lnTo>
                  <a:pt x="1" y="35"/>
                </a:lnTo>
                <a:lnTo>
                  <a:pt x="0" y="30"/>
                </a:lnTo>
                <a:lnTo>
                  <a:pt x="0" y="30"/>
                </a:lnTo>
                <a:lnTo>
                  <a:pt x="0" y="30"/>
                </a:lnTo>
                <a:lnTo>
                  <a:pt x="1" y="24"/>
                </a:lnTo>
                <a:lnTo>
                  <a:pt x="2" y="18"/>
                </a:lnTo>
                <a:lnTo>
                  <a:pt x="6" y="13"/>
                </a:lnTo>
                <a:lnTo>
                  <a:pt x="9" y="8"/>
                </a:lnTo>
                <a:lnTo>
                  <a:pt x="13" y="5"/>
                </a:lnTo>
                <a:lnTo>
                  <a:pt x="18" y="2"/>
                </a:lnTo>
                <a:lnTo>
                  <a:pt x="24" y="0"/>
                </a:lnTo>
                <a:lnTo>
                  <a:pt x="30" y="0"/>
                </a:lnTo>
                <a:lnTo>
                  <a:pt x="656" y="0"/>
                </a:lnTo>
                <a:lnTo>
                  <a:pt x="656" y="0"/>
                </a:lnTo>
                <a:lnTo>
                  <a:pt x="662" y="0"/>
                </a:lnTo>
                <a:lnTo>
                  <a:pt x="668" y="2"/>
                </a:lnTo>
                <a:lnTo>
                  <a:pt x="673" y="5"/>
                </a:lnTo>
                <a:lnTo>
                  <a:pt x="676" y="8"/>
                </a:lnTo>
                <a:lnTo>
                  <a:pt x="681" y="13"/>
                </a:lnTo>
                <a:lnTo>
                  <a:pt x="684" y="18"/>
                </a:lnTo>
                <a:lnTo>
                  <a:pt x="685" y="24"/>
                </a:lnTo>
                <a:lnTo>
                  <a:pt x="686" y="30"/>
                </a:lnTo>
                <a:lnTo>
                  <a:pt x="686" y="30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54" name="Freeform 20"/>
          <p:cNvSpPr/>
          <p:nvPr/>
        </p:nvSpPr>
        <p:spPr bwMode="auto">
          <a:xfrm>
            <a:off x="994406" y="2293263"/>
            <a:ext cx="151723" cy="44624"/>
          </a:xfrm>
          <a:custGeom>
            <a:avLst/>
            <a:gdLst>
              <a:gd name="T0" fmla="*/ 203 w 203"/>
              <a:gd name="T1" fmla="*/ 31 h 61"/>
              <a:gd name="T2" fmla="*/ 203 w 203"/>
              <a:gd name="T3" fmla="*/ 31 h 61"/>
              <a:gd name="T4" fmla="*/ 202 w 203"/>
              <a:gd name="T5" fmla="*/ 37 h 61"/>
              <a:gd name="T6" fmla="*/ 201 w 203"/>
              <a:gd name="T7" fmla="*/ 43 h 61"/>
              <a:gd name="T8" fmla="*/ 199 w 203"/>
              <a:gd name="T9" fmla="*/ 48 h 61"/>
              <a:gd name="T10" fmla="*/ 195 w 203"/>
              <a:gd name="T11" fmla="*/ 53 h 61"/>
              <a:gd name="T12" fmla="*/ 190 w 203"/>
              <a:gd name="T13" fmla="*/ 57 h 61"/>
              <a:gd name="T14" fmla="*/ 185 w 203"/>
              <a:gd name="T15" fmla="*/ 59 h 61"/>
              <a:gd name="T16" fmla="*/ 179 w 203"/>
              <a:gd name="T17" fmla="*/ 60 h 61"/>
              <a:gd name="T18" fmla="*/ 173 w 203"/>
              <a:gd name="T19" fmla="*/ 61 h 61"/>
              <a:gd name="T20" fmla="*/ 30 w 203"/>
              <a:gd name="T21" fmla="*/ 61 h 61"/>
              <a:gd name="T22" fmla="*/ 30 w 203"/>
              <a:gd name="T23" fmla="*/ 61 h 61"/>
              <a:gd name="T24" fmla="*/ 24 w 203"/>
              <a:gd name="T25" fmla="*/ 60 h 61"/>
              <a:gd name="T26" fmla="*/ 19 w 203"/>
              <a:gd name="T27" fmla="*/ 59 h 61"/>
              <a:gd name="T28" fmla="*/ 13 w 203"/>
              <a:gd name="T29" fmla="*/ 57 h 61"/>
              <a:gd name="T30" fmla="*/ 10 w 203"/>
              <a:gd name="T31" fmla="*/ 53 h 61"/>
              <a:gd name="T32" fmla="*/ 6 w 203"/>
              <a:gd name="T33" fmla="*/ 48 h 61"/>
              <a:gd name="T34" fmla="*/ 2 w 203"/>
              <a:gd name="T35" fmla="*/ 43 h 61"/>
              <a:gd name="T36" fmla="*/ 1 w 203"/>
              <a:gd name="T37" fmla="*/ 37 h 61"/>
              <a:gd name="T38" fmla="*/ 0 w 203"/>
              <a:gd name="T39" fmla="*/ 31 h 61"/>
              <a:gd name="T40" fmla="*/ 0 w 203"/>
              <a:gd name="T41" fmla="*/ 31 h 61"/>
              <a:gd name="T42" fmla="*/ 0 w 203"/>
              <a:gd name="T43" fmla="*/ 31 h 61"/>
              <a:gd name="T44" fmla="*/ 1 w 203"/>
              <a:gd name="T45" fmla="*/ 25 h 61"/>
              <a:gd name="T46" fmla="*/ 2 w 203"/>
              <a:gd name="T47" fmla="*/ 20 h 61"/>
              <a:gd name="T48" fmla="*/ 6 w 203"/>
              <a:gd name="T49" fmla="*/ 14 h 61"/>
              <a:gd name="T50" fmla="*/ 10 w 203"/>
              <a:gd name="T51" fmla="*/ 10 h 61"/>
              <a:gd name="T52" fmla="*/ 13 w 203"/>
              <a:gd name="T53" fmla="*/ 7 h 61"/>
              <a:gd name="T54" fmla="*/ 19 w 203"/>
              <a:gd name="T55" fmla="*/ 3 h 61"/>
              <a:gd name="T56" fmla="*/ 24 w 203"/>
              <a:gd name="T57" fmla="*/ 2 h 61"/>
              <a:gd name="T58" fmla="*/ 30 w 203"/>
              <a:gd name="T59" fmla="*/ 0 h 61"/>
              <a:gd name="T60" fmla="*/ 173 w 203"/>
              <a:gd name="T61" fmla="*/ 0 h 61"/>
              <a:gd name="T62" fmla="*/ 173 w 203"/>
              <a:gd name="T63" fmla="*/ 0 h 61"/>
              <a:gd name="T64" fmla="*/ 179 w 203"/>
              <a:gd name="T65" fmla="*/ 2 h 61"/>
              <a:gd name="T66" fmla="*/ 185 w 203"/>
              <a:gd name="T67" fmla="*/ 3 h 61"/>
              <a:gd name="T68" fmla="*/ 190 w 203"/>
              <a:gd name="T69" fmla="*/ 7 h 61"/>
              <a:gd name="T70" fmla="*/ 195 w 203"/>
              <a:gd name="T71" fmla="*/ 10 h 61"/>
              <a:gd name="T72" fmla="*/ 199 w 203"/>
              <a:gd name="T73" fmla="*/ 14 h 61"/>
              <a:gd name="T74" fmla="*/ 201 w 203"/>
              <a:gd name="T75" fmla="*/ 20 h 61"/>
              <a:gd name="T76" fmla="*/ 202 w 203"/>
              <a:gd name="T77" fmla="*/ 25 h 61"/>
              <a:gd name="T78" fmla="*/ 203 w 203"/>
              <a:gd name="T79" fmla="*/ 31 h 61"/>
              <a:gd name="T80" fmla="*/ 203 w 203"/>
              <a:gd name="T81" fmla="*/ 31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03" h="61">
                <a:moveTo>
                  <a:pt x="203" y="31"/>
                </a:moveTo>
                <a:lnTo>
                  <a:pt x="203" y="31"/>
                </a:lnTo>
                <a:lnTo>
                  <a:pt x="202" y="37"/>
                </a:lnTo>
                <a:lnTo>
                  <a:pt x="201" y="43"/>
                </a:lnTo>
                <a:lnTo>
                  <a:pt x="199" y="48"/>
                </a:lnTo>
                <a:lnTo>
                  <a:pt x="195" y="53"/>
                </a:lnTo>
                <a:lnTo>
                  <a:pt x="190" y="57"/>
                </a:lnTo>
                <a:lnTo>
                  <a:pt x="185" y="59"/>
                </a:lnTo>
                <a:lnTo>
                  <a:pt x="179" y="60"/>
                </a:lnTo>
                <a:lnTo>
                  <a:pt x="173" y="61"/>
                </a:lnTo>
                <a:lnTo>
                  <a:pt x="30" y="61"/>
                </a:lnTo>
                <a:lnTo>
                  <a:pt x="30" y="61"/>
                </a:lnTo>
                <a:lnTo>
                  <a:pt x="24" y="60"/>
                </a:lnTo>
                <a:lnTo>
                  <a:pt x="19" y="59"/>
                </a:lnTo>
                <a:lnTo>
                  <a:pt x="13" y="57"/>
                </a:lnTo>
                <a:lnTo>
                  <a:pt x="10" y="53"/>
                </a:lnTo>
                <a:lnTo>
                  <a:pt x="6" y="48"/>
                </a:lnTo>
                <a:lnTo>
                  <a:pt x="2" y="43"/>
                </a:lnTo>
                <a:lnTo>
                  <a:pt x="1" y="37"/>
                </a:lnTo>
                <a:lnTo>
                  <a:pt x="0" y="31"/>
                </a:lnTo>
                <a:lnTo>
                  <a:pt x="0" y="31"/>
                </a:lnTo>
                <a:lnTo>
                  <a:pt x="0" y="31"/>
                </a:lnTo>
                <a:lnTo>
                  <a:pt x="1" y="25"/>
                </a:lnTo>
                <a:lnTo>
                  <a:pt x="2" y="20"/>
                </a:lnTo>
                <a:lnTo>
                  <a:pt x="6" y="14"/>
                </a:lnTo>
                <a:lnTo>
                  <a:pt x="10" y="10"/>
                </a:lnTo>
                <a:lnTo>
                  <a:pt x="13" y="7"/>
                </a:lnTo>
                <a:lnTo>
                  <a:pt x="19" y="3"/>
                </a:lnTo>
                <a:lnTo>
                  <a:pt x="24" y="2"/>
                </a:lnTo>
                <a:lnTo>
                  <a:pt x="30" y="0"/>
                </a:lnTo>
                <a:lnTo>
                  <a:pt x="173" y="0"/>
                </a:lnTo>
                <a:lnTo>
                  <a:pt x="173" y="0"/>
                </a:lnTo>
                <a:lnTo>
                  <a:pt x="179" y="2"/>
                </a:lnTo>
                <a:lnTo>
                  <a:pt x="185" y="3"/>
                </a:lnTo>
                <a:lnTo>
                  <a:pt x="190" y="7"/>
                </a:lnTo>
                <a:lnTo>
                  <a:pt x="195" y="10"/>
                </a:lnTo>
                <a:lnTo>
                  <a:pt x="199" y="14"/>
                </a:lnTo>
                <a:lnTo>
                  <a:pt x="201" y="20"/>
                </a:lnTo>
                <a:lnTo>
                  <a:pt x="202" y="25"/>
                </a:lnTo>
                <a:lnTo>
                  <a:pt x="203" y="31"/>
                </a:lnTo>
                <a:lnTo>
                  <a:pt x="203" y="31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55" name="Freeform 34"/>
          <p:cNvSpPr/>
          <p:nvPr/>
        </p:nvSpPr>
        <p:spPr bwMode="auto">
          <a:xfrm>
            <a:off x="3036708" y="1857433"/>
            <a:ext cx="288570" cy="44624"/>
          </a:xfrm>
          <a:custGeom>
            <a:avLst/>
            <a:gdLst>
              <a:gd name="T0" fmla="*/ 387 w 387"/>
              <a:gd name="T1" fmla="*/ 29 h 60"/>
              <a:gd name="T2" fmla="*/ 387 w 387"/>
              <a:gd name="T3" fmla="*/ 29 h 60"/>
              <a:gd name="T4" fmla="*/ 386 w 387"/>
              <a:gd name="T5" fmla="*/ 35 h 60"/>
              <a:gd name="T6" fmla="*/ 385 w 387"/>
              <a:gd name="T7" fmla="*/ 42 h 60"/>
              <a:gd name="T8" fmla="*/ 381 w 387"/>
              <a:gd name="T9" fmla="*/ 46 h 60"/>
              <a:gd name="T10" fmla="*/ 378 w 387"/>
              <a:gd name="T11" fmla="*/ 51 h 60"/>
              <a:gd name="T12" fmla="*/ 374 w 387"/>
              <a:gd name="T13" fmla="*/ 55 h 60"/>
              <a:gd name="T14" fmla="*/ 369 w 387"/>
              <a:gd name="T15" fmla="*/ 57 h 60"/>
              <a:gd name="T16" fmla="*/ 363 w 387"/>
              <a:gd name="T17" fmla="*/ 59 h 60"/>
              <a:gd name="T18" fmla="*/ 357 w 387"/>
              <a:gd name="T19" fmla="*/ 60 h 60"/>
              <a:gd name="T20" fmla="*/ 30 w 387"/>
              <a:gd name="T21" fmla="*/ 60 h 60"/>
              <a:gd name="T22" fmla="*/ 30 w 387"/>
              <a:gd name="T23" fmla="*/ 60 h 60"/>
              <a:gd name="T24" fmla="*/ 24 w 387"/>
              <a:gd name="T25" fmla="*/ 59 h 60"/>
              <a:gd name="T26" fmla="*/ 18 w 387"/>
              <a:gd name="T27" fmla="*/ 57 h 60"/>
              <a:gd name="T28" fmla="*/ 13 w 387"/>
              <a:gd name="T29" fmla="*/ 55 h 60"/>
              <a:gd name="T30" fmla="*/ 10 w 387"/>
              <a:gd name="T31" fmla="*/ 51 h 60"/>
              <a:gd name="T32" fmla="*/ 6 w 387"/>
              <a:gd name="T33" fmla="*/ 46 h 60"/>
              <a:gd name="T34" fmla="*/ 2 w 387"/>
              <a:gd name="T35" fmla="*/ 42 h 60"/>
              <a:gd name="T36" fmla="*/ 1 w 387"/>
              <a:gd name="T37" fmla="*/ 35 h 60"/>
              <a:gd name="T38" fmla="*/ 0 w 387"/>
              <a:gd name="T39" fmla="*/ 29 h 60"/>
              <a:gd name="T40" fmla="*/ 0 w 387"/>
              <a:gd name="T41" fmla="*/ 29 h 60"/>
              <a:gd name="T42" fmla="*/ 0 w 387"/>
              <a:gd name="T43" fmla="*/ 29 h 60"/>
              <a:gd name="T44" fmla="*/ 1 w 387"/>
              <a:gd name="T45" fmla="*/ 23 h 60"/>
              <a:gd name="T46" fmla="*/ 2 w 387"/>
              <a:gd name="T47" fmla="*/ 18 h 60"/>
              <a:gd name="T48" fmla="*/ 6 w 387"/>
              <a:gd name="T49" fmla="*/ 12 h 60"/>
              <a:gd name="T50" fmla="*/ 10 w 387"/>
              <a:gd name="T51" fmla="*/ 9 h 60"/>
              <a:gd name="T52" fmla="*/ 13 w 387"/>
              <a:gd name="T53" fmla="*/ 5 h 60"/>
              <a:gd name="T54" fmla="*/ 18 w 387"/>
              <a:gd name="T55" fmla="*/ 1 h 60"/>
              <a:gd name="T56" fmla="*/ 24 w 387"/>
              <a:gd name="T57" fmla="*/ 0 h 60"/>
              <a:gd name="T58" fmla="*/ 30 w 387"/>
              <a:gd name="T59" fmla="*/ 0 h 60"/>
              <a:gd name="T60" fmla="*/ 357 w 387"/>
              <a:gd name="T61" fmla="*/ 0 h 60"/>
              <a:gd name="T62" fmla="*/ 357 w 387"/>
              <a:gd name="T63" fmla="*/ 0 h 60"/>
              <a:gd name="T64" fmla="*/ 363 w 387"/>
              <a:gd name="T65" fmla="*/ 0 h 60"/>
              <a:gd name="T66" fmla="*/ 369 w 387"/>
              <a:gd name="T67" fmla="*/ 1 h 60"/>
              <a:gd name="T68" fmla="*/ 374 w 387"/>
              <a:gd name="T69" fmla="*/ 5 h 60"/>
              <a:gd name="T70" fmla="*/ 378 w 387"/>
              <a:gd name="T71" fmla="*/ 9 h 60"/>
              <a:gd name="T72" fmla="*/ 381 w 387"/>
              <a:gd name="T73" fmla="*/ 12 h 60"/>
              <a:gd name="T74" fmla="*/ 385 w 387"/>
              <a:gd name="T75" fmla="*/ 18 h 60"/>
              <a:gd name="T76" fmla="*/ 386 w 387"/>
              <a:gd name="T77" fmla="*/ 23 h 60"/>
              <a:gd name="T78" fmla="*/ 387 w 387"/>
              <a:gd name="T79" fmla="*/ 29 h 60"/>
              <a:gd name="T80" fmla="*/ 387 w 387"/>
              <a:gd name="T81" fmla="*/ 29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387" h="60">
                <a:moveTo>
                  <a:pt x="387" y="29"/>
                </a:moveTo>
                <a:lnTo>
                  <a:pt x="387" y="29"/>
                </a:lnTo>
                <a:lnTo>
                  <a:pt x="386" y="35"/>
                </a:lnTo>
                <a:lnTo>
                  <a:pt x="385" y="42"/>
                </a:lnTo>
                <a:lnTo>
                  <a:pt x="381" y="46"/>
                </a:lnTo>
                <a:lnTo>
                  <a:pt x="378" y="51"/>
                </a:lnTo>
                <a:lnTo>
                  <a:pt x="374" y="55"/>
                </a:lnTo>
                <a:lnTo>
                  <a:pt x="369" y="57"/>
                </a:lnTo>
                <a:lnTo>
                  <a:pt x="363" y="59"/>
                </a:lnTo>
                <a:lnTo>
                  <a:pt x="357" y="60"/>
                </a:lnTo>
                <a:lnTo>
                  <a:pt x="30" y="60"/>
                </a:lnTo>
                <a:lnTo>
                  <a:pt x="30" y="60"/>
                </a:lnTo>
                <a:lnTo>
                  <a:pt x="24" y="59"/>
                </a:lnTo>
                <a:lnTo>
                  <a:pt x="18" y="57"/>
                </a:lnTo>
                <a:lnTo>
                  <a:pt x="13" y="55"/>
                </a:lnTo>
                <a:lnTo>
                  <a:pt x="10" y="51"/>
                </a:lnTo>
                <a:lnTo>
                  <a:pt x="6" y="46"/>
                </a:lnTo>
                <a:lnTo>
                  <a:pt x="2" y="42"/>
                </a:lnTo>
                <a:lnTo>
                  <a:pt x="1" y="35"/>
                </a:lnTo>
                <a:lnTo>
                  <a:pt x="0" y="29"/>
                </a:lnTo>
                <a:lnTo>
                  <a:pt x="0" y="29"/>
                </a:lnTo>
                <a:lnTo>
                  <a:pt x="0" y="29"/>
                </a:lnTo>
                <a:lnTo>
                  <a:pt x="1" y="23"/>
                </a:lnTo>
                <a:lnTo>
                  <a:pt x="2" y="18"/>
                </a:lnTo>
                <a:lnTo>
                  <a:pt x="6" y="12"/>
                </a:lnTo>
                <a:lnTo>
                  <a:pt x="10" y="9"/>
                </a:lnTo>
                <a:lnTo>
                  <a:pt x="13" y="5"/>
                </a:lnTo>
                <a:lnTo>
                  <a:pt x="18" y="1"/>
                </a:lnTo>
                <a:lnTo>
                  <a:pt x="24" y="0"/>
                </a:lnTo>
                <a:lnTo>
                  <a:pt x="30" y="0"/>
                </a:lnTo>
                <a:lnTo>
                  <a:pt x="357" y="0"/>
                </a:lnTo>
                <a:lnTo>
                  <a:pt x="357" y="0"/>
                </a:lnTo>
                <a:lnTo>
                  <a:pt x="363" y="0"/>
                </a:lnTo>
                <a:lnTo>
                  <a:pt x="369" y="1"/>
                </a:lnTo>
                <a:lnTo>
                  <a:pt x="374" y="5"/>
                </a:lnTo>
                <a:lnTo>
                  <a:pt x="378" y="9"/>
                </a:lnTo>
                <a:lnTo>
                  <a:pt x="381" y="12"/>
                </a:lnTo>
                <a:lnTo>
                  <a:pt x="385" y="18"/>
                </a:lnTo>
                <a:lnTo>
                  <a:pt x="386" y="23"/>
                </a:lnTo>
                <a:lnTo>
                  <a:pt x="387" y="29"/>
                </a:lnTo>
                <a:lnTo>
                  <a:pt x="387" y="29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56" name="矩形 155"/>
          <p:cNvSpPr/>
          <p:nvPr/>
        </p:nvSpPr>
        <p:spPr>
          <a:xfrm>
            <a:off x="4399338" y="2435337"/>
            <a:ext cx="19239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800" b="1">
                <a:solidFill>
                  <a:schemeClr val="accent1"/>
                </a:solidFill>
                <a:latin typeface="方正兰亭黑_GBK"/>
                <a:ea typeface="方正兰亭黑_GBK"/>
                <a:sym typeface="微软雅黑" panose="020B0503020204020204" pitchFamily="34" charset="-122"/>
              </a:rPr>
              <a:t>01.</a:t>
            </a:r>
            <a:r>
              <a:rPr lang="zh-CN" altLang="en-US" sz="1800" b="1">
                <a:solidFill>
                  <a:schemeClr val="accent1"/>
                </a:solidFill>
                <a:latin typeface="方正兰亭黑_GBK"/>
                <a:ea typeface="方正兰亭黑_GBK"/>
                <a:sym typeface="微软雅黑" panose="020B0503020204020204" pitchFamily="34" charset="-122"/>
              </a:rPr>
              <a:t>公司企业介绍</a:t>
            </a:r>
          </a:p>
        </p:txBody>
      </p:sp>
      <p:grpSp>
        <p:nvGrpSpPr>
          <p:cNvPr id="157" name="Group 4"/>
          <p:cNvGrpSpPr>
            <a:grpSpLocks noChangeAspect="1"/>
          </p:cNvGrpSpPr>
          <p:nvPr/>
        </p:nvGrpSpPr>
        <p:grpSpPr bwMode="auto">
          <a:xfrm>
            <a:off x="1543066" y="2156415"/>
            <a:ext cx="1335502" cy="1198550"/>
            <a:chOff x="416" y="787"/>
            <a:chExt cx="1492" cy="1339"/>
          </a:xfrm>
        </p:grpSpPr>
        <p:sp>
          <p:nvSpPr>
            <p:cNvPr id="158" name="Freeform 5"/>
            <p:cNvSpPr>
              <a:spLocks noEditPoints="1"/>
            </p:cNvSpPr>
            <p:nvPr/>
          </p:nvSpPr>
          <p:spPr bwMode="auto">
            <a:xfrm>
              <a:off x="449" y="2024"/>
              <a:ext cx="1426" cy="69"/>
            </a:xfrm>
            <a:custGeom>
              <a:avLst/>
              <a:gdLst>
                <a:gd name="T0" fmla="*/ 1421 w 1426"/>
                <a:gd name="T1" fmla="*/ 0 h 69"/>
                <a:gd name="T2" fmla="*/ 1410 w 1426"/>
                <a:gd name="T3" fmla="*/ 69 h 69"/>
                <a:gd name="T4" fmla="*/ 1426 w 1426"/>
                <a:gd name="T5" fmla="*/ 0 h 69"/>
                <a:gd name="T6" fmla="*/ 1381 w 1426"/>
                <a:gd name="T7" fmla="*/ 0 h 69"/>
                <a:gd name="T8" fmla="*/ 1253 w 1426"/>
                <a:gd name="T9" fmla="*/ 69 h 69"/>
                <a:gd name="T10" fmla="*/ 1381 w 1426"/>
                <a:gd name="T11" fmla="*/ 0 h 69"/>
                <a:gd name="T12" fmla="*/ 1281 w 1426"/>
                <a:gd name="T13" fmla="*/ 0 h 69"/>
                <a:gd name="T14" fmla="*/ 1153 w 1426"/>
                <a:gd name="T15" fmla="*/ 69 h 69"/>
                <a:gd name="T16" fmla="*/ 1281 w 1426"/>
                <a:gd name="T17" fmla="*/ 0 h 69"/>
                <a:gd name="T18" fmla="*/ 1182 w 1426"/>
                <a:gd name="T19" fmla="*/ 0 h 69"/>
                <a:gd name="T20" fmla="*/ 1054 w 1426"/>
                <a:gd name="T21" fmla="*/ 69 h 69"/>
                <a:gd name="T22" fmla="*/ 1182 w 1426"/>
                <a:gd name="T23" fmla="*/ 0 h 69"/>
                <a:gd name="T24" fmla="*/ 1082 w 1426"/>
                <a:gd name="T25" fmla="*/ 0 h 69"/>
                <a:gd name="T26" fmla="*/ 954 w 1426"/>
                <a:gd name="T27" fmla="*/ 69 h 69"/>
                <a:gd name="T28" fmla="*/ 1082 w 1426"/>
                <a:gd name="T29" fmla="*/ 0 h 69"/>
                <a:gd name="T30" fmla="*/ 982 w 1426"/>
                <a:gd name="T31" fmla="*/ 0 h 69"/>
                <a:gd name="T32" fmla="*/ 857 w 1426"/>
                <a:gd name="T33" fmla="*/ 69 h 69"/>
                <a:gd name="T34" fmla="*/ 982 w 1426"/>
                <a:gd name="T35" fmla="*/ 0 h 69"/>
                <a:gd name="T36" fmla="*/ 883 w 1426"/>
                <a:gd name="T37" fmla="*/ 0 h 69"/>
                <a:gd name="T38" fmla="*/ 757 w 1426"/>
                <a:gd name="T39" fmla="*/ 69 h 69"/>
                <a:gd name="T40" fmla="*/ 883 w 1426"/>
                <a:gd name="T41" fmla="*/ 0 h 69"/>
                <a:gd name="T42" fmla="*/ 783 w 1426"/>
                <a:gd name="T43" fmla="*/ 0 h 69"/>
                <a:gd name="T44" fmla="*/ 657 w 1426"/>
                <a:gd name="T45" fmla="*/ 69 h 69"/>
                <a:gd name="T46" fmla="*/ 783 w 1426"/>
                <a:gd name="T47" fmla="*/ 0 h 69"/>
                <a:gd name="T48" fmla="*/ 686 w 1426"/>
                <a:gd name="T49" fmla="*/ 0 h 69"/>
                <a:gd name="T50" fmla="*/ 558 w 1426"/>
                <a:gd name="T51" fmla="*/ 69 h 69"/>
                <a:gd name="T52" fmla="*/ 686 w 1426"/>
                <a:gd name="T53" fmla="*/ 0 h 69"/>
                <a:gd name="T54" fmla="*/ 586 w 1426"/>
                <a:gd name="T55" fmla="*/ 0 h 69"/>
                <a:gd name="T56" fmla="*/ 458 w 1426"/>
                <a:gd name="T57" fmla="*/ 69 h 69"/>
                <a:gd name="T58" fmla="*/ 586 w 1426"/>
                <a:gd name="T59" fmla="*/ 0 h 69"/>
                <a:gd name="T60" fmla="*/ 486 w 1426"/>
                <a:gd name="T61" fmla="*/ 0 h 69"/>
                <a:gd name="T62" fmla="*/ 358 w 1426"/>
                <a:gd name="T63" fmla="*/ 69 h 69"/>
                <a:gd name="T64" fmla="*/ 486 w 1426"/>
                <a:gd name="T65" fmla="*/ 0 h 69"/>
                <a:gd name="T66" fmla="*/ 387 w 1426"/>
                <a:gd name="T67" fmla="*/ 0 h 69"/>
                <a:gd name="T68" fmla="*/ 259 w 1426"/>
                <a:gd name="T69" fmla="*/ 69 h 69"/>
                <a:gd name="T70" fmla="*/ 387 w 1426"/>
                <a:gd name="T71" fmla="*/ 0 h 69"/>
                <a:gd name="T72" fmla="*/ 287 w 1426"/>
                <a:gd name="T73" fmla="*/ 0 h 69"/>
                <a:gd name="T74" fmla="*/ 159 w 1426"/>
                <a:gd name="T75" fmla="*/ 69 h 69"/>
                <a:gd name="T76" fmla="*/ 287 w 1426"/>
                <a:gd name="T77" fmla="*/ 0 h 69"/>
                <a:gd name="T78" fmla="*/ 187 w 1426"/>
                <a:gd name="T79" fmla="*/ 0 h 69"/>
                <a:gd name="T80" fmla="*/ 62 w 1426"/>
                <a:gd name="T81" fmla="*/ 69 h 69"/>
                <a:gd name="T82" fmla="*/ 187 w 1426"/>
                <a:gd name="T83" fmla="*/ 0 h 69"/>
                <a:gd name="T84" fmla="*/ 88 w 1426"/>
                <a:gd name="T85" fmla="*/ 0 h 69"/>
                <a:gd name="T86" fmla="*/ 0 w 1426"/>
                <a:gd name="T87" fmla="*/ 31 h 69"/>
                <a:gd name="T88" fmla="*/ 19 w 1426"/>
                <a:gd name="T89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26" h="69">
                  <a:moveTo>
                    <a:pt x="1426" y="0"/>
                  </a:moveTo>
                  <a:lnTo>
                    <a:pt x="1421" y="0"/>
                  </a:lnTo>
                  <a:lnTo>
                    <a:pt x="1353" y="69"/>
                  </a:lnTo>
                  <a:lnTo>
                    <a:pt x="1410" y="69"/>
                  </a:lnTo>
                  <a:lnTo>
                    <a:pt x="1426" y="55"/>
                  </a:lnTo>
                  <a:lnTo>
                    <a:pt x="1426" y="0"/>
                  </a:lnTo>
                  <a:lnTo>
                    <a:pt x="1426" y="0"/>
                  </a:lnTo>
                  <a:close/>
                  <a:moveTo>
                    <a:pt x="1381" y="0"/>
                  </a:moveTo>
                  <a:lnTo>
                    <a:pt x="1312" y="69"/>
                  </a:lnTo>
                  <a:lnTo>
                    <a:pt x="1253" y="69"/>
                  </a:lnTo>
                  <a:lnTo>
                    <a:pt x="1322" y="0"/>
                  </a:lnTo>
                  <a:lnTo>
                    <a:pt x="1381" y="0"/>
                  </a:lnTo>
                  <a:lnTo>
                    <a:pt x="1381" y="0"/>
                  </a:lnTo>
                  <a:close/>
                  <a:moveTo>
                    <a:pt x="1281" y="0"/>
                  </a:moveTo>
                  <a:lnTo>
                    <a:pt x="1222" y="0"/>
                  </a:lnTo>
                  <a:lnTo>
                    <a:pt x="1153" y="69"/>
                  </a:lnTo>
                  <a:lnTo>
                    <a:pt x="1213" y="69"/>
                  </a:lnTo>
                  <a:lnTo>
                    <a:pt x="1281" y="0"/>
                  </a:lnTo>
                  <a:lnTo>
                    <a:pt x="1281" y="0"/>
                  </a:lnTo>
                  <a:close/>
                  <a:moveTo>
                    <a:pt x="1182" y="0"/>
                  </a:moveTo>
                  <a:lnTo>
                    <a:pt x="1113" y="69"/>
                  </a:lnTo>
                  <a:lnTo>
                    <a:pt x="1054" y="69"/>
                  </a:lnTo>
                  <a:lnTo>
                    <a:pt x="1122" y="0"/>
                  </a:lnTo>
                  <a:lnTo>
                    <a:pt x="1182" y="0"/>
                  </a:lnTo>
                  <a:lnTo>
                    <a:pt x="1182" y="0"/>
                  </a:lnTo>
                  <a:close/>
                  <a:moveTo>
                    <a:pt x="1082" y="0"/>
                  </a:moveTo>
                  <a:lnTo>
                    <a:pt x="1023" y="0"/>
                  </a:lnTo>
                  <a:lnTo>
                    <a:pt x="954" y="69"/>
                  </a:lnTo>
                  <a:lnTo>
                    <a:pt x="1013" y="69"/>
                  </a:lnTo>
                  <a:lnTo>
                    <a:pt x="1082" y="0"/>
                  </a:lnTo>
                  <a:lnTo>
                    <a:pt x="1082" y="0"/>
                  </a:lnTo>
                  <a:close/>
                  <a:moveTo>
                    <a:pt x="982" y="0"/>
                  </a:moveTo>
                  <a:lnTo>
                    <a:pt x="914" y="69"/>
                  </a:lnTo>
                  <a:lnTo>
                    <a:pt x="857" y="69"/>
                  </a:lnTo>
                  <a:lnTo>
                    <a:pt x="923" y="0"/>
                  </a:lnTo>
                  <a:lnTo>
                    <a:pt x="982" y="0"/>
                  </a:lnTo>
                  <a:lnTo>
                    <a:pt x="982" y="0"/>
                  </a:lnTo>
                  <a:close/>
                  <a:moveTo>
                    <a:pt x="883" y="0"/>
                  </a:moveTo>
                  <a:lnTo>
                    <a:pt x="826" y="0"/>
                  </a:lnTo>
                  <a:lnTo>
                    <a:pt x="757" y="69"/>
                  </a:lnTo>
                  <a:lnTo>
                    <a:pt x="814" y="69"/>
                  </a:lnTo>
                  <a:lnTo>
                    <a:pt x="883" y="0"/>
                  </a:lnTo>
                  <a:lnTo>
                    <a:pt x="883" y="0"/>
                  </a:lnTo>
                  <a:close/>
                  <a:moveTo>
                    <a:pt x="783" y="0"/>
                  </a:moveTo>
                  <a:lnTo>
                    <a:pt x="714" y="69"/>
                  </a:lnTo>
                  <a:lnTo>
                    <a:pt x="657" y="69"/>
                  </a:lnTo>
                  <a:lnTo>
                    <a:pt x="726" y="0"/>
                  </a:lnTo>
                  <a:lnTo>
                    <a:pt x="783" y="0"/>
                  </a:lnTo>
                  <a:lnTo>
                    <a:pt x="783" y="0"/>
                  </a:lnTo>
                  <a:close/>
                  <a:moveTo>
                    <a:pt x="686" y="0"/>
                  </a:moveTo>
                  <a:lnTo>
                    <a:pt x="626" y="0"/>
                  </a:lnTo>
                  <a:lnTo>
                    <a:pt x="558" y="69"/>
                  </a:lnTo>
                  <a:lnTo>
                    <a:pt x="617" y="69"/>
                  </a:lnTo>
                  <a:lnTo>
                    <a:pt x="686" y="0"/>
                  </a:lnTo>
                  <a:lnTo>
                    <a:pt x="686" y="0"/>
                  </a:lnTo>
                  <a:close/>
                  <a:moveTo>
                    <a:pt x="586" y="0"/>
                  </a:moveTo>
                  <a:lnTo>
                    <a:pt x="517" y="69"/>
                  </a:lnTo>
                  <a:lnTo>
                    <a:pt x="458" y="69"/>
                  </a:lnTo>
                  <a:lnTo>
                    <a:pt x="527" y="0"/>
                  </a:lnTo>
                  <a:lnTo>
                    <a:pt x="586" y="0"/>
                  </a:lnTo>
                  <a:lnTo>
                    <a:pt x="586" y="0"/>
                  </a:lnTo>
                  <a:close/>
                  <a:moveTo>
                    <a:pt x="486" y="0"/>
                  </a:moveTo>
                  <a:lnTo>
                    <a:pt x="427" y="0"/>
                  </a:lnTo>
                  <a:lnTo>
                    <a:pt x="358" y="69"/>
                  </a:lnTo>
                  <a:lnTo>
                    <a:pt x="418" y="69"/>
                  </a:lnTo>
                  <a:lnTo>
                    <a:pt x="486" y="0"/>
                  </a:lnTo>
                  <a:lnTo>
                    <a:pt x="486" y="0"/>
                  </a:lnTo>
                  <a:close/>
                  <a:moveTo>
                    <a:pt x="387" y="0"/>
                  </a:moveTo>
                  <a:lnTo>
                    <a:pt x="318" y="69"/>
                  </a:lnTo>
                  <a:lnTo>
                    <a:pt x="259" y="69"/>
                  </a:lnTo>
                  <a:lnTo>
                    <a:pt x="327" y="0"/>
                  </a:lnTo>
                  <a:lnTo>
                    <a:pt x="387" y="0"/>
                  </a:lnTo>
                  <a:lnTo>
                    <a:pt x="387" y="0"/>
                  </a:lnTo>
                  <a:close/>
                  <a:moveTo>
                    <a:pt x="287" y="0"/>
                  </a:moveTo>
                  <a:lnTo>
                    <a:pt x="228" y="0"/>
                  </a:lnTo>
                  <a:lnTo>
                    <a:pt x="159" y="69"/>
                  </a:lnTo>
                  <a:lnTo>
                    <a:pt x="218" y="69"/>
                  </a:lnTo>
                  <a:lnTo>
                    <a:pt x="287" y="0"/>
                  </a:lnTo>
                  <a:lnTo>
                    <a:pt x="287" y="0"/>
                  </a:lnTo>
                  <a:close/>
                  <a:moveTo>
                    <a:pt x="187" y="0"/>
                  </a:moveTo>
                  <a:lnTo>
                    <a:pt x="119" y="69"/>
                  </a:lnTo>
                  <a:lnTo>
                    <a:pt x="62" y="69"/>
                  </a:lnTo>
                  <a:lnTo>
                    <a:pt x="130" y="0"/>
                  </a:lnTo>
                  <a:lnTo>
                    <a:pt x="187" y="0"/>
                  </a:lnTo>
                  <a:lnTo>
                    <a:pt x="187" y="0"/>
                  </a:lnTo>
                  <a:close/>
                  <a:moveTo>
                    <a:pt x="88" y="0"/>
                  </a:moveTo>
                  <a:lnTo>
                    <a:pt x="31" y="0"/>
                  </a:lnTo>
                  <a:lnTo>
                    <a:pt x="0" y="31"/>
                  </a:lnTo>
                  <a:lnTo>
                    <a:pt x="0" y="69"/>
                  </a:lnTo>
                  <a:lnTo>
                    <a:pt x="19" y="69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BFC7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9" name="Freeform 6"/>
            <p:cNvSpPr>
              <a:spLocks noEditPoints="1"/>
            </p:cNvSpPr>
            <p:nvPr/>
          </p:nvSpPr>
          <p:spPr bwMode="auto">
            <a:xfrm>
              <a:off x="1543" y="1390"/>
              <a:ext cx="218" cy="604"/>
            </a:xfrm>
            <a:custGeom>
              <a:avLst/>
              <a:gdLst>
                <a:gd name="T0" fmla="*/ 0 w 218"/>
                <a:gd name="T1" fmla="*/ 604 h 604"/>
                <a:gd name="T2" fmla="*/ 21 w 218"/>
                <a:gd name="T3" fmla="*/ 604 h 604"/>
                <a:gd name="T4" fmla="*/ 218 w 218"/>
                <a:gd name="T5" fmla="*/ 404 h 604"/>
                <a:gd name="T6" fmla="*/ 218 w 218"/>
                <a:gd name="T7" fmla="*/ 347 h 604"/>
                <a:gd name="T8" fmla="*/ 0 w 218"/>
                <a:gd name="T9" fmla="*/ 566 h 604"/>
                <a:gd name="T10" fmla="*/ 0 w 218"/>
                <a:gd name="T11" fmla="*/ 604 h 604"/>
                <a:gd name="T12" fmla="*/ 0 w 218"/>
                <a:gd name="T13" fmla="*/ 604 h 604"/>
                <a:gd name="T14" fmla="*/ 62 w 218"/>
                <a:gd name="T15" fmla="*/ 604 h 604"/>
                <a:gd name="T16" fmla="*/ 218 w 218"/>
                <a:gd name="T17" fmla="*/ 447 h 604"/>
                <a:gd name="T18" fmla="*/ 218 w 218"/>
                <a:gd name="T19" fmla="*/ 504 h 604"/>
                <a:gd name="T20" fmla="*/ 121 w 218"/>
                <a:gd name="T21" fmla="*/ 604 h 604"/>
                <a:gd name="T22" fmla="*/ 62 w 218"/>
                <a:gd name="T23" fmla="*/ 604 h 604"/>
                <a:gd name="T24" fmla="*/ 62 w 218"/>
                <a:gd name="T25" fmla="*/ 604 h 604"/>
                <a:gd name="T26" fmla="*/ 161 w 218"/>
                <a:gd name="T27" fmla="*/ 604 h 604"/>
                <a:gd name="T28" fmla="*/ 218 w 218"/>
                <a:gd name="T29" fmla="*/ 544 h 604"/>
                <a:gd name="T30" fmla="*/ 218 w 218"/>
                <a:gd name="T31" fmla="*/ 604 h 604"/>
                <a:gd name="T32" fmla="*/ 161 w 218"/>
                <a:gd name="T33" fmla="*/ 604 h 604"/>
                <a:gd name="T34" fmla="*/ 161 w 218"/>
                <a:gd name="T35" fmla="*/ 604 h 604"/>
                <a:gd name="T36" fmla="*/ 218 w 218"/>
                <a:gd name="T37" fmla="*/ 307 h 604"/>
                <a:gd name="T38" fmla="*/ 0 w 218"/>
                <a:gd name="T39" fmla="*/ 525 h 604"/>
                <a:gd name="T40" fmla="*/ 0 w 218"/>
                <a:gd name="T41" fmla="*/ 466 h 604"/>
                <a:gd name="T42" fmla="*/ 218 w 218"/>
                <a:gd name="T43" fmla="*/ 247 h 604"/>
                <a:gd name="T44" fmla="*/ 218 w 218"/>
                <a:gd name="T45" fmla="*/ 307 h 604"/>
                <a:gd name="T46" fmla="*/ 218 w 218"/>
                <a:gd name="T47" fmla="*/ 307 h 604"/>
                <a:gd name="T48" fmla="*/ 218 w 218"/>
                <a:gd name="T49" fmla="*/ 207 h 604"/>
                <a:gd name="T50" fmla="*/ 0 w 218"/>
                <a:gd name="T51" fmla="*/ 425 h 604"/>
                <a:gd name="T52" fmla="*/ 0 w 218"/>
                <a:gd name="T53" fmla="*/ 366 h 604"/>
                <a:gd name="T54" fmla="*/ 218 w 218"/>
                <a:gd name="T55" fmla="*/ 148 h 604"/>
                <a:gd name="T56" fmla="*/ 218 w 218"/>
                <a:gd name="T57" fmla="*/ 207 h 604"/>
                <a:gd name="T58" fmla="*/ 218 w 218"/>
                <a:gd name="T59" fmla="*/ 207 h 604"/>
                <a:gd name="T60" fmla="*/ 218 w 218"/>
                <a:gd name="T61" fmla="*/ 107 h 604"/>
                <a:gd name="T62" fmla="*/ 218 w 218"/>
                <a:gd name="T63" fmla="*/ 48 h 604"/>
                <a:gd name="T64" fmla="*/ 0 w 218"/>
                <a:gd name="T65" fmla="*/ 266 h 604"/>
                <a:gd name="T66" fmla="*/ 0 w 218"/>
                <a:gd name="T67" fmla="*/ 326 h 604"/>
                <a:gd name="T68" fmla="*/ 218 w 218"/>
                <a:gd name="T69" fmla="*/ 107 h 604"/>
                <a:gd name="T70" fmla="*/ 218 w 218"/>
                <a:gd name="T71" fmla="*/ 107 h 604"/>
                <a:gd name="T72" fmla="*/ 218 w 218"/>
                <a:gd name="T73" fmla="*/ 8 h 604"/>
                <a:gd name="T74" fmla="*/ 218 w 218"/>
                <a:gd name="T75" fmla="*/ 0 h 604"/>
                <a:gd name="T76" fmla="*/ 168 w 218"/>
                <a:gd name="T77" fmla="*/ 0 h 604"/>
                <a:gd name="T78" fmla="*/ 0 w 218"/>
                <a:gd name="T79" fmla="*/ 167 h 604"/>
                <a:gd name="T80" fmla="*/ 0 w 218"/>
                <a:gd name="T81" fmla="*/ 226 h 604"/>
                <a:gd name="T82" fmla="*/ 218 w 218"/>
                <a:gd name="T83" fmla="*/ 8 h 604"/>
                <a:gd name="T84" fmla="*/ 218 w 218"/>
                <a:gd name="T85" fmla="*/ 8 h 604"/>
                <a:gd name="T86" fmla="*/ 128 w 218"/>
                <a:gd name="T87" fmla="*/ 0 h 604"/>
                <a:gd name="T88" fmla="*/ 0 w 218"/>
                <a:gd name="T89" fmla="*/ 126 h 604"/>
                <a:gd name="T90" fmla="*/ 0 w 218"/>
                <a:gd name="T91" fmla="*/ 67 h 604"/>
                <a:gd name="T92" fmla="*/ 69 w 218"/>
                <a:gd name="T93" fmla="*/ 0 h 604"/>
                <a:gd name="T94" fmla="*/ 128 w 218"/>
                <a:gd name="T95" fmla="*/ 0 h 604"/>
                <a:gd name="T96" fmla="*/ 128 w 218"/>
                <a:gd name="T97" fmla="*/ 0 h 604"/>
                <a:gd name="T98" fmla="*/ 28 w 218"/>
                <a:gd name="T99" fmla="*/ 0 h 604"/>
                <a:gd name="T100" fmla="*/ 0 w 218"/>
                <a:gd name="T101" fmla="*/ 27 h 604"/>
                <a:gd name="T102" fmla="*/ 0 w 218"/>
                <a:gd name="T103" fmla="*/ 0 h 604"/>
                <a:gd name="T104" fmla="*/ 28 w 218"/>
                <a:gd name="T105" fmla="*/ 0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18" h="604">
                  <a:moveTo>
                    <a:pt x="0" y="604"/>
                  </a:moveTo>
                  <a:lnTo>
                    <a:pt x="21" y="604"/>
                  </a:lnTo>
                  <a:lnTo>
                    <a:pt x="218" y="404"/>
                  </a:lnTo>
                  <a:lnTo>
                    <a:pt x="218" y="347"/>
                  </a:lnTo>
                  <a:lnTo>
                    <a:pt x="0" y="566"/>
                  </a:lnTo>
                  <a:lnTo>
                    <a:pt x="0" y="604"/>
                  </a:lnTo>
                  <a:lnTo>
                    <a:pt x="0" y="604"/>
                  </a:lnTo>
                  <a:close/>
                  <a:moveTo>
                    <a:pt x="62" y="604"/>
                  </a:moveTo>
                  <a:lnTo>
                    <a:pt x="218" y="447"/>
                  </a:lnTo>
                  <a:lnTo>
                    <a:pt x="218" y="504"/>
                  </a:lnTo>
                  <a:lnTo>
                    <a:pt x="121" y="604"/>
                  </a:lnTo>
                  <a:lnTo>
                    <a:pt x="62" y="604"/>
                  </a:lnTo>
                  <a:lnTo>
                    <a:pt x="62" y="604"/>
                  </a:lnTo>
                  <a:close/>
                  <a:moveTo>
                    <a:pt x="161" y="604"/>
                  </a:moveTo>
                  <a:lnTo>
                    <a:pt x="218" y="544"/>
                  </a:lnTo>
                  <a:lnTo>
                    <a:pt x="218" y="604"/>
                  </a:lnTo>
                  <a:lnTo>
                    <a:pt x="161" y="604"/>
                  </a:lnTo>
                  <a:lnTo>
                    <a:pt x="161" y="604"/>
                  </a:lnTo>
                  <a:close/>
                  <a:moveTo>
                    <a:pt x="218" y="307"/>
                  </a:moveTo>
                  <a:lnTo>
                    <a:pt x="0" y="525"/>
                  </a:lnTo>
                  <a:lnTo>
                    <a:pt x="0" y="466"/>
                  </a:lnTo>
                  <a:lnTo>
                    <a:pt x="218" y="247"/>
                  </a:lnTo>
                  <a:lnTo>
                    <a:pt x="218" y="307"/>
                  </a:lnTo>
                  <a:lnTo>
                    <a:pt x="218" y="307"/>
                  </a:lnTo>
                  <a:close/>
                  <a:moveTo>
                    <a:pt x="218" y="207"/>
                  </a:moveTo>
                  <a:lnTo>
                    <a:pt x="0" y="425"/>
                  </a:lnTo>
                  <a:lnTo>
                    <a:pt x="0" y="366"/>
                  </a:lnTo>
                  <a:lnTo>
                    <a:pt x="218" y="148"/>
                  </a:lnTo>
                  <a:lnTo>
                    <a:pt x="218" y="207"/>
                  </a:lnTo>
                  <a:lnTo>
                    <a:pt x="218" y="207"/>
                  </a:lnTo>
                  <a:close/>
                  <a:moveTo>
                    <a:pt x="218" y="107"/>
                  </a:moveTo>
                  <a:lnTo>
                    <a:pt x="218" y="48"/>
                  </a:lnTo>
                  <a:lnTo>
                    <a:pt x="0" y="266"/>
                  </a:lnTo>
                  <a:lnTo>
                    <a:pt x="0" y="326"/>
                  </a:lnTo>
                  <a:lnTo>
                    <a:pt x="218" y="107"/>
                  </a:lnTo>
                  <a:lnTo>
                    <a:pt x="218" y="107"/>
                  </a:lnTo>
                  <a:close/>
                  <a:moveTo>
                    <a:pt x="218" y="8"/>
                  </a:moveTo>
                  <a:lnTo>
                    <a:pt x="218" y="0"/>
                  </a:lnTo>
                  <a:lnTo>
                    <a:pt x="168" y="0"/>
                  </a:lnTo>
                  <a:lnTo>
                    <a:pt x="0" y="167"/>
                  </a:lnTo>
                  <a:lnTo>
                    <a:pt x="0" y="226"/>
                  </a:lnTo>
                  <a:lnTo>
                    <a:pt x="218" y="8"/>
                  </a:lnTo>
                  <a:lnTo>
                    <a:pt x="218" y="8"/>
                  </a:lnTo>
                  <a:close/>
                  <a:moveTo>
                    <a:pt x="128" y="0"/>
                  </a:moveTo>
                  <a:lnTo>
                    <a:pt x="0" y="126"/>
                  </a:lnTo>
                  <a:lnTo>
                    <a:pt x="0" y="67"/>
                  </a:lnTo>
                  <a:lnTo>
                    <a:pt x="69" y="0"/>
                  </a:lnTo>
                  <a:lnTo>
                    <a:pt x="128" y="0"/>
                  </a:lnTo>
                  <a:lnTo>
                    <a:pt x="128" y="0"/>
                  </a:lnTo>
                  <a:close/>
                  <a:moveTo>
                    <a:pt x="28" y="0"/>
                  </a:moveTo>
                  <a:lnTo>
                    <a:pt x="0" y="27"/>
                  </a:lnTo>
                  <a:lnTo>
                    <a:pt x="0" y="0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0" name="Freeform 7"/>
            <p:cNvSpPr>
              <a:spLocks noEditPoints="1"/>
            </p:cNvSpPr>
            <p:nvPr/>
          </p:nvSpPr>
          <p:spPr bwMode="auto">
            <a:xfrm>
              <a:off x="1052" y="1390"/>
              <a:ext cx="218" cy="604"/>
            </a:xfrm>
            <a:custGeom>
              <a:avLst/>
              <a:gdLst>
                <a:gd name="T0" fmla="*/ 0 w 218"/>
                <a:gd name="T1" fmla="*/ 604 h 604"/>
                <a:gd name="T2" fmla="*/ 16 w 218"/>
                <a:gd name="T3" fmla="*/ 604 h 604"/>
                <a:gd name="T4" fmla="*/ 218 w 218"/>
                <a:gd name="T5" fmla="*/ 399 h 604"/>
                <a:gd name="T6" fmla="*/ 218 w 218"/>
                <a:gd name="T7" fmla="*/ 340 h 604"/>
                <a:gd name="T8" fmla="*/ 0 w 218"/>
                <a:gd name="T9" fmla="*/ 558 h 604"/>
                <a:gd name="T10" fmla="*/ 0 w 218"/>
                <a:gd name="T11" fmla="*/ 604 h 604"/>
                <a:gd name="T12" fmla="*/ 0 w 218"/>
                <a:gd name="T13" fmla="*/ 604 h 604"/>
                <a:gd name="T14" fmla="*/ 57 w 218"/>
                <a:gd name="T15" fmla="*/ 604 h 604"/>
                <a:gd name="T16" fmla="*/ 218 w 218"/>
                <a:gd name="T17" fmla="*/ 440 h 604"/>
                <a:gd name="T18" fmla="*/ 218 w 218"/>
                <a:gd name="T19" fmla="*/ 499 h 604"/>
                <a:gd name="T20" fmla="*/ 114 w 218"/>
                <a:gd name="T21" fmla="*/ 604 h 604"/>
                <a:gd name="T22" fmla="*/ 57 w 218"/>
                <a:gd name="T23" fmla="*/ 604 h 604"/>
                <a:gd name="T24" fmla="*/ 57 w 218"/>
                <a:gd name="T25" fmla="*/ 604 h 604"/>
                <a:gd name="T26" fmla="*/ 156 w 218"/>
                <a:gd name="T27" fmla="*/ 604 h 604"/>
                <a:gd name="T28" fmla="*/ 218 w 218"/>
                <a:gd name="T29" fmla="*/ 539 h 604"/>
                <a:gd name="T30" fmla="*/ 218 w 218"/>
                <a:gd name="T31" fmla="*/ 599 h 604"/>
                <a:gd name="T32" fmla="*/ 213 w 218"/>
                <a:gd name="T33" fmla="*/ 604 h 604"/>
                <a:gd name="T34" fmla="*/ 156 w 218"/>
                <a:gd name="T35" fmla="*/ 604 h 604"/>
                <a:gd name="T36" fmla="*/ 156 w 218"/>
                <a:gd name="T37" fmla="*/ 604 h 604"/>
                <a:gd name="T38" fmla="*/ 218 w 218"/>
                <a:gd name="T39" fmla="*/ 300 h 604"/>
                <a:gd name="T40" fmla="*/ 0 w 218"/>
                <a:gd name="T41" fmla="*/ 518 h 604"/>
                <a:gd name="T42" fmla="*/ 0 w 218"/>
                <a:gd name="T43" fmla="*/ 459 h 604"/>
                <a:gd name="T44" fmla="*/ 218 w 218"/>
                <a:gd name="T45" fmla="*/ 240 h 604"/>
                <a:gd name="T46" fmla="*/ 218 w 218"/>
                <a:gd name="T47" fmla="*/ 300 h 604"/>
                <a:gd name="T48" fmla="*/ 218 w 218"/>
                <a:gd name="T49" fmla="*/ 300 h 604"/>
                <a:gd name="T50" fmla="*/ 218 w 218"/>
                <a:gd name="T51" fmla="*/ 200 h 604"/>
                <a:gd name="T52" fmla="*/ 0 w 218"/>
                <a:gd name="T53" fmla="*/ 418 h 604"/>
                <a:gd name="T54" fmla="*/ 0 w 218"/>
                <a:gd name="T55" fmla="*/ 361 h 604"/>
                <a:gd name="T56" fmla="*/ 218 w 218"/>
                <a:gd name="T57" fmla="*/ 141 h 604"/>
                <a:gd name="T58" fmla="*/ 218 w 218"/>
                <a:gd name="T59" fmla="*/ 200 h 604"/>
                <a:gd name="T60" fmla="*/ 218 w 218"/>
                <a:gd name="T61" fmla="*/ 200 h 604"/>
                <a:gd name="T62" fmla="*/ 218 w 218"/>
                <a:gd name="T63" fmla="*/ 100 h 604"/>
                <a:gd name="T64" fmla="*/ 218 w 218"/>
                <a:gd name="T65" fmla="*/ 43 h 604"/>
                <a:gd name="T66" fmla="*/ 0 w 218"/>
                <a:gd name="T67" fmla="*/ 262 h 604"/>
                <a:gd name="T68" fmla="*/ 0 w 218"/>
                <a:gd name="T69" fmla="*/ 319 h 604"/>
                <a:gd name="T70" fmla="*/ 218 w 218"/>
                <a:gd name="T71" fmla="*/ 100 h 604"/>
                <a:gd name="T72" fmla="*/ 218 w 218"/>
                <a:gd name="T73" fmla="*/ 100 h 604"/>
                <a:gd name="T74" fmla="*/ 218 w 218"/>
                <a:gd name="T75" fmla="*/ 0 h 604"/>
                <a:gd name="T76" fmla="*/ 218 w 218"/>
                <a:gd name="T77" fmla="*/ 0 h 604"/>
                <a:gd name="T78" fmla="*/ 161 w 218"/>
                <a:gd name="T79" fmla="*/ 0 h 604"/>
                <a:gd name="T80" fmla="*/ 0 w 218"/>
                <a:gd name="T81" fmla="*/ 162 h 604"/>
                <a:gd name="T82" fmla="*/ 0 w 218"/>
                <a:gd name="T83" fmla="*/ 219 h 604"/>
                <a:gd name="T84" fmla="*/ 218 w 218"/>
                <a:gd name="T85" fmla="*/ 0 h 604"/>
                <a:gd name="T86" fmla="*/ 218 w 218"/>
                <a:gd name="T87" fmla="*/ 0 h 604"/>
                <a:gd name="T88" fmla="*/ 121 w 218"/>
                <a:gd name="T89" fmla="*/ 0 h 604"/>
                <a:gd name="T90" fmla="*/ 0 w 218"/>
                <a:gd name="T91" fmla="*/ 122 h 604"/>
                <a:gd name="T92" fmla="*/ 0 w 218"/>
                <a:gd name="T93" fmla="*/ 62 h 604"/>
                <a:gd name="T94" fmla="*/ 64 w 218"/>
                <a:gd name="T95" fmla="*/ 0 h 604"/>
                <a:gd name="T96" fmla="*/ 121 w 218"/>
                <a:gd name="T97" fmla="*/ 0 h 604"/>
                <a:gd name="T98" fmla="*/ 121 w 218"/>
                <a:gd name="T99" fmla="*/ 0 h 604"/>
                <a:gd name="T100" fmla="*/ 21 w 218"/>
                <a:gd name="T101" fmla="*/ 0 h 604"/>
                <a:gd name="T102" fmla="*/ 0 w 218"/>
                <a:gd name="T103" fmla="*/ 22 h 604"/>
                <a:gd name="T104" fmla="*/ 0 w 218"/>
                <a:gd name="T105" fmla="*/ 0 h 604"/>
                <a:gd name="T106" fmla="*/ 21 w 218"/>
                <a:gd name="T107" fmla="*/ 0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18" h="604">
                  <a:moveTo>
                    <a:pt x="0" y="604"/>
                  </a:moveTo>
                  <a:lnTo>
                    <a:pt x="16" y="604"/>
                  </a:lnTo>
                  <a:lnTo>
                    <a:pt x="218" y="399"/>
                  </a:lnTo>
                  <a:lnTo>
                    <a:pt x="218" y="340"/>
                  </a:lnTo>
                  <a:lnTo>
                    <a:pt x="0" y="558"/>
                  </a:lnTo>
                  <a:lnTo>
                    <a:pt x="0" y="604"/>
                  </a:lnTo>
                  <a:lnTo>
                    <a:pt x="0" y="604"/>
                  </a:lnTo>
                  <a:close/>
                  <a:moveTo>
                    <a:pt x="57" y="604"/>
                  </a:moveTo>
                  <a:lnTo>
                    <a:pt x="218" y="440"/>
                  </a:lnTo>
                  <a:lnTo>
                    <a:pt x="218" y="499"/>
                  </a:lnTo>
                  <a:lnTo>
                    <a:pt x="114" y="604"/>
                  </a:lnTo>
                  <a:lnTo>
                    <a:pt x="57" y="604"/>
                  </a:lnTo>
                  <a:lnTo>
                    <a:pt x="57" y="604"/>
                  </a:lnTo>
                  <a:close/>
                  <a:moveTo>
                    <a:pt x="156" y="604"/>
                  </a:moveTo>
                  <a:lnTo>
                    <a:pt x="218" y="539"/>
                  </a:lnTo>
                  <a:lnTo>
                    <a:pt x="218" y="599"/>
                  </a:lnTo>
                  <a:lnTo>
                    <a:pt x="213" y="604"/>
                  </a:lnTo>
                  <a:lnTo>
                    <a:pt x="156" y="604"/>
                  </a:lnTo>
                  <a:lnTo>
                    <a:pt x="156" y="604"/>
                  </a:lnTo>
                  <a:close/>
                  <a:moveTo>
                    <a:pt x="218" y="300"/>
                  </a:moveTo>
                  <a:lnTo>
                    <a:pt x="0" y="518"/>
                  </a:lnTo>
                  <a:lnTo>
                    <a:pt x="0" y="459"/>
                  </a:lnTo>
                  <a:lnTo>
                    <a:pt x="218" y="240"/>
                  </a:lnTo>
                  <a:lnTo>
                    <a:pt x="218" y="300"/>
                  </a:lnTo>
                  <a:lnTo>
                    <a:pt x="218" y="300"/>
                  </a:lnTo>
                  <a:close/>
                  <a:moveTo>
                    <a:pt x="218" y="200"/>
                  </a:moveTo>
                  <a:lnTo>
                    <a:pt x="0" y="418"/>
                  </a:lnTo>
                  <a:lnTo>
                    <a:pt x="0" y="361"/>
                  </a:lnTo>
                  <a:lnTo>
                    <a:pt x="218" y="141"/>
                  </a:lnTo>
                  <a:lnTo>
                    <a:pt x="218" y="200"/>
                  </a:lnTo>
                  <a:lnTo>
                    <a:pt x="218" y="200"/>
                  </a:lnTo>
                  <a:close/>
                  <a:moveTo>
                    <a:pt x="218" y="100"/>
                  </a:moveTo>
                  <a:lnTo>
                    <a:pt x="218" y="43"/>
                  </a:lnTo>
                  <a:lnTo>
                    <a:pt x="0" y="262"/>
                  </a:lnTo>
                  <a:lnTo>
                    <a:pt x="0" y="319"/>
                  </a:lnTo>
                  <a:lnTo>
                    <a:pt x="218" y="100"/>
                  </a:lnTo>
                  <a:lnTo>
                    <a:pt x="218" y="100"/>
                  </a:lnTo>
                  <a:close/>
                  <a:moveTo>
                    <a:pt x="218" y="0"/>
                  </a:moveTo>
                  <a:lnTo>
                    <a:pt x="218" y="0"/>
                  </a:lnTo>
                  <a:lnTo>
                    <a:pt x="161" y="0"/>
                  </a:lnTo>
                  <a:lnTo>
                    <a:pt x="0" y="162"/>
                  </a:lnTo>
                  <a:lnTo>
                    <a:pt x="0" y="219"/>
                  </a:lnTo>
                  <a:lnTo>
                    <a:pt x="218" y="0"/>
                  </a:lnTo>
                  <a:lnTo>
                    <a:pt x="218" y="0"/>
                  </a:lnTo>
                  <a:close/>
                  <a:moveTo>
                    <a:pt x="121" y="0"/>
                  </a:moveTo>
                  <a:lnTo>
                    <a:pt x="0" y="122"/>
                  </a:lnTo>
                  <a:lnTo>
                    <a:pt x="0" y="62"/>
                  </a:lnTo>
                  <a:lnTo>
                    <a:pt x="64" y="0"/>
                  </a:lnTo>
                  <a:lnTo>
                    <a:pt x="121" y="0"/>
                  </a:lnTo>
                  <a:lnTo>
                    <a:pt x="121" y="0"/>
                  </a:lnTo>
                  <a:close/>
                  <a:moveTo>
                    <a:pt x="21" y="0"/>
                  </a:moveTo>
                  <a:lnTo>
                    <a:pt x="0" y="22"/>
                  </a:lnTo>
                  <a:lnTo>
                    <a:pt x="0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1" name="Freeform 8"/>
            <p:cNvSpPr>
              <a:spLocks noEditPoints="1"/>
            </p:cNvSpPr>
            <p:nvPr/>
          </p:nvSpPr>
          <p:spPr bwMode="auto">
            <a:xfrm>
              <a:off x="560" y="1390"/>
              <a:ext cx="219" cy="604"/>
            </a:xfrm>
            <a:custGeom>
              <a:avLst/>
              <a:gdLst>
                <a:gd name="T0" fmla="*/ 0 w 219"/>
                <a:gd name="T1" fmla="*/ 604 h 604"/>
                <a:gd name="T2" fmla="*/ 10 w 219"/>
                <a:gd name="T3" fmla="*/ 604 h 604"/>
                <a:gd name="T4" fmla="*/ 219 w 219"/>
                <a:gd name="T5" fmla="*/ 392 h 604"/>
                <a:gd name="T6" fmla="*/ 219 w 219"/>
                <a:gd name="T7" fmla="*/ 335 h 604"/>
                <a:gd name="T8" fmla="*/ 0 w 219"/>
                <a:gd name="T9" fmla="*/ 554 h 604"/>
                <a:gd name="T10" fmla="*/ 0 w 219"/>
                <a:gd name="T11" fmla="*/ 604 h 604"/>
                <a:gd name="T12" fmla="*/ 0 w 219"/>
                <a:gd name="T13" fmla="*/ 604 h 604"/>
                <a:gd name="T14" fmla="*/ 50 w 219"/>
                <a:gd name="T15" fmla="*/ 604 h 604"/>
                <a:gd name="T16" fmla="*/ 219 w 219"/>
                <a:gd name="T17" fmla="*/ 433 h 604"/>
                <a:gd name="T18" fmla="*/ 219 w 219"/>
                <a:gd name="T19" fmla="*/ 492 h 604"/>
                <a:gd name="T20" fmla="*/ 110 w 219"/>
                <a:gd name="T21" fmla="*/ 604 h 604"/>
                <a:gd name="T22" fmla="*/ 50 w 219"/>
                <a:gd name="T23" fmla="*/ 604 h 604"/>
                <a:gd name="T24" fmla="*/ 50 w 219"/>
                <a:gd name="T25" fmla="*/ 604 h 604"/>
                <a:gd name="T26" fmla="*/ 150 w 219"/>
                <a:gd name="T27" fmla="*/ 604 h 604"/>
                <a:gd name="T28" fmla="*/ 219 w 219"/>
                <a:gd name="T29" fmla="*/ 532 h 604"/>
                <a:gd name="T30" fmla="*/ 219 w 219"/>
                <a:gd name="T31" fmla="*/ 592 h 604"/>
                <a:gd name="T32" fmla="*/ 209 w 219"/>
                <a:gd name="T33" fmla="*/ 604 h 604"/>
                <a:gd name="T34" fmla="*/ 150 w 219"/>
                <a:gd name="T35" fmla="*/ 604 h 604"/>
                <a:gd name="T36" fmla="*/ 150 w 219"/>
                <a:gd name="T37" fmla="*/ 604 h 604"/>
                <a:gd name="T38" fmla="*/ 219 w 219"/>
                <a:gd name="T39" fmla="*/ 293 h 604"/>
                <a:gd name="T40" fmla="*/ 0 w 219"/>
                <a:gd name="T41" fmla="*/ 511 h 604"/>
                <a:gd name="T42" fmla="*/ 0 w 219"/>
                <a:gd name="T43" fmla="*/ 454 h 604"/>
                <a:gd name="T44" fmla="*/ 219 w 219"/>
                <a:gd name="T45" fmla="*/ 236 h 604"/>
                <a:gd name="T46" fmla="*/ 219 w 219"/>
                <a:gd name="T47" fmla="*/ 293 h 604"/>
                <a:gd name="T48" fmla="*/ 219 w 219"/>
                <a:gd name="T49" fmla="*/ 293 h 604"/>
                <a:gd name="T50" fmla="*/ 219 w 219"/>
                <a:gd name="T51" fmla="*/ 195 h 604"/>
                <a:gd name="T52" fmla="*/ 0 w 219"/>
                <a:gd name="T53" fmla="*/ 414 h 604"/>
                <a:gd name="T54" fmla="*/ 0 w 219"/>
                <a:gd name="T55" fmla="*/ 354 h 604"/>
                <a:gd name="T56" fmla="*/ 219 w 219"/>
                <a:gd name="T57" fmla="*/ 136 h 604"/>
                <a:gd name="T58" fmla="*/ 219 w 219"/>
                <a:gd name="T59" fmla="*/ 195 h 604"/>
                <a:gd name="T60" fmla="*/ 219 w 219"/>
                <a:gd name="T61" fmla="*/ 195 h 604"/>
                <a:gd name="T62" fmla="*/ 219 w 219"/>
                <a:gd name="T63" fmla="*/ 95 h 604"/>
                <a:gd name="T64" fmla="*/ 219 w 219"/>
                <a:gd name="T65" fmla="*/ 36 h 604"/>
                <a:gd name="T66" fmla="*/ 0 w 219"/>
                <a:gd name="T67" fmla="*/ 255 h 604"/>
                <a:gd name="T68" fmla="*/ 0 w 219"/>
                <a:gd name="T69" fmla="*/ 314 h 604"/>
                <a:gd name="T70" fmla="*/ 219 w 219"/>
                <a:gd name="T71" fmla="*/ 95 h 604"/>
                <a:gd name="T72" fmla="*/ 219 w 219"/>
                <a:gd name="T73" fmla="*/ 95 h 604"/>
                <a:gd name="T74" fmla="*/ 216 w 219"/>
                <a:gd name="T75" fmla="*/ 0 h 604"/>
                <a:gd name="T76" fmla="*/ 157 w 219"/>
                <a:gd name="T77" fmla="*/ 0 h 604"/>
                <a:gd name="T78" fmla="*/ 0 w 219"/>
                <a:gd name="T79" fmla="*/ 155 h 604"/>
                <a:gd name="T80" fmla="*/ 0 w 219"/>
                <a:gd name="T81" fmla="*/ 214 h 604"/>
                <a:gd name="T82" fmla="*/ 216 w 219"/>
                <a:gd name="T83" fmla="*/ 0 h 604"/>
                <a:gd name="T84" fmla="*/ 216 w 219"/>
                <a:gd name="T85" fmla="*/ 0 h 604"/>
                <a:gd name="T86" fmla="*/ 117 w 219"/>
                <a:gd name="T87" fmla="*/ 0 h 604"/>
                <a:gd name="T88" fmla="*/ 0 w 219"/>
                <a:gd name="T89" fmla="*/ 114 h 604"/>
                <a:gd name="T90" fmla="*/ 0 w 219"/>
                <a:gd name="T91" fmla="*/ 55 h 604"/>
                <a:gd name="T92" fmla="*/ 57 w 219"/>
                <a:gd name="T93" fmla="*/ 0 h 604"/>
                <a:gd name="T94" fmla="*/ 117 w 219"/>
                <a:gd name="T95" fmla="*/ 0 h 604"/>
                <a:gd name="T96" fmla="*/ 117 w 219"/>
                <a:gd name="T97" fmla="*/ 0 h 604"/>
                <a:gd name="T98" fmla="*/ 17 w 219"/>
                <a:gd name="T99" fmla="*/ 0 h 604"/>
                <a:gd name="T100" fmla="*/ 0 w 219"/>
                <a:gd name="T101" fmla="*/ 15 h 604"/>
                <a:gd name="T102" fmla="*/ 0 w 219"/>
                <a:gd name="T103" fmla="*/ 0 h 604"/>
                <a:gd name="T104" fmla="*/ 17 w 219"/>
                <a:gd name="T105" fmla="*/ 0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19" h="604">
                  <a:moveTo>
                    <a:pt x="0" y="604"/>
                  </a:moveTo>
                  <a:lnTo>
                    <a:pt x="10" y="604"/>
                  </a:lnTo>
                  <a:lnTo>
                    <a:pt x="219" y="392"/>
                  </a:lnTo>
                  <a:lnTo>
                    <a:pt x="219" y="335"/>
                  </a:lnTo>
                  <a:lnTo>
                    <a:pt x="0" y="554"/>
                  </a:lnTo>
                  <a:lnTo>
                    <a:pt x="0" y="604"/>
                  </a:lnTo>
                  <a:lnTo>
                    <a:pt x="0" y="604"/>
                  </a:lnTo>
                  <a:close/>
                  <a:moveTo>
                    <a:pt x="50" y="604"/>
                  </a:moveTo>
                  <a:lnTo>
                    <a:pt x="219" y="433"/>
                  </a:lnTo>
                  <a:lnTo>
                    <a:pt x="219" y="492"/>
                  </a:lnTo>
                  <a:lnTo>
                    <a:pt x="110" y="604"/>
                  </a:lnTo>
                  <a:lnTo>
                    <a:pt x="50" y="604"/>
                  </a:lnTo>
                  <a:lnTo>
                    <a:pt x="50" y="604"/>
                  </a:lnTo>
                  <a:close/>
                  <a:moveTo>
                    <a:pt x="150" y="604"/>
                  </a:moveTo>
                  <a:lnTo>
                    <a:pt x="219" y="532"/>
                  </a:lnTo>
                  <a:lnTo>
                    <a:pt x="219" y="592"/>
                  </a:lnTo>
                  <a:lnTo>
                    <a:pt x="209" y="604"/>
                  </a:lnTo>
                  <a:lnTo>
                    <a:pt x="150" y="604"/>
                  </a:lnTo>
                  <a:lnTo>
                    <a:pt x="150" y="604"/>
                  </a:lnTo>
                  <a:close/>
                  <a:moveTo>
                    <a:pt x="219" y="293"/>
                  </a:moveTo>
                  <a:lnTo>
                    <a:pt x="0" y="511"/>
                  </a:lnTo>
                  <a:lnTo>
                    <a:pt x="0" y="454"/>
                  </a:lnTo>
                  <a:lnTo>
                    <a:pt x="219" y="236"/>
                  </a:lnTo>
                  <a:lnTo>
                    <a:pt x="219" y="293"/>
                  </a:lnTo>
                  <a:lnTo>
                    <a:pt x="219" y="293"/>
                  </a:lnTo>
                  <a:close/>
                  <a:moveTo>
                    <a:pt x="219" y="195"/>
                  </a:moveTo>
                  <a:lnTo>
                    <a:pt x="0" y="414"/>
                  </a:lnTo>
                  <a:lnTo>
                    <a:pt x="0" y="354"/>
                  </a:lnTo>
                  <a:lnTo>
                    <a:pt x="219" y="136"/>
                  </a:lnTo>
                  <a:lnTo>
                    <a:pt x="219" y="195"/>
                  </a:lnTo>
                  <a:lnTo>
                    <a:pt x="219" y="195"/>
                  </a:lnTo>
                  <a:close/>
                  <a:moveTo>
                    <a:pt x="219" y="95"/>
                  </a:moveTo>
                  <a:lnTo>
                    <a:pt x="219" y="36"/>
                  </a:lnTo>
                  <a:lnTo>
                    <a:pt x="0" y="255"/>
                  </a:lnTo>
                  <a:lnTo>
                    <a:pt x="0" y="314"/>
                  </a:lnTo>
                  <a:lnTo>
                    <a:pt x="219" y="95"/>
                  </a:lnTo>
                  <a:lnTo>
                    <a:pt x="219" y="95"/>
                  </a:lnTo>
                  <a:close/>
                  <a:moveTo>
                    <a:pt x="216" y="0"/>
                  </a:moveTo>
                  <a:lnTo>
                    <a:pt x="157" y="0"/>
                  </a:lnTo>
                  <a:lnTo>
                    <a:pt x="0" y="155"/>
                  </a:lnTo>
                  <a:lnTo>
                    <a:pt x="0" y="214"/>
                  </a:lnTo>
                  <a:lnTo>
                    <a:pt x="216" y="0"/>
                  </a:lnTo>
                  <a:lnTo>
                    <a:pt x="216" y="0"/>
                  </a:lnTo>
                  <a:close/>
                  <a:moveTo>
                    <a:pt x="117" y="0"/>
                  </a:moveTo>
                  <a:lnTo>
                    <a:pt x="0" y="114"/>
                  </a:lnTo>
                  <a:lnTo>
                    <a:pt x="0" y="55"/>
                  </a:lnTo>
                  <a:lnTo>
                    <a:pt x="57" y="0"/>
                  </a:lnTo>
                  <a:lnTo>
                    <a:pt x="117" y="0"/>
                  </a:lnTo>
                  <a:lnTo>
                    <a:pt x="117" y="0"/>
                  </a:lnTo>
                  <a:close/>
                  <a:moveTo>
                    <a:pt x="17" y="0"/>
                  </a:moveTo>
                  <a:lnTo>
                    <a:pt x="0" y="15"/>
                  </a:lnTo>
                  <a:lnTo>
                    <a:pt x="0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2" name="Freeform 9"/>
            <p:cNvSpPr>
              <a:spLocks noEditPoints="1"/>
            </p:cNvSpPr>
            <p:nvPr/>
          </p:nvSpPr>
          <p:spPr bwMode="auto">
            <a:xfrm>
              <a:off x="515" y="1269"/>
              <a:ext cx="309" cy="88"/>
            </a:xfrm>
            <a:custGeom>
              <a:avLst/>
              <a:gdLst>
                <a:gd name="T0" fmla="*/ 283 w 309"/>
                <a:gd name="T1" fmla="*/ 0 h 88"/>
                <a:gd name="T2" fmla="*/ 223 w 309"/>
                <a:gd name="T3" fmla="*/ 0 h 88"/>
                <a:gd name="T4" fmla="*/ 136 w 309"/>
                <a:gd name="T5" fmla="*/ 88 h 88"/>
                <a:gd name="T6" fmla="*/ 195 w 309"/>
                <a:gd name="T7" fmla="*/ 88 h 88"/>
                <a:gd name="T8" fmla="*/ 283 w 309"/>
                <a:gd name="T9" fmla="*/ 0 h 88"/>
                <a:gd name="T10" fmla="*/ 283 w 309"/>
                <a:gd name="T11" fmla="*/ 0 h 88"/>
                <a:gd name="T12" fmla="*/ 183 w 309"/>
                <a:gd name="T13" fmla="*/ 0 h 88"/>
                <a:gd name="T14" fmla="*/ 95 w 309"/>
                <a:gd name="T15" fmla="*/ 88 h 88"/>
                <a:gd name="T16" fmla="*/ 36 w 309"/>
                <a:gd name="T17" fmla="*/ 88 h 88"/>
                <a:gd name="T18" fmla="*/ 124 w 309"/>
                <a:gd name="T19" fmla="*/ 0 h 88"/>
                <a:gd name="T20" fmla="*/ 183 w 309"/>
                <a:gd name="T21" fmla="*/ 0 h 88"/>
                <a:gd name="T22" fmla="*/ 183 w 309"/>
                <a:gd name="T23" fmla="*/ 0 h 88"/>
                <a:gd name="T24" fmla="*/ 83 w 309"/>
                <a:gd name="T25" fmla="*/ 0 h 88"/>
                <a:gd name="T26" fmla="*/ 24 w 309"/>
                <a:gd name="T27" fmla="*/ 0 h 88"/>
                <a:gd name="T28" fmla="*/ 0 w 309"/>
                <a:gd name="T29" fmla="*/ 24 h 88"/>
                <a:gd name="T30" fmla="*/ 0 w 309"/>
                <a:gd name="T31" fmla="*/ 81 h 88"/>
                <a:gd name="T32" fmla="*/ 83 w 309"/>
                <a:gd name="T33" fmla="*/ 0 h 88"/>
                <a:gd name="T34" fmla="*/ 83 w 309"/>
                <a:gd name="T35" fmla="*/ 0 h 88"/>
                <a:gd name="T36" fmla="*/ 235 w 309"/>
                <a:gd name="T37" fmla="*/ 88 h 88"/>
                <a:gd name="T38" fmla="*/ 309 w 309"/>
                <a:gd name="T39" fmla="*/ 12 h 88"/>
                <a:gd name="T40" fmla="*/ 309 w 309"/>
                <a:gd name="T41" fmla="*/ 72 h 88"/>
                <a:gd name="T42" fmla="*/ 295 w 309"/>
                <a:gd name="T43" fmla="*/ 88 h 88"/>
                <a:gd name="T44" fmla="*/ 235 w 309"/>
                <a:gd name="T4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09" h="88">
                  <a:moveTo>
                    <a:pt x="283" y="0"/>
                  </a:moveTo>
                  <a:lnTo>
                    <a:pt x="223" y="0"/>
                  </a:lnTo>
                  <a:lnTo>
                    <a:pt x="136" y="88"/>
                  </a:lnTo>
                  <a:lnTo>
                    <a:pt x="195" y="88"/>
                  </a:lnTo>
                  <a:lnTo>
                    <a:pt x="283" y="0"/>
                  </a:lnTo>
                  <a:lnTo>
                    <a:pt x="283" y="0"/>
                  </a:lnTo>
                  <a:close/>
                  <a:moveTo>
                    <a:pt x="183" y="0"/>
                  </a:moveTo>
                  <a:lnTo>
                    <a:pt x="95" y="88"/>
                  </a:lnTo>
                  <a:lnTo>
                    <a:pt x="36" y="88"/>
                  </a:lnTo>
                  <a:lnTo>
                    <a:pt x="124" y="0"/>
                  </a:lnTo>
                  <a:lnTo>
                    <a:pt x="183" y="0"/>
                  </a:lnTo>
                  <a:lnTo>
                    <a:pt x="183" y="0"/>
                  </a:lnTo>
                  <a:close/>
                  <a:moveTo>
                    <a:pt x="83" y="0"/>
                  </a:moveTo>
                  <a:lnTo>
                    <a:pt x="24" y="0"/>
                  </a:lnTo>
                  <a:lnTo>
                    <a:pt x="0" y="24"/>
                  </a:lnTo>
                  <a:lnTo>
                    <a:pt x="0" y="81"/>
                  </a:lnTo>
                  <a:lnTo>
                    <a:pt x="83" y="0"/>
                  </a:lnTo>
                  <a:lnTo>
                    <a:pt x="83" y="0"/>
                  </a:lnTo>
                  <a:close/>
                  <a:moveTo>
                    <a:pt x="235" y="88"/>
                  </a:moveTo>
                  <a:lnTo>
                    <a:pt x="309" y="12"/>
                  </a:lnTo>
                  <a:lnTo>
                    <a:pt x="309" y="72"/>
                  </a:lnTo>
                  <a:lnTo>
                    <a:pt x="295" y="88"/>
                  </a:lnTo>
                  <a:lnTo>
                    <a:pt x="235" y="88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3" name="Freeform 10"/>
            <p:cNvSpPr>
              <a:spLocks noEditPoints="1"/>
            </p:cNvSpPr>
            <p:nvPr/>
          </p:nvSpPr>
          <p:spPr bwMode="auto">
            <a:xfrm>
              <a:off x="1007" y="1269"/>
              <a:ext cx="308" cy="88"/>
            </a:xfrm>
            <a:custGeom>
              <a:avLst/>
              <a:gdLst>
                <a:gd name="T0" fmla="*/ 287 w 308"/>
                <a:gd name="T1" fmla="*/ 0 h 88"/>
                <a:gd name="T2" fmla="*/ 227 w 308"/>
                <a:gd name="T3" fmla="*/ 0 h 88"/>
                <a:gd name="T4" fmla="*/ 140 w 308"/>
                <a:gd name="T5" fmla="*/ 88 h 88"/>
                <a:gd name="T6" fmla="*/ 199 w 308"/>
                <a:gd name="T7" fmla="*/ 88 h 88"/>
                <a:gd name="T8" fmla="*/ 287 w 308"/>
                <a:gd name="T9" fmla="*/ 0 h 88"/>
                <a:gd name="T10" fmla="*/ 287 w 308"/>
                <a:gd name="T11" fmla="*/ 0 h 88"/>
                <a:gd name="T12" fmla="*/ 187 w 308"/>
                <a:gd name="T13" fmla="*/ 0 h 88"/>
                <a:gd name="T14" fmla="*/ 99 w 308"/>
                <a:gd name="T15" fmla="*/ 88 h 88"/>
                <a:gd name="T16" fmla="*/ 42 w 308"/>
                <a:gd name="T17" fmla="*/ 88 h 88"/>
                <a:gd name="T18" fmla="*/ 130 w 308"/>
                <a:gd name="T19" fmla="*/ 0 h 88"/>
                <a:gd name="T20" fmla="*/ 187 w 308"/>
                <a:gd name="T21" fmla="*/ 0 h 88"/>
                <a:gd name="T22" fmla="*/ 187 w 308"/>
                <a:gd name="T23" fmla="*/ 0 h 88"/>
                <a:gd name="T24" fmla="*/ 87 w 308"/>
                <a:gd name="T25" fmla="*/ 0 h 88"/>
                <a:gd name="T26" fmla="*/ 30 w 308"/>
                <a:gd name="T27" fmla="*/ 0 h 88"/>
                <a:gd name="T28" fmla="*/ 0 w 308"/>
                <a:gd name="T29" fmla="*/ 29 h 88"/>
                <a:gd name="T30" fmla="*/ 0 w 308"/>
                <a:gd name="T31" fmla="*/ 88 h 88"/>
                <a:gd name="T32" fmla="*/ 0 w 308"/>
                <a:gd name="T33" fmla="*/ 88 h 88"/>
                <a:gd name="T34" fmla="*/ 87 w 308"/>
                <a:gd name="T35" fmla="*/ 0 h 88"/>
                <a:gd name="T36" fmla="*/ 87 w 308"/>
                <a:gd name="T37" fmla="*/ 0 h 88"/>
                <a:gd name="T38" fmla="*/ 239 w 308"/>
                <a:gd name="T39" fmla="*/ 88 h 88"/>
                <a:gd name="T40" fmla="*/ 308 w 308"/>
                <a:gd name="T41" fmla="*/ 19 h 88"/>
                <a:gd name="T42" fmla="*/ 308 w 308"/>
                <a:gd name="T43" fmla="*/ 76 h 88"/>
                <a:gd name="T44" fmla="*/ 299 w 308"/>
                <a:gd name="T45" fmla="*/ 88 h 88"/>
                <a:gd name="T46" fmla="*/ 239 w 308"/>
                <a:gd name="T47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08" h="88">
                  <a:moveTo>
                    <a:pt x="287" y="0"/>
                  </a:moveTo>
                  <a:lnTo>
                    <a:pt x="227" y="0"/>
                  </a:lnTo>
                  <a:lnTo>
                    <a:pt x="140" y="88"/>
                  </a:lnTo>
                  <a:lnTo>
                    <a:pt x="199" y="88"/>
                  </a:lnTo>
                  <a:lnTo>
                    <a:pt x="287" y="0"/>
                  </a:lnTo>
                  <a:lnTo>
                    <a:pt x="287" y="0"/>
                  </a:lnTo>
                  <a:close/>
                  <a:moveTo>
                    <a:pt x="187" y="0"/>
                  </a:moveTo>
                  <a:lnTo>
                    <a:pt x="99" y="88"/>
                  </a:lnTo>
                  <a:lnTo>
                    <a:pt x="42" y="88"/>
                  </a:lnTo>
                  <a:lnTo>
                    <a:pt x="130" y="0"/>
                  </a:lnTo>
                  <a:lnTo>
                    <a:pt x="187" y="0"/>
                  </a:lnTo>
                  <a:lnTo>
                    <a:pt x="187" y="0"/>
                  </a:lnTo>
                  <a:close/>
                  <a:moveTo>
                    <a:pt x="87" y="0"/>
                  </a:moveTo>
                  <a:lnTo>
                    <a:pt x="30" y="0"/>
                  </a:lnTo>
                  <a:lnTo>
                    <a:pt x="0" y="29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87" y="0"/>
                  </a:lnTo>
                  <a:lnTo>
                    <a:pt x="87" y="0"/>
                  </a:lnTo>
                  <a:close/>
                  <a:moveTo>
                    <a:pt x="239" y="88"/>
                  </a:moveTo>
                  <a:lnTo>
                    <a:pt x="308" y="19"/>
                  </a:lnTo>
                  <a:lnTo>
                    <a:pt x="308" y="76"/>
                  </a:lnTo>
                  <a:lnTo>
                    <a:pt x="299" y="88"/>
                  </a:lnTo>
                  <a:lnTo>
                    <a:pt x="239" y="88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4" name="Freeform 11"/>
            <p:cNvSpPr>
              <a:spLocks noEditPoints="1"/>
            </p:cNvSpPr>
            <p:nvPr/>
          </p:nvSpPr>
          <p:spPr bwMode="auto">
            <a:xfrm>
              <a:off x="1498" y="1269"/>
              <a:ext cx="308" cy="88"/>
            </a:xfrm>
            <a:custGeom>
              <a:avLst/>
              <a:gdLst>
                <a:gd name="T0" fmla="*/ 292 w 308"/>
                <a:gd name="T1" fmla="*/ 0 h 88"/>
                <a:gd name="T2" fmla="*/ 235 w 308"/>
                <a:gd name="T3" fmla="*/ 0 h 88"/>
                <a:gd name="T4" fmla="*/ 147 w 308"/>
                <a:gd name="T5" fmla="*/ 88 h 88"/>
                <a:gd name="T6" fmla="*/ 204 w 308"/>
                <a:gd name="T7" fmla="*/ 88 h 88"/>
                <a:gd name="T8" fmla="*/ 292 w 308"/>
                <a:gd name="T9" fmla="*/ 0 h 88"/>
                <a:gd name="T10" fmla="*/ 292 w 308"/>
                <a:gd name="T11" fmla="*/ 0 h 88"/>
                <a:gd name="T12" fmla="*/ 194 w 308"/>
                <a:gd name="T13" fmla="*/ 0 h 88"/>
                <a:gd name="T14" fmla="*/ 107 w 308"/>
                <a:gd name="T15" fmla="*/ 88 h 88"/>
                <a:gd name="T16" fmla="*/ 47 w 308"/>
                <a:gd name="T17" fmla="*/ 88 h 88"/>
                <a:gd name="T18" fmla="*/ 135 w 308"/>
                <a:gd name="T19" fmla="*/ 0 h 88"/>
                <a:gd name="T20" fmla="*/ 194 w 308"/>
                <a:gd name="T21" fmla="*/ 0 h 88"/>
                <a:gd name="T22" fmla="*/ 194 w 308"/>
                <a:gd name="T23" fmla="*/ 0 h 88"/>
                <a:gd name="T24" fmla="*/ 95 w 308"/>
                <a:gd name="T25" fmla="*/ 0 h 88"/>
                <a:gd name="T26" fmla="*/ 35 w 308"/>
                <a:gd name="T27" fmla="*/ 0 h 88"/>
                <a:gd name="T28" fmla="*/ 0 w 308"/>
                <a:gd name="T29" fmla="*/ 36 h 88"/>
                <a:gd name="T30" fmla="*/ 0 w 308"/>
                <a:gd name="T31" fmla="*/ 88 h 88"/>
                <a:gd name="T32" fmla="*/ 7 w 308"/>
                <a:gd name="T33" fmla="*/ 88 h 88"/>
                <a:gd name="T34" fmla="*/ 95 w 308"/>
                <a:gd name="T35" fmla="*/ 0 h 88"/>
                <a:gd name="T36" fmla="*/ 95 w 308"/>
                <a:gd name="T37" fmla="*/ 0 h 88"/>
                <a:gd name="T38" fmla="*/ 247 w 308"/>
                <a:gd name="T39" fmla="*/ 88 h 88"/>
                <a:gd name="T40" fmla="*/ 308 w 308"/>
                <a:gd name="T41" fmla="*/ 24 h 88"/>
                <a:gd name="T42" fmla="*/ 308 w 308"/>
                <a:gd name="T43" fmla="*/ 84 h 88"/>
                <a:gd name="T44" fmla="*/ 304 w 308"/>
                <a:gd name="T45" fmla="*/ 88 h 88"/>
                <a:gd name="T46" fmla="*/ 247 w 308"/>
                <a:gd name="T47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08" h="88">
                  <a:moveTo>
                    <a:pt x="292" y="0"/>
                  </a:moveTo>
                  <a:lnTo>
                    <a:pt x="235" y="0"/>
                  </a:lnTo>
                  <a:lnTo>
                    <a:pt x="147" y="88"/>
                  </a:lnTo>
                  <a:lnTo>
                    <a:pt x="204" y="88"/>
                  </a:lnTo>
                  <a:lnTo>
                    <a:pt x="292" y="0"/>
                  </a:lnTo>
                  <a:lnTo>
                    <a:pt x="292" y="0"/>
                  </a:lnTo>
                  <a:close/>
                  <a:moveTo>
                    <a:pt x="194" y="0"/>
                  </a:moveTo>
                  <a:lnTo>
                    <a:pt x="107" y="88"/>
                  </a:lnTo>
                  <a:lnTo>
                    <a:pt x="47" y="88"/>
                  </a:lnTo>
                  <a:lnTo>
                    <a:pt x="135" y="0"/>
                  </a:lnTo>
                  <a:lnTo>
                    <a:pt x="194" y="0"/>
                  </a:lnTo>
                  <a:lnTo>
                    <a:pt x="194" y="0"/>
                  </a:lnTo>
                  <a:close/>
                  <a:moveTo>
                    <a:pt x="95" y="0"/>
                  </a:moveTo>
                  <a:lnTo>
                    <a:pt x="35" y="0"/>
                  </a:lnTo>
                  <a:lnTo>
                    <a:pt x="0" y="36"/>
                  </a:lnTo>
                  <a:lnTo>
                    <a:pt x="0" y="88"/>
                  </a:lnTo>
                  <a:lnTo>
                    <a:pt x="7" y="88"/>
                  </a:lnTo>
                  <a:lnTo>
                    <a:pt x="95" y="0"/>
                  </a:lnTo>
                  <a:lnTo>
                    <a:pt x="95" y="0"/>
                  </a:lnTo>
                  <a:close/>
                  <a:moveTo>
                    <a:pt x="247" y="88"/>
                  </a:moveTo>
                  <a:lnTo>
                    <a:pt x="308" y="24"/>
                  </a:lnTo>
                  <a:lnTo>
                    <a:pt x="308" y="84"/>
                  </a:lnTo>
                  <a:lnTo>
                    <a:pt x="304" y="88"/>
                  </a:lnTo>
                  <a:lnTo>
                    <a:pt x="247" y="88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5" name="Freeform 12"/>
            <p:cNvSpPr>
              <a:spLocks noEditPoints="1"/>
            </p:cNvSpPr>
            <p:nvPr/>
          </p:nvSpPr>
          <p:spPr bwMode="auto">
            <a:xfrm>
              <a:off x="1303" y="1269"/>
              <a:ext cx="207" cy="725"/>
            </a:xfrm>
            <a:custGeom>
              <a:avLst/>
              <a:gdLst>
                <a:gd name="T0" fmla="*/ 19 w 87"/>
                <a:gd name="T1" fmla="*/ 0 h 305"/>
                <a:gd name="T2" fmla="*/ 19 w 87"/>
                <a:gd name="T3" fmla="*/ 19 h 305"/>
                <a:gd name="T4" fmla="*/ 38 w 87"/>
                <a:gd name="T5" fmla="*/ 0 h 305"/>
                <a:gd name="T6" fmla="*/ 19 w 87"/>
                <a:gd name="T7" fmla="*/ 0 h 305"/>
                <a:gd name="T8" fmla="*/ 19 w 87"/>
                <a:gd name="T9" fmla="*/ 36 h 305"/>
                <a:gd name="T10" fmla="*/ 55 w 87"/>
                <a:gd name="T11" fmla="*/ 0 h 305"/>
                <a:gd name="T12" fmla="*/ 68 w 87"/>
                <a:gd name="T13" fmla="*/ 0 h 305"/>
                <a:gd name="T14" fmla="*/ 68 w 87"/>
                <a:gd name="T15" fmla="*/ 11 h 305"/>
                <a:gd name="T16" fmla="*/ 0 w 87"/>
                <a:gd name="T17" fmla="*/ 79 h 305"/>
                <a:gd name="T18" fmla="*/ 0 w 87"/>
                <a:gd name="T19" fmla="*/ 55 h 305"/>
                <a:gd name="T20" fmla="*/ 4 w 87"/>
                <a:gd name="T21" fmla="*/ 51 h 305"/>
                <a:gd name="T22" fmla="*/ 12 w 87"/>
                <a:gd name="T23" fmla="*/ 51 h 305"/>
                <a:gd name="T24" fmla="*/ 19 w 87"/>
                <a:gd name="T25" fmla="*/ 44 h 305"/>
                <a:gd name="T26" fmla="*/ 19 w 87"/>
                <a:gd name="T27" fmla="*/ 36 h 305"/>
                <a:gd name="T28" fmla="*/ 0 w 87"/>
                <a:gd name="T29" fmla="*/ 97 h 305"/>
                <a:gd name="T30" fmla="*/ 0 w 87"/>
                <a:gd name="T31" fmla="*/ 121 h 305"/>
                <a:gd name="T32" fmla="*/ 72 w 87"/>
                <a:gd name="T33" fmla="*/ 50 h 305"/>
                <a:gd name="T34" fmla="*/ 68 w 87"/>
                <a:gd name="T35" fmla="*/ 44 h 305"/>
                <a:gd name="T36" fmla="*/ 68 w 87"/>
                <a:gd name="T37" fmla="*/ 28 h 305"/>
                <a:gd name="T38" fmla="*/ 0 w 87"/>
                <a:gd name="T39" fmla="*/ 97 h 305"/>
                <a:gd name="T40" fmla="*/ 0 w 87"/>
                <a:gd name="T41" fmla="*/ 138 h 305"/>
                <a:gd name="T42" fmla="*/ 0 w 87"/>
                <a:gd name="T43" fmla="*/ 163 h 305"/>
                <a:gd name="T44" fmla="*/ 87 w 87"/>
                <a:gd name="T45" fmla="*/ 76 h 305"/>
                <a:gd name="T46" fmla="*/ 87 w 87"/>
                <a:gd name="T47" fmla="*/ 52 h 305"/>
                <a:gd name="T48" fmla="*/ 0 w 87"/>
                <a:gd name="T49" fmla="*/ 138 h 305"/>
                <a:gd name="T50" fmla="*/ 0 w 87"/>
                <a:gd name="T51" fmla="*/ 180 h 305"/>
                <a:gd name="T52" fmla="*/ 87 w 87"/>
                <a:gd name="T53" fmla="*/ 93 h 305"/>
                <a:gd name="T54" fmla="*/ 87 w 87"/>
                <a:gd name="T55" fmla="*/ 118 h 305"/>
                <a:gd name="T56" fmla="*/ 0 w 87"/>
                <a:gd name="T57" fmla="*/ 205 h 305"/>
                <a:gd name="T58" fmla="*/ 0 w 87"/>
                <a:gd name="T59" fmla="*/ 180 h 305"/>
                <a:gd name="T60" fmla="*/ 0 w 87"/>
                <a:gd name="T61" fmla="*/ 222 h 305"/>
                <a:gd name="T62" fmla="*/ 87 w 87"/>
                <a:gd name="T63" fmla="*/ 135 h 305"/>
                <a:gd name="T64" fmla="*/ 87 w 87"/>
                <a:gd name="T65" fmla="*/ 160 h 305"/>
                <a:gd name="T66" fmla="*/ 0 w 87"/>
                <a:gd name="T67" fmla="*/ 247 h 305"/>
                <a:gd name="T68" fmla="*/ 0 w 87"/>
                <a:gd name="T69" fmla="*/ 222 h 305"/>
                <a:gd name="T70" fmla="*/ 0 w 87"/>
                <a:gd name="T71" fmla="*/ 264 h 305"/>
                <a:gd name="T72" fmla="*/ 0 w 87"/>
                <a:gd name="T73" fmla="*/ 289 h 305"/>
                <a:gd name="T74" fmla="*/ 87 w 87"/>
                <a:gd name="T75" fmla="*/ 202 h 305"/>
                <a:gd name="T76" fmla="*/ 87 w 87"/>
                <a:gd name="T77" fmla="*/ 177 h 305"/>
                <a:gd name="T78" fmla="*/ 0 w 87"/>
                <a:gd name="T79" fmla="*/ 264 h 305"/>
                <a:gd name="T80" fmla="*/ 1 w 87"/>
                <a:gd name="T81" fmla="*/ 305 h 305"/>
                <a:gd name="T82" fmla="*/ 26 w 87"/>
                <a:gd name="T83" fmla="*/ 305 h 305"/>
                <a:gd name="T84" fmla="*/ 87 w 87"/>
                <a:gd name="T85" fmla="*/ 244 h 305"/>
                <a:gd name="T86" fmla="*/ 87 w 87"/>
                <a:gd name="T87" fmla="*/ 219 h 305"/>
                <a:gd name="T88" fmla="*/ 1 w 87"/>
                <a:gd name="T89" fmla="*/ 305 h 305"/>
                <a:gd name="T90" fmla="*/ 43 w 87"/>
                <a:gd name="T91" fmla="*/ 305 h 305"/>
                <a:gd name="T92" fmla="*/ 87 w 87"/>
                <a:gd name="T93" fmla="*/ 261 h 305"/>
                <a:gd name="T94" fmla="*/ 87 w 87"/>
                <a:gd name="T95" fmla="*/ 286 h 305"/>
                <a:gd name="T96" fmla="*/ 68 w 87"/>
                <a:gd name="T97" fmla="*/ 305 h 305"/>
                <a:gd name="T98" fmla="*/ 43 w 87"/>
                <a:gd name="T99" fmla="*/ 305 h 305"/>
                <a:gd name="T100" fmla="*/ 85 w 87"/>
                <a:gd name="T101" fmla="*/ 305 h 305"/>
                <a:gd name="T102" fmla="*/ 87 w 87"/>
                <a:gd name="T103" fmla="*/ 303 h 305"/>
                <a:gd name="T104" fmla="*/ 87 w 87"/>
                <a:gd name="T105" fmla="*/ 305 h 305"/>
                <a:gd name="T106" fmla="*/ 85 w 87"/>
                <a:gd name="T107" fmla="*/ 305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87" h="305">
                  <a:moveTo>
                    <a:pt x="19" y="0"/>
                  </a:moveTo>
                  <a:cubicBezTo>
                    <a:pt x="19" y="19"/>
                    <a:pt x="19" y="19"/>
                    <a:pt x="19" y="19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19" y="0"/>
                    <a:pt x="19" y="0"/>
                    <a:pt x="19" y="0"/>
                  </a:cubicBezTo>
                  <a:close/>
                  <a:moveTo>
                    <a:pt x="19" y="36"/>
                  </a:moveTo>
                  <a:cubicBezTo>
                    <a:pt x="55" y="0"/>
                    <a:pt x="55" y="0"/>
                    <a:pt x="55" y="0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68" y="11"/>
                    <a:pt x="68" y="11"/>
                    <a:pt x="68" y="11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4" y="51"/>
                    <a:pt x="4" y="51"/>
                    <a:pt x="4" y="51"/>
                  </a:cubicBezTo>
                  <a:cubicBezTo>
                    <a:pt x="12" y="51"/>
                    <a:pt x="12" y="51"/>
                    <a:pt x="12" y="51"/>
                  </a:cubicBezTo>
                  <a:cubicBezTo>
                    <a:pt x="16" y="51"/>
                    <a:pt x="19" y="47"/>
                    <a:pt x="19" y="44"/>
                  </a:cubicBezTo>
                  <a:cubicBezTo>
                    <a:pt x="19" y="36"/>
                    <a:pt x="19" y="36"/>
                    <a:pt x="19" y="36"/>
                  </a:cubicBezTo>
                  <a:close/>
                  <a:moveTo>
                    <a:pt x="0" y="97"/>
                  </a:moveTo>
                  <a:cubicBezTo>
                    <a:pt x="0" y="121"/>
                    <a:pt x="0" y="121"/>
                    <a:pt x="0" y="121"/>
                  </a:cubicBezTo>
                  <a:cubicBezTo>
                    <a:pt x="72" y="50"/>
                    <a:pt x="72" y="50"/>
                    <a:pt x="72" y="50"/>
                  </a:cubicBezTo>
                  <a:cubicBezTo>
                    <a:pt x="70" y="48"/>
                    <a:pt x="68" y="46"/>
                    <a:pt x="68" y="44"/>
                  </a:cubicBezTo>
                  <a:cubicBezTo>
                    <a:pt x="68" y="28"/>
                    <a:pt x="68" y="28"/>
                    <a:pt x="68" y="28"/>
                  </a:cubicBezTo>
                  <a:cubicBezTo>
                    <a:pt x="0" y="97"/>
                    <a:pt x="0" y="97"/>
                    <a:pt x="0" y="97"/>
                  </a:cubicBezTo>
                  <a:close/>
                  <a:moveTo>
                    <a:pt x="0" y="138"/>
                  </a:moveTo>
                  <a:cubicBezTo>
                    <a:pt x="0" y="163"/>
                    <a:pt x="0" y="163"/>
                    <a:pt x="0" y="163"/>
                  </a:cubicBezTo>
                  <a:cubicBezTo>
                    <a:pt x="87" y="76"/>
                    <a:pt x="87" y="76"/>
                    <a:pt x="87" y="76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0" y="138"/>
                    <a:pt x="0" y="138"/>
                    <a:pt x="0" y="138"/>
                  </a:cubicBezTo>
                  <a:close/>
                  <a:moveTo>
                    <a:pt x="0" y="180"/>
                  </a:moveTo>
                  <a:cubicBezTo>
                    <a:pt x="87" y="93"/>
                    <a:pt x="87" y="93"/>
                    <a:pt x="87" y="93"/>
                  </a:cubicBezTo>
                  <a:cubicBezTo>
                    <a:pt x="87" y="118"/>
                    <a:pt x="87" y="118"/>
                    <a:pt x="87" y="118"/>
                  </a:cubicBezTo>
                  <a:cubicBezTo>
                    <a:pt x="0" y="205"/>
                    <a:pt x="0" y="205"/>
                    <a:pt x="0" y="205"/>
                  </a:cubicBezTo>
                  <a:cubicBezTo>
                    <a:pt x="0" y="180"/>
                    <a:pt x="0" y="180"/>
                    <a:pt x="0" y="180"/>
                  </a:cubicBezTo>
                  <a:close/>
                  <a:moveTo>
                    <a:pt x="0" y="222"/>
                  </a:moveTo>
                  <a:cubicBezTo>
                    <a:pt x="87" y="135"/>
                    <a:pt x="87" y="135"/>
                    <a:pt x="87" y="135"/>
                  </a:cubicBezTo>
                  <a:cubicBezTo>
                    <a:pt x="87" y="160"/>
                    <a:pt x="87" y="160"/>
                    <a:pt x="87" y="160"/>
                  </a:cubicBezTo>
                  <a:cubicBezTo>
                    <a:pt x="0" y="247"/>
                    <a:pt x="0" y="247"/>
                    <a:pt x="0" y="247"/>
                  </a:cubicBezTo>
                  <a:cubicBezTo>
                    <a:pt x="0" y="222"/>
                    <a:pt x="0" y="222"/>
                    <a:pt x="0" y="222"/>
                  </a:cubicBezTo>
                  <a:close/>
                  <a:moveTo>
                    <a:pt x="0" y="264"/>
                  </a:moveTo>
                  <a:cubicBezTo>
                    <a:pt x="0" y="289"/>
                    <a:pt x="0" y="289"/>
                    <a:pt x="0" y="289"/>
                  </a:cubicBezTo>
                  <a:cubicBezTo>
                    <a:pt x="87" y="202"/>
                    <a:pt x="87" y="202"/>
                    <a:pt x="87" y="202"/>
                  </a:cubicBezTo>
                  <a:cubicBezTo>
                    <a:pt x="87" y="177"/>
                    <a:pt x="87" y="177"/>
                    <a:pt x="87" y="177"/>
                  </a:cubicBezTo>
                  <a:cubicBezTo>
                    <a:pt x="0" y="264"/>
                    <a:pt x="0" y="264"/>
                    <a:pt x="0" y="264"/>
                  </a:cubicBezTo>
                  <a:close/>
                  <a:moveTo>
                    <a:pt x="1" y="305"/>
                  </a:moveTo>
                  <a:cubicBezTo>
                    <a:pt x="26" y="305"/>
                    <a:pt x="26" y="305"/>
                    <a:pt x="26" y="305"/>
                  </a:cubicBezTo>
                  <a:cubicBezTo>
                    <a:pt x="87" y="244"/>
                    <a:pt x="87" y="244"/>
                    <a:pt x="87" y="244"/>
                  </a:cubicBezTo>
                  <a:cubicBezTo>
                    <a:pt x="87" y="219"/>
                    <a:pt x="87" y="219"/>
                    <a:pt x="87" y="219"/>
                  </a:cubicBezTo>
                  <a:cubicBezTo>
                    <a:pt x="1" y="305"/>
                    <a:pt x="1" y="305"/>
                    <a:pt x="1" y="305"/>
                  </a:cubicBezTo>
                  <a:close/>
                  <a:moveTo>
                    <a:pt x="43" y="305"/>
                  </a:moveTo>
                  <a:cubicBezTo>
                    <a:pt x="87" y="261"/>
                    <a:pt x="87" y="261"/>
                    <a:pt x="87" y="261"/>
                  </a:cubicBezTo>
                  <a:cubicBezTo>
                    <a:pt x="87" y="286"/>
                    <a:pt x="87" y="286"/>
                    <a:pt x="87" y="286"/>
                  </a:cubicBezTo>
                  <a:cubicBezTo>
                    <a:pt x="68" y="305"/>
                    <a:pt x="68" y="305"/>
                    <a:pt x="68" y="305"/>
                  </a:cubicBezTo>
                  <a:cubicBezTo>
                    <a:pt x="43" y="305"/>
                    <a:pt x="43" y="305"/>
                    <a:pt x="43" y="305"/>
                  </a:cubicBezTo>
                  <a:close/>
                  <a:moveTo>
                    <a:pt x="85" y="305"/>
                  </a:moveTo>
                  <a:cubicBezTo>
                    <a:pt x="87" y="303"/>
                    <a:pt x="87" y="303"/>
                    <a:pt x="87" y="303"/>
                  </a:cubicBezTo>
                  <a:cubicBezTo>
                    <a:pt x="87" y="305"/>
                    <a:pt x="87" y="305"/>
                    <a:pt x="87" y="305"/>
                  </a:cubicBezTo>
                  <a:lnTo>
                    <a:pt x="85" y="305"/>
                  </a:lnTo>
                  <a:close/>
                </a:path>
              </a:pathLst>
            </a:custGeom>
            <a:solidFill>
              <a:srgbClr val="91A2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6" name="Freeform 13"/>
            <p:cNvSpPr>
              <a:spLocks noEditPoints="1"/>
            </p:cNvSpPr>
            <p:nvPr/>
          </p:nvSpPr>
          <p:spPr bwMode="auto">
            <a:xfrm>
              <a:off x="812" y="1269"/>
              <a:ext cx="206" cy="725"/>
            </a:xfrm>
            <a:custGeom>
              <a:avLst/>
              <a:gdLst>
                <a:gd name="T0" fmla="*/ 19 w 87"/>
                <a:gd name="T1" fmla="*/ 0 h 305"/>
                <a:gd name="T2" fmla="*/ 19 w 87"/>
                <a:gd name="T3" fmla="*/ 16 h 305"/>
                <a:gd name="T4" fmla="*/ 36 w 87"/>
                <a:gd name="T5" fmla="*/ 0 h 305"/>
                <a:gd name="T6" fmla="*/ 19 w 87"/>
                <a:gd name="T7" fmla="*/ 0 h 305"/>
                <a:gd name="T8" fmla="*/ 19 w 87"/>
                <a:gd name="T9" fmla="*/ 33 h 305"/>
                <a:gd name="T10" fmla="*/ 53 w 87"/>
                <a:gd name="T11" fmla="*/ 0 h 305"/>
                <a:gd name="T12" fmla="*/ 69 w 87"/>
                <a:gd name="T13" fmla="*/ 0 h 305"/>
                <a:gd name="T14" fmla="*/ 69 w 87"/>
                <a:gd name="T15" fmla="*/ 9 h 305"/>
                <a:gd name="T16" fmla="*/ 0 w 87"/>
                <a:gd name="T17" fmla="*/ 77 h 305"/>
                <a:gd name="T18" fmla="*/ 0 w 87"/>
                <a:gd name="T19" fmla="*/ 52 h 305"/>
                <a:gd name="T20" fmla="*/ 2 w 87"/>
                <a:gd name="T21" fmla="*/ 51 h 305"/>
                <a:gd name="T22" fmla="*/ 12 w 87"/>
                <a:gd name="T23" fmla="*/ 51 h 305"/>
                <a:gd name="T24" fmla="*/ 19 w 87"/>
                <a:gd name="T25" fmla="*/ 44 h 305"/>
                <a:gd name="T26" fmla="*/ 19 w 87"/>
                <a:gd name="T27" fmla="*/ 33 h 305"/>
                <a:gd name="T28" fmla="*/ 0 w 87"/>
                <a:gd name="T29" fmla="*/ 94 h 305"/>
                <a:gd name="T30" fmla="*/ 0 w 87"/>
                <a:gd name="T31" fmla="*/ 119 h 305"/>
                <a:gd name="T32" fmla="*/ 71 w 87"/>
                <a:gd name="T33" fmla="*/ 48 h 305"/>
                <a:gd name="T34" fmla="*/ 69 w 87"/>
                <a:gd name="T35" fmla="*/ 44 h 305"/>
                <a:gd name="T36" fmla="*/ 69 w 87"/>
                <a:gd name="T37" fmla="*/ 26 h 305"/>
                <a:gd name="T38" fmla="*/ 0 w 87"/>
                <a:gd name="T39" fmla="*/ 94 h 305"/>
                <a:gd name="T40" fmla="*/ 0 w 87"/>
                <a:gd name="T41" fmla="*/ 136 h 305"/>
                <a:gd name="T42" fmla="*/ 0 w 87"/>
                <a:gd name="T43" fmla="*/ 160 h 305"/>
                <a:gd name="T44" fmla="*/ 87 w 87"/>
                <a:gd name="T45" fmla="*/ 74 h 305"/>
                <a:gd name="T46" fmla="*/ 87 w 87"/>
                <a:gd name="T47" fmla="*/ 51 h 305"/>
                <a:gd name="T48" fmla="*/ 86 w 87"/>
                <a:gd name="T49" fmla="*/ 51 h 305"/>
                <a:gd name="T50" fmla="*/ 0 w 87"/>
                <a:gd name="T51" fmla="*/ 136 h 305"/>
                <a:gd name="T52" fmla="*/ 0 w 87"/>
                <a:gd name="T53" fmla="*/ 178 h 305"/>
                <a:gd name="T54" fmla="*/ 87 w 87"/>
                <a:gd name="T55" fmla="*/ 91 h 305"/>
                <a:gd name="T56" fmla="*/ 87 w 87"/>
                <a:gd name="T57" fmla="*/ 115 h 305"/>
                <a:gd name="T58" fmla="*/ 0 w 87"/>
                <a:gd name="T59" fmla="*/ 202 h 305"/>
                <a:gd name="T60" fmla="*/ 0 w 87"/>
                <a:gd name="T61" fmla="*/ 178 h 305"/>
                <a:gd name="T62" fmla="*/ 0 w 87"/>
                <a:gd name="T63" fmla="*/ 220 h 305"/>
                <a:gd name="T64" fmla="*/ 87 w 87"/>
                <a:gd name="T65" fmla="*/ 133 h 305"/>
                <a:gd name="T66" fmla="*/ 87 w 87"/>
                <a:gd name="T67" fmla="*/ 157 h 305"/>
                <a:gd name="T68" fmla="*/ 0 w 87"/>
                <a:gd name="T69" fmla="*/ 244 h 305"/>
                <a:gd name="T70" fmla="*/ 0 w 87"/>
                <a:gd name="T71" fmla="*/ 220 h 305"/>
                <a:gd name="T72" fmla="*/ 0 w 87"/>
                <a:gd name="T73" fmla="*/ 261 h 305"/>
                <a:gd name="T74" fmla="*/ 0 w 87"/>
                <a:gd name="T75" fmla="*/ 286 h 305"/>
                <a:gd name="T76" fmla="*/ 87 w 87"/>
                <a:gd name="T77" fmla="*/ 199 h 305"/>
                <a:gd name="T78" fmla="*/ 87 w 87"/>
                <a:gd name="T79" fmla="*/ 175 h 305"/>
                <a:gd name="T80" fmla="*/ 0 w 87"/>
                <a:gd name="T81" fmla="*/ 261 h 305"/>
                <a:gd name="T82" fmla="*/ 0 w 87"/>
                <a:gd name="T83" fmla="*/ 303 h 305"/>
                <a:gd name="T84" fmla="*/ 0 w 87"/>
                <a:gd name="T85" fmla="*/ 305 h 305"/>
                <a:gd name="T86" fmla="*/ 24 w 87"/>
                <a:gd name="T87" fmla="*/ 305 h 305"/>
                <a:gd name="T88" fmla="*/ 87 w 87"/>
                <a:gd name="T89" fmla="*/ 241 h 305"/>
                <a:gd name="T90" fmla="*/ 87 w 87"/>
                <a:gd name="T91" fmla="*/ 216 h 305"/>
                <a:gd name="T92" fmla="*/ 0 w 87"/>
                <a:gd name="T93" fmla="*/ 303 h 305"/>
                <a:gd name="T94" fmla="*/ 41 w 87"/>
                <a:gd name="T95" fmla="*/ 305 h 305"/>
                <a:gd name="T96" fmla="*/ 87 w 87"/>
                <a:gd name="T97" fmla="*/ 258 h 305"/>
                <a:gd name="T98" fmla="*/ 87 w 87"/>
                <a:gd name="T99" fmla="*/ 283 h 305"/>
                <a:gd name="T100" fmla="*/ 66 w 87"/>
                <a:gd name="T101" fmla="*/ 305 h 305"/>
                <a:gd name="T102" fmla="*/ 41 w 87"/>
                <a:gd name="T103" fmla="*/ 305 h 305"/>
                <a:gd name="T104" fmla="*/ 83 w 87"/>
                <a:gd name="T105" fmla="*/ 305 h 305"/>
                <a:gd name="T106" fmla="*/ 87 w 87"/>
                <a:gd name="T107" fmla="*/ 300 h 305"/>
                <a:gd name="T108" fmla="*/ 87 w 87"/>
                <a:gd name="T109" fmla="*/ 305 h 305"/>
                <a:gd name="T110" fmla="*/ 83 w 87"/>
                <a:gd name="T111" fmla="*/ 305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7" h="305">
                  <a:moveTo>
                    <a:pt x="19" y="0"/>
                  </a:moveTo>
                  <a:cubicBezTo>
                    <a:pt x="19" y="16"/>
                    <a:pt x="19" y="16"/>
                    <a:pt x="19" y="16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19" y="0"/>
                    <a:pt x="19" y="0"/>
                    <a:pt x="19" y="0"/>
                  </a:cubicBezTo>
                  <a:close/>
                  <a:moveTo>
                    <a:pt x="19" y="33"/>
                  </a:moveTo>
                  <a:cubicBezTo>
                    <a:pt x="53" y="0"/>
                    <a:pt x="53" y="0"/>
                    <a:pt x="53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69" y="9"/>
                    <a:pt x="69" y="9"/>
                    <a:pt x="69" y="9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2" y="51"/>
                    <a:pt x="2" y="51"/>
                    <a:pt x="2" y="51"/>
                  </a:cubicBezTo>
                  <a:cubicBezTo>
                    <a:pt x="12" y="51"/>
                    <a:pt x="12" y="51"/>
                    <a:pt x="12" y="51"/>
                  </a:cubicBezTo>
                  <a:cubicBezTo>
                    <a:pt x="16" y="51"/>
                    <a:pt x="19" y="47"/>
                    <a:pt x="19" y="44"/>
                  </a:cubicBezTo>
                  <a:cubicBezTo>
                    <a:pt x="19" y="33"/>
                    <a:pt x="19" y="33"/>
                    <a:pt x="19" y="33"/>
                  </a:cubicBezTo>
                  <a:close/>
                  <a:moveTo>
                    <a:pt x="0" y="94"/>
                  </a:moveTo>
                  <a:cubicBezTo>
                    <a:pt x="0" y="119"/>
                    <a:pt x="0" y="119"/>
                    <a:pt x="0" y="119"/>
                  </a:cubicBezTo>
                  <a:cubicBezTo>
                    <a:pt x="71" y="48"/>
                    <a:pt x="71" y="48"/>
                    <a:pt x="71" y="48"/>
                  </a:cubicBezTo>
                  <a:cubicBezTo>
                    <a:pt x="69" y="47"/>
                    <a:pt x="69" y="46"/>
                    <a:pt x="69" y="44"/>
                  </a:cubicBezTo>
                  <a:cubicBezTo>
                    <a:pt x="69" y="26"/>
                    <a:pt x="69" y="26"/>
                    <a:pt x="69" y="26"/>
                  </a:cubicBezTo>
                  <a:cubicBezTo>
                    <a:pt x="0" y="94"/>
                    <a:pt x="0" y="94"/>
                    <a:pt x="0" y="94"/>
                  </a:cubicBezTo>
                  <a:close/>
                  <a:moveTo>
                    <a:pt x="0" y="136"/>
                  </a:moveTo>
                  <a:cubicBezTo>
                    <a:pt x="0" y="160"/>
                    <a:pt x="0" y="160"/>
                    <a:pt x="0" y="160"/>
                  </a:cubicBezTo>
                  <a:cubicBezTo>
                    <a:pt x="87" y="74"/>
                    <a:pt x="87" y="74"/>
                    <a:pt x="87" y="74"/>
                  </a:cubicBezTo>
                  <a:cubicBezTo>
                    <a:pt x="87" y="51"/>
                    <a:pt x="87" y="51"/>
                    <a:pt x="87" y="51"/>
                  </a:cubicBezTo>
                  <a:cubicBezTo>
                    <a:pt x="86" y="51"/>
                    <a:pt x="86" y="51"/>
                    <a:pt x="86" y="51"/>
                  </a:cubicBezTo>
                  <a:cubicBezTo>
                    <a:pt x="0" y="136"/>
                    <a:pt x="0" y="136"/>
                    <a:pt x="0" y="136"/>
                  </a:cubicBezTo>
                  <a:close/>
                  <a:moveTo>
                    <a:pt x="0" y="178"/>
                  </a:moveTo>
                  <a:cubicBezTo>
                    <a:pt x="87" y="91"/>
                    <a:pt x="87" y="91"/>
                    <a:pt x="87" y="91"/>
                  </a:cubicBezTo>
                  <a:cubicBezTo>
                    <a:pt x="87" y="115"/>
                    <a:pt x="87" y="115"/>
                    <a:pt x="87" y="115"/>
                  </a:cubicBezTo>
                  <a:cubicBezTo>
                    <a:pt x="0" y="202"/>
                    <a:pt x="0" y="202"/>
                    <a:pt x="0" y="202"/>
                  </a:cubicBezTo>
                  <a:cubicBezTo>
                    <a:pt x="0" y="178"/>
                    <a:pt x="0" y="178"/>
                    <a:pt x="0" y="178"/>
                  </a:cubicBezTo>
                  <a:close/>
                  <a:moveTo>
                    <a:pt x="0" y="220"/>
                  </a:moveTo>
                  <a:cubicBezTo>
                    <a:pt x="87" y="133"/>
                    <a:pt x="87" y="133"/>
                    <a:pt x="87" y="133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0" y="244"/>
                    <a:pt x="0" y="244"/>
                    <a:pt x="0" y="244"/>
                  </a:cubicBezTo>
                  <a:cubicBezTo>
                    <a:pt x="0" y="220"/>
                    <a:pt x="0" y="220"/>
                    <a:pt x="0" y="220"/>
                  </a:cubicBezTo>
                  <a:close/>
                  <a:moveTo>
                    <a:pt x="0" y="261"/>
                  </a:moveTo>
                  <a:cubicBezTo>
                    <a:pt x="0" y="286"/>
                    <a:pt x="0" y="286"/>
                    <a:pt x="0" y="286"/>
                  </a:cubicBezTo>
                  <a:cubicBezTo>
                    <a:pt x="87" y="199"/>
                    <a:pt x="87" y="199"/>
                    <a:pt x="87" y="199"/>
                  </a:cubicBezTo>
                  <a:cubicBezTo>
                    <a:pt x="87" y="175"/>
                    <a:pt x="87" y="175"/>
                    <a:pt x="87" y="175"/>
                  </a:cubicBezTo>
                  <a:cubicBezTo>
                    <a:pt x="0" y="261"/>
                    <a:pt x="0" y="261"/>
                    <a:pt x="0" y="261"/>
                  </a:cubicBezTo>
                  <a:close/>
                  <a:moveTo>
                    <a:pt x="0" y="303"/>
                  </a:moveTo>
                  <a:cubicBezTo>
                    <a:pt x="0" y="305"/>
                    <a:pt x="0" y="305"/>
                    <a:pt x="0" y="305"/>
                  </a:cubicBezTo>
                  <a:cubicBezTo>
                    <a:pt x="24" y="305"/>
                    <a:pt x="24" y="305"/>
                    <a:pt x="24" y="305"/>
                  </a:cubicBezTo>
                  <a:cubicBezTo>
                    <a:pt x="87" y="241"/>
                    <a:pt x="87" y="241"/>
                    <a:pt x="87" y="241"/>
                  </a:cubicBezTo>
                  <a:cubicBezTo>
                    <a:pt x="87" y="216"/>
                    <a:pt x="87" y="216"/>
                    <a:pt x="87" y="216"/>
                  </a:cubicBezTo>
                  <a:cubicBezTo>
                    <a:pt x="0" y="303"/>
                    <a:pt x="0" y="303"/>
                    <a:pt x="0" y="303"/>
                  </a:cubicBezTo>
                  <a:close/>
                  <a:moveTo>
                    <a:pt x="41" y="305"/>
                  </a:moveTo>
                  <a:cubicBezTo>
                    <a:pt x="87" y="258"/>
                    <a:pt x="87" y="258"/>
                    <a:pt x="87" y="258"/>
                  </a:cubicBezTo>
                  <a:cubicBezTo>
                    <a:pt x="87" y="283"/>
                    <a:pt x="87" y="283"/>
                    <a:pt x="87" y="283"/>
                  </a:cubicBezTo>
                  <a:cubicBezTo>
                    <a:pt x="66" y="305"/>
                    <a:pt x="66" y="305"/>
                    <a:pt x="66" y="305"/>
                  </a:cubicBezTo>
                  <a:cubicBezTo>
                    <a:pt x="41" y="305"/>
                    <a:pt x="41" y="305"/>
                    <a:pt x="41" y="305"/>
                  </a:cubicBezTo>
                  <a:close/>
                  <a:moveTo>
                    <a:pt x="83" y="305"/>
                  </a:moveTo>
                  <a:cubicBezTo>
                    <a:pt x="87" y="300"/>
                    <a:pt x="87" y="300"/>
                    <a:pt x="87" y="300"/>
                  </a:cubicBezTo>
                  <a:cubicBezTo>
                    <a:pt x="87" y="305"/>
                    <a:pt x="87" y="305"/>
                    <a:pt x="87" y="305"/>
                  </a:cubicBezTo>
                  <a:lnTo>
                    <a:pt x="83" y="305"/>
                  </a:lnTo>
                  <a:close/>
                </a:path>
              </a:pathLst>
            </a:custGeom>
            <a:solidFill>
              <a:srgbClr val="91A2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7" name="Freeform 14"/>
            <p:cNvSpPr>
              <a:spLocks noEditPoints="1"/>
            </p:cNvSpPr>
            <p:nvPr/>
          </p:nvSpPr>
          <p:spPr bwMode="auto">
            <a:xfrm>
              <a:off x="449" y="830"/>
              <a:ext cx="1426" cy="406"/>
            </a:xfrm>
            <a:custGeom>
              <a:avLst/>
              <a:gdLst>
                <a:gd name="T0" fmla="*/ 83 w 1426"/>
                <a:gd name="T1" fmla="*/ 406 h 406"/>
                <a:gd name="T2" fmla="*/ 183 w 1426"/>
                <a:gd name="T3" fmla="*/ 247 h 406"/>
                <a:gd name="T4" fmla="*/ 24 w 1426"/>
                <a:gd name="T5" fmla="*/ 406 h 406"/>
                <a:gd name="T6" fmla="*/ 375 w 1426"/>
                <a:gd name="T7" fmla="*/ 155 h 406"/>
                <a:gd name="T8" fmla="*/ 183 w 1426"/>
                <a:gd name="T9" fmla="*/ 406 h 406"/>
                <a:gd name="T10" fmla="*/ 123 w 1426"/>
                <a:gd name="T11" fmla="*/ 406 h 406"/>
                <a:gd name="T12" fmla="*/ 567 w 1426"/>
                <a:gd name="T13" fmla="*/ 62 h 406"/>
                <a:gd name="T14" fmla="*/ 282 w 1426"/>
                <a:gd name="T15" fmla="*/ 406 h 406"/>
                <a:gd name="T16" fmla="*/ 223 w 1426"/>
                <a:gd name="T17" fmla="*/ 406 h 406"/>
                <a:gd name="T18" fmla="*/ 382 w 1426"/>
                <a:gd name="T19" fmla="*/ 406 h 406"/>
                <a:gd name="T20" fmla="*/ 728 w 1426"/>
                <a:gd name="T21" fmla="*/ 0 h 406"/>
                <a:gd name="T22" fmla="*/ 323 w 1426"/>
                <a:gd name="T23" fmla="*/ 406 h 406"/>
                <a:gd name="T24" fmla="*/ 482 w 1426"/>
                <a:gd name="T25" fmla="*/ 406 h 406"/>
                <a:gd name="T26" fmla="*/ 795 w 1426"/>
                <a:gd name="T27" fmla="*/ 31 h 406"/>
                <a:gd name="T28" fmla="*/ 422 w 1426"/>
                <a:gd name="T29" fmla="*/ 406 h 406"/>
                <a:gd name="T30" fmla="*/ 579 w 1426"/>
                <a:gd name="T31" fmla="*/ 406 h 406"/>
                <a:gd name="T32" fmla="*/ 864 w 1426"/>
                <a:gd name="T33" fmla="*/ 64 h 406"/>
                <a:gd name="T34" fmla="*/ 522 w 1426"/>
                <a:gd name="T35" fmla="*/ 406 h 406"/>
                <a:gd name="T36" fmla="*/ 679 w 1426"/>
                <a:gd name="T37" fmla="*/ 406 h 406"/>
                <a:gd name="T38" fmla="*/ 930 w 1426"/>
                <a:gd name="T39" fmla="*/ 98 h 406"/>
                <a:gd name="T40" fmla="*/ 622 w 1426"/>
                <a:gd name="T41" fmla="*/ 406 h 406"/>
                <a:gd name="T42" fmla="*/ 997 w 1426"/>
                <a:gd name="T43" fmla="*/ 128 h 406"/>
                <a:gd name="T44" fmla="*/ 778 w 1426"/>
                <a:gd name="T45" fmla="*/ 406 h 406"/>
                <a:gd name="T46" fmla="*/ 719 w 1426"/>
                <a:gd name="T47" fmla="*/ 406 h 406"/>
                <a:gd name="T48" fmla="*/ 1063 w 1426"/>
                <a:gd name="T49" fmla="*/ 162 h 406"/>
                <a:gd name="T50" fmla="*/ 878 w 1426"/>
                <a:gd name="T51" fmla="*/ 406 h 406"/>
                <a:gd name="T52" fmla="*/ 819 w 1426"/>
                <a:gd name="T53" fmla="*/ 406 h 406"/>
                <a:gd name="T54" fmla="*/ 1132 w 1426"/>
                <a:gd name="T55" fmla="*/ 193 h 406"/>
                <a:gd name="T56" fmla="*/ 978 w 1426"/>
                <a:gd name="T57" fmla="*/ 406 h 406"/>
                <a:gd name="T58" fmla="*/ 918 w 1426"/>
                <a:gd name="T59" fmla="*/ 406 h 406"/>
                <a:gd name="T60" fmla="*/ 1077 w 1426"/>
                <a:gd name="T61" fmla="*/ 406 h 406"/>
                <a:gd name="T62" fmla="*/ 1198 w 1426"/>
                <a:gd name="T63" fmla="*/ 226 h 406"/>
                <a:gd name="T64" fmla="*/ 1018 w 1426"/>
                <a:gd name="T65" fmla="*/ 406 h 406"/>
                <a:gd name="T66" fmla="*/ 1177 w 1426"/>
                <a:gd name="T67" fmla="*/ 406 h 406"/>
                <a:gd name="T68" fmla="*/ 1265 w 1426"/>
                <a:gd name="T69" fmla="*/ 259 h 406"/>
                <a:gd name="T70" fmla="*/ 1118 w 1426"/>
                <a:gd name="T71" fmla="*/ 406 h 406"/>
                <a:gd name="T72" fmla="*/ 1331 w 1426"/>
                <a:gd name="T73" fmla="*/ 290 h 406"/>
                <a:gd name="T74" fmla="*/ 1274 w 1426"/>
                <a:gd name="T75" fmla="*/ 406 h 406"/>
                <a:gd name="T76" fmla="*/ 1217 w 1426"/>
                <a:gd name="T77" fmla="*/ 406 h 406"/>
                <a:gd name="T78" fmla="*/ 1374 w 1426"/>
                <a:gd name="T79" fmla="*/ 406 h 406"/>
                <a:gd name="T80" fmla="*/ 1426 w 1426"/>
                <a:gd name="T81" fmla="*/ 335 h 406"/>
                <a:gd name="T82" fmla="*/ 1317 w 1426"/>
                <a:gd name="T83" fmla="*/ 406 h 406"/>
                <a:gd name="T84" fmla="*/ 1417 w 1426"/>
                <a:gd name="T85" fmla="*/ 406 h 406"/>
                <a:gd name="T86" fmla="*/ 1426 w 1426"/>
                <a:gd name="T87" fmla="*/ 406 h 406"/>
                <a:gd name="T88" fmla="*/ 1417 w 1426"/>
                <a:gd name="T89" fmla="*/ 406 h 406"/>
                <a:gd name="T90" fmla="*/ 0 w 1426"/>
                <a:gd name="T91" fmla="*/ 390 h 406"/>
                <a:gd name="T92" fmla="*/ 104 w 1426"/>
                <a:gd name="T93" fmla="*/ 28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426" h="406">
                  <a:moveTo>
                    <a:pt x="24" y="406"/>
                  </a:moveTo>
                  <a:lnTo>
                    <a:pt x="83" y="406"/>
                  </a:lnTo>
                  <a:lnTo>
                    <a:pt x="297" y="193"/>
                  </a:lnTo>
                  <a:lnTo>
                    <a:pt x="183" y="247"/>
                  </a:lnTo>
                  <a:lnTo>
                    <a:pt x="24" y="406"/>
                  </a:lnTo>
                  <a:lnTo>
                    <a:pt x="24" y="406"/>
                  </a:lnTo>
                  <a:close/>
                  <a:moveTo>
                    <a:pt x="123" y="406"/>
                  </a:moveTo>
                  <a:lnTo>
                    <a:pt x="375" y="155"/>
                  </a:lnTo>
                  <a:lnTo>
                    <a:pt x="489" y="100"/>
                  </a:lnTo>
                  <a:lnTo>
                    <a:pt x="183" y="406"/>
                  </a:lnTo>
                  <a:lnTo>
                    <a:pt x="123" y="406"/>
                  </a:lnTo>
                  <a:lnTo>
                    <a:pt x="123" y="406"/>
                  </a:lnTo>
                  <a:close/>
                  <a:moveTo>
                    <a:pt x="223" y="406"/>
                  </a:moveTo>
                  <a:lnTo>
                    <a:pt x="567" y="62"/>
                  </a:lnTo>
                  <a:lnTo>
                    <a:pt x="681" y="7"/>
                  </a:lnTo>
                  <a:lnTo>
                    <a:pt x="282" y="406"/>
                  </a:lnTo>
                  <a:lnTo>
                    <a:pt x="223" y="406"/>
                  </a:lnTo>
                  <a:lnTo>
                    <a:pt x="223" y="406"/>
                  </a:lnTo>
                  <a:close/>
                  <a:moveTo>
                    <a:pt x="323" y="406"/>
                  </a:moveTo>
                  <a:lnTo>
                    <a:pt x="382" y="406"/>
                  </a:lnTo>
                  <a:lnTo>
                    <a:pt x="769" y="19"/>
                  </a:lnTo>
                  <a:lnTo>
                    <a:pt x="728" y="0"/>
                  </a:lnTo>
                  <a:lnTo>
                    <a:pt x="323" y="406"/>
                  </a:lnTo>
                  <a:lnTo>
                    <a:pt x="323" y="406"/>
                  </a:lnTo>
                  <a:close/>
                  <a:moveTo>
                    <a:pt x="422" y="406"/>
                  </a:moveTo>
                  <a:lnTo>
                    <a:pt x="482" y="406"/>
                  </a:lnTo>
                  <a:lnTo>
                    <a:pt x="835" y="50"/>
                  </a:lnTo>
                  <a:lnTo>
                    <a:pt x="795" y="31"/>
                  </a:lnTo>
                  <a:lnTo>
                    <a:pt x="422" y="406"/>
                  </a:lnTo>
                  <a:lnTo>
                    <a:pt x="422" y="406"/>
                  </a:lnTo>
                  <a:close/>
                  <a:moveTo>
                    <a:pt x="522" y="406"/>
                  </a:moveTo>
                  <a:lnTo>
                    <a:pt x="579" y="406"/>
                  </a:lnTo>
                  <a:lnTo>
                    <a:pt x="902" y="83"/>
                  </a:lnTo>
                  <a:lnTo>
                    <a:pt x="864" y="64"/>
                  </a:lnTo>
                  <a:lnTo>
                    <a:pt x="522" y="406"/>
                  </a:lnTo>
                  <a:lnTo>
                    <a:pt x="522" y="406"/>
                  </a:lnTo>
                  <a:close/>
                  <a:moveTo>
                    <a:pt x="622" y="406"/>
                  </a:moveTo>
                  <a:lnTo>
                    <a:pt x="679" y="406"/>
                  </a:lnTo>
                  <a:lnTo>
                    <a:pt x="968" y="117"/>
                  </a:lnTo>
                  <a:lnTo>
                    <a:pt x="930" y="98"/>
                  </a:lnTo>
                  <a:lnTo>
                    <a:pt x="622" y="406"/>
                  </a:lnTo>
                  <a:lnTo>
                    <a:pt x="622" y="406"/>
                  </a:lnTo>
                  <a:close/>
                  <a:moveTo>
                    <a:pt x="719" y="406"/>
                  </a:moveTo>
                  <a:lnTo>
                    <a:pt x="997" y="128"/>
                  </a:lnTo>
                  <a:lnTo>
                    <a:pt x="1037" y="147"/>
                  </a:lnTo>
                  <a:lnTo>
                    <a:pt x="778" y="406"/>
                  </a:lnTo>
                  <a:lnTo>
                    <a:pt x="719" y="406"/>
                  </a:lnTo>
                  <a:lnTo>
                    <a:pt x="719" y="406"/>
                  </a:lnTo>
                  <a:close/>
                  <a:moveTo>
                    <a:pt x="819" y="406"/>
                  </a:moveTo>
                  <a:lnTo>
                    <a:pt x="1063" y="162"/>
                  </a:lnTo>
                  <a:lnTo>
                    <a:pt x="1103" y="181"/>
                  </a:lnTo>
                  <a:lnTo>
                    <a:pt x="878" y="406"/>
                  </a:lnTo>
                  <a:lnTo>
                    <a:pt x="819" y="406"/>
                  </a:lnTo>
                  <a:lnTo>
                    <a:pt x="819" y="406"/>
                  </a:lnTo>
                  <a:close/>
                  <a:moveTo>
                    <a:pt x="918" y="406"/>
                  </a:moveTo>
                  <a:lnTo>
                    <a:pt x="1132" y="193"/>
                  </a:lnTo>
                  <a:lnTo>
                    <a:pt x="1170" y="211"/>
                  </a:lnTo>
                  <a:lnTo>
                    <a:pt x="978" y="406"/>
                  </a:lnTo>
                  <a:lnTo>
                    <a:pt x="918" y="406"/>
                  </a:lnTo>
                  <a:lnTo>
                    <a:pt x="918" y="406"/>
                  </a:lnTo>
                  <a:close/>
                  <a:moveTo>
                    <a:pt x="1018" y="406"/>
                  </a:moveTo>
                  <a:lnTo>
                    <a:pt x="1077" y="406"/>
                  </a:lnTo>
                  <a:lnTo>
                    <a:pt x="1236" y="245"/>
                  </a:lnTo>
                  <a:lnTo>
                    <a:pt x="1198" y="226"/>
                  </a:lnTo>
                  <a:lnTo>
                    <a:pt x="1018" y="406"/>
                  </a:lnTo>
                  <a:lnTo>
                    <a:pt x="1018" y="406"/>
                  </a:lnTo>
                  <a:close/>
                  <a:moveTo>
                    <a:pt x="1118" y="406"/>
                  </a:moveTo>
                  <a:lnTo>
                    <a:pt x="1177" y="406"/>
                  </a:lnTo>
                  <a:lnTo>
                    <a:pt x="1305" y="278"/>
                  </a:lnTo>
                  <a:lnTo>
                    <a:pt x="1265" y="259"/>
                  </a:lnTo>
                  <a:lnTo>
                    <a:pt x="1118" y="406"/>
                  </a:lnTo>
                  <a:lnTo>
                    <a:pt x="1118" y="406"/>
                  </a:lnTo>
                  <a:close/>
                  <a:moveTo>
                    <a:pt x="1217" y="406"/>
                  </a:moveTo>
                  <a:lnTo>
                    <a:pt x="1331" y="290"/>
                  </a:lnTo>
                  <a:lnTo>
                    <a:pt x="1372" y="309"/>
                  </a:lnTo>
                  <a:lnTo>
                    <a:pt x="1274" y="406"/>
                  </a:lnTo>
                  <a:lnTo>
                    <a:pt x="1217" y="406"/>
                  </a:lnTo>
                  <a:lnTo>
                    <a:pt x="1217" y="406"/>
                  </a:lnTo>
                  <a:close/>
                  <a:moveTo>
                    <a:pt x="1317" y="406"/>
                  </a:moveTo>
                  <a:lnTo>
                    <a:pt x="1374" y="406"/>
                  </a:lnTo>
                  <a:lnTo>
                    <a:pt x="1426" y="354"/>
                  </a:lnTo>
                  <a:lnTo>
                    <a:pt x="1426" y="335"/>
                  </a:lnTo>
                  <a:lnTo>
                    <a:pt x="1400" y="323"/>
                  </a:lnTo>
                  <a:lnTo>
                    <a:pt x="1317" y="406"/>
                  </a:lnTo>
                  <a:lnTo>
                    <a:pt x="1317" y="406"/>
                  </a:lnTo>
                  <a:close/>
                  <a:moveTo>
                    <a:pt x="1417" y="406"/>
                  </a:moveTo>
                  <a:lnTo>
                    <a:pt x="1426" y="397"/>
                  </a:lnTo>
                  <a:lnTo>
                    <a:pt x="1426" y="406"/>
                  </a:lnTo>
                  <a:lnTo>
                    <a:pt x="1417" y="406"/>
                  </a:lnTo>
                  <a:lnTo>
                    <a:pt x="1417" y="406"/>
                  </a:lnTo>
                  <a:close/>
                  <a:moveTo>
                    <a:pt x="104" y="285"/>
                  </a:moveTo>
                  <a:lnTo>
                    <a:pt x="0" y="390"/>
                  </a:lnTo>
                  <a:lnTo>
                    <a:pt x="0" y="335"/>
                  </a:lnTo>
                  <a:lnTo>
                    <a:pt x="104" y="285"/>
                  </a:lnTo>
                  <a:close/>
                </a:path>
              </a:pathLst>
            </a:custGeom>
            <a:solidFill>
              <a:srgbClr val="BFC7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8" name="Freeform 15"/>
            <p:cNvSpPr>
              <a:spLocks noEditPoints="1"/>
            </p:cNvSpPr>
            <p:nvPr/>
          </p:nvSpPr>
          <p:spPr bwMode="auto">
            <a:xfrm>
              <a:off x="416" y="787"/>
              <a:ext cx="1492" cy="1339"/>
            </a:xfrm>
            <a:custGeom>
              <a:avLst/>
              <a:gdLst>
                <a:gd name="T0" fmla="*/ 615 w 629"/>
                <a:gd name="T1" fmla="*/ 189 h 564"/>
                <a:gd name="T2" fmla="*/ 314 w 629"/>
                <a:gd name="T3" fmla="*/ 14 h 564"/>
                <a:gd name="T4" fmla="*/ 14 w 629"/>
                <a:gd name="T5" fmla="*/ 189 h 564"/>
                <a:gd name="T6" fmla="*/ 47 w 629"/>
                <a:gd name="T7" fmla="*/ 508 h 564"/>
                <a:gd name="T8" fmla="*/ 36 w 629"/>
                <a:gd name="T9" fmla="*/ 254 h 564"/>
                <a:gd name="T10" fmla="*/ 29 w 629"/>
                <a:gd name="T11" fmla="*/ 203 h 564"/>
                <a:gd name="T12" fmla="*/ 0 w 629"/>
                <a:gd name="T13" fmla="*/ 196 h 564"/>
                <a:gd name="T14" fmla="*/ 0 w 629"/>
                <a:gd name="T15" fmla="*/ 155 h 564"/>
                <a:gd name="T16" fmla="*/ 311 w 629"/>
                <a:gd name="T17" fmla="*/ 0 h 564"/>
                <a:gd name="T18" fmla="*/ 624 w 629"/>
                <a:gd name="T19" fmla="*/ 148 h 564"/>
                <a:gd name="T20" fmla="*/ 629 w 629"/>
                <a:gd name="T21" fmla="*/ 196 h 564"/>
                <a:gd name="T22" fmla="*/ 600 w 629"/>
                <a:gd name="T23" fmla="*/ 203 h 564"/>
                <a:gd name="T24" fmla="*/ 593 w 629"/>
                <a:gd name="T25" fmla="*/ 254 h 564"/>
                <a:gd name="T26" fmla="*/ 581 w 629"/>
                <a:gd name="T27" fmla="*/ 508 h 564"/>
                <a:gd name="T28" fmla="*/ 629 w 629"/>
                <a:gd name="T29" fmla="*/ 514 h 564"/>
                <a:gd name="T30" fmla="*/ 622 w 629"/>
                <a:gd name="T31" fmla="*/ 564 h 564"/>
                <a:gd name="T32" fmla="*/ 0 w 629"/>
                <a:gd name="T33" fmla="*/ 557 h 564"/>
                <a:gd name="T34" fmla="*/ 7 w 629"/>
                <a:gd name="T35" fmla="*/ 508 h 564"/>
                <a:gd name="T36" fmla="*/ 186 w 629"/>
                <a:gd name="T37" fmla="*/ 247 h 564"/>
                <a:gd name="T38" fmla="*/ 167 w 629"/>
                <a:gd name="T39" fmla="*/ 254 h 564"/>
                <a:gd name="T40" fmla="*/ 254 w 629"/>
                <a:gd name="T41" fmla="*/ 508 h 564"/>
                <a:gd name="T42" fmla="*/ 242 w 629"/>
                <a:gd name="T43" fmla="*/ 254 h 564"/>
                <a:gd name="T44" fmla="*/ 236 w 629"/>
                <a:gd name="T45" fmla="*/ 203 h 564"/>
                <a:gd name="T46" fmla="*/ 393 w 629"/>
                <a:gd name="T47" fmla="*/ 203 h 564"/>
                <a:gd name="T48" fmla="*/ 386 w 629"/>
                <a:gd name="T49" fmla="*/ 254 h 564"/>
                <a:gd name="T50" fmla="*/ 374 w 629"/>
                <a:gd name="T51" fmla="*/ 508 h 564"/>
                <a:gd name="T52" fmla="*/ 461 w 629"/>
                <a:gd name="T53" fmla="*/ 254 h 564"/>
                <a:gd name="T54" fmla="*/ 442 w 629"/>
                <a:gd name="T55" fmla="*/ 247 h 564"/>
                <a:gd name="T56" fmla="*/ 393 w 629"/>
                <a:gd name="T57" fmla="*/ 203 h 564"/>
                <a:gd name="T58" fmla="*/ 456 w 629"/>
                <a:gd name="T59" fmla="*/ 203 h 564"/>
                <a:gd name="T60" fmla="*/ 586 w 629"/>
                <a:gd name="T61" fmla="*/ 240 h 564"/>
                <a:gd name="T62" fmla="*/ 379 w 629"/>
                <a:gd name="T63" fmla="*/ 203 h 564"/>
                <a:gd name="T64" fmla="*/ 249 w 629"/>
                <a:gd name="T65" fmla="*/ 240 h 564"/>
                <a:gd name="T66" fmla="*/ 379 w 629"/>
                <a:gd name="T67" fmla="*/ 203 h 564"/>
                <a:gd name="T68" fmla="*/ 42 w 629"/>
                <a:gd name="T69" fmla="*/ 203 h 564"/>
                <a:gd name="T70" fmla="*/ 172 w 629"/>
                <a:gd name="T71" fmla="*/ 240 h 564"/>
                <a:gd name="T72" fmla="*/ 61 w 629"/>
                <a:gd name="T73" fmla="*/ 508 h 564"/>
                <a:gd name="T74" fmla="*/ 153 w 629"/>
                <a:gd name="T75" fmla="*/ 254 h 564"/>
                <a:gd name="T76" fmla="*/ 61 w 629"/>
                <a:gd name="T77" fmla="*/ 508 h 564"/>
                <a:gd name="T78" fmla="*/ 360 w 629"/>
                <a:gd name="T79" fmla="*/ 508 h 564"/>
                <a:gd name="T80" fmla="*/ 268 w 629"/>
                <a:gd name="T81" fmla="*/ 254 h 564"/>
                <a:gd name="T82" fmla="*/ 475 w 629"/>
                <a:gd name="T83" fmla="*/ 508 h 564"/>
                <a:gd name="T84" fmla="*/ 567 w 629"/>
                <a:gd name="T85" fmla="*/ 254 h 564"/>
                <a:gd name="T86" fmla="*/ 475 w 629"/>
                <a:gd name="T87" fmla="*/ 508 h 564"/>
                <a:gd name="T88" fmla="*/ 14 w 629"/>
                <a:gd name="T89" fmla="*/ 521 h 564"/>
                <a:gd name="T90" fmla="*/ 615 w 629"/>
                <a:gd name="T91" fmla="*/ 550 h 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29" h="564">
                  <a:moveTo>
                    <a:pt x="14" y="189"/>
                  </a:moveTo>
                  <a:cubicBezTo>
                    <a:pt x="615" y="189"/>
                    <a:pt x="615" y="189"/>
                    <a:pt x="615" y="189"/>
                  </a:cubicBezTo>
                  <a:cubicBezTo>
                    <a:pt x="615" y="159"/>
                    <a:pt x="615" y="159"/>
                    <a:pt x="615" y="159"/>
                  </a:cubicBezTo>
                  <a:cubicBezTo>
                    <a:pt x="314" y="14"/>
                    <a:pt x="314" y="14"/>
                    <a:pt x="314" y="14"/>
                  </a:cubicBezTo>
                  <a:cubicBezTo>
                    <a:pt x="14" y="159"/>
                    <a:pt x="14" y="159"/>
                    <a:pt x="14" y="159"/>
                  </a:cubicBezTo>
                  <a:cubicBezTo>
                    <a:pt x="14" y="189"/>
                    <a:pt x="14" y="189"/>
                    <a:pt x="14" y="189"/>
                  </a:cubicBezTo>
                  <a:close/>
                  <a:moveTo>
                    <a:pt x="7" y="508"/>
                  </a:moveTo>
                  <a:cubicBezTo>
                    <a:pt x="47" y="508"/>
                    <a:pt x="47" y="508"/>
                    <a:pt x="47" y="508"/>
                  </a:cubicBezTo>
                  <a:cubicBezTo>
                    <a:pt x="47" y="254"/>
                    <a:pt x="47" y="254"/>
                    <a:pt x="47" y="254"/>
                  </a:cubicBezTo>
                  <a:cubicBezTo>
                    <a:pt x="36" y="254"/>
                    <a:pt x="36" y="254"/>
                    <a:pt x="36" y="254"/>
                  </a:cubicBezTo>
                  <a:cubicBezTo>
                    <a:pt x="32" y="254"/>
                    <a:pt x="29" y="250"/>
                    <a:pt x="29" y="247"/>
                  </a:cubicBezTo>
                  <a:cubicBezTo>
                    <a:pt x="29" y="203"/>
                    <a:pt x="29" y="203"/>
                    <a:pt x="29" y="203"/>
                  </a:cubicBezTo>
                  <a:cubicBezTo>
                    <a:pt x="7" y="203"/>
                    <a:pt x="7" y="203"/>
                    <a:pt x="7" y="203"/>
                  </a:cubicBezTo>
                  <a:cubicBezTo>
                    <a:pt x="3" y="203"/>
                    <a:pt x="0" y="200"/>
                    <a:pt x="0" y="196"/>
                  </a:cubicBezTo>
                  <a:cubicBezTo>
                    <a:pt x="0" y="155"/>
                    <a:pt x="0" y="155"/>
                    <a:pt x="0" y="155"/>
                  </a:cubicBezTo>
                  <a:cubicBezTo>
                    <a:pt x="0" y="155"/>
                    <a:pt x="0" y="155"/>
                    <a:pt x="0" y="155"/>
                  </a:cubicBezTo>
                  <a:cubicBezTo>
                    <a:pt x="0" y="152"/>
                    <a:pt x="1" y="150"/>
                    <a:pt x="4" y="149"/>
                  </a:cubicBezTo>
                  <a:cubicBezTo>
                    <a:pt x="311" y="0"/>
                    <a:pt x="311" y="0"/>
                    <a:pt x="311" y="0"/>
                  </a:cubicBezTo>
                  <a:cubicBezTo>
                    <a:pt x="313" y="0"/>
                    <a:pt x="315" y="0"/>
                    <a:pt x="317" y="0"/>
                  </a:cubicBezTo>
                  <a:cubicBezTo>
                    <a:pt x="624" y="148"/>
                    <a:pt x="624" y="148"/>
                    <a:pt x="624" y="148"/>
                  </a:cubicBezTo>
                  <a:cubicBezTo>
                    <a:pt x="627" y="149"/>
                    <a:pt x="629" y="152"/>
                    <a:pt x="629" y="155"/>
                  </a:cubicBezTo>
                  <a:cubicBezTo>
                    <a:pt x="629" y="196"/>
                    <a:pt x="629" y="196"/>
                    <a:pt x="629" y="196"/>
                  </a:cubicBezTo>
                  <a:cubicBezTo>
                    <a:pt x="629" y="200"/>
                    <a:pt x="625" y="203"/>
                    <a:pt x="622" y="203"/>
                  </a:cubicBezTo>
                  <a:cubicBezTo>
                    <a:pt x="600" y="203"/>
                    <a:pt x="600" y="203"/>
                    <a:pt x="600" y="203"/>
                  </a:cubicBezTo>
                  <a:cubicBezTo>
                    <a:pt x="600" y="247"/>
                    <a:pt x="600" y="247"/>
                    <a:pt x="600" y="247"/>
                  </a:cubicBezTo>
                  <a:cubicBezTo>
                    <a:pt x="600" y="250"/>
                    <a:pt x="597" y="254"/>
                    <a:pt x="593" y="254"/>
                  </a:cubicBezTo>
                  <a:cubicBezTo>
                    <a:pt x="581" y="254"/>
                    <a:pt x="581" y="254"/>
                    <a:pt x="581" y="254"/>
                  </a:cubicBezTo>
                  <a:cubicBezTo>
                    <a:pt x="581" y="508"/>
                    <a:pt x="581" y="508"/>
                    <a:pt x="581" y="508"/>
                  </a:cubicBezTo>
                  <a:cubicBezTo>
                    <a:pt x="622" y="508"/>
                    <a:pt x="622" y="508"/>
                    <a:pt x="622" y="508"/>
                  </a:cubicBezTo>
                  <a:cubicBezTo>
                    <a:pt x="625" y="508"/>
                    <a:pt x="629" y="511"/>
                    <a:pt x="629" y="514"/>
                  </a:cubicBezTo>
                  <a:cubicBezTo>
                    <a:pt x="629" y="557"/>
                    <a:pt x="629" y="557"/>
                    <a:pt x="629" y="557"/>
                  </a:cubicBezTo>
                  <a:cubicBezTo>
                    <a:pt x="629" y="561"/>
                    <a:pt x="625" y="564"/>
                    <a:pt x="622" y="564"/>
                  </a:cubicBezTo>
                  <a:cubicBezTo>
                    <a:pt x="7" y="564"/>
                    <a:pt x="7" y="564"/>
                    <a:pt x="7" y="564"/>
                  </a:cubicBezTo>
                  <a:cubicBezTo>
                    <a:pt x="3" y="564"/>
                    <a:pt x="0" y="561"/>
                    <a:pt x="0" y="557"/>
                  </a:cubicBezTo>
                  <a:cubicBezTo>
                    <a:pt x="0" y="514"/>
                    <a:pt x="0" y="514"/>
                    <a:pt x="0" y="514"/>
                  </a:cubicBezTo>
                  <a:cubicBezTo>
                    <a:pt x="0" y="511"/>
                    <a:pt x="3" y="508"/>
                    <a:pt x="7" y="508"/>
                  </a:cubicBezTo>
                  <a:close/>
                  <a:moveTo>
                    <a:pt x="186" y="203"/>
                  </a:moveTo>
                  <a:cubicBezTo>
                    <a:pt x="186" y="247"/>
                    <a:pt x="186" y="247"/>
                    <a:pt x="186" y="247"/>
                  </a:cubicBezTo>
                  <a:cubicBezTo>
                    <a:pt x="186" y="250"/>
                    <a:pt x="183" y="254"/>
                    <a:pt x="179" y="254"/>
                  </a:cubicBezTo>
                  <a:cubicBezTo>
                    <a:pt x="167" y="254"/>
                    <a:pt x="167" y="254"/>
                    <a:pt x="167" y="254"/>
                  </a:cubicBezTo>
                  <a:cubicBezTo>
                    <a:pt x="167" y="508"/>
                    <a:pt x="167" y="508"/>
                    <a:pt x="167" y="508"/>
                  </a:cubicBezTo>
                  <a:cubicBezTo>
                    <a:pt x="254" y="508"/>
                    <a:pt x="254" y="508"/>
                    <a:pt x="254" y="508"/>
                  </a:cubicBezTo>
                  <a:cubicBezTo>
                    <a:pt x="254" y="254"/>
                    <a:pt x="254" y="254"/>
                    <a:pt x="254" y="254"/>
                  </a:cubicBezTo>
                  <a:cubicBezTo>
                    <a:pt x="242" y="254"/>
                    <a:pt x="242" y="254"/>
                    <a:pt x="242" y="254"/>
                  </a:cubicBezTo>
                  <a:cubicBezTo>
                    <a:pt x="239" y="254"/>
                    <a:pt x="236" y="250"/>
                    <a:pt x="236" y="247"/>
                  </a:cubicBezTo>
                  <a:cubicBezTo>
                    <a:pt x="236" y="203"/>
                    <a:pt x="236" y="203"/>
                    <a:pt x="236" y="203"/>
                  </a:cubicBezTo>
                  <a:cubicBezTo>
                    <a:pt x="186" y="203"/>
                    <a:pt x="186" y="203"/>
                    <a:pt x="186" y="203"/>
                  </a:cubicBezTo>
                  <a:close/>
                  <a:moveTo>
                    <a:pt x="393" y="203"/>
                  </a:moveTo>
                  <a:cubicBezTo>
                    <a:pt x="393" y="247"/>
                    <a:pt x="393" y="247"/>
                    <a:pt x="393" y="247"/>
                  </a:cubicBezTo>
                  <a:cubicBezTo>
                    <a:pt x="393" y="250"/>
                    <a:pt x="390" y="254"/>
                    <a:pt x="386" y="254"/>
                  </a:cubicBezTo>
                  <a:cubicBezTo>
                    <a:pt x="374" y="254"/>
                    <a:pt x="374" y="254"/>
                    <a:pt x="374" y="254"/>
                  </a:cubicBezTo>
                  <a:cubicBezTo>
                    <a:pt x="374" y="508"/>
                    <a:pt x="374" y="508"/>
                    <a:pt x="374" y="508"/>
                  </a:cubicBezTo>
                  <a:cubicBezTo>
                    <a:pt x="461" y="508"/>
                    <a:pt x="461" y="508"/>
                    <a:pt x="461" y="508"/>
                  </a:cubicBezTo>
                  <a:cubicBezTo>
                    <a:pt x="461" y="254"/>
                    <a:pt x="461" y="254"/>
                    <a:pt x="461" y="254"/>
                  </a:cubicBezTo>
                  <a:cubicBezTo>
                    <a:pt x="449" y="254"/>
                    <a:pt x="449" y="254"/>
                    <a:pt x="449" y="254"/>
                  </a:cubicBezTo>
                  <a:cubicBezTo>
                    <a:pt x="445" y="254"/>
                    <a:pt x="442" y="250"/>
                    <a:pt x="442" y="247"/>
                  </a:cubicBezTo>
                  <a:cubicBezTo>
                    <a:pt x="442" y="203"/>
                    <a:pt x="442" y="203"/>
                    <a:pt x="442" y="203"/>
                  </a:cubicBezTo>
                  <a:cubicBezTo>
                    <a:pt x="393" y="203"/>
                    <a:pt x="393" y="203"/>
                    <a:pt x="393" y="203"/>
                  </a:cubicBezTo>
                  <a:close/>
                  <a:moveTo>
                    <a:pt x="586" y="203"/>
                  </a:moveTo>
                  <a:cubicBezTo>
                    <a:pt x="456" y="203"/>
                    <a:pt x="456" y="203"/>
                    <a:pt x="456" y="203"/>
                  </a:cubicBezTo>
                  <a:cubicBezTo>
                    <a:pt x="456" y="240"/>
                    <a:pt x="456" y="240"/>
                    <a:pt x="456" y="240"/>
                  </a:cubicBezTo>
                  <a:cubicBezTo>
                    <a:pt x="586" y="240"/>
                    <a:pt x="586" y="240"/>
                    <a:pt x="586" y="240"/>
                  </a:cubicBezTo>
                  <a:cubicBezTo>
                    <a:pt x="586" y="203"/>
                    <a:pt x="586" y="203"/>
                    <a:pt x="586" y="203"/>
                  </a:cubicBezTo>
                  <a:close/>
                  <a:moveTo>
                    <a:pt x="379" y="203"/>
                  </a:moveTo>
                  <a:cubicBezTo>
                    <a:pt x="249" y="203"/>
                    <a:pt x="249" y="203"/>
                    <a:pt x="249" y="203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379" y="240"/>
                    <a:pt x="379" y="240"/>
                    <a:pt x="379" y="240"/>
                  </a:cubicBezTo>
                  <a:cubicBezTo>
                    <a:pt x="379" y="203"/>
                    <a:pt x="379" y="203"/>
                    <a:pt x="379" y="203"/>
                  </a:cubicBezTo>
                  <a:close/>
                  <a:moveTo>
                    <a:pt x="172" y="203"/>
                  </a:moveTo>
                  <a:cubicBezTo>
                    <a:pt x="42" y="203"/>
                    <a:pt x="42" y="203"/>
                    <a:pt x="42" y="203"/>
                  </a:cubicBezTo>
                  <a:cubicBezTo>
                    <a:pt x="42" y="240"/>
                    <a:pt x="42" y="240"/>
                    <a:pt x="42" y="240"/>
                  </a:cubicBezTo>
                  <a:cubicBezTo>
                    <a:pt x="172" y="240"/>
                    <a:pt x="172" y="240"/>
                    <a:pt x="172" y="240"/>
                  </a:cubicBezTo>
                  <a:cubicBezTo>
                    <a:pt x="172" y="203"/>
                    <a:pt x="172" y="203"/>
                    <a:pt x="172" y="203"/>
                  </a:cubicBezTo>
                  <a:close/>
                  <a:moveTo>
                    <a:pt x="61" y="508"/>
                  </a:moveTo>
                  <a:cubicBezTo>
                    <a:pt x="153" y="508"/>
                    <a:pt x="153" y="508"/>
                    <a:pt x="153" y="508"/>
                  </a:cubicBezTo>
                  <a:cubicBezTo>
                    <a:pt x="153" y="254"/>
                    <a:pt x="153" y="254"/>
                    <a:pt x="153" y="254"/>
                  </a:cubicBezTo>
                  <a:cubicBezTo>
                    <a:pt x="61" y="254"/>
                    <a:pt x="61" y="254"/>
                    <a:pt x="61" y="254"/>
                  </a:cubicBezTo>
                  <a:cubicBezTo>
                    <a:pt x="61" y="508"/>
                    <a:pt x="61" y="508"/>
                    <a:pt x="61" y="508"/>
                  </a:cubicBezTo>
                  <a:close/>
                  <a:moveTo>
                    <a:pt x="268" y="508"/>
                  </a:moveTo>
                  <a:cubicBezTo>
                    <a:pt x="360" y="508"/>
                    <a:pt x="360" y="508"/>
                    <a:pt x="360" y="508"/>
                  </a:cubicBezTo>
                  <a:cubicBezTo>
                    <a:pt x="360" y="254"/>
                    <a:pt x="360" y="254"/>
                    <a:pt x="360" y="254"/>
                  </a:cubicBezTo>
                  <a:cubicBezTo>
                    <a:pt x="268" y="254"/>
                    <a:pt x="268" y="254"/>
                    <a:pt x="268" y="254"/>
                  </a:cubicBezTo>
                  <a:cubicBezTo>
                    <a:pt x="268" y="508"/>
                    <a:pt x="268" y="508"/>
                    <a:pt x="268" y="508"/>
                  </a:cubicBezTo>
                  <a:close/>
                  <a:moveTo>
                    <a:pt x="475" y="508"/>
                  </a:moveTo>
                  <a:cubicBezTo>
                    <a:pt x="567" y="508"/>
                    <a:pt x="567" y="508"/>
                    <a:pt x="567" y="508"/>
                  </a:cubicBezTo>
                  <a:cubicBezTo>
                    <a:pt x="567" y="254"/>
                    <a:pt x="567" y="254"/>
                    <a:pt x="567" y="254"/>
                  </a:cubicBezTo>
                  <a:cubicBezTo>
                    <a:pt x="475" y="254"/>
                    <a:pt x="475" y="254"/>
                    <a:pt x="475" y="254"/>
                  </a:cubicBezTo>
                  <a:cubicBezTo>
                    <a:pt x="475" y="508"/>
                    <a:pt x="475" y="508"/>
                    <a:pt x="475" y="508"/>
                  </a:cubicBezTo>
                  <a:close/>
                  <a:moveTo>
                    <a:pt x="615" y="521"/>
                  </a:moveTo>
                  <a:cubicBezTo>
                    <a:pt x="14" y="521"/>
                    <a:pt x="14" y="521"/>
                    <a:pt x="14" y="521"/>
                  </a:cubicBezTo>
                  <a:cubicBezTo>
                    <a:pt x="14" y="550"/>
                    <a:pt x="14" y="550"/>
                    <a:pt x="14" y="550"/>
                  </a:cubicBezTo>
                  <a:cubicBezTo>
                    <a:pt x="615" y="550"/>
                    <a:pt x="615" y="550"/>
                    <a:pt x="615" y="550"/>
                  </a:cubicBezTo>
                  <a:lnTo>
                    <a:pt x="615" y="521"/>
                  </a:ln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69" name="文本框 6"/>
          <p:cNvSpPr txBox="1">
            <a:spLocks noChangeArrowheads="1"/>
          </p:cNvSpPr>
          <p:nvPr/>
        </p:nvSpPr>
        <p:spPr bwMode="auto">
          <a:xfrm>
            <a:off x="4391819" y="2817623"/>
            <a:ext cx="235833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ctr"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200">
                <a:solidFill>
                  <a:schemeClr val="tx2"/>
                </a:solidFill>
                <a:latin typeface="方正兰亭黑_GBK"/>
                <a:ea typeface="方正兰亭黑_GBK"/>
              </a:rPr>
              <a:t>COMPANY INTRODUCTION</a:t>
            </a:r>
          </a:p>
        </p:txBody>
      </p:sp>
    </p:spTree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文本框 5"/>
          <p:cNvSpPr txBox="1">
            <a:spLocks noChangeArrowheads="1"/>
          </p:cNvSpPr>
          <p:nvPr/>
        </p:nvSpPr>
        <p:spPr bwMode="auto">
          <a:xfrm>
            <a:off x="323850" y="275621"/>
            <a:ext cx="172996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600">
                <a:solidFill>
                  <a:schemeClr val="accent1"/>
                </a:solidFill>
                <a:latin typeface="方正兰亭黑_GBK"/>
                <a:ea typeface="方正兰亭黑_GBK"/>
              </a:rPr>
              <a:t>01.</a:t>
            </a:r>
            <a:r>
              <a:rPr lang="zh-CN" altLang="en-US" sz="1600">
                <a:solidFill>
                  <a:schemeClr val="accent1"/>
                </a:solidFill>
                <a:latin typeface="方正兰亭黑_GBK"/>
                <a:ea typeface="方正兰亭黑_GBK"/>
              </a:rPr>
              <a:t>公司企业介绍</a:t>
            </a:r>
          </a:p>
        </p:txBody>
      </p:sp>
      <p:sp>
        <p:nvSpPr>
          <p:cNvPr id="109" name="文本框 6"/>
          <p:cNvSpPr txBox="1">
            <a:spLocks noChangeArrowheads="1"/>
          </p:cNvSpPr>
          <p:nvPr/>
        </p:nvSpPr>
        <p:spPr bwMode="auto">
          <a:xfrm>
            <a:off x="323850" y="523935"/>
            <a:ext cx="5423114" cy="552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05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方正兰亭黑_GBK"/>
              </a:rPr>
              <a:t>Lorem ipsum dolor sit amet, consectetur adipiscing elit. Donec luctus nibh sit amet sem vulputate venenatis bibendum orci pulvinar</a:t>
            </a:r>
          </a:p>
        </p:txBody>
      </p:sp>
      <p:cxnSp>
        <p:nvCxnSpPr>
          <p:cNvPr id="11" name="직선 연결선 270"/>
          <p:cNvCxnSpPr/>
          <p:nvPr/>
        </p:nvCxnSpPr>
        <p:spPr>
          <a:xfrm>
            <a:off x="7811844" y="842290"/>
            <a:ext cx="1152894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12" name="직선 연결선 295"/>
          <p:cNvCxnSpPr/>
          <p:nvPr/>
        </p:nvCxnSpPr>
        <p:spPr>
          <a:xfrm>
            <a:off x="7968018" y="923418"/>
            <a:ext cx="128753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13" name="직선 연결선 296"/>
          <p:cNvCxnSpPr/>
          <p:nvPr/>
        </p:nvCxnSpPr>
        <p:spPr>
          <a:xfrm>
            <a:off x="7488533" y="1072425"/>
            <a:ext cx="404084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14" name="직선 연결선 309"/>
          <p:cNvCxnSpPr/>
          <p:nvPr/>
        </p:nvCxnSpPr>
        <p:spPr>
          <a:xfrm>
            <a:off x="8913637" y="923418"/>
            <a:ext cx="128753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grpSp>
        <p:nvGrpSpPr>
          <p:cNvPr id="15" name="Group 4"/>
          <p:cNvGrpSpPr>
            <a:grpSpLocks noChangeAspect="1"/>
          </p:cNvGrpSpPr>
          <p:nvPr/>
        </p:nvGrpSpPr>
        <p:grpSpPr bwMode="auto">
          <a:xfrm>
            <a:off x="8096771" y="294320"/>
            <a:ext cx="610584" cy="547970"/>
            <a:chOff x="416" y="787"/>
            <a:chExt cx="1492" cy="1339"/>
          </a:xfrm>
        </p:grpSpPr>
        <p:sp>
          <p:nvSpPr>
            <p:cNvPr id="16" name="Freeform 5"/>
            <p:cNvSpPr>
              <a:spLocks noEditPoints="1"/>
            </p:cNvSpPr>
            <p:nvPr/>
          </p:nvSpPr>
          <p:spPr bwMode="auto">
            <a:xfrm>
              <a:off x="449" y="2024"/>
              <a:ext cx="1426" cy="69"/>
            </a:xfrm>
            <a:custGeom>
              <a:avLst/>
              <a:gdLst>
                <a:gd name="T0" fmla="*/ 1421 w 1426"/>
                <a:gd name="T1" fmla="*/ 0 h 69"/>
                <a:gd name="T2" fmla="*/ 1410 w 1426"/>
                <a:gd name="T3" fmla="*/ 69 h 69"/>
                <a:gd name="T4" fmla="*/ 1426 w 1426"/>
                <a:gd name="T5" fmla="*/ 0 h 69"/>
                <a:gd name="T6" fmla="*/ 1381 w 1426"/>
                <a:gd name="T7" fmla="*/ 0 h 69"/>
                <a:gd name="T8" fmla="*/ 1253 w 1426"/>
                <a:gd name="T9" fmla="*/ 69 h 69"/>
                <a:gd name="T10" fmla="*/ 1381 w 1426"/>
                <a:gd name="T11" fmla="*/ 0 h 69"/>
                <a:gd name="T12" fmla="*/ 1281 w 1426"/>
                <a:gd name="T13" fmla="*/ 0 h 69"/>
                <a:gd name="T14" fmla="*/ 1153 w 1426"/>
                <a:gd name="T15" fmla="*/ 69 h 69"/>
                <a:gd name="T16" fmla="*/ 1281 w 1426"/>
                <a:gd name="T17" fmla="*/ 0 h 69"/>
                <a:gd name="T18" fmla="*/ 1182 w 1426"/>
                <a:gd name="T19" fmla="*/ 0 h 69"/>
                <a:gd name="T20" fmla="*/ 1054 w 1426"/>
                <a:gd name="T21" fmla="*/ 69 h 69"/>
                <a:gd name="T22" fmla="*/ 1182 w 1426"/>
                <a:gd name="T23" fmla="*/ 0 h 69"/>
                <a:gd name="T24" fmla="*/ 1082 w 1426"/>
                <a:gd name="T25" fmla="*/ 0 h 69"/>
                <a:gd name="T26" fmla="*/ 954 w 1426"/>
                <a:gd name="T27" fmla="*/ 69 h 69"/>
                <a:gd name="T28" fmla="*/ 1082 w 1426"/>
                <a:gd name="T29" fmla="*/ 0 h 69"/>
                <a:gd name="T30" fmla="*/ 982 w 1426"/>
                <a:gd name="T31" fmla="*/ 0 h 69"/>
                <a:gd name="T32" fmla="*/ 857 w 1426"/>
                <a:gd name="T33" fmla="*/ 69 h 69"/>
                <a:gd name="T34" fmla="*/ 982 w 1426"/>
                <a:gd name="T35" fmla="*/ 0 h 69"/>
                <a:gd name="T36" fmla="*/ 883 w 1426"/>
                <a:gd name="T37" fmla="*/ 0 h 69"/>
                <a:gd name="T38" fmla="*/ 757 w 1426"/>
                <a:gd name="T39" fmla="*/ 69 h 69"/>
                <a:gd name="T40" fmla="*/ 883 w 1426"/>
                <a:gd name="T41" fmla="*/ 0 h 69"/>
                <a:gd name="T42" fmla="*/ 783 w 1426"/>
                <a:gd name="T43" fmla="*/ 0 h 69"/>
                <a:gd name="T44" fmla="*/ 657 w 1426"/>
                <a:gd name="T45" fmla="*/ 69 h 69"/>
                <a:gd name="T46" fmla="*/ 783 w 1426"/>
                <a:gd name="T47" fmla="*/ 0 h 69"/>
                <a:gd name="T48" fmla="*/ 686 w 1426"/>
                <a:gd name="T49" fmla="*/ 0 h 69"/>
                <a:gd name="T50" fmla="*/ 558 w 1426"/>
                <a:gd name="T51" fmla="*/ 69 h 69"/>
                <a:gd name="T52" fmla="*/ 686 w 1426"/>
                <a:gd name="T53" fmla="*/ 0 h 69"/>
                <a:gd name="T54" fmla="*/ 586 w 1426"/>
                <a:gd name="T55" fmla="*/ 0 h 69"/>
                <a:gd name="T56" fmla="*/ 458 w 1426"/>
                <a:gd name="T57" fmla="*/ 69 h 69"/>
                <a:gd name="T58" fmla="*/ 586 w 1426"/>
                <a:gd name="T59" fmla="*/ 0 h 69"/>
                <a:gd name="T60" fmla="*/ 486 w 1426"/>
                <a:gd name="T61" fmla="*/ 0 h 69"/>
                <a:gd name="T62" fmla="*/ 358 w 1426"/>
                <a:gd name="T63" fmla="*/ 69 h 69"/>
                <a:gd name="T64" fmla="*/ 486 w 1426"/>
                <a:gd name="T65" fmla="*/ 0 h 69"/>
                <a:gd name="T66" fmla="*/ 387 w 1426"/>
                <a:gd name="T67" fmla="*/ 0 h 69"/>
                <a:gd name="T68" fmla="*/ 259 w 1426"/>
                <a:gd name="T69" fmla="*/ 69 h 69"/>
                <a:gd name="T70" fmla="*/ 387 w 1426"/>
                <a:gd name="T71" fmla="*/ 0 h 69"/>
                <a:gd name="T72" fmla="*/ 287 w 1426"/>
                <a:gd name="T73" fmla="*/ 0 h 69"/>
                <a:gd name="T74" fmla="*/ 159 w 1426"/>
                <a:gd name="T75" fmla="*/ 69 h 69"/>
                <a:gd name="T76" fmla="*/ 287 w 1426"/>
                <a:gd name="T77" fmla="*/ 0 h 69"/>
                <a:gd name="T78" fmla="*/ 187 w 1426"/>
                <a:gd name="T79" fmla="*/ 0 h 69"/>
                <a:gd name="T80" fmla="*/ 62 w 1426"/>
                <a:gd name="T81" fmla="*/ 69 h 69"/>
                <a:gd name="T82" fmla="*/ 187 w 1426"/>
                <a:gd name="T83" fmla="*/ 0 h 69"/>
                <a:gd name="T84" fmla="*/ 88 w 1426"/>
                <a:gd name="T85" fmla="*/ 0 h 69"/>
                <a:gd name="T86" fmla="*/ 0 w 1426"/>
                <a:gd name="T87" fmla="*/ 31 h 69"/>
                <a:gd name="T88" fmla="*/ 19 w 1426"/>
                <a:gd name="T89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26" h="69">
                  <a:moveTo>
                    <a:pt x="1426" y="0"/>
                  </a:moveTo>
                  <a:lnTo>
                    <a:pt x="1421" y="0"/>
                  </a:lnTo>
                  <a:lnTo>
                    <a:pt x="1353" y="69"/>
                  </a:lnTo>
                  <a:lnTo>
                    <a:pt x="1410" y="69"/>
                  </a:lnTo>
                  <a:lnTo>
                    <a:pt x="1426" y="55"/>
                  </a:lnTo>
                  <a:lnTo>
                    <a:pt x="1426" y="0"/>
                  </a:lnTo>
                  <a:lnTo>
                    <a:pt x="1426" y="0"/>
                  </a:lnTo>
                  <a:close/>
                  <a:moveTo>
                    <a:pt x="1381" y="0"/>
                  </a:moveTo>
                  <a:lnTo>
                    <a:pt x="1312" y="69"/>
                  </a:lnTo>
                  <a:lnTo>
                    <a:pt x="1253" y="69"/>
                  </a:lnTo>
                  <a:lnTo>
                    <a:pt x="1322" y="0"/>
                  </a:lnTo>
                  <a:lnTo>
                    <a:pt x="1381" y="0"/>
                  </a:lnTo>
                  <a:lnTo>
                    <a:pt x="1381" y="0"/>
                  </a:lnTo>
                  <a:close/>
                  <a:moveTo>
                    <a:pt x="1281" y="0"/>
                  </a:moveTo>
                  <a:lnTo>
                    <a:pt x="1222" y="0"/>
                  </a:lnTo>
                  <a:lnTo>
                    <a:pt x="1153" y="69"/>
                  </a:lnTo>
                  <a:lnTo>
                    <a:pt x="1213" y="69"/>
                  </a:lnTo>
                  <a:lnTo>
                    <a:pt x="1281" y="0"/>
                  </a:lnTo>
                  <a:lnTo>
                    <a:pt x="1281" y="0"/>
                  </a:lnTo>
                  <a:close/>
                  <a:moveTo>
                    <a:pt x="1182" y="0"/>
                  </a:moveTo>
                  <a:lnTo>
                    <a:pt x="1113" y="69"/>
                  </a:lnTo>
                  <a:lnTo>
                    <a:pt x="1054" y="69"/>
                  </a:lnTo>
                  <a:lnTo>
                    <a:pt x="1122" y="0"/>
                  </a:lnTo>
                  <a:lnTo>
                    <a:pt x="1182" y="0"/>
                  </a:lnTo>
                  <a:lnTo>
                    <a:pt x="1182" y="0"/>
                  </a:lnTo>
                  <a:close/>
                  <a:moveTo>
                    <a:pt x="1082" y="0"/>
                  </a:moveTo>
                  <a:lnTo>
                    <a:pt x="1023" y="0"/>
                  </a:lnTo>
                  <a:lnTo>
                    <a:pt x="954" y="69"/>
                  </a:lnTo>
                  <a:lnTo>
                    <a:pt x="1013" y="69"/>
                  </a:lnTo>
                  <a:lnTo>
                    <a:pt x="1082" y="0"/>
                  </a:lnTo>
                  <a:lnTo>
                    <a:pt x="1082" y="0"/>
                  </a:lnTo>
                  <a:close/>
                  <a:moveTo>
                    <a:pt x="982" y="0"/>
                  </a:moveTo>
                  <a:lnTo>
                    <a:pt x="914" y="69"/>
                  </a:lnTo>
                  <a:lnTo>
                    <a:pt x="857" y="69"/>
                  </a:lnTo>
                  <a:lnTo>
                    <a:pt x="923" y="0"/>
                  </a:lnTo>
                  <a:lnTo>
                    <a:pt x="982" y="0"/>
                  </a:lnTo>
                  <a:lnTo>
                    <a:pt x="982" y="0"/>
                  </a:lnTo>
                  <a:close/>
                  <a:moveTo>
                    <a:pt x="883" y="0"/>
                  </a:moveTo>
                  <a:lnTo>
                    <a:pt x="826" y="0"/>
                  </a:lnTo>
                  <a:lnTo>
                    <a:pt x="757" y="69"/>
                  </a:lnTo>
                  <a:lnTo>
                    <a:pt x="814" y="69"/>
                  </a:lnTo>
                  <a:lnTo>
                    <a:pt x="883" y="0"/>
                  </a:lnTo>
                  <a:lnTo>
                    <a:pt x="883" y="0"/>
                  </a:lnTo>
                  <a:close/>
                  <a:moveTo>
                    <a:pt x="783" y="0"/>
                  </a:moveTo>
                  <a:lnTo>
                    <a:pt x="714" y="69"/>
                  </a:lnTo>
                  <a:lnTo>
                    <a:pt x="657" y="69"/>
                  </a:lnTo>
                  <a:lnTo>
                    <a:pt x="726" y="0"/>
                  </a:lnTo>
                  <a:lnTo>
                    <a:pt x="783" y="0"/>
                  </a:lnTo>
                  <a:lnTo>
                    <a:pt x="783" y="0"/>
                  </a:lnTo>
                  <a:close/>
                  <a:moveTo>
                    <a:pt x="686" y="0"/>
                  </a:moveTo>
                  <a:lnTo>
                    <a:pt x="626" y="0"/>
                  </a:lnTo>
                  <a:lnTo>
                    <a:pt x="558" y="69"/>
                  </a:lnTo>
                  <a:lnTo>
                    <a:pt x="617" y="69"/>
                  </a:lnTo>
                  <a:lnTo>
                    <a:pt x="686" y="0"/>
                  </a:lnTo>
                  <a:lnTo>
                    <a:pt x="686" y="0"/>
                  </a:lnTo>
                  <a:close/>
                  <a:moveTo>
                    <a:pt x="586" y="0"/>
                  </a:moveTo>
                  <a:lnTo>
                    <a:pt x="517" y="69"/>
                  </a:lnTo>
                  <a:lnTo>
                    <a:pt x="458" y="69"/>
                  </a:lnTo>
                  <a:lnTo>
                    <a:pt x="527" y="0"/>
                  </a:lnTo>
                  <a:lnTo>
                    <a:pt x="586" y="0"/>
                  </a:lnTo>
                  <a:lnTo>
                    <a:pt x="586" y="0"/>
                  </a:lnTo>
                  <a:close/>
                  <a:moveTo>
                    <a:pt x="486" y="0"/>
                  </a:moveTo>
                  <a:lnTo>
                    <a:pt x="427" y="0"/>
                  </a:lnTo>
                  <a:lnTo>
                    <a:pt x="358" y="69"/>
                  </a:lnTo>
                  <a:lnTo>
                    <a:pt x="418" y="69"/>
                  </a:lnTo>
                  <a:lnTo>
                    <a:pt x="486" y="0"/>
                  </a:lnTo>
                  <a:lnTo>
                    <a:pt x="486" y="0"/>
                  </a:lnTo>
                  <a:close/>
                  <a:moveTo>
                    <a:pt x="387" y="0"/>
                  </a:moveTo>
                  <a:lnTo>
                    <a:pt x="318" y="69"/>
                  </a:lnTo>
                  <a:lnTo>
                    <a:pt x="259" y="69"/>
                  </a:lnTo>
                  <a:lnTo>
                    <a:pt x="327" y="0"/>
                  </a:lnTo>
                  <a:lnTo>
                    <a:pt x="387" y="0"/>
                  </a:lnTo>
                  <a:lnTo>
                    <a:pt x="387" y="0"/>
                  </a:lnTo>
                  <a:close/>
                  <a:moveTo>
                    <a:pt x="287" y="0"/>
                  </a:moveTo>
                  <a:lnTo>
                    <a:pt x="228" y="0"/>
                  </a:lnTo>
                  <a:lnTo>
                    <a:pt x="159" y="69"/>
                  </a:lnTo>
                  <a:lnTo>
                    <a:pt x="218" y="69"/>
                  </a:lnTo>
                  <a:lnTo>
                    <a:pt x="287" y="0"/>
                  </a:lnTo>
                  <a:lnTo>
                    <a:pt x="287" y="0"/>
                  </a:lnTo>
                  <a:close/>
                  <a:moveTo>
                    <a:pt x="187" y="0"/>
                  </a:moveTo>
                  <a:lnTo>
                    <a:pt x="119" y="69"/>
                  </a:lnTo>
                  <a:lnTo>
                    <a:pt x="62" y="69"/>
                  </a:lnTo>
                  <a:lnTo>
                    <a:pt x="130" y="0"/>
                  </a:lnTo>
                  <a:lnTo>
                    <a:pt x="187" y="0"/>
                  </a:lnTo>
                  <a:lnTo>
                    <a:pt x="187" y="0"/>
                  </a:lnTo>
                  <a:close/>
                  <a:moveTo>
                    <a:pt x="88" y="0"/>
                  </a:moveTo>
                  <a:lnTo>
                    <a:pt x="31" y="0"/>
                  </a:lnTo>
                  <a:lnTo>
                    <a:pt x="0" y="31"/>
                  </a:lnTo>
                  <a:lnTo>
                    <a:pt x="0" y="69"/>
                  </a:lnTo>
                  <a:lnTo>
                    <a:pt x="19" y="69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BFC7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6"/>
            <p:cNvSpPr>
              <a:spLocks noEditPoints="1"/>
            </p:cNvSpPr>
            <p:nvPr/>
          </p:nvSpPr>
          <p:spPr bwMode="auto">
            <a:xfrm>
              <a:off x="1543" y="1390"/>
              <a:ext cx="218" cy="604"/>
            </a:xfrm>
            <a:custGeom>
              <a:avLst/>
              <a:gdLst>
                <a:gd name="T0" fmla="*/ 0 w 218"/>
                <a:gd name="T1" fmla="*/ 604 h 604"/>
                <a:gd name="T2" fmla="*/ 21 w 218"/>
                <a:gd name="T3" fmla="*/ 604 h 604"/>
                <a:gd name="T4" fmla="*/ 218 w 218"/>
                <a:gd name="T5" fmla="*/ 404 h 604"/>
                <a:gd name="T6" fmla="*/ 218 w 218"/>
                <a:gd name="T7" fmla="*/ 347 h 604"/>
                <a:gd name="T8" fmla="*/ 0 w 218"/>
                <a:gd name="T9" fmla="*/ 566 h 604"/>
                <a:gd name="T10" fmla="*/ 0 w 218"/>
                <a:gd name="T11" fmla="*/ 604 h 604"/>
                <a:gd name="T12" fmla="*/ 0 w 218"/>
                <a:gd name="T13" fmla="*/ 604 h 604"/>
                <a:gd name="T14" fmla="*/ 62 w 218"/>
                <a:gd name="T15" fmla="*/ 604 h 604"/>
                <a:gd name="T16" fmla="*/ 218 w 218"/>
                <a:gd name="T17" fmla="*/ 447 h 604"/>
                <a:gd name="T18" fmla="*/ 218 w 218"/>
                <a:gd name="T19" fmla="*/ 504 h 604"/>
                <a:gd name="T20" fmla="*/ 121 w 218"/>
                <a:gd name="T21" fmla="*/ 604 h 604"/>
                <a:gd name="T22" fmla="*/ 62 w 218"/>
                <a:gd name="T23" fmla="*/ 604 h 604"/>
                <a:gd name="T24" fmla="*/ 62 w 218"/>
                <a:gd name="T25" fmla="*/ 604 h 604"/>
                <a:gd name="T26" fmla="*/ 161 w 218"/>
                <a:gd name="T27" fmla="*/ 604 h 604"/>
                <a:gd name="T28" fmla="*/ 218 w 218"/>
                <a:gd name="T29" fmla="*/ 544 h 604"/>
                <a:gd name="T30" fmla="*/ 218 w 218"/>
                <a:gd name="T31" fmla="*/ 604 h 604"/>
                <a:gd name="T32" fmla="*/ 161 w 218"/>
                <a:gd name="T33" fmla="*/ 604 h 604"/>
                <a:gd name="T34" fmla="*/ 161 w 218"/>
                <a:gd name="T35" fmla="*/ 604 h 604"/>
                <a:gd name="T36" fmla="*/ 218 w 218"/>
                <a:gd name="T37" fmla="*/ 307 h 604"/>
                <a:gd name="T38" fmla="*/ 0 w 218"/>
                <a:gd name="T39" fmla="*/ 525 h 604"/>
                <a:gd name="T40" fmla="*/ 0 w 218"/>
                <a:gd name="T41" fmla="*/ 466 h 604"/>
                <a:gd name="T42" fmla="*/ 218 w 218"/>
                <a:gd name="T43" fmla="*/ 247 h 604"/>
                <a:gd name="T44" fmla="*/ 218 w 218"/>
                <a:gd name="T45" fmla="*/ 307 h 604"/>
                <a:gd name="T46" fmla="*/ 218 w 218"/>
                <a:gd name="T47" fmla="*/ 307 h 604"/>
                <a:gd name="T48" fmla="*/ 218 w 218"/>
                <a:gd name="T49" fmla="*/ 207 h 604"/>
                <a:gd name="T50" fmla="*/ 0 w 218"/>
                <a:gd name="T51" fmla="*/ 425 h 604"/>
                <a:gd name="T52" fmla="*/ 0 w 218"/>
                <a:gd name="T53" fmla="*/ 366 h 604"/>
                <a:gd name="T54" fmla="*/ 218 w 218"/>
                <a:gd name="T55" fmla="*/ 148 h 604"/>
                <a:gd name="T56" fmla="*/ 218 w 218"/>
                <a:gd name="T57" fmla="*/ 207 h 604"/>
                <a:gd name="T58" fmla="*/ 218 w 218"/>
                <a:gd name="T59" fmla="*/ 207 h 604"/>
                <a:gd name="T60" fmla="*/ 218 w 218"/>
                <a:gd name="T61" fmla="*/ 107 h 604"/>
                <a:gd name="T62" fmla="*/ 218 w 218"/>
                <a:gd name="T63" fmla="*/ 48 h 604"/>
                <a:gd name="T64" fmla="*/ 0 w 218"/>
                <a:gd name="T65" fmla="*/ 266 h 604"/>
                <a:gd name="T66" fmla="*/ 0 w 218"/>
                <a:gd name="T67" fmla="*/ 326 h 604"/>
                <a:gd name="T68" fmla="*/ 218 w 218"/>
                <a:gd name="T69" fmla="*/ 107 h 604"/>
                <a:gd name="T70" fmla="*/ 218 w 218"/>
                <a:gd name="T71" fmla="*/ 107 h 604"/>
                <a:gd name="T72" fmla="*/ 218 w 218"/>
                <a:gd name="T73" fmla="*/ 8 h 604"/>
                <a:gd name="T74" fmla="*/ 218 w 218"/>
                <a:gd name="T75" fmla="*/ 0 h 604"/>
                <a:gd name="T76" fmla="*/ 168 w 218"/>
                <a:gd name="T77" fmla="*/ 0 h 604"/>
                <a:gd name="T78" fmla="*/ 0 w 218"/>
                <a:gd name="T79" fmla="*/ 167 h 604"/>
                <a:gd name="T80" fmla="*/ 0 w 218"/>
                <a:gd name="T81" fmla="*/ 226 h 604"/>
                <a:gd name="T82" fmla="*/ 218 w 218"/>
                <a:gd name="T83" fmla="*/ 8 h 604"/>
                <a:gd name="T84" fmla="*/ 218 w 218"/>
                <a:gd name="T85" fmla="*/ 8 h 604"/>
                <a:gd name="T86" fmla="*/ 128 w 218"/>
                <a:gd name="T87" fmla="*/ 0 h 604"/>
                <a:gd name="T88" fmla="*/ 0 w 218"/>
                <a:gd name="T89" fmla="*/ 126 h 604"/>
                <a:gd name="T90" fmla="*/ 0 w 218"/>
                <a:gd name="T91" fmla="*/ 67 h 604"/>
                <a:gd name="T92" fmla="*/ 69 w 218"/>
                <a:gd name="T93" fmla="*/ 0 h 604"/>
                <a:gd name="T94" fmla="*/ 128 w 218"/>
                <a:gd name="T95" fmla="*/ 0 h 604"/>
                <a:gd name="T96" fmla="*/ 128 w 218"/>
                <a:gd name="T97" fmla="*/ 0 h 604"/>
                <a:gd name="T98" fmla="*/ 28 w 218"/>
                <a:gd name="T99" fmla="*/ 0 h 604"/>
                <a:gd name="T100" fmla="*/ 0 w 218"/>
                <a:gd name="T101" fmla="*/ 27 h 604"/>
                <a:gd name="T102" fmla="*/ 0 w 218"/>
                <a:gd name="T103" fmla="*/ 0 h 604"/>
                <a:gd name="T104" fmla="*/ 28 w 218"/>
                <a:gd name="T105" fmla="*/ 0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18" h="604">
                  <a:moveTo>
                    <a:pt x="0" y="604"/>
                  </a:moveTo>
                  <a:lnTo>
                    <a:pt x="21" y="604"/>
                  </a:lnTo>
                  <a:lnTo>
                    <a:pt x="218" y="404"/>
                  </a:lnTo>
                  <a:lnTo>
                    <a:pt x="218" y="347"/>
                  </a:lnTo>
                  <a:lnTo>
                    <a:pt x="0" y="566"/>
                  </a:lnTo>
                  <a:lnTo>
                    <a:pt x="0" y="604"/>
                  </a:lnTo>
                  <a:lnTo>
                    <a:pt x="0" y="604"/>
                  </a:lnTo>
                  <a:close/>
                  <a:moveTo>
                    <a:pt x="62" y="604"/>
                  </a:moveTo>
                  <a:lnTo>
                    <a:pt x="218" y="447"/>
                  </a:lnTo>
                  <a:lnTo>
                    <a:pt x="218" y="504"/>
                  </a:lnTo>
                  <a:lnTo>
                    <a:pt x="121" y="604"/>
                  </a:lnTo>
                  <a:lnTo>
                    <a:pt x="62" y="604"/>
                  </a:lnTo>
                  <a:lnTo>
                    <a:pt x="62" y="604"/>
                  </a:lnTo>
                  <a:close/>
                  <a:moveTo>
                    <a:pt x="161" y="604"/>
                  </a:moveTo>
                  <a:lnTo>
                    <a:pt x="218" y="544"/>
                  </a:lnTo>
                  <a:lnTo>
                    <a:pt x="218" y="604"/>
                  </a:lnTo>
                  <a:lnTo>
                    <a:pt x="161" y="604"/>
                  </a:lnTo>
                  <a:lnTo>
                    <a:pt x="161" y="604"/>
                  </a:lnTo>
                  <a:close/>
                  <a:moveTo>
                    <a:pt x="218" y="307"/>
                  </a:moveTo>
                  <a:lnTo>
                    <a:pt x="0" y="525"/>
                  </a:lnTo>
                  <a:lnTo>
                    <a:pt x="0" y="466"/>
                  </a:lnTo>
                  <a:lnTo>
                    <a:pt x="218" y="247"/>
                  </a:lnTo>
                  <a:lnTo>
                    <a:pt x="218" y="307"/>
                  </a:lnTo>
                  <a:lnTo>
                    <a:pt x="218" y="307"/>
                  </a:lnTo>
                  <a:close/>
                  <a:moveTo>
                    <a:pt x="218" y="207"/>
                  </a:moveTo>
                  <a:lnTo>
                    <a:pt x="0" y="425"/>
                  </a:lnTo>
                  <a:lnTo>
                    <a:pt x="0" y="366"/>
                  </a:lnTo>
                  <a:lnTo>
                    <a:pt x="218" y="148"/>
                  </a:lnTo>
                  <a:lnTo>
                    <a:pt x="218" y="207"/>
                  </a:lnTo>
                  <a:lnTo>
                    <a:pt x="218" y="207"/>
                  </a:lnTo>
                  <a:close/>
                  <a:moveTo>
                    <a:pt x="218" y="107"/>
                  </a:moveTo>
                  <a:lnTo>
                    <a:pt x="218" y="48"/>
                  </a:lnTo>
                  <a:lnTo>
                    <a:pt x="0" y="266"/>
                  </a:lnTo>
                  <a:lnTo>
                    <a:pt x="0" y="326"/>
                  </a:lnTo>
                  <a:lnTo>
                    <a:pt x="218" y="107"/>
                  </a:lnTo>
                  <a:lnTo>
                    <a:pt x="218" y="107"/>
                  </a:lnTo>
                  <a:close/>
                  <a:moveTo>
                    <a:pt x="218" y="8"/>
                  </a:moveTo>
                  <a:lnTo>
                    <a:pt x="218" y="0"/>
                  </a:lnTo>
                  <a:lnTo>
                    <a:pt x="168" y="0"/>
                  </a:lnTo>
                  <a:lnTo>
                    <a:pt x="0" y="167"/>
                  </a:lnTo>
                  <a:lnTo>
                    <a:pt x="0" y="226"/>
                  </a:lnTo>
                  <a:lnTo>
                    <a:pt x="218" y="8"/>
                  </a:lnTo>
                  <a:lnTo>
                    <a:pt x="218" y="8"/>
                  </a:lnTo>
                  <a:close/>
                  <a:moveTo>
                    <a:pt x="128" y="0"/>
                  </a:moveTo>
                  <a:lnTo>
                    <a:pt x="0" y="126"/>
                  </a:lnTo>
                  <a:lnTo>
                    <a:pt x="0" y="67"/>
                  </a:lnTo>
                  <a:lnTo>
                    <a:pt x="69" y="0"/>
                  </a:lnTo>
                  <a:lnTo>
                    <a:pt x="128" y="0"/>
                  </a:lnTo>
                  <a:lnTo>
                    <a:pt x="128" y="0"/>
                  </a:lnTo>
                  <a:close/>
                  <a:moveTo>
                    <a:pt x="28" y="0"/>
                  </a:moveTo>
                  <a:lnTo>
                    <a:pt x="0" y="27"/>
                  </a:lnTo>
                  <a:lnTo>
                    <a:pt x="0" y="0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7"/>
            <p:cNvSpPr>
              <a:spLocks noEditPoints="1"/>
            </p:cNvSpPr>
            <p:nvPr/>
          </p:nvSpPr>
          <p:spPr bwMode="auto">
            <a:xfrm>
              <a:off x="1052" y="1390"/>
              <a:ext cx="218" cy="604"/>
            </a:xfrm>
            <a:custGeom>
              <a:avLst/>
              <a:gdLst>
                <a:gd name="T0" fmla="*/ 0 w 218"/>
                <a:gd name="T1" fmla="*/ 604 h 604"/>
                <a:gd name="T2" fmla="*/ 16 w 218"/>
                <a:gd name="T3" fmla="*/ 604 h 604"/>
                <a:gd name="T4" fmla="*/ 218 w 218"/>
                <a:gd name="T5" fmla="*/ 399 h 604"/>
                <a:gd name="T6" fmla="*/ 218 w 218"/>
                <a:gd name="T7" fmla="*/ 340 h 604"/>
                <a:gd name="T8" fmla="*/ 0 w 218"/>
                <a:gd name="T9" fmla="*/ 558 h 604"/>
                <a:gd name="T10" fmla="*/ 0 w 218"/>
                <a:gd name="T11" fmla="*/ 604 h 604"/>
                <a:gd name="T12" fmla="*/ 0 w 218"/>
                <a:gd name="T13" fmla="*/ 604 h 604"/>
                <a:gd name="T14" fmla="*/ 57 w 218"/>
                <a:gd name="T15" fmla="*/ 604 h 604"/>
                <a:gd name="T16" fmla="*/ 218 w 218"/>
                <a:gd name="T17" fmla="*/ 440 h 604"/>
                <a:gd name="T18" fmla="*/ 218 w 218"/>
                <a:gd name="T19" fmla="*/ 499 h 604"/>
                <a:gd name="T20" fmla="*/ 114 w 218"/>
                <a:gd name="T21" fmla="*/ 604 h 604"/>
                <a:gd name="T22" fmla="*/ 57 w 218"/>
                <a:gd name="T23" fmla="*/ 604 h 604"/>
                <a:gd name="T24" fmla="*/ 57 w 218"/>
                <a:gd name="T25" fmla="*/ 604 h 604"/>
                <a:gd name="T26" fmla="*/ 156 w 218"/>
                <a:gd name="T27" fmla="*/ 604 h 604"/>
                <a:gd name="T28" fmla="*/ 218 w 218"/>
                <a:gd name="T29" fmla="*/ 539 h 604"/>
                <a:gd name="T30" fmla="*/ 218 w 218"/>
                <a:gd name="T31" fmla="*/ 599 h 604"/>
                <a:gd name="T32" fmla="*/ 213 w 218"/>
                <a:gd name="T33" fmla="*/ 604 h 604"/>
                <a:gd name="T34" fmla="*/ 156 w 218"/>
                <a:gd name="T35" fmla="*/ 604 h 604"/>
                <a:gd name="T36" fmla="*/ 156 w 218"/>
                <a:gd name="T37" fmla="*/ 604 h 604"/>
                <a:gd name="T38" fmla="*/ 218 w 218"/>
                <a:gd name="T39" fmla="*/ 300 h 604"/>
                <a:gd name="T40" fmla="*/ 0 w 218"/>
                <a:gd name="T41" fmla="*/ 518 h 604"/>
                <a:gd name="T42" fmla="*/ 0 w 218"/>
                <a:gd name="T43" fmla="*/ 459 h 604"/>
                <a:gd name="T44" fmla="*/ 218 w 218"/>
                <a:gd name="T45" fmla="*/ 240 h 604"/>
                <a:gd name="T46" fmla="*/ 218 w 218"/>
                <a:gd name="T47" fmla="*/ 300 h 604"/>
                <a:gd name="T48" fmla="*/ 218 w 218"/>
                <a:gd name="T49" fmla="*/ 300 h 604"/>
                <a:gd name="T50" fmla="*/ 218 w 218"/>
                <a:gd name="T51" fmla="*/ 200 h 604"/>
                <a:gd name="T52" fmla="*/ 0 w 218"/>
                <a:gd name="T53" fmla="*/ 418 h 604"/>
                <a:gd name="T54" fmla="*/ 0 w 218"/>
                <a:gd name="T55" fmla="*/ 361 h 604"/>
                <a:gd name="T56" fmla="*/ 218 w 218"/>
                <a:gd name="T57" fmla="*/ 141 h 604"/>
                <a:gd name="T58" fmla="*/ 218 w 218"/>
                <a:gd name="T59" fmla="*/ 200 h 604"/>
                <a:gd name="T60" fmla="*/ 218 w 218"/>
                <a:gd name="T61" fmla="*/ 200 h 604"/>
                <a:gd name="T62" fmla="*/ 218 w 218"/>
                <a:gd name="T63" fmla="*/ 100 h 604"/>
                <a:gd name="T64" fmla="*/ 218 w 218"/>
                <a:gd name="T65" fmla="*/ 43 h 604"/>
                <a:gd name="T66" fmla="*/ 0 w 218"/>
                <a:gd name="T67" fmla="*/ 262 h 604"/>
                <a:gd name="T68" fmla="*/ 0 w 218"/>
                <a:gd name="T69" fmla="*/ 319 h 604"/>
                <a:gd name="T70" fmla="*/ 218 w 218"/>
                <a:gd name="T71" fmla="*/ 100 h 604"/>
                <a:gd name="T72" fmla="*/ 218 w 218"/>
                <a:gd name="T73" fmla="*/ 100 h 604"/>
                <a:gd name="T74" fmla="*/ 218 w 218"/>
                <a:gd name="T75" fmla="*/ 0 h 604"/>
                <a:gd name="T76" fmla="*/ 218 w 218"/>
                <a:gd name="T77" fmla="*/ 0 h 604"/>
                <a:gd name="T78" fmla="*/ 161 w 218"/>
                <a:gd name="T79" fmla="*/ 0 h 604"/>
                <a:gd name="T80" fmla="*/ 0 w 218"/>
                <a:gd name="T81" fmla="*/ 162 h 604"/>
                <a:gd name="T82" fmla="*/ 0 w 218"/>
                <a:gd name="T83" fmla="*/ 219 h 604"/>
                <a:gd name="T84" fmla="*/ 218 w 218"/>
                <a:gd name="T85" fmla="*/ 0 h 604"/>
                <a:gd name="T86" fmla="*/ 218 w 218"/>
                <a:gd name="T87" fmla="*/ 0 h 604"/>
                <a:gd name="T88" fmla="*/ 121 w 218"/>
                <a:gd name="T89" fmla="*/ 0 h 604"/>
                <a:gd name="T90" fmla="*/ 0 w 218"/>
                <a:gd name="T91" fmla="*/ 122 h 604"/>
                <a:gd name="T92" fmla="*/ 0 w 218"/>
                <a:gd name="T93" fmla="*/ 62 h 604"/>
                <a:gd name="T94" fmla="*/ 64 w 218"/>
                <a:gd name="T95" fmla="*/ 0 h 604"/>
                <a:gd name="T96" fmla="*/ 121 w 218"/>
                <a:gd name="T97" fmla="*/ 0 h 604"/>
                <a:gd name="T98" fmla="*/ 121 w 218"/>
                <a:gd name="T99" fmla="*/ 0 h 604"/>
                <a:gd name="T100" fmla="*/ 21 w 218"/>
                <a:gd name="T101" fmla="*/ 0 h 604"/>
                <a:gd name="T102" fmla="*/ 0 w 218"/>
                <a:gd name="T103" fmla="*/ 22 h 604"/>
                <a:gd name="T104" fmla="*/ 0 w 218"/>
                <a:gd name="T105" fmla="*/ 0 h 604"/>
                <a:gd name="T106" fmla="*/ 21 w 218"/>
                <a:gd name="T107" fmla="*/ 0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18" h="604">
                  <a:moveTo>
                    <a:pt x="0" y="604"/>
                  </a:moveTo>
                  <a:lnTo>
                    <a:pt x="16" y="604"/>
                  </a:lnTo>
                  <a:lnTo>
                    <a:pt x="218" y="399"/>
                  </a:lnTo>
                  <a:lnTo>
                    <a:pt x="218" y="340"/>
                  </a:lnTo>
                  <a:lnTo>
                    <a:pt x="0" y="558"/>
                  </a:lnTo>
                  <a:lnTo>
                    <a:pt x="0" y="604"/>
                  </a:lnTo>
                  <a:lnTo>
                    <a:pt x="0" y="604"/>
                  </a:lnTo>
                  <a:close/>
                  <a:moveTo>
                    <a:pt x="57" y="604"/>
                  </a:moveTo>
                  <a:lnTo>
                    <a:pt x="218" y="440"/>
                  </a:lnTo>
                  <a:lnTo>
                    <a:pt x="218" y="499"/>
                  </a:lnTo>
                  <a:lnTo>
                    <a:pt x="114" y="604"/>
                  </a:lnTo>
                  <a:lnTo>
                    <a:pt x="57" y="604"/>
                  </a:lnTo>
                  <a:lnTo>
                    <a:pt x="57" y="604"/>
                  </a:lnTo>
                  <a:close/>
                  <a:moveTo>
                    <a:pt x="156" y="604"/>
                  </a:moveTo>
                  <a:lnTo>
                    <a:pt x="218" y="539"/>
                  </a:lnTo>
                  <a:lnTo>
                    <a:pt x="218" y="599"/>
                  </a:lnTo>
                  <a:lnTo>
                    <a:pt x="213" y="604"/>
                  </a:lnTo>
                  <a:lnTo>
                    <a:pt x="156" y="604"/>
                  </a:lnTo>
                  <a:lnTo>
                    <a:pt x="156" y="604"/>
                  </a:lnTo>
                  <a:close/>
                  <a:moveTo>
                    <a:pt x="218" y="300"/>
                  </a:moveTo>
                  <a:lnTo>
                    <a:pt x="0" y="518"/>
                  </a:lnTo>
                  <a:lnTo>
                    <a:pt x="0" y="459"/>
                  </a:lnTo>
                  <a:lnTo>
                    <a:pt x="218" y="240"/>
                  </a:lnTo>
                  <a:lnTo>
                    <a:pt x="218" y="300"/>
                  </a:lnTo>
                  <a:lnTo>
                    <a:pt x="218" y="300"/>
                  </a:lnTo>
                  <a:close/>
                  <a:moveTo>
                    <a:pt x="218" y="200"/>
                  </a:moveTo>
                  <a:lnTo>
                    <a:pt x="0" y="418"/>
                  </a:lnTo>
                  <a:lnTo>
                    <a:pt x="0" y="361"/>
                  </a:lnTo>
                  <a:lnTo>
                    <a:pt x="218" y="141"/>
                  </a:lnTo>
                  <a:lnTo>
                    <a:pt x="218" y="200"/>
                  </a:lnTo>
                  <a:lnTo>
                    <a:pt x="218" y="200"/>
                  </a:lnTo>
                  <a:close/>
                  <a:moveTo>
                    <a:pt x="218" y="100"/>
                  </a:moveTo>
                  <a:lnTo>
                    <a:pt x="218" y="43"/>
                  </a:lnTo>
                  <a:lnTo>
                    <a:pt x="0" y="262"/>
                  </a:lnTo>
                  <a:lnTo>
                    <a:pt x="0" y="319"/>
                  </a:lnTo>
                  <a:lnTo>
                    <a:pt x="218" y="100"/>
                  </a:lnTo>
                  <a:lnTo>
                    <a:pt x="218" y="100"/>
                  </a:lnTo>
                  <a:close/>
                  <a:moveTo>
                    <a:pt x="218" y="0"/>
                  </a:moveTo>
                  <a:lnTo>
                    <a:pt x="218" y="0"/>
                  </a:lnTo>
                  <a:lnTo>
                    <a:pt x="161" y="0"/>
                  </a:lnTo>
                  <a:lnTo>
                    <a:pt x="0" y="162"/>
                  </a:lnTo>
                  <a:lnTo>
                    <a:pt x="0" y="219"/>
                  </a:lnTo>
                  <a:lnTo>
                    <a:pt x="218" y="0"/>
                  </a:lnTo>
                  <a:lnTo>
                    <a:pt x="218" y="0"/>
                  </a:lnTo>
                  <a:close/>
                  <a:moveTo>
                    <a:pt x="121" y="0"/>
                  </a:moveTo>
                  <a:lnTo>
                    <a:pt x="0" y="122"/>
                  </a:lnTo>
                  <a:lnTo>
                    <a:pt x="0" y="62"/>
                  </a:lnTo>
                  <a:lnTo>
                    <a:pt x="64" y="0"/>
                  </a:lnTo>
                  <a:lnTo>
                    <a:pt x="121" y="0"/>
                  </a:lnTo>
                  <a:lnTo>
                    <a:pt x="121" y="0"/>
                  </a:lnTo>
                  <a:close/>
                  <a:moveTo>
                    <a:pt x="21" y="0"/>
                  </a:moveTo>
                  <a:lnTo>
                    <a:pt x="0" y="22"/>
                  </a:lnTo>
                  <a:lnTo>
                    <a:pt x="0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Freeform 8"/>
            <p:cNvSpPr>
              <a:spLocks noEditPoints="1"/>
            </p:cNvSpPr>
            <p:nvPr/>
          </p:nvSpPr>
          <p:spPr bwMode="auto">
            <a:xfrm>
              <a:off x="560" y="1390"/>
              <a:ext cx="219" cy="604"/>
            </a:xfrm>
            <a:custGeom>
              <a:avLst/>
              <a:gdLst>
                <a:gd name="T0" fmla="*/ 0 w 219"/>
                <a:gd name="T1" fmla="*/ 604 h 604"/>
                <a:gd name="T2" fmla="*/ 10 w 219"/>
                <a:gd name="T3" fmla="*/ 604 h 604"/>
                <a:gd name="T4" fmla="*/ 219 w 219"/>
                <a:gd name="T5" fmla="*/ 392 h 604"/>
                <a:gd name="T6" fmla="*/ 219 w 219"/>
                <a:gd name="T7" fmla="*/ 335 h 604"/>
                <a:gd name="T8" fmla="*/ 0 w 219"/>
                <a:gd name="T9" fmla="*/ 554 h 604"/>
                <a:gd name="T10" fmla="*/ 0 w 219"/>
                <a:gd name="T11" fmla="*/ 604 h 604"/>
                <a:gd name="T12" fmla="*/ 0 w 219"/>
                <a:gd name="T13" fmla="*/ 604 h 604"/>
                <a:gd name="T14" fmla="*/ 50 w 219"/>
                <a:gd name="T15" fmla="*/ 604 h 604"/>
                <a:gd name="T16" fmla="*/ 219 w 219"/>
                <a:gd name="T17" fmla="*/ 433 h 604"/>
                <a:gd name="T18" fmla="*/ 219 w 219"/>
                <a:gd name="T19" fmla="*/ 492 h 604"/>
                <a:gd name="T20" fmla="*/ 110 w 219"/>
                <a:gd name="T21" fmla="*/ 604 h 604"/>
                <a:gd name="T22" fmla="*/ 50 w 219"/>
                <a:gd name="T23" fmla="*/ 604 h 604"/>
                <a:gd name="T24" fmla="*/ 50 w 219"/>
                <a:gd name="T25" fmla="*/ 604 h 604"/>
                <a:gd name="T26" fmla="*/ 150 w 219"/>
                <a:gd name="T27" fmla="*/ 604 h 604"/>
                <a:gd name="T28" fmla="*/ 219 w 219"/>
                <a:gd name="T29" fmla="*/ 532 h 604"/>
                <a:gd name="T30" fmla="*/ 219 w 219"/>
                <a:gd name="T31" fmla="*/ 592 h 604"/>
                <a:gd name="T32" fmla="*/ 209 w 219"/>
                <a:gd name="T33" fmla="*/ 604 h 604"/>
                <a:gd name="T34" fmla="*/ 150 w 219"/>
                <a:gd name="T35" fmla="*/ 604 h 604"/>
                <a:gd name="T36" fmla="*/ 150 w 219"/>
                <a:gd name="T37" fmla="*/ 604 h 604"/>
                <a:gd name="T38" fmla="*/ 219 w 219"/>
                <a:gd name="T39" fmla="*/ 293 h 604"/>
                <a:gd name="T40" fmla="*/ 0 w 219"/>
                <a:gd name="T41" fmla="*/ 511 h 604"/>
                <a:gd name="T42" fmla="*/ 0 w 219"/>
                <a:gd name="T43" fmla="*/ 454 h 604"/>
                <a:gd name="T44" fmla="*/ 219 w 219"/>
                <a:gd name="T45" fmla="*/ 236 h 604"/>
                <a:gd name="T46" fmla="*/ 219 w 219"/>
                <a:gd name="T47" fmla="*/ 293 h 604"/>
                <a:gd name="T48" fmla="*/ 219 w 219"/>
                <a:gd name="T49" fmla="*/ 293 h 604"/>
                <a:gd name="T50" fmla="*/ 219 w 219"/>
                <a:gd name="T51" fmla="*/ 195 h 604"/>
                <a:gd name="T52" fmla="*/ 0 w 219"/>
                <a:gd name="T53" fmla="*/ 414 h 604"/>
                <a:gd name="T54" fmla="*/ 0 w 219"/>
                <a:gd name="T55" fmla="*/ 354 h 604"/>
                <a:gd name="T56" fmla="*/ 219 w 219"/>
                <a:gd name="T57" fmla="*/ 136 h 604"/>
                <a:gd name="T58" fmla="*/ 219 w 219"/>
                <a:gd name="T59" fmla="*/ 195 h 604"/>
                <a:gd name="T60" fmla="*/ 219 w 219"/>
                <a:gd name="T61" fmla="*/ 195 h 604"/>
                <a:gd name="T62" fmla="*/ 219 w 219"/>
                <a:gd name="T63" fmla="*/ 95 h 604"/>
                <a:gd name="T64" fmla="*/ 219 w 219"/>
                <a:gd name="T65" fmla="*/ 36 h 604"/>
                <a:gd name="T66" fmla="*/ 0 w 219"/>
                <a:gd name="T67" fmla="*/ 255 h 604"/>
                <a:gd name="T68" fmla="*/ 0 w 219"/>
                <a:gd name="T69" fmla="*/ 314 h 604"/>
                <a:gd name="T70" fmla="*/ 219 w 219"/>
                <a:gd name="T71" fmla="*/ 95 h 604"/>
                <a:gd name="T72" fmla="*/ 219 w 219"/>
                <a:gd name="T73" fmla="*/ 95 h 604"/>
                <a:gd name="T74" fmla="*/ 216 w 219"/>
                <a:gd name="T75" fmla="*/ 0 h 604"/>
                <a:gd name="T76" fmla="*/ 157 w 219"/>
                <a:gd name="T77" fmla="*/ 0 h 604"/>
                <a:gd name="T78" fmla="*/ 0 w 219"/>
                <a:gd name="T79" fmla="*/ 155 h 604"/>
                <a:gd name="T80" fmla="*/ 0 w 219"/>
                <a:gd name="T81" fmla="*/ 214 h 604"/>
                <a:gd name="T82" fmla="*/ 216 w 219"/>
                <a:gd name="T83" fmla="*/ 0 h 604"/>
                <a:gd name="T84" fmla="*/ 216 w 219"/>
                <a:gd name="T85" fmla="*/ 0 h 604"/>
                <a:gd name="T86" fmla="*/ 117 w 219"/>
                <a:gd name="T87" fmla="*/ 0 h 604"/>
                <a:gd name="T88" fmla="*/ 0 w 219"/>
                <a:gd name="T89" fmla="*/ 114 h 604"/>
                <a:gd name="T90" fmla="*/ 0 w 219"/>
                <a:gd name="T91" fmla="*/ 55 h 604"/>
                <a:gd name="T92" fmla="*/ 57 w 219"/>
                <a:gd name="T93" fmla="*/ 0 h 604"/>
                <a:gd name="T94" fmla="*/ 117 w 219"/>
                <a:gd name="T95" fmla="*/ 0 h 604"/>
                <a:gd name="T96" fmla="*/ 117 w 219"/>
                <a:gd name="T97" fmla="*/ 0 h 604"/>
                <a:gd name="T98" fmla="*/ 17 w 219"/>
                <a:gd name="T99" fmla="*/ 0 h 604"/>
                <a:gd name="T100" fmla="*/ 0 w 219"/>
                <a:gd name="T101" fmla="*/ 15 h 604"/>
                <a:gd name="T102" fmla="*/ 0 w 219"/>
                <a:gd name="T103" fmla="*/ 0 h 604"/>
                <a:gd name="T104" fmla="*/ 17 w 219"/>
                <a:gd name="T105" fmla="*/ 0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19" h="604">
                  <a:moveTo>
                    <a:pt x="0" y="604"/>
                  </a:moveTo>
                  <a:lnTo>
                    <a:pt x="10" y="604"/>
                  </a:lnTo>
                  <a:lnTo>
                    <a:pt x="219" y="392"/>
                  </a:lnTo>
                  <a:lnTo>
                    <a:pt x="219" y="335"/>
                  </a:lnTo>
                  <a:lnTo>
                    <a:pt x="0" y="554"/>
                  </a:lnTo>
                  <a:lnTo>
                    <a:pt x="0" y="604"/>
                  </a:lnTo>
                  <a:lnTo>
                    <a:pt x="0" y="604"/>
                  </a:lnTo>
                  <a:close/>
                  <a:moveTo>
                    <a:pt x="50" y="604"/>
                  </a:moveTo>
                  <a:lnTo>
                    <a:pt x="219" y="433"/>
                  </a:lnTo>
                  <a:lnTo>
                    <a:pt x="219" y="492"/>
                  </a:lnTo>
                  <a:lnTo>
                    <a:pt x="110" y="604"/>
                  </a:lnTo>
                  <a:lnTo>
                    <a:pt x="50" y="604"/>
                  </a:lnTo>
                  <a:lnTo>
                    <a:pt x="50" y="604"/>
                  </a:lnTo>
                  <a:close/>
                  <a:moveTo>
                    <a:pt x="150" y="604"/>
                  </a:moveTo>
                  <a:lnTo>
                    <a:pt x="219" y="532"/>
                  </a:lnTo>
                  <a:lnTo>
                    <a:pt x="219" y="592"/>
                  </a:lnTo>
                  <a:lnTo>
                    <a:pt x="209" y="604"/>
                  </a:lnTo>
                  <a:lnTo>
                    <a:pt x="150" y="604"/>
                  </a:lnTo>
                  <a:lnTo>
                    <a:pt x="150" y="604"/>
                  </a:lnTo>
                  <a:close/>
                  <a:moveTo>
                    <a:pt x="219" y="293"/>
                  </a:moveTo>
                  <a:lnTo>
                    <a:pt x="0" y="511"/>
                  </a:lnTo>
                  <a:lnTo>
                    <a:pt x="0" y="454"/>
                  </a:lnTo>
                  <a:lnTo>
                    <a:pt x="219" y="236"/>
                  </a:lnTo>
                  <a:lnTo>
                    <a:pt x="219" y="293"/>
                  </a:lnTo>
                  <a:lnTo>
                    <a:pt x="219" y="293"/>
                  </a:lnTo>
                  <a:close/>
                  <a:moveTo>
                    <a:pt x="219" y="195"/>
                  </a:moveTo>
                  <a:lnTo>
                    <a:pt x="0" y="414"/>
                  </a:lnTo>
                  <a:lnTo>
                    <a:pt x="0" y="354"/>
                  </a:lnTo>
                  <a:lnTo>
                    <a:pt x="219" y="136"/>
                  </a:lnTo>
                  <a:lnTo>
                    <a:pt x="219" y="195"/>
                  </a:lnTo>
                  <a:lnTo>
                    <a:pt x="219" y="195"/>
                  </a:lnTo>
                  <a:close/>
                  <a:moveTo>
                    <a:pt x="219" y="95"/>
                  </a:moveTo>
                  <a:lnTo>
                    <a:pt x="219" y="36"/>
                  </a:lnTo>
                  <a:lnTo>
                    <a:pt x="0" y="255"/>
                  </a:lnTo>
                  <a:lnTo>
                    <a:pt x="0" y="314"/>
                  </a:lnTo>
                  <a:lnTo>
                    <a:pt x="219" y="95"/>
                  </a:lnTo>
                  <a:lnTo>
                    <a:pt x="219" y="95"/>
                  </a:lnTo>
                  <a:close/>
                  <a:moveTo>
                    <a:pt x="216" y="0"/>
                  </a:moveTo>
                  <a:lnTo>
                    <a:pt x="157" y="0"/>
                  </a:lnTo>
                  <a:lnTo>
                    <a:pt x="0" y="155"/>
                  </a:lnTo>
                  <a:lnTo>
                    <a:pt x="0" y="214"/>
                  </a:lnTo>
                  <a:lnTo>
                    <a:pt x="216" y="0"/>
                  </a:lnTo>
                  <a:lnTo>
                    <a:pt x="216" y="0"/>
                  </a:lnTo>
                  <a:close/>
                  <a:moveTo>
                    <a:pt x="117" y="0"/>
                  </a:moveTo>
                  <a:lnTo>
                    <a:pt x="0" y="114"/>
                  </a:lnTo>
                  <a:lnTo>
                    <a:pt x="0" y="55"/>
                  </a:lnTo>
                  <a:lnTo>
                    <a:pt x="57" y="0"/>
                  </a:lnTo>
                  <a:lnTo>
                    <a:pt x="117" y="0"/>
                  </a:lnTo>
                  <a:lnTo>
                    <a:pt x="117" y="0"/>
                  </a:lnTo>
                  <a:close/>
                  <a:moveTo>
                    <a:pt x="17" y="0"/>
                  </a:moveTo>
                  <a:lnTo>
                    <a:pt x="0" y="15"/>
                  </a:lnTo>
                  <a:lnTo>
                    <a:pt x="0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Freeform 9"/>
            <p:cNvSpPr>
              <a:spLocks noEditPoints="1"/>
            </p:cNvSpPr>
            <p:nvPr/>
          </p:nvSpPr>
          <p:spPr bwMode="auto">
            <a:xfrm>
              <a:off x="515" y="1269"/>
              <a:ext cx="309" cy="88"/>
            </a:xfrm>
            <a:custGeom>
              <a:avLst/>
              <a:gdLst>
                <a:gd name="T0" fmla="*/ 283 w 309"/>
                <a:gd name="T1" fmla="*/ 0 h 88"/>
                <a:gd name="T2" fmla="*/ 223 w 309"/>
                <a:gd name="T3" fmla="*/ 0 h 88"/>
                <a:gd name="T4" fmla="*/ 136 w 309"/>
                <a:gd name="T5" fmla="*/ 88 h 88"/>
                <a:gd name="T6" fmla="*/ 195 w 309"/>
                <a:gd name="T7" fmla="*/ 88 h 88"/>
                <a:gd name="T8" fmla="*/ 283 w 309"/>
                <a:gd name="T9" fmla="*/ 0 h 88"/>
                <a:gd name="T10" fmla="*/ 283 w 309"/>
                <a:gd name="T11" fmla="*/ 0 h 88"/>
                <a:gd name="T12" fmla="*/ 183 w 309"/>
                <a:gd name="T13" fmla="*/ 0 h 88"/>
                <a:gd name="T14" fmla="*/ 95 w 309"/>
                <a:gd name="T15" fmla="*/ 88 h 88"/>
                <a:gd name="T16" fmla="*/ 36 w 309"/>
                <a:gd name="T17" fmla="*/ 88 h 88"/>
                <a:gd name="T18" fmla="*/ 124 w 309"/>
                <a:gd name="T19" fmla="*/ 0 h 88"/>
                <a:gd name="T20" fmla="*/ 183 w 309"/>
                <a:gd name="T21" fmla="*/ 0 h 88"/>
                <a:gd name="T22" fmla="*/ 183 w 309"/>
                <a:gd name="T23" fmla="*/ 0 h 88"/>
                <a:gd name="T24" fmla="*/ 83 w 309"/>
                <a:gd name="T25" fmla="*/ 0 h 88"/>
                <a:gd name="T26" fmla="*/ 24 w 309"/>
                <a:gd name="T27" fmla="*/ 0 h 88"/>
                <a:gd name="T28" fmla="*/ 0 w 309"/>
                <a:gd name="T29" fmla="*/ 24 h 88"/>
                <a:gd name="T30" fmla="*/ 0 w 309"/>
                <a:gd name="T31" fmla="*/ 81 h 88"/>
                <a:gd name="T32" fmla="*/ 83 w 309"/>
                <a:gd name="T33" fmla="*/ 0 h 88"/>
                <a:gd name="T34" fmla="*/ 83 w 309"/>
                <a:gd name="T35" fmla="*/ 0 h 88"/>
                <a:gd name="T36" fmla="*/ 235 w 309"/>
                <a:gd name="T37" fmla="*/ 88 h 88"/>
                <a:gd name="T38" fmla="*/ 309 w 309"/>
                <a:gd name="T39" fmla="*/ 12 h 88"/>
                <a:gd name="T40" fmla="*/ 309 w 309"/>
                <a:gd name="T41" fmla="*/ 72 h 88"/>
                <a:gd name="T42" fmla="*/ 295 w 309"/>
                <a:gd name="T43" fmla="*/ 88 h 88"/>
                <a:gd name="T44" fmla="*/ 235 w 309"/>
                <a:gd name="T4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09" h="88">
                  <a:moveTo>
                    <a:pt x="283" y="0"/>
                  </a:moveTo>
                  <a:lnTo>
                    <a:pt x="223" y="0"/>
                  </a:lnTo>
                  <a:lnTo>
                    <a:pt x="136" y="88"/>
                  </a:lnTo>
                  <a:lnTo>
                    <a:pt x="195" y="88"/>
                  </a:lnTo>
                  <a:lnTo>
                    <a:pt x="283" y="0"/>
                  </a:lnTo>
                  <a:lnTo>
                    <a:pt x="283" y="0"/>
                  </a:lnTo>
                  <a:close/>
                  <a:moveTo>
                    <a:pt x="183" y="0"/>
                  </a:moveTo>
                  <a:lnTo>
                    <a:pt x="95" y="88"/>
                  </a:lnTo>
                  <a:lnTo>
                    <a:pt x="36" y="88"/>
                  </a:lnTo>
                  <a:lnTo>
                    <a:pt x="124" y="0"/>
                  </a:lnTo>
                  <a:lnTo>
                    <a:pt x="183" y="0"/>
                  </a:lnTo>
                  <a:lnTo>
                    <a:pt x="183" y="0"/>
                  </a:lnTo>
                  <a:close/>
                  <a:moveTo>
                    <a:pt x="83" y="0"/>
                  </a:moveTo>
                  <a:lnTo>
                    <a:pt x="24" y="0"/>
                  </a:lnTo>
                  <a:lnTo>
                    <a:pt x="0" y="24"/>
                  </a:lnTo>
                  <a:lnTo>
                    <a:pt x="0" y="81"/>
                  </a:lnTo>
                  <a:lnTo>
                    <a:pt x="83" y="0"/>
                  </a:lnTo>
                  <a:lnTo>
                    <a:pt x="83" y="0"/>
                  </a:lnTo>
                  <a:close/>
                  <a:moveTo>
                    <a:pt x="235" y="88"/>
                  </a:moveTo>
                  <a:lnTo>
                    <a:pt x="309" y="12"/>
                  </a:lnTo>
                  <a:lnTo>
                    <a:pt x="309" y="72"/>
                  </a:lnTo>
                  <a:lnTo>
                    <a:pt x="295" y="88"/>
                  </a:lnTo>
                  <a:lnTo>
                    <a:pt x="235" y="88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Freeform 10"/>
            <p:cNvSpPr>
              <a:spLocks noEditPoints="1"/>
            </p:cNvSpPr>
            <p:nvPr/>
          </p:nvSpPr>
          <p:spPr bwMode="auto">
            <a:xfrm>
              <a:off x="1007" y="1269"/>
              <a:ext cx="308" cy="88"/>
            </a:xfrm>
            <a:custGeom>
              <a:avLst/>
              <a:gdLst>
                <a:gd name="T0" fmla="*/ 287 w 308"/>
                <a:gd name="T1" fmla="*/ 0 h 88"/>
                <a:gd name="T2" fmla="*/ 227 w 308"/>
                <a:gd name="T3" fmla="*/ 0 h 88"/>
                <a:gd name="T4" fmla="*/ 140 w 308"/>
                <a:gd name="T5" fmla="*/ 88 h 88"/>
                <a:gd name="T6" fmla="*/ 199 w 308"/>
                <a:gd name="T7" fmla="*/ 88 h 88"/>
                <a:gd name="T8" fmla="*/ 287 w 308"/>
                <a:gd name="T9" fmla="*/ 0 h 88"/>
                <a:gd name="T10" fmla="*/ 287 w 308"/>
                <a:gd name="T11" fmla="*/ 0 h 88"/>
                <a:gd name="T12" fmla="*/ 187 w 308"/>
                <a:gd name="T13" fmla="*/ 0 h 88"/>
                <a:gd name="T14" fmla="*/ 99 w 308"/>
                <a:gd name="T15" fmla="*/ 88 h 88"/>
                <a:gd name="T16" fmla="*/ 42 w 308"/>
                <a:gd name="T17" fmla="*/ 88 h 88"/>
                <a:gd name="T18" fmla="*/ 130 w 308"/>
                <a:gd name="T19" fmla="*/ 0 h 88"/>
                <a:gd name="T20" fmla="*/ 187 w 308"/>
                <a:gd name="T21" fmla="*/ 0 h 88"/>
                <a:gd name="T22" fmla="*/ 187 w 308"/>
                <a:gd name="T23" fmla="*/ 0 h 88"/>
                <a:gd name="T24" fmla="*/ 87 w 308"/>
                <a:gd name="T25" fmla="*/ 0 h 88"/>
                <a:gd name="T26" fmla="*/ 30 w 308"/>
                <a:gd name="T27" fmla="*/ 0 h 88"/>
                <a:gd name="T28" fmla="*/ 0 w 308"/>
                <a:gd name="T29" fmla="*/ 29 h 88"/>
                <a:gd name="T30" fmla="*/ 0 w 308"/>
                <a:gd name="T31" fmla="*/ 88 h 88"/>
                <a:gd name="T32" fmla="*/ 0 w 308"/>
                <a:gd name="T33" fmla="*/ 88 h 88"/>
                <a:gd name="T34" fmla="*/ 87 w 308"/>
                <a:gd name="T35" fmla="*/ 0 h 88"/>
                <a:gd name="T36" fmla="*/ 87 w 308"/>
                <a:gd name="T37" fmla="*/ 0 h 88"/>
                <a:gd name="T38" fmla="*/ 239 w 308"/>
                <a:gd name="T39" fmla="*/ 88 h 88"/>
                <a:gd name="T40" fmla="*/ 308 w 308"/>
                <a:gd name="T41" fmla="*/ 19 h 88"/>
                <a:gd name="T42" fmla="*/ 308 w 308"/>
                <a:gd name="T43" fmla="*/ 76 h 88"/>
                <a:gd name="T44" fmla="*/ 299 w 308"/>
                <a:gd name="T45" fmla="*/ 88 h 88"/>
                <a:gd name="T46" fmla="*/ 239 w 308"/>
                <a:gd name="T47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08" h="88">
                  <a:moveTo>
                    <a:pt x="287" y="0"/>
                  </a:moveTo>
                  <a:lnTo>
                    <a:pt x="227" y="0"/>
                  </a:lnTo>
                  <a:lnTo>
                    <a:pt x="140" y="88"/>
                  </a:lnTo>
                  <a:lnTo>
                    <a:pt x="199" y="88"/>
                  </a:lnTo>
                  <a:lnTo>
                    <a:pt x="287" y="0"/>
                  </a:lnTo>
                  <a:lnTo>
                    <a:pt x="287" y="0"/>
                  </a:lnTo>
                  <a:close/>
                  <a:moveTo>
                    <a:pt x="187" y="0"/>
                  </a:moveTo>
                  <a:lnTo>
                    <a:pt x="99" y="88"/>
                  </a:lnTo>
                  <a:lnTo>
                    <a:pt x="42" y="88"/>
                  </a:lnTo>
                  <a:lnTo>
                    <a:pt x="130" y="0"/>
                  </a:lnTo>
                  <a:lnTo>
                    <a:pt x="187" y="0"/>
                  </a:lnTo>
                  <a:lnTo>
                    <a:pt x="187" y="0"/>
                  </a:lnTo>
                  <a:close/>
                  <a:moveTo>
                    <a:pt x="87" y="0"/>
                  </a:moveTo>
                  <a:lnTo>
                    <a:pt x="30" y="0"/>
                  </a:lnTo>
                  <a:lnTo>
                    <a:pt x="0" y="29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87" y="0"/>
                  </a:lnTo>
                  <a:lnTo>
                    <a:pt x="87" y="0"/>
                  </a:lnTo>
                  <a:close/>
                  <a:moveTo>
                    <a:pt x="239" y="88"/>
                  </a:moveTo>
                  <a:lnTo>
                    <a:pt x="308" y="19"/>
                  </a:lnTo>
                  <a:lnTo>
                    <a:pt x="308" y="76"/>
                  </a:lnTo>
                  <a:lnTo>
                    <a:pt x="299" y="88"/>
                  </a:lnTo>
                  <a:lnTo>
                    <a:pt x="239" y="88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Freeform 11"/>
            <p:cNvSpPr>
              <a:spLocks noEditPoints="1"/>
            </p:cNvSpPr>
            <p:nvPr/>
          </p:nvSpPr>
          <p:spPr bwMode="auto">
            <a:xfrm>
              <a:off x="1498" y="1269"/>
              <a:ext cx="308" cy="88"/>
            </a:xfrm>
            <a:custGeom>
              <a:avLst/>
              <a:gdLst>
                <a:gd name="T0" fmla="*/ 292 w 308"/>
                <a:gd name="T1" fmla="*/ 0 h 88"/>
                <a:gd name="T2" fmla="*/ 235 w 308"/>
                <a:gd name="T3" fmla="*/ 0 h 88"/>
                <a:gd name="T4" fmla="*/ 147 w 308"/>
                <a:gd name="T5" fmla="*/ 88 h 88"/>
                <a:gd name="T6" fmla="*/ 204 w 308"/>
                <a:gd name="T7" fmla="*/ 88 h 88"/>
                <a:gd name="T8" fmla="*/ 292 w 308"/>
                <a:gd name="T9" fmla="*/ 0 h 88"/>
                <a:gd name="T10" fmla="*/ 292 w 308"/>
                <a:gd name="T11" fmla="*/ 0 h 88"/>
                <a:gd name="T12" fmla="*/ 194 w 308"/>
                <a:gd name="T13" fmla="*/ 0 h 88"/>
                <a:gd name="T14" fmla="*/ 107 w 308"/>
                <a:gd name="T15" fmla="*/ 88 h 88"/>
                <a:gd name="T16" fmla="*/ 47 w 308"/>
                <a:gd name="T17" fmla="*/ 88 h 88"/>
                <a:gd name="T18" fmla="*/ 135 w 308"/>
                <a:gd name="T19" fmla="*/ 0 h 88"/>
                <a:gd name="T20" fmla="*/ 194 w 308"/>
                <a:gd name="T21" fmla="*/ 0 h 88"/>
                <a:gd name="T22" fmla="*/ 194 w 308"/>
                <a:gd name="T23" fmla="*/ 0 h 88"/>
                <a:gd name="T24" fmla="*/ 95 w 308"/>
                <a:gd name="T25" fmla="*/ 0 h 88"/>
                <a:gd name="T26" fmla="*/ 35 w 308"/>
                <a:gd name="T27" fmla="*/ 0 h 88"/>
                <a:gd name="T28" fmla="*/ 0 w 308"/>
                <a:gd name="T29" fmla="*/ 36 h 88"/>
                <a:gd name="T30" fmla="*/ 0 w 308"/>
                <a:gd name="T31" fmla="*/ 88 h 88"/>
                <a:gd name="T32" fmla="*/ 7 w 308"/>
                <a:gd name="T33" fmla="*/ 88 h 88"/>
                <a:gd name="T34" fmla="*/ 95 w 308"/>
                <a:gd name="T35" fmla="*/ 0 h 88"/>
                <a:gd name="T36" fmla="*/ 95 w 308"/>
                <a:gd name="T37" fmla="*/ 0 h 88"/>
                <a:gd name="T38" fmla="*/ 247 w 308"/>
                <a:gd name="T39" fmla="*/ 88 h 88"/>
                <a:gd name="T40" fmla="*/ 308 w 308"/>
                <a:gd name="T41" fmla="*/ 24 h 88"/>
                <a:gd name="T42" fmla="*/ 308 w 308"/>
                <a:gd name="T43" fmla="*/ 84 h 88"/>
                <a:gd name="T44" fmla="*/ 304 w 308"/>
                <a:gd name="T45" fmla="*/ 88 h 88"/>
                <a:gd name="T46" fmla="*/ 247 w 308"/>
                <a:gd name="T47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08" h="88">
                  <a:moveTo>
                    <a:pt x="292" y="0"/>
                  </a:moveTo>
                  <a:lnTo>
                    <a:pt x="235" y="0"/>
                  </a:lnTo>
                  <a:lnTo>
                    <a:pt x="147" y="88"/>
                  </a:lnTo>
                  <a:lnTo>
                    <a:pt x="204" y="88"/>
                  </a:lnTo>
                  <a:lnTo>
                    <a:pt x="292" y="0"/>
                  </a:lnTo>
                  <a:lnTo>
                    <a:pt x="292" y="0"/>
                  </a:lnTo>
                  <a:close/>
                  <a:moveTo>
                    <a:pt x="194" y="0"/>
                  </a:moveTo>
                  <a:lnTo>
                    <a:pt x="107" y="88"/>
                  </a:lnTo>
                  <a:lnTo>
                    <a:pt x="47" y="88"/>
                  </a:lnTo>
                  <a:lnTo>
                    <a:pt x="135" y="0"/>
                  </a:lnTo>
                  <a:lnTo>
                    <a:pt x="194" y="0"/>
                  </a:lnTo>
                  <a:lnTo>
                    <a:pt x="194" y="0"/>
                  </a:lnTo>
                  <a:close/>
                  <a:moveTo>
                    <a:pt x="95" y="0"/>
                  </a:moveTo>
                  <a:lnTo>
                    <a:pt x="35" y="0"/>
                  </a:lnTo>
                  <a:lnTo>
                    <a:pt x="0" y="36"/>
                  </a:lnTo>
                  <a:lnTo>
                    <a:pt x="0" y="88"/>
                  </a:lnTo>
                  <a:lnTo>
                    <a:pt x="7" y="88"/>
                  </a:lnTo>
                  <a:lnTo>
                    <a:pt x="95" y="0"/>
                  </a:lnTo>
                  <a:lnTo>
                    <a:pt x="95" y="0"/>
                  </a:lnTo>
                  <a:close/>
                  <a:moveTo>
                    <a:pt x="247" y="88"/>
                  </a:moveTo>
                  <a:lnTo>
                    <a:pt x="308" y="24"/>
                  </a:lnTo>
                  <a:lnTo>
                    <a:pt x="308" y="84"/>
                  </a:lnTo>
                  <a:lnTo>
                    <a:pt x="304" y="88"/>
                  </a:lnTo>
                  <a:lnTo>
                    <a:pt x="247" y="88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Freeform 12"/>
            <p:cNvSpPr>
              <a:spLocks noEditPoints="1"/>
            </p:cNvSpPr>
            <p:nvPr/>
          </p:nvSpPr>
          <p:spPr bwMode="auto">
            <a:xfrm>
              <a:off x="1303" y="1269"/>
              <a:ext cx="207" cy="725"/>
            </a:xfrm>
            <a:custGeom>
              <a:avLst/>
              <a:gdLst>
                <a:gd name="T0" fmla="*/ 19 w 87"/>
                <a:gd name="T1" fmla="*/ 0 h 305"/>
                <a:gd name="T2" fmla="*/ 19 w 87"/>
                <a:gd name="T3" fmla="*/ 19 h 305"/>
                <a:gd name="T4" fmla="*/ 38 w 87"/>
                <a:gd name="T5" fmla="*/ 0 h 305"/>
                <a:gd name="T6" fmla="*/ 19 w 87"/>
                <a:gd name="T7" fmla="*/ 0 h 305"/>
                <a:gd name="T8" fmla="*/ 19 w 87"/>
                <a:gd name="T9" fmla="*/ 36 h 305"/>
                <a:gd name="T10" fmla="*/ 55 w 87"/>
                <a:gd name="T11" fmla="*/ 0 h 305"/>
                <a:gd name="T12" fmla="*/ 68 w 87"/>
                <a:gd name="T13" fmla="*/ 0 h 305"/>
                <a:gd name="T14" fmla="*/ 68 w 87"/>
                <a:gd name="T15" fmla="*/ 11 h 305"/>
                <a:gd name="T16" fmla="*/ 0 w 87"/>
                <a:gd name="T17" fmla="*/ 79 h 305"/>
                <a:gd name="T18" fmla="*/ 0 w 87"/>
                <a:gd name="T19" fmla="*/ 55 h 305"/>
                <a:gd name="T20" fmla="*/ 4 w 87"/>
                <a:gd name="T21" fmla="*/ 51 h 305"/>
                <a:gd name="T22" fmla="*/ 12 w 87"/>
                <a:gd name="T23" fmla="*/ 51 h 305"/>
                <a:gd name="T24" fmla="*/ 19 w 87"/>
                <a:gd name="T25" fmla="*/ 44 h 305"/>
                <a:gd name="T26" fmla="*/ 19 w 87"/>
                <a:gd name="T27" fmla="*/ 36 h 305"/>
                <a:gd name="T28" fmla="*/ 0 w 87"/>
                <a:gd name="T29" fmla="*/ 97 h 305"/>
                <a:gd name="T30" fmla="*/ 0 w 87"/>
                <a:gd name="T31" fmla="*/ 121 h 305"/>
                <a:gd name="T32" fmla="*/ 72 w 87"/>
                <a:gd name="T33" fmla="*/ 50 h 305"/>
                <a:gd name="T34" fmla="*/ 68 w 87"/>
                <a:gd name="T35" fmla="*/ 44 h 305"/>
                <a:gd name="T36" fmla="*/ 68 w 87"/>
                <a:gd name="T37" fmla="*/ 28 h 305"/>
                <a:gd name="T38" fmla="*/ 0 w 87"/>
                <a:gd name="T39" fmla="*/ 97 h 305"/>
                <a:gd name="T40" fmla="*/ 0 w 87"/>
                <a:gd name="T41" fmla="*/ 138 h 305"/>
                <a:gd name="T42" fmla="*/ 0 w 87"/>
                <a:gd name="T43" fmla="*/ 163 h 305"/>
                <a:gd name="T44" fmla="*/ 87 w 87"/>
                <a:gd name="T45" fmla="*/ 76 h 305"/>
                <a:gd name="T46" fmla="*/ 87 w 87"/>
                <a:gd name="T47" fmla="*/ 52 h 305"/>
                <a:gd name="T48" fmla="*/ 0 w 87"/>
                <a:gd name="T49" fmla="*/ 138 h 305"/>
                <a:gd name="T50" fmla="*/ 0 w 87"/>
                <a:gd name="T51" fmla="*/ 180 h 305"/>
                <a:gd name="T52" fmla="*/ 87 w 87"/>
                <a:gd name="T53" fmla="*/ 93 h 305"/>
                <a:gd name="T54" fmla="*/ 87 w 87"/>
                <a:gd name="T55" fmla="*/ 118 h 305"/>
                <a:gd name="T56" fmla="*/ 0 w 87"/>
                <a:gd name="T57" fmla="*/ 205 h 305"/>
                <a:gd name="T58" fmla="*/ 0 w 87"/>
                <a:gd name="T59" fmla="*/ 180 h 305"/>
                <a:gd name="T60" fmla="*/ 0 w 87"/>
                <a:gd name="T61" fmla="*/ 222 h 305"/>
                <a:gd name="T62" fmla="*/ 87 w 87"/>
                <a:gd name="T63" fmla="*/ 135 h 305"/>
                <a:gd name="T64" fmla="*/ 87 w 87"/>
                <a:gd name="T65" fmla="*/ 160 h 305"/>
                <a:gd name="T66" fmla="*/ 0 w 87"/>
                <a:gd name="T67" fmla="*/ 247 h 305"/>
                <a:gd name="T68" fmla="*/ 0 w 87"/>
                <a:gd name="T69" fmla="*/ 222 h 305"/>
                <a:gd name="T70" fmla="*/ 0 w 87"/>
                <a:gd name="T71" fmla="*/ 264 h 305"/>
                <a:gd name="T72" fmla="*/ 0 w 87"/>
                <a:gd name="T73" fmla="*/ 289 h 305"/>
                <a:gd name="T74" fmla="*/ 87 w 87"/>
                <a:gd name="T75" fmla="*/ 202 h 305"/>
                <a:gd name="T76" fmla="*/ 87 w 87"/>
                <a:gd name="T77" fmla="*/ 177 h 305"/>
                <a:gd name="T78" fmla="*/ 0 w 87"/>
                <a:gd name="T79" fmla="*/ 264 h 305"/>
                <a:gd name="T80" fmla="*/ 1 w 87"/>
                <a:gd name="T81" fmla="*/ 305 h 305"/>
                <a:gd name="T82" fmla="*/ 26 w 87"/>
                <a:gd name="T83" fmla="*/ 305 h 305"/>
                <a:gd name="T84" fmla="*/ 87 w 87"/>
                <a:gd name="T85" fmla="*/ 244 h 305"/>
                <a:gd name="T86" fmla="*/ 87 w 87"/>
                <a:gd name="T87" fmla="*/ 219 h 305"/>
                <a:gd name="T88" fmla="*/ 1 w 87"/>
                <a:gd name="T89" fmla="*/ 305 h 305"/>
                <a:gd name="T90" fmla="*/ 43 w 87"/>
                <a:gd name="T91" fmla="*/ 305 h 305"/>
                <a:gd name="T92" fmla="*/ 87 w 87"/>
                <a:gd name="T93" fmla="*/ 261 h 305"/>
                <a:gd name="T94" fmla="*/ 87 w 87"/>
                <a:gd name="T95" fmla="*/ 286 h 305"/>
                <a:gd name="T96" fmla="*/ 68 w 87"/>
                <a:gd name="T97" fmla="*/ 305 h 305"/>
                <a:gd name="T98" fmla="*/ 43 w 87"/>
                <a:gd name="T99" fmla="*/ 305 h 305"/>
                <a:gd name="T100" fmla="*/ 85 w 87"/>
                <a:gd name="T101" fmla="*/ 305 h 305"/>
                <a:gd name="T102" fmla="*/ 87 w 87"/>
                <a:gd name="T103" fmla="*/ 303 h 305"/>
                <a:gd name="T104" fmla="*/ 87 w 87"/>
                <a:gd name="T105" fmla="*/ 305 h 305"/>
                <a:gd name="T106" fmla="*/ 85 w 87"/>
                <a:gd name="T107" fmla="*/ 305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87" h="305">
                  <a:moveTo>
                    <a:pt x="19" y="0"/>
                  </a:moveTo>
                  <a:cubicBezTo>
                    <a:pt x="19" y="19"/>
                    <a:pt x="19" y="19"/>
                    <a:pt x="19" y="19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19" y="0"/>
                    <a:pt x="19" y="0"/>
                    <a:pt x="19" y="0"/>
                  </a:cubicBezTo>
                  <a:close/>
                  <a:moveTo>
                    <a:pt x="19" y="36"/>
                  </a:moveTo>
                  <a:cubicBezTo>
                    <a:pt x="55" y="0"/>
                    <a:pt x="55" y="0"/>
                    <a:pt x="55" y="0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68" y="11"/>
                    <a:pt x="68" y="11"/>
                    <a:pt x="68" y="11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4" y="51"/>
                    <a:pt x="4" y="51"/>
                    <a:pt x="4" y="51"/>
                  </a:cubicBezTo>
                  <a:cubicBezTo>
                    <a:pt x="12" y="51"/>
                    <a:pt x="12" y="51"/>
                    <a:pt x="12" y="51"/>
                  </a:cubicBezTo>
                  <a:cubicBezTo>
                    <a:pt x="16" y="51"/>
                    <a:pt x="19" y="47"/>
                    <a:pt x="19" y="44"/>
                  </a:cubicBezTo>
                  <a:cubicBezTo>
                    <a:pt x="19" y="36"/>
                    <a:pt x="19" y="36"/>
                    <a:pt x="19" y="36"/>
                  </a:cubicBezTo>
                  <a:close/>
                  <a:moveTo>
                    <a:pt x="0" y="97"/>
                  </a:moveTo>
                  <a:cubicBezTo>
                    <a:pt x="0" y="121"/>
                    <a:pt x="0" y="121"/>
                    <a:pt x="0" y="121"/>
                  </a:cubicBezTo>
                  <a:cubicBezTo>
                    <a:pt x="72" y="50"/>
                    <a:pt x="72" y="50"/>
                    <a:pt x="72" y="50"/>
                  </a:cubicBezTo>
                  <a:cubicBezTo>
                    <a:pt x="70" y="48"/>
                    <a:pt x="68" y="46"/>
                    <a:pt x="68" y="44"/>
                  </a:cubicBezTo>
                  <a:cubicBezTo>
                    <a:pt x="68" y="28"/>
                    <a:pt x="68" y="28"/>
                    <a:pt x="68" y="28"/>
                  </a:cubicBezTo>
                  <a:cubicBezTo>
                    <a:pt x="0" y="97"/>
                    <a:pt x="0" y="97"/>
                    <a:pt x="0" y="97"/>
                  </a:cubicBezTo>
                  <a:close/>
                  <a:moveTo>
                    <a:pt x="0" y="138"/>
                  </a:moveTo>
                  <a:cubicBezTo>
                    <a:pt x="0" y="163"/>
                    <a:pt x="0" y="163"/>
                    <a:pt x="0" y="163"/>
                  </a:cubicBezTo>
                  <a:cubicBezTo>
                    <a:pt x="87" y="76"/>
                    <a:pt x="87" y="76"/>
                    <a:pt x="87" y="76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0" y="138"/>
                    <a:pt x="0" y="138"/>
                    <a:pt x="0" y="138"/>
                  </a:cubicBezTo>
                  <a:close/>
                  <a:moveTo>
                    <a:pt x="0" y="180"/>
                  </a:moveTo>
                  <a:cubicBezTo>
                    <a:pt x="87" y="93"/>
                    <a:pt x="87" y="93"/>
                    <a:pt x="87" y="93"/>
                  </a:cubicBezTo>
                  <a:cubicBezTo>
                    <a:pt x="87" y="118"/>
                    <a:pt x="87" y="118"/>
                    <a:pt x="87" y="118"/>
                  </a:cubicBezTo>
                  <a:cubicBezTo>
                    <a:pt x="0" y="205"/>
                    <a:pt x="0" y="205"/>
                    <a:pt x="0" y="205"/>
                  </a:cubicBezTo>
                  <a:cubicBezTo>
                    <a:pt x="0" y="180"/>
                    <a:pt x="0" y="180"/>
                    <a:pt x="0" y="180"/>
                  </a:cubicBezTo>
                  <a:close/>
                  <a:moveTo>
                    <a:pt x="0" y="222"/>
                  </a:moveTo>
                  <a:cubicBezTo>
                    <a:pt x="87" y="135"/>
                    <a:pt x="87" y="135"/>
                    <a:pt x="87" y="135"/>
                  </a:cubicBezTo>
                  <a:cubicBezTo>
                    <a:pt x="87" y="160"/>
                    <a:pt x="87" y="160"/>
                    <a:pt x="87" y="160"/>
                  </a:cubicBezTo>
                  <a:cubicBezTo>
                    <a:pt x="0" y="247"/>
                    <a:pt x="0" y="247"/>
                    <a:pt x="0" y="247"/>
                  </a:cubicBezTo>
                  <a:cubicBezTo>
                    <a:pt x="0" y="222"/>
                    <a:pt x="0" y="222"/>
                    <a:pt x="0" y="222"/>
                  </a:cubicBezTo>
                  <a:close/>
                  <a:moveTo>
                    <a:pt x="0" y="264"/>
                  </a:moveTo>
                  <a:cubicBezTo>
                    <a:pt x="0" y="289"/>
                    <a:pt x="0" y="289"/>
                    <a:pt x="0" y="289"/>
                  </a:cubicBezTo>
                  <a:cubicBezTo>
                    <a:pt x="87" y="202"/>
                    <a:pt x="87" y="202"/>
                    <a:pt x="87" y="202"/>
                  </a:cubicBezTo>
                  <a:cubicBezTo>
                    <a:pt x="87" y="177"/>
                    <a:pt x="87" y="177"/>
                    <a:pt x="87" y="177"/>
                  </a:cubicBezTo>
                  <a:cubicBezTo>
                    <a:pt x="0" y="264"/>
                    <a:pt x="0" y="264"/>
                    <a:pt x="0" y="264"/>
                  </a:cubicBezTo>
                  <a:close/>
                  <a:moveTo>
                    <a:pt x="1" y="305"/>
                  </a:moveTo>
                  <a:cubicBezTo>
                    <a:pt x="26" y="305"/>
                    <a:pt x="26" y="305"/>
                    <a:pt x="26" y="305"/>
                  </a:cubicBezTo>
                  <a:cubicBezTo>
                    <a:pt x="87" y="244"/>
                    <a:pt x="87" y="244"/>
                    <a:pt x="87" y="244"/>
                  </a:cubicBezTo>
                  <a:cubicBezTo>
                    <a:pt x="87" y="219"/>
                    <a:pt x="87" y="219"/>
                    <a:pt x="87" y="219"/>
                  </a:cubicBezTo>
                  <a:cubicBezTo>
                    <a:pt x="1" y="305"/>
                    <a:pt x="1" y="305"/>
                    <a:pt x="1" y="305"/>
                  </a:cubicBezTo>
                  <a:close/>
                  <a:moveTo>
                    <a:pt x="43" y="305"/>
                  </a:moveTo>
                  <a:cubicBezTo>
                    <a:pt x="87" y="261"/>
                    <a:pt x="87" y="261"/>
                    <a:pt x="87" y="261"/>
                  </a:cubicBezTo>
                  <a:cubicBezTo>
                    <a:pt x="87" y="286"/>
                    <a:pt x="87" y="286"/>
                    <a:pt x="87" y="286"/>
                  </a:cubicBezTo>
                  <a:cubicBezTo>
                    <a:pt x="68" y="305"/>
                    <a:pt x="68" y="305"/>
                    <a:pt x="68" y="305"/>
                  </a:cubicBezTo>
                  <a:cubicBezTo>
                    <a:pt x="43" y="305"/>
                    <a:pt x="43" y="305"/>
                    <a:pt x="43" y="305"/>
                  </a:cubicBezTo>
                  <a:close/>
                  <a:moveTo>
                    <a:pt x="85" y="305"/>
                  </a:moveTo>
                  <a:cubicBezTo>
                    <a:pt x="87" y="303"/>
                    <a:pt x="87" y="303"/>
                    <a:pt x="87" y="303"/>
                  </a:cubicBezTo>
                  <a:cubicBezTo>
                    <a:pt x="87" y="305"/>
                    <a:pt x="87" y="305"/>
                    <a:pt x="87" y="305"/>
                  </a:cubicBezTo>
                  <a:lnTo>
                    <a:pt x="85" y="305"/>
                  </a:lnTo>
                  <a:close/>
                </a:path>
              </a:pathLst>
            </a:custGeom>
            <a:solidFill>
              <a:srgbClr val="91A2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Freeform 13"/>
            <p:cNvSpPr>
              <a:spLocks noEditPoints="1"/>
            </p:cNvSpPr>
            <p:nvPr/>
          </p:nvSpPr>
          <p:spPr bwMode="auto">
            <a:xfrm>
              <a:off x="812" y="1269"/>
              <a:ext cx="206" cy="725"/>
            </a:xfrm>
            <a:custGeom>
              <a:avLst/>
              <a:gdLst>
                <a:gd name="T0" fmla="*/ 19 w 87"/>
                <a:gd name="T1" fmla="*/ 0 h 305"/>
                <a:gd name="T2" fmla="*/ 19 w 87"/>
                <a:gd name="T3" fmla="*/ 16 h 305"/>
                <a:gd name="T4" fmla="*/ 36 w 87"/>
                <a:gd name="T5" fmla="*/ 0 h 305"/>
                <a:gd name="T6" fmla="*/ 19 w 87"/>
                <a:gd name="T7" fmla="*/ 0 h 305"/>
                <a:gd name="T8" fmla="*/ 19 w 87"/>
                <a:gd name="T9" fmla="*/ 33 h 305"/>
                <a:gd name="T10" fmla="*/ 53 w 87"/>
                <a:gd name="T11" fmla="*/ 0 h 305"/>
                <a:gd name="T12" fmla="*/ 69 w 87"/>
                <a:gd name="T13" fmla="*/ 0 h 305"/>
                <a:gd name="T14" fmla="*/ 69 w 87"/>
                <a:gd name="T15" fmla="*/ 9 h 305"/>
                <a:gd name="T16" fmla="*/ 0 w 87"/>
                <a:gd name="T17" fmla="*/ 77 h 305"/>
                <a:gd name="T18" fmla="*/ 0 w 87"/>
                <a:gd name="T19" fmla="*/ 52 h 305"/>
                <a:gd name="T20" fmla="*/ 2 w 87"/>
                <a:gd name="T21" fmla="*/ 51 h 305"/>
                <a:gd name="T22" fmla="*/ 12 w 87"/>
                <a:gd name="T23" fmla="*/ 51 h 305"/>
                <a:gd name="T24" fmla="*/ 19 w 87"/>
                <a:gd name="T25" fmla="*/ 44 h 305"/>
                <a:gd name="T26" fmla="*/ 19 w 87"/>
                <a:gd name="T27" fmla="*/ 33 h 305"/>
                <a:gd name="T28" fmla="*/ 0 w 87"/>
                <a:gd name="T29" fmla="*/ 94 h 305"/>
                <a:gd name="T30" fmla="*/ 0 w 87"/>
                <a:gd name="T31" fmla="*/ 119 h 305"/>
                <a:gd name="T32" fmla="*/ 71 w 87"/>
                <a:gd name="T33" fmla="*/ 48 h 305"/>
                <a:gd name="T34" fmla="*/ 69 w 87"/>
                <a:gd name="T35" fmla="*/ 44 h 305"/>
                <a:gd name="T36" fmla="*/ 69 w 87"/>
                <a:gd name="T37" fmla="*/ 26 h 305"/>
                <a:gd name="T38" fmla="*/ 0 w 87"/>
                <a:gd name="T39" fmla="*/ 94 h 305"/>
                <a:gd name="T40" fmla="*/ 0 w 87"/>
                <a:gd name="T41" fmla="*/ 136 h 305"/>
                <a:gd name="T42" fmla="*/ 0 w 87"/>
                <a:gd name="T43" fmla="*/ 160 h 305"/>
                <a:gd name="T44" fmla="*/ 87 w 87"/>
                <a:gd name="T45" fmla="*/ 74 h 305"/>
                <a:gd name="T46" fmla="*/ 87 w 87"/>
                <a:gd name="T47" fmla="*/ 51 h 305"/>
                <a:gd name="T48" fmla="*/ 86 w 87"/>
                <a:gd name="T49" fmla="*/ 51 h 305"/>
                <a:gd name="T50" fmla="*/ 0 w 87"/>
                <a:gd name="T51" fmla="*/ 136 h 305"/>
                <a:gd name="T52" fmla="*/ 0 w 87"/>
                <a:gd name="T53" fmla="*/ 178 h 305"/>
                <a:gd name="T54" fmla="*/ 87 w 87"/>
                <a:gd name="T55" fmla="*/ 91 h 305"/>
                <a:gd name="T56" fmla="*/ 87 w 87"/>
                <a:gd name="T57" fmla="*/ 115 h 305"/>
                <a:gd name="T58" fmla="*/ 0 w 87"/>
                <a:gd name="T59" fmla="*/ 202 h 305"/>
                <a:gd name="T60" fmla="*/ 0 w 87"/>
                <a:gd name="T61" fmla="*/ 178 h 305"/>
                <a:gd name="T62" fmla="*/ 0 w 87"/>
                <a:gd name="T63" fmla="*/ 220 h 305"/>
                <a:gd name="T64" fmla="*/ 87 w 87"/>
                <a:gd name="T65" fmla="*/ 133 h 305"/>
                <a:gd name="T66" fmla="*/ 87 w 87"/>
                <a:gd name="T67" fmla="*/ 157 h 305"/>
                <a:gd name="T68" fmla="*/ 0 w 87"/>
                <a:gd name="T69" fmla="*/ 244 h 305"/>
                <a:gd name="T70" fmla="*/ 0 w 87"/>
                <a:gd name="T71" fmla="*/ 220 h 305"/>
                <a:gd name="T72" fmla="*/ 0 w 87"/>
                <a:gd name="T73" fmla="*/ 261 h 305"/>
                <a:gd name="T74" fmla="*/ 0 w 87"/>
                <a:gd name="T75" fmla="*/ 286 h 305"/>
                <a:gd name="T76" fmla="*/ 87 w 87"/>
                <a:gd name="T77" fmla="*/ 199 h 305"/>
                <a:gd name="T78" fmla="*/ 87 w 87"/>
                <a:gd name="T79" fmla="*/ 175 h 305"/>
                <a:gd name="T80" fmla="*/ 0 w 87"/>
                <a:gd name="T81" fmla="*/ 261 h 305"/>
                <a:gd name="T82" fmla="*/ 0 w 87"/>
                <a:gd name="T83" fmla="*/ 303 h 305"/>
                <a:gd name="T84" fmla="*/ 0 w 87"/>
                <a:gd name="T85" fmla="*/ 305 h 305"/>
                <a:gd name="T86" fmla="*/ 24 w 87"/>
                <a:gd name="T87" fmla="*/ 305 h 305"/>
                <a:gd name="T88" fmla="*/ 87 w 87"/>
                <a:gd name="T89" fmla="*/ 241 h 305"/>
                <a:gd name="T90" fmla="*/ 87 w 87"/>
                <a:gd name="T91" fmla="*/ 216 h 305"/>
                <a:gd name="T92" fmla="*/ 0 w 87"/>
                <a:gd name="T93" fmla="*/ 303 h 305"/>
                <a:gd name="T94" fmla="*/ 41 w 87"/>
                <a:gd name="T95" fmla="*/ 305 h 305"/>
                <a:gd name="T96" fmla="*/ 87 w 87"/>
                <a:gd name="T97" fmla="*/ 258 h 305"/>
                <a:gd name="T98" fmla="*/ 87 w 87"/>
                <a:gd name="T99" fmla="*/ 283 h 305"/>
                <a:gd name="T100" fmla="*/ 66 w 87"/>
                <a:gd name="T101" fmla="*/ 305 h 305"/>
                <a:gd name="T102" fmla="*/ 41 w 87"/>
                <a:gd name="T103" fmla="*/ 305 h 305"/>
                <a:gd name="T104" fmla="*/ 83 w 87"/>
                <a:gd name="T105" fmla="*/ 305 h 305"/>
                <a:gd name="T106" fmla="*/ 87 w 87"/>
                <a:gd name="T107" fmla="*/ 300 h 305"/>
                <a:gd name="T108" fmla="*/ 87 w 87"/>
                <a:gd name="T109" fmla="*/ 305 h 305"/>
                <a:gd name="T110" fmla="*/ 83 w 87"/>
                <a:gd name="T111" fmla="*/ 305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7" h="305">
                  <a:moveTo>
                    <a:pt x="19" y="0"/>
                  </a:moveTo>
                  <a:cubicBezTo>
                    <a:pt x="19" y="16"/>
                    <a:pt x="19" y="16"/>
                    <a:pt x="19" y="16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19" y="0"/>
                    <a:pt x="19" y="0"/>
                    <a:pt x="19" y="0"/>
                  </a:cubicBezTo>
                  <a:close/>
                  <a:moveTo>
                    <a:pt x="19" y="33"/>
                  </a:moveTo>
                  <a:cubicBezTo>
                    <a:pt x="53" y="0"/>
                    <a:pt x="53" y="0"/>
                    <a:pt x="53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69" y="9"/>
                    <a:pt x="69" y="9"/>
                    <a:pt x="69" y="9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2" y="51"/>
                    <a:pt x="2" y="51"/>
                    <a:pt x="2" y="51"/>
                  </a:cubicBezTo>
                  <a:cubicBezTo>
                    <a:pt x="12" y="51"/>
                    <a:pt x="12" y="51"/>
                    <a:pt x="12" y="51"/>
                  </a:cubicBezTo>
                  <a:cubicBezTo>
                    <a:pt x="16" y="51"/>
                    <a:pt x="19" y="47"/>
                    <a:pt x="19" y="44"/>
                  </a:cubicBezTo>
                  <a:cubicBezTo>
                    <a:pt x="19" y="33"/>
                    <a:pt x="19" y="33"/>
                    <a:pt x="19" y="33"/>
                  </a:cubicBezTo>
                  <a:close/>
                  <a:moveTo>
                    <a:pt x="0" y="94"/>
                  </a:moveTo>
                  <a:cubicBezTo>
                    <a:pt x="0" y="119"/>
                    <a:pt x="0" y="119"/>
                    <a:pt x="0" y="119"/>
                  </a:cubicBezTo>
                  <a:cubicBezTo>
                    <a:pt x="71" y="48"/>
                    <a:pt x="71" y="48"/>
                    <a:pt x="71" y="48"/>
                  </a:cubicBezTo>
                  <a:cubicBezTo>
                    <a:pt x="69" y="47"/>
                    <a:pt x="69" y="46"/>
                    <a:pt x="69" y="44"/>
                  </a:cubicBezTo>
                  <a:cubicBezTo>
                    <a:pt x="69" y="26"/>
                    <a:pt x="69" y="26"/>
                    <a:pt x="69" y="26"/>
                  </a:cubicBezTo>
                  <a:cubicBezTo>
                    <a:pt x="0" y="94"/>
                    <a:pt x="0" y="94"/>
                    <a:pt x="0" y="94"/>
                  </a:cubicBezTo>
                  <a:close/>
                  <a:moveTo>
                    <a:pt x="0" y="136"/>
                  </a:moveTo>
                  <a:cubicBezTo>
                    <a:pt x="0" y="160"/>
                    <a:pt x="0" y="160"/>
                    <a:pt x="0" y="160"/>
                  </a:cubicBezTo>
                  <a:cubicBezTo>
                    <a:pt x="87" y="74"/>
                    <a:pt x="87" y="74"/>
                    <a:pt x="87" y="74"/>
                  </a:cubicBezTo>
                  <a:cubicBezTo>
                    <a:pt x="87" y="51"/>
                    <a:pt x="87" y="51"/>
                    <a:pt x="87" y="51"/>
                  </a:cubicBezTo>
                  <a:cubicBezTo>
                    <a:pt x="86" y="51"/>
                    <a:pt x="86" y="51"/>
                    <a:pt x="86" y="51"/>
                  </a:cubicBezTo>
                  <a:cubicBezTo>
                    <a:pt x="0" y="136"/>
                    <a:pt x="0" y="136"/>
                    <a:pt x="0" y="136"/>
                  </a:cubicBezTo>
                  <a:close/>
                  <a:moveTo>
                    <a:pt x="0" y="178"/>
                  </a:moveTo>
                  <a:cubicBezTo>
                    <a:pt x="87" y="91"/>
                    <a:pt x="87" y="91"/>
                    <a:pt x="87" y="91"/>
                  </a:cubicBezTo>
                  <a:cubicBezTo>
                    <a:pt x="87" y="115"/>
                    <a:pt x="87" y="115"/>
                    <a:pt x="87" y="115"/>
                  </a:cubicBezTo>
                  <a:cubicBezTo>
                    <a:pt x="0" y="202"/>
                    <a:pt x="0" y="202"/>
                    <a:pt x="0" y="202"/>
                  </a:cubicBezTo>
                  <a:cubicBezTo>
                    <a:pt x="0" y="178"/>
                    <a:pt x="0" y="178"/>
                    <a:pt x="0" y="178"/>
                  </a:cubicBezTo>
                  <a:close/>
                  <a:moveTo>
                    <a:pt x="0" y="220"/>
                  </a:moveTo>
                  <a:cubicBezTo>
                    <a:pt x="87" y="133"/>
                    <a:pt x="87" y="133"/>
                    <a:pt x="87" y="133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0" y="244"/>
                    <a:pt x="0" y="244"/>
                    <a:pt x="0" y="244"/>
                  </a:cubicBezTo>
                  <a:cubicBezTo>
                    <a:pt x="0" y="220"/>
                    <a:pt x="0" y="220"/>
                    <a:pt x="0" y="220"/>
                  </a:cubicBezTo>
                  <a:close/>
                  <a:moveTo>
                    <a:pt x="0" y="261"/>
                  </a:moveTo>
                  <a:cubicBezTo>
                    <a:pt x="0" y="286"/>
                    <a:pt x="0" y="286"/>
                    <a:pt x="0" y="286"/>
                  </a:cubicBezTo>
                  <a:cubicBezTo>
                    <a:pt x="87" y="199"/>
                    <a:pt x="87" y="199"/>
                    <a:pt x="87" y="199"/>
                  </a:cubicBezTo>
                  <a:cubicBezTo>
                    <a:pt x="87" y="175"/>
                    <a:pt x="87" y="175"/>
                    <a:pt x="87" y="175"/>
                  </a:cubicBezTo>
                  <a:cubicBezTo>
                    <a:pt x="0" y="261"/>
                    <a:pt x="0" y="261"/>
                    <a:pt x="0" y="261"/>
                  </a:cubicBezTo>
                  <a:close/>
                  <a:moveTo>
                    <a:pt x="0" y="303"/>
                  </a:moveTo>
                  <a:cubicBezTo>
                    <a:pt x="0" y="305"/>
                    <a:pt x="0" y="305"/>
                    <a:pt x="0" y="305"/>
                  </a:cubicBezTo>
                  <a:cubicBezTo>
                    <a:pt x="24" y="305"/>
                    <a:pt x="24" y="305"/>
                    <a:pt x="24" y="305"/>
                  </a:cubicBezTo>
                  <a:cubicBezTo>
                    <a:pt x="87" y="241"/>
                    <a:pt x="87" y="241"/>
                    <a:pt x="87" y="241"/>
                  </a:cubicBezTo>
                  <a:cubicBezTo>
                    <a:pt x="87" y="216"/>
                    <a:pt x="87" y="216"/>
                    <a:pt x="87" y="216"/>
                  </a:cubicBezTo>
                  <a:cubicBezTo>
                    <a:pt x="0" y="303"/>
                    <a:pt x="0" y="303"/>
                    <a:pt x="0" y="303"/>
                  </a:cubicBezTo>
                  <a:close/>
                  <a:moveTo>
                    <a:pt x="41" y="305"/>
                  </a:moveTo>
                  <a:cubicBezTo>
                    <a:pt x="87" y="258"/>
                    <a:pt x="87" y="258"/>
                    <a:pt x="87" y="258"/>
                  </a:cubicBezTo>
                  <a:cubicBezTo>
                    <a:pt x="87" y="283"/>
                    <a:pt x="87" y="283"/>
                    <a:pt x="87" y="283"/>
                  </a:cubicBezTo>
                  <a:cubicBezTo>
                    <a:pt x="66" y="305"/>
                    <a:pt x="66" y="305"/>
                    <a:pt x="66" y="305"/>
                  </a:cubicBezTo>
                  <a:cubicBezTo>
                    <a:pt x="41" y="305"/>
                    <a:pt x="41" y="305"/>
                    <a:pt x="41" y="305"/>
                  </a:cubicBezTo>
                  <a:close/>
                  <a:moveTo>
                    <a:pt x="83" y="305"/>
                  </a:moveTo>
                  <a:cubicBezTo>
                    <a:pt x="87" y="300"/>
                    <a:pt x="87" y="300"/>
                    <a:pt x="87" y="300"/>
                  </a:cubicBezTo>
                  <a:cubicBezTo>
                    <a:pt x="87" y="305"/>
                    <a:pt x="87" y="305"/>
                    <a:pt x="87" y="305"/>
                  </a:cubicBezTo>
                  <a:lnTo>
                    <a:pt x="83" y="305"/>
                  </a:lnTo>
                  <a:close/>
                </a:path>
              </a:pathLst>
            </a:custGeom>
            <a:solidFill>
              <a:srgbClr val="91A2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Freeform 14"/>
            <p:cNvSpPr>
              <a:spLocks noEditPoints="1"/>
            </p:cNvSpPr>
            <p:nvPr/>
          </p:nvSpPr>
          <p:spPr bwMode="auto">
            <a:xfrm>
              <a:off x="449" y="830"/>
              <a:ext cx="1426" cy="406"/>
            </a:xfrm>
            <a:custGeom>
              <a:avLst/>
              <a:gdLst>
                <a:gd name="T0" fmla="*/ 83 w 1426"/>
                <a:gd name="T1" fmla="*/ 406 h 406"/>
                <a:gd name="T2" fmla="*/ 183 w 1426"/>
                <a:gd name="T3" fmla="*/ 247 h 406"/>
                <a:gd name="T4" fmla="*/ 24 w 1426"/>
                <a:gd name="T5" fmla="*/ 406 h 406"/>
                <a:gd name="T6" fmla="*/ 375 w 1426"/>
                <a:gd name="T7" fmla="*/ 155 h 406"/>
                <a:gd name="T8" fmla="*/ 183 w 1426"/>
                <a:gd name="T9" fmla="*/ 406 h 406"/>
                <a:gd name="T10" fmla="*/ 123 w 1426"/>
                <a:gd name="T11" fmla="*/ 406 h 406"/>
                <a:gd name="T12" fmla="*/ 567 w 1426"/>
                <a:gd name="T13" fmla="*/ 62 h 406"/>
                <a:gd name="T14" fmla="*/ 282 w 1426"/>
                <a:gd name="T15" fmla="*/ 406 h 406"/>
                <a:gd name="T16" fmla="*/ 223 w 1426"/>
                <a:gd name="T17" fmla="*/ 406 h 406"/>
                <a:gd name="T18" fmla="*/ 382 w 1426"/>
                <a:gd name="T19" fmla="*/ 406 h 406"/>
                <a:gd name="T20" fmla="*/ 728 w 1426"/>
                <a:gd name="T21" fmla="*/ 0 h 406"/>
                <a:gd name="T22" fmla="*/ 323 w 1426"/>
                <a:gd name="T23" fmla="*/ 406 h 406"/>
                <a:gd name="T24" fmla="*/ 482 w 1426"/>
                <a:gd name="T25" fmla="*/ 406 h 406"/>
                <a:gd name="T26" fmla="*/ 795 w 1426"/>
                <a:gd name="T27" fmla="*/ 31 h 406"/>
                <a:gd name="T28" fmla="*/ 422 w 1426"/>
                <a:gd name="T29" fmla="*/ 406 h 406"/>
                <a:gd name="T30" fmla="*/ 579 w 1426"/>
                <a:gd name="T31" fmla="*/ 406 h 406"/>
                <a:gd name="T32" fmla="*/ 864 w 1426"/>
                <a:gd name="T33" fmla="*/ 64 h 406"/>
                <a:gd name="T34" fmla="*/ 522 w 1426"/>
                <a:gd name="T35" fmla="*/ 406 h 406"/>
                <a:gd name="T36" fmla="*/ 679 w 1426"/>
                <a:gd name="T37" fmla="*/ 406 h 406"/>
                <a:gd name="T38" fmla="*/ 930 w 1426"/>
                <a:gd name="T39" fmla="*/ 98 h 406"/>
                <a:gd name="T40" fmla="*/ 622 w 1426"/>
                <a:gd name="T41" fmla="*/ 406 h 406"/>
                <a:gd name="T42" fmla="*/ 997 w 1426"/>
                <a:gd name="T43" fmla="*/ 128 h 406"/>
                <a:gd name="T44" fmla="*/ 778 w 1426"/>
                <a:gd name="T45" fmla="*/ 406 h 406"/>
                <a:gd name="T46" fmla="*/ 719 w 1426"/>
                <a:gd name="T47" fmla="*/ 406 h 406"/>
                <a:gd name="T48" fmla="*/ 1063 w 1426"/>
                <a:gd name="T49" fmla="*/ 162 h 406"/>
                <a:gd name="T50" fmla="*/ 878 w 1426"/>
                <a:gd name="T51" fmla="*/ 406 h 406"/>
                <a:gd name="T52" fmla="*/ 819 w 1426"/>
                <a:gd name="T53" fmla="*/ 406 h 406"/>
                <a:gd name="T54" fmla="*/ 1132 w 1426"/>
                <a:gd name="T55" fmla="*/ 193 h 406"/>
                <a:gd name="T56" fmla="*/ 978 w 1426"/>
                <a:gd name="T57" fmla="*/ 406 h 406"/>
                <a:gd name="T58" fmla="*/ 918 w 1426"/>
                <a:gd name="T59" fmla="*/ 406 h 406"/>
                <a:gd name="T60" fmla="*/ 1077 w 1426"/>
                <a:gd name="T61" fmla="*/ 406 h 406"/>
                <a:gd name="T62" fmla="*/ 1198 w 1426"/>
                <a:gd name="T63" fmla="*/ 226 h 406"/>
                <a:gd name="T64" fmla="*/ 1018 w 1426"/>
                <a:gd name="T65" fmla="*/ 406 h 406"/>
                <a:gd name="T66" fmla="*/ 1177 w 1426"/>
                <a:gd name="T67" fmla="*/ 406 h 406"/>
                <a:gd name="T68" fmla="*/ 1265 w 1426"/>
                <a:gd name="T69" fmla="*/ 259 h 406"/>
                <a:gd name="T70" fmla="*/ 1118 w 1426"/>
                <a:gd name="T71" fmla="*/ 406 h 406"/>
                <a:gd name="T72" fmla="*/ 1331 w 1426"/>
                <a:gd name="T73" fmla="*/ 290 h 406"/>
                <a:gd name="T74" fmla="*/ 1274 w 1426"/>
                <a:gd name="T75" fmla="*/ 406 h 406"/>
                <a:gd name="T76" fmla="*/ 1217 w 1426"/>
                <a:gd name="T77" fmla="*/ 406 h 406"/>
                <a:gd name="T78" fmla="*/ 1374 w 1426"/>
                <a:gd name="T79" fmla="*/ 406 h 406"/>
                <a:gd name="T80" fmla="*/ 1426 w 1426"/>
                <a:gd name="T81" fmla="*/ 335 h 406"/>
                <a:gd name="T82" fmla="*/ 1317 w 1426"/>
                <a:gd name="T83" fmla="*/ 406 h 406"/>
                <a:gd name="T84" fmla="*/ 1417 w 1426"/>
                <a:gd name="T85" fmla="*/ 406 h 406"/>
                <a:gd name="T86" fmla="*/ 1426 w 1426"/>
                <a:gd name="T87" fmla="*/ 406 h 406"/>
                <a:gd name="T88" fmla="*/ 1417 w 1426"/>
                <a:gd name="T89" fmla="*/ 406 h 406"/>
                <a:gd name="T90" fmla="*/ 0 w 1426"/>
                <a:gd name="T91" fmla="*/ 390 h 406"/>
                <a:gd name="T92" fmla="*/ 104 w 1426"/>
                <a:gd name="T93" fmla="*/ 28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426" h="406">
                  <a:moveTo>
                    <a:pt x="24" y="406"/>
                  </a:moveTo>
                  <a:lnTo>
                    <a:pt x="83" y="406"/>
                  </a:lnTo>
                  <a:lnTo>
                    <a:pt x="297" y="193"/>
                  </a:lnTo>
                  <a:lnTo>
                    <a:pt x="183" y="247"/>
                  </a:lnTo>
                  <a:lnTo>
                    <a:pt x="24" y="406"/>
                  </a:lnTo>
                  <a:lnTo>
                    <a:pt x="24" y="406"/>
                  </a:lnTo>
                  <a:close/>
                  <a:moveTo>
                    <a:pt x="123" y="406"/>
                  </a:moveTo>
                  <a:lnTo>
                    <a:pt x="375" y="155"/>
                  </a:lnTo>
                  <a:lnTo>
                    <a:pt x="489" y="100"/>
                  </a:lnTo>
                  <a:lnTo>
                    <a:pt x="183" y="406"/>
                  </a:lnTo>
                  <a:lnTo>
                    <a:pt x="123" y="406"/>
                  </a:lnTo>
                  <a:lnTo>
                    <a:pt x="123" y="406"/>
                  </a:lnTo>
                  <a:close/>
                  <a:moveTo>
                    <a:pt x="223" y="406"/>
                  </a:moveTo>
                  <a:lnTo>
                    <a:pt x="567" y="62"/>
                  </a:lnTo>
                  <a:lnTo>
                    <a:pt x="681" y="7"/>
                  </a:lnTo>
                  <a:lnTo>
                    <a:pt x="282" y="406"/>
                  </a:lnTo>
                  <a:lnTo>
                    <a:pt x="223" y="406"/>
                  </a:lnTo>
                  <a:lnTo>
                    <a:pt x="223" y="406"/>
                  </a:lnTo>
                  <a:close/>
                  <a:moveTo>
                    <a:pt x="323" y="406"/>
                  </a:moveTo>
                  <a:lnTo>
                    <a:pt x="382" y="406"/>
                  </a:lnTo>
                  <a:lnTo>
                    <a:pt x="769" y="19"/>
                  </a:lnTo>
                  <a:lnTo>
                    <a:pt x="728" y="0"/>
                  </a:lnTo>
                  <a:lnTo>
                    <a:pt x="323" y="406"/>
                  </a:lnTo>
                  <a:lnTo>
                    <a:pt x="323" y="406"/>
                  </a:lnTo>
                  <a:close/>
                  <a:moveTo>
                    <a:pt x="422" y="406"/>
                  </a:moveTo>
                  <a:lnTo>
                    <a:pt x="482" y="406"/>
                  </a:lnTo>
                  <a:lnTo>
                    <a:pt x="835" y="50"/>
                  </a:lnTo>
                  <a:lnTo>
                    <a:pt x="795" y="31"/>
                  </a:lnTo>
                  <a:lnTo>
                    <a:pt x="422" y="406"/>
                  </a:lnTo>
                  <a:lnTo>
                    <a:pt x="422" y="406"/>
                  </a:lnTo>
                  <a:close/>
                  <a:moveTo>
                    <a:pt x="522" y="406"/>
                  </a:moveTo>
                  <a:lnTo>
                    <a:pt x="579" y="406"/>
                  </a:lnTo>
                  <a:lnTo>
                    <a:pt x="902" y="83"/>
                  </a:lnTo>
                  <a:lnTo>
                    <a:pt x="864" y="64"/>
                  </a:lnTo>
                  <a:lnTo>
                    <a:pt x="522" y="406"/>
                  </a:lnTo>
                  <a:lnTo>
                    <a:pt x="522" y="406"/>
                  </a:lnTo>
                  <a:close/>
                  <a:moveTo>
                    <a:pt x="622" y="406"/>
                  </a:moveTo>
                  <a:lnTo>
                    <a:pt x="679" y="406"/>
                  </a:lnTo>
                  <a:lnTo>
                    <a:pt x="968" y="117"/>
                  </a:lnTo>
                  <a:lnTo>
                    <a:pt x="930" y="98"/>
                  </a:lnTo>
                  <a:lnTo>
                    <a:pt x="622" y="406"/>
                  </a:lnTo>
                  <a:lnTo>
                    <a:pt x="622" y="406"/>
                  </a:lnTo>
                  <a:close/>
                  <a:moveTo>
                    <a:pt x="719" y="406"/>
                  </a:moveTo>
                  <a:lnTo>
                    <a:pt x="997" y="128"/>
                  </a:lnTo>
                  <a:lnTo>
                    <a:pt x="1037" y="147"/>
                  </a:lnTo>
                  <a:lnTo>
                    <a:pt x="778" y="406"/>
                  </a:lnTo>
                  <a:lnTo>
                    <a:pt x="719" y="406"/>
                  </a:lnTo>
                  <a:lnTo>
                    <a:pt x="719" y="406"/>
                  </a:lnTo>
                  <a:close/>
                  <a:moveTo>
                    <a:pt x="819" y="406"/>
                  </a:moveTo>
                  <a:lnTo>
                    <a:pt x="1063" y="162"/>
                  </a:lnTo>
                  <a:lnTo>
                    <a:pt x="1103" y="181"/>
                  </a:lnTo>
                  <a:lnTo>
                    <a:pt x="878" y="406"/>
                  </a:lnTo>
                  <a:lnTo>
                    <a:pt x="819" y="406"/>
                  </a:lnTo>
                  <a:lnTo>
                    <a:pt x="819" y="406"/>
                  </a:lnTo>
                  <a:close/>
                  <a:moveTo>
                    <a:pt x="918" y="406"/>
                  </a:moveTo>
                  <a:lnTo>
                    <a:pt x="1132" y="193"/>
                  </a:lnTo>
                  <a:lnTo>
                    <a:pt x="1170" y="211"/>
                  </a:lnTo>
                  <a:lnTo>
                    <a:pt x="978" y="406"/>
                  </a:lnTo>
                  <a:lnTo>
                    <a:pt x="918" y="406"/>
                  </a:lnTo>
                  <a:lnTo>
                    <a:pt x="918" y="406"/>
                  </a:lnTo>
                  <a:close/>
                  <a:moveTo>
                    <a:pt x="1018" y="406"/>
                  </a:moveTo>
                  <a:lnTo>
                    <a:pt x="1077" y="406"/>
                  </a:lnTo>
                  <a:lnTo>
                    <a:pt x="1236" y="245"/>
                  </a:lnTo>
                  <a:lnTo>
                    <a:pt x="1198" y="226"/>
                  </a:lnTo>
                  <a:lnTo>
                    <a:pt x="1018" y="406"/>
                  </a:lnTo>
                  <a:lnTo>
                    <a:pt x="1018" y="406"/>
                  </a:lnTo>
                  <a:close/>
                  <a:moveTo>
                    <a:pt x="1118" y="406"/>
                  </a:moveTo>
                  <a:lnTo>
                    <a:pt x="1177" y="406"/>
                  </a:lnTo>
                  <a:lnTo>
                    <a:pt x="1305" y="278"/>
                  </a:lnTo>
                  <a:lnTo>
                    <a:pt x="1265" y="259"/>
                  </a:lnTo>
                  <a:lnTo>
                    <a:pt x="1118" y="406"/>
                  </a:lnTo>
                  <a:lnTo>
                    <a:pt x="1118" y="406"/>
                  </a:lnTo>
                  <a:close/>
                  <a:moveTo>
                    <a:pt x="1217" y="406"/>
                  </a:moveTo>
                  <a:lnTo>
                    <a:pt x="1331" y="290"/>
                  </a:lnTo>
                  <a:lnTo>
                    <a:pt x="1372" y="309"/>
                  </a:lnTo>
                  <a:lnTo>
                    <a:pt x="1274" y="406"/>
                  </a:lnTo>
                  <a:lnTo>
                    <a:pt x="1217" y="406"/>
                  </a:lnTo>
                  <a:lnTo>
                    <a:pt x="1217" y="406"/>
                  </a:lnTo>
                  <a:close/>
                  <a:moveTo>
                    <a:pt x="1317" y="406"/>
                  </a:moveTo>
                  <a:lnTo>
                    <a:pt x="1374" y="406"/>
                  </a:lnTo>
                  <a:lnTo>
                    <a:pt x="1426" y="354"/>
                  </a:lnTo>
                  <a:lnTo>
                    <a:pt x="1426" y="335"/>
                  </a:lnTo>
                  <a:lnTo>
                    <a:pt x="1400" y="323"/>
                  </a:lnTo>
                  <a:lnTo>
                    <a:pt x="1317" y="406"/>
                  </a:lnTo>
                  <a:lnTo>
                    <a:pt x="1317" y="406"/>
                  </a:lnTo>
                  <a:close/>
                  <a:moveTo>
                    <a:pt x="1417" y="406"/>
                  </a:moveTo>
                  <a:lnTo>
                    <a:pt x="1426" y="397"/>
                  </a:lnTo>
                  <a:lnTo>
                    <a:pt x="1426" y="406"/>
                  </a:lnTo>
                  <a:lnTo>
                    <a:pt x="1417" y="406"/>
                  </a:lnTo>
                  <a:lnTo>
                    <a:pt x="1417" y="406"/>
                  </a:lnTo>
                  <a:close/>
                  <a:moveTo>
                    <a:pt x="104" y="285"/>
                  </a:moveTo>
                  <a:lnTo>
                    <a:pt x="0" y="390"/>
                  </a:lnTo>
                  <a:lnTo>
                    <a:pt x="0" y="335"/>
                  </a:lnTo>
                  <a:lnTo>
                    <a:pt x="104" y="285"/>
                  </a:lnTo>
                  <a:close/>
                </a:path>
              </a:pathLst>
            </a:custGeom>
            <a:solidFill>
              <a:srgbClr val="BFC7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416" y="787"/>
              <a:ext cx="1492" cy="1339"/>
            </a:xfrm>
            <a:custGeom>
              <a:avLst/>
              <a:gdLst>
                <a:gd name="T0" fmla="*/ 615 w 629"/>
                <a:gd name="T1" fmla="*/ 189 h 564"/>
                <a:gd name="T2" fmla="*/ 314 w 629"/>
                <a:gd name="T3" fmla="*/ 14 h 564"/>
                <a:gd name="T4" fmla="*/ 14 w 629"/>
                <a:gd name="T5" fmla="*/ 189 h 564"/>
                <a:gd name="T6" fmla="*/ 47 w 629"/>
                <a:gd name="T7" fmla="*/ 508 h 564"/>
                <a:gd name="T8" fmla="*/ 36 w 629"/>
                <a:gd name="T9" fmla="*/ 254 h 564"/>
                <a:gd name="T10" fmla="*/ 29 w 629"/>
                <a:gd name="T11" fmla="*/ 203 h 564"/>
                <a:gd name="T12" fmla="*/ 0 w 629"/>
                <a:gd name="T13" fmla="*/ 196 h 564"/>
                <a:gd name="T14" fmla="*/ 0 w 629"/>
                <a:gd name="T15" fmla="*/ 155 h 564"/>
                <a:gd name="T16" fmla="*/ 311 w 629"/>
                <a:gd name="T17" fmla="*/ 0 h 564"/>
                <a:gd name="T18" fmla="*/ 624 w 629"/>
                <a:gd name="T19" fmla="*/ 148 h 564"/>
                <a:gd name="T20" fmla="*/ 629 w 629"/>
                <a:gd name="T21" fmla="*/ 196 h 564"/>
                <a:gd name="T22" fmla="*/ 600 w 629"/>
                <a:gd name="T23" fmla="*/ 203 h 564"/>
                <a:gd name="T24" fmla="*/ 593 w 629"/>
                <a:gd name="T25" fmla="*/ 254 h 564"/>
                <a:gd name="T26" fmla="*/ 581 w 629"/>
                <a:gd name="T27" fmla="*/ 508 h 564"/>
                <a:gd name="T28" fmla="*/ 629 w 629"/>
                <a:gd name="T29" fmla="*/ 514 h 564"/>
                <a:gd name="T30" fmla="*/ 622 w 629"/>
                <a:gd name="T31" fmla="*/ 564 h 564"/>
                <a:gd name="T32" fmla="*/ 0 w 629"/>
                <a:gd name="T33" fmla="*/ 557 h 564"/>
                <a:gd name="T34" fmla="*/ 7 w 629"/>
                <a:gd name="T35" fmla="*/ 508 h 564"/>
                <a:gd name="T36" fmla="*/ 186 w 629"/>
                <a:gd name="T37" fmla="*/ 247 h 564"/>
                <a:gd name="T38" fmla="*/ 167 w 629"/>
                <a:gd name="T39" fmla="*/ 254 h 564"/>
                <a:gd name="T40" fmla="*/ 254 w 629"/>
                <a:gd name="T41" fmla="*/ 508 h 564"/>
                <a:gd name="T42" fmla="*/ 242 w 629"/>
                <a:gd name="T43" fmla="*/ 254 h 564"/>
                <a:gd name="T44" fmla="*/ 236 w 629"/>
                <a:gd name="T45" fmla="*/ 203 h 564"/>
                <a:gd name="T46" fmla="*/ 393 w 629"/>
                <a:gd name="T47" fmla="*/ 203 h 564"/>
                <a:gd name="T48" fmla="*/ 386 w 629"/>
                <a:gd name="T49" fmla="*/ 254 h 564"/>
                <a:gd name="T50" fmla="*/ 374 w 629"/>
                <a:gd name="T51" fmla="*/ 508 h 564"/>
                <a:gd name="T52" fmla="*/ 461 w 629"/>
                <a:gd name="T53" fmla="*/ 254 h 564"/>
                <a:gd name="T54" fmla="*/ 442 w 629"/>
                <a:gd name="T55" fmla="*/ 247 h 564"/>
                <a:gd name="T56" fmla="*/ 393 w 629"/>
                <a:gd name="T57" fmla="*/ 203 h 564"/>
                <a:gd name="T58" fmla="*/ 456 w 629"/>
                <a:gd name="T59" fmla="*/ 203 h 564"/>
                <a:gd name="T60" fmla="*/ 586 w 629"/>
                <a:gd name="T61" fmla="*/ 240 h 564"/>
                <a:gd name="T62" fmla="*/ 379 w 629"/>
                <a:gd name="T63" fmla="*/ 203 h 564"/>
                <a:gd name="T64" fmla="*/ 249 w 629"/>
                <a:gd name="T65" fmla="*/ 240 h 564"/>
                <a:gd name="T66" fmla="*/ 379 w 629"/>
                <a:gd name="T67" fmla="*/ 203 h 564"/>
                <a:gd name="T68" fmla="*/ 42 w 629"/>
                <a:gd name="T69" fmla="*/ 203 h 564"/>
                <a:gd name="T70" fmla="*/ 172 w 629"/>
                <a:gd name="T71" fmla="*/ 240 h 564"/>
                <a:gd name="T72" fmla="*/ 61 w 629"/>
                <a:gd name="T73" fmla="*/ 508 h 564"/>
                <a:gd name="T74" fmla="*/ 153 w 629"/>
                <a:gd name="T75" fmla="*/ 254 h 564"/>
                <a:gd name="T76" fmla="*/ 61 w 629"/>
                <a:gd name="T77" fmla="*/ 508 h 564"/>
                <a:gd name="T78" fmla="*/ 360 w 629"/>
                <a:gd name="T79" fmla="*/ 508 h 564"/>
                <a:gd name="T80" fmla="*/ 268 w 629"/>
                <a:gd name="T81" fmla="*/ 254 h 564"/>
                <a:gd name="T82" fmla="*/ 475 w 629"/>
                <a:gd name="T83" fmla="*/ 508 h 564"/>
                <a:gd name="T84" fmla="*/ 567 w 629"/>
                <a:gd name="T85" fmla="*/ 254 h 564"/>
                <a:gd name="T86" fmla="*/ 475 w 629"/>
                <a:gd name="T87" fmla="*/ 508 h 564"/>
                <a:gd name="T88" fmla="*/ 14 w 629"/>
                <a:gd name="T89" fmla="*/ 521 h 564"/>
                <a:gd name="T90" fmla="*/ 615 w 629"/>
                <a:gd name="T91" fmla="*/ 550 h 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29" h="564">
                  <a:moveTo>
                    <a:pt x="14" y="189"/>
                  </a:moveTo>
                  <a:cubicBezTo>
                    <a:pt x="615" y="189"/>
                    <a:pt x="615" y="189"/>
                    <a:pt x="615" y="189"/>
                  </a:cubicBezTo>
                  <a:cubicBezTo>
                    <a:pt x="615" y="159"/>
                    <a:pt x="615" y="159"/>
                    <a:pt x="615" y="159"/>
                  </a:cubicBezTo>
                  <a:cubicBezTo>
                    <a:pt x="314" y="14"/>
                    <a:pt x="314" y="14"/>
                    <a:pt x="314" y="14"/>
                  </a:cubicBezTo>
                  <a:cubicBezTo>
                    <a:pt x="14" y="159"/>
                    <a:pt x="14" y="159"/>
                    <a:pt x="14" y="159"/>
                  </a:cubicBezTo>
                  <a:cubicBezTo>
                    <a:pt x="14" y="189"/>
                    <a:pt x="14" y="189"/>
                    <a:pt x="14" y="189"/>
                  </a:cubicBezTo>
                  <a:close/>
                  <a:moveTo>
                    <a:pt x="7" y="508"/>
                  </a:moveTo>
                  <a:cubicBezTo>
                    <a:pt x="47" y="508"/>
                    <a:pt x="47" y="508"/>
                    <a:pt x="47" y="508"/>
                  </a:cubicBezTo>
                  <a:cubicBezTo>
                    <a:pt x="47" y="254"/>
                    <a:pt x="47" y="254"/>
                    <a:pt x="47" y="254"/>
                  </a:cubicBezTo>
                  <a:cubicBezTo>
                    <a:pt x="36" y="254"/>
                    <a:pt x="36" y="254"/>
                    <a:pt x="36" y="254"/>
                  </a:cubicBezTo>
                  <a:cubicBezTo>
                    <a:pt x="32" y="254"/>
                    <a:pt x="29" y="250"/>
                    <a:pt x="29" y="247"/>
                  </a:cubicBezTo>
                  <a:cubicBezTo>
                    <a:pt x="29" y="203"/>
                    <a:pt x="29" y="203"/>
                    <a:pt x="29" y="203"/>
                  </a:cubicBezTo>
                  <a:cubicBezTo>
                    <a:pt x="7" y="203"/>
                    <a:pt x="7" y="203"/>
                    <a:pt x="7" y="203"/>
                  </a:cubicBezTo>
                  <a:cubicBezTo>
                    <a:pt x="3" y="203"/>
                    <a:pt x="0" y="200"/>
                    <a:pt x="0" y="196"/>
                  </a:cubicBezTo>
                  <a:cubicBezTo>
                    <a:pt x="0" y="155"/>
                    <a:pt x="0" y="155"/>
                    <a:pt x="0" y="155"/>
                  </a:cubicBezTo>
                  <a:cubicBezTo>
                    <a:pt x="0" y="155"/>
                    <a:pt x="0" y="155"/>
                    <a:pt x="0" y="155"/>
                  </a:cubicBezTo>
                  <a:cubicBezTo>
                    <a:pt x="0" y="152"/>
                    <a:pt x="1" y="150"/>
                    <a:pt x="4" y="149"/>
                  </a:cubicBezTo>
                  <a:cubicBezTo>
                    <a:pt x="311" y="0"/>
                    <a:pt x="311" y="0"/>
                    <a:pt x="311" y="0"/>
                  </a:cubicBezTo>
                  <a:cubicBezTo>
                    <a:pt x="313" y="0"/>
                    <a:pt x="315" y="0"/>
                    <a:pt x="317" y="0"/>
                  </a:cubicBezTo>
                  <a:cubicBezTo>
                    <a:pt x="624" y="148"/>
                    <a:pt x="624" y="148"/>
                    <a:pt x="624" y="148"/>
                  </a:cubicBezTo>
                  <a:cubicBezTo>
                    <a:pt x="627" y="149"/>
                    <a:pt x="629" y="152"/>
                    <a:pt x="629" y="155"/>
                  </a:cubicBezTo>
                  <a:cubicBezTo>
                    <a:pt x="629" y="196"/>
                    <a:pt x="629" y="196"/>
                    <a:pt x="629" y="196"/>
                  </a:cubicBezTo>
                  <a:cubicBezTo>
                    <a:pt x="629" y="200"/>
                    <a:pt x="625" y="203"/>
                    <a:pt x="622" y="203"/>
                  </a:cubicBezTo>
                  <a:cubicBezTo>
                    <a:pt x="600" y="203"/>
                    <a:pt x="600" y="203"/>
                    <a:pt x="600" y="203"/>
                  </a:cubicBezTo>
                  <a:cubicBezTo>
                    <a:pt x="600" y="247"/>
                    <a:pt x="600" y="247"/>
                    <a:pt x="600" y="247"/>
                  </a:cubicBezTo>
                  <a:cubicBezTo>
                    <a:pt x="600" y="250"/>
                    <a:pt x="597" y="254"/>
                    <a:pt x="593" y="254"/>
                  </a:cubicBezTo>
                  <a:cubicBezTo>
                    <a:pt x="581" y="254"/>
                    <a:pt x="581" y="254"/>
                    <a:pt x="581" y="254"/>
                  </a:cubicBezTo>
                  <a:cubicBezTo>
                    <a:pt x="581" y="508"/>
                    <a:pt x="581" y="508"/>
                    <a:pt x="581" y="508"/>
                  </a:cubicBezTo>
                  <a:cubicBezTo>
                    <a:pt x="622" y="508"/>
                    <a:pt x="622" y="508"/>
                    <a:pt x="622" y="508"/>
                  </a:cubicBezTo>
                  <a:cubicBezTo>
                    <a:pt x="625" y="508"/>
                    <a:pt x="629" y="511"/>
                    <a:pt x="629" y="514"/>
                  </a:cubicBezTo>
                  <a:cubicBezTo>
                    <a:pt x="629" y="557"/>
                    <a:pt x="629" y="557"/>
                    <a:pt x="629" y="557"/>
                  </a:cubicBezTo>
                  <a:cubicBezTo>
                    <a:pt x="629" y="561"/>
                    <a:pt x="625" y="564"/>
                    <a:pt x="622" y="564"/>
                  </a:cubicBezTo>
                  <a:cubicBezTo>
                    <a:pt x="7" y="564"/>
                    <a:pt x="7" y="564"/>
                    <a:pt x="7" y="564"/>
                  </a:cubicBezTo>
                  <a:cubicBezTo>
                    <a:pt x="3" y="564"/>
                    <a:pt x="0" y="561"/>
                    <a:pt x="0" y="557"/>
                  </a:cubicBezTo>
                  <a:cubicBezTo>
                    <a:pt x="0" y="514"/>
                    <a:pt x="0" y="514"/>
                    <a:pt x="0" y="514"/>
                  </a:cubicBezTo>
                  <a:cubicBezTo>
                    <a:pt x="0" y="511"/>
                    <a:pt x="3" y="508"/>
                    <a:pt x="7" y="508"/>
                  </a:cubicBezTo>
                  <a:close/>
                  <a:moveTo>
                    <a:pt x="186" y="203"/>
                  </a:moveTo>
                  <a:cubicBezTo>
                    <a:pt x="186" y="247"/>
                    <a:pt x="186" y="247"/>
                    <a:pt x="186" y="247"/>
                  </a:cubicBezTo>
                  <a:cubicBezTo>
                    <a:pt x="186" y="250"/>
                    <a:pt x="183" y="254"/>
                    <a:pt x="179" y="254"/>
                  </a:cubicBezTo>
                  <a:cubicBezTo>
                    <a:pt x="167" y="254"/>
                    <a:pt x="167" y="254"/>
                    <a:pt x="167" y="254"/>
                  </a:cubicBezTo>
                  <a:cubicBezTo>
                    <a:pt x="167" y="508"/>
                    <a:pt x="167" y="508"/>
                    <a:pt x="167" y="508"/>
                  </a:cubicBezTo>
                  <a:cubicBezTo>
                    <a:pt x="254" y="508"/>
                    <a:pt x="254" y="508"/>
                    <a:pt x="254" y="508"/>
                  </a:cubicBezTo>
                  <a:cubicBezTo>
                    <a:pt x="254" y="254"/>
                    <a:pt x="254" y="254"/>
                    <a:pt x="254" y="254"/>
                  </a:cubicBezTo>
                  <a:cubicBezTo>
                    <a:pt x="242" y="254"/>
                    <a:pt x="242" y="254"/>
                    <a:pt x="242" y="254"/>
                  </a:cubicBezTo>
                  <a:cubicBezTo>
                    <a:pt x="239" y="254"/>
                    <a:pt x="236" y="250"/>
                    <a:pt x="236" y="247"/>
                  </a:cubicBezTo>
                  <a:cubicBezTo>
                    <a:pt x="236" y="203"/>
                    <a:pt x="236" y="203"/>
                    <a:pt x="236" y="203"/>
                  </a:cubicBezTo>
                  <a:cubicBezTo>
                    <a:pt x="186" y="203"/>
                    <a:pt x="186" y="203"/>
                    <a:pt x="186" y="203"/>
                  </a:cubicBezTo>
                  <a:close/>
                  <a:moveTo>
                    <a:pt x="393" y="203"/>
                  </a:moveTo>
                  <a:cubicBezTo>
                    <a:pt x="393" y="247"/>
                    <a:pt x="393" y="247"/>
                    <a:pt x="393" y="247"/>
                  </a:cubicBezTo>
                  <a:cubicBezTo>
                    <a:pt x="393" y="250"/>
                    <a:pt x="390" y="254"/>
                    <a:pt x="386" y="254"/>
                  </a:cubicBezTo>
                  <a:cubicBezTo>
                    <a:pt x="374" y="254"/>
                    <a:pt x="374" y="254"/>
                    <a:pt x="374" y="254"/>
                  </a:cubicBezTo>
                  <a:cubicBezTo>
                    <a:pt x="374" y="508"/>
                    <a:pt x="374" y="508"/>
                    <a:pt x="374" y="508"/>
                  </a:cubicBezTo>
                  <a:cubicBezTo>
                    <a:pt x="461" y="508"/>
                    <a:pt x="461" y="508"/>
                    <a:pt x="461" y="508"/>
                  </a:cubicBezTo>
                  <a:cubicBezTo>
                    <a:pt x="461" y="254"/>
                    <a:pt x="461" y="254"/>
                    <a:pt x="461" y="254"/>
                  </a:cubicBezTo>
                  <a:cubicBezTo>
                    <a:pt x="449" y="254"/>
                    <a:pt x="449" y="254"/>
                    <a:pt x="449" y="254"/>
                  </a:cubicBezTo>
                  <a:cubicBezTo>
                    <a:pt x="445" y="254"/>
                    <a:pt x="442" y="250"/>
                    <a:pt x="442" y="247"/>
                  </a:cubicBezTo>
                  <a:cubicBezTo>
                    <a:pt x="442" y="203"/>
                    <a:pt x="442" y="203"/>
                    <a:pt x="442" y="203"/>
                  </a:cubicBezTo>
                  <a:cubicBezTo>
                    <a:pt x="393" y="203"/>
                    <a:pt x="393" y="203"/>
                    <a:pt x="393" y="203"/>
                  </a:cubicBezTo>
                  <a:close/>
                  <a:moveTo>
                    <a:pt x="586" y="203"/>
                  </a:moveTo>
                  <a:cubicBezTo>
                    <a:pt x="456" y="203"/>
                    <a:pt x="456" y="203"/>
                    <a:pt x="456" y="203"/>
                  </a:cubicBezTo>
                  <a:cubicBezTo>
                    <a:pt x="456" y="240"/>
                    <a:pt x="456" y="240"/>
                    <a:pt x="456" y="240"/>
                  </a:cubicBezTo>
                  <a:cubicBezTo>
                    <a:pt x="586" y="240"/>
                    <a:pt x="586" y="240"/>
                    <a:pt x="586" y="240"/>
                  </a:cubicBezTo>
                  <a:cubicBezTo>
                    <a:pt x="586" y="203"/>
                    <a:pt x="586" y="203"/>
                    <a:pt x="586" y="203"/>
                  </a:cubicBezTo>
                  <a:close/>
                  <a:moveTo>
                    <a:pt x="379" y="203"/>
                  </a:moveTo>
                  <a:cubicBezTo>
                    <a:pt x="249" y="203"/>
                    <a:pt x="249" y="203"/>
                    <a:pt x="249" y="203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379" y="240"/>
                    <a:pt x="379" y="240"/>
                    <a:pt x="379" y="240"/>
                  </a:cubicBezTo>
                  <a:cubicBezTo>
                    <a:pt x="379" y="203"/>
                    <a:pt x="379" y="203"/>
                    <a:pt x="379" y="203"/>
                  </a:cubicBezTo>
                  <a:close/>
                  <a:moveTo>
                    <a:pt x="172" y="203"/>
                  </a:moveTo>
                  <a:cubicBezTo>
                    <a:pt x="42" y="203"/>
                    <a:pt x="42" y="203"/>
                    <a:pt x="42" y="203"/>
                  </a:cubicBezTo>
                  <a:cubicBezTo>
                    <a:pt x="42" y="240"/>
                    <a:pt x="42" y="240"/>
                    <a:pt x="42" y="240"/>
                  </a:cubicBezTo>
                  <a:cubicBezTo>
                    <a:pt x="172" y="240"/>
                    <a:pt x="172" y="240"/>
                    <a:pt x="172" y="240"/>
                  </a:cubicBezTo>
                  <a:cubicBezTo>
                    <a:pt x="172" y="203"/>
                    <a:pt x="172" y="203"/>
                    <a:pt x="172" y="203"/>
                  </a:cubicBezTo>
                  <a:close/>
                  <a:moveTo>
                    <a:pt x="61" y="508"/>
                  </a:moveTo>
                  <a:cubicBezTo>
                    <a:pt x="153" y="508"/>
                    <a:pt x="153" y="508"/>
                    <a:pt x="153" y="508"/>
                  </a:cubicBezTo>
                  <a:cubicBezTo>
                    <a:pt x="153" y="254"/>
                    <a:pt x="153" y="254"/>
                    <a:pt x="153" y="254"/>
                  </a:cubicBezTo>
                  <a:cubicBezTo>
                    <a:pt x="61" y="254"/>
                    <a:pt x="61" y="254"/>
                    <a:pt x="61" y="254"/>
                  </a:cubicBezTo>
                  <a:cubicBezTo>
                    <a:pt x="61" y="508"/>
                    <a:pt x="61" y="508"/>
                    <a:pt x="61" y="508"/>
                  </a:cubicBezTo>
                  <a:close/>
                  <a:moveTo>
                    <a:pt x="268" y="508"/>
                  </a:moveTo>
                  <a:cubicBezTo>
                    <a:pt x="360" y="508"/>
                    <a:pt x="360" y="508"/>
                    <a:pt x="360" y="508"/>
                  </a:cubicBezTo>
                  <a:cubicBezTo>
                    <a:pt x="360" y="254"/>
                    <a:pt x="360" y="254"/>
                    <a:pt x="360" y="254"/>
                  </a:cubicBezTo>
                  <a:cubicBezTo>
                    <a:pt x="268" y="254"/>
                    <a:pt x="268" y="254"/>
                    <a:pt x="268" y="254"/>
                  </a:cubicBezTo>
                  <a:cubicBezTo>
                    <a:pt x="268" y="508"/>
                    <a:pt x="268" y="508"/>
                    <a:pt x="268" y="508"/>
                  </a:cubicBezTo>
                  <a:close/>
                  <a:moveTo>
                    <a:pt x="475" y="508"/>
                  </a:moveTo>
                  <a:cubicBezTo>
                    <a:pt x="567" y="508"/>
                    <a:pt x="567" y="508"/>
                    <a:pt x="567" y="508"/>
                  </a:cubicBezTo>
                  <a:cubicBezTo>
                    <a:pt x="567" y="254"/>
                    <a:pt x="567" y="254"/>
                    <a:pt x="567" y="254"/>
                  </a:cubicBezTo>
                  <a:cubicBezTo>
                    <a:pt x="475" y="254"/>
                    <a:pt x="475" y="254"/>
                    <a:pt x="475" y="254"/>
                  </a:cubicBezTo>
                  <a:cubicBezTo>
                    <a:pt x="475" y="508"/>
                    <a:pt x="475" y="508"/>
                    <a:pt x="475" y="508"/>
                  </a:cubicBezTo>
                  <a:close/>
                  <a:moveTo>
                    <a:pt x="615" y="521"/>
                  </a:moveTo>
                  <a:cubicBezTo>
                    <a:pt x="14" y="521"/>
                    <a:pt x="14" y="521"/>
                    <a:pt x="14" y="521"/>
                  </a:cubicBezTo>
                  <a:cubicBezTo>
                    <a:pt x="14" y="550"/>
                    <a:pt x="14" y="550"/>
                    <a:pt x="14" y="550"/>
                  </a:cubicBezTo>
                  <a:cubicBezTo>
                    <a:pt x="615" y="550"/>
                    <a:pt x="615" y="550"/>
                    <a:pt x="615" y="550"/>
                  </a:cubicBezTo>
                  <a:lnTo>
                    <a:pt x="615" y="521"/>
                  </a:ln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30" name="Group 4"/>
          <p:cNvGrpSpPr>
            <a:grpSpLocks noChangeAspect="1"/>
          </p:cNvGrpSpPr>
          <p:nvPr/>
        </p:nvGrpSpPr>
        <p:grpSpPr bwMode="auto">
          <a:xfrm>
            <a:off x="6807867" y="2294502"/>
            <a:ext cx="1450962" cy="1302169"/>
            <a:chOff x="416" y="787"/>
            <a:chExt cx="1492" cy="1339"/>
          </a:xfrm>
        </p:grpSpPr>
        <p:sp>
          <p:nvSpPr>
            <p:cNvPr id="31" name="Freeform 5"/>
            <p:cNvSpPr>
              <a:spLocks noEditPoints="1"/>
            </p:cNvSpPr>
            <p:nvPr/>
          </p:nvSpPr>
          <p:spPr bwMode="auto">
            <a:xfrm>
              <a:off x="449" y="2024"/>
              <a:ext cx="1426" cy="69"/>
            </a:xfrm>
            <a:custGeom>
              <a:avLst/>
              <a:gdLst>
                <a:gd name="T0" fmla="*/ 1421 w 1426"/>
                <a:gd name="T1" fmla="*/ 0 h 69"/>
                <a:gd name="T2" fmla="*/ 1410 w 1426"/>
                <a:gd name="T3" fmla="*/ 69 h 69"/>
                <a:gd name="T4" fmla="*/ 1426 w 1426"/>
                <a:gd name="T5" fmla="*/ 0 h 69"/>
                <a:gd name="T6" fmla="*/ 1381 w 1426"/>
                <a:gd name="T7" fmla="*/ 0 h 69"/>
                <a:gd name="T8" fmla="*/ 1253 w 1426"/>
                <a:gd name="T9" fmla="*/ 69 h 69"/>
                <a:gd name="T10" fmla="*/ 1381 w 1426"/>
                <a:gd name="T11" fmla="*/ 0 h 69"/>
                <a:gd name="T12" fmla="*/ 1281 w 1426"/>
                <a:gd name="T13" fmla="*/ 0 h 69"/>
                <a:gd name="T14" fmla="*/ 1153 w 1426"/>
                <a:gd name="T15" fmla="*/ 69 h 69"/>
                <a:gd name="T16" fmla="*/ 1281 w 1426"/>
                <a:gd name="T17" fmla="*/ 0 h 69"/>
                <a:gd name="T18" fmla="*/ 1182 w 1426"/>
                <a:gd name="T19" fmla="*/ 0 h 69"/>
                <a:gd name="T20" fmla="*/ 1054 w 1426"/>
                <a:gd name="T21" fmla="*/ 69 h 69"/>
                <a:gd name="T22" fmla="*/ 1182 w 1426"/>
                <a:gd name="T23" fmla="*/ 0 h 69"/>
                <a:gd name="T24" fmla="*/ 1082 w 1426"/>
                <a:gd name="T25" fmla="*/ 0 h 69"/>
                <a:gd name="T26" fmla="*/ 954 w 1426"/>
                <a:gd name="T27" fmla="*/ 69 h 69"/>
                <a:gd name="T28" fmla="*/ 1082 w 1426"/>
                <a:gd name="T29" fmla="*/ 0 h 69"/>
                <a:gd name="T30" fmla="*/ 982 w 1426"/>
                <a:gd name="T31" fmla="*/ 0 h 69"/>
                <a:gd name="T32" fmla="*/ 857 w 1426"/>
                <a:gd name="T33" fmla="*/ 69 h 69"/>
                <a:gd name="T34" fmla="*/ 982 w 1426"/>
                <a:gd name="T35" fmla="*/ 0 h 69"/>
                <a:gd name="T36" fmla="*/ 883 w 1426"/>
                <a:gd name="T37" fmla="*/ 0 h 69"/>
                <a:gd name="T38" fmla="*/ 757 w 1426"/>
                <a:gd name="T39" fmla="*/ 69 h 69"/>
                <a:gd name="T40" fmla="*/ 883 w 1426"/>
                <a:gd name="T41" fmla="*/ 0 h 69"/>
                <a:gd name="T42" fmla="*/ 783 w 1426"/>
                <a:gd name="T43" fmla="*/ 0 h 69"/>
                <a:gd name="T44" fmla="*/ 657 w 1426"/>
                <a:gd name="T45" fmla="*/ 69 h 69"/>
                <a:gd name="T46" fmla="*/ 783 w 1426"/>
                <a:gd name="T47" fmla="*/ 0 h 69"/>
                <a:gd name="T48" fmla="*/ 686 w 1426"/>
                <a:gd name="T49" fmla="*/ 0 h 69"/>
                <a:gd name="T50" fmla="*/ 558 w 1426"/>
                <a:gd name="T51" fmla="*/ 69 h 69"/>
                <a:gd name="T52" fmla="*/ 686 w 1426"/>
                <a:gd name="T53" fmla="*/ 0 h 69"/>
                <a:gd name="T54" fmla="*/ 586 w 1426"/>
                <a:gd name="T55" fmla="*/ 0 h 69"/>
                <a:gd name="T56" fmla="*/ 458 w 1426"/>
                <a:gd name="T57" fmla="*/ 69 h 69"/>
                <a:gd name="T58" fmla="*/ 586 w 1426"/>
                <a:gd name="T59" fmla="*/ 0 h 69"/>
                <a:gd name="T60" fmla="*/ 486 w 1426"/>
                <a:gd name="T61" fmla="*/ 0 h 69"/>
                <a:gd name="T62" fmla="*/ 358 w 1426"/>
                <a:gd name="T63" fmla="*/ 69 h 69"/>
                <a:gd name="T64" fmla="*/ 486 w 1426"/>
                <a:gd name="T65" fmla="*/ 0 h 69"/>
                <a:gd name="T66" fmla="*/ 387 w 1426"/>
                <a:gd name="T67" fmla="*/ 0 h 69"/>
                <a:gd name="T68" fmla="*/ 259 w 1426"/>
                <a:gd name="T69" fmla="*/ 69 h 69"/>
                <a:gd name="T70" fmla="*/ 387 w 1426"/>
                <a:gd name="T71" fmla="*/ 0 h 69"/>
                <a:gd name="T72" fmla="*/ 287 w 1426"/>
                <a:gd name="T73" fmla="*/ 0 h 69"/>
                <a:gd name="T74" fmla="*/ 159 w 1426"/>
                <a:gd name="T75" fmla="*/ 69 h 69"/>
                <a:gd name="T76" fmla="*/ 287 w 1426"/>
                <a:gd name="T77" fmla="*/ 0 h 69"/>
                <a:gd name="T78" fmla="*/ 187 w 1426"/>
                <a:gd name="T79" fmla="*/ 0 h 69"/>
                <a:gd name="T80" fmla="*/ 62 w 1426"/>
                <a:gd name="T81" fmla="*/ 69 h 69"/>
                <a:gd name="T82" fmla="*/ 187 w 1426"/>
                <a:gd name="T83" fmla="*/ 0 h 69"/>
                <a:gd name="T84" fmla="*/ 88 w 1426"/>
                <a:gd name="T85" fmla="*/ 0 h 69"/>
                <a:gd name="T86" fmla="*/ 0 w 1426"/>
                <a:gd name="T87" fmla="*/ 31 h 69"/>
                <a:gd name="T88" fmla="*/ 19 w 1426"/>
                <a:gd name="T89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26" h="69">
                  <a:moveTo>
                    <a:pt x="1426" y="0"/>
                  </a:moveTo>
                  <a:lnTo>
                    <a:pt x="1421" y="0"/>
                  </a:lnTo>
                  <a:lnTo>
                    <a:pt x="1353" y="69"/>
                  </a:lnTo>
                  <a:lnTo>
                    <a:pt x="1410" y="69"/>
                  </a:lnTo>
                  <a:lnTo>
                    <a:pt x="1426" y="55"/>
                  </a:lnTo>
                  <a:lnTo>
                    <a:pt x="1426" y="0"/>
                  </a:lnTo>
                  <a:lnTo>
                    <a:pt x="1426" y="0"/>
                  </a:lnTo>
                  <a:close/>
                  <a:moveTo>
                    <a:pt x="1381" y="0"/>
                  </a:moveTo>
                  <a:lnTo>
                    <a:pt x="1312" y="69"/>
                  </a:lnTo>
                  <a:lnTo>
                    <a:pt x="1253" y="69"/>
                  </a:lnTo>
                  <a:lnTo>
                    <a:pt x="1322" y="0"/>
                  </a:lnTo>
                  <a:lnTo>
                    <a:pt x="1381" y="0"/>
                  </a:lnTo>
                  <a:lnTo>
                    <a:pt x="1381" y="0"/>
                  </a:lnTo>
                  <a:close/>
                  <a:moveTo>
                    <a:pt x="1281" y="0"/>
                  </a:moveTo>
                  <a:lnTo>
                    <a:pt x="1222" y="0"/>
                  </a:lnTo>
                  <a:lnTo>
                    <a:pt x="1153" y="69"/>
                  </a:lnTo>
                  <a:lnTo>
                    <a:pt x="1213" y="69"/>
                  </a:lnTo>
                  <a:lnTo>
                    <a:pt x="1281" y="0"/>
                  </a:lnTo>
                  <a:lnTo>
                    <a:pt x="1281" y="0"/>
                  </a:lnTo>
                  <a:close/>
                  <a:moveTo>
                    <a:pt x="1182" y="0"/>
                  </a:moveTo>
                  <a:lnTo>
                    <a:pt x="1113" y="69"/>
                  </a:lnTo>
                  <a:lnTo>
                    <a:pt x="1054" y="69"/>
                  </a:lnTo>
                  <a:lnTo>
                    <a:pt x="1122" y="0"/>
                  </a:lnTo>
                  <a:lnTo>
                    <a:pt x="1182" y="0"/>
                  </a:lnTo>
                  <a:lnTo>
                    <a:pt x="1182" y="0"/>
                  </a:lnTo>
                  <a:close/>
                  <a:moveTo>
                    <a:pt x="1082" y="0"/>
                  </a:moveTo>
                  <a:lnTo>
                    <a:pt x="1023" y="0"/>
                  </a:lnTo>
                  <a:lnTo>
                    <a:pt x="954" y="69"/>
                  </a:lnTo>
                  <a:lnTo>
                    <a:pt x="1013" y="69"/>
                  </a:lnTo>
                  <a:lnTo>
                    <a:pt x="1082" y="0"/>
                  </a:lnTo>
                  <a:lnTo>
                    <a:pt x="1082" y="0"/>
                  </a:lnTo>
                  <a:close/>
                  <a:moveTo>
                    <a:pt x="982" y="0"/>
                  </a:moveTo>
                  <a:lnTo>
                    <a:pt x="914" y="69"/>
                  </a:lnTo>
                  <a:lnTo>
                    <a:pt x="857" y="69"/>
                  </a:lnTo>
                  <a:lnTo>
                    <a:pt x="923" y="0"/>
                  </a:lnTo>
                  <a:lnTo>
                    <a:pt x="982" y="0"/>
                  </a:lnTo>
                  <a:lnTo>
                    <a:pt x="982" y="0"/>
                  </a:lnTo>
                  <a:close/>
                  <a:moveTo>
                    <a:pt x="883" y="0"/>
                  </a:moveTo>
                  <a:lnTo>
                    <a:pt x="826" y="0"/>
                  </a:lnTo>
                  <a:lnTo>
                    <a:pt x="757" y="69"/>
                  </a:lnTo>
                  <a:lnTo>
                    <a:pt x="814" y="69"/>
                  </a:lnTo>
                  <a:lnTo>
                    <a:pt x="883" y="0"/>
                  </a:lnTo>
                  <a:lnTo>
                    <a:pt x="883" y="0"/>
                  </a:lnTo>
                  <a:close/>
                  <a:moveTo>
                    <a:pt x="783" y="0"/>
                  </a:moveTo>
                  <a:lnTo>
                    <a:pt x="714" y="69"/>
                  </a:lnTo>
                  <a:lnTo>
                    <a:pt x="657" y="69"/>
                  </a:lnTo>
                  <a:lnTo>
                    <a:pt x="726" y="0"/>
                  </a:lnTo>
                  <a:lnTo>
                    <a:pt x="783" y="0"/>
                  </a:lnTo>
                  <a:lnTo>
                    <a:pt x="783" y="0"/>
                  </a:lnTo>
                  <a:close/>
                  <a:moveTo>
                    <a:pt x="686" y="0"/>
                  </a:moveTo>
                  <a:lnTo>
                    <a:pt x="626" y="0"/>
                  </a:lnTo>
                  <a:lnTo>
                    <a:pt x="558" y="69"/>
                  </a:lnTo>
                  <a:lnTo>
                    <a:pt x="617" y="69"/>
                  </a:lnTo>
                  <a:lnTo>
                    <a:pt x="686" y="0"/>
                  </a:lnTo>
                  <a:lnTo>
                    <a:pt x="686" y="0"/>
                  </a:lnTo>
                  <a:close/>
                  <a:moveTo>
                    <a:pt x="586" y="0"/>
                  </a:moveTo>
                  <a:lnTo>
                    <a:pt x="517" y="69"/>
                  </a:lnTo>
                  <a:lnTo>
                    <a:pt x="458" y="69"/>
                  </a:lnTo>
                  <a:lnTo>
                    <a:pt x="527" y="0"/>
                  </a:lnTo>
                  <a:lnTo>
                    <a:pt x="586" y="0"/>
                  </a:lnTo>
                  <a:lnTo>
                    <a:pt x="586" y="0"/>
                  </a:lnTo>
                  <a:close/>
                  <a:moveTo>
                    <a:pt x="486" y="0"/>
                  </a:moveTo>
                  <a:lnTo>
                    <a:pt x="427" y="0"/>
                  </a:lnTo>
                  <a:lnTo>
                    <a:pt x="358" y="69"/>
                  </a:lnTo>
                  <a:lnTo>
                    <a:pt x="418" y="69"/>
                  </a:lnTo>
                  <a:lnTo>
                    <a:pt x="486" y="0"/>
                  </a:lnTo>
                  <a:lnTo>
                    <a:pt x="486" y="0"/>
                  </a:lnTo>
                  <a:close/>
                  <a:moveTo>
                    <a:pt x="387" y="0"/>
                  </a:moveTo>
                  <a:lnTo>
                    <a:pt x="318" y="69"/>
                  </a:lnTo>
                  <a:lnTo>
                    <a:pt x="259" y="69"/>
                  </a:lnTo>
                  <a:lnTo>
                    <a:pt x="327" y="0"/>
                  </a:lnTo>
                  <a:lnTo>
                    <a:pt x="387" y="0"/>
                  </a:lnTo>
                  <a:lnTo>
                    <a:pt x="387" y="0"/>
                  </a:lnTo>
                  <a:close/>
                  <a:moveTo>
                    <a:pt x="287" y="0"/>
                  </a:moveTo>
                  <a:lnTo>
                    <a:pt x="228" y="0"/>
                  </a:lnTo>
                  <a:lnTo>
                    <a:pt x="159" y="69"/>
                  </a:lnTo>
                  <a:lnTo>
                    <a:pt x="218" y="69"/>
                  </a:lnTo>
                  <a:lnTo>
                    <a:pt x="287" y="0"/>
                  </a:lnTo>
                  <a:lnTo>
                    <a:pt x="287" y="0"/>
                  </a:lnTo>
                  <a:close/>
                  <a:moveTo>
                    <a:pt x="187" y="0"/>
                  </a:moveTo>
                  <a:lnTo>
                    <a:pt x="119" y="69"/>
                  </a:lnTo>
                  <a:lnTo>
                    <a:pt x="62" y="69"/>
                  </a:lnTo>
                  <a:lnTo>
                    <a:pt x="130" y="0"/>
                  </a:lnTo>
                  <a:lnTo>
                    <a:pt x="187" y="0"/>
                  </a:lnTo>
                  <a:lnTo>
                    <a:pt x="187" y="0"/>
                  </a:lnTo>
                  <a:close/>
                  <a:moveTo>
                    <a:pt x="88" y="0"/>
                  </a:moveTo>
                  <a:lnTo>
                    <a:pt x="31" y="0"/>
                  </a:lnTo>
                  <a:lnTo>
                    <a:pt x="0" y="31"/>
                  </a:lnTo>
                  <a:lnTo>
                    <a:pt x="0" y="69"/>
                  </a:lnTo>
                  <a:lnTo>
                    <a:pt x="19" y="69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BFC7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Freeform 6"/>
            <p:cNvSpPr>
              <a:spLocks noEditPoints="1"/>
            </p:cNvSpPr>
            <p:nvPr/>
          </p:nvSpPr>
          <p:spPr bwMode="auto">
            <a:xfrm>
              <a:off x="1543" y="1390"/>
              <a:ext cx="218" cy="604"/>
            </a:xfrm>
            <a:custGeom>
              <a:avLst/>
              <a:gdLst>
                <a:gd name="T0" fmla="*/ 0 w 218"/>
                <a:gd name="T1" fmla="*/ 604 h 604"/>
                <a:gd name="T2" fmla="*/ 21 w 218"/>
                <a:gd name="T3" fmla="*/ 604 h 604"/>
                <a:gd name="T4" fmla="*/ 218 w 218"/>
                <a:gd name="T5" fmla="*/ 404 h 604"/>
                <a:gd name="T6" fmla="*/ 218 w 218"/>
                <a:gd name="T7" fmla="*/ 347 h 604"/>
                <a:gd name="T8" fmla="*/ 0 w 218"/>
                <a:gd name="T9" fmla="*/ 566 h 604"/>
                <a:gd name="T10" fmla="*/ 0 w 218"/>
                <a:gd name="T11" fmla="*/ 604 h 604"/>
                <a:gd name="T12" fmla="*/ 0 w 218"/>
                <a:gd name="T13" fmla="*/ 604 h 604"/>
                <a:gd name="T14" fmla="*/ 62 w 218"/>
                <a:gd name="T15" fmla="*/ 604 h 604"/>
                <a:gd name="T16" fmla="*/ 218 w 218"/>
                <a:gd name="T17" fmla="*/ 447 h 604"/>
                <a:gd name="T18" fmla="*/ 218 w 218"/>
                <a:gd name="T19" fmla="*/ 504 h 604"/>
                <a:gd name="T20" fmla="*/ 121 w 218"/>
                <a:gd name="T21" fmla="*/ 604 h 604"/>
                <a:gd name="T22" fmla="*/ 62 w 218"/>
                <a:gd name="T23" fmla="*/ 604 h 604"/>
                <a:gd name="T24" fmla="*/ 62 w 218"/>
                <a:gd name="T25" fmla="*/ 604 h 604"/>
                <a:gd name="T26" fmla="*/ 161 w 218"/>
                <a:gd name="T27" fmla="*/ 604 h 604"/>
                <a:gd name="T28" fmla="*/ 218 w 218"/>
                <a:gd name="T29" fmla="*/ 544 h 604"/>
                <a:gd name="T30" fmla="*/ 218 w 218"/>
                <a:gd name="T31" fmla="*/ 604 h 604"/>
                <a:gd name="T32" fmla="*/ 161 w 218"/>
                <a:gd name="T33" fmla="*/ 604 h 604"/>
                <a:gd name="T34" fmla="*/ 161 w 218"/>
                <a:gd name="T35" fmla="*/ 604 h 604"/>
                <a:gd name="T36" fmla="*/ 218 w 218"/>
                <a:gd name="T37" fmla="*/ 307 h 604"/>
                <a:gd name="T38" fmla="*/ 0 w 218"/>
                <a:gd name="T39" fmla="*/ 525 h 604"/>
                <a:gd name="T40" fmla="*/ 0 w 218"/>
                <a:gd name="T41" fmla="*/ 466 h 604"/>
                <a:gd name="T42" fmla="*/ 218 w 218"/>
                <a:gd name="T43" fmla="*/ 247 h 604"/>
                <a:gd name="T44" fmla="*/ 218 w 218"/>
                <a:gd name="T45" fmla="*/ 307 h 604"/>
                <a:gd name="T46" fmla="*/ 218 w 218"/>
                <a:gd name="T47" fmla="*/ 307 h 604"/>
                <a:gd name="T48" fmla="*/ 218 w 218"/>
                <a:gd name="T49" fmla="*/ 207 h 604"/>
                <a:gd name="T50" fmla="*/ 0 w 218"/>
                <a:gd name="T51" fmla="*/ 425 h 604"/>
                <a:gd name="T52" fmla="*/ 0 w 218"/>
                <a:gd name="T53" fmla="*/ 366 h 604"/>
                <a:gd name="T54" fmla="*/ 218 w 218"/>
                <a:gd name="T55" fmla="*/ 148 h 604"/>
                <a:gd name="T56" fmla="*/ 218 w 218"/>
                <a:gd name="T57" fmla="*/ 207 h 604"/>
                <a:gd name="T58" fmla="*/ 218 w 218"/>
                <a:gd name="T59" fmla="*/ 207 h 604"/>
                <a:gd name="T60" fmla="*/ 218 w 218"/>
                <a:gd name="T61" fmla="*/ 107 h 604"/>
                <a:gd name="T62" fmla="*/ 218 w 218"/>
                <a:gd name="T63" fmla="*/ 48 h 604"/>
                <a:gd name="T64" fmla="*/ 0 w 218"/>
                <a:gd name="T65" fmla="*/ 266 h 604"/>
                <a:gd name="T66" fmla="*/ 0 w 218"/>
                <a:gd name="T67" fmla="*/ 326 h 604"/>
                <a:gd name="T68" fmla="*/ 218 w 218"/>
                <a:gd name="T69" fmla="*/ 107 h 604"/>
                <a:gd name="T70" fmla="*/ 218 w 218"/>
                <a:gd name="T71" fmla="*/ 107 h 604"/>
                <a:gd name="T72" fmla="*/ 218 w 218"/>
                <a:gd name="T73" fmla="*/ 8 h 604"/>
                <a:gd name="T74" fmla="*/ 218 w 218"/>
                <a:gd name="T75" fmla="*/ 0 h 604"/>
                <a:gd name="T76" fmla="*/ 168 w 218"/>
                <a:gd name="T77" fmla="*/ 0 h 604"/>
                <a:gd name="T78" fmla="*/ 0 w 218"/>
                <a:gd name="T79" fmla="*/ 167 h 604"/>
                <a:gd name="T80" fmla="*/ 0 w 218"/>
                <a:gd name="T81" fmla="*/ 226 h 604"/>
                <a:gd name="T82" fmla="*/ 218 w 218"/>
                <a:gd name="T83" fmla="*/ 8 h 604"/>
                <a:gd name="T84" fmla="*/ 218 w 218"/>
                <a:gd name="T85" fmla="*/ 8 h 604"/>
                <a:gd name="T86" fmla="*/ 128 w 218"/>
                <a:gd name="T87" fmla="*/ 0 h 604"/>
                <a:gd name="T88" fmla="*/ 0 w 218"/>
                <a:gd name="T89" fmla="*/ 126 h 604"/>
                <a:gd name="T90" fmla="*/ 0 w 218"/>
                <a:gd name="T91" fmla="*/ 67 h 604"/>
                <a:gd name="T92" fmla="*/ 69 w 218"/>
                <a:gd name="T93" fmla="*/ 0 h 604"/>
                <a:gd name="T94" fmla="*/ 128 w 218"/>
                <a:gd name="T95" fmla="*/ 0 h 604"/>
                <a:gd name="T96" fmla="*/ 128 w 218"/>
                <a:gd name="T97" fmla="*/ 0 h 604"/>
                <a:gd name="T98" fmla="*/ 28 w 218"/>
                <a:gd name="T99" fmla="*/ 0 h 604"/>
                <a:gd name="T100" fmla="*/ 0 w 218"/>
                <a:gd name="T101" fmla="*/ 27 h 604"/>
                <a:gd name="T102" fmla="*/ 0 w 218"/>
                <a:gd name="T103" fmla="*/ 0 h 604"/>
                <a:gd name="T104" fmla="*/ 28 w 218"/>
                <a:gd name="T105" fmla="*/ 0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18" h="604">
                  <a:moveTo>
                    <a:pt x="0" y="604"/>
                  </a:moveTo>
                  <a:lnTo>
                    <a:pt x="21" y="604"/>
                  </a:lnTo>
                  <a:lnTo>
                    <a:pt x="218" y="404"/>
                  </a:lnTo>
                  <a:lnTo>
                    <a:pt x="218" y="347"/>
                  </a:lnTo>
                  <a:lnTo>
                    <a:pt x="0" y="566"/>
                  </a:lnTo>
                  <a:lnTo>
                    <a:pt x="0" y="604"/>
                  </a:lnTo>
                  <a:lnTo>
                    <a:pt x="0" y="604"/>
                  </a:lnTo>
                  <a:close/>
                  <a:moveTo>
                    <a:pt x="62" y="604"/>
                  </a:moveTo>
                  <a:lnTo>
                    <a:pt x="218" y="447"/>
                  </a:lnTo>
                  <a:lnTo>
                    <a:pt x="218" y="504"/>
                  </a:lnTo>
                  <a:lnTo>
                    <a:pt x="121" y="604"/>
                  </a:lnTo>
                  <a:lnTo>
                    <a:pt x="62" y="604"/>
                  </a:lnTo>
                  <a:lnTo>
                    <a:pt x="62" y="604"/>
                  </a:lnTo>
                  <a:close/>
                  <a:moveTo>
                    <a:pt x="161" y="604"/>
                  </a:moveTo>
                  <a:lnTo>
                    <a:pt x="218" y="544"/>
                  </a:lnTo>
                  <a:lnTo>
                    <a:pt x="218" y="604"/>
                  </a:lnTo>
                  <a:lnTo>
                    <a:pt x="161" y="604"/>
                  </a:lnTo>
                  <a:lnTo>
                    <a:pt x="161" y="604"/>
                  </a:lnTo>
                  <a:close/>
                  <a:moveTo>
                    <a:pt x="218" y="307"/>
                  </a:moveTo>
                  <a:lnTo>
                    <a:pt x="0" y="525"/>
                  </a:lnTo>
                  <a:lnTo>
                    <a:pt x="0" y="466"/>
                  </a:lnTo>
                  <a:lnTo>
                    <a:pt x="218" y="247"/>
                  </a:lnTo>
                  <a:lnTo>
                    <a:pt x="218" y="307"/>
                  </a:lnTo>
                  <a:lnTo>
                    <a:pt x="218" y="307"/>
                  </a:lnTo>
                  <a:close/>
                  <a:moveTo>
                    <a:pt x="218" y="207"/>
                  </a:moveTo>
                  <a:lnTo>
                    <a:pt x="0" y="425"/>
                  </a:lnTo>
                  <a:lnTo>
                    <a:pt x="0" y="366"/>
                  </a:lnTo>
                  <a:lnTo>
                    <a:pt x="218" y="148"/>
                  </a:lnTo>
                  <a:lnTo>
                    <a:pt x="218" y="207"/>
                  </a:lnTo>
                  <a:lnTo>
                    <a:pt x="218" y="207"/>
                  </a:lnTo>
                  <a:close/>
                  <a:moveTo>
                    <a:pt x="218" y="107"/>
                  </a:moveTo>
                  <a:lnTo>
                    <a:pt x="218" y="48"/>
                  </a:lnTo>
                  <a:lnTo>
                    <a:pt x="0" y="266"/>
                  </a:lnTo>
                  <a:lnTo>
                    <a:pt x="0" y="326"/>
                  </a:lnTo>
                  <a:lnTo>
                    <a:pt x="218" y="107"/>
                  </a:lnTo>
                  <a:lnTo>
                    <a:pt x="218" y="107"/>
                  </a:lnTo>
                  <a:close/>
                  <a:moveTo>
                    <a:pt x="218" y="8"/>
                  </a:moveTo>
                  <a:lnTo>
                    <a:pt x="218" y="0"/>
                  </a:lnTo>
                  <a:lnTo>
                    <a:pt x="168" y="0"/>
                  </a:lnTo>
                  <a:lnTo>
                    <a:pt x="0" y="167"/>
                  </a:lnTo>
                  <a:lnTo>
                    <a:pt x="0" y="226"/>
                  </a:lnTo>
                  <a:lnTo>
                    <a:pt x="218" y="8"/>
                  </a:lnTo>
                  <a:lnTo>
                    <a:pt x="218" y="8"/>
                  </a:lnTo>
                  <a:close/>
                  <a:moveTo>
                    <a:pt x="128" y="0"/>
                  </a:moveTo>
                  <a:lnTo>
                    <a:pt x="0" y="126"/>
                  </a:lnTo>
                  <a:lnTo>
                    <a:pt x="0" y="67"/>
                  </a:lnTo>
                  <a:lnTo>
                    <a:pt x="69" y="0"/>
                  </a:lnTo>
                  <a:lnTo>
                    <a:pt x="128" y="0"/>
                  </a:lnTo>
                  <a:lnTo>
                    <a:pt x="128" y="0"/>
                  </a:lnTo>
                  <a:close/>
                  <a:moveTo>
                    <a:pt x="28" y="0"/>
                  </a:moveTo>
                  <a:lnTo>
                    <a:pt x="0" y="27"/>
                  </a:lnTo>
                  <a:lnTo>
                    <a:pt x="0" y="0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Freeform 7"/>
            <p:cNvSpPr>
              <a:spLocks noEditPoints="1"/>
            </p:cNvSpPr>
            <p:nvPr/>
          </p:nvSpPr>
          <p:spPr bwMode="auto">
            <a:xfrm>
              <a:off x="1052" y="1390"/>
              <a:ext cx="218" cy="604"/>
            </a:xfrm>
            <a:custGeom>
              <a:avLst/>
              <a:gdLst>
                <a:gd name="T0" fmla="*/ 0 w 218"/>
                <a:gd name="T1" fmla="*/ 604 h 604"/>
                <a:gd name="T2" fmla="*/ 16 w 218"/>
                <a:gd name="T3" fmla="*/ 604 h 604"/>
                <a:gd name="T4" fmla="*/ 218 w 218"/>
                <a:gd name="T5" fmla="*/ 399 h 604"/>
                <a:gd name="T6" fmla="*/ 218 w 218"/>
                <a:gd name="T7" fmla="*/ 340 h 604"/>
                <a:gd name="T8" fmla="*/ 0 w 218"/>
                <a:gd name="T9" fmla="*/ 558 h 604"/>
                <a:gd name="T10" fmla="*/ 0 w 218"/>
                <a:gd name="T11" fmla="*/ 604 h 604"/>
                <a:gd name="T12" fmla="*/ 0 w 218"/>
                <a:gd name="T13" fmla="*/ 604 h 604"/>
                <a:gd name="T14" fmla="*/ 57 w 218"/>
                <a:gd name="T15" fmla="*/ 604 h 604"/>
                <a:gd name="T16" fmla="*/ 218 w 218"/>
                <a:gd name="T17" fmla="*/ 440 h 604"/>
                <a:gd name="T18" fmla="*/ 218 w 218"/>
                <a:gd name="T19" fmla="*/ 499 h 604"/>
                <a:gd name="T20" fmla="*/ 114 w 218"/>
                <a:gd name="T21" fmla="*/ 604 h 604"/>
                <a:gd name="T22" fmla="*/ 57 w 218"/>
                <a:gd name="T23" fmla="*/ 604 h 604"/>
                <a:gd name="T24" fmla="*/ 57 w 218"/>
                <a:gd name="T25" fmla="*/ 604 h 604"/>
                <a:gd name="T26" fmla="*/ 156 w 218"/>
                <a:gd name="T27" fmla="*/ 604 h 604"/>
                <a:gd name="T28" fmla="*/ 218 w 218"/>
                <a:gd name="T29" fmla="*/ 539 h 604"/>
                <a:gd name="T30" fmla="*/ 218 w 218"/>
                <a:gd name="T31" fmla="*/ 599 h 604"/>
                <a:gd name="T32" fmla="*/ 213 w 218"/>
                <a:gd name="T33" fmla="*/ 604 h 604"/>
                <a:gd name="T34" fmla="*/ 156 w 218"/>
                <a:gd name="T35" fmla="*/ 604 h 604"/>
                <a:gd name="T36" fmla="*/ 156 w 218"/>
                <a:gd name="T37" fmla="*/ 604 h 604"/>
                <a:gd name="T38" fmla="*/ 218 w 218"/>
                <a:gd name="T39" fmla="*/ 300 h 604"/>
                <a:gd name="T40" fmla="*/ 0 w 218"/>
                <a:gd name="T41" fmla="*/ 518 h 604"/>
                <a:gd name="T42" fmla="*/ 0 w 218"/>
                <a:gd name="T43" fmla="*/ 459 h 604"/>
                <a:gd name="T44" fmla="*/ 218 w 218"/>
                <a:gd name="T45" fmla="*/ 240 h 604"/>
                <a:gd name="T46" fmla="*/ 218 w 218"/>
                <a:gd name="T47" fmla="*/ 300 h 604"/>
                <a:gd name="T48" fmla="*/ 218 w 218"/>
                <a:gd name="T49" fmla="*/ 300 h 604"/>
                <a:gd name="T50" fmla="*/ 218 w 218"/>
                <a:gd name="T51" fmla="*/ 200 h 604"/>
                <a:gd name="T52" fmla="*/ 0 w 218"/>
                <a:gd name="T53" fmla="*/ 418 h 604"/>
                <a:gd name="T54" fmla="*/ 0 w 218"/>
                <a:gd name="T55" fmla="*/ 361 h 604"/>
                <a:gd name="T56" fmla="*/ 218 w 218"/>
                <a:gd name="T57" fmla="*/ 141 h 604"/>
                <a:gd name="T58" fmla="*/ 218 w 218"/>
                <a:gd name="T59" fmla="*/ 200 h 604"/>
                <a:gd name="T60" fmla="*/ 218 w 218"/>
                <a:gd name="T61" fmla="*/ 200 h 604"/>
                <a:gd name="T62" fmla="*/ 218 w 218"/>
                <a:gd name="T63" fmla="*/ 100 h 604"/>
                <a:gd name="T64" fmla="*/ 218 w 218"/>
                <a:gd name="T65" fmla="*/ 43 h 604"/>
                <a:gd name="T66" fmla="*/ 0 w 218"/>
                <a:gd name="T67" fmla="*/ 262 h 604"/>
                <a:gd name="T68" fmla="*/ 0 w 218"/>
                <a:gd name="T69" fmla="*/ 319 h 604"/>
                <a:gd name="T70" fmla="*/ 218 w 218"/>
                <a:gd name="T71" fmla="*/ 100 h 604"/>
                <a:gd name="T72" fmla="*/ 218 w 218"/>
                <a:gd name="T73" fmla="*/ 100 h 604"/>
                <a:gd name="T74" fmla="*/ 218 w 218"/>
                <a:gd name="T75" fmla="*/ 0 h 604"/>
                <a:gd name="T76" fmla="*/ 218 w 218"/>
                <a:gd name="T77" fmla="*/ 0 h 604"/>
                <a:gd name="T78" fmla="*/ 161 w 218"/>
                <a:gd name="T79" fmla="*/ 0 h 604"/>
                <a:gd name="T80" fmla="*/ 0 w 218"/>
                <a:gd name="T81" fmla="*/ 162 h 604"/>
                <a:gd name="T82" fmla="*/ 0 w 218"/>
                <a:gd name="T83" fmla="*/ 219 h 604"/>
                <a:gd name="T84" fmla="*/ 218 w 218"/>
                <a:gd name="T85" fmla="*/ 0 h 604"/>
                <a:gd name="T86" fmla="*/ 218 w 218"/>
                <a:gd name="T87" fmla="*/ 0 h 604"/>
                <a:gd name="T88" fmla="*/ 121 w 218"/>
                <a:gd name="T89" fmla="*/ 0 h 604"/>
                <a:gd name="T90" fmla="*/ 0 w 218"/>
                <a:gd name="T91" fmla="*/ 122 h 604"/>
                <a:gd name="T92" fmla="*/ 0 w 218"/>
                <a:gd name="T93" fmla="*/ 62 h 604"/>
                <a:gd name="T94" fmla="*/ 64 w 218"/>
                <a:gd name="T95" fmla="*/ 0 h 604"/>
                <a:gd name="T96" fmla="*/ 121 w 218"/>
                <a:gd name="T97" fmla="*/ 0 h 604"/>
                <a:gd name="T98" fmla="*/ 121 w 218"/>
                <a:gd name="T99" fmla="*/ 0 h 604"/>
                <a:gd name="T100" fmla="*/ 21 w 218"/>
                <a:gd name="T101" fmla="*/ 0 h 604"/>
                <a:gd name="T102" fmla="*/ 0 w 218"/>
                <a:gd name="T103" fmla="*/ 22 h 604"/>
                <a:gd name="T104" fmla="*/ 0 w 218"/>
                <a:gd name="T105" fmla="*/ 0 h 604"/>
                <a:gd name="T106" fmla="*/ 21 w 218"/>
                <a:gd name="T107" fmla="*/ 0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18" h="604">
                  <a:moveTo>
                    <a:pt x="0" y="604"/>
                  </a:moveTo>
                  <a:lnTo>
                    <a:pt x="16" y="604"/>
                  </a:lnTo>
                  <a:lnTo>
                    <a:pt x="218" y="399"/>
                  </a:lnTo>
                  <a:lnTo>
                    <a:pt x="218" y="340"/>
                  </a:lnTo>
                  <a:lnTo>
                    <a:pt x="0" y="558"/>
                  </a:lnTo>
                  <a:lnTo>
                    <a:pt x="0" y="604"/>
                  </a:lnTo>
                  <a:lnTo>
                    <a:pt x="0" y="604"/>
                  </a:lnTo>
                  <a:close/>
                  <a:moveTo>
                    <a:pt x="57" y="604"/>
                  </a:moveTo>
                  <a:lnTo>
                    <a:pt x="218" y="440"/>
                  </a:lnTo>
                  <a:lnTo>
                    <a:pt x="218" y="499"/>
                  </a:lnTo>
                  <a:lnTo>
                    <a:pt x="114" y="604"/>
                  </a:lnTo>
                  <a:lnTo>
                    <a:pt x="57" y="604"/>
                  </a:lnTo>
                  <a:lnTo>
                    <a:pt x="57" y="604"/>
                  </a:lnTo>
                  <a:close/>
                  <a:moveTo>
                    <a:pt x="156" y="604"/>
                  </a:moveTo>
                  <a:lnTo>
                    <a:pt x="218" y="539"/>
                  </a:lnTo>
                  <a:lnTo>
                    <a:pt x="218" y="599"/>
                  </a:lnTo>
                  <a:lnTo>
                    <a:pt x="213" y="604"/>
                  </a:lnTo>
                  <a:lnTo>
                    <a:pt x="156" y="604"/>
                  </a:lnTo>
                  <a:lnTo>
                    <a:pt x="156" y="604"/>
                  </a:lnTo>
                  <a:close/>
                  <a:moveTo>
                    <a:pt x="218" y="300"/>
                  </a:moveTo>
                  <a:lnTo>
                    <a:pt x="0" y="518"/>
                  </a:lnTo>
                  <a:lnTo>
                    <a:pt x="0" y="459"/>
                  </a:lnTo>
                  <a:lnTo>
                    <a:pt x="218" y="240"/>
                  </a:lnTo>
                  <a:lnTo>
                    <a:pt x="218" y="300"/>
                  </a:lnTo>
                  <a:lnTo>
                    <a:pt x="218" y="300"/>
                  </a:lnTo>
                  <a:close/>
                  <a:moveTo>
                    <a:pt x="218" y="200"/>
                  </a:moveTo>
                  <a:lnTo>
                    <a:pt x="0" y="418"/>
                  </a:lnTo>
                  <a:lnTo>
                    <a:pt x="0" y="361"/>
                  </a:lnTo>
                  <a:lnTo>
                    <a:pt x="218" y="141"/>
                  </a:lnTo>
                  <a:lnTo>
                    <a:pt x="218" y="200"/>
                  </a:lnTo>
                  <a:lnTo>
                    <a:pt x="218" y="200"/>
                  </a:lnTo>
                  <a:close/>
                  <a:moveTo>
                    <a:pt x="218" y="100"/>
                  </a:moveTo>
                  <a:lnTo>
                    <a:pt x="218" y="43"/>
                  </a:lnTo>
                  <a:lnTo>
                    <a:pt x="0" y="262"/>
                  </a:lnTo>
                  <a:lnTo>
                    <a:pt x="0" y="319"/>
                  </a:lnTo>
                  <a:lnTo>
                    <a:pt x="218" y="100"/>
                  </a:lnTo>
                  <a:lnTo>
                    <a:pt x="218" y="100"/>
                  </a:lnTo>
                  <a:close/>
                  <a:moveTo>
                    <a:pt x="218" y="0"/>
                  </a:moveTo>
                  <a:lnTo>
                    <a:pt x="218" y="0"/>
                  </a:lnTo>
                  <a:lnTo>
                    <a:pt x="161" y="0"/>
                  </a:lnTo>
                  <a:lnTo>
                    <a:pt x="0" y="162"/>
                  </a:lnTo>
                  <a:lnTo>
                    <a:pt x="0" y="219"/>
                  </a:lnTo>
                  <a:lnTo>
                    <a:pt x="218" y="0"/>
                  </a:lnTo>
                  <a:lnTo>
                    <a:pt x="218" y="0"/>
                  </a:lnTo>
                  <a:close/>
                  <a:moveTo>
                    <a:pt x="121" y="0"/>
                  </a:moveTo>
                  <a:lnTo>
                    <a:pt x="0" y="122"/>
                  </a:lnTo>
                  <a:lnTo>
                    <a:pt x="0" y="62"/>
                  </a:lnTo>
                  <a:lnTo>
                    <a:pt x="64" y="0"/>
                  </a:lnTo>
                  <a:lnTo>
                    <a:pt x="121" y="0"/>
                  </a:lnTo>
                  <a:lnTo>
                    <a:pt x="121" y="0"/>
                  </a:lnTo>
                  <a:close/>
                  <a:moveTo>
                    <a:pt x="21" y="0"/>
                  </a:moveTo>
                  <a:lnTo>
                    <a:pt x="0" y="22"/>
                  </a:lnTo>
                  <a:lnTo>
                    <a:pt x="0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" name="Freeform 8"/>
            <p:cNvSpPr>
              <a:spLocks noEditPoints="1"/>
            </p:cNvSpPr>
            <p:nvPr/>
          </p:nvSpPr>
          <p:spPr bwMode="auto">
            <a:xfrm>
              <a:off x="560" y="1390"/>
              <a:ext cx="219" cy="604"/>
            </a:xfrm>
            <a:custGeom>
              <a:avLst/>
              <a:gdLst>
                <a:gd name="T0" fmla="*/ 0 w 219"/>
                <a:gd name="T1" fmla="*/ 604 h 604"/>
                <a:gd name="T2" fmla="*/ 10 w 219"/>
                <a:gd name="T3" fmla="*/ 604 h 604"/>
                <a:gd name="T4" fmla="*/ 219 w 219"/>
                <a:gd name="T5" fmla="*/ 392 h 604"/>
                <a:gd name="T6" fmla="*/ 219 w 219"/>
                <a:gd name="T7" fmla="*/ 335 h 604"/>
                <a:gd name="T8" fmla="*/ 0 w 219"/>
                <a:gd name="T9" fmla="*/ 554 h 604"/>
                <a:gd name="T10" fmla="*/ 0 w 219"/>
                <a:gd name="T11" fmla="*/ 604 h 604"/>
                <a:gd name="T12" fmla="*/ 0 w 219"/>
                <a:gd name="T13" fmla="*/ 604 h 604"/>
                <a:gd name="T14" fmla="*/ 50 w 219"/>
                <a:gd name="T15" fmla="*/ 604 h 604"/>
                <a:gd name="T16" fmla="*/ 219 w 219"/>
                <a:gd name="T17" fmla="*/ 433 h 604"/>
                <a:gd name="T18" fmla="*/ 219 w 219"/>
                <a:gd name="T19" fmla="*/ 492 h 604"/>
                <a:gd name="T20" fmla="*/ 110 w 219"/>
                <a:gd name="T21" fmla="*/ 604 h 604"/>
                <a:gd name="T22" fmla="*/ 50 w 219"/>
                <a:gd name="T23" fmla="*/ 604 h 604"/>
                <a:gd name="T24" fmla="*/ 50 w 219"/>
                <a:gd name="T25" fmla="*/ 604 h 604"/>
                <a:gd name="T26" fmla="*/ 150 w 219"/>
                <a:gd name="T27" fmla="*/ 604 h 604"/>
                <a:gd name="T28" fmla="*/ 219 w 219"/>
                <a:gd name="T29" fmla="*/ 532 h 604"/>
                <a:gd name="T30" fmla="*/ 219 w 219"/>
                <a:gd name="T31" fmla="*/ 592 h 604"/>
                <a:gd name="T32" fmla="*/ 209 w 219"/>
                <a:gd name="T33" fmla="*/ 604 h 604"/>
                <a:gd name="T34" fmla="*/ 150 w 219"/>
                <a:gd name="T35" fmla="*/ 604 h 604"/>
                <a:gd name="T36" fmla="*/ 150 w 219"/>
                <a:gd name="T37" fmla="*/ 604 h 604"/>
                <a:gd name="T38" fmla="*/ 219 w 219"/>
                <a:gd name="T39" fmla="*/ 293 h 604"/>
                <a:gd name="T40" fmla="*/ 0 w 219"/>
                <a:gd name="T41" fmla="*/ 511 h 604"/>
                <a:gd name="T42" fmla="*/ 0 w 219"/>
                <a:gd name="T43" fmla="*/ 454 h 604"/>
                <a:gd name="T44" fmla="*/ 219 w 219"/>
                <a:gd name="T45" fmla="*/ 236 h 604"/>
                <a:gd name="T46" fmla="*/ 219 w 219"/>
                <a:gd name="T47" fmla="*/ 293 h 604"/>
                <a:gd name="T48" fmla="*/ 219 w 219"/>
                <a:gd name="T49" fmla="*/ 293 h 604"/>
                <a:gd name="T50" fmla="*/ 219 w 219"/>
                <a:gd name="T51" fmla="*/ 195 h 604"/>
                <a:gd name="T52" fmla="*/ 0 w 219"/>
                <a:gd name="T53" fmla="*/ 414 h 604"/>
                <a:gd name="T54" fmla="*/ 0 w 219"/>
                <a:gd name="T55" fmla="*/ 354 h 604"/>
                <a:gd name="T56" fmla="*/ 219 w 219"/>
                <a:gd name="T57" fmla="*/ 136 h 604"/>
                <a:gd name="T58" fmla="*/ 219 w 219"/>
                <a:gd name="T59" fmla="*/ 195 h 604"/>
                <a:gd name="T60" fmla="*/ 219 w 219"/>
                <a:gd name="T61" fmla="*/ 195 h 604"/>
                <a:gd name="T62" fmla="*/ 219 w 219"/>
                <a:gd name="T63" fmla="*/ 95 h 604"/>
                <a:gd name="T64" fmla="*/ 219 w 219"/>
                <a:gd name="T65" fmla="*/ 36 h 604"/>
                <a:gd name="T66" fmla="*/ 0 w 219"/>
                <a:gd name="T67" fmla="*/ 255 h 604"/>
                <a:gd name="T68" fmla="*/ 0 w 219"/>
                <a:gd name="T69" fmla="*/ 314 h 604"/>
                <a:gd name="T70" fmla="*/ 219 w 219"/>
                <a:gd name="T71" fmla="*/ 95 h 604"/>
                <a:gd name="T72" fmla="*/ 219 w 219"/>
                <a:gd name="T73" fmla="*/ 95 h 604"/>
                <a:gd name="T74" fmla="*/ 216 w 219"/>
                <a:gd name="T75" fmla="*/ 0 h 604"/>
                <a:gd name="T76" fmla="*/ 157 w 219"/>
                <a:gd name="T77" fmla="*/ 0 h 604"/>
                <a:gd name="T78" fmla="*/ 0 w 219"/>
                <a:gd name="T79" fmla="*/ 155 h 604"/>
                <a:gd name="T80" fmla="*/ 0 w 219"/>
                <a:gd name="T81" fmla="*/ 214 h 604"/>
                <a:gd name="T82" fmla="*/ 216 w 219"/>
                <a:gd name="T83" fmla="*/ 0 h 604"/>
                <a:gd name="T84" fmla="*/ 216 w 219"/>
                <a:gd name="T85" fmla="*/ 0 h 604"/>
                <a:gd name="T86" fmla="*/ 117 w 219"/>
                <a:gd name="T87" fmla="*/ 0 h 604"/>
                <a:gd name="T88" fmla="*/ 0 w 219"/>
                <a:gd name="T89" fmla="*/ 114 h 604"/>
                <a:gd name="T90" fmla="*/ 0 w 219"/>
                <a:gd name="T91" fmla="*/ 55 h 604"/>
                <a:gd name="T92" fmla="*/ 57 w 219"/>
                <a:gd name="T93" fmla="*/ 0 h 604"/>
                <a:gd name="T94" fmla="*/ 117 w 219"/>
                <a:gd name="T95" fmla="*/ 0 h 604"/>
                <a:gd name="T96" fmla="*/ 117 w 219"/>
                <a:gd name="T97" fmla="*/ 0 h 604"/>
                <a:gd name="T98" fmla="*/ 17 w 219"/>
                <a:gd name="T99" fmla="*/ 0 h 604"/>
                <a:gd name="T100" fmla="*/ 0 w 219"/>
                <a:gd name="T101" fmla="*/ 15 h 604"/>
                <a:gd name="T102" fmla="*/ 0 w 219"/>
                <a:gd name="T103" fmla="*/ 0 h 604"/>
                <a:gd name="T104" fmla="*/ 17 w 219"/>
                <a:gd name="T105" fmla="*/ 0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19" h="604">
                  <a:moveTo>
                    <a:pt x="0" y="604"/>
                  </a:moveTo>
                  <a:lnTo>
                    <a:pt x="10" y="604"/>
                  </a:lnTo>
                  <a:lnTo>
                    <a:pt x="219" y="392"/>
                  </a:lnTo>
                  <a:lnTo>
                    <a:pt x="219" y="335"/>
                  </a:lnTo>
                  <a:lnTo>
                    <a:pt x="0" y="554"/>
                  </a:lnTo>
                  <a:lnTo>
                    <a:pt x="0" y="604"/>
                  </a:lnTo>
                  <a:lnTo>
                    <a:pt x="0" y="604"/>
                  </a:lnTo>
                  <a:close/>
                  <a:moveTo>
                    <a:pt x="50" y="604"/>
                  </a:moveTo>
                  <a:lnTo>
                    <a:pt x="219" y="433"/>
                  </a:lnTo>
                  <a:lnTo>
                    <a:pt x="219" y="492"/>
                  </a:lnTo>
                  <a:lnTo>
                    <a:pt x="110" y="604"/>
                  </a:lnTo>
                  <a:lnTo>
                    <a:pt x="50" y="604"/>
                  </a:lnTo>
                  <a:lnTo>
                    <a:pt x="50" y="604"/>
                  </a:lnTo>
                  <a:close/>
                  <a:moveTo>
                    <a:pt x="150" y="604"/>
                  </a:moveTo>
                  <a:lnTo>
                    <a:pt x="219" y="532"/>
                  </a:lnTo>
                  <a:lnTo>
                    <a:pt x="219" y="592"/>
                  </a:lnTo>
                  <a:lnTo>
                    <a:pt x="209" y="604"/>
                  </a:lnTo>
                  <a:lnTo>
                    <a:pt x="150" y="604"/>
                  </a:lnTo>
                  <a:lnTo>
                    <a:pt x="150" y="604"/>
                  </a:lnTo>
                  <a:close/>
                  <a:moveTo>
                    <a:pt x="219" y="293"/>
                  </a:moveTo>
                  <a:lnTo>
                    <a:pt x="0" y="511"/>
                  </a:lnTo>
                  <a:lnTo>
                    <a:pt x="0" y="454"/>
                  </a:lnTo>
                  <a:lnTo>
                    <a:pt x="219" y="236"/>
                  </a:lnTo>
                  <a:lnTo>
                    <a:pt x="219" y="293"/>
                  </a:lnTo>
                  <a:lnTo>
                    <a:pt x="219" y="293"/>
                  </a:lnTo>
                  <a:close/>
                  <a:moveTo>
                    <a:pt x="219" y="195"/>
                  </a:moveTo>
                  <a:lnTo>
                    <a:pt x="0" y="414"/>
                  </a:lnTo>
                  <a:lnTo>
                    <a:pt x="0" y="354"/>
                  </a:lnTo>
                  <a:lnTo>
                    <a:pt x="219" y="136"/>
                  </a:lnTo>
                  <a:lnTo>
                    <a:pt x="219" y="195"/>
                  </a:lnTo>
                  <a:lnTo>
                    <a:pt x="219" y="195"/>
                  </a:lnTo>
                  <a:close/>
                  <a:moveTo>
                    <a:pt x="219" y="95"/>
                  </a:moveTo>
                  <a:lnTo>
                    <a:pt x="219" y="36"/>
                  </a:lnTo>
                  <a:lnTo>
                    <a:pt x="0" y="255"/>
                  </a:lnTo>
                  <a:lnTo>
                    <a:pt x="0" y="314"/>
                  </a:lnTo>
                  <a:lnTo>
                    <a:pt x="219" y="95"/>
                  </a:lnTo>
                  <a:lnTo>
                    <a:pt x="219" y="95"/>
                  </a:lnTo>
                  <a:close/>
                  <a:moveTo>
                    <a:pt x="216" y="0"/>
                  </a:moveTo>
                  <a:lnTo>
                    <a:pt x="157" y="0"/>
                  </a:lnTo>
                  <a:lnTo>
                    <a:pt x="0" y="155"/>
                  </a:lnTo>
                  <a:lnTo>
                    <a:pt x="0" y="214"/>
                  </a:lnTo>
                  <a:lnTo>
                    <a:pt x="216" y="0"/>
                  </a:lnTo>
                  <a:lnTo>
                    <a:pt x="216" y="0"/>
                  </a:lnTo>
                  <a:close/>
                  <a:moveTo>
                    <a:pt x="117" y="0"/>
                  </a:moveTo>
                  <a:lnTo>
                    <a:pt x="0" y="114"/>
                  </a:lnTo>
                  <a:lnTo>
                    <a:pt x="0" y="55"/>
                  </a:lnTo>
                  <a:lnTo>
                    <a:pt x="57" y="0"/>
                  </a:lnTo>
                  <a:lnTo>
                    <a:pt x="117" y="0"/>
                  </a:lnTo>
                  <a:lnTo>
                    <a:pt x="117" y="0"/>
                  </a:lnTo>
                  <a:close/>
                  <a:moveTo>
                    <a:pt x="17" y="0"/>
                  </a:moveTo>
                  <a:lnTo>
                    <a:pt x="0" y="15"/>
                  </a:lnTo>
                  <a:lnTo>
                    <a:pt x="0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" name="Freeform 9"/>
            <p:cNvSpPr>
              <a:spLocks noEditPoints="1"/>
            </p:cNvSpPr>
            <p:nvPr/>
          </p:nvSpPr>
          <p:spPr bwMode="auto">
            <a:xfrm>
              <a:off x="515" y="1269"/>
              <a:ext cx="309" cy="88"/>
            </a:xfrm>
            <a:custGeom>
              <a:avLst/>
              <a:gdLst>
                <a:gd name="T0" fmla="*/ 283 w 309"/>
                <a:gd name="T1" fmla="*/ 0 h 88"/>
                <a:gd name="T2" fmla="*/ 223 w 309"/>
                <a:gd name="T3" fmla="*/ 0 h 88"/>
                <a:gd name="T4" fmla="*/ 136 w 309"/>
                <a:gd name="T5" fmla="*/ 88 h 88"/>
                <a:gd name="T6" fmla="*/ 195 w 309"/>
                <a:gd name="T7" fmla="*/ 88 h 88"/>
                <a:gd name="T8" fmla="*/ 283 w 309"/>
                <a:gd name="T9" fmla="*/ 0 h 88"/>
                <a:gd name="T10" fmla="*/ 283 w 309"/>
                <a:gd name="T11" fmla="*/ 0 h 88"/>
                <a:gd name="T12" fmla="*/ 183 w 309"/>
                <a:gd name="T13" fmla="*/ 0 h 88"/>
                <a:gd name="T14" fmla="*/ 95 w 309"/>
                <a:gd name="T15" fmla="*/ 88 h 88"/>
                <a:gd name="T16" fmla="*/ 36 w 309"/>
                <a:gd name="T17" fmla="*/ 88 h 88"/>
                <a:gd name="T18" fmla="*/ 124 w 309"/>
                <a:gd name="T19" fmla="*/ 0 h 88"/>
                <a:gd name="T20" fmla="*/ 183 w 309"/>
                <a:gd name="T21" fmla="*/ 0 h 88"/>
                <a:gd name="T22" fmla="*/ 183 w 309"/>
                <a:gd name="T23" fmla="*/ 0 h 88"/>
                <a:gd name="T24" fmla="*/ 83 w 309"/>
                <a:gd name="T25" fmla="*/ 0 h 88"/>
                <a:gd name="T26" fmla="*/ 24 w 309"/>
                <a:gd name="T27" fmla="*/ 0 h 88"/>
                <a:gd name="T28" fmla="*/ 0 w 309"/>
                <a:gd name="T29" fmla="*/ 24 h 88"/>
                <a:gd name="T30" fmla="*/ 0 w 309"/>
                <a:gd name="T31" fmla="*/ 81 h 88"/>
                <a:gd name="T32" fmla="*/ 83 w 309"/>
                <a:gd name="T33" fmla="*/ 0 h 88"/>
                <a:gd name="T34" fmla="*/ 83 w 309"/>
                <a:gd name="T35" fmla="*/ 0 h 88"/>
                <a:gd name="T36" fmla="*/ 235 w 309"/>
                <a:gd name="T37" fmla="*/ 88 h 88"/>
                <a:gd name="T38" fmla="*/ 309 w 309"/>
                <a:gd name="T39" fmla="*/ 12 h 88"/>
                <a:gd name="T40" fmla="*/ 309 w 309"/>
                <a:gd name="T41" fmla="*/ 72 h 88"/>
                <a:gd name="T42" fmla="*/ 295 w 309"/>
                <a:gd name="T43" fmla="*/ 88 h 88"/>
                <a:gd name="T44" fmla="*/ 235 w 309"/>
                <a:gd name="T4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09" h="88">
                  <a:moveTo>
                    <a:pt x="283" y="0"/>
                  </a:moveTo>
                  <a:lnTo>
                    <a:pt x="223" y="0"/>
                  </a:lnTo>
                  <a:lnTo>
                    <a:pt x="136" y="88"/>
                  </a:lnTo>
                  <a:lnTo>
                    <a:pt x="195" y="88"/>
                  </a:lnTo>
                  <a:lnTo>
                    <a:pt x="283" y="0"/>
                  </a:lnTo>
                  <a:lnTo>
                    <a:pt x="283" y="0"/>
                  </a:lnTo>
                  <a:close/>
                  <a:moveTo>
                    <a:pt x="183" y="0"/>
                  </a:moveTo>
                  <a:lnTo>
                    <a:pt x="95" y="88"/>
                  </a:lnTo>
                  <a:lnTo>
                    <a:pt x="36" y="88"/>
                  </a:lnTo>
                  <a:lnTo>
                    <a:pt x="124" y="0"/>
                  </a:lnTo>
                  <a:lnTo>
                    <a:pt x="183" y="0"/>
                  </a:lnTo>
                  <a:lnTo>
                    <a:pt x="183" y="0"/>
                  </a:lnTo>
                  <a:close/>
                  <a:moveTo>
                    <a:pt x="83" y="0"/>
                  </a:moveTo>
                  <a:lnTo>
                    <a:pt x="24" y="0"/>
                  </a:lnTo>
                  <a:lnTo>
                    <a:pt x="0" y="24"/>
                  </a:lnTo>
                  <a:lnTo>
                    <a:pt x="0" y="81"/>
                  </a:lnTo>
                  <a:lnTo>
                    <a:pt x="83" y="0"/>
                  </a:lnTo>
                  <a:lnTo>
                    <a:pt x="83" y="0"/>
                  </a:lnTo>
                  <a:close/>
                  <a:moveTo>
                    <a:pt x="235" y="88"/>
                  </a:moveTo>
                  <a:lnTo>
                    <a:pt x="309" y="12"/>
                  </a:lnTo>
                  <a:lnTo>
                    <a:pt x="309" y="72"/>
                  </a:lnTo>
                  <a:lnTo>
                    <a:pt x="295" y="88"/>
                  </a:lnTo>
                  <a:lnTo>
                    <a:pt x="235" y="88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" name="Freeform 10"/>
            <p:cNvSpPr>
              <a:spLocks noEditPoints="1"/>
            </p:cNvSpPr>
            <p:nvPr/>
          </p:nvSpPr>
          <p:spPr bwMode="auto">
            <a:xfrm>
              <a:off x="1007" y="1269"/>
              <a:ext cx="308" cy="88"/>
            </a:xfrm>
            <a:custGeom>
              <a:avLst/>
              <a:gdLst>
                <a:gd name="T0" fmla="*/ 287 w 308"/>
                <a:gd name="T1" fmla="*/ 0 h 88"/>
                <a:gd name="T2" fmla="*/ 227 w 308"/>
                <a:gd name="T3" fmla="*/ 0 h 88"/>
                <a:gd name="T4" fmla="*/ 140 w 308"/>
                <a:gd name="T5" fmla="*/ 88 h 88"/>
                <a:gd name="T6" fmla="*/ 199 w 308"/>
                <a:gd name="T7" fmla="*/ 88 h 88"/>
                <a:gd name="T8" fmla="*/ 287 w 308"/>
                <a:gd name="T9" fmla="*/ 0 h 88"/>
                <a:gd name="T10" fmla="*/ 287 w 308"/>
                <a:gd name="T11" fmla="*/ 0 h 88"/>
                <a:gd name="T12" fmla="*/ 187 w 308"/>
                <a:gd name="T13" fmla="*/ 0 h 88"/>
                <a:gd name="T14" fmla="*/ 99 w 308"/>
                <a:gd name="T15" fmla="*/ 88 h 88"/>
                <a:gd name="T16" fmla="*/ 42 w 308"/>
                <a:gd name="T17" fmla="*/ 88 h 88"/>
                <a:gd name="T18" fmla="*/ 130 w 308"/>
                <a:gd name="T19" fmla="*/ 0 h 88"/>
                <a:gd name="T20" fmla="*/ 187 w 308"/>
                <a:gd name="T21" fmla="*/ 0 h 88"/>
                <a:gd name="T22" fmla="*/ 187 w 308"/>
                <a:gd name="T23" fmla="*/ 0 h 88"/>
                <a:gd name="T24" fmla="*/ 87 w 308"/>
                <a:gd name="T25" fmla="*/ 0 h 88"/>
                <a:gd name="T26" fmla="*/ 30 w 308"/>
                <a:gd name="T27" fmla="*/ 0 h 88"/>
                <a:gd name="T28" fmla="*/ 0 w 308"/>
                <a:gd name="T29" fmla="*/ 29 h 88"/>
                <a:gd name="T30" fmla="*/ 0 w 308"/>
                <a:gd name="T31" fmla="*/ 88 h 88"/>
                <a:gd name="T32" fmla="*/ 0 w 308"/>
                <a:gd name="T33" fmla="*/ 88 h 88"/>
                <a:gd name="T34" fmla="*/ 87 w 308"/>
                <a:gd name="T35" fmla="*/ 0 h 88"/>
                <a:gd name="T36" fmla="*/ 87 w 308"/>
                <a:gd name="T37" fmla="*/ 0 h 88"/>
                <a:gd name="T38" fmla="*/ 239 w 308"/>
                <a:gd name="T39" fmla="*/ 88 h 88"/>
                <a:gd name="T40" fmla="*/ 308 w 308"/>
                <a:gd name="T41" fmla="*/ 19 h 88"/>
                <a:gd name="T42" fmla="*/ 308 w 308"/>
                <a:gd name="T43" fmla="*/ 76 h 88"/>
                <a:gd name="T44" fmla="*/ 299 w 308"/>
                <a:gd name="T45" fmla="*/ 88 h 88"/>
                <a:gd name="T46" fmla="*/ 239 w 308"/>
                <a:gd name="T47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08" h="88">
                  <a:moveTo>
                    <a:pt x="287" y="0"/>
                  </a:moveTo>
                  <a:lnTo>
                    <a:pt x="227" y="0"/>
                  </a:lnTo>
                  <a:lnTo>
                    <a:pt x="140" y="88"/>
                  </a:lnTo>
                  <a:lnTo>
                    <a:pt x="199" y="88"/>
                  </a:lnTo>
                  <a:lnTo>
                    <a:pt x="287" y="0"/>
                  </a:lnTo>
                  <a:lnTo>
                    <a:pt x="287" y="0"/>
                  </a:lnTo>
                  <a:close/>
                  <a:moveTo>
                    <a:pt x="187" y="0"/>
                  </a:moveTo>
                  <a:lnTo>
                    <a:pt x="99" y="88"/>
                  </a:lnTo>
                  <a:lnTo>
                    <a:pt x="42" y="88"/>
                  </a:lnTo>
                  <a:lnTo>
                    <a:pt x="130" y="0"/>
                  </a:lnTo>
                  <a:lnTo>
                    <a:pt x="187" y="0"/>
                  </a:lnTo>
                  <a:lnTo>
                    <a:pt x="187" y="0"/>
                  </a:lnTo>
                  <a:close/>
                  <a:moveTo>
                    <a:pt x="87" y="0"/>
                  </a:moveTo>
                  <a:lnTo>
                    <a:pt x="30" y="0"/>
                  </a:lnTo>
                  <a:lnTo>
                    <a:pt x="0" y="29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87" y="0"/>
                  </a:lnTo>
                  <a:lnTo>
                    <a:pt x="87" y="0"/>
                  </a:lnTo>
                  <a:close/>
                  <a:moveTo>
                    <a:pt x="239" y="88"/>
                  </a:moveTo>
                  <a:lnTo>
                    <a:pt x="308" y="19"/>
                  </a:lnTo>
                  <a:lnTo>
                    <a:pt x="308" y="76"/>
                  </a:lnTo>
                  <a:lnTo>
                    <a:pt x="299" y="88"/>
                  </a:lnTo>
                  <a:lnTo>
                    <a:pt x="239" y="88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" name="Freeform 11"/>
            <p:cNvSpPr>
              <a:spLocks noEditPoints="1"/>
            </p:cNvSpPr>
            <p:nvPr/>
          </p:nvSpPr>
          <p:spPr bwMode="auto">
            <a:xfrm>
              <a:off x="1498" y="1269"/>
              <a:ext cx="308" cy="88"/>
            </a:xfrm>
            <a:custGeom>
              <a:avLst/>
              <a:gdLst>
                <a:gd name="T0" fmla="*/ 292 w 308"/>
                <a:gd name="T1" fmla="*/ 0 h 88"/>
                <a:gd name="T2" fmla="*/ 235 w 308"/>
                <a:gd name="T3" fmla="*/ 0 h 88"/>
                <a:gd name="T4" fmla="*/ 147 w 308"/>
                <a:gd name="T5" fmla="*/ 88 h 88"/>
                <a:gd name="T6" fmla="*/ 204 w 308"/>
                <a:gd name="T7" fmla="*/ 88 h 88"/>
                <a:gd name="T8" fmla="*/ 292 w 308"/>
                <a:gd name="T9" fmla="*/ 0 h 88"/>
                <a:gd name="T10" fmla="*/ 292 w 308"/>
                <a:gd name="T11" fmla="*/ 0 h 88"/>
                <a:gd name="T12" fmla="*/ 194 w 308"/>
                <a:gd name="T13" fmla="*/ 0 h 88"/>
                <a:gd name="T14" fmla="*/ 107 w 308"/>
                <a:gd name="T15" fmla="*/ 88 h 88"/>
                <a:gd name="T16" fmla="*/ 47 w 308"/>
                <a:gd name="T17" fmla="*/ 88 h 88"/>
                <a:gd name="T18" fmla="*/ 135 w 308"/>
                <a:gd name="T19" fmla="*/ 0 h 88"/>
                <a:gd name="T20" fmla="*/ 194 w 308"/>
                <a:gd name="T21" fmla="*/ 0 h 88"/>
                <a:gd name="T22" fmla="*/ 194 w 308"/>
                <a:gd name="T23" fmla="*/ 0 h 88"/>
                <a:gd name="T24" fmla="*/ 95 w 308"/>
                <a:gd name="T25" fmla="*/ 0 h 88"/>
                <a:gd name="T26" fmla="*/ 35 w 308"/>
                <a:gd name="T27" fmla="*/ 0 h 88"/>
                <a:gd name="T28" fmla="*/ 0 w 308"/>
                <a:gd name="T29" fmla="*/ 36 h 88"/>
                <a:gd name="T30" fmla="*/ 0 w 308"/>
                <a:gd name="T31" fmla="*/ 88 h 88"/>
                <a:gd name="T32" fmla="*/ 7 w 308"/>
                <a:gd name="T33" fmla="*/ 88 h 88"/>
                <a:gd name="T34" fmla="*/ 95 w 308"/>
                <a:gd name="T35" fmla="*/ 0 h 88"/>
                <a:gd name="T36" fmla="*/ 95 w 308"/>
                <a:gd name="T37" fmla="*/ 0 h 88"/>
                <a:gd name="T38" fmla="*/ 247 w 308"/>
                <a:gd name="T39" fmla="*/ 88 h 88"/>
                <a:gd name="T40" fmla="*/ 308 w 308"/>
                <a:gd name="T41" fmla="*/ 24 h 88"/>
                <a:gd name="T42" fmla="*/ 308 w 308"/>
                <a:gd name="T43" fmla="*/ 84 h 88"/>
                <a:gd name="T44" fmla="*/ 304 w 308"/>
                <a:gd name="T45" fmla="*/ 88 h 88"/>
                <a:gd name="T46" fmla="*/ 247 w 308"/>
                <a:gd name="T47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08" h="88">
                  <a:moveTo>
                    <a:pt x="292" y="0"/>
                  </a:moveTo>
                  <a:lnTo>
                    <a:pt x="235" y="0"/>
                  </a:lnTo>
                  <a:lnTo>
                    <a:pt x="147" y="88"/>
                  </a:lnTo>
                  <a:lnTo>
                    <a:pt x="204" y="88"/>
                  </a:lnTo>
                  <a:lnTo>
                    <a:pt x="292" y="0"/>
                  </a:lnTo>
                  <a:lnTo>
                    <a:pt x="292" y="0"/>
                  </a:lnTo>
                  <a:close/>
                  <a:moveTo>
                    <a:pt x="194" y="0"/>
                  </a:moveTo>
                  <a:lnTo>
                    <a:pt x="107" y="88"/>
                  </a:lnTo>
                  <a:lnTo>
                    <a:pt x="47" y="88"/>
                  </a:lnTo>
                  <a:lnTo>
                    <a:pt x="135" y="0"/>
                  </a:lnTo>
                  <a:lnTo>
                    <a:pt x="194" y="0"/>
                  </a:lnTo>
                  <a:lnTo>
                    <a:pt x="194" y="0"/>
                  </a:lnTo>
                  <a:close/>
                  <a:moveTo>
                    <a:pt x="95" y="0"/>
                  </a:moveTo>
                  <a:lnTo>
                    <a:pt x="35" y="0"/>
                  </a:lnTo>
                  <a:lnTo>
                    <a:pt x="0" y="36"/>
                  </a:lnTo>
                  <a:lnTo>
                    <a:pt x="0" y="88"/>
                  </a:lnTo>
                  <a:lnTo>
                    <a:pt x="7" y="88"/>
                  </a:lnTo>
                  <a:lnTo>
                    <a:pt x="95" y="0"/>
                  </a:lnTo>
                  <a:lnTo>
                    <a:pt x="95" y="0"/>
                  </a:lnTo>
                  <a:close/>
                  <a:moveTo>
                    <a:pt x="247" y="88"/>
                  </a:moveTo>
                  <a:lnTo>
                    <a:pt x="308" y="24"/>
                  </a:lnTo>
                  <a:lnTo>
                    <a:pt x="308" y="84"/>
                  </a:lnTo>
                  <a:lnTo>
                    <a:pt x="304" y="88"/>
                  </a:lnTo>
                  <a:lnTo>
                    <a:pt x="247" y="88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Freeform 12"/>
            <p:cNvSpPr>
              <a:spLocks noEditPoints="1"/>
            </p:cNvSpPr>
            <p:nvPr/>
          </p:nvSpPr>
          <p:spPr bwMode="auto">
            <a:xfrm>
              <a:off x="1303" y="1269"/>
              <a:ext cx="207" cy="725"/>
            </a:xfrm>
            <a:custGeom>
              <a:avLst/>
              <a:gdLst>
                <a:gd name="T0" fmla="*/ 19 w 87"/>
                <a:gd name="T1" fmla="*/ 0 h 305"/>
                <a:gd name="T2" fmla="*/ 19 w 87"/>
                <a:gd name="T3" fmla="*/ 19 h 305"/>
                <a:gd name="T4" fmla="*/ 38 w 87"/>
                <a:gd name="T5" fmla="*/ 0 h 305"/>
                <a:gd name="T6" fmla="*/ 19 w 87"/>
                <a:gd name="T7" fmla="*/ 0 h 305"/>
                <a:gd name="T8" fmla="*/ 19 w 87"/>
                <a:gd name="T9" fmla="*/ 36 h 305"/>
                <a:gd name="T10" fmla="*/ 55 w 87"/>
                <a:gd name="T11" fmla="*/ 0 h 305"/>
                <a:gd name="T12" fmla="*/ 68 w 87"/>
                <a:gd name="T13" fmla="*/ 0 h 305"/>
                <a:gd name="T14" fmla="*/ 68 w 87"/>
                <a:gd name="T15" fmla="*/ 11 h 305"/>
                <a:gd name="T16" fmla="*/ 0 w 87"/>
                <a:gd name="T17" fmla="*/ 79 h 305"/>
                <a:gd name="T18" fmla="*/ 0 w 87"/>
                <a:gd name="T19" fmla="*/ 55 h 305"/>
                <a:gd name="T20" fmla="*/ 4 w 87"/>
                <a:gd name="T21" fmla="*/ 51 h 305"/>
                <a:gd name="T22" fmla="*/ 12 w 87"/>
                <a:gd name="T23" fmla="*/ 51 h 305"/>
                <a:gd name="T24" fmla="*/ 19 w 87"/>
                <a:gd name="T25" fmla="*/ 44 h 305"/>
                <a:gd name="T26" fmla="*/ 19 w 87"/>
                <a:gd name="T27" fmla="*/ 36 h 305"/>
                <a:gd name="T28" fmla="*/ 0 w 87"/>
                <a:gd name="T29" fmla="*/ 97 h 305"/>
                <a:gd name="T30" fmla="*/ 0 w 87"/>
                <a:gd name="T31" fmla="*/ 121 h 305"/>
                <a:gd name="T32" fmla="*/ 72 w 87"/>
                <a:gd name="T33" fmla="*/ 50 h 305"/>
                <a:gd name="T34" fmla="*/ 68 w 87"/>
                <a:gd name="T35" fmla="*/ 44 h 305"/>
                <a:gd name="T36" fmla="*/ 68 w 87"/>
                <a:gd name="T37" fmla="*/ 28 h 305"/>
                <a:gd name="T38" fmla="*/ 0 w 87"/>
                <a:gd name="T39" fmla="*/ 97 h 305"/>
                <a:gd name="T40" fmla="*/ 0 w 87"/>
                <a:gd name="T41" fmla="*/ 138 h 305"/>
                <a:gd name="T42" fmla="*/ 0 w 87"/>
                <a:gd name="T43" fmla="*/ 163 h 305"/>
                <a:gd name="T44" fmla="*/ 87 w 87"/>
                <a:gd name="T45" fmla="*/ 76 h 305"/>
                <a:gd name="T46" fmla="*/ 87 w 87"/>
                <a:gd name="T47" fmla="*/ 52 h 305"/>
                <a:gd name="T48" fmla="*/ 0 w 87"/>
                <a:gd name="T49" fmla="*/ 138 h 305"/>
                <a:gd name="T50" fmla="*/ 0 w 87"/>
                <a:gd name="T51" fmla="*/ 180 h 305"/>
                <a:gd name="T52" fmla="*/ 87 w 87"/>
                <a:gd name="T53" fmla="*/ 93 h 305"/>
                <a:gd name="T54" fmla="*/ 87 w 87"/>
                <a:gd name="T55" fmla="*/ 118 h 305"/>
                <a:gd name="T56" fmla="*/ 0 w 87"/>
                <a:gd name="T57" fmla="*/ 205 h 305"/>
                <a:gd name="T58" fmla="*/ 0 w 87"/>
                <a:gd name="T59" fmla="*/ 180 h 305"/>
                <a:gd name="T60" fmla="*/ 0 w 87"/>
                <a:gd name="T61" fmla="*/ 222 h 305"/>
                <a:gd name="T62" fmla="*/ 87 w 87"/>
                <a:gd name="T63" fmla="*/ 135 h 305"/>
                <a:gd name="T64" fmla="*/ 87 w 87"/>
                <a:gd name="T65" fmla="*/ 160 h 305"/>
                <a:gd name="T66" fmla="*/ 0 w 87"/>
                <a:gd name="T67" fmla="*/ 247 h 305"/>
                <a:gd name="T68" fmla="*/ 0 w 87"/>
                <a:gd name="T69" fmla="*/ 222 h 305"/>
                <a:gd name="T70" fmla="*/ 0 w 87"/>
                <a:gd name="T71" fmla="*/ 264 h 305"/>
                <a:gd name="T72" fmla="*/ 0 w 87"/>
                <a:gd name="T73" fmla="*/ 289 h 305"/>
                <a:gd name="T74" fmla="*/ 87 w 87"/>
                <a:gd name="T75" fmla="*/ 202 h 305"/>
                <a:gd name="T76" fmla="*/ 87 w 87"/>
                <a:gd name="T77" fmla="*/ 177 h 305"/>
                <a:gd name="T78" fmla="*/ 0 w 87"/>
                <a:gd name="T79" fmla="*/ 264 h 305"/>
                <a:gd name="T80" fmla="*/ 1 w 87"/>
                <a:gd name="T81" fmla="*/ 305 h 305"/>
                <a:gd name="T82" fmla="*/ 26 w 87"/>
                <a:gd name="T83" fmla="*/ 305 h 305"/>
                <a:gd name="T84" fmla="*/ 87 w 87"/>
                <a:gd name="T85" fmla="*/ 244 h 305"/>
                <a:gd name="T86" fmla="*/ 87 w 87"/>
                <a:gd name="T87" fmla="*/ 219 h 305"/>
                <a:gd name="T88" fmla="*/ 1 w 87"/>
                <a:gd name="T89" fmla="*/ 305 h 305"/>
                <a:gd name="T90" fmla="*/ 43 w 87"/>
                <a:gd name="T91" fmla="*/ 305 h 305"/>
                <a:gd name="T92" fmla="*/ 87 w 87"/>
                <a:gd name="T93" fmla="*/ 261 h 305"/>
                <a:gd name="T94" fmla="*/ 87 w 87"/>
                <a:gd name="T95" fmla="*/ 286 h 305"/>
                <a:gd name="T96" fmla="*/ 68 w 87"/>
                <a:gd name="T97" fmla="*/ 305 h 305"/>
                <a:gd name="T98" fmla="*/ 43 w 87"/>
                <a:gd name="T99" fmla="*/ 305 h 305"/>
                <a:gd name="T100" fmla="*/ 85 w 87"/>
                <a:gd name="T101" fmla="*/ 305 h 305"/>
                <a:gd name="T102" fmla="*/ 87 w 87"/>
                <a:gd name="T103" fmla="*/ 303 h 305"/>
                <a:gd name="T104" fmla="*/ 87 w 87"/>
                <a:gd name="T105" fmla="*/ 305 h 305"/>
                <a:gd name="T106" fmla="*/ 85 w 87"/>
                <a:gd name="T107" fmla="*/ 305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87" h="305">
                  <a:moveTo>
                    <a:pt x="19" y="0"/>
                  </a:moveTo>
                  <a:cubicBezTo>
                    <a:pt x="19" y="19"/>
                    <a:pt x="19" y="19"/>
                    <a:pt x="19" y="19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19" y="0"/>
                    <a:pt x="19" y="0"/>
                    <a:pt x="19" y="0"/>
                  </a:cubicBezTo>
                  <a:close/>
                  <a:moveTo>
                    <a:pt x="19" y="36"/>
                  </a:moveTo>
                  <a:cubicBezTo>
                    <a:pt x="55" y="0"/>
                    <a:pt x="55" y="0"/>
                    <a:pt x="55" y="0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68" y="11"/>
                    <a:pt x="68" y="11"/>
                    <a:pt x="68" y="11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4" y="51"/>
                    <a:pt x="4" y="51"/>
                    <a:pt x="4" y="51"/>
                  </a:cubicBezTo>
                  <a:cubicBezTo>
                    <a:pt x="12" y="51"/>
                    <a:pt x="12" y="51"/>
                    <a:pt x="12" y="51"/>
                  </a:cubicBezTo>
                  <a:cubicBezTo>
                    <a:pt x="16" y="51"/>
                    <a:pt x="19" y="47"/>
                    <a:pt x="19" y="44"/>
                  </a:cubicBezTo>
                  <a:cubicBezTo>
                    <a:pt x="19" y="36"/>
                    <a:pt x="19" y="36"/>
                    <a:pt x="19" y="36"/>
                  </a:cubicBezTo>
                  <a:close/>
                  <a:moveTo>
                    <a:pt x="0" y="97"/>
                  </a:moveTo>
                  <a:cubicBezTo>
                    <a:pt x="0" y="121"/>
                    <a:pt x="0" y="121"/>
                    <a:pt x="0" y="121"/>
                  </a:cubicBezTo>
                  <a:cubicBezTo>
                    <a:pt x="72" y="50"/>
                    <a:pt x="72" y="50"/>
                    <a:pt x="72" y="50"/>
                  </a:cubicBezTo>
                  <a:cubicBezTo>
                    <a:pt x="70" y="48"/>
                    <a:pt x="68" y="46"/>
                    <a:pt x="68" y="44"/>
                  </a:cubicBezTo>
                  <a:cubicBezTo>
                    <a:pt x="68" y="28"/>
                    <a:pt x="68" y="28"/>
                    <a:pt x="68" y="28"/>
                  </a:cubicBezTo>
                  <a:cubicBezTo>
                    <a:pt x="0" y="97"/>
                    <a:pt x="0" y="97"/>
                    <a:pt x="0" y="97"/>
                  </a:cubicBezTo>
                  <a:close/>
                  <a:moveTo>
                    <a:pt x="0" y="138"/>
                  </a:moveTo>
                  <a:cubicBezTo>
                    <a:pt x="0" y="163"/>
                    <a:pt x="0" y="163"/>
                    <a:pt x="0" y="163"/>
                  </a:cubicBezTo>
                  <a:cubicBezTo>
                    <a:pt x="87" y="76"/>
                    <a:pt x="87" y="76"/>
                    <a:pt x="87" y="76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0" y="138"/>
                    <a:pt x="0" y="138"/>
                    <a:pt x="0" y="138"/>
                  </a:cubicBezTo>
                  <a:close/>
                  <a:moveTo>
                    <a:pt x="0" y="180"/>
                  </a:moveTo>
                  <a:cubicBezTo>
                    <a:pt x="87" y="93"/>
                    <a:pt x="87" y="93"/>
                    <a:pt x="87" y="93"/>
                  </a:cubicBezTo>
                  <a:cubicBezTo>
                    <a:pt x="87" y="118"/>
                    <a:pt x="87" y="118"/>
                    <a:pt x="87" y="118"/>
                  </a:cubicBezTo>
                  <a:cubicBezTo>
                    <a:pt x="0" y="205"/>
                    <a:pt x="0" y="205"/>
                    <a:pt x="0" y="205"/>
                  </a:cubicBezTo>
                  <a:cubicBezTo>
                    <a:pt x="0" y="180"/>
                    <a:pt x="0" y="180"/>
                    <a:pt x="0" y="180"/>
                  </a:cubicBezTo>
                  <a:close/>
                  <a:moveTo>
                    <a:pt x="0" y="222"/>
                  </a:moveTo>
                  <a:cubicBezTo>
                    <a:pt x="87" y="135"/>
                    <a:pt x="87" y="135"/>
                    <a:pt x="87" y="135"/>
                  </a:cubicBezTo>
                  <a:cubicBezTo>
                    <a:pt x="87" y="160"/>
                    <a:pt x="87" y="160"/>
                    <a:pt x="87" y="160"/>
                  </a:cubicBezTo>
                  <a:cubicBezTo>
                    <a:pt x="0" y="247"/>
                    <a:pt x="0" y="247"/>
                    <a:pt x="0" y="247"/>
                  </a:cubicBezTo>
                  <a:cubicBezTo>
                    <a:pt x="0" y="222"/>
                    <a:pt x="0" y="222"/>
                    <a:pt x="0" y="222"/>
                  </a:cubicBezTo>
                  <a:close/>
                  <a:moveTo>
                    <a:pt x="0" y="264"/>
                  </a:moveTo>
                  <a:cubicBezTo>
                    <a:pt x="0" y="289"/>
                    <a:pt x="0" y="289"/>
                    <a:pt x="0" y="289"/>
                  </a:cubicBezTo>
                  <a:cubicBezTo>
                    <a:pt x="87" y="202"/>
                    <a:pt x="87" y="202"/>
                    <a:pt x="87" y="202"/>
                  </a:cubicBezTo>
                  <a:cubicBezTo>
                    <a:pt x="87" y="177"/>
                    <a:pt x="87" y="177"/>
                    <a:pt x="87" y="177"/>
                  </a:cubicBezTo>
                  <a:cubicBezTo>
                    <a:pt x="0" y="264"/>
                    <a:pt x="0" y="264"/>
                    <a:pt x="0" y="264"/>
                  </a:cubicBezTo>
                  <a:close/>
                  <a:moveTo>
                    <a:pt x="1" y="305"/>
                  </a:moveTo>
                  <a:cubicBezTo>
                    <a:pt x="26" y="305"/>
                    <a:pt x="26" y="305"/>
                    <a:pt x="26" y="305"/>
                  </a:cubicBezTo>
                  <a:cubicBezTo>
                    <a:pt x="87" y="244"/>
                    <a:pt x="87" y="244"/>
                    <a:pt x="87" y="244"/>
                  </a:cubicBezTo>
                  <a:cubicBezTo>
                    <a:pt x="87" y="219"/>
                    <a:pt x="87" y="219"/>
                    <a:pt x="87" y="219"/>
                  </a:cubicBezTo>
                  <a:cubicBezTo>
                    <a:pt x="1" y="305"/>
                    <a:pt x="1" y="305"/>
                    <a:pt x="1" y="305"/>
                  </a:cubicBezTo>
                  <a:close/>
                  <a:moveTo>
                    <a:pt x="43" y="305"/>
                  </a:moveTo>
                  <a:cubicBezTo>
                    <a:pt x="87" y="261"/>
                    <a:pt x="87" y="261"/>
                    <a:pt x="87" y="261"/>
                  </a:cubicBezTo>
                  <a:cubicBezTo>
                    <a:pt x="87" y="286"/>
                    <a:pt x="87" y="286"/>
                    <a:pt x="87" y="286"/>
                  </a:cubicBezTo>
                  <a:cubicBezTo>
                    <a:pt x="68" y="305"/>
                    <a:pt x="68" y="305"/>
                    <a:pt x="68" y="305"/>
                  </a:cubicBezTo>
                  <a:cubicBezTo>
                    <a:pt x="43" y="305"/>
                    <a:pt x="43" y="305"/>
                    <a:pt x="43" y="305"/>
                  </a:cubicBezTo>
                  <a:close/>
                  <a:moveTo>
                    <a:pt x="85" y="305"/>
                  </a:moveTo>
                  <a:cubicBezTo>
                    <a:pt x="87" y="303"/>
                    <a:pt x="87" y="303"/>
                    <a:pt x="87" y="303"/>
                  </a:cubicBezTo>
                  <a:cubicBezTo>
                    <a:pt x="87" y="305"/>
                    <a:pt x="87" y="305"/>
                    <a:pt x="87" y="305"/>
                  </a:cubicBezTo>
                  <a:lnTo>
                    <a:pt x="85" y="305"/>
                  </a:lnTo>
                  <a:close/>
                </a:path>
              </a:pathLst>
            </a:custGeom>
            <a:solidFill>
              <a:srgbClr val="91A2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Freeform 13"/>
            <p:cNvSpPr>
              <a:spLocks noEditPoints="1"/>
            </p:cNvSpPr>
            <p:nvPr/>
          </p:nvSpPr>
          <p:spPr bwMode="auto">
            <a:xfrm>
              <a:off x="812" y="1269"/>
              <a:ext cx="206" cy="725"/>
            </a:xfrm>
            <a:custGeom>
              <a:avLst/>
              <a:gdLst>
                <a:gd name="T0" fmla="*/ 19 w 87"/>
                <a:gd name="T1" fmla="*/ 0 h 305"/>
                <a:gd name="T2" fmla="*/ 19 w 87"/>
                <a:gd name="T3" fmla="*/ 16 h 305"/>
                <a:gd name="T4" fmla="*/ 36 w 87"/>
                <a:gd name="T5" fmla="*/ 0 h 305"/>
                <a:gd name="T6" fmla="*/ 19 w 87"/>
                <a:gd name="T7" fmla="*/ 0 h 305"/>
                <a:gd name="T8" fmla="*/ 19 w 87"/>
                <a:gd name="T9" fmla="*/ 33 h 305"/>
                <a:gd name="T10" fmla="*/ 53 w 87"/>
                <a:gd name="T11" fmla="*/ 0 h 305"/>
                <a:gd name="T12" fmla="*/ 69 w 87"/>
                <a:gd name="T13" fmla="*/ 0 h 305"/>
                <a:gd name="T14" fmla="*/ 69 w 87"/>
                <a:gd name="T15" fmla="*/ 9 h 305"/>
                <a:gd name="T16" fmla="*/ 0 w 87"/>
                <a:gd name="T17" fmla="*/ 77 h 305"/>
                <a:gd name="T18" fmla="*/ 0 w 87"/>
                <a:gd name="T19" fmla="*/ 52 h 305"/>
                <a:gd name="T20" fmla="*/ 2 w 87"/>
                <a:gd name="T21" fmla="*/ 51 h 305"/>
                <a:gd name="T22" fmla="*/ 12 w 87"/>
                <a:gd name="T23" fmla="*/ 51 h 305"/>
                <a:gd name="T24" fmla="*/ 19 w 87"/>
                <a:gd name="T25" fmla="*/ 44 h 305"/>
                <a:gd name="T26" fmla="*/ 19 w 87"/>
                <a:gd name="T27" fmla="*/ 33 h 305"/>
                <a:gd name="T28" fmla="*/ 0 w 87"/>
                <a:gd name="T29" fmla="*/ 94 h 305"/>
                <a:gd name="T30" fmla="*/ 0 w 87"/>
                <a:gd name="T31" fmla="*/ 119 h 305"/>
                <a:gd name="T32" fmla="*/ 71 w 87"/>
                <a:gd name="T33" fmla="*/ 48 h 305"/>
                <a:gd name="T34" fmla="*/ 69 w 87"/>
                <a:gd name="T35" fmla="*/ 44 h 305"/>
                <a:gd name="T36" fmla="*/ 69 w 87"/>
                <a:gd name="T37" fmla="*/ 26 h 305"/>
                <a:gd name="T38" fmla="*/ 0 w 87"/>
                <a:gd name="T39" fmla="*/ 94 h 305"/>
                <a:gd name="T40" fmla="*/ 0 w 87"/>
                <a:gd name="T41" fmla="*/ 136 h 305"/>
                <a:gd name="T42" fmla="*/ 0 w 87"/>
                <a:gd name="T43" fmla="*/ 160 h 305"/>
                <a:gd name="T44" fmla="*/ 87 w 87"/>
                <a:gd name="T45" fmla="*/ 74 h 305"/>
                <a:gd name="T46" fmla="*/ 87 w 87"/>
                <a:gd name="T47" fmla="*/ 51 h 305"/>
                <a:gd name="T48" fmla="*/ 86 w 87"/>
                <a:gd name="T49" fmla="*/ 51 h 305"/>
                <a:gd name="T50" fmla="*/ 0 w 87"/>
                <a:gd name="T51" fmla="*/ 136 h 305"/>
                <a:gd name="T52" fmla="*/ 0 w 87"/>
                <a:gd name="T53" fmla="*/ 178 h 305"/>
                <a:gd name="T54" fmla="*/ 87 w 87"/>
                <a:gd name="T55" fmla="*/ 91 h 305"/>
                <a:gd name="T56" fmla="*/ 87 w 87"/>
                <a:gd name="T57" fmla="*/ 115 h 305"/>
                <a:gd name="T58" fmla="*/ 0 w 87"/>
                <a:gd name="T59" fmla="*/ 202 h 305"/>
                <a:gd name="T60" fmla="*/ 0 w 87"/>
                <a:gd name="T61" fmla="*/ 178 h 305"/>
                <a:gd name="T62" fmla="*/ 0 w 87"/>
                <a:gd name="T63" fmla="*/ 220 h 305"/>
                <a:gd name="T64" fmla="*/ 87 w 87"/>
                <a:gd name="T65" fmla="*/ 133 h 305"/>
                <a:gd name="T66" fmla="*/ 87 w 87"/>
                <a:gd name="T67" fmla="*/ 157 h 305"/>
                <a:gd name="T68" fmla="*/ 0 w 87"/>
                <a:gd name="T69" fmla="*/ 244 h 305"/>
                <a:gd name="T70" fmla="*/ 0 w 87"/>
                <a:gd name="T71" fmla="*/ 220 h 305"/>
                <a:gd name="T72" fmla="*/ 0 w 87"/>
                <a:gd name="T73" fmla="*/ 261 h 305"/>
                <a:gd name="T74" fmla="*/ 0 w 87"/>
                <a:gd name="T75" fmla="*/ 286 h 305"/>
                <a:gd name="T76" fmla="*/ 87 w 87"/>
                <a:gd name="T77" fmla="*/ 199 h 305"/>
                <a:gd name="T78" fmla="*/ 87 w 87"/>
                <a:gd name="T79" fmla="*/ 175 h 305"/>
                <a:gd name="T80" fmla="*/ 0 w 87"/>
                <a:gd name="T81" fmla="*/ 261 h 305"/>
                <a:gd name="T82" fmla="*/ 0 w 87"/>
                <a:gd name="T83" fmla="*/ 303 h 305"/>
                <a:gd name="T84" fmla="*/ 0 w 87"/>
                <a:gd name="T85" fmla="*/ 305 h 305"/>
                <a:gd name="T86" fmla="*/ 24 w 87"/>
                <a:gd name="T87" fmla="*/ 305 h 305"/>
                <a:gd name="T88" fmla="*/ 87 w 87"/>
                <a:gd name="T89" fmla="*/ 241 h 305"/>
                <a:gd name="T90" fmla="*/ 87 w 87"/>
                <a:gd name="T91" fmla="*/ 216 h 305"/>
                <a:gd name="T92" fmla="*/ 0 w 87"/>
                <a:gd name="T93" fmla="*/ 303 h 305"/>
                <a:gd name="T94" fmla="*/ 41 w 87"/>
                <a:gd name="T95" fmla="*/ 305 h 305"/>
                <a:gd name="T96" fmla="*/ 87 w 87"/>
                <a:gd name="T97" fmla="*/ 258 h 305"/>
                <a:gd name="T98" fmla="*/ 87 w 87"/>
                <a:gd name="T99" fmla="*/ 283 h 305"/>
                <a:gd name="T100" fmla="*/ 66 w 87"/>
                <a:gd name="T101" fmla="*/ 305 h 305"/>
                <a:gd name="T102" fmla="*/ 41 w 87"/>
                <a:gd name="T103" fmla="*/ 305 h 305"/>
                <a:gd name="T104" fmla="*/ 83 w 87"/>
                <a:gd name="T105" fmla="*/ 305 h 305"/>
                <a:gd name="T106" fmla="*/ 87 w 87"/>
                <a:gd name="T107" fmla="*/ 300 h 305"/>
                <a:gd name="T108" fmla="*/ 87 w 87"/>
                <a:gd name="T109" fmla="*/ 305 h 305"/>
                <a:gd name="T110" fmla="*/ 83 w 87"/>
                <a:gd name="T111" fmla="*/ 305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7" h="305">
                  <a:moveTo>
                    <a:pt x="19" y="0"/>
                  </a:moveTo>
                  <a:cubicBezTo>
                    <a:pt x="19" y="16"/>
                    <a:pt x="19" y="16"/>
                    <a:pt x="19" y="16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19" y="0"/>
                    <a:pt x="19" y="0"/>
                    <a:pt x="19" y="0"/>
                  </a:cubicBezTo>
                  <a:close/>
                  <a:moveTo>
                    <a:pt x="19" y="33"/>
                  </a:moveTo>
                  <a:cubicBezTo>
                    <a:pt x="53" y="0"/>
                    <a:pt x="53" y="0"/>
                    <a:pt x="53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69" y="9"/>
                    <a:pt x="69" y="9"/>
                    <a:pt x="69" y="9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2" y="51"/>
                    <a:pt x="2" y="51"/>
                    <a:pt x="2" y="51"/>
                  </a:cubicBezTo>
                  <a:cubicBezTo>
                    <a:pt x="12" y="51"/>
                    <a:pt x="12" y="51"/>
                    <a:pt x="12" y="51"/>
                  </a:cubicBezTo>
                  <a:cubicBezTo>
                    <a:pt x="16" y="51"/>
                    <a:pt x="19" y="47"/>
                    <a:pt x="19" y="44"/>
                  </a:cubicBezTo>
                  <a:cubicBezTo>
                    <a:pt x="19" y="33"/>
                    <a:pt x="19" y="33"/>
                    <a:pt x="19" y="33"/>
                  </a:cubicBezTo>
                  <a:close/>
                  <a:moveTo>
                    <a:pt x="0" y="94"/>
                  </a:moveTo>
                  <a:cubicBezTo>
                    <a:pt x="0" y="119"/>
                    <a:pt x="0" y="119"/>
                    <a:pt x="0" y="119"/>
                  </a:cubicBezTo>
                  <a:cubicBezTo>
                    <a:pt x="71" y="48"/>
                    <a:pt x="71" y="48"/>
                    <a:pt x="71" y="48"/>
                  </a:cubicBezTo>
                  <a:cubicBezTo>
                    <a:pt x="69" y="47"/>
                    <a:pt x="69" y="46"/>
                    <a:pt x="69" y="44"/>
                  </a:cubicBezTo>
                  <a:cubicBezTo>
                    <a:pt x="69" y="26"/>
                    <a:pt x="69" y="26"/>
                    <a:pt x="69" y="26"/>
                  </a:cubicBezTo>
                  <a:cubicBezTo>
                    <a:pt x="0" y="94"/>
                    <a:pt x="0" y="94"/>
                    <a:pt x="0" y="94"/>
                  </a:cubicBezTo>
                  <a:close/>
                  <a:moveTo>
                    <a:pt x="0" y="136"/>
                  </a:moveTo>
                  <a:cubicBezTo>
                    <a:pt x="0" y="160"/>
                    <a:pt x="0" y="160"/>
                    <a:pt x="0" y="160"/>
                  </a:cubicBezTo>
                  <a:cubicBezTo>
                    <a:pt x="87" y="74"/>
                    <a:pt x="87" y="74"/>
                    <a:pt x="87" y="74"/>
                  </a:cubicBezTo>
                  <a:cubicBezTo>
                    <a:pt x="87" y="51"/>
                    <a:pt x="87" y="51"/>
                    <a:pt x="87" y="51"/>
                  </a:cubicBezTo>
                  <a:cubicBezTo>
                    <a:pt x="86" y="51"/>
                    <a:pt x="86" y="51"/>
                    <a:pt x="86" y="51"/>
                  </a:cubicBezTo>
                  <a:cubicBezTo>
                    <a:pt x="0" y="136"/>
                    <a:pt x="0" y="136"/>
                    <a:pt x="0" y="136"/>
                  </a:cubicBezTo>
                  <a:close/>
                  <a:moveTo>
                    <a:pt x="0" y="178"/>
                  </a:moveTo>
                  <a:cubicBezTo>
                    <a:pt x="87" y="91"/>
                    <a:pt x="87" y="91"/>
                    <a:pt x="87" y="91"/>
                  </a:cubicBezTo>
                  <a:cubicBezTo>
                    <a:pt x="87" y="115"/>
                    <a:pt x="87" y="115"/>
                    <a:pt x="87" y="115"/>
                  </a:cubicBezTo>
                  <a:cubicBezTo>
                    <a:pt x="0" y="202"/>
                    <a:pt x="0" y="202"/>
                    <a:pt x="0" y="202"/>
                  </a:cubicBezTo>
                  <a:cubicBezTo>
                    <a:pt x="0" y="178"/>
                    <a:pt x="0" y="178"/>
                    <a:pt x="0" y="178"/>
                  </a:cubicBezTo>
                  <a:close/>
                  <a:moveTo>
                    <a:pt x="0" y="220"/>
                  </a:moveTo>
                  <a:cubicBezTo>
                    <a:pt x="87" y="133"/>
                    <a:pt x="87" y="133"/>
                    <a:pt x="87" y="133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0" y="244"/>
                    <a:pt x="0" y="244"/>
                    <a:pt x="0" y="244"/>
                  </a:cubicBezTo>
                  <a:cubicBezTo>
                    <a:pt x="0" y="220"/>
                    <a:pt x="0" y="220"/>
                    <a:pt x="0" y="220"/>
                  </a:cubicBezTo>
                  <a:close/>
                  <a:moveTo>
                    <a:pt x="0" y="261"/>
                  </a:moveTo>
                  <a:cubicBezTo>
                    <a:pt x="0" y="286"/>
                    <a:pt x="0" y="286"/>
                    <a:pt x="0" y="286"/>
                  </a:cubicBezTo>
                  <a:cubicBezTo>
                    <a:pt x="87" y="199"/>
                    <a:pt x="87" y="199"/>
                    <a:pt x="87" y="199"/>
                  </a:cubicBezTo>
                  <a:cubicBezTo>
                    <a:pt x="87" y="175"/>
                    <a:pt x="87" y="175"/>
                    <a:pt x="87" y="175"/>
                  </a:cubicBezTo>
                  <a:cubicBezTo>
                    <a:pt x="0" y="261"/>
                    <a:pt x="0" y="261"/>
                    <a:pt x="0" y="261"/>
                  </a:cubicBezTo>
                  <a:close/>
                  <a:moveTo>
                    <a:pt x="0" y="303"/>
                  </a:moveTo>
                  <a:cubicBezTo>
                    <a:pt x="0" y="305"/>
                    <a:pt x="0" y="305"/>
                    <a:pt x="0" y="305"/>
                  </a:cubicBezTo>
                  <a:cubicBezTo>
                    <a:pt x="24" y="305"/>
                    <a:pt x="24" y="305"/>
                    <a:pt x="24" y="305"/>
                  </a:cubicBezTo>
                  <a:cubicBezTo>
                    <a:pt x="87" y="241"/>
                    <a:pt x="87" y="241"/>
                    <a:pt x="87" y="241"/>
                  </a:cubicBezTo>
                  <a:cubicBezTo>
                    <a:pt x="87" y="216"/>
                    <a:pt x="87" y="216"/>
                    <a:pt x="87" y="216"/>
                  </a:cubicBezTo>
                  <a:cubicBezTo>
                    <a:pt x="0" y="303"/>
                    <a:pt x="0" y="303"/>
                    <a:pt x="0" y="303"/>
                  </a:cubicBezTo>
                  <a:close/>
                  <a:moveTo>
                    <a:pt x="41" y="305"/>
                  </a:moveTo>
                  <a:cubicBezTo>
                    <a:pt x="87" y="258"/>
                    <a:pt x="87" y="258"/>
                    <a:pt x="87" y="258"/>
                  </a:cubicBezTo>
                  <a:cubicBezTo>
                    <a:pt x="87" y="283"/>
                    <a:pt x="87" y="283"/>
                    <a:pt x="87" y="283"/>
                  </a:cubicBezTo>
                  <a:cubicBezTo>
                    <a:pt x="66" y="305"/>
                    <a:pt x="66" y="305"/>
                    <a:pt x="66" y="305"/>
                  </a:cubicBezTo>
                  <a:cubicBezTo>
                    <a:pt x="41" y="305"/>
                    <a:pt x="41" y="305"/>
                    <a:pt x="41" y="305"/>
                  </a:cubicBezTo>
                  <a:close/>
                  <a:moveTo>
                    <a:pt x="83" y="305"/>
                  </a:moveTo>
                  <a:cubicBezTo>
                    <a:pt x="87" y="300"/>
                    <a:pt x="87" y="300"/>
                    <a:pt x="87" y="300"/>
                  </a:cubicBezTo>
                  <a:cubicBezTo>
                    <a:pt x="87" y="305"/>
                    <a:pt x="87" y="305"/>
                    <a:pt x="87" y="305"/>
                  </a:cubicBezTo>
                  <a:lnTo>
                    <a:pt x="83" y="305"/>
                  </a:lnTo>
                  <a:close/>
                </a:path>
              </a:pathLst>
            </a:custGeom>
            <a:solidFill>
              <a:srgbClr val="91A2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Freeform 14"/>
            <p:cNvSpPr>
              <a:spLocks noEditPoints="1"/>
            </p:cNvSpPr>
            <p:nvPr/>
          </p:nvSpPr>
          <p:spPr bwMode="auto">
            <a:xfrm>
              <a:off x="449" y="830"/>
              <a:ext cx="1426" cy="406"/>
            </a:xfrm>
            <a:custGeom>
              <a:avLst/>
              <a:gdLst>
                <a:gd name="T0" fmla="*/ 83 w 1426"/>
                <a:gd name="T1" fmla="*/ 406 h 406"/>
                <a:gd name="T2" fmla="*/ 183 w 1426"/>
                <a:gd name="T3" fmla="*/ 247 h 406"/>
                <a:gd name="T4" fmla="*/ 24 w 1426"/>
                <a:gd name="T5" fmla="*/ 406 h 406"/>
                <a:gd name="T6" fmla="*/ 375 w 1426"/>
                <a:gd name="T7" fmla="*/ 155 h 406"/>
                <a:gd name="T8" fmla="*/ 183 w 1426"/>
                <a:gd name="T9" fmla="*/ 406 h 406"/>
                <a:gd name="T10" fmla="*/ 123 w 1426"/>
                <a:gd name="T11" fmla="*/ 406 h 406"/>
                <a:gd name="T12" fmla="*/ 567 w 1426"/>
                <a:gd name="T13" fmla="*/ 62 h 406"/>
                <a:gd name="T14" fmla="*/ 282 w 1426"/>
                <a:gd name="T15" fmla="*/ 406 h 406"/>
                <a:gd name="T16" fmla="*/ 223 w 1426"/>
                <a:gd name="T17" fmla="*/ 406 h 406"/>
                <a:gd name="T18" fmla="*/ 382 w 1426"/>
                <a:gd name="T19" fmla="*/ 406 h 406"/>
                <a:gd name="T20" fmla="*/ 728 w 1426"/>
                <a:gd name="T21" fmla="*/ 0 h 406"/>
                <a:gd name="T22" fmla="*/ 323 w 1426"/>
                <a:gd name="T23" fmla="*/ 406 h 406"/>
                <a:gd name="T24" fmla="*/ 482 w 1426"/>
                <a:gd name="T25" fmla="*/ 406 h 406"/>
                <a:gd name="T26" fmla="*/ 795 w 1426"/>
                <a:gd name="T27" fmla="*/ 31 h 406"/>
                <a:gd name="T28" fmla="*/ 422 w 1426"/>
                <a:gd name="T29" fmla="*/ 406 h 406"/>
                <a:gd name="T30" fmla="*/ 579 w 1426"/>
                <a:gd name="T31" fmla="*/ 406 h 406"/>
                <a:gd name="T32" fmla="*/ 864 w 1426"/>
                <a:gd name="T33" fmla="*/ 64 h 406"/>
                <a:gd name="T34" fmla="*/ 522 w 1426"/>
                <a:gd name="T35" fmla="*/ 406 h 406"/>
                <a:gd name="T36" fmla="*/ 679 w 1426"/>
                <a:gd name="T37" fmla="*/ 406 h 406"/>
                <a:gd name="T38" fmla="*/ 930 w 1426"/>
                <a:gd name="T39" fmla="*/ 98 h 406"/>
                <a:gd name="T40" fmla="*/ 622 w 1426"/>
                <a:gd name="T41" fmla="*/ 406 h 406"/>
                <a:gd name="T42" fmla="*/ 997 w 1426"/>
                <a:gd name="T43" fmla="*/ 128 h 406"/>
                <a:gd name="T44" fmla="*/ 778 w 1426"/>
                <a:gd name="T45" fmla="*/ 406 h 406"/>
                <a:gd name="T46" fmla="*/ 719 w 1426"/>
                <a:gd name="T47" fmla="*/ 406 h 406"/>
                <a:gd name="T48" fmla="*/ 1063 w 1426"/>
                <a:gd name="T49" fmla="*/ 162 h 406"/>
                <a:gd name="T50" fmla="*/ 878 w 1426"/>
                <a:gd name="T51" fmla="*/ 406 h 406"/>
                <a:gd name="T52" fmla="*/ 819 w 1426"/>
                <a:gd name="T53" fmla="*/ 406 h 406"/>
                <a:gd name="T54" fmla="*/ 1132 w 1426"/>
                <a:gd name="T55" fmla="*/ 193 h 406"/>
                <a:gd name="T56" fmla="*/ 978 w 1426"/>
                <a:gd name="T57" fmla="*/ 406 h 406"/>
                <a:gd name="T58" fmla="*/ 918 w 1426"/>
                <a:gd name="T59" fmla="*/ 406 h 406"/>
                <a:gd name="T60" fmla="*/ 1077 w 1426"/>
                <a:gd name="T61" fmla="*/ 406 h 406"/>
                <a:gd name="T62" fmla="*/ 1198 w 1426"/>
                <a:gd name="T63" fmla="*/ 226 h 406"/>
                <a:gd name="T64" fmla="*/ 1018 w 1426"/>
                <a:gd name="T65" fmla="*/ 406 h 406"/>
                <a:gd name="T66" fmla="*/ 1177 w 1426"/>
                <a:gd name="T67" fmla="*/ 406 h 406"/>
                <a:gd name="T68" fmla="*/ 1265 w 1426"/>
                <a:gd name="T69" fmla="*/ 259 h 406"/>
                <a:gd name="T70" fmla="*/ 1118 w 1426"/>
                <a:gd name="T71" fmla="*/ 406 h 406"/>
                <a:gd name="T72" fmla="*/ 1331 w 1426"/>
                <a:gd name="T73" fmla="*/ 290 h 406"/>
                <a:gd name="T74" fmla="*/ 1274 w 1426"/>
                <a:gd name="T75" fmla="*/ 406 h 406"/>
                <a:gd name="T76" fmla="*/ 1217 w 1426"/>
                <a:gd name="T77" fmla="*/ 406 h 406"/>
                <a:gd name="T78" fmla="*/ 1374 w 1426"/>
                <a:gd name="T79" fmla="*/ 406 h 406"/>
                <a:gd name="T80" fmla="*/ 1426 w 1426"/>
                <a:gd name="T81" fmla="*/ 335 h 406"/>
                <a:gd name="T82" fmla="*/ 1317 w 1426"/>
                <a:gd name="T83" fmla="*/ 406 h 406"/>
                <a:gd name="T84" fmla="*/ 1417 w 1426"/>
                <a:gd name="T85" fmla="*/ 406 h 406"/>
                <a:gd name="T86" fmla="*/ 1426 w 1426"/>
                <a:gd name="T87" fmla="*/ 406 h 406"/>
                <a:gd name="T88" fmla="*/ 1417 w 1426"/>
                <a:gd name="T89" fmla="*/ 406 h 406"/>
                <a:gd name="T90" fmla="*/ 0 w 1426"/>
                <a:gd name="T91" fmla="*/ 390 h 406"/>
                <a:gd name="T92" fmla="*/ 104 w 1426"/>
                <a:gd name="T93" fmla="*/ 28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426" h="406">
                  <a:moveTo>
                    <a:pt x="24" y="406"/>
                  </a:moveTo>
                  <a:lnTo>
                    <a:pt x="83" y="406"/>
                  </a:lnTo>
                  <a:lnTo>
                    <a:pt x="297" y="193"/>
                  </a:lnTo>
                  <a:lnTo>
                    <a:pt x="183" y="247"/>
                  </a:lnTo>
                  <a:lnTo>
                    <a:pt x="24" y="406"/>
                  </a:lnTo>
                  <a:lnTo>
                    <a:pt x="24" y="406"/>
                  </a:lnTo>
                  <a:close/>
                  <a:moveTo>
                    <a:pt x="123" y="406"/>
                  </a:moveTo>
                  <a:lnTo>
                    <a:pt x="375" y="155"/>
                  </a:lnTo>
                  <a:lnTo>
                    <a:pt x="489" y="100"/>
                  </a:lnTo>
                  <a:lnTo>
                    <a:pt x="183" y="406"/>
                  </a:lnTo>
                  <a:lnTo>
                    <a:pt x="123" y="406"/>
                  </a:lnTo>
                  <a:lnTo>
                    <a:pt x="123" y="406"/>
                  </a:lnTo>
                  <a:close/>
                  <a:moveTo>
                    <a:pt x="223" y="406"/>
                  </a:moveTo>
                  <a:lnTo>
                    <a:pt x="567" y="62"/>
                  </a:lnTo>
                  <a:lnTo>
                    <a:pt x="681" y="7"/>
                  </a:lnTo>
                  <a:lnTo>
                    <a:pt x="282" y="406"/>
                  </a:lnTo>
                  <a:lnTo>
                    <a:pt x="223" y="406"/>
                  </a:lnTo>
                  <a:lnTo>
                    <a:pt x="223" y="406"/>
                  </a:lnTo>
                  <a:close/>
                  <a:moveTo>
                    <a:pt x="323" y="406"/>
                  </a:moveTo>
                  <a:lnTo>
                    <a:pt x="382" y="406"/>
                  </a:lnTo>
                  <a:lnTo>
                    <a:pt x="769" y="19"/>
                  </a:lnTo>
                  <a:lnTo>
                    <a:pt x="728" y="0"/>
                  </a:lnTo>
                  <a:lnTo>
                    <a:pt x="323" y="406"/>
                  </a:lnTo>
                  <a:lnTo>
                    <a:pt x="323" y="406"/>
                  </a:lnTo>
                  <a:close/>
                  <a:moveTo>
                    <a:pt x="422" y="406"/>
                  </a:moveTo>
                  <a:lnTo>
                    <a:pt x="482" y="406"/>
                  </a:lnTo>
                  <a:lnTo>
                    <a:pt x="835" y="50"/>
                  </a:lnTo>
                  <a:lnTo>
                    <a:pt x="795" y="31"/>
                  </a:lnTo>
                  <a:lnTo>
                    <a:pt x="422" y="406"/>
                  </a:lnTo>
                  <a:lnTo>
                    <a:pt x="422" y="406"/>
                  </a:lnTo>
                  <a:close/>
                  <a:moveTo>
                    <a:pt x="522" y="406"/>
                  </a:moveTo>
                  <a:lnTo>
                    <a:pt x="579" y="406"/>
                  </a:lnTo>
                  <a:lnTo>
                    <a:pt x="902" y="83"/>
                  </a:lnTo>
                  <a:lnTo>
                    <a:pt x="864" y="64"/>
                  </a:lnTo>
                  <a:lnTo>
                    <a:pt x="522" y="406"/>
                  </a:lnTo>
                  <a:lnTo>
                    <a:pt x="522" y="406"/>
                  </a:lnTo>
                  <a:close/>
                  <a:moveTo>
                    <a:pt x="622" y="406"/>
                  </a:moveTo>
                  <a:lnTo>
                    <a:pt x="679" y="406"/>
                  </a:lnTo>
                  <a:lnTo>
                    <a:pt x="968" y="117"/>
                  </a:lnTo>
                  <a:lnTo>
                    <a:pt x="930" y="98"/>
                  </a:lnTo>
                  <a:lnTo>
                    <a:pt x="622" y="406"/>
                  </a:lnTo>
                  <a:lnTo>
                    <a:pt x="622" y="406"/>
                  </a:lnTo>
                  <a:close/>
                  <a:moveTo>
                    <a:pt x="719" y="406"/>
                  </a:moveTo>
                  <a:lnTo>
                    <a:pt x="997" y="128"/>
                  </a:lnTo>
                  <a:lnTo>
                    <a:pt x="1037" y="147"/>
                  </a:lnTo>
                  <a:lnTo>
                    <a:pt x="778" y="406"/>
                  </a:lnTo>
                  <a:lnTo>
                    <a:pt x="719" y="406"/>
                  </a:lnTo>
                  <a:lnTo>
                    <a:pt x="719" y="406"/>
                  </a:lnTo>
                  <a:close/>
                  <a:moveTo>
                    <a:pt x="819" y="406"/>
                  </a:moveTo>
                  <a:lnTo>
                    <a:pt x="1063" y="162"/>
                  </a:lnTo>
                  <a:lnTo>
                    <a:pt x="1103" y="181"/>
                  </a:lnTo>
                  <a:lnTo>
                    <a:pt x="878" y="406"/>
                  </a:lnTo>
                  <a:lnTo>
                    <a:pt x="819" y="406"/>
                  </a:lnTo>
                  <a:lnTo>
                    <a:pt x="819" y="406"/>
                  </a:lnTo>
                  <a:close/>
                  <a:moveTo>
                    <a:pt x="918" y="406"/>
                  </a:moveTo>
                  <a:lnTo>
                    <a:pt x="1132" y="193"/>
                  </a:lnTo>
                  <a:lnTo>
                    <a:pt x="1170" y="211"/>
                  </a:lnTo>
                  <a:lnTo>
                    <a:pt x="978" y="406"/>
                  </a:lnTo>
                  <a:lnTo>
                    <a:pt x="918" y="406"/>
                  </a:lnTo>
                  <a:lnTo>
                    <a:pt x="918" y="406"/>
                  </a:lnTo>
                  <a:close/>
                  <a:moveTo>
                    <a:pt x="1018" y="406"/>
                  </a:moveTo>
                  <a:lnTo>
                    <a:pt x="1077" y="406"/>
                  </a:lnTo>
                  <a:lnTo>
                    <a:pt x="1236" y="245"/>
                  </a:lnTo>
                  <a:lnTo>
                    <a:pt x="1198" y="226"/>
                  </a:lnTo>
                  <a:lnTo>
                    <a:pt x="1018" y="406"/>
                  </a:lnTo>
                  <a:lnTo>
                    <a:pt x="1018" y="406"/>
                  </a:lnTo>
                  <a:close/>
                  <a:moveTo>
                    <a:pt x="1118" y="406"/>
                  </a:moveTo>
                  <a:lnTo>
                    <a:pt x="1177" y="406"/>
                  </a:lnTo>
                  <a:lnTo>
                    <a:pt x="1305" y="278"/>
                  </a:lnTo>
                  <a:lnTo>
                    <a:pt x="1265" y="259"/>
                  </a:lnTo>
                  <a:lnTo>
                    <a:pt x="1118" y="406"/>
                  </a:lnTo>
                  <a:lnTo>
                    <a:pt x="1118" y="406"/>
                  </a:lnTo>
                  <a:close/>
                  <a:moveTo>
                    <a:pt x="1217" y="406"/>
                  </a:moveTo>
                  <a:lnTo>
                    <a:pt x="1331" y="290"/>
                  </a:lnTo>
                  <a:lnTo>
                    <a:pt x="1372" y="309"/>
                  </a:lnTo>
                  <a:lnTo>
                    <a:pt x="1274" y="406"/>
                  </a:lnTo>
                  <a:lnTo>
                    <a:pt x="1217" y="406"/>
                  </a:lnTo>
                  <a:lnTo>
                    <a:pt x="1217" y="406"/>
                  </a:lnTo>
                  <a:close/>
                  <a:moveTo>
                    <a:pt x="1317" y="406"/>
                  </a:moveTo>
                  <a:lnTo>
                    <a:pt x="1374" y="406"/>
                  </a:lnTo>
                  <a:lnTo>
                    <a:pt x="1426" y="354"/>
                  </a:lnTo>
                  <a:lnTo>
                    <a:pt x="1426" y="335"/>
                  </a:lnTo>
                  <a:lnTo>
                    <a:pt x="1400" y="323"/>
                  </a:lnTo>
                  <a:lnTo>
                    <a:pt x="1317" y="406"/>
                  </a:lnTo>
                  <a:lnTo>
                    <a:pt x="1317" y="406"/>
                  </a:lnTo>
                  <a:close/>
                  <a:moveTo>
                    <a:pt x="1417" y="406"/>
                  </a:moveTo>
                  <a:lnTo>
                    <a:pt x="1426" y="397"/>
                  </a:lnTo>
                  <a:lnTo>
                    <a:pt x="1426" y="406"/>
                  </a:lnTo>
                  <a:lnTo>
                    <a:pt x="1417" y="406"/>
                  </a:lnTo>
                  <a:lnTo>
                    <a:pt x="1417" y="406"/>
                  </a:lnTo>
                  <a:close/>
                  <a:moveTo>
                    <a:pt x="104" y="285"/>
                  </a:moveTo>
                  <a:lnTo>
                    <a:pt x="0" y="390"/>
                  </a:lnTo>
                  <a:lnTo>
                    <a:pt x="0" y="335"/>
                  </a:lnTo>
                  <a:lnTo>
                    <a:pt x="104" y="285"/>
                  </a:lnTo>
                  <a:close/>
                </a:path>
              </a:pathLst>
            </a:custGeom>
            <a:solidFill>
              <a:srgbClr val="BFC7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Freeform 15"/>
            <p:cNvSpPr>
              <a:spLocks noEditPoints="1"/>
            </p:cNvSpPr>
            <p:nvPr/>
          </p:nvSpPr>
          <p:spPr bwMode="auto">
            <a:xfrm>
              <a:off x="416" y="787"/>
              <a:ext cx="1492" cy="1339"/>
            </a:xfrm>
            <a:custGeom>
              <a:avLst/>
              <a:gdLst>
                <a:gd name="T0" fmla="*/ 615 w 629"/>
                <a:gd name="T1" fmla="*/ 189 h 564"/>
                <a:gd name="T2" fmla="*/ 314 w 629"/>
                <a:gd name="T3" fmla="*/ 14 h 564"/>
                <a:gd name="T4" fmla="*/ 14 w 629"/>
                <a:gd name="T5" fmla="*/ 189 h 564"/>
                <a:gd name="T6" fmla="*/ 47 w 629"/>
                <a:gd name="T7" fmla="*/ 508 h 564"/>
                <a:gd name="T8" fmla="*/ 36 w 629"/>
                <a:gd name="T9" fmla="*/ 254 h 564"/>
                <a:gd name="T10" fmla="*/ 29 w 629"/>
                <a:gd name="T11" fmla="*/ 203 h 564"/>
                <a:gd name="T12" fmla="*/ 0 w 629"/>
                <a:gd name="T13" fmla="*/ 196 h 564"/>
                <a:gd name="T14" fmla="*/ 0 w 629"/>
                <a:gd name="T15" fmla="*/ 155 h 564"/>
                <a:gd name="T16" fmla="*/ 311 w 629"/>
                <a:gd name="T17" fmla="*/ 0 h 564"/>
                <a:gd name="T18" fmla="*/ 624 w 629"/>
                <a:gd name="T19" fmla="*/ 148 h 564"/>
                <a:gd name="T20" fmla="*/ 629 w 629"/>
                <a:gd name="T21" fmla="*/ 196 h 564"/>
                <a:gd name="T22" fmla="*/ 600 w 629"/>
                <a:gd name="T23" fmla="*/ 203 h 564"/>
                <a:gd name="T24" fmla="*/ 593 w 629"/>
                <a:gd name="T25" fmla="*/ 254 h 564"/>
                <a:gd name="T26" fmla="*/ 581 w 629"/>
                <a:gd name="T27" fmla="*/ 508 h 564"/>
                <a:gd name="T28" fmla="*/ 629 w 629"/>
                <a:gd name="T29" fmla="*/ 514 h 564"/>
                <a:gd name="T30" fmla="*/ 622 w 629"/>
                <a:gd name="T31" fmla="*/ 564 h 564"/>
                <a:gd name="T32" fmla="*/ 0 w 629"/>
                <a:gd name="T33" fmla="*/ 557 h 564"/>
                <a:gd name="T34" fmla="*/ 7 w 629"/>
                <a:gd name="T35" fmla="*/ 508 h 564"/>
                <a:gd name="T36" fmla="*/ 186 w 629"/>
                <a:gd name="T37" fmla="*/ 247 h 564"/>
                <a:gd name="T38" fmla="*/ 167 w 629"/>
                <a:gd name="T39" fmla="*/ 254 h 564"/>
                <a:gd name="T40" fmla="*/ 254 w 629"/>
                <a:gd name="T41" fmla="*/ 508 h 564"/>
                <a:gd name="T42" fmla="*/ 242 w 629"/>
                <a:gd name="T43" fmla="*/ 254 h 564"/>
                <a:gd name="T44" fmla="*/ 236 w 629"/>
                <a:gd name="T45" fmla="*/ 203 h 564"/>
                <a:gd name="T46" fmla="*/ 393 w 629"/>
                <a:gd name="T47" fmla="*/ 203 h 564"/>
                <a:gd name="T48" fmla="*/ 386 w 629"/>
                <a:gd name="T49" fmla="*/ 254 h 564"/>
                <a:gd name="T50" fmla="*/ 374 w 629"/>
                <a:gd name="T51" fmla="*/ 508 h 564"/>
                <a:gd name="T52" fmla="*/ 461 w 629"/>
                <a:gd name="T53" fmla="*/ 254 h 564"/>
                <a:gd name="T54" fmla="*/ 442 w 629"/>
                <a:gd name="T55" fmla="*/ 247 h 564"/>
                <a:gd name="T56" fmla="*/ 393 w 629"/>
                <a:gd name="T57" fmla="*/ 203 h 564"/>
                <a:gd name="T58" fmla="*/ 456 w 629"/>
                <a:gd name="T59" fmla="*/ 203 h 564"/>
                <a:gd name="T60" fmla="*/ 586 w 629"/>
                <a:gd name="T61" fmla="*/ 240 h 564"/>
                <a:gd name="T62" fmla="*/ 379 w 629"/>
                <a:gd name="T63" fmla="*/ 203 h 564"/>
                <a:gd name="T64" fmla="*/ 249 w 629"/>
                <a:gd name="T65" fmla="*/ 240 h 564"/>
                <a:gd name="T66" fmla="*/ 379 w 629"/>
                <a:gd name="T67" fmla="*/ 203 h 564"/>
                <a:gd name="T68" fmla="*/ 42 w 629"/>
                <a:gd name="T69" fmla="*/ 203 h 564"/>
                <a:gd name="T70" fmla="*/ 172 w 629"/>
                <a:gd name="T71" fmla="*/ 240 h 564"/>
                <a:gd name="T72" fmla="*/ 61 w 629"/>
                <a:gd name="T73" fmla="*/ 508 h 564"/>
                <a:gd name="T74" fmla="*/ 153 w 629"/>
                <a:gd name="T75" fmla="*/ 254 h 564"/>
                <a:gd name="T76" fmla="*/ 61 w 629"/>
                <a:gd name="T77" fmla="*/ 508 h 564"/>
                <a:gd name="T78" fmla="*/ 360 w 629"/>
                <a:gd name="T79" fmla="*/ 508 h 564"/>
                <a:gd name="T80" fmla="*/ 268 w 629"/>
                <a:gd name="T81" fmla="*/ 254 h 564"/>
                <a:gd name="T82" fmla="*/ 475 w 629"/>
                <a:gd name="T83" fmla="*/ 508 h 564"/>
                <a:gd name="T84" fmla="*/ 567 w 629"/>
                <a:gd name="T85" fmla="*/ 254 h 564"/>
                <a:gd name="T86" fmla="*/ 475 w 629"/>
                <a:gd name="T87" fmla="*/ 508 h 564"/>
                <a:gd name="T88" fmla="*/ 14 w 629"/>
                <a:gd name="T89" fmla="*/ 521 h 564"/>
                <a:gd name="T90" fmla="*/ 615 w 629"/>
                <a:gd name="T91" fmla="*/ 550 h 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29" h="564">
                  <a:moveTo>
                    <a:pt x="14" y="189"/>
                  </a:moveTo>
                  <a:cubicBezTo>
                    <a:pt x="615" y="189"/>
                    <a:pt x="615" y="189"/>
                    <a:pt x="615" y="189"/>
                  </a:cubicBezTo>
                  <a:cubicBezTo>
                    <a:pt x="615" y="159"/>
                    <a:pt x="615" y="159"/>
                    <a:pt x="615" y="159"/>
                  </a:cubicBezTo>
                  <a:cubicBezTo>
                    <a:pt x="314" y="14"/>
                    <a:pt x="314" y="14"/>
                    <a:pt x="314" y="14"/>
                  </a:cubicBezTo>
                  <a:cubicBezTo>
                    <a:pt x="14" y="159"/>
                    <a:pt x="14" y="159"/>
                    <a:pt x="14" y="159"/>
                  </a:cubicBezTo>
                  <a:cubicBezTo>
                    <a:pt x="14" y="189"/>
                    <a:pt x="14" y="189"/>
                    <a:pt x="14" y="189"/>
                  </a:cubicBezTo>
                  <a:close/>
                  <a:moveTo>
                    <a:pt x="7" y="508"/>
                  </a:moveTo>
                  <a:cubicBezTo>
                    <a:pt x="47" y="508"/>
                    <a:pt x="47" y="508"/>
                    <a:pt x="47" y="508"/>
                  </a:cubicBezTo>
                  <a:cubicBezTo>
                    <a:pt x="47" y="254"/>
                    <a:pt x="47" y="254"/>
                    <a:pt x="47" y="254"/>
                  </a:cubicBezTo>
                  <a:cubicBezTo>
                    <a:pt x="36" y="254"/>
                    <a:pt x="36" y="254"/>
                    <a:pt x="36" y="254"/>
                  </a:cubicBezTo>
                  <a:cubicBezTo>
                    <a:pt x="32" y="254"/>
                    <a:pt x="29" y="250"/>
                    <a:pt x="29" y="247"/>
                  </a:cubicBezTo>
                  <a:cubicBezTo>
                    <a:pt x="29" y="203"/>
                    <a:pt x="29" y="203"/>
                    <a:pt x="29" y="203"/>
                  </a:cubicBezTo>
                  <a:cubicBezTo>
                    <a:pt x="7" y="203"/>
                    <a:pt x="7" y="203"/>
                    <a:pt x="7" y="203"/>
                  </a:cubicBezTo>
                  <a:cubicBezTo>
                    <a:pt x="3" y="203"/>
                    <a:pt x="0" y="200"/>
                    <a:pt x="0" y="196"/>
                  </a:cubicBezTo>
                  <a:cubicBezTo>
                    <a:pt x="0" y="155"/>
                    <a:pt x="0" y="155"/>
                    <a:pt x="0" y="155"/>
                  </a:cubicBezTo>
                  <a:cubicBezTo>
                    <a:pt x="0" y="155"/>
                    <a:pt x="0" y="155"/>
                    <a:pt x="0" y="155"/>
                  </a:cubicBezTo>
                  <a:cubicBezTo>
                    <a:pt x="0" y="152"/>
                    <a:pt x="1" y="150"/>
                    <a:pt x="4" y="149"/>
                  </a:cubicBezTo>
                  <a:cubicBezTo>
                    <a:pt x="311" y="0"/>
                    <a:pt x="311" y="0"/>
                    <a:pt x="311" y="0"/>
                  </a:cubicBezTo>
                  <a:cubicBezTo>
                    <a:pt x="313" y="0"/>
                    <a:pt x="315" y="0"/>
                    <a:pt x="317" y="0"/>
                  </a:cubicBezTo>
                  <a:cubicBezTo>
                    <a:pt x="624" y="148"/>
                    <a:pt x="624" y="148"/>
                    <a:pt x="624" y="148"/>
                  </a:cubicBezTo>
                  <a:cubicBezTo>
                    <a:pt x="627" y="149"/>
                    <a:pt x="629" y="152"/>
                    <a:pt x="629" y="155"/>
                  </a:cubicBezTo>
                  <a:cubicBezTo>
                    <a:pt x="629" y="196"/>
                    <a:pt x="629" y="196"/>
                    <a:pt x="629" y="196"/>
                  </a:cubicBezTo>
                  <a:cubicBezTo>
                    <a:pt x="629" y="200"/>
                    <a:pt x="625" y="203"/>
                    <a:pt x="622" y="203"/>
                  </a:cubicBezTo>
                  <a:cubicBezTo>
                    <a:pt x="600" y="203"/>
                    <a:pt x="600" y="203"/>
                    <a:pt x="600" y="203"/>
                  </a:cubicBezTo>
                  <a:cubicBezTo>
                    <a:pt x="600" y="247"/>
                    <a:pt x="600" y="247"/>
                    <a:pt x="600" y="247"/>
                  </a:cubicBezTo>
                  <a:cubicBezTo>
                    <a:pt x="600" y="250"/>
                    <a:pt x="597" y="254"/>
                    <a:pt x="593" y="254"/>
                  </a:cubicBezTo>
                  <a:cubicBezTo>
                    <a:pt x="581" y="254"/>
                    <a:pt x="581" y="254"/>
                    <a:pt x="581" y="254"/>
                  </a:cubicBezTo>
                  <a:cubicBezTo>
                    <a:pt x="581" y="508"/>
                    <a:pt x="581" y="508"/>
                    <a:pt x="581" y="508"/>
                  </a:cubicBezTo>
                  <a:cubicBezTo>
                    <a:pt x="622" y="508"/>
                    <a:pt x="622" y="508"/>
                    <a:pt x="622" y="508"/>
                  </a:cubicBezTo>
                  <a:cubicBezTo>
                    <a:pt x="625" y="508"/>
                    <a:pt x="629" y="511"/>
                    <a:pt x="629" y="514"/>
                  </a:cubicBezTo>
                  <a:cubicBezTo>
                    <a:pt x="629" y="557"/>
                    <a:pt x="629" y="557"/>
                    <a:pt x="629" y="557"/>
                  </a:cubicBezTo>
                  <a:cubicBezTo>
                    <a:pt x="629" y="561"/>
                    <a:pt x="625" y="564"/>
                    <a:pt x="622" y="564"/>
                  </a:cubicBezTo>
                  <a:cubicBezTo>
                    <a:pt x="7" y="564"/>
                    <a:pt x="7" y="564"/>
                    <a:pt x="7" y="564"/>
                  </a:cubicBezTo>
                  <a:cubicBezTo>
                    <a:pt x="3" y="564"/>
                    <a:pt x="0" y="561"/>
                    <a:pt x="0" y="557"/>
                  </a:cubicBezTo>
                  <a:cubicBezTo>
                    <a:pt x="0" y="514"/>
                    <a:pt x="0" y="514"/>
                    <a:pt x="0" y="514"/>
                  </a:cubicBezTo>
                  <a:cubicBezTo>
                    <a:pt x="0" y="511"/>
                    <a:pt x="3" y="508"/>
                    <a:pt x="7" y="508"/>
                  </a:cubicBezTo>
                  <a:close/>
                  <a:moveTo>
                    <a:pt x="186" y="203"/>
                  </a:moveTo>
                  <a:cubicBezTo>
                    <a:pt x="186" y="247"/>
                    <a:pt x="186" y="247"/>
                    <a:pt x="186" y="247"/>
                  </a:cubicBezTo>
                  <a:cubicBezTo>
                    <a:pt x="186" y="250"/>
                    <a:pt x="183" y="254"/>
                    <a:pt x="179" y="254"/>
                  </a:cubicBezTo>
                  <a:cubicBezTo>
                    <a:pt x="167" y="254"/>
                    <a:pt x="167" y="254"/>
                    <a:pt x="167" y="254"/>
                  </a:cubicBezTo>
                  <a:cubicBezTo>
                    <a:pt x="167" y="508"/>
                    <a:pt x="167" y="508"/>
                    <a:pt x="167" y="508"/>
                  </a:cubicBezTo>
                  <a:cubicBezTo>
                    <a:pt x="254" y="508"/>
                    <a:pt x="254" y="508"/>
                    <a:pt x="254" y="508"/>
                  </a:cubicBezTo>
                  <a:cubicBezTo>
                    <a:pt x="254" y="254"/>
                    <a:pt x="254" y="254"/>
                    <a:pt x="254" y="254"/>
                  </a:cubicBezTo>
                  <a:cubicBezTo>
                    <a:pt x="242" y="254"/>
                    <a:pt x="242" y="254"/>
                    <a:pt x="242" y="254"/>
                  </a:cubicBezTo>
                  <a:cubicBezTo>
                    <a:pt x="239" y="254"/>
                    <a:pt x="236" y="250"/>
                    <a:pt x="236" y="247"/>
                  </a:cubicBezTo>
                  <a:cubicBezTo>
                    <a:pt x="236" y="203"/>
                    <a:pt x="236" y="203"/>
                    <a:pt x="236" y="203"/>
                  </a:cubicBezTo>
                  <a:cubicBezTo>
                    <a:pt x="186" y="203"/>
                    <a:pt x="186" y="203"/>
                    <a:pt x="186" y="203"/>
                  </a:cubicBezTo>
                  <a:close/>
                  <a:moveTo>
                    <a:pt x="393" y="203"/>
                  </a:moveTo>
                  <a:cubicBezTo>
                    <a:pt x="393" y="247"/>
                    <a:pt x="393" y="247"/>
                    <a:pt x="393" y="247"/>
                  </a:cubicBezTo>
                  <a:cubicBezTo>
                    <a:pt x="393" y="250"/>
                    <a:pt x="390" y="254"/>
                    <a:pt x="386" y="254"/>
                  </a:cubicBezTo>
                  <a:cubicBezTo>
                    <a:pt x="374" y="254"/>
                    <a:pt x="374" y="254"/>
                    <a:pt x="374" y="254"/>
                  </a:cubicBezTo>
                  <a:cubicBezTo>
                    <a:pt x="374" y="508"/>
                    <a:pt x="374" y="508"/>
                    <a:pt x="374" y="508"/>
                  </a:cubicBezTo>
                  <a:cubicBezTo>
                    <a:pt x="461" y="508"/>
                    <a:pt x="461" y="508"/>
                    <a:pt x="461" y="508"/>
                  </a:cubicBezTo>
                  <a:cubicBezTo>
                    <a:pt x="461" y="254"/>
                    <a:pt x="461" y="254"/>
                    <a:pt x="461" y="254"/>
                  </a:cubicBezTo>
                  <a:cubicBezTo>
                    <a:pt x="449" y="254"/>
                    <a:pt x="449" y="254"/>
                    <a:pt x="449" y="254"/>
                  </a:cubicBezTo>
                  <a:cubicBezTo>
                    <a:pt x="445" y="254"/>
                    <a:pt x="442" y="250"/>
                    <a:pt x="442" y="247"/>
                  </a:cubicBezTo>
                  <a:cubicBezTo>
                    <a:pt x="442" y="203"/>
                    <a:pt x="442" y="203"/>
                    <a:pt x="442" y="203"/>
                  </a:cubicBezTo>
                  <a:cubicBezTo>
                    <a:pt x="393" y="203"/>
                    <a:pt x="393" y="203"/>
                    <a:pt x="393" y="203"/>
                  </a:cubicBezTo>
                  <a:close/>
                  <a:moveTo>
                    <a:pt x="586" y="203"/>
                  </a:moveTo>
                  <a:cubicBezTo>
                    <a:pt x="456" y="203"/>
                    <a:pt x="456" y="203"/>
                    <a:pt x="456" y="203"/>
                  </a:cubicBezTo>
                  <a:cubicBezTo>
                    <a:pt x="456" y="240"/>
                    <a:pt x="456" y="240"/>
                    <a:pt x="456" y="240"/>
                  </a:cubicBezTo>
                  <a:cubicBezTo>
                    <a:pt x="586" y="240"/>
                    <a:pt x="586" y="240"/>
                    <a:pt x="586" y="240"/>
                  </a:cubicBezTo>
                  <a:cubicBezTo>
                    <a:pt x="586" y="203"/>
                    <a:pt x="586" y="203"/>
                    <a:pt x="586" y="203"/>
                  </a:cubicBezTo>
                  <a:close/>
                  <a:moveTo>
                    <a:pt x="379" y="203"/>
                  </a:moveTo>
                  <a:cubicBezTo>
                    <a:pt x="249" y="203"/>
                    <a:pt x="249" y="203"/>
                    <a:pt x="249" y="203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379" y="240"/>
                    <a:pt x="379" y="240"/>
                    <a:pt x="379" y="240"/>
                  </a:cubicBezTo>
                  <a:cubicBezTo>
                    <a:pt x="379" y="203"/>
                    <a:pt x="379" y="203"/>
                    <a:pt x="379" y="203"/>
                  </a:cubicBezTo>
                  <a:close/>
                  <a:moveTo>
                    <a:pt x="172" y="203"/>
                  </a:moveTo>
                  <a:cubicBezTo>
                    <a:pt x="42" y="203"/>
                    <a:pt x="42" y="203"/>
                    <a:pt x="42" y="203"/>
                  </a:cubicBezTo>
                  <a:cubicBezTo>
                    <a:pt x="42" y="240"/>
                    <a:pt x="42" y="240"/>
                    <a:pt x="42" y="240"/>
                  </a:cubicBezTo>
                  <a:cubicBezTo>
                    <a:pt x="172" y="240"/>
                    <a:pt x="172" y="240"/>
                    <a:pt x="172" y="240"/>
                  </a:cubicBezTo>
                  <a:cubicBezTo>
                    <a:pt x="172" y="203"/>
                    <a:pt x="172" y="203"/>
                    <a:pt x="172" y="203"/>
                  </a:cubicBezTo>
                  <a:close/>
                  <a:moveTo>
                    <a:pt x="61" y="508"/>
                  </a:moveTo>
                  <a:cubicBezTo>
                    <a:pt x="153" y="508"/>
                    <a:pt x="153" y="508"/>
                    <a:pt x="153" y="508"/>
                  </a:cubicBezTo>
                  <a:cubicBezTo>
                    <a:pt x="153" y="254"/>
                    <a:pt x="153" y="254"/>
                    <a:pt x="153" y="254"/>
                  </a:cubicBezTo>
                  <a:cubicBezTo>
                    <a:pt x="61" y="254"/>
                    <a:pt x="61" y="254"/>
                    <a:pt x="61" y="254"/>
                  </a:cubicBezTo>
                  <a:cubicBezTo>
                    <a:pt x="61" y="508"/>
                    <a:pt x="61" y="508"/>
                    <a:pt x="61" y="508"/>
                  </a:cubicBezTo>
                  <a:close/>
                  <a:moveTo>
                    <a:pt x="268" y="508"/>
                  </a:moveTo>
                  <a:cubicBezTo>
                    <a:pt x="360" y="508"/>
                    <a:pt x="360" y="508"/>
                    <a:pt x="360" y="508"/>
                  </a:cubicBezTo>
                  <a:cubicBezTo>
                    <a:pt x="360" y="254"/>
                    <a:pt x="360" y="254"/>
                    <a:pt x="360" y="254"/>
                  </a:cubicBezTo>
                  <a:cubicBezTo>
                    <a:pt x="268" y="254"/>
                    <a:pt x="268" y="254"/>
                    <a:pt x="268" y="254"/>
                  </a:cubicBezTo>
                  <a:cubicBezTo>
                    <a:pt x="268" y="508"/>
                    <a:pt x="268" y="508"/>
                    <a:pt x="268" y="508"/>
                  </a:cubicBezTo>
                  <a:close/>
                  <a:moveTo>
                    <a:pt x="475" y="508"/>
                  </a:moveTo>
                  <a:cubicBezTo>
                    <a:pt x="567" y="508"/>
                    <a:pt x="567" y="508"/>
                    <a:pt x="567" y="508"/>
                  </a:cubicBezTo>
                  <a:cubicBezTo>
                    <a:pt x="567" y="254"/>
                    <a:pt x="567" y="254"/>
                    <a:pt x="567" y="254"/>
                  </a:cubicBezTo>
                  <a:cubicBezTo>
                    <a:pt x="475" y="254"/>
                    <a:pt x="475" y="254"/>
                    <a:pt x="475" y="254"/>
                  </a:cubicBezTo>
                  <a:cubicBezTo>
                    <a:pt x="475" y="508"/>
                    <a:pt x="475" y="508"/>
                    <a:pt x="475" y="508"/>
                  </a:cubicBezTo>
                  <a:close/>
                  <a:moveTo>
                    <a:pt x="615" y="521"/>
                  </a:moveTo>
                  <a:cubicBezTo>
                    <a:pt x="14" y="521"/>
                    <a:pt x="14" y="521"/>
                    <a:pt x="14" y="521"/>
                  </a:cubicBezTo>
                  <a:cubicBezTo>
                    <a:pt x="14" y="550"/>
                    <a:pt x="14" y="550"/>
                    <a:pt x="14" y="550"/>
                  </a:cubicBezTo>
                  <a:cubicBezTo>
                    <a:pt x="615" y="550"/>
                    <a:pt x="615" y="550"/>
                    <a:pt x="615" y="550"/>
                  </a:cubicBezTo>
                  <a:lnTo>
                    <a:pt x="615" y="521"/>
                  </a:ln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42" name="矩形 41"/>
          <p:cNvSpPr/>
          <p:nvPr/>
        </p:nvSpPr>
        <p:spPr>
          <a:xfrm>
            <a:off x="736745" y="2393575"/>
            <a:ext cx="4100578" cy="552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51435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50" b="0" i="0" u="none" strike="noStrike" kern="0" cap="none" spc="0" normalizeH="0" baseline="0" noProof="0">
                <a:ln>
                  <a:noFill/>
                </a:ln>
                <a:solidFill>
                  <a:srgbClr val="403E3B"/>
                </a:solidFill>
                <a:effectLst/>
                <a:uLnTx/>
                <a:uFillTx/>
              </a:rPr>
              <a:t>Lorem ipsum dolor sit amet, consectetur adipiscing elit. Donec luctus nibh sit amet sem vulputate venenatis bibendum orci pulvinar. </a:t>
            </a:r>
          </a:p>
        </p:txBody>
      </p:sp>
      <p:sp>
        <p:nvSpPr>
          <p:cNvPr id="43" name="文本框 6"/>
          <p:cNvSpPr txBox="1">
            <a:spLocks noChangeArrowheads="1"/>
          </p:cNvSpPr>
          <p:nvPr/>
        </p:nvSpPr>
        <p:spPr bwMode="auto">
          <a:xfrm>
            <a:off x="736745" y="2085798"/>
            <a:ext cx="273344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400" b="1">
                <a:solidFill>
                  <a:srgbClr val="403E3B"/>
                </a:solidFill>
                <a:latin typeface="方正兰亭黑_GBK"/>
                <a:ea typeface="方正兰亭黑_GBK"/>
              </a:rPr>
              <a:t>COMPANY INTRODUCTION</a:t>
            </a:r>
          </a:p>
        </p:txBody>
      </p:sp>
      <p:grpSp>
        <p:nvGrpSpPr>
          <p:cNvPr id="44" name="그룹 10"/>
          <p:cNvGrpSpPr/>
          <p:nvPr/>
        </p:nvGrpSpPr>
        <p:grpSpPr>
          <a:xfrm>
            <a:off x="4849289" y="3589459"/>
            <a:ext cx="5066643" cy="232259"/>
            <a:chOff x="-304902" y="5954171"/>
            <a:chExt cx="5573307" cy="232259"/>
          </a:xfrm>
        </p:grpSpPr>
        <p:cxnSp>
          <p:nvCxnSpPr>
            <p:cNvPr id="45" name="직선 연결선 50"/>
            <p:cNvCxnSpPr/>
            <p:nvPr/>
          </p:nvCxnSpPr>
          <p:spPr>
            <a:xfrm>
              <a:off x="1398649" y="5954171"/>
              <a:ext cx="3698284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직선 연결선 67"/>
            <p:cNvCxnSpPr/>
            <p:nvPr/>
          </p:nvCxnSpPr>
          <p:spPr>
            <a:xfrm>
              <a:off x="5079898" y="6101763"/>
              <a:ext cx="188507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직선 연결선 68"/>
            <p:cNvCxnSpPr/>
            <p:nvPr/>
          </p:nvCxnSpPr>
          <p:spPr>
            <a:xfrm>
              <a:off x="844124" y="5954171"/>
              <a:ext cx="219783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직선 연결선 69"/>
            <p:cNvCxnSpPr/>
            <p:nvPr/>
          </p:nvCxnSpPr>
          <p:spPr>
            <a:xfrm>
              <a:off x="3335765" y="6101763"/>
              <a:ext cx="939902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직선 연결선 70"/>
            <p:cNvCxnSpPr/>
            <p:nvPr/>
          </p:nvCxnSpPr>
          <p:spPr>
            <a:xfrm>
              <a:off x="50698" y="6101763"/>
              <a:ext cx="1532569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직선 연결선 71"/>
            <p:cNvCxnSpPr/>
            <p:nvPr/>
          </p:nvCxnSpPr>
          <p:spPr>
            <a:xfrm>
              <a:off x="-304902" y="6101763"/>
              <a:ext cx="188507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직선 연결선 72"/>
            <p:cNvCxnSpPr/>
            <p:nvPr/>
          </p:nvCxnSpPr>
          <p:spPr>
            <a:xfrm>
              <a:off x="712334" y="6186430"/>
              <a:ext cx="786451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직선 연결선 73"/>
            <p:cNvCxnSpPr/>
            <p:nvPr/>
          </p:nvCxnSpPr>
          <p:spPr>
            <a:xfrm>
              <a:off x="4275754" y="6186430"/>
              <a:ext cx="155595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矩形 52"/>
          <p:cNvSpPr/>
          <p:nvPr/>
        </p:nvSpPr>
        <p:spPr>
          <a:xfrm>
            <a:off x="736745" y="2964435"/>
            <a:ext cx="4100578" cy="552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51435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50" b="0" i="0" u="none" strike="noStrike" kern="0" cap="none" spc="0" normalizeH="0" baseline="0" noProof="0">
                <a:ln>
                  <a:noFill/>
                </a:ln>
                <a:solidFill>
                  <a:srgbClr val="403E3B"/>
                </a:solidFill>
                <a:effectLst/>
                <a:uLnTx/>
                <a:uFillTx/>
              </a:rPr>
              <a:t>Lorem ipsum dolor sit amet, consectetur adipiscing elit. Donec luctus nibh sit amet sem vulputate venenatis bibendum orci pulvinar. </a:t>
            </a:r>
          </a:p>
        </p:txBody>
      </p:sp>
      <p:sp>
        <p:nvSpPr>
          <p:cNvPr id="54" name="矩形 53"/>
          <p:cNvSpPr/>
          <p:nvPr/>
        </p:nvSpPr>
        <p:spPr>
          <a:xfrm>
            <a:off x="736745" y="3571465"/>
            <a:ext cx="4100578" cy="552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51435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50" b="0" i="0" u="none" strike="noStrike" kern="0" cap="none" spc="0" normalizeH="0" baseline="0" noProof="0">
                <a:ln>
                  <a:noFill/>
                </a:ln>
                <a:solidFill>
                  <a:srgbClr val="403E3B"/>
                </a:solidFill>
                <a:effectLst/>
                <a:uLnTx/>
                <a:uFillTx/>
              </a:rPr>
              <a:t>Lorem ipsum dolor sit amet, consectetur adipiscing elit. Donec luctus nibh sit amet sem vulputate venenatis bibendum orci pulvinar. </a:t>
            </a:r>
          </a:p>
        </p:txBody>
      </p:sp>
      <p:sp>
        <p:nvSpPr>
          <p:cNvPr id="5" name="椭圆 4"/>
          <p:cNvSpPr/>
          <p:nvPr/>
        </p:nvSpPr>
        <p:spPr>
          <a:xfrm>
            <a:off x="502789" y="2548969"/>
            <a:ext cx="202019" cy="202019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403E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椭圆 55"/>
          <p:cNvSpPr/>
          <p:nvPr/>
        </p:nvSpPr>
        <p:spPr>
          <a:xfrm>
            <a:off x="500182" y="3194002"/>
            <a:ext cx="202019" cy="202019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403E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椭圆 56"/>
          <p:cNvSpPr/>
          <p:nvPr/>
        </p:nvSpPr>
        <p:spPr>
          <a:xfrm>
            <a:off x="502697" y="3815280"/>
            <a:ext cx="202019" cy="202019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403E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文本框 5"/>
          <p:cNvSpPr txBox="1">
            <a:spLocks noChangeArrowheads="1"/>
          </p:cNvSpPr>
          <p:nvPr/>
        </p:nvSpPr>
        <p:spPr bwMode="auto">
          <a:xfrm>
            <a:off x="323850" y="275621"/>
            <a:ext cx="172996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600">
                <a:solidFill>
                  <a:schemeClr val="accent1"/>
                </a:solidFill>
                <a:latin typeface="方正兰亭黑_GBK"/>
                <a:ea typeface="方正兰亭黑_GBK"/>
              </a:rPr>
              <a:t>01.</a:t>
            </a:r>
            <a:r>
              <a:rPr lang="zh-CN" altLang="en-US" sz="1600">
                <a:solidFill>
                  <a:schemeClr val="accent1"/>
                </a:solidFill>
                <a:latin typeface="方正兰亭黑_GBK"/>
                <a:ea typeface="方正兰亭黑_GBK"/>
              </a:rPr>
              <a:t>公司企业介绍</a:t>
            </a:r>
          </a:p>
        </p:txBody>
      </p:sp>
      <p:sp>
        <p:nvSpPr>
          <p:cNvPr id="109" name="文本框 6"/>
          <p:cNvSpPr txBox="1">
            <a:spLocks noChangeArrowheads="1"/>
          </p:cNvSpPr>
          <p:nvPr/>
        </p:nvSpPr>
        <p:spPr bwMode="auto">
          <a:xfrm>
            <a:off x="323850" y="523935"/>
            <a:ext cx="5423114" cy="552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05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方正兰亭黑_GBK"/>
              </a:rPr>
              <a:t>Lorem ipsum dolor sit amet, consectetur adipiscing elit. Donec luctus nibh sit amet sem vulputate venenatis bibendum orci pulvinar</a:t>
            </a:r>
          </a:p>
        </p:txBody>
      </p:sp>
      <p:cxnSp>
        <p:nvCxnSpPr>
          <p:cNvPr id="11" name="직선 연결선 270"/>
          <p:cNvCxnSpPr/>
          <p:nvPr/>
        </p:nvCxnSpPr>
        <p:spPr>
          <a:xfrm>
            <a:off x="7811844" y="842290"/>
            <a:ext cx="1152894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12" name="직선 연결선 295"/>
          <p:cNvCxnSpPr/>
          <p:nvPr/>
        </p:nvCxnSpPr>
        <p:spPr>
          <a:xfrm>
            <a:off x="7968018" y="923418"/>
            <a:ext cx="128753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13" name="직선 연결선 296"/>
          <p:cNvCxnSpPr/>
          <p:nvPr/>
        </p:nvCxnSpPr>
        <p:spPr>
          <a:xfrm>
            <a:off x="7488533" y="1072425"/>
            <a:ext cx="404084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14" name="직선 연결선 309"/>
          <p:cNvCxnSpPr/>
          <p:nvPr/>
        </p:nvCxnSpPr>
        <p:spPr>
          <a:xfrm>
            <a:off x="8913637" y="923418"/>
            <a:ext cx="128753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grpSp>
        <p:nvGrpSpPr>
          <p:cNvPr id="15" name="Group 4"/>
          <p:cNvGrpSpPr>
            <a:grpSpLocks noChangeAspect="1"/>
          </p:cNvGrpSpPr>
          <p:nvPr/>
        </p:nvGrpSpPr>
        <p:grpSpPr bwMode="auto">
          <a:xfrm>
            <a:off x="8096771" y="294320"/>
            <a:ext cx="610584" cy="547970"/>
            <a:chOff x="416" y="787"/>
            <a:chExt cx="1492" cy="1339"/>
          </a:xfrm>
        </p:grpSpPr>
        <p:sp>
          <p:nvSpPr>
            <p:cNvPr id="16" name="Freeform 5"/>
            <p:cNvSpPr>
              <a:spLocks noEditPoints="1"/>
            </p:cNvSpPr>
            <p:nvPr/>
          </p:nvSpPr>
          <p:spPr bwMode="auto">
            <a:xfrm>
              <a:off x="449" y="2024"/>
              <a:ext cx="1426" cy="69"/>
            </a:xfrm>
            <a:custGeom>
              <a:avLst/>
              <a:gdLst>
                <a:gd name="T0" fmla="*/ 1421 w 1426"/>
                <a:gd name="T1" fmla="*/ 0 h 69"/>
                <a:gd name="T2" fmla="*/ 1410 w 1426"/>
                <a:gd name="T3" fmla="*/ 69 h 69"/>
                <a:gd name="T4" fmla="*/ 1426 w 1426"/>
                <a:gd name="T5" fmla="*/ 0 h 69"/>
                <a:gd name="T6" fmla="*/ 1381 w 1426"/>
                <a:gd name="T7" fmla="*/ 0 h 69"/>
                <a:gd name="T8" fmla="*/ 1253 w 1426"/>
                <a:gd name="T9" fmla="*/ 69 h 69"/>
                <a:gd name="T10" fmla="*/ 1381 w 1426"/>
                <a:gd name="T11" fmla="*/ 0 h 69"/>
                <a:gd name="T12" fmla="*/ 1281 w 1426"/>
                <a:gd name="T13" fmla="*/ 0 h 69"/>
                <a:gd name="T14" fmla="*/ 1153 w 1426"/>
                <a:gd name="T15" fmla="*/ 69 h 69"/>
                <a:gd name="T16" fmla="*/ 1281 w 1426"/>
                <a:gd name="T17" fmla="*/ 0 h 69"/>
                <a:gd name="T18" fmla="*/ 1182 w 1426"/>
                <a:gd name="T19" fmla="*/ 0 h 69"/>
                <a:gd name="T20" fmla="*/ 1054 w 1426"/>
                <a:gd name="T21" fmla="*/ 69 h 69"/>
                <a:gd name="T22" fmla="*/ 1182 w 1426"/>
                <a:gd name="T23" fmla="*/ 0 h 69"/>
                <a:gd name="T24" fmla="*/ 1082 w 1426"/>
                <a:gd name="T25" fmla="*/ 0 h 69"/>
                <a:gd name="T26" fmla="*/ 954 w 1426"/>
                <a:gd name="T27" fmla="*/ 69 h 69"/>
                <a:gd name="T28" fmla="*/ 1082 w 1426"/>
                <a:gd name="T29" fmla="*/ 0 h 69"/>
                <a:gd name="T30" fmla="*/ 982 w 1426"/>
                <a:gd name="T31" fmla="*/ 0 h 69"/>
                <a:gd name="T32" fmla="*/ 857 w 1426"/>
                <a:gd name="T33" fmla="*/ 69 h 69"/>
                <a:gd name="T34" fmla="*/ 982 w 1426"/>
                <a:gd name="T35" fmla="*/ 0 h 69"/>
                <a:gd name="T36" fmla="*/ 883 w 1426"/>
                <a:gd name="T37" fmla="*/ 0 h 69"/>
                <a:gd name="T38" fmla="*/ 757 w 1426"/>
                <a:gd name="T39" fmla="*/ 69 h 69"/>
                <a:gd name="T40" fmla="*/ 883 w 1426"/>
                <a:gd name="T41" fmla="*/ 0 h 69"/>
                <a:gd name="T42" fmla="*/ 783 w 1426"/>
                <a:gd name="T43" fmla="*/ 0 h 69"/>
                <a:gd name="T44" fmla="*/ 657 w 1426"/>
                <a:gd name="T45" fmla="*/ 69 h 69"/>
                <a:gd name="T46" fmla="*/ 783 w 1426"/>
                <a:gd name="T47" fmla="*/ 0 h 69"/>
                <a:gd name="T48" fmla="*/ 686 w 1426"/>
                <a:gd name="T49" fmla="*/ 0 h 69"/>
                <a:gd name="T50" fmla="*/ 558 w 1426"/>
                <a:gd name="T51" fmla="*/ 69 h 69"/>
                <a:gd name="T52" fmla="*/ 686 w 1426"/>
                <a:gd name="T53" fmla="*/ 0 h 69"/>
                <a:gd name="T54" fmla="*/ 586 w 1426"/>
                <a:gd name="T55" fmla="*/ 0 h 69"/>
                <a:gd name="T56" fmla="*/ 458 w 1426"/>
                <a:gd name="T57" fmla="*/ 69 h 69"/>
                <a:gd name="T58" fmla="*/ 586 w 1426"/>
                <a:gd name="T59" fmla="*/ 0 h 69"/>
                <a:gd name="T60" fmla="*/ 486 w 1426"/>
                <a:gd name="T61" fmla="*/ 0 h 69"/>
                <a:gd name="T62" fmla="*/ 358 w 1426"/>
                <a:gd name="T63" fmla="*/ 69 h 69"/>
                <a:gd name="T64" fmla="*/ 486 w 1426"/>
                <a:gd name="T65" fmla="*/ 0 h 69"/>
                <a:gd name="T66" fmla="*/ 387 w 1426"/>
                <a:gd name="T67" fmla="*/ 0 h 69"/>
                <a:gd name="T68" fmla="*/ 259 w 1426"/>
                <a:gd name="T69" fmla="*/ 69 h 69"/>
                <a:gd name="T70" fmla="*/ 387 w 1426"/>
                <a:gd name="T71" fmla="*/ 0 h 69"/>
                <a:gd name="T72" fmla="*/ 287 w 1426"/>
                <a:gd name="T73" fmla="*/ 0 h 69"/>
                <a:gd name="T74" fmla="*/ 159 w 1426"/>
                <a:gd name="T75" fmla="*/ 69 h 69"/>
                <a:gd name="T76" fmla="*/ 287 w 1426"/>
                <a:gd name="T77" fmla="*/ 0 h 69"/>
                <a:gd name="T78" fmla="*/ 187 w 1426"/>
                <a:gd name="T79" fmla="*/ 0 h 69"/>
                <a:gd name="T80" fmla="*/ 62 w 1426"/>
                <a:gd name="T81" fmla="*/ 69 h 69"/>
                <a:gd name="T82" fmla="*/ 187 w 1426"/>
                <a:gd name="T83" fmla="*/ 0 h 69"/>
                <a:gd name="T84" fmla="*/ 88 w 1426"/>
                <a:gd name="T85" fmla="*/ 0 h 69"/>
                <a:gd name="T86" fmla="*/ 0 w 1426"/>
                <a:gd name="T87" fmla="*/ 31 h 69"/>
                <a:gd name="T88" fmla="*/ 19 w 1426"/>
                <a:gd name="T89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26" h="69">
                  <a:moveTo>
                    <a:pt x="1426" y="0"/>
                  </a:moveTo>
                  <a:lnTo>
                    <a:pt x="1421" y="0"/>
                  </a:lnTo>
                  <a:lnTo>
                    <a:pt x="1353" y="69"/>
                  </a:lnTo>
                  <a:lnTo>
                    <a:pt x="1410" y="69"/>
                  </a:lnTo>
                  <a:lnTo>
                    <a:pt x="1426" y="55"/>
                  </a:lnTo>
                  <a:lnTo>
                    <a:pt x="1426" y="0"/>
                  </a:lnTo>
                  <a:lnTo>
                    <a:pt x="1426" y="0"/>
                  </a:lnTo>
                  <a:close/>
                  <a:moveTo>
                    <a:pt x="1381" y="0"/>
                  </a:moveTo>
                  <a:lnTo>
                    <a:pt x="1312" y="69"/>
                  </a:lnTo>
                  <a:lnTo>
                    <a:pt x="1253" y="69"/>
                  </a:lnTo>
                  <a:lnTo>
                    <a:pt x="1322" y="0"/>
                  </a:lnTo>
                  <a:lnTo>
                    <a:pt x="1381" y="0"/>
                  </a:lnTo>
                  <a:lnTo>
                    <a:pt x="1381" y="0"/>
                  </a:lnTo>
                  <a:close/>
                  <a:moveTo>
                    <a:pt x="1281" y="0"/>
                  </a:moveTo>
                  <a:lnTo>
                    <a:pt x="1222" y="0"/>
                  </a:lnTo>
                  <a:lnTo>
                    <a:pt x="1153" y="69"/>
                  </a:lnTo>
                  <a:lnTo>
                    <a:pt x="1213" y="69"/>
                  </a:lnTo>
                  <a:lnTo>
                    <a:pt x="1281" y="0"/>
                  </a:lnTo>
                  <a:lnTo>
                    <a:pt x="1281" y="0"/>
                  </a:lnTo>
                  <a:close/>
                  <a:moveTo>
                    <a:pt x="1182" y="0"/>
                  </a:moveTo>
                  <a:lnTo>
                    <a:pt x="1113" y="69"/>
                  </a:lnTo>
                  <a:lnTo>
                    <a:pt x="1054" y="69"/>
                  </a:lnTo>
                  <a:lnTo>
                    <a:pt x="1122" y="0"/>
                  </a:lnTo>
                  <a:lnTo>
                    <a:pt x="1182" y="0"/>
                  </a:lnTo>
                  <a:lnTo>
                    <a:pt x="1182" y="0"/>
                  </a:lnTo>
                  <a:close/>
                  <a:moveTo>
                    <a:pt x="1082" y="0"/>
                  </a:moveTo>
                  <a:lnTo>
                    <a:pt x="1023" y="0"/>
                  </a:lnTo>
                  <a:lnTo>
                    <a:pt x="954" y="69"/>
                  </a:lnTo>
                  <a:lnTo>
                    <a:pt x="1013" y="69"/>
                  </a:lnTo>
                  <a:lnTo>
                    <a:pt x="1082" y="0"/>
                  </a:lnTo>
                  <a:lnTo>
                    <a:pt x="1082" y="0"/>
                  </a:lnTo>
                  <a:close/>
                  <a:moveTo>
                    <a:pt x="982" y="0"/>
                  </a:moveTo>
                  <a:lnTo>
                    <a:pt x="914" y="69"/>
                  </a:lnTo>
                  <a:lnTo>
                    <a:pt x="857" y="69"/>
                  </a:lnTo>
                  <a:lnTo>
                    <a:pt x="923" y="0"/>
                  </a:lnTo>
                  <a:lnTo>
                    <a:pt x="982" y="0"/>
                  </a:lnTo>
                  <a:lnTo>
                    <a:pt x="982" y="0"/>
                  </a:lnTo>
                  <a:close/>
                  <a:moveTo>
                    <a:pt x="883" y="0"/>
                  </a:moveTo>
                  <a:lnTo>
                    <a:pt x="826" y="0"/>
                  </a:lnTo>
                  <a:lnTo>
                    <a:pt x="757" y="69"/>
                  </a:lnTo>
                  <a:lnTo>
                    <a:pt x="814" y="69"/>
                  </a:lnTo>
                  <a:lnTo>
                    <a:pt x="883" y="0"/>
                  </a:lnTo>
                  <a:lnTo>
                    <a:pt x="883" y="0"/>
                  </a:lnTo>
                  <a:close/>
                  <a:moveTo>
                    <a:pt x="783" y="0"/>
                  </a:moveTo>
                  <a:lnTo>
                    <a:pt x="714" y="69"/>
                  </a:lnTo>
                  <a:lnTo>
                    <a:pt x="657" y="69"/>
                  </a:lnTo>
                  <a:lnTo>
                    <a:pt x="726" y="0"/>
                  </a:lnTo>
                  <a:lnTo>
                    <a:pt x="783" y="0"/>
                  </a:lnTo>
                  <a:lnTo>
                    <a:pt x="783" y="0"/>
                  </a:lnTo>
                  <a:close/>
                  <a:moveTo>
                    <a:pt x="686" y="0"/>
                  </a:moveTo>
                  <a:lnTo>
                    <a:pt x="626" y="0"/>
                  </a:lnTo>
                  <a:lnTo>
                    <a:pt x="558" y="69"/>
                  </a:lnTo>
                  <a:lnTo>
                    <a:pt x="617" y="69"/>
                  </a:lnTo>
                  <a:lnTo>
                    <a:pt x="686" y="0"/>
                  </a:lnTo>
                  <a:lnTo>
                    <a:pt x="686" y="0"/>
                  </a:lnTo>
                  <a:close/>
                  <a:moveTo>
                    <a:pt x="586" y="0"/>
                  </a:moveTo>
                  <a:lnTo>
                    <a:pt x="517" y="69"/>
                  </a:lnTo>
                  <a:lnTo>
                    <a:pt x="458" y="69"/>
                  </a:lnTo>
                  <a:lnTo>
                    <a:pt x="527" y="0"/>
                  </a:lnTo>
                  <a:lnTo>
                    <a:pt x="586" y="0"/>
                  </a:lnTo>
                  <a:lnTo>
                    <a:pt x="586" y="0"/>
                  </a:lnTo>
                  <a:close/>
                  <a:moveTo>
                    <a:pt x="486" y="0"/>
                  </a:moveTo>
                  <a:lnTo>
                    <a:pt x="427" y="0"/>
                  </a:lnTo>
                  <a:lnTo>
                    <a:pt x="358" y="69"/>
                  </a:lnTo>
                  <a:lnTo>
                    <a:pt x="418" y="69"/>
                  </a:lnTo>
                  <a:lnTo>
                    <a:pt x="486" y="0"/>
                  </a:lnTo>
                  <a:lnTo>
                    <a:pt x="486" y="0"/>
                  </a:lnTo>
                  <a:close/>
                  <a:moveTo>
                    <a:pt x="387" y="0"/>
                  </a:moveTo>
                  <a:lnTo>
                    <a:pt x="318" y="69"/>
                  </a:lnTo>
                  <a:lnTo>
                    <a:pt x="259" y="69"/>
                  </a:lnTo>
                  <a:lnTo>
                    <a:pt x="327" y="0"/>
                  </a:lnTo>
                  <a:lnTo>
                    <a:pt x="387" y="0"/>
                  </a:lnTo>
                  <a:lnTo>
                    <a:pt x="387" y="0"/>
                  </a:lnTo>
                  <a:close/>
                  <a:moveTo>
                    <a:pt x="287" y="0"/>
                  </a:moveTo>
                  <a:lnTo>
                    <a:pt x="228" y="0"/>
                  </a:lnTo>
                  <a:lnTo>
                    <a:pt x="159" y="69"/>
                  </a:lnTo>
                  <a:lnTo>
                    <a:pt x="218" y="69"/>
                  </a:lnTo>
                  <a:lnTo>
                    <a:pt x="287" y="0"/>
                  </a:lnTo>
                  <a:lnTo>
                    <a:pt x="287" y="0"/>
                  </a:lnTo>
                  <a:close/>
                  <a:moveTo>
                    <a:pt x="187" y="0"/>
                  </a:moveTo>
                  <a:lnTo>
                    <a:pt x="119" y="69"/>
                  </a:lnTo>
                  <a:lnTo>
                    <a:pt x="62" y="69"/>
                  </a:lnTo>
                  <a:lnTo>
                    <a:pt x="130" y="0"/>
                  </a:lnTo>
                  <a:lnTo>
                    <a:pt x="187" y="0"/>
                  </a:lnTo>
                  <a:lnTo>
                    <a:pt x="187" y="0"/>
                  </a:lnTo>
                  <a:close/>
                  <a:moveTo>
                    <a:pt x="88" y="0"/>
                  </a:moveTo>
                  <a:lnTo>
                    <a:pt x="31" y="0"/>
                  </a:lnTo>
                  <a:lnTo>
                    <a:pt x="0" y="31"/>
                  </a:lnTo>
                  <a:lnTo>
                    <a:pt x="0" y="69"/>
                  </a:lnTo>
                  <a:lnTo>
                    <a:pt x="19" y="69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BFC7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6"/>
            <p:cNvSpPr>
              <a:spLocks noEditPoints="1"/>
            </p:cNvSpPr>
            <p:nvPr/>
          </p:nvSpPr>
          <p:spPr bwMode="auto">
            <a:xfrm>
              <a:off x="1543" y="1390"/>
              <a:ext cx="218" cy="604"/>
            </a:xfrm>
            <a:custGeom>
              <a:avLst/>
              <a:gdLst>
                <a:gd name="T0" fmla="*/ 0 w 218"/>
                <a:gd name="T1" fmla="*/ 604 h 604"/>
                <a:gd name="T2" fmla="*/ 21 w 218"/>
                <a:gd name="T3" fmla="*/ 604 h 604"/>
                <a:gd name="T4" fmla="*/ 218 w 218"/>
                <a:gd name="T5" fmla="*/ 404 h 604"/>
                <a:gd name="T6" fmla="*/ 218 w 218"/>
                <a:gd name="T7" fmla="*/ 347 h 604"/>
                <a:gd name="T8" fmla="*/ 0 w 218"/>
                <a:gd name="T9" fmla="*/ 566 h 604"/>
                <a:gd name="T10" fmla="*/ 0 w 218"/>
                <a:gd name="T11" fmla="*/ 604 h 604"/>
                <a:gd name="T12" fmla="*/ 0 w 218"/>
                <a:gd name="T13" fmla="*/ 604 h 604"/>
                <a:gd name="T14" fmla="*/ 62 w 218"/>
                <a:gd name="T15" fmla="*/ 604 h 604"/>
                <a:gd name="T16" fmla="*/ 218 w 218"/>
                <a:gd name="T17" fmla="*/ 447 h 604"/>
                <a:gd name="T18" fmla="*/ 218 w 218"/>
                <a:gd name="T19" fmla="*/ 504 h 604"/>
                <a:gd name="T20" fmla="*/ 121 w 218"/>
                <a:gd name="T21" fmla="*/ 604 h 604"/>
                <a:gd name="T22" fmla="*/ 62 w 218"/>
                <a:gd name="T23" fmla="*/ 604 h 604"/>
                <a:gd name="T24" fmla="*/ 62 w 218"/>
                <a:gd name="T25" fmla="*/ 604 h 604"/>
                <a:gd name="T26" fmla="*/ 161 w 218"/>
                <a:gd name="T27" fmla="*/ 604 h 604"/>
                <a:gd name="T28" fmla="*/ 218 w 218"/>
                <a:gd name="T29" fmla="*/ 544 h 604"/>
                <a:gd name="T30" fmla="*/ 218 w 218"/>
                <a:gd name="T31" fmla="*/ 604 h 604"/>
                <a:gd name="T32" fmla="*/ 161 w 218"/>
                <a:gd name="T33" fmla="*/ 604 h 604"/>
                <a:gd name="T34" fmla="*/ 161 w 218"/>
                <a:gd name="T35" fmla="*/ 604 h 604"/>
                <a:gd name="T36" fmla="*/ 218 w 218"/>
                <a:gd name="T37" fmla="*/ 307 h 604"/>
                <a:gd name="T38" fmla="*/ 0 w 218"/>
                <a:gd name="T39" fmla="*/ 525 h 604"/>
                <a:gd name="T40" fmla="*/ 0 w 218"/>
                <a:gd name="T41" fmla="*/ 466 h 604"/>
                <a:gd name="T42" fmla="*/ 218 w 218"/>
                <a:gd name="T43" fmla="*/ 247 h 604"/>
                <a:gd name="T44" fmla="*/ 218 w 218"/>
                <a:gd name="T45" fmla="*/ 307 h 604"/>
                <a:gd name="T46" fmla="*/ 218 w 218"/>
                <a:gd name="T47" fmla="*/ 307 h 604"/>
                <a:gd name="T48" fmla="*/ 218 w 218"/>
                <a:gd name="T49" fmla="*/ 207 h 604"/>
                <a:gd name="T50" fmla="*/ 0 w 218"/>
                <a:gd name="T51" fmla="*/ 425 h 604"/>
                <a:gd name="T52" fmla="*/ 0 w 218"/>
                <a:gd name="T53" fmla="*/ 366 h 604"/>
                <a:gd name="T54" fmla="*/ 218 w 218"/>
                <a:gd name="T55" fmla="*/ 148 h 604"/>
                <a:gd name="T56" fmla="*/ 218 w 218"/>
                <a:gd name="T57" fmla="*/ 207 h 604"/>
                <a:gd name="T58" fmla="*/ 218 w 218"/>
                <a:gd name="T59" fmla="*/ 207 h 604"/>
                <a:gd name="T60" fmla="*/ 218 w 218"/>
                <a:gd name="T61" fmla="*/ 107 h 604"/>
                <a:gd name="T62" fmla="*/ 218 w 218"/>
                <a:gd name="T63" fmla="*/ 48 h 604"/>
                <a:gd name="T64" fmla="*/ 0 w 218"/>
                <a:gd name="T65" fmla="*/ 266 h 604"/>
                <a:gd name="T66" fmla="*/ 0 w 218"/>
                <a:gd name="T67" fmla="*/ 326 h 604"/>
                <a:gd name="T68" fmla="*/ 218 w 218"/>
                <a:gd name="T69" fmla="*/ 107 h 604"/>
                <a:gd name="T70" fmla="*/ 218 w 218"/>
                <a:gd name="T71" fmla="*/ 107 h 604"/>
                <a:gd name="T72" fmla="*/ 218 w 218"/>
                <a:gd name="T73" fmla="*/ 8 h 604"/>
                <a:gd name="T74" fmla="*/ 218 w 218"/>
                <a:gd name="T75" fmla="*/ 0 h 604"/>
                <a:gd name="T76" fmla="*/ 168 w 218"/>
                <a:gd name="T77" fmla="*/ 0 h 604"/>
                <a:gd name="T78" fmla="*/ 0 w 218"/>
                <a:gd name="T79" fmla="*/ 167 h 604"/>
                <a:gd name="T80" fmla="*/ 0 w 218"/>
                <a:gd name="T81" fmla="*/ 226 h 604"/>
                <a:gd name="T82" fmla="*/ 218 w 218"/>
                <a:gd name="T83" fmla="*/ 8 h 604"/>
                <a:gd name="T84" fmla="*/ 218 w 218"/>
                <a:gd name="T85" fmla="*/ 8 h 604"/>
                <a:gd name="T86" fmla="*/ 128 w 218"/>
                <a:gd name="T87" fmla="*/ 0 h 604"/>
                <a:gd name="T88" fmla="*/ 0 w 218"/>
                <a:gd name="T89" fmla="*/ 126 h 604"/>
                <a:gd name="T90" fmla="*/ 0 w 218"/>
                <a:gd name="T91" fmla="*/ 67 h 604"/>
                <a:gd name="T92" fmla="*/ 69 w 218"/>
                <a:gd name="T93" fmla="*/ 0 h 604"/>
                <a:gd name="T94" fmla="*/ 128 w 218"/>
                <a:gd name="T95" fmla="*/ 0 h 604"/>
                <a:gd name="T96" fmla="*/ 128 w 218"/>
                <a:gd name="T97" fmla="*/ 0 h 604"/>
                <a:gd name="T98" fmla="*/ 28 w 218"/>
                <a:gd name="T99" fmla="*/ 0 h 604"/>
                <a:gd name="T100" fmla="*/ 0 w 218"/>
                <a:gd name="T101" fmla="*/ 27 h 604"/>
                <a:gd name="T102" fmla="*/ 0 w 218"/>
                <a:gd name="T103" fmla="*/ 0 h 604"/>
                <a:gd name="T104" fmla="*/ 28 w 218"/>
                <a:gd name="T105" fmla="*/ 0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18" h="604">
                  <a:moveTo>
                    <a:pt x="0" y="604"/>
                  </a:moveTo>
                  <a:lnTo>
                    <a:pt x="21" y="604"/>
                  </a:lnTo>
                  <a:lnTo>
                    <a:pt x="218" y="404"/>
                  </a:lnTo>
                  <a:lnTo>
                    <a:pt x="218" y="347"/>
                  </a:lnTo>
                  <a:lnTo>
                    <a:pt x="0" y="566"/>
                  </a:lnTo>
                  <a:lnTo>
                    <a:pt x="0" y="604"/>
                  </a:lnTo>
                  <a:lnTo>
                    <a:pt x="0" y="604"/>
                  </a:lnTo>
                  <a:close/>
                  <a:moveTo>
                    <a:pt x="62" y="604"/>
                  </a:moveTo>
                  <a:lnTo>
                    <a:pt x="218" y="447"/>
                  </a:lnTo>
                  <a:lnTo>
                    <a:pt x="218" y="504"/>
                  </a:lnTo>
                  <a:lnTo>
                    <a:pt x="121" y="604"/>
                  </a:lnTo>
                  <a:lnTo>
                    <a:pt x="62" y="604"/>
                  </a:lnTo>
                  <a:lnTo>
                    <a:pt x="62" y="604"/>
                  </a:lnTo>
                  <a:close/>
                  <a:moveTo>
                    <a:pt x="161" y="604"/>
                  </a:moveTo>
                  <a:lnTo>
                    <a:pt x="218" y="544"/>
                  </a:lnTo>
                  <a:lnTo>
                    <a:pt x="218" y="604"/>
                  </a:lnTo>
                  <a:lnTo>
                    <a:pt x="161" y="604"/>
                  </a:lnTo>
                  <a:lnTo>
                    <a:pt x="161" y="604"/>
                  </a:lnTo>
                  <a:close/>
                  <a:moveTo>
                    <a:pt x="218" y="307"/>
                  </a:moveTo>
                  <a:lnTo>
                    <a:pt x="0" y="525"/>
                  </a:lnTo>
                  <a:lnTo>
                    <a:pt x="0" y="466"/>
                  </a:lnTo>
                  <a:lnTo>
                    <a:pt x="218" y="247"/>
                  </a:lnTo>
                  <a:lnTo>
                    <a:pt x="218" y="307"/>
                  </a:lnTo>
                  <a:lnTo>
                    <a:pt x="218" y="307"/>
                  </a:lnTo>
                  <a:close/>
                  <a:moveTo>
                    <a:pt x="218" y="207"/>
                  </a:moveTo>
                  <a:lnTo>
                    <a:pt x="0" y="425"/>
                  </a:lnTo>
                  <a:lnTo>
                    <a:pt x="0" y="366"/>
                  </a:lnTo>
                  <a:lnTo>
                    <a:pt x="218" y="148"/>
                  </a:lnTo>
                  <a:lnTo>
                    <a:pt x="218" y="207"/>
                  </a:lnTo>
                  <a:lnTo>
                    <a:pt x="218" y="207"/>
                  </a:lnTo>
                  <a:close/>
                  <a:moveTo>
                    <a:pt x="218" y="107"/>
                  </a:moveTo>
                  <a:lnTo>
                    <a:pt x="218" y="48"/>
                  </a:lnTo>
                  <a:lnTo>
                    <a:pt x="0" y="266"/>
                  </a:lnTo>
                  <a:lnTo>
                    <a:pt x="0" y="326"/>
                  </a:lnTo>
                  <a:lnTo>
                    <a:pt x="218" y="107"/>
                  </a:lnTo>
                  <a:lnTo>
                    <a:pt x="218" y="107"/>
                  </a:lnTo>
                  <a:close/>
                  <a:moveTo>
                    <a:pt x="218" y="8"/>
                  </a:moveTo>
                  <a:lnTo>
                    <a:pt x="218" y="0"/>
                  </a:lnTo>
                  <a:lnTo>
                    <a:pt x="168" y="0"/>
                  </a:lnTo>
                  <a:lnTo>
                    <a:pt x="0" y="167"/>
                  </a:lnTo>
                  <a:lnTo>
                    <a:pt x="0" y="226"/>
                  </a:lnTo>
                  <a:lnTo>
                    <a:pt x="218" y="8"/>
                  </a:lnTo>
                  <a:lnTo>
                    <a:pt x="218" y="8"/>
                  </a:lnTo>
                  <a:close/>
                  <a:moveTo>
                    <a:pt x="128" y="0"/>
                  </a:moveTo>
                  <a:lnTo>
                    <a:pt x="0" y="126"/>
                  </a:lnTo>
                  <a:lnTo>
                    <a:pt x="0" y="67"/>
                  </a:lnTo>
                  <a:lnTo>
                    <a:pt x="69" y="0"/>
                  </a:lnTo>
                  <a:lnTo>
                    <a:pt x="128" y="0"/>
                  </a:lnTo>
                  <a:lnTo>
                    <a:pt x="128" y="0"/>
                  </a:lnTo>
                  <a:close/>
                  <a:moveTo>
                    <a:pt x="28" y="0"/>
                  </a:moveTo>
                  <a:lnTo>
                    <a:pt x="0" y="27"/>
                  </a:lnTo>
                  <a:lnTo>
                    <a:pt x="0" y="0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7"/>
            <p:cNvSpPr>
              <a:spLocks noEditPoints="1"/>
            </p:cNvSpPr>
            <p:nvPr/>
          </p:nvSpPr>
          <p:spPr bwMode="auto">
            <a:xfrm>
              <a:off x="1052" y="1390"/>
              <a:ext cx="218" cy="604"/>
            </a:xfrm>
            <a:custGeom>
              <a:avLst/>
              <a:gdLst>
                <a:gd name="T0" fmla="*/ 0 w 218"/>
                <a:gd name="T1" fmla="*/ 604 h 604"/>
                <a:gd name="T2" fmla="*/ 16 w 218"/>
                <a:gd name="T3" fmla="*/ 604 h 604"/>
                <a:gd name="T4" fmla="*/ 218 w 218"/>
                <a:gd name="T5" fmla="*/ 399 h 604"/>
                <a:gd name="T6" fmla="*/ 218 w 218"/>
                <a:gd name="T7" fmla="*/ 340 h 604"/>
                <a:gd name="T8" fmla="*/ 0 w 218"/>
                <a:gd name="T9" fmla="*/ 558 h 604"/>
                <a:gd name="T10" fmla="*/ 0 w 218"/>
                <a:gd name="T11" fmla="*/ 604 h 604"/>
                <a:gd name="T12" fmla="*/ 0 w 218"/>
                <a:gd name="T13" fmla="*/ 604 h 604"/>
                <a:gd name="T14" fmla="*/ 57 w 218"/>
                <a:gd name="T15" fmla="*/ 604 h 604"/>
                <a:gd name="T16" fmla="*/ 218 w 218"/>
                <a:gd name="T17" fmla="*/ 440 h 604"/>
                <a:gd name="T18" fmla="*/ 218 w 218"/>
                <a:gd name="T19" fmla="*/ 499 h 604"/>
                <a:gd name="T20" fmla="*/ 114 w 218"/>
                <a:gd name="T21" fmla="*/ 604 h 604"/>
                <a:gd name="T22" fmla="*/ 57 w 218"/>
                <a:gd name="T23" fmla="*/ 604 h 604"/>
                <a:gd name="T24" fmla="*/ 57 w 218"/>
                <a:gd name="T25" fmla="*/ 604 h 604"/>
                <a:gd name="T26" fmla="*/ 156 w 218"/>
                <a:gd name="T27" fmla="*/ 604 h 604"/>
                <a:gd name="T28" fmla="*/ 218 w 218"/>
                <a:gd name="T29" fmla="*/ 539 h 604"/>
                <a:gd name="T30" fmla="*/ 218 w 218"/>
                <a:gd name="T31" fmla="*/ 599 h 604"/>
                <a:gd name="T32" fmla="*/ 213 w 218"/>
                <a:gd name="T33" fmla="*/ 604 h 604"/>
                <a:gd name="T34" fmla="*/ 156 w 218"/>
                <a:gd name="T35" fmla="*/ 604 h 604"/>
                <a:gd name="T36" fmla="*/ 156 w 218"/>
                <a:gd name="T37" fmla="*/ 604 h 604"/>
                <a:gd name="T38" fmla="*/ 218 w 218"/>
                <a:gd name="T39" fmla="*/ 300 h 604"/>
                <a:gd name="T40" fmla="*/ 0 w 218"/>
                <a:gd name="T41" fmla="*/ 518 h 604"/>
                <a:gd name="T42" fmla="*/ 0 w 218"/>
                <a:gd name="T43" fmla="*/ 459 h 604"/>
                <a:gd name="T44" fmla="*/ 218 w 218"/>
                <a:gd name="T45" fmla="*/ 240 h 604"/>
                <a:gd name="T46" fmla="*/ 218 w 218"/>
                <a:gd name="T47" fmla="*/ 300 h 604"/>
                <a:gd name="T48" fmla="*/ 218 w 218"/>
                <a:gd name="T49" fmla="*/ 300 h 604"/>
                <a:gd name="T50" fmla="*/ 218 w 218"/>
                <a:gd name="T51" fmla="*/ 200 h 604"/>
                <a:gd name="T52" fmla="*/ 0 w 218"/>
                <a:gd name="T53" fmla="*/ 418 h 604"/>
                <a:gd name="T54" fmla="*/ 0 w 218"/>
                <a:gd name="T55" fmla="*/ 361 h 604"/>
                <a:gd name="T56" fmla="*/ 218 w 218"/>
                <a:gd name="T57" fmla="*/ 141 h 604"/>
                <a:gd name="T58" fmla="*/ 218 w 218"/>
                <a:gd name="T59" fmla="*/ 200 h 604"/>
                <a:gd name="T60" fmla="*/ 218 w 218"/>
                <a:gd name="T61" fmla="*/ 200 h 604"/>
                <a:gd name="T62" fmla="*/ 218 w 218"/>
                <a:gd name="T63" fmla="*/ 100 h 604"/>
                <a:gd name="T64" fmla="*/ 218 w 218"/>
                <a:gd name="T65" fmla="*/ 43 h 604"/>
                <a:gd name="T66" fmla="*/ 0 w 218"/>
                <a:gd name="T67" fmla="*/ 262 h 604"/>
                <a:gd name="T68" fmla="*/ 0 w 218"/>
                <a:gd name="T69" fmla="*/ 319 h 604"/>
                <a:gd name="T70" fmla="*/ 218 w 218"/>
                <a:gd name="T71" fmla="*/ 100 h 604"/>
                <a:gd name="T72" fmla="*/ 218 w 218"/>
                <a:gd name="T73" fmla="*/ 100 h 604"/>
                <a:gd name="T74" fmla="*/ 218 w 218"/>
                <a:gd name="T75" fmla="*/ 0 h 604"/>
                <a:gd name="T76" fmla="*/ 218 w 218"/>
                <a:gd name="T77" fmla="*/ 0 h 604"/>
                <a:gd name="T78" fmla="*/ 161 w 218"/>
                <a:gd name="T79" fmla="*/ 0 h 604"/>
                <a:gd name="T80" fmla="*/ 0 w 218"/>
                <a:gd name="T81" fmla="*/ 162 h 604"/>
                <a:gd name="T82" fmla="*/ 0 w 218"/>
                <a:gd name="T83" fmla="*/ 219 h 604"/>
                <a:gd name="T84" fmla="*/ 218 w 218"/>
                <a:gd name="T85" fmla="*/ 0 h 604"/>
                <a:gd name="T86" fmla="*/ 218 w 218"/>
                <a:gd name="T87" fmla="*/ 0 h 604"/>
                <a:gd name="T88" fmla="*/ 121 w 218"/>
                <a:gd name="T89" fmla="*/ 0 h 604"/>
                <a:gd name="T90" fmla="*/ 0 w 218"/>
                <a:gd name="T91" fmla="*/ 122 h 604"/>
                <a:gd name="T92" fmla="*/ 0 w 218"/>
                <a:gd name="T93" fmla="*/ 62 h 604"/>
                <a:gd name="T94" fmla="*/ 64 w 218"/>
                <a:gd name="T95" fmla="*/ 0 h 604"/>
                <a:gd name="T96" fmla="*/ 121 w 218"/>
                <a:gd name="T97" fmla="*/ 0 h 604"/>
                <a:gd name="T98" fmla="*/ 121 w 218"/>
                <a:gd name="T99" fmla="*/ 0 h 604"/>
                <a:gd name="T100" fmla="*/ 21 w 218"/>
                <a:gd name="T101" fmla="*/ 0 h 604"/>
                <a:gd name="T102" fmla="*/ 0 w 218"/>
                <a:gd name="T103" fmla="*/ 22 h 604"/>
                <a:gd name="T104" fmla="*/ 0 w 218"/>
                <a:gd name="T105" fmla="*/ 0 h 604"/>
                <a:gd name="T106" fmla="*/ 21 w 218"/>
                <a:gd name="T107" fmla="*/ 0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18" h="604">
                  <a:moveTo>
                    <a:pt x="0" y="604"/>
                  </a:moveTo>
                  <a:lnTo>
                    <a:pt x="16" y="604"/>
                  </a:lnTo>
                  <a:lnTo>
                    <a:pt x="218" y="399"/>
                  </a:lnTo>
                  <a:lnTo>
                    <a:pt x="218" y="340"/>
                  </a:lnTo>
                  <a:lnTo>
                    <a:pt x="0" y="558"/>
                  </a:lnTo>
                  <a:lnTo>
                    <a:pt x="0" y="604"/>
                  </a:lnTo>
                  <a:lnTo>
                    <a:pt x="0" y="604"/>
                  </a:lnTo>
                  <a:close/>
                  <a:moveTo>
                    <a:pt x="57" y="604"/>
                  </a:moveTo>
                  <a:lnTo>
                    <a:pt x="218" y="440"/>
                  </a:lnTo>
                  <a:lnTo>
                    <a:pt x="218" y="499"/>
                  </a:lnTo>
                  <a:lnTo>
                    <a:pt x="114" y="604"/>
                  </a:lnTo>
                  <a:lnTo>
                    <a:pt x="57" y="604"/>
                  </a:lnTo>
                  <a:lnTo>
                    <a:pt x="57" y="604"/>
                  </a:lnTo>
                  <a:close/>
                  <a:moveTo>
                    <a:pt x="156" y="604"/>
                  </a:moveTo>
                  <a:lnTo>
                    <a:pt x="218" y="539"/>
                  </a:lnTo>
                  <a:lnTo>
                    <a:pt x="218" y="599"/>
                  </a:lnTo>
                  <a:lnTo>
                    <a:pt x="213" y="604"/>
                  </a:lnTo>
                  <a:lnTo>
                    <a:pt x="156" y="604"/>
                  </a:lnTo>
                  <a:lnTo>
                    <a:pt x="156" y="604"/>
                  </a:lnTo>
                  <a:close/>
                  <a:moveTo>
                    <a:pt x="218" y="300"/>
                  </a:moveTo>
                  <a:lnTo>
                    <a:pt x="0" y="518"/>
                  </a:lnTo>
                  <a:lnTo>
                    <a:pt x="0" y="459"/>
                  </a:lnTo>
                  <a:lnTo>
                    <a:pt x="218" y="240"/>
                  </a:lnTo>
                  <a:lnTo>
                    <a:pt x="218" y="300"/>
                  </a:lnTo>
                  <a:lnTo>
                    <a:pt x="218" y="300"/>
                  </a:lnTo>
                  <a:close/>
                  <a:moveTo>
                    <a:pt x="218" y="200"/>
                  </a:moveTo>
                  <a:lnTo>
                    <a:pt x="0" y="418"/>
                  </a:lnTo>
                  <a:lnTo>
                    <a:pt x="0" y="361"/>
                  </a:lnTo>
                  <a:lnTo>
                    <a:pt x="218" y="141"/>
                  </a:lnTo>
                  <a:lnTo>
                    <a:pt x="218" y="200"/>
                  </a:lnTo>
                  <a:lnTo>
                    <a:pt x="218" y="200"/>
                  </a:lnTo>
                  <a:close/>
                  <a:moveTo>
                    <a:pt x="218" y="100"/>
                  </a:moveTo>
                  <a:lnTo>
                    <a:pt x="218" y="43"/>
                  </a:lnTo>
                  <a:lnTo>
                    <a:pt x="0" y="262"/>
                  </a:lnTo>
                  <a:lnTo>
                    <a:pt x="0" y="319"/>
                  </a:lnTo>
                  <a:lnTo>
                    <a:pt x="218" y="100"/>
                  </a:lnTo>
                  <a:lnTo>
                    <a:pt x="218" y="100"/>
                  </a:lnTo>
                  <a:close/>
                  <a:moveTo>
                    <a:pt x="218" y="0"/>
                  </a:moveTo>
                  <a:lnTo>
                    <a:pt x="218" y="0"/>
                  </a:lnTo>
                  <a:lnTo>
                    <a:pt x="161" y="0"/>
                  </a:lnTo>
                  <a:lnTo>
                    <a:pt x="0" y="162"/>
                  </a:lnTo>
                  <a:lnTo>
                    <a:pt x="0" y="219"/>
                  </a:lnTo>
                  <a:lnTo>
                    <a:pt x="218" y="0"/>
                  </a:lnTo>
                  <a:lnTo>
                    <a:pt x="218" y="0"/>
                  </a:lnTo>
                  <a:close/>
                  <a:moveTo>
                    <a:pt x="121" y="0"/>
                  </a:moveTo>
                  <a:lnTo>
                    <a:pt x="0" y="122"/>
                  </a:lnTo>
                  <a:lnTo>
                    <a:pt x="0" y="62"/>
                  </a:lnTo>
                  <a:lnTo>
                    <a:pt x="64" y="0"/>
                  </a:lnTo>
                  <a:lnTo>
                    <a:pt x="121" y="0"/>
                  </a:lnTo>
                  <a:lnTo>
                    <a:pt x="121" y="0"/>
                  </a:lnTo>
                  <a:close/>
                  <a:moveTo>
                    <a:pt x="21" y="0"/>
                  </a:moveTo>
                  <a:lnTo>
                    <a:pt x="0" y="22"/>
                  </a:lnTo>
                  <a:lnTo>
                    <a:pt x="0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Freeform 8"/>
            <p:cNvSpPr>
              <a:spLocks noEditPoints="1"/>
            </p:cNvSpPr>
            <p:nvPr/>
          </p:nvSpPr>
          <p:spPr bwMode="auto">
            <a:xfrm>
              <a:off x="560" y="1390"/>
              <a:ext cx="219" cy="604"/>
            </a:xfrm>
            <a:custGeom>
              <a:avLst/>
              <a:gdLst>
                <a:gd name="T0" fmla="*/ 0 w 219"/>
                <a:gd name="T1" fmla="*/ 604 h 604"/>
                <a:gd name="T2" fmla="*/ 10 w 219"/>
                <a:gd name="T3" fmla="*/ 604 h 604"/>
                <a:gd name="T4" fmla="*/ 219 w 219"/>
                <a:gd name="T5" fmla="*/ 392 h 604"/>
                <a:gd name="T6" fmla="*/ 219 w 219"/>
                <a:gd name="T7" fmla="*/ 335 h 604"/>
                <a:gd name="T8" fmla="*/ 0 w 219"/>
                <a:gd name="T9" fmla="*/ 554 h 604"/>
                <a:gd name="T10" fmla="*/ 0 w 219"/>
                <a:gd name="T11" fmla="*/ 604 h 604"/>
                <a:gd name="T12" fmla="*/ 0 w 219"/>
                <a:gd name="T13" fmla="*/ 604 h 604"/>
                <a:gd name="T14" fmla="*/ 50 w 219"/>
                <a:gd name="T15" fmla="*/ 604 h 604"/>
                <a:gd name="T16" fmla="*/ 219 w 219"/>
                <a:gd name="T17" fmla="*/ 433 h 604"/>
                <a:gd name="T18" fmla="*/ 219 w 219"/>
                <a:gd name="T19" fmla="*/ 492 h 604"/>
                <a:gd name="T20" fmla="*/ 110 w 219"/>
                <a:gd name="T21" fmla="*/ 604 h 604"/>
                <a:gd name="T22" fmla="*/ 50 w 219"/>
                <a:gd name="T23" fmla="*/ 604 h 604"/>
                <a:gd name="T24" fmla="*/ 50 w 219"/>
                <a:gd name="T25" fmla="*/ 604 h 604"/>
                <a:gd name="T26" fmla="*/ 150 w 219"/>
                <a:gd name="T27" fmla="*/ 604 h 604"/>
                <a:gd name="T28" fmla="*/ 219 w 219"/>
                <a:gd name="T29" fmla="*/ 532 h 604"/>
                <a:gd name="T30" fmla="*/ 219 w 219"/>
                <a:gd name="T31" fmla="*/ 592 h 604"/>
                <a:gd name="T32" fmla="*/ 209 w 219"/>
                <a:gd name="T33" fmla="*/ 604 h 604"/>
                <a:gd name="T34" fmla="*/ 150 w 219"/>
                <a:gd name="T35" fmla="*/ 604 h 604"/>
                <a:gd name="T36" fmla="*/ 150 w 219"/>
                <a:gd name="T37" fmla="*/ 604 h 604"/>
                <a:gd name="T38" fmla="*/ 219 w 219"/>
                <a:gd name="T39" fmla="*/ 293 h 604"/>
                <a:gd name="T40" fmla="*/ 0 w 219"/>
                <a:gd name="T41" fmla="*/ 511 h 604"/>
                <a:gd name="T42" fmla="*/ 0 w 219"/>
                <a:gd name="T43" fmla="*/ 454 h 604"/>
                <a:gd name="T44" fmla="*/ 219 w 219"/>
                <a:gd name="T45" fmla="*/ 236 h 604"/>
                <a:gd name="T46" fmla="*/ 219 w 219"/>
                <a:gd name="T47" fmla="*/ 293 h 604"/>
                <a:gd name="T48" fmla="*/ 219 w 219"/>
                <a:gd name="T49" fmla="*/ 293 h 604"/>
                <a:gd name="T50" fmla="*/ 219 w 219"/>
                <a:gd name="T51" fmla="*/ 195 h 604"/>
                <a:gd name="T52" fmla="*/ 0 w 219"/>
                <a:gd name="T53" fmla="*/ 414 h 604"/>
                <a:gd name="T54" fmla="*/ 0 w 219"/>
                <a:gd name="T55" fmla="*/ 354 h 604"/>
                <a:gd name="T56" fmla="*/ 219 w 219"/>
                <a:gd name="T57" fmla="*/ 136 h 604"/>
                <a:gd name="T58" fmla="*/ 219 w 219"/>
                <a:gd name="T59" fmla="*/ 195 h 604"/>
                <a:gd name="T60" fmla="*/ 219 w 219"/>
                <a:gd name="T61" fmla="*/ 195 h 604"/>
                <a:gd name="T62" fmla="*/ 219 w 219"/>
                <a:gd name="T63" fmla="*/ 95 h 604"/>
                <a:gd name="T64" fmla="*/ 219 w 219"/>
                <a:gd name="T65" fmla="*/ 36 h 604"/>
                <a:gd name="T66" fmla="*/ 0 w 219"/>
                <a:gd name="T67" fmla="*/ 255 h 604"/>
                <a:gd name="T68" fmla="*/ 0 w 219"/>
                <a:gd name="T69" fmla="*/ 314 h 604"/>
                <a:gd name="T70" fmla="*/ 219 w 219"/>
                <a:gd name="T71" fmla="*/ 95 h 604"/>
                <a:gd name="T72" fmla="*/ 219 w 219"/>
                <a:gd name="T73" fmla="*/ 95 h 604"/>
                <a:gd name="T74" fmla="*/ 216 w 219"/>
                <a:gd name="T75" fmla="*/ 0 h 604"/>
                <a:gd name="T76" fmla="*/ 157 w 219"/>
                <a:gd name="T77" fmla="*/ 0 h 604"/>
                <a:gd name="T78" fmla="*/ 0 w 219"/>
                <a:gd name="T79" fmla="*/ 155 h 604"/>
                <a:gd name="T80" fmla="*/ 0 w 219"/>
                <a:gd name="T81" fmla="*/ 214 h 604"/>
                <a:gd name="T82" fmla="*/ 216 w 219"/>
                <a:gd name="T83" fmla="*/ 0 h 604"/>
                <a:gd name="T84" fmla="*/ 216 w 219"/>
                <a:gd name="T85" fmla="*/ 0 h 604"/>
                <a:gd name="T86" fmla="*/ 117 w 219"/>
                <a:gd name="T87" fmla="*/ 0 h 604"/>
                <a:gd name="T88" fmla="*/ 0 w 219"/>
                <a:gd name="T89" fmla="*/ 114 h 604"/>
                <a:gd name="T90" fmla="*/ 0 w 219"/>
                <a:gd name="T91" fmla="*/ 55 h 604"/>
                <a:gd name="T92" fmla="*/ 57 w 219"/>
                <a:gd name="T93" fmla="*/ 0 h 604"/>
                <a:gd name="T94" fmla="*/ 117 w 219"/>
                <a:gd name="T95" fmla="*/ 0 h 604"/>
                <a:gd name="T96" fmla="*/ 117 w 219"/>
                <a:gd name="T97" fmla="*/ 0 h 604"/>
                <a:gd name="T98" fmla="*/ 17 w 219"/>
                <a:gd name="T99" fmla="*/ 0 h 604"/>
                <a:gd name="T100" fmla="*/ 0 w 219"/>
                <a:gd name="T101" fmla="*/ 15 h 604"/>
                <a:gd name="T102" fmla="*/ 0 w 219"/>
                <a:gd name="T103" fmla="*/ 0 h 604"/>
                <a:gd name="T104" fmla="*/ 17 w 219"/>
                <a:gd name="T105" fmla="*/ 0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19" h="604">
                  <a:moveTo>
                    <a:pt x="0" y="604"/>
                  </a:moveTo>
                  <a:lnTo>
                    <a:pt x="10" y="604"/>
                  </a:lnTo>
                  <a:lnTo>
                    <a:pt x="219" y="392"/>
                  </a:lnTo>
                  <a:lnTo>
                    <a:pt x="219" y="335"/>
                  </a:lnTo>
                  <a:lnTo>
                    <a:pt x="0" y="554"/>
                  </a:lnTo>
                  <a:lnTo>
                    <a:pt x="0" y="604"/>
                  </a:lnTo>
                  <a:lnTo>
                    <a:pt x="0" y="604"/>
                  </a:lnTo>
                  <a:close/>
                  <a:moveTo>
                    <a:pt x="50" y="604"/>
                  </a:moveTo>
                  <a:lnTo>
                    <a:pt x="219" y="433"/>
                  </a:lnTo>
                  <a:lnTo>
                    <a:pt x="219" y="492"/>
                  </a:lnTo>
                  <a:lnTo>
                    <a:pt x="110" y="604"/>
                  </a:lnTo>
                  <a:lnTo>
                    <a:pt x="50" y="604"/>
                  </a:lnTo>
                  <a:lnTo>
                    <a:pt x="50" y="604"/>
                  </a:lnTo>
                  <a:close/>
                  <a:moveTo>
                    <a:pt x="150" y="604"/>
                  </a:moveTo>
                  <a:lnTo>
                    <a:pt x="219" y="532"/>
                  </a:lnTo>
                  <a:lnTo>
                    <a:pt x="219" y="592"/>
                  </a:lnTo>
                  <a:lnTo>
                    <a:pt x="209" y="604"/>
                  </a:lnTo>
                  <a:lnTo>
                    <a:pt x="150" y="604"/>
                  </a:lnTo>
                  <a:lnTo>
                    <a:pt x="150" y="604"/>
                  </a:lnTo>
                  <a:close/>
                  <a:moveTo>
                    <a:pt x="219" y="293"/>
                  </a:moveTo>
                  <a:lnTo>
                    <a:pt x="0" y="511"/>
                  </a:lnTo>
                  <a:lnTo>
                    <a:pt x="0" y="454"/>
                  </a:lnTo>
                  <a:lnTo>
                    <a:pt x="219" y="236"/>
                  </a:lnTo>
                  <a:lnTo>
                    <a:pt x="219" y="293"/>
                  </a:lnTo>
                  <a:lnTo>
                    <a:pt x="219" y="293"/>
                  </a:lnTo>
                  <a:close/>
                  <a:moveTo>
                    <a:pt x="219" y="195"/>
                  </a:moveTo>
                  <a:lnTo>
                    <a:pt x="0" y="414"/>
                  </a:lnTo>
                  <a:lnTo>
                    <a:pt x="0" y="354"/>
                  </a:lnTo>
                  <a:lnTo>
                    <a:pt x="219" y="136"/>
                  </a:lnTo>
                  <a:lnTo>
                    <a:pt x="219" y="195"/>
                  </a:lnTo>
                  <a:lnTo>
                    <a:pt x="219" y="195"/>
                  </a:lnTo>
                  <a:close/>
                  <a:moveTo>
                    <a:pt x="219" y="95"/>
                  </a:moveTo>
                  <a:lnTo>
                    <a:pt x="219" y="36"/>
                  </a:lnTo>
                  <a:lnTo>
                    <a:pt x="0" y="255"/>
                  </a:lnTo>
                  <a:lnTo>
                    <a:pt x="0" y="314"/>
                  </a:lnTo>
                  <a:lnTo>
                    <a:pt x="219" y="95"/>
                  </a:lnTo>
                  <a:lnTo>
                    <a:pt x="219" y="95"/>
                  </a:lnTo>
                  <a:close/>
                  <a:moveTo>
                    <a:pt x="216" y="0"/>
                  </a:moveTo>
                  <a:lnTo>
                    <a:pt x="157" y="0"/>
                  </a:lnTo>
                  <a:lnTo>
                    <a:pt x="0" y="155"/>
                  </a:lnTo>
                  <a:lnTo>
                    <a:pt x="0" y="214"/>
                  </a:lnTo>
                  <a:lnTo>
                    <a:pt x="216" y="0"/>
                  </a:lnTo>
                  <a:lnTo>
                    <a:pt x="216" y="0"/>
                  </a:lnTo>
                  <a:close/>
                  <a:moveTo>
                    <a:pt x="117" y="0"/>
                  </a:moveTo>
                  <a:lnTo>
                    <a:pt x="0" y="114"/>
                  </a:lnTo>
                  <a:lnTo>
                    <a:pt x="0" y="55"/>
                  </a:lnTo>
                  <a:lnTo>
                    <a:pt x="57" y="0"/>
                  </a:lnTo>
                  <a:lnTo>
                    <a:pt x="117" y="0"/>
                  </a:lnTo>
                  <a:lnTo>
                    <a:pt x="117" y="0"/>
                  </a:lnTo>
                  <a:close/>
                  <a:moveTo>
                    <a:pt x="17" y="0"/>
                  </a:moveTo>
                  <a:lnTo>
                    <a:pt x="0" y="15"/>
                  </a:lnTo>
                  <a:lnTo>
                    <a:pt x="0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Freeform 9"/>
            <p:cNvSpPr>
              <a:spLocks noEditPoints="1"/>
            </p:cNvSpPr>
            <p:nvPr/>
          </p:nvSpPr>
          <p:spPr bwMode="auto">
            <a:xfrm>
              <a:off x="515" y="1269"/>
              <a:ext cx="309" cy="88"/>
            </a:xfrm>
            <a:custGeom>
              <a:avLst/>
              <a:gdLst>
                <a:gd name="T0" fmla="*/ 283 w 309"/>
                <a:gd name="T1" fmla="*/ 0 h 88"/>
                <a:gd name="T2" fmla="*/ 223 w 309"/>
                <a:gd name="T3" fmla="*/ 0 h 88"/>
                <a:gd name="T4" fmla="*/ 136 w 309"/>
                <a:gd name="T5" fmla="*/ 88 h 88"/>
                <a:gd name="T6" fmla="*/ 195 w 309"/>
                <a:gd name="T7" fmla="*/ 88 h 88"/>
                <a:gd name="T8" fmla="*/ 283 w 309"/>
                <a:gd name="T9" fmla="*/ 0 h 88"/>
                <a:gd name="T10" fmla="*/ 283 w 309"/>
                <a:gd name="T11" fmla="*/ 0 h 88"/>
                <a:gd name="T12" fmla="*/ 183 w 309"/>
                <a:gd name="T13" fmla="*/ 0 h 88"/>
                <a:gd name="T14" fmla="*/ 95 w 309"/>
                <a:gd name="T15" fmla="*/ 88 h 88"/>
                <a:gd name="T16" fmla="*/ 36 w 309"/>
                <a:gd name="T17" fmla="*/ 88 h 88"/>
                <a:gd name="T18" fmla="*/ 124 w 309"/>
                <a:gd name="T19" fmla="*/ 0 h 88"/>
                <a:gd name="T20" fmla="*/ 183 w 309"/>
                <a:gd name="T21" fmla="*/ 0 h 88"/>
                <a:gd name="T22" fmla="*/ 183 w 309"/>
                <a:gd name="T23" fmla="*/ 0 h 88"/>
                <a:gd name="T24" fmla="*/ 83 w 309"/>
                <a:gd name="T25" fmla="*/ 0 h 88"/>
                <a:gd name="T26" fmla="*/ 24 w 309"/>
                <a:gd name="T27" fmla="*/ 0 h 88"/>
                <a:gd name="T28" fmla="*/ 0 w 309"/>
                <a:gd name="T29" fmla="*/ 24 h 88"/>
                <a:gd name="T30" fmla="*/ 0 w 309"/>
                <a:gd name="T31" fmla="*/ 81 h 88"/>
                <a:gd name="T32" fmla="*/ 83 w 309"/>
                <a:gd name="T33" fmla="*/ 0 h 88"/>
                <a:gd name="T34" fmla="*/ 83 w 309"/>
                <a:gd name="T35" fmla="*/ 0 h 88"/>
                <a:gd name="T36" fmla="*/ 235 w 309"/>
                <a:gd name="T37" fmla="*/ 88 h 88"/>
                <a:gd name="T38" fmla="*/ 309 w 309"/>
                <a:gd name="T39" fmla="*/ 12 h 88"/>
                <a:gd name="T40" fmla="*/ 309 w 309"/>
                <a:gd name="T41" fmla="*/ 72 h 88"/>
                <a:gd name="T42" fmla="*/ 295 w 309"/>
                <a:gd name="T43" fmla="*/ 88 h 88"/>
                <a:gd name="T44" fmla="*/ 235 w 309"/>
                <a:gd name="T4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09" h="88">
                  <a:moveTo>
                    <a:pt x="283" y="0"/>
                  </a:moveTo>
                  <a:lnTo>
                    <a:pt x="223" y="0"/>
                  </a:lnTo>
                  <a:lnTo>
                    <a:pt x="136" y="88"/>
                  </a:lnTo>
                  <a:lnTo>
                    <a:pt x="195" y="88"/>
                  </a:lnTo>
                  <a:lnTo>
                    <a:pt x="283" y="0"/>
                  </a:lnTo>
                  <a:lnTo>
                    <a:pt x="283" y="0"/>
                  </a:lnTo>
                  <a:close/>
                  <a:moveTo>
                    <a:pt x="183" y="0"/>
                  </a:moveTo>
                  <a:lnTo>
                    <a:pt x="95" y="88"/>
                  </a:lnTo>
                  <a:lnTo>
                    <a:pt x="36" y="88"/>
                  </a:lnTo>
                  <a:lnTo>
                    <a:pt x="124" y="0"/>
                  </a:lnTo>
                  <a:lnTo>
                    <a:pt x="183" y="0"/>
                  </a:lnTo>
                  <a:lnTo>
                    <a:pt x="183" y="0"/>
                  </a:lnTo>
                  <a:close/>
                  <a:moveTo>
                    <a:pt x="83" y="0"/>
                  </a:moveTo>
                  <a:lnTo>
                    <a:pt x="24" y="0"/>
                  </a:lnTo>
                  <a:lnTo>
                    <a:pt x="0" y="24"/>
                  </a:lnTo>
                  <a:lnTo>
                    <a:pt x="0" y="81"/>
                  </a:lnTo>
                  <a:lnTo>
                    <a:pt x="83" y="0"/>
                  </a:lnTo>
                  <a:lnTo>
                    <a:pt x="83" y="0"/>
                  </a:lnTo>
                  <a:close/>
                  <a:moveTo>
                    <a:pt x="235" y="88"/>
                  </a:moveTo>
                  <a:lnTo>
                    <a:pt x="309" y="12"/>
                  </a:lnTo>
                  <a:lnTo>
                    <a:pt x="309" y="72"/>
                  </a:lnTo>
                  <a:lnTo>
                    <a:pt x="295" y="88"/>
                  </a:lnTo>
                  <a:lnTo>
                    <a:pt x="235" y="88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Freeform 10"/>
            <p:cNvSpPr>
              <a:spLocks noEditPoints="1"/>
            </p:cNvSpPr>
            <p:nvPr/>
          </p:nvSpPr>
          <p:spPr bwMode="auto">
            <a:xfrm>
              <a:off x="1007" y="1269"/>
              <a:ext cx="308" cy="88"/>
            </a:xfrm>
            <a:custGeom>
              <a:avLst/>
              <a:gdLst>
                <a:gd name="T0" fmla="*/ 287 w 308"/>
                <a:gd name="T1" fmla="*/ 0 h 88"/>
                <a:gd name="T2" fmla="*/ 227 w 308"/>
                <a:gd name="T3" fmla="*/ 0 h 88"/>
                <a:gd name="T4" fmla="*/ 140 w 308"/>
                <a:gd name="T5" fmla="*/ 88 h 88"/>
                <a:gd name="T6" fmla="*/ 199 w 308"/>
                <a:gd name="T7" fmla="*/ 88 h 88"/>
                <a:gd name="T8" fmla="*/ 287 w 308"/>
                <a:gd name="T9" fmla="*/ 0 h 88"/>
                <a:gd name="T10" fmla="*/ 287 w 308"/>
                <a:gd name="T11" fmla="*/ 0 h 88"/>
                <a:gd name="T12" fmla="*/ 187 w 308"/>
                <a:gd name="T13" fmla="*/ 0 h 88"/>
                <a:gd name="T14" fmla="*/ 99 w 308"/>
                <a:gd name="T15" fmla="*/ 88 h 88"/>
                <a:gd name="T16" fmla="*/ 42 w 308"/>
                <a:gd name="T17" fmla="*/ 88 h 88"/>
                <a:gd name="T18" fmla="*/ 130 w 308"/>
                <a:gd name="T19" fmla="*/ 0 h 88"/>
                <a:gd name="T20" fmla="*/ 187 w 308"/>
                <a:gd name="T21" fmla="*/ 0 h 88"/>
                <a:gd name="T22" fmla="*/ 187 w 308"/>
                <a:gd name="T23" fmla="*/ 0 h 88"/>
                <a:gd name="T24" fmla="*/ 87 w 308"/>
                <a:gd name="T25" fmla="*/ 0 h 88"/>
                <a:gd name="T26" fmla="*/ 30 w 308"/>
                <a:gd name="T27" fmla="*/ 0 h 88"/>
                <a:gd name="T28" fmla="*/ 0 w 308"/>
                <a:gd name="T29" fmla="*/ 29 h 88"/>
                <a:gd name="T30" fmla="*/ 0 w 308"/>
                <a:gd name="T31" fmla="*/ 88 h 88"/>
                <a:gd name="T32" fmla="*/ 0 w 308"/>
                <a:gd name="T33" fmla="*/ 88 h 88"/>
                <a:gd name="T34" fmla="*/ 87 w 308"/>
                <a:gd name="T35" fmla="*/ 0 h 88"/>
                <a:gd name="T36" fmla="*/ 87 w 308"/>
                <a:gd name="T37" fmla="*/ 0 h 88"/>
                <a:gd name="T38" fmla="*/ 239 w 308"/>
                <a:gd name="T39" fmla="*/ 88 h 88"/>
                <a:gd name="T40" fmla="*/ 308 w 308"/>
                <a:gd name="T41" fmla="*/ 19 h 88"/>
                <a:gd name="T42" fmla="*/ 308 w 308"/>
                <a:gd name="T43" fmla="*/ 76 h 88"/>
                <a:gd name="T44" fmla="*/ 299 w 308"/>
                <a:gd name="T45" fmla="*/ 88 h 88"/>
                <a:gd name="T46" fmla="*/ 239 w 308"/>
                <a:gd name="T47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08" h="88">
                  <a:moveTo>
                    <a:pt x="287" y="0"/>
                  </a:moveTo>
                  <a:lnTo>
                    <a:pt x="227" y="0"/>
                  </a:lnTo>
                  <a:lnTo>
                    <a:pt x="140" y="88"/>
                  </a:lnTo>
                  <a:lnTo>
                    <a:pt x="199" y="88"/>
                  </a:lnTo>
                  <a:lnTo>
                    <a:pt x="287" y="0"/>
                  </a:lnTo>
                  <a:lnTo>
                    <a:pt x="287" y="0"/>
                  </a:lnTo>
                  <a:close/>
                  <a:moveTo>
                    <a:pt x="187" y="0"/>
                  </a:moveTo>
                  <a:lnTo>
                    <a:pt x="99" y="88"/>
                  </a:lnTo>
                  <a:lnTo>
                    <a:pt x="42" y="88"/>
                  </a:lnTo>
                  <a:lnTo>
                    <a:pt x="130" y="0"/>
                  </a:lnTo>
                  <a:lnTo>
                    <a:pt x="187" y="0"/>
                  </a:lnTo>
                  <a:lnTo>
                    <a:pt x="187" y="0"/>
                  </a:lnTo>
                  <a:close/>
                  <a:moveTo>
                    <a:pt x="87" y="0"/>
                  </a:moveTo>
                  <a:lnTo>
                    <a:pt x="30" y="0"/>
                  </a:lnTo>
                  <a:lnTo>
                    <a:pt x="0" y="29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87" y="0"/>
                  </a:lnTo>
                  <a:lnTo>
                    <a:pt x="87" y="0"/>
                  </a:lnTo>
                  <a:close/>
                  <a:moveTo>
                    <a:pt x="239" y="88"/>
                  </a:moveTo>
                  <a:lnTo>
                    <a:pt x="308" y="19"/>
                  </a:lnTo>
                  <a:lnTo>
                    <a:pt x="308" y="76"/>
                  </a:lnTo>
                  <a:lnTo>
                    <a:pt x="299" y="88"/>
                  </a:lnTo>
                  <a:lnTo>
                    <a:pt x="239" y="88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Freeform 11"/>
            <p:cNvSpPr>
              <a:spLocks noEditPoints="1"/>
            </p:cNvSpPr>
            <p:nvPr/>
          </p:nvSpPr>
          <p:spPr bwMode="auto">
            <a:xfrm>
              <a:off x="1498" y="1269"/>
              <a:ext cx="308" cy="88"/>
            </a:xfrm>
            <a:custGeom>
              <a:avLst/>
              <a:gdLst>
                <a:gd name="T0" fmla="*/ 292 w 308"/>
                <a:gd name="T1" fmla="*/ 0 h 88"/>
                <a:gd name="T2" fmla="*/ 235 w 308"/>
                <a:gd name="T3" fmla="*/ 0 h 88"/>
                <a:gd name="T4" fmla="*/ 147 w 308"/>
                <a:gd name="T5" fmla="*/ 88 h 88"/>
                <a:gd name="T6" fmla="*/ 204 w 308"/>
                <a:gd name="T7" fmla="*/ 88 h 88"/>
                <a:gd name="T8" fmla="*/ 292 w 308"/>
                <a:gd name="T9" fmla="*/ 0 h 88"/>
                <a:gd name="T10" fmla="*/ 292 w 308"/>
                <a:gd name="T11" fmla="*/ 0 h 88"/>
                <a:gd name="T12" fmla="*/ 194 w 308"/>
                <a:gd name="T13" fmla="*/ 0 h 88"/>
                <a:gd name="T14" fmla="*/ 107 w 308"/>
                <a:gd name="T15" fmla="*/ 88 h 88"/>
                <a:gd name="T16" fmla="*/ 47 w 308"/>
                <a:gd name="T17" fmla="*/ 88 h 88"/>
                <a:gd name="T18" fmla="*/ 135 w 308"/>
                <a:gd name="T19" fmla="*/ 0 h 88"/>
                <a:gd name="T20" fmla="*/ 194 w 308"/>
                <a:gd name="T21" fmla="*/ 0 h 88"/>
                <a:gd name="T22" fmla="*/ 194 w 308"/>
                <a:gd name="T23" fmla="*/ 0 h 88"/>
                <a:gd name="T24" fmla="*/ 95 w 308"/>
                <a:gd name="T25" fmla="*/ 0 h 88"/>
                <a:gd name="T26" fmla="*/ 35 w 308"/>
                <a:gd name="T27" fmla="*/ 0 h 88"/>
                <a:gd name="T28" fmla="*/ 0 w 308"/>
                <a:gd name="T29" fmla="*/ 36 h 88"/>
                <a:gd name="T30" fmla="*/ 0 w 308"/>
                <a:gd name="T31" fmla="*/ 88 h 88"/>
                <a:gd name="T32" fmla="*/ 7 w 308"/>
                <a:gd name="T33" fmla="*/ 88 h 88"/>
                <a:gd name="T34" fmla="*/ 95 w 308"/>
                <a:gd name="T35" fmla="*/ 0 h 88"/>
                <a:gd name="T36" fmla="*/ 95 w 308"/>
                <a:gd name="T37" fmla="*/ 0 h 88"/>
                <a:gd name="T38" fmla="*/ 247 w 308"/>
                <a:gd name="T39" fmla="*/ 88 h 88"/>
                <a:gd name="T40" fmla="*/ 308 w 308"/>
                <a:gd name="T41" fmla="*/ 24 h 88"/>
                <a:gd name="T42" fmla="*/ 308 w 308"/>
                <a:gd name="T43" fmla="*/ 84 h 88"/>
                <a:gd name="T44" fmla="*/ 304 w 308"/>
                <a:gd name="T45" fmla="*/ 88 h 88"/>
                <a:gd name="T46" fmla="*/ 247 w 308"/>
                <a:gd name="T47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08" h="88">
                  <a:moveTo>
                    <a:pt x="292" y="0"/>
                  </a:moveTo>
                  <a:lnTo>
                    <a:pt x="235" y="0"/>
                  </a:lnTo>
                  <a:lnTo>
                    <a:pt x="147" y="88"/>
                  </a:lnTo>
                  <a:lnTo>
                    <a:pt x="204" y="88"/>
                  </a:lnTo>
                  <a:lnTo>
                    <a:pt x="292" y="0"/>
                  </a:lnTo>
                  <a:lnTo>
                    <a:pt x="292" y="0"/>
                  </a:lnTo>
                  <a:close/>
                  <a:moveTo>
                    <a:pt x="194" y="0"/>
                  </a:moveTo>
                  <a:lnTo>
                    <a:pt x="107" y="88"/>
                  </a:lnTo>
                  <a:lnTo>
                    <a:pt x="47" y="88"/>
                  </a:lnTo>
                  <a:lnTo>
                    <a:pt x="135" y="0"/>
                  </a:lnTo>
                  <a:lnTo>
                    <a:pt x="194" y="0"/>
                  </a:lnTo>
                  <a:lnTo>
                    <a:pt x="194" y="0"/>
                  </a:lnTo>
                  <a:close/>
                  <a:moveTo>
                    <a:pt x="95" y="0"/>
                  </a:moveTo>
                  <a:lnTo>
                    <a:pt x="35" y="0"/>
                  </a:lnTo>
                  <a:lnTo>
                    <a:pt x="0" y="36"/>
                  </a:lnTo>
                  <a:lnTo>
                    <a:pt x="0" y="88"/>
                  </a:lnTo>
                  <a:lnTo>
                    <a:pt x="7" y="88"/>
                  </a:lnTo>
                  <a:lnTo>
                    <a:pt x="95" y="0"/>
                  </a:lnTo>
                  <a:lnTo>
                    <a:pt x="95" y="0"/>
                  </a:lnTo>
                  <a:close/>
                  <a:moveTo>
                    <a:pt x="247" y="88"/>
                  </a:moveTo>
                  <a:lnTo>
                    <a:pt x="308" y="24"/>
                  </a:lnTo>
                  <a:lnTo>
                    <a:pt x="308" y="84"/>
                  </a:lnTo>
                  <a:lnTo>
                    <a:pt x="304" y="88"/>
                  </a:lnTo>
                  <a:lnTo>
                    <a:pt x="247" y="88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Freeform 12"/>
            <p:cNvSpPr>
              <a:spLocks noEditPoints="1"/>
            </p:cNvSpPr>
            <p:nvPr/>
          </p:nvSpPr>
          <p:spPr bwMode="auto">
            <a:xfrm>
              <a:off x="1303" y="1269"/>
              <a:ext cx="207" cy="725"/>
            </a:xfrm>
            <a:custGeom>
              <a:avLst/>
              <a:gdLst>
                <a:gd name="T0" fmla="*/ 19 w 87"/>
                <a:gd name="T1" fmla="*/ 0 h 305"/>
                <a:gd name="T2" fmla="*/ 19 w 87"/>
                <a:gd name="T3" fmla="*/ 19 h 305"/>
                <a:gd name="T4" fmla="*/ 38 w 87"/>
                <a:gd name="T5" fmla="*/ 0 h 305"/>
                <a:gd name="T6" fmla="*/ 19 w 87"/>
                <a:gd name="T7" fmla="*/ 0 h 305"/>
                <a:gd name="T8" fmla="*/ 19 w 87"/>
                <a:gd name="T9" fmla="*/ 36 h 305"/>
                <a:gd name="T10" fmla="*/ 55 w 87"/>
                <a:gd name="T11" fmla="*/ 0 h 305"/>
                <a:gd name="T12" fmla="*/ 68 w 87"/>
                <a:gd name="T13" fmla="*/ 0 h 305"/>
                <a:gd name="T14" fmla="*/ 68 w 87"/>
                <a:gd name="T15" fmla="*/ 11 h 305"/>
                <a:gd name="T16" fmla="*/ 0 w 87"/>
                <a:gd name="T17" fmla="*/ 79 h 305"/>
                <a:gd name="T18" fmla="*/ 0 w 87"/>
                <a:gd name="T19" fmla="*/ 55 h 305"/>
                <a:gd name="T20" fmla="*/ 4 w 87"/>
                <a:gd name="T21" fmla="*/ 51 h 305"/>
                <a:gd name="T22" fmla="*/ 12 w 87"/>
                <a:gd name="T23" fmla="*/ 51 h 305"/>
                <a:gd name="T24" fmla="*/ 19 w 87"/>
                <a:gd name="T25" fmla="*/ 44 h 305"/>
                <a:gd name="T26" fmla="*/ 19 w 87"/>
                <a:gd name="T27" fmla="*/ 36 h 305"/>
                <a:gd name="T28" fmla="*/ 0 w 87"/>
                <a:gd name="T29" fmla="*/ 97 h 305"/>
                <a:gd name="T30" fmla="*/ 0 w 87"/>
                <a:gd name="T31" fmla="*/ 121 h 305"/>
                <a:gd name="T32" fmla="*/ 72 w 87"/>
                <a:gd name="T33" fmla="*/ 50 h 305"/>
                <a:gd name="T34" fmla="*/ 68 w 87"/>
                <a:gd name="T35" fmla="*/ 44 h 305"/>
                <a:gd name="T36" fmla="*/ 68 w 87"/>
                <a:gd name="T37" fmla="*/ 28 h 305"/>
                <a:gd name="T38" fmla="*/ 0 w 87"/>
                <a:gd name="T39" fmla="*/ 97 h 305"/>
                <a:gd name="T40" fmla="*/ 0 w 87"/>
                <a:gd name="T41" fmla="*/ 138 h 305"/>
                <a:gd name="T42" fmla="*/ 0 w 87"/>
                <a:gd name="T43" fmla="*/ 163 h 305"/>
                <a:gd name="T44" fmla="*/ 87 w 87"/>
                <a:gd name="T45" fmla="*/ 76 h 305"/>
                <a:gd name="T46" fmla="*/ 87 w 87"/>
                <a:gd name="T47" fmla="*/ 52 h 305"/>
                <a:gd name="T48" fmla="*/ 0 w 87"/>
                <a:gd name="T49" fmla="*/ 138 h 305"/>
                <a:gd name="T50" fmla="*/ 0 w 87"/>
                <a:gd name="T51" fmla="*/ 180 h 305"/>
                <a:gd name="T52" fmla="*/ 87 w 87"/>
                <a:gd name="T53" fmla="*/ 93 h 305"/>
                <a:gd name="T54" fmla="*/ 87 w 87"/>
                <a:gd name="T55" fmla="*/ 118 h 305"/>
                <a:gd name="T56" fmla="*/ 0 w 87"/>
                <a:gd name="T57" fmla="*/ 205 h 305"/>
                <a:gd name="T58" fmla="*/ 0 w 87"/>
                <a:gd name="T59" fmla="*/ 180 h 305"/>
                <a:gd name="T60" fmla="*/ 0 w 87"/>
                <a:gd name="T61" fmla="*/ 222 h 305"/>
                <a:gd name="T62" fmla="*/ 87 w 87"/>
                <a:gd name="T63" fmla="*/ 135 h 305"/>
                <a:gd name="T64" fmla="*/ 87 w 87"/>
                <a:gd name="T65" fmla="*/ 160 h 305"/>
                <a:gd name="T66" fmla="*/ 0 w 87"/>
                <a:gd name="T67" fmla="*/ 247 h 305"/>
                <a:gd name="T68" fmla="*/ 0 w 87"/>
                <a:gd name="T69" fmla="*/ 222 h 305"/>
                <a:gd name="T70" fmla="*/ 0 w 87"/>
                <a:gd name="T71" fmla="*/ 264 h 305"/>
                <a:gd name="T72" fmla="*/ 0 w 87"/>
                <a:gd name="T73" fmla="*/ 289 h 305"/>
                <a:gd name="T74" fmla="*/ 87 w 87"/>
                <a:gd name="T75" fmla="*/ 202 h 305"/>
                <a:gd name="T76" fmla="*/ 87 w 87"/>
                <a:gd name="T77" fmla="*/ 177 h 305"/>
                <a:gd name="T78" fmla="*/ 0 w 87"/>
                <a:gd name="T79" fmla="*/ 264 h 305"/>
                <a:gd name="T80" fmla="*/ 1 w 87"/>
                <a:gd name="T81" fmla="*/ 305 h 305"/>
                <a:gd name="T82" fmla="*/ 26 w 87"/>
                <a:gd name="T83" fmla="*/ 305 h 305"/>
                <a:gd name="T84" fmla="*/ 87 w 87"/>
                <a:gd name="T85" fmla="*/ 244 h 305"/>
                <a:gd name="T86" fmla="*/ 87 w 87"/>
                <a:gd name="T87" fmla="*/ 219 h 305"/>
                <a:gd name="T88" fmla="*/ 1 w 87"/>
                <a:gd name="T89" fmla="*/ 305 h 305"/>
                <a:gd name="T90" fmla="*/ 43 w 87"/>
                <a:gd name="T91" fmla="*/ 305 h 305"/>
                <a:gd name="T92" fmla="*/ 87 w 87"/>
                <a:gd name="T93" fmla="*/ 261 h 305"/>
                <a:gd name="T94" fmla="*/ 87 w 87"/>
                <a:gd name="T95" fmla="*/ 286 h 305"/>
                <a:gd name="T96" fmla="*/ 68 w 87"/>
                <a:gd name="T97" fmla="*/ 305 h 305"/>
                <a:gd name="T98" fmla="*/ 43 w 87"/>
                <a:gd name="T99" fmla="*/ 305 h 305"/>
                <a:gd name="T100" fmla="*/ 85 w 87"/>
                <a:gd name="T101" fmla="*/ 305 h 305"/>
                <a:gd name="T102" fmla="*/ 87 w 87"/>
                <a:gd name="T103" fmla="*/ 303 h 305"/>
                <a:gd name="T104" fmla="*/ 87 w 87"/>
                <a:gd name="T105" fmla="*/ 305 h 305"/>
                <a:gd name="T106" fmla="*/ 85 w 87"/>
                <a:gd name="T107" fmla="*/ 305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87" h="305">
                  <a:moveTo>
                    <a:pt x="19" y="0"/>
                  </a:moveTo>
                  <a:cubicBezTo>
                    <a:pt x="19" y="19"/>
                    <a:pt x="19" y="19"/>
                    <a:pt x="19" y="19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19" y="0"/>
                    <a:pt x="19" y="0"/>
                    <a:pt x="19" y="0"/>
                  </a:cubicBezTo>
                  <a:close/>
                  <a:moveTo>
                    <a:pt x="19" y="36"/>
                  </a:moveTo>
                  <a:cubicBezTo>
                    <a:pt x="55" y="0"/>
                    <a:pt x="55" y="0"/>
                    <a:pt x="55" y="0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68" y="11"/>
                    <a:pt x="68" y="11"/>
                    <a:pt x="68" y="11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4" y="51"/>
                    <a:pt x="4" y="51"/>
                    <a:pt x="4" y="51"/>
                  </a:cubicBezTo>
                  <a:cubicBezTo>
                    <a:pt x="12" y="51"/>
                    <a:pt x="12" y="51"/>
                    <a:pt x="12" y="51"/>
                  </a:cubicBezTo>
                  <a:cubicBezTo>
                    <a:pt x="16" y="51"/>
                    <a:pt x="19" y="47"/>
                    <a:pt x="19" y="44"/>
                  </a:cubicBezTo>
                  <a:cubicBezTo>
                    <a:pt x="19" y="36"/>
                    <a:pt x="19" y="36"/>
                    <a:pt x="19" y="36"/>
                  </a:cubicBezTo>
                  <a:close/>
                  <a:moveTo>
                    <a:pt x="0" y="97"/>
                  </a:moveTo>
                  <a:cubicBezTo>
                    <a:pt x="0" y="121"/>
                    <a:pt x="0" y="121"/>
                    <a:pt x="0" y="121"/>
                  </a:cubicBezTo>
                  <a:cubicBezTo>
                    <a:pt x="72" y="50"/>
                    <a:pt x="72" y="50"/>
                    <a:pt x="72" y="50"/>
                  </a:cubicBezTo>
                  <a:cubicBezTo>
                    <a:pt x="70" y="48"/>
                    <a:pt x="68" y="46"/>
                    <a:pt x="68" y="44"/>
                  </a:cubicBezTo>
                  <a:cubicBezTo>
                    <a:pt x="68" y="28"/>
                    <a:pt x="68" y="28"/>
                    <a:pt x="68" y="28"/>
                  </a:cubicBezTo>
                  <a:cubicBezTo>
                    <a:pt x="0" y="97"/>
                    <a:pt x="0" y="97"/>
                    <a:pt x="0" y="97"/>
                  </a:cubicBezTo>
                  <a:close/>
                  <a:moveTo>
                    <a:pt x="0" y="138"/>
                  </a:moveTo>
                  <a:cubicBezTo>
                    <a:pt x="0" y="163"/>
                    <a:pt x="0" y="163"/>
                    <a:pt x="0" y="163"/>
                  </a:cubicBezTo>
                  <a:cubicBezTo>
                    <a:pt x="87" y="76"/>
                    <a:pt x="87" y="76"/>
                    <a:pt x="87" y="76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0" y="138"/>
                    <a:pt x="0" y="138"/>
                    <a:pt x="0" y="138"/>
                  </a:cubicBezTo>
                  <a:close/>
                  <a:moveTo>
                    <a:pt x="0" y="180"/>
                  </a:moveTo>
                  <a:cubicBezTo>
                    <a:pt x="87" y="93"/>
                    <a:pt x="87" y="93"/>
                    <a:pt x="87" y="93"/>
                  </a:cubicBezTo>
                  <a:cubicBezTo>
                    <a:pt x="87" y="118"/>
                    <a:pt x="87" y="118"/>
                    <a:pt x="87" y="118"/>
                  </a:cubicBezTo>
                  <a:cubicBezTo>
                    <a:pt x="0" y="205"/>
                    <a:pt x="0" y="205"/>
                    <a:pt x="0" y="205"/>
                  </a:cubicBezTo>
                  <a:cubicBezTo>
                    <a:pt x="0" y="180"/>
                    <a:pt x="0" y="180"/>
                    <a:pt x="0" y="180"/>
                  </a:cubicBezTo>
                  <a:close/>
                  <a:moveTo>
                    <a:pt x="0" y="222"/>
                  </a:moveTo>
                  <a:cubicBezTo>
                    <a:pt x="87" y="135"/>
                    <a:pt x="87" y="135"/>
                    <a:pt x="87" y="135"/>
                  </a:cubicBezTo>
                  <a:cubicBezTo>
                    <a:pt x="87" y="160"/>
                    <a:pt x="87" y="160"/>
                    <a:pt x="87" y="160"/>
                  </a:cubicBezTo>
                  <a:cubicBezTo>
                    <a:pt x="0" y="247"/>
                    <a:pt x="0" y="247"/>
                    <a:pt x="0" y="247"/>
                  </a:cubicBezTo>
                  <a:cubicBezTo>
                    <a:pt x="0" y="222"/>
                    <a:pt x="0" y="222"/>
                    <a:pt x="0" y="222"/>
                  </a:cubicBezTo>
                  <a:close/>
                  <a:moveTo>
                    <a:pt x="0" y="264"/>
                  </a:moveTo>
                  <a:cubicBezTo>
                    <a:pt x="0" y="289"/>
                    <a:pt x="0" y="289"/>
                    <a:pt x="0" y="289"/>
                  </a:cubicBezTo>
                  <a:cubicBezTo>
                    <a:pt x="87" y="202"/>
                    <a:pt x="87" y="202"/>
                    <a:pt x="87" y="202"/>
                  </a:cubicBezTo>
                  <a:cubicBezTo>
                    <a:pt x="87" y="177"/>
                    <a:pt x="87" y="177"/>
                    <a:pt x="87" y="177"/>
                  </a:cubicBezTo>
                  <a:cubicBezTo>
                    <a:pt x="0" y="264"/>
                    <a:pt x="0" y="264"/>
                    <a:pt x="0" y="264"/>
                  </a:cubicBezTo>
                  <a:close/>
                  <a:moveTo>
                    <a:pt x="1" y="305"/>
                  </a:moveTo>
                  <a:cubicBezTo>
                    <a:pt x="26" y="305"/>
                    <a:pt x="26" y="305"/>
                    <a:pt x="26" y="305"/>
                  </a:cubicBezTo>
                  <a:cubicBezTo>
                    <a:pt x="87" y="244"/>
                    <a:pt x="87" y="244"/>
                    <a:pt x="87" y="244"/>
                  </a:cubicBezTo>
                  <a:cubicBezTo>
                    <a:pt x="87" y="219"/>
                    <a:pt x="87" y="219"/>
                    <a:pt x="87" y="219"/>
                  </a:cubicBezTo>
                  <a:cubicBezTo>
                    <a:pt x="1" y="305"/>
                    <a:pt x="1" y="305"/>
                    <a:pt x="1" y="305"/>
                  </a:cubicBezTo>
                  <a:close/>
                  <a:moveTo>
                    <a:pt x="43" y="305"/>
                  </a:moveTo>
                  <a:cubicBezTo>
                    <a:pt x="87" y="261"/>
                    <a:pt x="87" y="261"/>
                    <a:pt x="87" y="261"/>
                  </a:cubicBezTo>
                  <a:cubicBezTo>
                    <a:pt x="87" y="286"/>
                    <a:pt x="87" y="286"/>
                    <a:pt x="87" y="286"/>
                  </a:cubicBezTo>
                  <a:cubicBezTo>
                    <a:pt x="68" y="305"/>
                    <a:pt x="68" y="305"/>
                    <a:pt x="68" y="305"/>
                  </a:cubicBezTo>
                  <a:cubicBezTo>
                    <a:pt x="43" y="305"/>
                    <a:pt x="43" y="305"/>
                    <a:pt x="43" y="305"/>
                  </a:cubicBezTo>
                  <a:close/>
                  <a:moveTo>
                    <a:pt x="85" y="305"/>
                  </a:moveTo>
                  <a:cubicBezTo>
                    <a:pt x="87" y="303"/>
                    <a:pt x="87" y="303"/>
                    <a:pt x="87" y="303"/>
                  </a:cubicBezTo>
                  <a:cubicBezTo>
                    <a:pt x="87" y="305"/>
                    <a:pt x="87" y="305"/>
                    <a:pt x="87" y="305"/>
                  </a:cubicBezTo>
                  <a:lnTo>
                    <a:pt x="85" y="305"/>
                  </a:lnTo>
                  <a:close/>
                </a:path>
              </a:pathLst>
            </a:custGeom>
            <a:solidFill>
              <a:srgbClr val="91A2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Freeform 13"/>
            <p:cNvSpPr>
              <a:spLocks noEditPoints="1"/>
            </p:cNvSpPr>
            <p:nvPr/>
          </p:nvSpPr>
          <p:spPr bwMode="auto">
            <a:xfrm>
              <a:off x="812" y="1269"/>
              <a:ext cx="206" cy="725"/>
            </a:xfrm>
            <a:custGeom>
              <a:avLst/>
              <a:gdLst>
                <a:gd name="T0" fmla="*/ 19 w 87"/>
                <a:gd name="T1" fmla="*/ 0 h 305"/>
                <a:gd name="T2" fmla="*/ 19 w 87"/>
                <a:gd name="T3" fmla="*/ 16 h 305"/>
                <a:gd name="T4" fmla="*/ 36 w 87"/>
                <a:gd name="T5" fmla="*/ 0 h 305"/>
                <a:gd name="T6" fmla="*/ 19 w 87"/>
                <a:gd name="T7" fmla="*/ 0 h 305"/>
                <a:gd name="T8" fmla="*/ 19 w 87"/>
                <a:gd name="T9" fmla="*/ 33 h 305"/>
                <a:gd name="T10" fmla="*/ 53 w 87"/>
                <a:gd name="T11" fmla="*/ 0 h 305"/>
                <a:gd name="T12" fmla="*/ 69 w 87"/>
                <a:gd name="T13" fmla="*/ 0 h 305"/>
                <a:gd name="T14" fmla="*/ 69 w 87"/>
                <a:gd name="T15" fmla="*/ 9 h 305"/>
                <a:gd name="T16" fmla="*/ 0 w 87"/>
                <a:gd name="T17" fmla="*/ 77 h 305"/>
                <a:gd name="T18" fmla="*/ 0 w 87"/>
                <a:gd name="T19" fmla="*/ 52 h 305"/>
                <a:gd name="T20" fmla="*/ 2 w 87"/>
                <a:gd name="T21" fmla="*/ 51 h 305"/>
                <a:gd name="T22" fmla="*/ 12 w 87"/>
                <a:gd name="T23" fmla="*/ 51 h 305"/>
                <a:gd name="T24" fmla="*/ 19 w 87"/>
                <a:gd name="T25" fmla="*/ 44 h 305"/>
                <a:gd name="T26" fmla="*/ 19 w 87"/>
                <a:gd name="T27" fmla="*/ 33 h 305"/>
                <a:gd name="T28" fmla="*/ 0 w 87"/>
                <a:gd name="T29" fmla="*/ 94 h 305"/>
                <a:gd name="T30" fmla="*/ 0 w 87"/>
                <a:gd name="T31" fmla="*/ 119 h 305"/>
                <a:gd name="T32" fmla="*/ 71 w 87"/>
                <a:gd name="T33" fmla="*/ 48 h 305"/>
                <a:gd name="T34" fmla="*/ 69 w 87"/>
                <a:gd name="T35" fmla="*/ 44 h 305"/>
                <a:gd name="T36" fmla="*/ 69 w 87"/>
                <a:gd name="T37" fmla="*/ 26 h 305"/>
                <a:gd name="T38" fmla="*/ 0 w 87"/>
                <a:gd name="T39" fmla="*/ 94 h 305"/>
                <a:gd name="T40" fmla="*/ 0 w 87"/>
                <a:gd name="T41" fmla="*/ 136 h 305"/>
                <a:gd name="T42" fmla="*/ 0 w 87"/>
                <a:gd name="T43" fmla="*/ 160 h 305"/>
                <a:gd name="T44" fmla="*/ 87 w 87"/>
                <a:gd name="T45" fmla="*/ 74 h 305"/>
                <a:gd name="T46" fmla="*/ 87 w 87"/>
                <a:gd name="T47" fmla="*/ 51 h 305"/>
                <a:gd name="T48" fmla="*/ 86 w 87"/>
                <a:gd name="T49" fmla="*/ 51 h 305"/>
                <a:gd name="T50" fmla="*/ 0 w 87"/>
                <a:gd name="T51" fmla="*/ 136 h 305"/>
                <a:gd name="T52" fmla="*/ 0 w 87"/>
                <a:gd name="T53" fmla="*/ 178 h 305"/>
                <a:gd name="T54" fmla="*/ 87 w 87"/>
                <a:gd name="T55" fmla="*/ 91 h 305"/>
                <a:gd name="T56" fmla="*/ 87 w 87"/>
                <a:gd name="T57" fmla="*/ 115 h 305"/>
                <a:gd name="T58" fmla="*/ 0 w 87"/>
                <a:gd name="T59" fmla="*/ 202 h 305"/>
                <a:gd name="T60" fmla="*/ 0 w 87"/>
                <a:gd name="T61" fmla="*/ 178 h 305"/>
                <a:gd name="T62" fmla="*/ 0 w 87"/>
                <a:gd name="T63" fmla="*/ 220 h 305"/>
                <a:gd name="T64" fmla="*/ 87 w 87"/>
                <a:gd name="T65" fmla="*/ 133 h 305"/>
                <a:gd name="T66" fmla="*/ 87 w 87"/>
                <a:gd name="T67" fmla="*/ 157 h 305"/>
                <a:gd name="T68" fmla="*/ 0 w 87"/>
                <a:gd name="T69" fmla="*/ 244 h 305"/>
                <a:gd name="T70" fmla="*/ 0 w 87"/>
                <a:gd name="T71" fmla="*/ 220 h 305"/>
                <a:gd name="T72" fmla="*/ 0 w 87"/>
                <a:gd name="T73" fmla="*/ 261 h 305"/>
                <a:gd name="T74" fmla="*/ 0 w 87"/>
                <a:gd name="T75" fmla="*/ 286 h 305"/>
                <a:gd name="T76" fmla="*/ 87 w 87"/>
                <a:gd name="T77" fmla="*/ 199 h 305"/>
                <a:gd name="T78" fmla="*/ 87 w 87"/>
                <a:gd name="T79" fmla="*/ 175 h 305"/>
                <a:gd name="T80" fmla="*/ 0 w 87"/>
                <a:gd name="T81" fmla="*/ 261 h 305"/>
                <a:gd name="T82" fmla="*/ 0 w 87"/>
                <a:gd name="T83" fmla="*/ 303 h 305"/>
                <a:gd name="T84" fmla="*/ 0 w 87"/>
                <a:gd name="T85" fmla="*/ 305 h 305"/>
                <a:gd name="T86" fmla="*/ 24 w 87"/>
                <a:gd name="T87" fmla="*/ 305 h 305"/>
                <a:gd name="T88" fmla="*/ 87 w 87"/>
                <a:gd name="T89" fmla="*/ 241 h 305"/>
                <a:gd name="T90" fmla="*/ 87 w 87"/>
                <a:gd name="T91" fmla="*/ 216 h 305"/>
                <a:gd name="T92" fmla="*/ 0 w 87"/>
                <a:gd name="T93" fmla="*/ 303 h 305"/>
                <a:gd name="T94" fmla="*/ 41 w 87"/>
                <a:gd name="T95" fmla="*/ 305 h 305"/>
                <a:gd name="T96" fmla="*/ 87 w 87"/>
                <a:gd name="T97" fmla="*/ 258 h 305"/>
                <a:gd name="T98" fmla="*/ 87 w 87"/>
                <a:gd name="T99" fmla="*/ 283 h 305"/>
                <a:gd name="T100" fmla="*/ 66 w 87"/>
                <a:gd name="T101" fmla="*/ 305 h 305"/>
                <a:gd name="T102" fmla="*/ 41 w 87"/>
                <a:gd name="T103" fmla="*/ 305 h 305"/>
                <a:gd name="T104" fmla="*/ 83 w 87"/>
                <a:gd name="T105" fmla="*/ 305 h 305"/>
                <a:gd name="T106" fmla="*/ 87 w 87"/>
                <a:gd name="T107" fmla="*/ 300 h 305"/>
                <a:gd name="T108" fmla="*/ 87 w 87"/>
                <a:gd name="T109" fmla="*/ 305 h 305"/>
                <a:gd name="T110" fmla="*/ 83 w 87"/>
                <a:gd name="T111" fmla="*/ 305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7" h="305">
                  <a:moveTo>
                    <a:pt x="19" y="0"/>
                  </a:moveTo>
                  <a:cubicBezTo>
                    <a:pt x="19" y="16"/>
                    <a:pt x="19" y="16"/>
                    <a:pt x="19" y="16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19" y="0"/>
                    <a:pt x="19" y="0"/>
                    <a:pt x="19" y="0"/>
                  </a:cubicBezTo>
                  <a:close/>
                  <a:moveTo>
                    <a:pt x="19" y="33"/>
                  </a:moveTo>
                  <a:cubicBezTo>
                    <a:pt x="53" y="0"/>
                    <a:pt x="53" y="0"/>
                    <a:pt x="53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69" y="9"/>
                    <a:pt x="69" y="9"/>
                    <a:pt x="69" y="9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2" y="51"/>
                    <a:pt x="2" y="51"/>
                    <a:pt x="2" y="51"/>
                  </a:cubicBezTo>
                  <a:cubicBezTo>
                    <a:pt x="12" y="51"/>
                    <a:pt x="12" y="51"/>
                    <a:pt x="12" y="51"/>
                  </a:cubicBezTo>
                  <a:cubicBezTo>
                    <a:pt x="16" y="51"/>
                    <a:pt x="19" y="47"/>
                    <a:pt x="19" y="44"/>
                  </a:cubicBezTo>
                  <a:cubicBezTo>
                    <a:pt x="19" y="33"/>
                    <a:pt x="19" y="33"/>
                    <a:pt x="19" y="33"/>
                  </a:cubicBezTo>
                  <a:close/>
                  <a:moveTo>
                    <a:pt x="0" y="94"/>
                  </a:moveTo>
                  <a:cubicBezTo>
                    <a:pt x="0" y="119"/>
                    <a:pt x="0" y="119"/>
                    <a:pt x="0" y="119"/>
                  </a:cubicBezTo>
                  <a:cubicBezTo>
                    <a:pt x="71" y="48"/>
                    <a:pt x="71" y="48"/>
                    <a:pt x="71" y="48"/>
                  </a:cubicBezTo>
                  <a:cubicBezTo>
                    <a:pt x="69" y="47"/>
                    <a:pt x="69" y="46"/>
                    <a:pt x="69" y="44"/>
                  </a:cubicBezTo>
                  <a:cubicBezTo>
                    <a:pt x="69" y="26"/>
                    <a:pt x="69" y="26"/>
                    <a:pt x="69" y="26"/>
                  </a:cubicBezTo>
                  <a:cubicBezTo>
                    <a:pt x="0" y="94"/>
                    <a:pt x="0" y="94"/>
                    <a:pt x="0" y="94"/>
                  </a:cubicBezTo>
                  <a:close/>
                  <a:moveTo>
                    <a:pt x="0" y="136"/>
                  </a:moveTo>
                  <a:cubicBezTo>
                    <a:pt x="0" y="160"/>
                    <a:pt x="0" y="160"/>
                    <a:pt x="0" y="160"/>
                  </a:cubicBezTo>
                  <a:cubicBezTo>
                    <a:pt x="87" y="74"/>
                    <a:pt x="87" y="74"/>
                    <a:pt x="87" y="74"/>
                  </a:cubicBezTo>
                  <a:cubicBezTo>
                    <a:pt x="87" y="51"/>
                    <a:pt x="87" y="51"/>
                    <a:pt x="87" y="51"/>
                  </a:cubicBezTo>
                  <a:cubicBezTo>
                    <a:pt x="86" y="51"/>
                    <a:pt x="86" y="51"/>
                    <a:pt x="86" y="51"/>
                  </a:cubicBezTo>
                  <a:cubicBezTo>
                    <a:pt x="0" y="136"/>
                    <a:pt x="0" y="136"/>
                    <a:pt x="0" y="136"/>
                  </a:cubicBezTo>
                  <a:close/>
                  <a:moveTo>
                    <a:pt x="0" y="178"/>
                  </a:moveTo>
                  <a:cubicBezTo>
                    <a:pt x="87" y="91"/>
                    <a:pt x="87" y="91"/>
                    <a:pt x="87" y="91"/>
                  </a:cubicBezTo>
                  <a:cubicBezTo>
                    <a:pt x="87" y="115"/>
                    <a:pt x="87" y="115"/>
                    <a:pt x="87" y="115"/>
                  </a:cubicBezTo>
                  <a:cubicBezTo>
                    <a:pt x="0" y="202"/>
                    <a:pt x="0" y="202"/>
                    <a:pt x="0" y="202"/>
                  </a:cubicBezTo>
                  <a:cubicBezTo>
                    <a:pt x="0" y="178"/>
                    <a:pt x="0" y="178"/>
                    <a:pt x="0" y="178"/>
                  </a:cubicBezTo>
                  <a:close/>
                  <a:moveTo>
                    <a:pt x="0" y="220"/>
                  </a:moveTo>
                  <a:cubicBezTo>
                    <a:pt x="87" y="133"/>
                    <a:pt x="87" y="133"/>
                    <a:pt x="87" y="133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0" y="244"/>
                    <a:pt x="0" y="244"/>
                    <a:pt x="0" y="244"/>
                  </a:cubicBezTo>
                  <a:cubicBezTo>
                    <a:pt x="0" y="220"/>
                    <a:pt x="0" y="220"/>
                    <a:pt x="0" y="220"/>
                  </a:cubicBezTo>
                  <a:close/>
                  <a:moveTo>
                    <a:pt x="0" y="261"/>
                  </a:moveTo>
                  <a:cubicBezTo>
                    <a:pt x="0" y="286"/>
                    <a:pt x="0" y="286"/>
                    <a:pt x="0" y="286"/>
                  </a:cubicBezTo>
                  <a:cubicBezTo>
                    <a:pt x="87" y="199"/>
                    <a:pt x="87" y="199"/>
                    <a:pt x="87" y="199"/>
                  </a:cubicBezTo>
                  <a:cubicBezTo>
                    <a:pt x="87" y="175"/>
                    <a:pt x="87" y="175"/>
                    <a:pt x="87" y="175"/>
                  </a:cubicBezTo>
                  <a:cubicBezTo>
                    <a:pt x="0" y="261"/>
                    <a:pt x="0" y="261"/>
                    <a:pt x="0" y="261"/>
                  </a:cubicBezTo>
                  <a:close/>
                  <a:moveTo>
                    <a:pt x="0" y="303"/>
                  </a:moveTo>
                  <a:cubicBezTo>
                    <a:pt x="0" y="305"/>
                    <a:pt x="0" y="305"/>
                    <a:pt x="0" y="305"/>
                  </a:cubicBezTo>
                  <a:cubicBezTo>
                    <a:pt x="24" y="305"/>
                    <a:pt x="24" y="305"/>
                    <a:pt x="24" y="305"/>
                  </a:cubicBezTo>
                  <a:cubicBezTo>
                    <a:pt x="87" y="241"/>
                    <a:pt x="87" y="241"/>
                    <a:pt x="87" y="241"/>
                  </a:cubicBezTo>
                  <a:cubicBezTo>
                    <a:pt x="87" y="216"/>
                    <a:pt x="87" y="216"/>
                    <a:pt x="87" y="216"/>
                  </a:cubicBezTo>
                  <a:cubicBezTo>
                    <a:pt x="0" y="303"/>
                    <a:pt x="0" y="303"/>
                    <a:pt x="0" y="303"/>
                  </a:cubicBezTo>
                  <a:close/>
                  <a:moveTo>
                    <a:pt x="41" y="305"/>
                  </a:moveTo>
                  <a:cubicBezTo>
                    <a:pt x="87" y="258"/>
                    <a:pt x="87" y="258"/>
                    <a:pt x="87" y="258"/>
                  </a:cubicBezTo>
                  <a:cubicBezTo>
                    <a:pt x="87" y="283"/>
                    <a:pt x="87" y="283"/>
                    <a:pt x="87" y="283"/>
                  </a:cubicBezTo>
                  <a:cubicBezTo>
                    <a:pt x="66" y="305"/>
                    <a:pt x="66" y="305"/>
                    <a:pt x="66" y="305"/>
                  </a:cubicBezTo>
                  <a:cubicBezTo>
                    <a:pt x="41" y="305"/>
                    <a:pt x="41" y="305"/>
                    <a:pt x="41" y="305"/>
                  </a:cubicBezTo>
                  <a:close/>
                  <a:moveTo>
                    <a:pt x="83" y="305"/>
                  </a:moveTo>
                  <a:cubicBezTo>
                    <a:pt x="87" y="300"/>
                    <a:pt x="87" y="300"/>
                    <a:pt x="87" y="300"/>
                  </a:cubicBezTo>
                  <a:cubicBezTo>
                    <a:pt x="87" y="305"/>
                    <a:pt x="87" y="305"/>
                    <a:pt x="87" y="305"/>
                  </a:cubicBezTo>
                  <a:lnTo>
                    <a:pt x="83" y="305"/>
                  </a:lnTo>
                  <a:close/>
                </a:path>
              </a:pathLst>
            </a:custGeom>
            <a:solidFill>
              <a:srgbClr val="91A2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Freeform 14"/>
            <p:cNvSpPr>
              <a:spLocks noEditPoints="1"/>
            </p:cNvSpPr>
            <p:nvPr/>
          </p:nvSpPr>
          <p:spPr bwMode="auto">
            <a:xfrm>
              <a:off x="449" y="830"/>
              <a:ext cx="1426" cy="406"/>
            </a:xfrm>
            <a:custGeom>
              <a:avLst/>
              <a:gdLst>
                <a:gd name="T0" fmla="*/ 83 w 1426"/>
                <a:gd name="T1" fmla="*/ 406 h 406"/>
                <a:gd name="T2" fmla="*/ 183 w 1426"/>
                <a:gd name="T3" fmla="*/ 247 h 406"/>
                <a:gd name="T4" fmla="*/ 24 w 1426"/>
                <a:gd name="T5" fmla="*/ 406 h 406"/>
                <a:gd name="T6" fmla="*/ 375 w 1426"/>
                <a:gd name="T7" fmla="*/ 155 h 406"/>
                <a:gd name="T8" fmla="*/ 183 w 1426"/>
                <a:gd name="T9" fmla="*/ 406 h 406"/>
                <a:gd name="T10" fmla="*/ 123 w 1426"/>
                <a:gd name="T11" fmla="*/ 406 h 406"/>
                <a:gd name="T12" fmla="*/ 567 w 1426"/>
                <a:gd name="T13" fmla="*/ 62 h 406"/>
                <a:gd name="T14" fmla="*/ 282 w 1426"/>
                <a:gd name="T15" fmla="*/ 406 h 406"/>
                <a:gd name="T16" fmla="*/ 223 w 1426"/>
                <a:gd name="T17" fmla="*/ 406 h 406"/>
                <a:gd name="T18" fmla="*/ 382 w 1426"/>
                <a:gd name="T19" fmla="*/ 406 h 406"/>
                <a:gd name="T20" fmla="*/ 728 w 1426"/>
                <a:gd name="T21" fmla="*/ 0 h 406"/>
                <a:gd name="T22" fmla="*/ 323 w 1426"/>
                <a:gd name="T23" fmla="*/ 406 h 406"/>
                <a:gd name="T24" fmla="*/ 482 w 1426"/>
                <a:gd name="T25" fmla="*/ 406 h 406"/>
                <a:gd name="T26" fmla="*/ 795 w 1426"/>
                <a:gd name="T27" fmla="*/ 31 h 406"/>
                <a:gd name="T28" fmla="*/ 422 w 1426"/>
                <a:gd name="T29" fmla="*/ 406 h 406"/>
                <a:gd name="T30" fmla="*/ 579 w 1426"/>
                <a:gd name="T31" fmla="*/ 406 h 406"/>
                <a:gd name="T32" fmla="*/ 864 w 1426"/>
                <a:gd name="T33" fmla="*/ 64 h 406"/>
                <a:gd name="T34" fmla="*/ 522 w 1426"/>
                <a:gd name="T35" fmla="*/ 406 h 406"/>
                <a:gd name="T36" fmla="*/ 679 w 1426"/>
                <a:gd name="T37" fmla="*/ 406 h 406"/>
                <a:gd name="T38" fmla="*/ 930 w 1426"/>
                <a:gd name="T39" fmla="*/ 98 h 406"/>
                <a:gd name="T40" fmla="*/ 622 w 1426"/>
                <a:gd name="T41" fmla="*/ 406 h 406"/>
                <a:gd name="T42" fmla="*/ 997 w 1426"/>
                <a:gd name="T43" fmla="*/ 128 h 406"/>
                <a:gd name="T44" fmla="*/ 778 w 1426"/>
                <a:gd name="T45" fmla="*/ 406 h 406"/>
                <a:gd name="T46" fmla="*/ 719 w 1426"/>
                <a:gd name="T47" fmla="*/ 406 h 406"/>
                <a:gd name="T48" fmla="*/ 1063 w 1426"/>
                <a:gd name="T49" fmla="*/ 162 h 406"/>
                <a:gd name="T50" fmla="*/ 878 w 1426"/>
                <a:gd name="T51" fmla="*/ 406 h 406"/>
                <a:gd name="T52" fmla="*/ 819 w 1426"/>
                <a:gd name="T53" fmla="*/ 406 h 406"/>
                <a:gd name="T54" fmla="*/ 1132 w 1426"/>
                <a:gd name="T55" fmla="*/ 193 h 406"/>
                <a:gd name="T56" fmla="*/ 978 w 1426"/>
                <a:gd name="T57" fmla="*/ 406 h 406"/>
                <a:gd name="T58" fmla="*/ 918 w 1426"/>
                <a:gd name="T59" fmla="*/ 406 h 406"/>
                <a:gd name="T60" fmla="*/ 1077 w 1426"/>
                <a:gd name="T61" fmla="*/ 406 h 406"/>
                <a:gd name="T62" fmla="*/ 1198 w 1426"/>
                <a:gd name="T63" fmla="*/ 226 h 406"/>
                <a:gd name="T64" fmla="*/ 1018 w 1426"/>
                <a:gd name="T65" fmla="*/ 406 h 406"/>
                <a:gd name="T66" fmla="*/ 1177 w 1426"/>
                <a:gd name="T67" fmla="*/ 406 h 406"/>
                <a:gd name="T68" fmla="*/ 1265 w 1426"/>
                <a:gd name="T69" fmla="*/ 259 h 406"/>
                <a:gd name="T70" fmla="*/ 1118 w 1426"/>
                <a:gd name="T71" fmla="*/ 406 h 406"/>
                <a:gd name="T72" fmla="*/ 1331 w 1426"/>
                <a:gd name="T73" fmla="*/ 290 h 406"/>
                <a:gd name="T74" fmla="*/ 1274 w 1426"/>
                <a:gd name="T75" fmla="*/ 406 h 406"/>
                <a:gd name="T76" fmla="*/ 1217 w 1426"/>
                <a:gd name="T77" fmla="*/ 406 h 406"/>
                <a:gd name="T78" fmla="*/ 1374 w 1426"/>
                <a:gd name="T79" fmla="*/ 406 h 406"/>
                <a:gd name="T80" fmla="*/ 1426 w 1426"/>
                <a:gd name="T81" fmla="*/ 335 h 406"/>
                <a:gd name="T82" fmla="*/ 1317 w 1426"/>
                <a:gd name="T83" fmla="*/ 406 h 406"/>
                <a:gd name="T84" fmla="*/ 1417 w 1426"/>
                <a:gd name="T85" fmla="*/ 406 h 406"/>
                <a:gd name="T86" fmla="*/ 1426 w 1426"/>
                <a:gd name="T87" fmla="*/ 406 h 406"/>
                <a:gd name="T88" fmla="*/ 1417 w 1426"/>
                <a:gd name="T89" fmla="*/ 406 h 406"/>
                <a:gd name="T90" fmla="*/ 0 w 1426"/>
                <a:gd name="T91" fmla="*/ 390 h 406"/>
                <a:gd name="T92" fmla="*/ 104 w 1426"/>
                <a:gd name="T93" fmla="*/ 28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426" h="406">
                  <a:moveTo>
                    <a:pt x="24" y="406"/>
                  </a:moveTo>
                  <a:lnTo>
                    <a:pt x="83" y="406"/>
                  </a:lnTo>
                  <a:lnTo>
                    <a:pt x="297" y="193"/>
                  </a:lnTo>
                  <a:lnTo>
                    <a:pt x="183" y="247"/>
                  </a:lnTo>
                  <a:lnTo>
                    <a:pt x="24" y="406"/>
                  </a:lnTo>
                  <a:lnTo>
                    <a:pt x="24" y="406"/>
                  </a:lnTo>
                  <a:close/>
                  <a:moveTo>
                    <a:pt x="123" y="406"/>
                  </a:moveTo>
                  <a:lnTo>
                    <a:pt x="375" y="155"/>
                  </a:lnTo>
                  <a:lnTo>
                    <a:pt x="489" y="100"/>
                  </a:lnTo>
                  <a:lnTo>
                    <a:pt x="183" y="406"/>
                  </a:lnTo>
                  <a:lnTo>
                    <a:pt x="123" y="406"/>
                  </a:lnTo>
                  <a:lnTo>
                    <a:pt x="123" y="406"/>
                  </a:lnTo>
                  <a:close/>
                  <a:moveTo>
                    <a:pt x="223" y="406"/>
                  </a:moveTo>
                  <a:lnTo>
                    <a:pt x="567" y="62"/>
                  </a:lnTo>
                  <a:lnTo>
                    <a:pt x="681" y="7"/>
                  </a:lnTo>
                  <a:lnTo>
                    <a:pt x="282" y="406"/>
                  </a:lnTo>
                  <a:lnTo>
                    <a:pt x="223" y="406"/>
                  </a:lnTo>
                  <a:lnTo>
                    <a:pt x="223" y="406"/>
                  </a:lnTo>
                  <a:close/>
                  <a:moveTo>
                    <a:pt x="323" y="406"/>
                  </a:moveTo>
                  <a:lnTo>
                    <a:pt x="382" y="406"/>
                  </a:lnTo>
                  <a:lnTo>
                    <a:pt x="769" y="19"/>
                  </a:lnTo>
                  <a:lnTo>
                    <a:pt x="728" y="0"/>
                  </a:lnTo>
                  <a:lnTo>
                    <a:pt x="323" y="406"/>
                  </a:lnTo>
                  <a:lnTo>
                    <a:pt x="323" y="406"/>
                  </a:lnTo>
                  <a:close/>
                  <a:moveTo>
                    <a:pt x="422" y="406"/>
                  </a:moveTo>
                  <a:lnTo>
                    <a:pt x="482" y="406"/>
                  </a:lnTo>
                  <a:lnTo>
                    <a:pt x="835" y="50"/>
                  </a:lnTo>
                  <a:lnTo>
                    <a:pt x="795" y="31"/>
                  </a:lnTo>
                  <a:lnTo>
                    <a:pt x="422" y="406"/>
                  </a:lnTo>
                  <a:lnTo>
                    <a:pt x="422" y="406"/>
                  </a:lnTo>
                  <a:close/>
                  <a:moveTo>
                    <a:pt x="522" y="406"/>
                  </a:moveTo>
                  <a:lnTo>
                    <a:pt x="579" y="406"/>
                  </a:lnTo>
                  <a:lnTo>
                    <a:pt x="902" y="83"/>
                  </a:lnTo>
                  <a:lnTo>
                    <a:pt x="864" y="64"/>
                  </a:lnTo>
                  <a:lnTo>
                    <a:pt x="522" y="406"/>
                  </a:lnTo>
                  <a:lnTo>
                    <a:pt x="522" y="406"/>
                  </a:lnTo>
                  <a:close/>
                  <a:moveTo>
                    <a:pt x="622" y="406"/>
                  </a:moveTo>
                  <a:lnTo>
                    <a:pt x="679" y="406"/>
                  </a:lnTo>
                  <a:lnTo>
                    <a:pt x="968" y="117"/>
                  </a:lnTo>
                  <a:lnTo>
                    <a:pt x="930" y="98"/>
                  </a:lnTo>
                  <a:lnTo>
                    <a:pt x="622" y="406"/>
                  </a:lnTo>
                  <a:lnTo>
                    <a:pt x="622" y="406"/>
                  </a:lnTo>
                  <a:close/>
                  <a:moveTo>
                    <a:pt x="719" y="406"/>
                  </a:moveTo>
                  <a:lnTo>
                    <a:pt x="997" y="128"/>
                  </a:lnTo>
                  <a:lnTo>
                    <a:pt x="1037" y="147"/>
                  </a:lnTo>
                  <a:lnTo>
                    <a:pt x="778" y="406"/>
                  </a:lnTo>
                  <a:lnTo>
                    <a:pt x="719" y="406"/>
                  </a:lnTo>
                  <a:lnTo>
                    <a:pt x="719" y="406"/>
                  </a:lnTo>
                  <a:close/>
                  <a:moveTo>
                    <a:pt x="819" y="406"/>
                  </a:moveTo>
                  <a:lnTo>
                    <a:pt x="1063" y="162"/>
                  </a:lnTo>
                  <a:lnTo>
                    <a:pt x="1103" y="181"/>
                  </a:lnTo>
                  <a:lnTo>
                    <a:pt x="878" y="406"/>
                  </a:lnTo>
                  <a:lnTo>
                    <a:pt x="819" y="406"/>
                  </a:lnTo>
                  <a:lnTo>
                    <a:pt x="819" y="406"/>
                  </a:lnTo>
                  <a:close/>
                  <a:moveTo>
                    <a:pt x="918" y="406"/>
                  </a:moveTo>
                  <a:lnTo>
                    <a:pt x="1132" y="193"/>
                  </a:lnTo>
                  <a:lnTo>
                    <a:pt x="1170" y="211"/>
                  </a:lnTo>
                  <a:lnTo>
                    <a:pt x="978" y="406"/>
                  </a:lnTo>
                  <a:lnTo>
                    <a:pt x="918" y="406"/>
                  </a:lnTo>
                  <a:lnTo>
                    <a:pt x="918" y="406"/>
                  </a:lnTo>
                  <a:close/>
                  <a:moveTo>
                    <a:pt x="1018" y="406"/>
                  </a:moveTo>
                  <a:lnTo>
                    <a:pt x="1077" y="406"/>
                  </a:lnTo>
                  <a:lnTo>
                    <a:pt x="1236" y="245"/>
                  </a:lnTo>
                  <a:lnTo>
                    <a:pt x="1198" y="226"/>
                  </a:lnTo>
                  <a:lnTo>
                    <a:pt x="1018" y="406"/>
                  </a:lnTo>
                  <a:lnTo>
                    <a:pt x="1018" y="406"/>
                  </a:lnTo>
                  <a:close/>
                  <a:moveTo>
                    <a:pt x="1118" y="406"/>
                  </a:moveTo>
                  <a:lnTo>
                    <a:pt x="1177" y="406"/>
                  </a:lnTo>
                  <a:lnTo>
                    <a:pt x="1305" y="278"/>
                  </a:lnTo>
                  <a:lnTo>
                    <a:pt x="1265" y="259"/>
                  </a:lnTo>
                  <a:lnTo>
                    <a:pt x="1118" y="406"/>
                  </a:lnTo>
                  <a:lnTo>
                    <a:pt x="1118" y="406"/>
                  </a:lnTo>
                  <a:close/>
                  <a:moveTo>
                    <a:pt x="1217" y="406"/>
                  </a:moveTo>
                  <a:lnTo>
                    <a:pt x="1331" y="290"/>
                  </a:lnTo>
                  <a:lnTo>
                    <a:pt x="1372" y="309"/>
                  </a:lnTo>
                  <a:lnTo>
                    <a:pt x="1274" y="406"/>
                  </a:lnTo>
                  <a:lnTo>
                    <a:pt x="1217" y="406"/>
                  </a:lnTo>
                  <a:lnTo>
                    <a:pt x="1217" y="406"/>
                  </a:lnTo>
                  <a:close/>
                  <a:moveTo>
                    <a:pt x="1317" y="406"/>
                  </a:moveTo>
                  <a:lnTo>
                    <a:pt x="1374" y="406"/>
                  </a:lnTo>
                  <a:lnTo>
                    <a:pt x="1426" y="354"/>
                  </a:lnTo>
                  <a:lnTo>
                    <a:pt x="1426" y="335"/>
                  </a:lnTo>
                  <a:lnTo>
                    <a:pt x="1400" y="323"/>
                  </a:lnTo>
                  <a:lnTo>
                    <a:pt x="1317" y="406"/>
                  </a:lnTo>
                  <a:lnTo>
                    <a:pt x="1317" y="406"/>
                  </a:lnTo>
                  <a:close/>
                  <a:moveTo>
                    <a:pt x="1417" y="406"/>
                  </a:moveTo>
                  <a:lnTo>
                    <a:pt x="1426" y="397"/>
                  </a:lnTo>
                  <a:lnTo>
                    <a:pt x="1426" y="406"/>
                  </a:lnTo>
                  <a:lnTo>
                    <a:pt x="1417" y="406"/>
                  </a:lnTo>
                  <a:lnTo>
                    <a:pt x="1417" y="406"/>
                  </a:lnTo>
                  <a:close/>
                  <a:moveTo>
                    <a:pt x="104" y="285"/>
                  </a:moveTo>
                  <a:lnTo>
                    <a:pt x="0" y="390"/>
                  </a:lnTo>
                  <a:lnTo>
                    <a:pt x="0" y="335"/>
                  </a:lnTo>
                  <a:lnTo>
                    <a:pt x="104" y="285"/>
                  </a:lnTo>
                  <a:close/>
                </a:path>
              </a:pathLst>
            </a:custGeom>
            <a:solidFill>
              <a:srgbClr val="BFC7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416" y="787"/>
              <a:ext cx="1492" cy="1339"/>
            </a:xfrm>
            <a:custGeom>
              <a:avLst/>
              <a:gdLst>
                <a:gd name="T0" fmla="*/ 615 w 629"/>
                <a:gd name="T1" fmla="*/ 189 h 564"/>
                <a:gd name="T2" fmla="*/ 314 w 629"/>
                <a:gd name="T3" fmla="*/ 14 h 564"/>
                <a:gd name="T4" fmla="*/ 14 w 629"/>
                <a:gd name="T5" fmla="*/ 189 h 564"/>
                <a:gd name="T6" fmla="*/ 47 w 629"/>
                <a:gd name="T7" fmla="*/ 508 h 564"/>
                <a:gd name="T8" fmla="*/ 36 w 629"/>
                <a:gd name="T9" fmla="*/ 254 h 564"/>
                <a:gd name="T10" fmla="*/ 29 w 629"/>
                <a:gd name="T11" fmla="*/ 203 h 564"/>
                <a:gd name="T12" fmla="*/ 0 w 629"/>
                <a:gd name="T13" fmla="*/ 196 h 564"/>
                <a:gd name="T14" fmla="*/ 0 w 629"/>
                <a:gd name="T15" fmla="*/ 155 h 564"/>
                <a:gd name="T16" fmla="*/ 311 w 629"/>
                <a:gd name="T17" fmla="*/ 0 h 564"/>
                <a:gd name="T18" fmla="*/ 624 w 629"/>
                <a:gd name="T19" fmla="*/ 148 h 564"/>
                <a:gd name="T20" fmla="*/ 629 w 629"/>
                <a:gd name="T21" fmla="*/ 196 h 564"/>
                <a:gd name="T22" fmla="*/ 600 w 629"/>
                <a:gd name="T23" fmla="*/ 203 h 564"/>
                <a:gd name="T24" fmla="*/ 593 w 629"/>
                <a:gd name="T25" fmla="*/ 254 h 564"/>
                <a:gd name="T26" fmla="*/ 581 w 629"/>
                <a:gd name="T27" fmla="*/ 508 h 564"/>
                <a:gd name="T28" fmla="*/ 629 w 629"/>
                <a:gd name="T29" fmla="*/ 514 h 564"/>
                <a:gd name="T30" fmla="*/ 622 w 629"/>
                <a:gd name="T31" fmla="*/ 564 h 564"/>
                <a:gd name="T32" fmla="*/ 0 w 629"/>
                <a:gd name="T33" fmla="*/ 557 h 564"/>
                <a:gd name="T34" fmla="*/ 7 w 629"/>
                <a:gd name="T35" fmla="*/ 508 h 564"/>
                <a:gd name="T36" fmla="*/ 186 w 629"/>
                <a:gd name="T37" fmla="*/ 247 h 564"/>
                <a:gd name="T38" fmla="*/ 167 w 629"/>
                <a:gd name="T39" fmla="*/ 254 h 564"/>
                <a:gd name="T40" fmla="*/ 254 w 629"/>
                <a:gd name="T41" fmla="*/ 508 h 564"/>
                <a:gd name="T42" fmla="*/ 242 w 629"/>
                <a:gd name="T43" fmla="*/ 254 h 564"/>
                <a:gd name="T44" fmla="*/ 236 w 629"/>
                <a:gd name="T45" fmla="*/ 203 h 564"/>
                <a:gd name="T46" fmla="*/ 393 w 629"/>
                <a:gd name="T47" fmla="*/ 203 h 564"/>
                <a:gd name="T48" fmla="*/ 386 w 629"/>
                <a:gd name="T49" fmla="*/ 254 h 564"/>
                <a:gd name="T50" fmla="*/ 374 w 629"/>
                <a:gd name="T51" fmla="*/ 508 h 564"/>
                <a:gd name="T52" fmla="*/ 461 w 629"/>
                <a:gd name="T53" fmla="*/ 254 h 564"/>
                <a:gd name="T54" fmla="*/ 442 w 629"/>
                <a:gd name="T55" fmla="*/ 247 h 564"/>
                <a:gd name="T56" fmla="*/ 393 w 629"/>
                <a:gd name="T57" fmla="*/ 203 h 564"/>
                <a:gd name="T58" fmla="*/ 456 w 629"/>
                <a:gd name="T59" fmla="*/ 203 h 564"/>
                <a:gd name="T60" fmla="*/ 586 w 629"/>
                <a:gd name="T61" fmla="*/ 240 h 564"/>
                <a:gd name="T62" fmla="*/ 379 w 629"/>
                <a:gd name="T63" fmla="*/ 203 h 564"/>
                <a:gd name="T64" fmla="*/ 249 w 629"/>
                <a:gd name="T65" fmla="*/ 240 h 564"/>
                <a:gd name="T66" fmla="*/ 379 w 629"/>
                <a:gd name="T67" fmla="*/ 203 h 564"/>
                <a:gd name="T68" fmla="*/ 42 w 629"/>
                <a:gd name="T69" fmla="*/ 203 h 564"/>
                <a:gd name="T70" fmla="*/ 172 w 629"/>
                <a:gd name="T71" fmla="*/ 240 h 564"/>
                <a:gd name="T72" fmla="*/ 61 w 629"/>
                <a:gd name="T73" fmla="*/ 508 h 564"/>
                <a:gd name="T74" fmla="*/ 153 w 629"/>
                <a:gd name="T75" fmla="*/ 254 h 564"/>
                <a:gd name="T76" fmla="*/ 61 w 629"/>
                <a:gd name="T77" fmla="*/ 508 h 564"/>
                <a:gd name="T78" fmla="*/ 360 w 629"/>
                <a:gd name="T79" fmla="*/ 508 h 564"/>
                <a:gd name="T80" fmla="*/ 268 w 629"/>
                <a:gd name="T81" fmla="*/ 254 h 564"/>
                <a:gd name="T82" fmla="*/ 475 w 629"/>
                <a:gd name="T83" fmla="*/ 508 h 564"/>
                <a:gd name="T84" fmla="*/ 567 w 629"/>
                <a:gd name="T85" fmla="*/ 254 h 564"/>
                <a:gd name="T86" fmla="*/ 475 w 629"/>
                <a:gd name="T87" fmla="*/ 508 h 564"/>
                <a:gd name="T88" fmla="*/ 14 w 629"/>
                <a:gd name="T89" fmla="*/ 521 h 564"/>
                <a:gd name="T90" fmla="*/ 615 w 629"/>
                <a:gd name="T91" fmla="*/ 550 h 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29" h="564">
                  <a:moveTo>
                    <a:pt x="14" y="189"/>
                  </a:moveTo>
                  <a:cubicBezTo>
                    <a:pt x="615" y="189"/>
                    <a:pt x="615" y="189"/>
                    <a:pt x="615" y="189"/>
                  </a:cubicBezTo>
                  <a:cubicBezTo>
                    <a:pt x="615" y="159"/>
                    <a:pt x="615" y="159"/>
                    <a:pt x="615" y="159"/>
                  </a:cubicBezTo>
                  <a:cubicBezTo>
                    <a:pt x="314" y="14"/>
                    <a:pt x="314" y="14"/>
                    <a:pt x="314" y="14"/>
                  </a:cubicBezTo>
                  <a:cubicBezTo>
                    <a:pt x="14" y="159"/>
                    <a:pt x="14" y="159"/>
                    <a:pt x="14" y="159"/>
                  </a:cubicBezTo>
                  <a:cubicBezTo>
                    <a:pt x="14" y="189"/>
                    <a:pt x="14" y="189"/>
                    <a:pt x="14" y="189"/>
                  </a:cubicBezTo>
                  <a:close/>
                  <a:moveTo>
                    <a:pt x="7" y="508"/>
                  </a:moveTo>
                  <a:cubicBezTo>
                    <a:pt x="47" y="508"/>
                    <a:pt x="47" y="508"/>
                    <a:pt x="47" y="508"/>
                  </a:cubicBezTo>
                  <a:cubicBezTo>
                    <a:pt x="47" y="254"/>
                    <a:pt x="47" y="254"/>
                    <a:pt x="47" y="254"/>
                  </a:cubicBezTo>
                  <a:cubicBezTo>
                    <a:pt x="36" y="254"/>
                    <a:pt x="36" y="254"/>
                    <a:pt x="36" y="254"/>
                  </a:cubicBezTo>
                  <a:cubicBezTo>
                    <a:pt x="32" y="254"/>
                    <a:pt x="29" y="250"/>
                    <a:pt x="29" y="247"/>
                  </a:cubicBezTo>
                  <a:cubicBezTo>
                    <a:pt x="29" y="203"/>
                    <a:pt x="29" y="203"/>
                    <a:pt x="29" y="203"/>
                  </a:cubicBezTo>
                  <a:cubicBezTo>
                    <a:pt x="7" y="203"/>
                    <a:pt x="7" y="203"/>
                    <a:pt x="7" y="203"/>
                  </a:cubicBezTo>
                  <a:cubicBezTo>
                    <a:pt x="3" y="203"/>
                    <a:pt x="0" y="200"/>
                    <a:pt x="0" y="196"/>
                  </a:cubicBezTo>
                  <a:cubicBezTo>
                    <a:pt x="0" y="155"/>
                    <a:pt x="0" y="155"/>
                    <a:pt x="0" y="155"/>
                  </a:cubicBezTo>
                  <a:cubicBezTo>
                    <a:pt x="0" y="155"/>
                    <a:pt x="0" y="155"/>
                    <a:pt x="0" y="155"/>
                  </a:cubicBezTo>
                  <a:cubicBezTo>
                    <a:pt x="0" y="152"/>
                    <a:pt x="1" y="150"/>
                    <a:pt x="4" y="149"/>
                  </a:cubicBezTo>
                  <a:cubicBezTo>
                    <a:pt x="311" y="0"/>
                    <a:pt x="311" y="0"/>
                    <a:pt x="311" y="0"/>
                  </a:cubicBezTo>
                  <a:cubicBezTo>
                    <a:pt x="313" y="0"/>
                    <a:pt x="315" y="0"/>
                    <a:pt x="317" y="0"/>
                  </a:cubicBezTo>
                  <a:cubicBezTo>
                    <a:pt x="624" y="148"/>
                    <a:pt x="624" y="148"/>
                    <a:pt x="624" y="148"/>
                  </a:cubicBezTo>
                  <a:cubicBezTo>
                    <a:pt x="627" y="149"/>
                    <a:pt x="629" y="152"/>
                    <a:pt x="629" y="155"/>
                  </a:cubicBezTo>
                  <a:cubicBezTo>
                    <a:pt x="629" y="196"/>
                    <a:pt x="629" y="196"/>
                    <a:pt x="629" y="196"/>
                  </a:cubicBezTo>
                  <a:cubicBezTo>
                    <a:pt x="629" y="200"/>
                    <a:pt x="625" y="203"/>
                    <a:pt x="622" y="203"/>
                  </a:cubicBezTo>
                  <a:cubicBezTo>
                    <a:pt x="600" y="203"/>
                    <a:pt x="600" y="203"/>
                    <a:pt x="600" y="203"/>
                  </a:cubicBezTo>
                  <a:cubicBezTo>
                    <a:pt x="600" y="247"/>
                    <a:pt x="600" y="247"/>
                    <a:pt x="600" y="247"/>
                  </a:cubicBezTo>
                  <a:cubicBezTo>
                    <a:pt x="600" y="250"/>
                    <a:pt x="597" y="254"/>
                    <a:pt x="593" y="254"/>
                  </a:cubicBezTo>
                  <a:cubicBezTo>
                    <a:pt x="581" y="254"/>
                    <a:pt x="581" y="254"/>
                    <a:pt x="581" y="254"/>
                  </a:cubicBezTo>
                  <a:cubicBezTo>
                    <a:pt x="581" y="508"/>
                    <a:pt x="581" y="508"/>
                    <a:pt x="581" y="508"/>
                  </a:cubicBezTo>
                  <a:cubicBezTo>
                    <a:pt x="622" y="508"/>
                    <a:pt x="622" y="508"/>
                    <a:pt x="622" y="508"/>
                  </a:cubicBezTo>
                  <a:cubicBezTo>
                    <a:pt x="625" y="508"/>
                    <a:pt x="629" y="511"/>
                    <a:pt x="629" y="514"/>
                  </a:cubicBezTo>
                  <a:cubicBezTo>
                    <a:pt x="629" y="557"/>
                    <a:pt x="629" y="557"/>
                    <a:pt x="629" y="557"/>
                  </a:cubicBezTo>
                  <a:cubicBezTo>
                    <a:pt x="629" y="561"/>
                    <a:pt x="625" y="564"/>
                    <a:pt x="622" y="564"/>
                  </a:cubicBezTo>
                  <a:cubicBezTo>
                    <a:pt x="7" y="564"/>
                    <a:pt x="7" y="564"/>
                    <a:pt x="7" y="564"/>
                  </a:cubicBezTo>
                  <a:cubicBezTo>
                    <a:pt x="3" y="564"/>
                    <a:pt x="0" y="561"/>
                    <a:pt x="0" y="557"/>
                  </a:cubicBezTo>
                  <a:cubicBezTo>
                    <a:pt x="0" y="514"/>
                    <a:pt x="0" y="514"/>
                    <a:pt x="0" y="514"/>
                  </a:cubicBezTo>
                  <a:cubicBezTo>
                    <a:pt x="0" y="511"/>
                    <a:pt x="3" y="508"/>
                    <a:pt x="7" y="508"/>
                  </a:cubicBezTo>
                  <a:close/>
                  <a:moveTo>
                    <a:pt x="186" y="203"/>
                  </a:moveTo>
                  <a:cubicBezTo>
                    <a:pt x="186" y="247"/>
                    <a:pt x="186" y="247"/>
                    <a:pt x="186" y="247"/>
                  </a:cubicBezTo>
                  <a:cubicBezTo>
                    <a:pt x="186" y="250"/>
                    <a:pt x="183" y="254"/>
                    <a:pt x="179" y="254"/>
                  </a:cubicBezTo>
                  <a:cubicBezTo>
                    <a:pt x="167" y="254"/>
                    <a:pt x="167" y="254"/>
                    <a:pt x="167" y="254"/>
                  </a:cubicBezTo>
                  <a:cubicBezTo>
                    <a:pt x="167" y="508"/>
                    <a:pt x="167" y="508"/>
                    <a:pt x="167" y="508"/>
                  </a:cubicBezTo>
                  <a:cubicBezTo>
                    <a:pt x="254" y="508"/>
                    <a:pt x="254" y="508"/>
                    <a:pt x="254" y="508"/>
                  </a:cubicBezTo>
                  <a:cubicBezTo>
                    <a:pt x="254" y="254"/>
                    <a:pt x="254" y="254"/>
                    <a:pt x="254" y="254"/>
                  </a:cubicBezTo>
                  <a:cubicBezTo>
                    <a:pt x="242" y="254"/>
                    <a:pt x="242" y="254"/>
                    <a:pt x="242" y="254"/>
                  </a:cubicBezTo>
                  <a:cubicBezTo>
                    <a:pt x="239" y="254"/>
                    <a:pt x="236" y="250"/>
                    <a:pt x="236" y="247"/>
                  </a:cubicBezTo>
                  <a:cubicBezTo>
                    <a:pt x="236" y="203"/>
                    <a:pt x="236" y="203"/>
                    <a:pt x="236" y="203"/>
                  </a:cubicBezTo>
                  <a:cubicBezTo>
                    <a:pt x="186" y="203"/>
                    <a:pt x="186" y="203"/>
                    <a:pt x="186" y="203"/>
                  </a:cubicBezTo>
                  <a:close/>
                  <a:moveTo>
                    <a:pt x="393" y="203"/>
                  </a:moveTo>
                  <a:cubicBezTo>
                    <a:pt x="393" y="247"/>
                    <a:pt x="393" y="247"/>
                    <a:pt x="393" y="247"/>
                  </a:cubicBezTo>
                  <a:cubicBezTo>
                    <a:pt x="393" y="250"/>
                    <a:pt x="390" y="254"/>
                    <a:pt x="386" y="254"/>
                  </a:cubicBezTo>
                  <a:cubicBezTo>
                    <a:pt x="374" y="254"/>
                    <a:pt x="374" y="254"/>
                    <a:pt x="374" y="254"/>
                  </a:cubicBezTo>
                  <a:cubicBezTo>
                    <a:pt x="374" y="508"/>
                    <a:pt x="374" y="508"/>
                    <a:pt x="374" y="508"/>
                  </a:cubicBezTo>
                  <a:cubicBezTo>
                    <a:pt x="461" y="508"/>
                    <a:pt x="461" y="508"/>
                    <a:pt x="461" y="508"/>
                  </a:cubicBezTo>
                  <a:cubicBezTo>
                    <a:pt x="461" y="254"/>
                    <a:pt x="461" y="254"/>
                    <a:pt x="461" y="254"/>
                  </a:cubicBezTo>
                  <a:cubicBezTo>
                    <a:pt x="449" y="254"/>
                    <a:pt x="449" y="254"/>
                    <a:pt x="449" y="254"/>
                  </a:cubicBezTo>
                  <a:cubicBezTo>
                    <a:pt x="445" y="254"/>
                    <a:pt x="442" y="250"/>
                    <a:pt x="442" y="247"/>
                  </a:cubicBezTo>
                  <a:cubicBezTo>
                    <a:pt x="442" y="203"/>
                    <a:pt x="442" y="203"/>
                    <a:pt x="442" y="203"/>
                  </a:cubicBezTo>
                  <a:cubicBezTo>
                    <a:pt x="393" y="203"/>
                    <a:pt x="393" y="203"/>
                    <a:pt x="393" y="203"/>
                  </a:cubicBezTo>
                  <a:close/>
                  <a:moveTo>
                    <a:pt x="586" y="203"/>
                  </a:moveTo>
                  <a:cubicBezTo>
                    <a:pt x="456" y="203"/>
                    <a:pt x="456" y="203"/>
                    <a:pt x="456" y="203"/>
                  </a:cubicBezTo>
                  <a:cubicBezTo>
                    <a:pt x="456" y="240"/>
                    <a:pt x="456" y="240"/>
                    <a:pt x="456" y="240"/>
                  </a:cubicBezTo>
                  <a:cubicBezTo>
                    <a:pt x="586" y="240"/>
                    <a:pt x="586" y="240"/>
                    <a:pt x="586" y="240"/>
                  </a:cubicBezTo>
                  <a:cubicBezTo>
                    <a:pt x="586" y="203"/>
                    <a:pt x="586" y="203"/>
                    <a:pt x="586" y="203"/>
                  </a:cubicBezTo>
                  <a:close/>
                  <a:moveTo>
                    <a:pt x="379" y="203"/>
                  </a:moveTo>
                  <a:cubicBezTo>
                    <a:pt x="249" y="203"/>
                    <a:pt x="249" y="203"/>
                    <a:pt x="249" y="203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379" y="240"/>
                    <a:pt x="379" y="240"/>
                    <a:pt x="379" y="240"/>
                  </a:cubicBezTo>
                  <a:cubicBezTo>
                    <a:pt x="379" y="203"/>
                    <a:pt x="379" y="203"/>
                    <a:pt x="379" y="203"/>
                  </a:cubicBezTo>
                  <a:close/>
                  <a:moveTo>
                    <a:pt x="172" y="203"/>
                  </a:moveTo>
                  <a:cubicBezTo>
                    <a:pt x="42" y="203"/>
                    <a:pt x="42" y="203"/>
                    <a:pt x="42" y="203"/>
                  </a:cubicBezTo>
                  <a:cubicBezTo>
                    <a:pt x="42" y="240"/>
                    <a:pt x="42" y="240"/>
                    <a:pt x="42" y="240"/>
                  </a:cubicBezTo>
                  <a:cubicBezTo>
                    <a:pt x="172" y="240"/>
                    <a:pt x="172" y="240"/>
                    <a:pt x="172" y="240"/>
                  </a:cubicBezTo>
                  <a:cubicBezTo>
                    <a:pt x="172" y="203"/>
                    <a:pt x="172" y="203"/>
                    <a:pt x="172" y="203"/>
                  </a:cubicBezTo>
                  <a:close/>
                  <a:moveTo>
                    <a:pt x="61" y="508"/>
                  </a:moveTo>
                  <a:cubicBezTo>
                    <a:pt x="153" y="508"/>
                    <a:pt x="153" y="508"/>
                    <a:pt x="153" y="508"/>
                  </a:cubicBezTo>
                  <a:cubicBezTo>
                    <a:pt x="153" y="254"/>
                    <a:pt x="153" y="254"/>
                    <a:pt x="153" y="254"/>
                  </a:cubicBezTo>
                  <a:cubicBezTo>
                    <a:pt x="61" y="254"/>
                    <a:pt x="61" y="254"/>
                    <a:pt x="61" y="254"/>
                  </a:cubicBezTo>
                  <a:cubicBezTo>
                    <a:pt x="61" y="508"/>
                    <a:pt x="61" y="508"/>
                    <a:pt x="61" y="508"/>
                  </a:cubicBezTo>
                  <a:close/>
                  <a:moveTo>
                    <a:pt x="268" y="508"/>
                  </a:moveTo>
                  <a:cubicBezTo>
                    <a:pt x="360" y="508"/>
                    <a:pt x="360" y="508"/>
                    <a:pt x="360" y="508"/>
                  </a:cubicBezTo>
                  <a:cubicBezTo>
                    <a:pt x="360" y="254"/>
                    <a:pt x="360" y="254"/>
                    <a:pt x="360" y="254"/>
                  </a:cubicBezTo>
                  <a:cubicBezTo>
                    <a:pt x="268" y="254"/>
                    <a:pt x="268" y="254"/>
                    <a:pt x="268" y="254"/>
                  </a:cubicBezTo>
                  <a:cubicBezTo>
                    <a:pt x="268" y="508"/>
                    <a:pt x="268" y="508"/>
                    <a:pt x="268" y="508"/>
                  </a:cubicBezTo>
                  <a:close/>
                  <a:moveTo>
                    <a:pt x="475" y="508"/>
                  </a:moveTo>
                  <a:cubicBezTo>
                    <a:pt x="567" y="508"/>
                    <a:pt x="567" y="508"/>
                    <a:pt x="567" y="508"/>
                  </a:cubicBezTo>
                  <a:cubicBezTo>
                    <a:pt x="567" y="254"/>
                    <a:pt x="567" y="254"/>
                    <a:pt x="567" y="254"/>
                  </a:cubicBezTo>
                  <a:cubicBezTo>
                    <a:pt x="475" y="254"/>
                    <a:pt x="475" y="254"/>
                    <a:pt x="475" y="254"/>
                  </a:cubicBezTo>
                  <a:cubicBezTo>
                    <a:pt x="475" y="508"/>
                    <a:pt x="475" y="508"/>
                    <a:pt x="475" y="508"/>
                  </a:cubicBezTo>
                  <a:close/>
                  <a:moveTo>
                    <a:pt x="615" y="521"/>
                  </a:moveTo>
                  <a:cubicBezTo>
                    <a:pt x="14" y="521"/>
                    <a:pt x="14" y="521"/>
                    <a:pt x="14" y="521"/>
                  </a:cubicBezTo>
                  <a:cubicBezTo>
                    <a:pt x="14" y="550"/>
                    <a:pt x="14" y="550"/>
                    <a:pt x="14" y="550"/>
                  </a:cubicBezTo>
                  <a:cubicBezTo>
                    <a:pt x="615" y="550"/>
                    <a:pt x="615" y="550"/>
                    <a:pt x="615" y="550"/>
                  </a:cubicBezTo>
                  <a:lnTo>
                    <a:pt x="615" y="521"/>
                  </a:ln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75" name="矩形 74"/>
          <p:cNvSpPr/>
          <p:nvPr/>
        </p:nvSpPr>
        <p:spPr>
          <a:xfrm>
            <a:off x="1896258" y="1818114"/>
            <a:ext cx="205660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51435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50" b="0" i="0" u="none" strike="noStrike" kern="0" cap="none" spc="0" normalizeH="0" baseline="0" noProof="0">
                <a:ln>
                  <a:noFill/>
                </a:ln>
                <a:solidFill>
                  <a:srgbClr val="403E3B"/>
                </a:solidFill>
                <a:effectLst/>
                <a:uLnTx/>
                <a:uFillTx/>
              </a:rPr>
              <a:t>Lorem ipsum dolor sit amet, consectetur adipiscing elit. Donec luctus nibh sit amet sem vulputate venenatis bibendum orci pulvinar. </a:t>
            </a:r>
          </a:p>
        </p:txBody>
      </p:sp>
      <p:sp>
        <p:nvSpPr>
          <p:cNvPr id="79" name="文本框 5"/>
          <p:cNvSpPr txBox="1">
            <a:spLocks noChangeArrowheads="1"/>
          </p:cNvSpPr>
          <p:nvPr/>
        </p:nvSpPr>
        <p:spPr bwMode="auto">
          <a:xfrm>
            <a:off x="1896258" y="1621055"/>
            <a:ext cx="136608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400">
                <a:solidFill>
                  <a:schemeClr val="accent1"/>
                </a:solidFill>
                <a:latin typeface="方正兰亭黑_GBK"/>
                <a:ea typeface="方正兰亭黑_GBK"/>
              </a:rPr>
              <a:t>YOUR NAME</a:t>
            </a:r>
            <a:endParaRPr lang="zh-CN" altLang="en-US" sz="1400">
              <a:solidFill>
                <a:schemeClr val="accent1"/>
              </a:solidFill>
              <a:latin typeface="方正兰亭黑_GBK"/>
              <a:ea typeface="方正兰亭黑_GBK"/>
            </a:endParaRPr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574128" y="1281128"/>
            <a:ext cx="1092200" cy="1570037"/>
            <a:chOff x="377" y="1099"/>
            <a:chExt cx="688" cy="989"/>
          </a:xfrm>
        </p:grpSpPr>
        <p:sp>
          <p:nvSpPr>
            <p:cNvPr id="4" name="Freeform 5"/>
            <p:cNvSpPr>
              <a:spLocks noEditPoints="1"/>
            </p:cNvSpPr>
            <p:nvPr/>
          </p:nvSpPr>
          <p:spPr bwMode="auto">
            <a:xfrm>
              <a:off x="400" y="1122"/>
              <a:ext cx="642" cy="943"/>
            </a:xfrm>
            <a:custGeom>
              <a:avLst/>
              <a:gdLst>
                <a:gd name="T0" fmla="*/ 187 w 334"/>
                <a:gd name="T1" fmla="*/ 251 h 492"/>
                <a:gd name="T2" fmla="*/ 246 w 334"/>
                <a:gd name="T3" fmla="*/ 191 h 492"/>
                <a:gd name="T4" fmla="*/ 254 w 334"/>
                <a:gd name="T5" fmla="*/ 205 h 492"/>
                <a:gd name="T6" fmla="*/ 0 w 334"/>
                <a:gd name="T7" fmla="*/ 261 h 492"/>
                <a:gd name="T8" fmla="*/ 100 w 334"/>
                <a:gd name="T9" fmla="*/ 178 h 492"/>
                <a:gd name="T10" fmla="*/ 124 w 334"/>
                <a:gd name="T11" fmla="*/ 143 h 492"/>
                <a:gd name="T12" fmla="*/ 9 w 334"/>
                <a:gd name="T13" fmla="*/ 252 h 492"/>
                <a:gd name="T14" fmla="*/ 282 w 334"/>
                <a:gd name="T15" fmla="*/ 0 h 492"/>
                <a:gd name="T16" fmla="*/ 207 w 334"/>
                <a:gd name="T17" fmla="*/ 54 h 492"/>
                <a:gd name="T18" fmla="*/ 227 w 334"/>
                <a:gd name="T19" fmla="*/ 90 h 492"/>
                <a:gd name="T20" fmla="*/ 296 w 334"/>
                <a:gd name="T21" fmla="*/ 0 h 492"/>
                <a:gd name="T22" fmla="*/ 75 w 334"/>
                <a:gd name="T23" fmla="*/ 222 h 492"/>
                <a:gd name="T24" fmla="*/ 72 w 334"/>
                <a:gd name="T25" fmla="*/ 245 h 492"/>
                <a:gd name="T26" fmla="*/ 331 w 334"/>
                <a:gd name="T27" fmla="*/ 480 h 492"/>
                <a:gd name="T28" fmla="*/ 298 w 334"/>
                <a:gd name="T29" fmla="*/ 492 h 492"/>
                <a:gd name="T30" fmla="*/ 263 w 334"/>
                <a:gd name="T31" fmla="*/ 492 h 492"/>
                <a:gd name="T32" fmla="*/ 334 w 334"/>
                <a:gd name="T33" fmla="*/ 421 h 492"/>
                <a:gd name="T34" fmla="*/ 249 w 334"/>
                <a:gd name="T35" fmla="*/ 492 h 492"/>
                <a:gd name="T36" fmla="*/ 334 w 334"/>
                <a:gd name="T37" fmla="*/ 350 h 492"/>
                <a:gd name="T38" fmla="*/ 334 w 334"/>
                <a:gd name="T39" fmla="*/ 371 h 492"/>
                <a:gd name="T40" fmla="*/ 157 w 334"/>
                <a:gd name="T41" fmla="*/ 492 h 492"/>
                <a:gd name="T42" fmla="*/ 334 w 334"/>
                <a:gd name="T43" fmla="*/ 315 h 492"/>
                <a:gd name="T44" fmla="*/ 143 w 334"/>
                <a:gd name="T45" fmla="*/ 492 h 492"/>
                <a:gd name="T46" fmla="*/ 334 w 334"/>
                <a:gd name="T47" fmla="*/ 244 h 492"/>
                <a:gd name="T48" fmla="*/ 334 w 334"/>
                <a:gd name="T49" fmla="*/ 265 h 492"/>
                <a:gd name="T50" fmla="*/ 51 w 334"/>
                <a:gd name="T51" fmla="*/ 492 h 492"/>
                <a:gd name="T52" fmla="*/ 334 w 334"/>
                <a:gd name="T53" fmla="*/ 209 h 492"/>
                <a:gd name="T54" fmla="*/ 257 w 334"/>
                <a:gd name="T55" fmla="*/ 251 h 492"/>
                <a:gd name="T56" fmla="*/ 37 w 334"/>
                <a:gd name="T57" fmla="*/ 492 h 492"/>
                <a:gd name="T58" fmla="*/ 334 w 334"/>
                <a:gd name="T59" fmla="*/ 138 h 492"/>
                <a:gd name="T60" fmla="*/ 334 w 334"/>
                <a:gd name="T61" fmla="*/ 159 h 492"/>
                <a:gd name="T62" fmla="*/ 222 w 334"/>
                <a:gd name="T63" fmla="*/ 251 h 492"/>
                <a:gd name="T64" fmla="*/ 7 w 334"/>
                <a:gd name="T65" fmla="*/ 485 h 492"/>
                <a:gd name="T66" fmla="*/ 334 w 334"/>
                <a:gd name="T67" fmla="*/ 68 h 492"/>
                <a:gd name="T68" fmla="*/ 240 w 334"/>
                <a:gd name="T69" fmla="*/ 183 h 492"/>
                <a:gd name="T70" fmla="*/ 172 w 334"/>
                <a:gd name="T71" fmla="*/ 251 h 492"/>
                <a:gd name="T72" fmla="*/ 0 w 334"/>
                <a:gd name="T73" fmla="*/ 423 h 492"/>
                <a:gd name="T74" fmla="*/ 208 w 334"/>
                <a:gd name="T75" fmla="*/ 159 h 492"/>
                <a:gd name="T76" fmla="*/ 334 w 334"/>
                <a:gd name="T77" fmla="*/ 33 h 492"/>
                <a:gd name="T78" fmla="*/ 0 w 334"/>
                <a:gd name="T79" fmla="*/ 367 h 492"/>
                <a:gd name="T80" fmla="*/ 326 w 334"/>
                <a:gd name="T81" fmla="*/ 6 h 492"/>
                <a:gd name="T82" fmla="*/ 334 w 334"/>
                <a:gd name="T83" fmla="*/ 19 h 492"/>
                <a:gd name="T84" fmla="*/ 326 w 334"/>
                <a:gd name="T85" fmla="*/ 6 h 492"/>
                <a:gd name="T86" fmla="*/ 196 w 334"/>
                <a:gd name="T87" fmla="*/ 154 h 492"/>
                <a:gd name="T88" fmla="*/ 81 w 334"/>
                <a:gd name="T89" fmla="*/ 251 h 492"/>
                <a:gd name="T90" fmla="*/ 102 w 334"/>
                <a:gd name="T91" fmla="*/ 251 h 492"/>
                <a:gd name="T92" fmla="*/ 199 w 334"/>
                <a:gd name="T93" fmla="*/ 48 h 492"/>
                <a:gd name="T94" fmla="*/ 115 w 334"/>
                <a:gd name="T95" fmla="*/ 132 h 492"/>
                <a:gd name="T96" fmla="*/ 109 w 334"/>
                <a:gd name="T97" fmla="*/ 117 h 492"/>
                <a:gd name="T98" fmla="*/ 0 w 334"/>
                <a:gd name="T99" fmla="*/ 23 h 492"/>
                <a:gd name="T100" fmla="*/ 24 w 334"/>
                <a:gd name="T101" fmla="*/ 0 h 492"/>
                <a:gd name="T102" fmla="*/ 0 w 334"/>
                <a:gd name="T103" fmla="*/ 70 h 492"/>
                <a:gd name="T104" fmla="*/ 0 w 334"/>
                <a:gd name="T105" fmla="*/ 49 h 492"/>
                <a:gd name="T106" fmla="*/ 105 w 334"/>
                <a:gd name="T107" fmla="*/ 0 h 492"/>
                <a:gd name="T108" fmla="*/ 0 w 334"/>
                <a:gd name="T109" fmla="*/ 105 h 492"/>
                <a:gd name="T110" fmla="*/ 120 w 334"/>
                <a:gd name="T111" fmla="*/ 0 h 492"/>
                <a:gd name="T112" fmla="*/ 0 w 334"/>
                <a:gd name="T113" fmla="*/ 176 h 492"/>
                <a:gd name="T114" fmla="*/ 176 w 334"/>
                <a:gd name="T115" fmla="*/ 0 h 492"/>
                <a:gd name="T116" fmla="*/ 0 w 334"/>
                <a:gd name="T117" fmla="*/ 190 h 492"/>
                <a:gd name="T118" fmla="*/ 107 w 334"/>
                <a:gd name="T119" fmla="*/ 105 h 492"/>
                <a:gd name="T120" fmla="*/ 167 w 334"/>
                <a:gd name="T121" fmla="*/ 39 h 492"/>
                <a:gd name="T122" fmla="*/ 191 w 334"/>
                <a:gd name="T123" fmla="*/ 0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34" h="492">
                  <a:moveTo>
                    <a:pt x="0" y="458"/>
                  </a:moveTo>
                  <a:cubicBezTo>
                    <a:pt x="0" y="437"/>
                    <a:pt x="0" y="437"/>
                    <a:pt x="0" y="437"/>
                  </a:cubicBezTo>
                  <a:cubicBezTo>
                    <a:pt x="187" y="251"/>
                    <a:pt x="187" y="251"/>
                    <a:pt x="187" y="251"/>
                  </a:cubicBezTo>
                  <a:cubicBezTo>
                    <a:pt x="207" y="251"/>
                    <a:pt x="207" y="251"/>
                    <a:pt x="207" y="251"/>
                  </a:cubicBezTo>
                  <a:cubicBezTo>
                    <a:pt x="0" y="458"/>
                    <a:pt x="0" y="458"/>
                    <a:pt x="0" y="458"/>
                  </a:cubicBezTo>
                  <a:close/>
                  <a:moveTo>
                    <a:pt x="246" y="191"/>
                  </a:moveTo>
                  <a:cubicBezTo>
                    <a:pt x="334" y="103"/>
                    <a:pt x="334" y="103"/>
                    <a:pt x="334" y="103"/>
                  </a:cubicBezTo>
                  <a:cubicBezTo>
                    <a:pt x="334" y="124"/>
                    <a:pt x="334" y="124"/>
                    <a:pt x="334" y="124"/>
                  </a:cubicBezTo>
                  <a:cubicBezTo>
                    <a:pt x="254" y="205"/>
                    <a:pt x="254" y="205"/>
                    <a:pt x="254" y="205"/>
                  </a:cubicBezTo>
                  <a:cubicBezTo>
                    <a:pt x="252" y="200"/>
                    <a:pt x="249" y="196"/>
                    <a:pt x="246" y="191"/>
                  </a:cubicBezTo>
                  <a:close/>
                  <a:moveTo>
                    <a:pt x="9" y="252"/>
                  </a:moveTo>
                  <a:cubicBezTo>
                    <a:pt x="0" y="261"/>
                    <a:pt x="0" y="261"/>
                    <a:pt x="0" y="261"/>
                  </a:cubicBezTo>
                  <a:cubicBezTo>
                    <a:pt x="0" y="282"/>
                    <a:pt x="0" y="282"/>
                    <a:pt x="0" y="282"/>
                  </a:cubicBezTo>
                  <a:cubicBezTo>
                    <a:pt x="85" y="197"/>
                    <a:pt x="85" y="197"/>
                    <a:pt x="85" y="197"/>
                  </a:cubicBezTo>
                  <a:cubicBezTo>
                    <a:pt x="89" y="190"/>
                    <a:pt x="94" y="183"/>
                    <a:pt x="100" y="178"/>
                  </a:cubicBezTo>
                  <a:cubicBezTo>
                    <a:pt x="106" y="172"/>
                    <a:pt x="112" y="167"/>
                    <a:pt x="119" y="163"/>
                  </a:cubicBezTo>
                  <a:cubicBezTo>
                    <a:pt x="132" y="150"/>
                    <a:pt x="132" y="150"/>
                    <a:pt x="132" y="150"/>
                  </a:cubicBezTo>
                  <a:cubicBezTo>
                    <a:pt x="129" y="148"/>
                    <a:pt x="127" y="146"/>
                    <a:pt x="124" y="143"/>
                  </a:cubicBezTo>
                  <a:cubicBezTo>
                    <a:pt x="123" y="142"/>
                    <a:pt x="122" y="141"/>
                    <a:pt x="121" y="140"/>
                  </a:cubicBezTo>
                  <a:cubicBezTo>
                    <a:pt x="9" y="252"/>
                    <a:pt x="9" y="252"/>
                    <a:pt x="9" y="252"/>
                  </a:cubicBezTo>
                  <a:cubicBezTo>
                    <a:pt x="9" y="252"/>
                    <a:pt x="9" y="252"/>
                    <a:pt x="9" y="252"/>
                  </a:cubicBezTo>
                  <a:close/>
                  <a:moveTo>
                    <a:pt x="207" y="54"/>
                  </a:moveTo>
                  <a:cubicBezTo>
                    <a:pt x="261" y="0"/>
                    <a:pt x="261" y="0"/>
                    <a:pt x="261" y="0"/>
                  </a:cubicBezTo>
                  <a:cubicBezTo>
                    <a:pt x="282" y="0"/>
                    <a:pt x="282" y="0"/>
                    <a:pt x="282" y="0"/>
                  </a:cubicBezTo>
                  <a:cubicBezTo>
                    <a:pt x="217" y="65"/>
                    <a:pt x="217" y="65"/>
                    <a:pt x="217" y="65"/>
                  </a:cubicBezTo>
                  <a:cubicBezTo>
                    <a:pt x="215" y="62"/>
                    <a:pt x="213" y="60"/>
                    <a:pt x="210" y="57"/>
                  </a:cubicBezTo>
                  <a:cubicBezTo>
                    <a:pt x="209" y="56"/>
                    <a:pt x="208" y="55"/>
                    <a:pt x="207" y="54"/>
                  </a:cubicBezTo>
                  <a:close/>
                  <a:moveTo>
                    <a:pt x="296" y="0"/>
                  </a:moveTo>
                  <a:cubicBezTo>
                    <a:pt x="222" y="74"/>
                    <a:pt x="222" y="74"/>
                    <a:pt x="222" y="74"/>
                  </a:cubicBezTo>
                  <a:cubicBezTo>
                    <a:pt x="225" y="79"/>
                    <a:pt x="226" y="84"/>
                    <a:pt x="227" y="90"/>
                  </a:cubicBezTo>
                  <a:cubicBezTo>
                    <a:pt x="316" y="1"/>
                    <a:pt x="316" y="1"/>
                    <a:pt x="316" y="1"/>
                  </a:cubicBezTo>
                  <a:cubicBezTo>
                    <a:pt x="315" y="0"/>
                    <a:pt x="313" y="0"/>
                    <a:pt x="311" y="0"/>
                  </a:cubicBezTo>
                  <a:cubicBezTo>
                    <a:pt x="296" y="0"/>
                    <a:pt x="296" y="0"/>
                    <a:pt x="296" y="0"/>
                  </a:cubicBezTo>
                  <a:close/>
                  <a:moveTo>
                    <a:pt x="72" y="245"/>
                  </a:moveTo>
                  <a:cubicBezTo>
                    <a:pt x="72" y="245"/>
                    <a:pt x="72" y="245"/>
                    <a:pt x="72" y="245"/>
                  </a:cubicBezTo>
                  <a:cubicBezTo>
                    <a:pt x="72" y="237"/>
                    <a:pt x="73" y="229"/>
                    <a:pt x="75" y="222"/>
                  </a:cubicBezTo>
                  <a:cubicBezTo>
                    <a:pt x="0" y="296"/>
                    <a:pt x="0" y="296"/>
                    <a:pt x="0" y="296"/>
                  </a:cubicBezTo>
                  <a:cubicBezTo>
                    <a:pt x="0" y="317"/>
                    <a:pt x="0" y="317"/>
                    <a:pt x="0" y="317"/>
                  </a:cubicBezTo>
                  <a:cubicBezTo>
                    <a:pt x="72" y="245"/>
                    <a:pt x="72" y="245"/>
                    <a:pt x="72" y="245"/>
                  </a:cubicBezTo>
                  <a:close/>
                  <a:moveTo>
                    <a:pt x="334" y="456"/>
                  </a:moveTo>
                  <a:cubicBezTo>
                    <a:pt x="334" y="468"/>
                    <a:pt x="334" y="468"/>
                    <a:pt x="334" y="468"/>
                  </a:cubicBezTo>
                  <a:cubicBezTo>
                    <a:pt x="334" y="472"/>
                    <a:pt x="333" y="476"/>
                    <a:pt x="331" y="480"/>
                  </a:cubicBezTo>
                  <a:cubicBezTo>
                    <a:pt x="322" y="489"/>
                    <a:pt x="322" y="489"/>
                    <a:pt x="322" y="489"/>
                  </a:cubicBezTo>
                  <a:cubicBezTo>
                    <a:pt x="319" y="491"/>
                    <a:pt x="315" y="492"/>
                    <a:pt x="311" y="492"/>
                  </a:cubicBezTo>
                  <a:cubicBezTo>
                    <a:pt x="298" y="492"/>
                    <a:pt x="298" y="492"/>
                    <a:pt x="298" y="492"/>
                  </a:cubicBezTo>
                  <a:cubicBezTo>
                    <a:pt x="334" y="456"/>
                    <a:pt x="334" y="456"/>
                    <a:pt x="334" y="456"/>
                  </a:cubicBezTo>
                  <a:close/>
                  <a:moveTo>
                    <a:pt x="334" y="421"/>
                  </a:moveTo>
                  <a:cubicBezTo>
                    <a:pt x="263" y="492"/>
                    <a:pt x="263" y="492"/>
                    <a:pt x="263" y="492"/>
                  </a:cubicBezTo>
                  <a:cubicBezTo>
                    <a:pt x="284" y="492"/>
                    <a:pt x="284" y="492"/>
                    <a:pt x="284" y="492"/>
                  </a:cubicBezTo>
                  <a:cubicBezTo>
                    <a:pt x="334" y="442"/>
                    <a:pt x="334" y="442"/>
                    <a:pt x="334" y="442"/>
                  </a:cubicBezTo>
                  <a:cubicBezTo>
                    <a:pt x="334" y="421"/>
                    <a:pt x="334" y="421"/>
                    <a:pt x="334" y="421"/>
                  </a:cubicBezTo>
                  <a:close/>
                  <a:moveTo>
                    <a:pt x="334" y="385"/>
                  </a:moveTo>
                  <a:cubicBezTo>
                    <a:pt x="228" y="492"/>
                    <a:pt x="228" y="492"/>
                    <a:pt x="228" y="492"/>
                  </a:cubicBezTo>
                  <a:cubicBezTo>
                    <a:pt x="249" y="492"/>
                    <a:pt x="249" y="492"/>
                    <a:pt x="249" y="492"/>
                  </a:cubicBezTo>
                  <a:cubicBezTo>
                    <a:pt x="334" y="406"/>
                    <a:pt x="334" y="406"/>
                    <a:pt x="334" y="406"/>
                  </a:cubicBezTo>
                  <a:cubicBezTo>
                    <a:pt x="334" y="385"/>
                    <a:pt x="334" y="385"/>
                    <a:pt x="334" y="385"/>
                  </a:cubicBezTo>
                  <a:close/>
                  <a:moveTo>
                    <a:pt x="334" y="350"/>
                  </a:moveTo>
                  <a:cubicBezTo>
                    <a:pt x="193" y="492"/>
                    <a:pt x="193" y="492"/>
                    <a:pt x="193" y="492"/>
                  </a:cubicBezTo>
                  <a:cubicBezTo>
                    <a:pt x="213" y="492"/>
                    <a:pt x="213" y="492"/>
                    <a:pt x="213" y="492"/>
                  </a:cubicBezTo>
                  <a:cubicBezTo>
                    <a:pt x="334" y="371"/>
                    <a:pt x="334" y="371"/>
                    <a:pt x="334" y="371"/>
                  </a:cubicBezTo>
                  <a:cubicBezTo>
                    <a:pt x="334" y="350"/>
                    <a:pt x="334" y="350"/>
                    <a:pt x="334" y="350"/>
                  </a:cubicBezTo>
                  <a:close/>
                  <a:moveTo>
                    <a:pt x="334" y="315"/>
                  </a:moveTo>
                  <a:cubicBezTo>
                    <a:pt x="157" y="492"/>
                    <a:pt x="157" y="492"/>
                    <a:pt x="157" y="492"/>
                  </a:cubicBezTo>
                  <a:cubicBezTo>
                    <a:pt x="178" y="492"/>
                    <a:pt x="178" y="492"/>
                    <a:pt x="178" y="492"/>
                  </a:cubicBezTo>
                  <a:cubicBezTo>
                    <a:pt x="334" y="336"/>
                    <a:pt x="334" y="336"/>
                    <a:pt x="334" y="336"/>
                  </a:cubicBezTo>
                  <a:cubicBezTo>
                    <a:pt x="334" y="315"/>
                    <a:pt x="334" y="315"/>
                    <a:pt x="334" y="315"/>
                  </a:cubicBezTo>
                  <a:close/>
                  <a:moveTo>
                    <a:pt x="334" y="280"/>
                  </a:moveTo>
                  <a:cubicBezTo>
                    <a:pt x="122" y="492"/>
                    <a:pt x="122" y="492"/>
                    <a:pt x="122" y="492"/>
                  </a:cubicBezTo>
                  <a:cubicBezTo>
                    <a:pt x="143" y="492"/>
                    <a:pt x="143" y="492"/>
                    <a:pt x="143" y="492"/>
                  </a:cubicBezTo>
                  <a:cubicBezTo>
                    <a:pt x="334" y="300"/>
                    <a:pt x="334" y="300"/>
                    <a:pt x="334" y="300"/>
                  </a:cubicBezTo>
                  <a:cubicBezTo>
                    <a:pt x="334" y="280"/>
                    <a:pt x="334" y="280"/>
                    <a:pt x="334" y="280"/>
                  </a:cubicBezTo>
                  <a:close/>
                  <a:moveTo>
                    <a:pt x="334" y="244"/>
                  </a:moveTo>
                  <a:cubicBezTo>
                    <a:pt x="87" y="492"/>
                    <a:pt x="87" y="492"/>
                    <a:pt x="87" y="492"/>
                  </a:cubicBezTo>
                  <a:cubicBezTo>
                    <a:pt x="108" y="492"/>
                    <a:pt x="108" y="492"/>
                    <a:pt x="108" y="492"/>
                  </a:cubicBezTo>
                  <a:cubicBezTo>
                    <a:pt x="334" y="265"/>
                    <a:pt x="334" y="265"/>
                    <a:pt x="334" y="265"/>
                  </a:cubicBezTo>
                  <a:cubicBezTo>
                    <a:pt x="334" y="244"/>
                    <a:pt x="334" y="244"/>
                    <a:pt x="334" y="244"/>
                  </a:cubicBezTo>
                  <a:close/>
                  <a:moveTo>
                    <a:pt x="334" y="209"/>
                  </a:moveTo>
                  <a:cubicBezTo>
                    <a:pt x="51" y="492"/>
                    <a:pt x="51" y="492"/>
                    <a:pt x="51" y="492"/>
                  </a:cubicBezTo>
                  <a:cubicBezTo>
                    <a:pt x="72" y="492"/>
                    <a:pt x="72" y="492"/>
                    <a:pt x="72" y="492"/>
                  </a:cubicBezTo>
                  <a:cubicBezTo>
                    <a:pt x="334" y="230"/>
                    <a:pt x="334" y="230"/>
                    <a:pt x="334" y="230"/>
                  </a:cubicBezTo>
                  <a:cubicBezTo>
                    <a:pt x="334" y="209"/>
                    <a:pt x="334" y="209"/>
                    <a:pt x="334" y="209"/>
                  </a:cubicBezTo>
                  <a:close/>
                  <a:moveTo>
                    <a:pt x="334" y="174"/>
                  </a:moveTo>
                  <a:cubicBezTo>
                    <a:pt x="263" y="245"/>
                    <a:pt x="263" y="245"/>
                    <a:pt x="263" y="245"/>
                  </a:cubicBezTo>
                  <a:cubicBezTo>
                    <a:pt x="263" y="248"/>
                    <a:pt x="260" y="251"/>
                    <a:pt x="257" y="251"/>
                  </a:cubicBezTo>
                  <a:cubicBezTo>
                    <a:pt x="17" y="491"/>
                    <a:pt x="17" y="491"/>
                    <a:pt x="17" y="491"/>
                  </a:cubicBezTo>
                  <a:cubicBezTo>
                    <a:pt x="19" y="492"/>
                    <a:pt x="21" y="492"/>
                    <a:pt x="24" y="492"/>
                  </a:cubicBezTo>
                  <a:cubicBezTo>
                    <a:pt x="37" y="492"/>
                    <a:pt x="37" y="492"/>
                    <a:pt x="37" y="492"/>
                  </a:cubicBezTo>
                  <a:cubicBezTo>
                    <a:pt x="334" y="195"/>
                    <a:pt x="334" y="195"/>
                    <a:pt x="334" y="195"/>
                  </a:cubicBezTo>
                  <a:cubicBezTo>
                    <a:pt x="334" y="174"/>
                    <a:pt x="334" y="174"/>
                    <a:pt x="334" y="174"/>
                  </a:cubicBezTo>
                  <a:close/>
                  <a:moveTo>
                    <a:pt x="334" y="138"/>
                  </a:moveTo>
                  <a:cubicBezTo>
                    <a:pt x="258" y="215"/>
                    <a:pt x="258" y="215"/>
                    <a:pt x="258" y="215"/>
                  </a:cubicBezTo>
                  <a:cubicBezTo>
                    <a:pt x="260" y="220"/>
                    <a:pt x="261" y="226"/>
                    <a:pt x="262" y="232"/>
                  </a:cubicBezTo>
                  <a:cubicBezTo>
                    <a:pt x="334" y="159"/>
                    <a:pt x="334" y="159"/>
                    <a:pt x="334" y="159"/>
                  </a:cubicBezTo>
                  <a:cubicBezTo>
                    <a:pt x="334" y="138"/>
                    <a:pt x="334" y="138"/>
                    <a:pt x="334" y="138"/>
                  </a:cubicBezTo>
                  <a:close/>
                  <a:moveTo>
                    <a:pt x="243" y="251"/>
                  </a:moveTo>
                  <a:cubicBezTo>
                    <a:pt x="222" y="251"/>
                    <a:pt x="222" y="251"/>
                    <a:pt x="222" y="251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1" y="477"/>
                    <a:pt x="4" y="482"/>
                    <a:pt x="7" y="485"/>
                  </a:cubicBezTo>
                  <a:cubicBezTo>
                    <a:pt x="7" y="485"/>
                    <a:pt x="7" y="485"/>
                    <a:pt x="7" y="485"/>
                  </a:cubicBezTo>
                  <a:cubicBezTo>
                    <a:pt x="8" y="486"/>
                    <a:pt x="8" y="486"/>
                    <a:pt x="8" y="486"/>
                  </a:cubicBezTo>
                  <a:cubicBezTo>
                    <a:pt x="243" y="251"/>
                    <a:pt x="243" y="251"/>
                    <a:pt x="243" y="251"/>
                  </a:cubicBezTo>
                  <a:close/>
                  <a:moveTo>
                    <a:pt x="334" y="68"/>
                  </a:moveTo>
                  <a:cubicBezTo>
                    <a:pt x="230" y="173"/>
                    <a:pt x="230" y="173"/>
                    <a:pt x="230" y="173"/>
                  </a:cubicBezTo>
                  <a:cubicBezTo>
                    <a:pt x="231" y="174"/>
                    <a:pt x="233" y="176"/>
                    <a:pt x="235" y="178"/>
                  </a:cubicBezTo>
                  <a:cubicBezTo>
                    <a:pt x="237" y="179"/>
                    <a:pt x="238" y="181"/>
                    <a:pt x="240" y="183"/>
                  </a:cubicBezTo>
                  <a:cubicBezTo>
                    <a:pt x="334" y="89"/>
                    <a:pt x="334" y="89"/>
                    <a:pt x="334" y="89"/>
                  </a:cubicBezTo>
                  <a:cubicBezTo>
                    <a:pt x="334" y="68"/>
                    <a:pt x="334" y="68"/>
                    <a:pt x="334" y="68"/>
                  </a:cubicBezTo>
                  <a:close/>
                  <a:moveTo>
                    <a:pt x="172" y="251"/>
                  </a:moveTo>
                  <a:cubicBezTo>
                    <a:pt x="151" y="251"/>
                    <a:pt x="151" y="251"/>
                    <a:pt x="151" y="251"/>
                  </a:cubicBezTo>
                  <a:cubicBezTo>
                    <a:pt x="0" y="402"/>
                    <a:pt x="0" y="402"/>
                    <a:pt x="0" y="402"/>
                  </a:cubicBezTo>
                  <a:cubicBezTo>
                    <a:pt x="0" y="423"/>
                    <a:pt x="0" y="423"/>
                    <a:pt x="0" y="423"/>
                  </a:cubicBezTo>
                  <a:cubicBezTo>
                    <a:pt x="172" y="251"/>
                    <a:pt x="172" y="251"/>
                    <a:pt x="172" y="251"/>
                  </a:cubicBezTo>
                  <a:close/>
                  <a:moveTo>
                    <a:pt x="334" y="33"/>
                  </a:moveTo>
                  <a:cubicBezTo>
                    <a:pt x="208" y="159"/>
                    <a:pt x="208" y="159"/>
                    <a:pt x="208" y="159"/>
                  </a:cubicBezTo>
                  <a:cubicBezTo>
                    <a:pt x="213" y="161"/>
                    <a:pt x="217" y="164"/>
                    <a:pt x="221" y="166"/>
                  </a:cubicBezTo>
                  <a:cubicBezTo>
                    <a:pt x="334" y="53"/>
                    <a:pt x="334" y="53"/>
                    <a:pt x="334" y="53"/>
                  </a:cubicBezTo>
                  <a:cubicBezTo>
                    <a:pt x="334" y="33"/>
                    <a:pt x="334" y="33"/>
                    <a:pt x="334" y="33"/>
                  </a:cubicBezTo>
                  <a:close/>
                  <a:moveTo>
                    <a:pt x="137" y="251"/>
                  </a:moveTo>
                  <a:cubicBezTo>
                    <a:pt x="116" y="251"/>
                    <a:pt x="116" y="251"/>
                    <a:pt x="116" y="251"/>
                  </a:cubicBezTo>
                  <a:cubicBezTo>
                    <a:pt x="0" y="367"/>
                    <a:pt x="0" y="367"/>
                    <a:pt x="0" y="367"/>
                  </a:cubicBezTo>
                  <a:cubicBezTo>
                    <a:pt x="0" y="388"/>
                    <a:pt x="0" y="388"/>
                    <a:pt x="0" y="388"/>
                  </a:cubicBezTo>
                  <a:cubicBezTo>
                    <a:pt x="137" y="251"/>
                    <a:pt x="137" y="251"/>
                    <a:pt x="137" y="251"/>
                  </a:cubicBezTo>
                  <a:close/>
                  <a:moveTo>
                    <a:pt x="326" y="6"/>
                  </a:moveTo>
                  <a:cubicBezTo>
                    <a:pt x="228" y="104"/>
                    <a:pt x="228" y="104"/>
                    <a:pt x="228" y="104"/>
                  </a:cubicBezTo>
                  <a:cubicBezTo>
                    <a:pt x="227" y="116"/>
                    <a:pt x="223" y="127"/>
                    <a:pt x="217" y="136"/>
                  </a:cubicBezTo>
                  <a:cubicBezTo>
                    <a:pt x="334" y="19"/>
                    <a:pt x="334" y="19"/>
                    <a:pt x="334" y="19"/>
                  </a:cubicBezTo>
                  <a:cubicBezTo>
                    <a:pt x="333" y="14"/>
                    <a:pt x="331" y="10"/>
                    <a:pt x="327" y="7"/>
                  </a:cubicBezTo>
                  <a:cubicBezTo>
                    <a:pt x="327" y="7"/>
                    <a:pt x="327" y="7"/>
                    <a:pt x="327" y="7"/>
                  </a:cubicBezTo>
                  <a:cubicBezTo>
                    <a:pt x="326" y="6"/>
                    <a:pt x="326" y="6"/>
                    <a:pt x="326" y="6"/>
                  </a:cubicBezTo>
                  <a:close/>
                  <a:moveTo>
                    <a:pt x="203" y="150"/>
                  </a:moveTo>
                  <a:cubicBezTo>
                    <a:pt x="198" y="155"/>
                    <a:pt x="198" y="155"/>
                    <a:pt x="198" y="155"/>
                  </a:cubicBezTo>
                  <a:cubicBezTo>
                    <a:pt x="196" y="154"/>
                    <a:pt x="196" y="154"/>
                    <a:pt x="196" y="154"/>
                  </a:cubicBezTo>
                  <a:cubicBezTo>
                    <a:pt x="198" y="153"/>
                    <a:pt x="200" y="151"/>
                    <a:pt x="203" y="150"/>
                  </a:cubicBezTo>
                  <a:close/>
                  <a:moveTo>
                    <a:pt x="102" y="251"/>
                  </a:moveTo>
                  <a:cubicBezTo>
                    <a:pt x="81" y="251"/>
                    <a:pt x="81" y="251"/>
                    <a:pt x="81" y="251"/>
                  </a:cubicBezTo>
                  <a:cubicBezTo>
                    <a:pt x="0" y="331"/>
                    <a:pt x="0" y="331"/>
                    <a:pt x="0" y="331"/>
                  </a:cubicBezTo>
                  <a:cubicBezTo>
                    <a:pt x="0" y="352"/>
                    <a:pt x="0" y="352"/>
                    <a:pt x="0" y="352"/>
                  </a:cubicBezTo>
                  <a:cubicBezTo>
                    <a:pt x="102" y="251"/>
                    <a:pt x="102" y="251"/>
                    <a:pt x="102" y="251"/>
                  </a:cubicBezTo>
                  <a:close/>
                  <a:moveTo>
                    <a:pt x="226" y="0"/>
                  </a:moveTo>
                  <a:cubicBezTo>
                    <a:pt x="184" y="42"/>
                    <a:pt x="184" y="42"/>
                    <a:pt x="184" y="42"/>
                  </a:cubicBezTo>
                  <a:cubicBezTo>
                    <a:pt x="189" y="43"/>
                    <a:pt x="194" y="45"/>
                    <a:pt x="199" y="48"/>
                  </a:cubicBezTo>
                  <a:cubicBezTo>
                    <a:pt x="247" y="0"/>
                    <a:pt x="247" y="0"/>
                    <a:pt x="247" y="0"/>
                  </a:cubicBezTo>
                  <a:cubicBezTo>
                    <a:pt x="226" y="0"/>
                    <a:pt x="226" y="0"/>
                    <a:pt x="226" y="0"/>
                  </a:cubicBezTo>
                  <a:close/>
                  <a:moveTo>
                    <a:pt x="115" y="132"/>
                  </a:moveTo>
                  <a:cubicBezTo>
                    <a:pt x="0" y="246"/>
                    <a:pt x="0" y="246"/>
                    <a:pt x="0" y="246"/>
                  </a:cubicBezTo>
                  <a:cubicBezTo>
                    <a:pt x="0" y="226"/>
                    <a:pt x="0" y="226"/>
                    <a:pt x="0" y="226"/>
                  </a:cubicBezTo>
                  <a:cubicBezTo>
                    <a:pt x="109" y="117"/>
                    <a:pt x="109" y="117"/>
                    <a:pt x="109" y="117"/>
                  </a:cubicBezTo>
                  <a:cubicBezTo>
                    <a:pt x="110" y="122"/>
                    <a:pt x="112" y="127"/>
                    <a:pt x="115" y="132"/>
                  </a:cubicBezTo>
                  <a:close/>
                  <a:moveTo>
                    <a:pt x="0" y="35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18"/>
                    <a:pt x="2" y="13"/>
                    <a:pt x="5" y="9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13" y="2"/>
                    <a:pt x="18" y="0"/>
                    <a:pt x="24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0" y="35"/>
                    <a:pt x="0" y="35"/>
                    <a:pt x="0" y="35"/>
                  </a:cubicBezTo>
                  <a:close/>
                  <a:moveTo>
                    <a:pt x="0" y="70"/>
                  </a:moveTo>
                  <a:cubicBezTo>
                    <a:pt x="70" y="0"/>
                    <a:pt x="70" y="0"/>
                    <a:pt x="70" y="0"/>
                  </a:cubicBezTo>
                  <a:cubicBezTo>
                    <a:pt x="49" y="0"/>
                    <a:pt x="49" y="0"/>
                    <a:pt x="49" y="0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70"/>
                    <a:pt x="0" y="70"/>
                    <a:pt x="0" y="70"/>
                  </a:cubicBezTo>
                  <a:close/>
                  <a:moveTo>
                    <a:pt x="0" y="105"/>
                  </a:moveTo>
                  <a:cubicBezTo>
                    <a:pt x="105" y="0"/>
                    <a:pt x="105" y="0"/>
                    <a:pt x="105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105"/>
                    <a:pt x="0" y="105"/>
                    <a:pt x="0" y="105"/>
                  </a:cubicBezTo>
                  <a:close/>
                  <a:moveTo>
                    <a:pt x="0" y="141"/>
                  </a:moveTo>
                  <a:cubicBezTo>
                    <a:pt x="0" y="120"/>
                    <a:pt x="0" y="120"/>
                    <a:pt x="0" y="120"/>
                  </a:cubicBezTo>
                  <a:cubicBezTo>
                    <a:pt x="120" y="0"/>
                    <a:pt x="120" y="0"/>
                    <a:pt x="120" y="0"/>
                  </a:cubicBezTo>
                  <a:cubicBezTo>
                    <a:pt x="141" y="0"/>
                    <a:pt x="141" y="0"/>
                    <a:pt x="141" y="0"/>
                  </a:cubicBezTo>
                  <a:cubicBezTo>
                    <a:pt x="0" y="141"/>
                    <a:pt x="0" y="141"/>
                    <a:pt x="0" y="141"/>
                  </a:cubicBezTo>
                  <a:close/>
                  <a:moveTo>
                    <a:pt x="0" y="176"/>
                  </a:moveTo>
                  <a:cubicBezTo>
                    <a:pt x="0" y="155"/>
                    <a:pt x="0" y="155"/>
                    <a:pt x="0" y="155"/>
                  </a:cubicBezTo>
                  <a:cubicBezTo>
                    <a:pt x="155" y="0"/>
                    <a:pt x="155" y="0"/>
                    <a:pt x="155" y="0"/>
                  </a:cubicBezTo>
                  <a:cubicBezTo>
                    <a:pt x="176" y="0"/>
                    <a:pt x="176" y="0"/>
                    <a:pt x="176" y="0"/>
                  </a:cubicBezTo>
                  <a:cubicBezTo>
                    <a:pt x="0" y="176"/>
                    <a:pt x="0" y="176"/>
                    <a:pt x="0" y="176"/>
                  </a:cubicBezTo>
                  <a:close/>
                  <a:moveTo>
                    <a:pt x="0" y="211"/>
                  </a:moveTo>
                  <a:cubicBezTo>
                    <a:pt x="0" y="190"/>
                    <a:pt x="0" y="190"/>
                    <a:pt x="0" y="190"/>
                  </a:cubicBezTo>
                  <a:cubicBezTo>
                    <a:pt x="109" y="81"/>
                    <a:pt x="109" y="81"/>
                    <a:pt x="109" y="81"/>
                  </a:cubicBezTo>
                  <a:cubicBezTo>
                    <a:pt x="107" y="87"/>
                    <a:pt x="106" y="94"/>
                    <a:pt x="106" y="100"/>
                  </a:cubicBezTo>
                  <a:cubicBezTo>
                    <a:pt x="106" y="102"/>
                    <a:pt x="106" y="103"/>
                    <a:pt x="107" y="105"/>
                  </a:cubicBezTo>
                  <a:cubicBezTo>
                    <a:pt x="0" y="211"/>
                    <a:pt x="0" y="211"/>
                    <a:pt x="0" y="211"/>
                  </a:cubicBezTo>
                  <a:close/>
                  <a:moveTo>
                    <a:pt x="148" y="43"/>
                  </a:moveTo>
                  <a:cubicBezTo>
                    <a:pt x="154" y="41"/>
                    <a:pt x="161" y="39"/>
                    <a:pt x="167" y="39"/>
                  </a:cubicBezTo>
                  <a:cubicBezTo>
                    <a:pt x="169" y="39"/>
                    <a:pt x="170" y="39"/>
                    <a:pt x="172" y="40"/>
                  </a:cubicBezTo>
                  <a:cubicBezTo>
                    <a:pt x="211" y="0"/>
                    <a:pt x="211" y="0"/>
                    <a:pt x="211" y="0"/>
                  </a:cubicBezTo>
                  <a:cubicBezTo>
                    <a:pt x="191" y="0"/>
                    <a:pt x="191" y="0"/>
                    <a:pt x="191" y="0"/>
                  </a:cubicBezTo>
                  <a:lnTo>
                    <a:pt x="148" y="43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" name="Freeform 6"/>
            <p:cNvSpPr>
              <a:spLocks noEditPoints="1"/>
            </p:cNvSpPr>
            <p:nvPr/>
          </p:nvSpPr>
          <p:spPr bwMode="auto">
            <a:xfrm>
              <a:off x="377" y="1099"/>
              <a:ext cx="688" cy="989"/>
            </a:xfrm>
            <a:custGeom>
              <a:avLst/>
              <a:gdLst>
                <a:gd name="T0" fmla="*/ 358 w 358"/>
                <a:gd name="T1" fmla="*/ 35 h 516"/>
                <a:gd name="T2" fmla="*/ 358 w 358"/>
                <a:gd name="T3" fmla="*/ 480 h 516"/>
                <a:gd name="T4" fmla="*/ 348 w 358"/>
                <a:gd name="T5" fmla="*/ 505 h 516"/>
                <a:gd name="T6" fmla="*/ 348 w 358"/>
                <a:gd name="T7" fmla="*/ 505 h 516"/>
                <a:gd name="T8" fmla="*/ 323 w 358"/>
                <a:gd name="T9" fmla="*/ 516 h 516"/>
                <a:gd name="T10" fmla="*/ 36 w 358"/>
                <a:gd name="T11" fmla="*/ 516 h 516"/>
                <a:gd name="T12" fmla="*/ 11 w 358"/>
                <a:gd name="T13" fmla="*/ 505 h 516"/>
                <a:gd name="T14" fmla="*/ 0 w 358"/>
                <a:gd name="T15" fmla="*/ 480 h 516"/>
                <a:gd name="T16" fmla="*/ 0 w 358"/>
                <a:gd name="T17" fmla="*/ 35 h 516"/>
                <a:gd name="T18" fmla="*/ 11 w 358"/>
                <a:gd name="T19" fmla="*/ 11 h 516"/>
                <a:gd name="T20" fmla="*/ 11 w 358"/>
                <a:gd name="T21" fmla="*/ 11 h 516"/>
                <a:gd name="T22" fmla="*/ 11 w 358"/>
                <a:gd name="T23" fmla="*/ 11 h 516"/>
                <a:gd name="T24" fmla="*/ 11 w 358"/>
                <a:gd name="T25" fmla="*/ 11 h 516"/>
                <a:gd name="T26" fmla="*/ 36 w 358"/>
                <a:gd name="T27" fmla="*/ 0 h 516"/>
                <a:gd name="T28" fmla="*/ 323 w 358"/>
                <a:gd name="T29" fmla="*/ 0 h 516"/>
                <a:gd name="T30" fmla="*/ 348 w 358"/>
                <a:gd name="T31" fmla="*/ 11 h 516"/>
                <a:gd name="T32" fmla="*/ 358 w 358"/>
                <a:gd name="T33" fmla="*/ 35 h 516"/>
                <a:gd name="T34" fmla="*/ 346 w 358"/>
                <a:gd name="T35" fmla="*/ 480 h 516"/>
                <a:gd name="T36" fmla="*/ 346 w 358"/>
                <a:gd name="T37" fmla="*/ 35 h 516"/>
                <a:gd name="T38" fmla="*/ 339 w 358"/>
                <a:gd name="T39" fmla="*/ 19 h 516"/>
                <a:gd name="T40" fmla="*/ 323 w 358"/>
                <a:gd name="T41" fmla="*/ 12 h 516"/>
                <a:gd name="T42" fmla="*/ 36 w 358"/>
                <a:gd name="T43" fmla="*/ 12 h 516"/>
                <a:gd name="T44" fmla="*/ 19 w 358"/>
                <a:gd name="T45" fmla="*/ 19 h 516"/>
                <a:gd name="T46" fmla="*/ 19 w 358"/>
                <a:gd name="T47" fmla="*/ 19 h 516"/>
                <a:gd name="T48" fmla="*/ 12 w 358"/>
                <a:gd name="T49" fmla="*/ 35 h 516"/>
                <a:gd name="T50" fmla="*/ 12 w 358"/>
                <a:gd name="T51" fmla="*/ 480 h 516"/>
                <a:gd name="T52" fmla="*/ 19 w 358"/>
                <a:gd name="T53" fmla="*/ 497 h 516"/>
                <a:gd name="T54" fmla="*/ 36 w 358"/>
                <a:gd name="T55" fmla="*/ 504 h 516"/>
                <a:gd name="T56" fmla="*/ 323 w 358"/>
                <a:gd name="T57" fmla="*/ 504 h 516"/>
                <a:gd name="T58" fmla="*/ 339 w 358"/>
                <a:gd name="T59" fmla="*/ 497 h 516"/>
                <a:gd name="T60" fmla="*/ 339 w 358"/>
                <a:gd name="T61" fmla="*/ 497 h 516"/>
                <a:gd name="T62" fmla="*/ 346 w 358"/>
                <a:gd name="T63" fmla="*/ 480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58" h="516">
                  <a:moveTo>
                    <a:pt x="358" y="35"/>
                  </a:moveTo>
                  <a:cubicBezTo>
                    <a:pt x="358" y="480"/>
                    <a:pt x="358" y="480"/>
                    <a:pt x="358" y="480"/>
                  </a:cubicBezTo>
                  <a:cubicBezTo>
                    <a:pt x="358" y="490"/>
                    <a:pt x="354" y="499"/>
                    <a:pt x="348" y="505"/>
                  </a:cubicBezTo>
                  <a:cubicBezTo>
                    <a:pt x="348" y="505"/>
                    <a:pt x="348" y="505"/>
                    <a:pt x="348" y="505"/>
                  </a:cubicBezTo>
                  <a:cubicBezTo>
                    <a:pt x="341" y="512"/>
                    <a:pt x="333" y="516"/>
                    <a:pt x="323" y="516"/>
                  </a:cubicBezTo>
                  <a:cubicBezTo>
                    <a:pt x="36" y="516"/>
                    <a:pt x="36" y="516"/>
                    <a:pt x="36" y="516"/>
                  </a:cubicBezTo>
                  <a:cubicBezTo>
                    <a:pt x="26" y="516"/>
                    <a:pt x="17" y="512"/>
                    <a:pt x="11" y="505"/>
                  </a:cubicBezTo>
                  <a:cubicBezTo>
                    <a:pt x="4" y="499"/>
                    <a:pt x="0" y="490"/>
                    <a:pt x="0" y="48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26"/>
                    <a:pt x="4" y="17"/>
                    <a:pt x="11" y="11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17" y="4"/>
                    <a:pt x="26" y="0"/>
                    <a:pt x="36" y="0"/>
                  </a:cubicBezTo>
                  <a:cubicBezTo>
                    <a:pt x="323" y="0"/>
                    <a:pt x="323" y="0"/>
                    <a:pt x="323" y="0"/>
                  </a:cubicBezTo>
                  <a:cubicBezTo>
                    <a:pt x="333" y="0"/>
                    <a:pt x="341" y="4"/>
                    <a:pt x="348" y="11"/>
                  </a:cubicBezTo>
                  <a:cubicBezTo>
                    <a:pt x="354" y="17"/>
                    <a:pt x="358" y="26"/>
                    <a:pt x="358" y="35"/>
                  </a:cubicBezTo>
                  <a:close/>
                  <a:moveTo>
                    <a:pt x="346" y="480"/>
                  </a:moveTo>
                  <a:cubicBezTo>
                    <a:pt x="346" y="35"/>
                    <a:pt x="346" y="35"/>
                    <a:pt x="346" y="35"/>
                  </a:cubicBezTo>
                  <a:cubicBezTo>
                    <a:pt x="346" y="29"/>
                    <a:pt x="344" y="23"/>
                    <a:pt x="339" y="19"/>
                  </a:cubicBezTo>
                  <a:cubicBezTo>
                    <a:pt x="335" y="15"/>
                    <a:pt x="329" y="12"/>
                    <a:pt x="323" y="12"/>
                  </a:cubicBezTo>
                  <a:cubicBezTo>
                    <a:pt x="36" y="12"/>
                    <a:pt x="36" y="12"/>
                    <a:pt x="36" y="12"/>
                  </a:cubicBezTo>
                  <a:cubicBezTo>
                    <a:pt x="29" y="12"/>
                    <a:pt x="23" y="15"/>
                    <a:pt x="19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5" y="23"/>
                    <a:pt x="12" y="29"/>
                    <a:pt x="12" y="35"/>
                  </a:cubicBezTo>
                  <a:cubicBezTo>
                    <a:pt x="12" y="480"/>
                    <a:pt x="12" y="480"/>
                    <a:pt x="12" y="480"/>
                  </a:cubicBezTo>
                  <a:cubicBezTo>
                    <a:pt x="12" y="487"/>
                    <a:pt x="15" y="493"/>
                    <a:pt x="19" y="497"/>
                  </a:cubicBezTo>
                  <a:cubicBezTo>
                    <a:pt x="23" y="501"/>
                    <a:pt x="29" y="504"/>
                    <a:pt x="36" y="504"/>
                  </a:cubicBezTo>
                  <a:cubicBezTo>
                    <a:pt x="323" y="504"/>
                    <a:pt x="323" y="504"/>
                    <a:pt x="323" y="504"/>
                  </a:cubicBezTo>
                  <a:cubicBezTo>
                    <a:pt x="329" y="504"/>
                    <a:pt x="335" y="501"/>
                    <a:pt x="339" y="497"/>
                  </a:cubicBezTo>
                  <a:cubicBezTo>
                    <a:pt x="339" y="497"/>
                    <a:pt x="339" y="497"/>
                    <a:pt x="339" y="497"/>
                  </a:cubicBezTo>
                  <a:cubicBezTo>
                    <a:pt x="344" y="493"/>
                    <a:pt x="346" y="487"/>
                    <a:pt x="346" y="480"/>
                  </a:cubicBez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" name="Freeform 7"/>
            <p:cNvSpPr/>
            <p:nvPr/>
          </p:nvSpPr>
          <p:spPr bwMode="auto">
            <a:xfrm>
              <a:off x="521" y="1904"/>
              <a:ext cx="394" cy="17"/>
            </a:xfrm>
            <a:custGeom>
              <a:avLst/>
              <a:gdLst>
                <a:gd name="T0" fmla="*/ 201 w 205"/>
                <a:gd name="T1" fmla="*/ 0 h 9"/>
                <a:gd name="T2" fmla="*/ 205 w 205"/>
                <a:gd name="T3" fmla="*/ 4 h 9"/>
                <a:gd name="T4" fmla="*/ 201 w 205"/>
                <a:gd name="T5" fmla="*/ 9 h 9"/>
                <a:gd name="T6" fmla="*/ 4 w 205"/>
                <a:gd name="T7" fmla="*/ 9 h 9"/>
                <a:gd name="T8" fmla="*/ 0 w 205"/>
                <a:gd name="T9" fmla="*/ 4 h 9"/>
                <a:gd name="T10" fmla="*/ 4 w 205"/>
                <a:gd name="T11" fmla="*/ 0 h 9"/>
                <a:gd name="T12" fmla="*/ 201 w 205"/>
                <a:gd name="T13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5" h="9">
                  <a:moveTo>
                    <a:pt x="201" y="0"/>
                  </a:moveTo>
                  <a:cubicBezTo>
                    <a:pt x="203" y="0"/>
                    <a:pt x="205" y="2"/>
                    <a:pt x="205" y="4"/>
                  </a:cubicBezTo>
                  <a:cubicBezTo>
                    <a:pt x="205" y="7"/>
                    <a:pt x="203" y="9"/>
                    <a:pt x="201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2" y="9"/>
                    <a:pt x="0" y="7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lnTo>
                    <a:pt x="201" y="0"/>
                  </a:ln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" name="Freeform 8"/>
            <p:cNvSpPr/>
            <p:nvPr/>
          </p:nvSpPr>
          <p:spPr bwMode="auto">
            <a:xfrm>
              <a:off x="521" y="1812"/>
              <a:ext cx="394" cy="17"/>
            </a:xfrm>
            <a:custGeom>
              <a:avLst/>
              <a:gdLst>
                <a:gd name="T0" fmla="*/ 201 w 205"/>
                <a:gd name="T1" fmla="*/ 0 h 9"/>
                <a:gd name="T2" fmla="*/ 205 w 205"/>
                <a:gd name="T3" fmla="*/ 5 h 9"/>
                <a:gd name="T4" fmla="*/ 201 w 205"/>
                <a:gd name="T5" fmla="*/ 9 h 9"/>
                <a:gd name="T6" fmla="*/ 4 w 205"/>
                <a:gd name="T7" fmla="*/ 9 h 9"/>
                <a:gd name="T8" fmla="*/ 0 w 205"/>
                <a:gd name="T9" fmla="*/ 5 h 9"/>
                <a:gd name="T10" fmla="*/ 4 w 205"/>
                <a:gd name="T11" fmla="*/ 0 h 9"/>
                <a:gd name="T12" fmla="*/ 201 w 205"/>
                <a:gd name="T13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5" h="9">
                  <a:moveTo>
                    <a:pt x="201" y="0"/>
                  </a:moveTo>
                  <a:cubicBezTo>
                    <a:pt x="203" y="0"/>
                    <a:pt x="205" y="2"/>
                    <a:pt x="205" y="5"/>
                  </a:cubicBezTo>
                  <a:cubicBezTo>
                    <a:pt x="205" y="7"/>
                    <a:pt x="203" y="9"/>
                    <a:pt x="201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2" y="9"/>
                    <a:pt x="0" y="7"/>
                    <a:pt x="0" y="5"/>
                  </a:cubicBezTo>
                  <a:cubicBezTo>
                    <a:pt x="0" y="2"/>
                    <a:pt x="2" y="0"/>
                    <a:pt x="4" y="0"/>
                  </a:cubicBezTo>
                  <a:lnTo>
                    <a:pt x="201" y="0"/>
                  </a:ln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" name="Freeform 9"/>
            <p:cNvSpPr/>
            <p:nvPr/>
          </p:nvSpPr>
          <p:spPr bwMode="auto">
            <a:xfrm>
              <a:off x="521" y="1722"/>
              <a:ext cx="394" cy="15"/>
            </a:xfrm>
            <a:custGeom>
              <a:avLst/>
              <a:gdLst>
                <a:gd name="T0" fmla="*/ 201 w 205"/>
                <a:gd name="T1" fmla="*/ 0 h 8"/>
                <a:gd name="T2" fmla="*/ 205 w 205"/>
                <a:gd name="T3" fmla="*/ 4 h 8"/>
                <a:gd name="T4" fmla="*/ 201 w 205"/>
                <a:gd name="T5" fmla="*/ 8 h 8"/>
                <a:gd name="T6" fmla="*/ 4 w 205"/>
                <a:gd name="T7" fmla="*/ 8 h 8"/>
                <a:gd name="T8" fmla="*/ 0 w 205"/>
                <a:gd name="T9" fmla="*/ 4 h 8"/>
                <a:gd name="T10" fmla="*/ 4 w 205"/>
                <a:gd name="T11" fmla="*/ 0 h 8"/>
                <a:gd name="T12" fmla="*/ 201 w 205"/>
                <a:gd name="T13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5" h="8">
                  <a:moveTo>
                    <a:pt x="201" y="0"/>
                  </a:moveTo>
                  <a:cubicBezTo>
                    <a:pt x="203" y="0"/>
                    <a:pt x="205" y="1"/>
                    <a:pt x="205" y="4"/>
                  </a:cubicBezTo>
                  <a:cubicBezTo>
                    <a:pt x="205" y="6"/>
                    <a:pt x="203" y="8"/>
                    <a:pt x="201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1"/>
                    <a:pt x="2" y="0"/>
                    <a:pt x="4" y="0"/>
                  </a:cubicBezTo>
                  <a:lnTo>
                    <a:pt x="201" y="0"/>
                  </a:ln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Freeform 10"/>
            <p:cNvSpPr>
              <a:spLocks noEditPoints="1"/>
            </p:cNvSpPr>
            <p:nvPr/>
          </p:nvSpPr>
          <p:spPr bwMode="auto">
            <a:xfrm>
              <a:off x="562" y="1431"/>
              <a:ext cx="320" cy="149"/>
            </a:xfrm>
            <a:custGeom>
              <a:avLst/>
              <a:gdLst>
                <a:gd name="T0" fmla="*/ 143 w 167"/>
                <a:gd name="T1" fmla="*/ 25 h 78"/>
                <a:gd name="T2" fmla="*/ 136 w 167"/>
                <a:gd name="T3" fmla="*/ 19 h 78"/>
                <a:gd name="T4" fmla="*/ 76 w 167"/>
                <a:gd name="T5" fmla="*/ 78 h 78"/>
                <a:gd name="T6" fmla="*/ 97 w 167"/>
                <a:gd name="T7" fmla="*/ 78 h 78"/>
                <a:gd name="T8" fmla="*/ 146 w 167"/>
                <a:gd name="T9" fmla="*/ 29 h 78"/>
                <a:gd name="T10" fmla="*/ 143 w 167"/>
                <a:gd name="T11" fmla="*/ 25 h 78"/>
                <a:gd name="T12" fmla="*/ 128 w 167"/>
                <a:gd name="T13" fmla="*/ 13 h 78"/>
                <a:gd name="T14" fmla="*/ 62 w 167"/>
                <a:gd name="T15" fmla="*/ 78 h 78"/>
                <a:gd name="T16" fmla="*/ 42 w 167"/>
                <a:gd name="T17" fmla="*/ 78 h 78"/>
                <a:gd name="T18" fmla="*/ 114 w 167"/>
                <a:gd name="T19" fmla="*/ 6 h 78"/>
                <a:gd name="T20" fmla="*/ 128 w 167"/>
                <a:gd name="T21" fmla="*/ 13 h 78"/>
                <a:gd name="T22" fmla="*/ 103 w 167"/>
                <a:gd name="T23" fmla="*/ 3 h 78"/>
                <a:gd name="T24" fmla="*/ 28 w 167"/>
                <a:gd name="T25" fmla="*/ 78 h 78"/>
                <a:gd name="T26" fmla="*/ 7 w 167"/>
                <a:gd name="T27" fmla="*/ 78 h 78"/>
                <a:gd name="T28" fmla="*/ 85 w 167"/>
                <a:gd name="T29" fmla="*/ 0 h 78"/>
                <a:gd name="T30" fmla="*/ 103 w 167"/>
                <a:gd name="T31" fmla="*/ 3 h 78"/>
                <a:gd name="T32" fmla="*/ 70 w 167"/>
                <a:gd name="T33" fmla="*/ 1 h 78"/>
                <a:gd name="T34" fmla="*/ 37 w 167"/>
                <a:gd name="T35" fmla="*/ 14 h 78"/>
                <a:gd name="T36" fmla="*/ 13 w 167"/>
                <a:gd name="T37" fmla="*/ 38 h 78"/>
                <a:gd name="T38" fmla="*/ 0 w 167"/>
                <a:gd name="T39" fmla="*/ 71 h 78"/>
                <a:gd name="T40" fmla="*/ 70 w 167"/>
                <a:gd name="T41" fmla="*/ 1 h 78"/>
                <a:gd name="T42" fmla="*/ 111 w 167"/>
                <a:gd name="T43" fmla="*/ 78 h 78"/>
                <a:gd name="T44" fmla="*/ 153 w 167"/>
                <a:gd name="T45" fmla="*/ 37 h 78"/>
                <a:gd name="T46" fmla="*/ 160 w 167"/>
                <a:gd name="T47" fmla="*/ 50 h 78"/>
                <a:gd name="T48" fmla="*/ 131 w 167"/>
                <a:gd name="T49" fmla="*/ 78 h 78"/>
                <a:gd name="T50" fmla="*/ 111 w 167"/>
                <a:gd name="T51" fmla="*/ 78 h 78"/>
                <a:gd name="T52" fmla="*/ 146 w 167"/>
                <a:gd name="T53" fmla="*/ 78 h 78"/>
                <a:gd name="T54" fmla="*/ 164 w 167"/>
                <a:gd name="T55" fmla="*/ 60 h 78"/>
                <a:gd name="T56" fmla="*/ 167 w 167"/>
                <a:gd name="T57" fmla="*/ 77 h 78"/>
                <a:gd name="T58" fmla="*/ 166 w 167"/>
                <a:gd name="T59" fmla="*/ 78 h 78"/>
                <a:gd name="T60" fmla="*/ 146 w 167"/>
                <a:gd name="T61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67" h="78">
                  <a:moveTo>
                    <a:pt x="143" y="25"/>
                  </a:moveTo>
                  <a:cubicBezTo>
                    <a:pt x="141" y="23"/>
                    <a:pt x="138" y="21"/>
                    <a:pt x="136" y="19"/>
                  </a:cubicBezTo>
                  <a:cubicBezTo>
                    <a:pt x="76" y="78"/>
                    <a:pt x="76" y="78"/>
                    <a:pt x="76" y="78"/>
                  </a:cubicBezTo>
                  <a:cubicBezTo>
                    <a:pt x="97" y="78"/>
                    <a:pt x="97" y="78"/>
                    <a:pt x="97" y="78"/>
                  </a:cubicBezTo>
                  <a:cubicBezTo>
                    <a:pt x="146" y="29"/>
                    <a:pt x="146" y="29"/>
                    <a:pt x="146" y="29"/>
                  </a:cubicBezTo>
                  <a:cubicBezTo>
                    <a:pt x="145" y="27"/>
                    <a:pt x="144" y="26"/>
                    <a:pt x="143" y="25"/>
                  </a:cubicBezTo>
                  <a:close/>
                  <a:moveTo>
                    <a:pt x="128" y="13"/>
                  </a:moveTo>
                  <a:cubicBezTo>
                    <a:pt x="62" y="78"/>
                    <a:pt x="62" y="78"/>
                    <a:pt x="62" y="78"/>
                  </a:cubicBezTo>
                  <a:cubicBezTo>
                    <a:pt x="42" y="78"/>
                    <a:pt x="42" y="78"/>
                    <a:pt x="42" y="78"/>
                  </a:cubicBezTo>
                  <a:cubicBezTo>
                    <a:pt x="114" y="6"/>
                    <a:pt x="114" y="6"/>
                    <a:pt x="114" y="6"/>
                  </a:cubicBezTo>
                  <a:cubicBezTo>
                    <a:pt x="119" y="8"/>
                    <a:pt x="123" y="10"/>
                    <a:pt x="128" y="13"/>
                  </a:cubicBezTo>
                  <a:close/>
                  <a:moveTo>
                    <a:pt x="103" y="3"/>
                  </a:moveTo>
                  <a:cubicBezTo>
                    <a:pt x="28" y="78"/>
                    <a:pt x="28" y="78"/>
                    <a:pt x="28" y="78"/>
                  </a:cubicBezTo>
                  <a:cubicBezTo>
                    <a:pt x="7" y="78"/>
                    <a:pt x="7" y="78"/>
                    <a:pt x="7" y="78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92" y="0"/>
                    <a:pt x="98" y="1"/>
                    <a:pt x="103" y="3"/>
                  </a:cubicBezTo>
                  <a:close/>
                  <a:moveTo>
                    <a:pt x="70" y="1"/>
                  </a:moveTo>
                  <a:cubicBezTo>
                    <a:pt x="58" y="3"/>
                    <a:pt x="47" y="8"/>
                    <a:pt x="37" y="14"/>
                  </a:cubicBezTo>
                  <a:cubicBezTo>
                    <a:pt x="13" y="38"/>
                    <a:pt x="13" y="38"/>
                    <a:pt x="13" y="38"/>
                  </a:cubicBezTo>
                  <a:cubicBezTo>
                    <a:pt x="7" y="48"/>
                    <a:pt x="2" y="59"/>
                    <a:pt x="0" y="71"/>
                  </a:cubicBezTo>
                  <a:cubicBezTo>
                    <a:pt x="70" y="1"/>
                    <a:pt x="70" y="1"/>
                    <a:pt x="70" y="1"/>
                  </a:cubicBezTo>
                  <a:close/>
                  <a:moveTo>
                    <a:pt x="111" y="78"/>
                  </a:moveTo>
                  <a:cubicBezTo>
                    <a:pt x="153" y="37"/>
                    <a:pt x="153" y="37"/>
                    <a:pt x="153" y="37"/>
                  </a:cubicBezTo>
                  <a:cubicBezTo>
                    <a:pt x="155" y="41"/>
                    <a:pt x="158" y="45"/>
                    <a:pt x="160" y="50"/>
                  </a:cubicBezTo>
                  <a:cubicBezTo>
                    <a:pt x="131" y="78"/>
                    <a:pt x="131" y="78"/>
                    <a:pt x="131" y="78"/>
                  </a:cubicBezTo>
                  <a:cubicBezTo>
                    <a:pt x="111" y="78"/>
                    <a:pt x="111" y="78"/>
                    <a:pt x="111" y="78"/>
                  </a:cubicBezTo>
                  <a:close/>
                  <a:moveTo>
                    <a:pt x="146" y="78"/>
                  </a:moveTo>
                  <a:cubicBezTo>
                    <a:pt x="164" y="60"/>
                    <a:pt x="164" y="60"/>
                    <a:pt x="164" y="60"/>
                  </a:cubicBezTo>
                  <a:cubicBezTo>
                    <a:pt x="165" y="66"/>
                    <a:pt x="166" y="71"/>
                    <a:pt x="167" y="77"/>
                  </a:cubicBezTo>
                  <a:cubicBezTo>
                    <a:pt x="166" y="78"/>
                    <a:pt x="166" y="78"/>
                    <a:pt x="166" y="78"/>
                  </a:cubicBezTo>
                  <a:lnTo>
                    <a:pt x="146" y="78"/>
                  </a:lnTo>
                  <a:close/>
                </a:path>
              </a:pathLst>
            </a:custGeom>
            <a:solidFill>
              <a:srgbClr val="40B4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Freeform 11"/>
            <p:cNvSpPr>
              <a:spLocks noEditPoints="1"/>
            </p:cNvSpPr>
            <p:nvPr/>
          </p:nvSpPr>
          <p:spPr bwMode="auto">
            <a:xfrm>
              <a:off x="627" y="1220"/>
              <a:ext cx="190" cy="190"/>
            </a:xfrm>
            <a:custGeom>
              <a:avLst/>
              <a:gdLst>
                <a:gd name="T0" fmla="*/ 84 w 99"/>
                <a:gd name="T1" fmla="*/ 14 h 99"/>
                <a:gd name="T2" fmla="*/ 81 w 99"/>
                <a:gd name="T3" fmla="*/ 11 h 99"/>
                <a:gd name="T4" fmla="*/ 11 w 99"/>
                <a:gd name="T5" fmla="*/ 81 h 99"/>
                <a:gd name="T6" fmla="*/ 14 w 99"/>
                <a:gd name="T7" fmla="*/ 84 h 99"/>
                <a:gd name="T8" fmla="*/ 22 w 99"/>
                <a:gd name="T9" fmla="*/ 91 h 99"/>
                <a:gd name="T10" fmla="*/ 91 w 99"/>
                <a:gd name="T11" fmla="*/ 22 h 99"/>
                <a:gd name="T12" fmla="*/ 84 w 99"/>
                <a:gd name="T13" fmla="*/ 14 h 99"/>
                <a:gd name="T14" fmla="*/ 73 w 99"/>
                <a:gd name="T15" fmla="*/ 6 h 99"/>
                <a:gd name="T16" fmla="*/ 6 w 99"/>
                <a:gd name="T17" fmla="*/ 73 h 99"/>
                <a:gd name="T18" fmla="*/ 1 w 99"/>
                <a:gd name="T19" fmla="*/ 57 h 99"/>
                <a:gd name="T20" fmla="*/ 57 w 99"/>
                <a:gd name="T21" fmla="*/ 1 h 99"/>
                <a:gd name="T22" fmla="*/ 73 w 99"/>
                <a:gd name="T23" fmla="*/ 6 h 99"/>
                <a:gd name="T24" fmla="*/ 43 w 99"/>
                <a:gd name="T25" fmla="*/ 0 h 99"/>
                <a:gd name="T26" fmla="*/ 0 w 99"/>
                <a:gd name="T27" fmla="*/ 43 h 99"/>
                <a:gd name="T28" fmla="*/ 14 w 99"/>
                <a:gd name="T29" fmla="*/ 14 h 99"/>
                <a:gd name="T30" fmla="*/ 43 w 99"/>
                <a:gd name="T31" fmla="*/ 0 h 99"/>
                <a:gd name="T32" fmla="*/ 32 w 99"/>
                <a:gd name="T33" fmla="*/ 95 h 99"/>
                <a:gd name="T34" fmla="*/ 95 w 99"/>
                <a:gd name="T35" fmla="*/ 32 h 99"/>
                <a:gd name="T36" fmla="*/ 99 w 99"/>
                <a:gd name="T37" fmla="*/ 49 h 99"/>
                <a:gd name="T38" fmla="*/ 49 w 99"/>
                <a:gd name="T39" fmla="*/ 99 h 99"/>
                <a:gd name="T40" fmla="*/ 32 w 99"/>
                <a:gd name="T41" fmla="*/ 95 h 99"/>
                <a:gd name="T42" fmla="*/ 66 w 99"/>
                <a:gd name="T43" fmla="*/ 96 h 99"/>
                <a:gd name="T44" fmla="*/ 96 w 99"/>
                <a:gd name="T45" fmla="*/ 66 h 99"/>
                <a:gd name="T46" fmla="*/ 84 w 99"/>
                <a:gd name="T47" fmla="*/ 84 h 99"/>
                <a:gd name="T48" fmla="*/ 84 w 99"/>
                <a:gd name="T49" fmla="*/ 84 h 99"/>
                <a:gd name="T50" fmla="*/ 66 w 99"/>
                <a:gd name="T51" fmla="*/ 96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9" h="99">
                  <a:moveTo>
                    <a:pt x="84" y="14"/>
                  </a:moveTo>
                  <a:cubicBezTo>
                    <a:pt x="83" y="13"/>
                    <a:pt x="82" y="12"/>
                    <a:pt x="81" y="11"/>
                  </a:cubicBezTo>
                  <a:cubicBezTo>
                    <a:pt x="11" y="81"/>
                    <a:pt x="11" y="81"/>
                    <a:pt x="11" y="81"/>
                  </a:cubicBezTo>
                  <a:cubicBezTo>
                    <a:pt x="12" y="82"/>
                    <a:pt x="13" y="83"/>
                    <a:pt x="14" y="84"/>
                  </a:cubicBezTo>
                  <a:cubicBezTo>
                    <a:pt x="17" y="87"/>
                    <a:pt x="19" y="89"/>
                    <a:pt x="22" y="91"/>
                  </a:cubicBezTo>
                  <a:cubicBezTo>
                    <a:pt x="91" y="22"/>
                    <a:pt x="91" y="22"/>
                    <a:pt x="91" y="22"/>
                  </a:cubicBezTo>
                  <a:cubicBezTo>
                    <a:pt x="89" y="19"/>
                    <a:pt x="87" y="17"/>
                    <a:pt x="84" y="14"/>
                  </a:cubicBezTo>
                  <a:close/>
                  <a:moveTo>
                    <a:pt x="73" y="6"/>
                  </a:moveTo>
                  <a:cubicBezTo>
                    <a:pt x="6" y="73"/>
                    <a:pt x="6" y="73"/>
                    <a:pt x="6" y="73"/>
                  </a:cubicBezTo>
                  <a:cubicBezTo>
                    <a:pt x="3" y="68"/>
                    <a:pt x="1" y="63"/>
                    <a:pt x="1" y="57"/>
                  </a:cubicBezTo>
                  <a:cubicBezTo>
                    <a:pt x="57" y="1"/>
                    <a:pt x="57" y="1"/>
                    <a:pt x="57" y="1"/>
                  </a:cubicBezTo>
                  <a:cubicBezTo>
                    <a:pt x="63" y="1"/>
                    <a:pt x="68" y="3"/>
                    <a:pt x="73" y="6"/>
                  </a:cubicBezTo>
                  <a:close/>
                  <a:moveTo>
                    <a:pt x="43" y="0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2" y="32"/>
                    <a:pt x="7" y="22"/>
                    <a:pt x="14" y="14"/>
                  </a:cubicBezTo>
                  <a:cubicBezTo>
                    <a:pt x="22" y="7"/>
                    <a:pt x="32" y="2"/>
                    <a:pt x="43" y="0"/>
                  </a:cubicBezTo>
                  <a:close/>
                  <a:moveTo>
                    <a:pt x="32" y="95"/>
                  </a:moveTo>
                  <a:cubicBezTo>
                    <a:pt x="95" y="32"/>
                    <a:pt x="95" y="32"/>
                    <a:pt x="95" y="32"/>
                  </a:cubicBezTo>
                  <a:cubicBezTo>
                    <a:pt x="97" y="37"/>
                    <a:pt x="99" y="43"/>
                    <a:pt x="99" y="49"/>
                  </a:cubicBezTo>
                  <a:cubicBezTo>
                    <a:pt x="49" y="99"/>
                    <a:pt x="49" y="99"/>
                    <a:pt x="49" y="99"/>
                  </a:cubicBezTo>
                  <a:cubicBezTo>
                    <a:pt x="43" y="99"/>
                    <a:pt x="37" y="97"/>
                    <a:pt x="32" y="95"/>
                  </a:cubicBezTo>
                  <a:close/>
                  <a:moveTo>
                    <a:pt x="66" y="96"/>
                  </a:moveTo>
                  <a:cubicBezTo>
                    <a:pt x="96" y="66"/>
                    <a:pt x="96" y="66"/>
                    <a:pt x="96" y="66"/>
                  </a:cubicBezTo>
                  <a:cubicBezTo>
                    <a:pt x="93" y="73"/>
                    <a:pt x="89" y="79"/>
                    <a:pt x="84" y="84"/>
                  </a:cubicBezTo>
                  <a:cubicBezTo>
                    <a:pt x="84" y="84"/>
                    <a:pt x="84" y="84"/>
                    <a:pt x="84" y="84"/>
                  </a:cubicBezTo>
                  <a:cubicBezTo>
                    <a:pt x="79" y="89"/>
                    <a:pt x="73" y="93"/>
                    <a:pt x="66" y="96"/>
                  </a:cubicBez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Freeform 12"/>
            <p:cNvSpPr>
              <a:spLocks noEditPoints="1"/>
            </p:cNvSpPr>
            <p:nvPr/>
          </p:nvSpPr>
          <p:spPr bwMode="auto">
            <a:xfrm>
              <a:off x="538" y="1410"/>
              <a:ext cx="367" cy="193"/>
            </a:xfrm>
            <a:custGeom>
              <a:avLst/>
              <a:gdLst>
                <a:gd name="T0" fmla="*/ 95 w 191"/>
                <a:gd name="T1" fmla="*/ 0 h 101"/>
                <a:gd name="T2" fmla="*/ 163 w 191"/>
                <a:gd name="T3" fmla="*/ 28 h 101"/>
                <a:gd name="T4" fmla="*/ 191 w 191"/>
                <a:gd name="T5" fmla="*/ 95 h 101"/>
                <a:gd name="T6" fmla="*/ 185 w 191"/>
                <a:gd name="T7" fmla="*/ 101 h 101"/>
                <a:gd name="T8" fmla="*/ 6 w 191"/>
                <a:gd name="T9" fmla="*/ 101 h 101"/>
                <a:gd name="T10" fmla="*/ 0 w 191"/>
                <a:gd name="T11" fmla="*/ 95 h 101"/>
                <a:gd name="T12" fmla="*/ 28 w 191"/>
                <a:gd name="T13" fmla="*/ 28 h 101"/>
                <a:gd name="T14" fmla="*/ 95 w 191"/>
                <a:gd name="T15" fmla="*/ 0 h 101"/>
                <a:gd name="T16" fmla="*/ 155 w 191"/>
                <a:gd name="T17" fmla="*/ 36 h 101"/>
                <a:gd name="T18" fmla="*/ 95 w 191"/>
                <a:gd name="T19" fmla="*/ 11 h 101"/>
                <a:gd name="T20" fmla="*/ 36 w 191"/>
                <a:gd name="T21" fmla="*/ 36 h 101"/>
                <a:gd name="T22" fmla="*/ 12 w 191"/>
                <a:gd name="T23" fmla="*/ 89 h 101"/>
                <a:gd name="T24" fmla="*/ 179 w 191"/>
                <a:gd name="T25" fmla="*/ 89 h 101"/>
                <a:gd name="T26" fmla="*/ 155 w 191"/>
                <a:gd name="T27" fmla="*/ 3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91" h="101">
                  <a:moveTo>
                    <a:pt x="95" y="0"/>
                  </a:moveTo>
                  <a:cubicBezTo>
                    <a:pt x="122" y="0"/>
                    <a:pt x="145" y="10"/>
                    <a:pt x="163" y="28"/>
                  </a:cubicBezTo>
                  <a:cubicBezTo>
                    <a:pt x="180" y="45"/>
                    <a:pt x="191" y="69"/>
                    <a:pt x="191" y="95"/>
                  </a:cubicBezTo>
                  <a:cubicBezTo>
                    <a:pt x="191" y="98"/>
                    <a:pt x="188" y="101"/>
                    <a:pt x="185" y="101"/>
                  </a:cubicBezTo>
                  <a:cubicBezTo>
                    <a:pt x="6" y="101"/>
                    <a:pt x="6" y="101"/>
                    <a:pt x="6" y="101"/>
                  </a:cubicBezTo>
                  <a:cubicBezTo>
                    <a:pt x="2" y="101"/>
                    <a:pt x="0" y="98"/>
                    <a:pt x="0" y="95"/>
                  </a:cubicBezTo>
                  <a:cubicBezTo>
                    <a:pt x="0" y="69"/>
                    <a:pt x="11" y="45"/>
                    <a:pt x="28" y="28"/>
                  </a:cubicBezTo>
                  <a:cubicBezTo>
                    <a:pt x="45" y="10"/>
                    <a:pt x="69" y="0"/>
                    <a:pt x="95" y="0"/>
                  </a:cubicBezTo>
                  <a:close/>
                  <a:moveTo>
                    <a:pt x="155" y="36"/>
                  </a:moveTo>
                  <a:cubicBezTo>
                    <a:pt x="139" y="21"/>
                    <a:pt x="118" y="11"/>
                    <a:pt x="95" y="11"/>
                  </a:cubicBezTo>
                  <a:cubicBezTo>
                    <a:pt x="72" y="11"/>
                    <a:pt x="51" y="21"/>
                    <a:pt x="36" y="36"/>
                  </a:cubicBezTo>
                  <a:cubicBezTo>
                    <a:pt x="22" y="50"/>
                    <a:pt x="13" y="68"/>
                    <a:pt x="12" y="89"/>
                  </a:cubicBezTo>
                  <a:cubicBezTo>
                    <a:pt x="179" y="89"/>
                    <a:pt x="179" y="89"/>
                    <a:pt x="179" y="89"/>
                  </a:cubicBezTo>
                  <a:cubicBezTo>
                    <a:pt x="178" y="68"/>
                    <a:pt x="169" y="50"/>
                    <a:pt x="155" y="36"/>
                  </a:cubicBez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13"/>
            <p:cNvSpPr>
              <a:spLocks noEditPoints="1"/>
            </p:cNvSpPr>
            <p:nvPr/>
          </p:nvSpPr>
          <p:spPr bwMode="auto">
            <a:xfrm>
              <a:off x="604" y="1197"/>
              <a:ext cx="234" cy="234"/>
            </a:xfrm>
            <a:custGeom>
              <a:avLst/>
              <a:gdLst>
                <a:gd name="T0" fmla="*/ 61 w 122"/>
                <a:gd name="T1" fmla="*/ 0 h 122"/>
                <a:gd name="T2" fmla="*/ 104 w 122"/>
                <a:gd name="T3" fmla="*/ 18 h 122"/>
                <a:gd name="T4" fmla="*/ 122 w 122"/>
                <a:gd name="T5" fmla="*/ 61 h 122"/>
                <a:gd name="T6" fmla="*/ 104 w 122"/>
                <a:gd name="T7" fmla="*/ 104 h 122"/>
                <a:gd name="T8" fmla="*/ 104 w 122"/>
                <a:gd name="T9" fmla="*/ 104 h 122"/>
                <a:gd name="T10" fmla="*/ 104 w 122"/>
                <a:gd name="T11" fmla="*/ 104 h 122"/>
                <a:gd name="T12" fmla="*/ 61 w 122"/>
                <a:gd name="T13" fmla="*/ 122 h 122"/>
                <a:gd name="T14" fmla="*/ 18 w 122"/>
                <a:gd name="T15" fmla="*/ 104 h 122"/>
                <a:gd name="T16" fmla="*/ 0 w 122"/>
                <a:gd name="T17" fmla="*/ 61 h 122"/>
                <a:gd name="T18" fmla="*/ 18 w 122"/>
                <a:gd name="T19" fmla="*/ 18 h 122"/>
                <a:gd name="T20" fmla="*/ 61 w 122"/>
                <a:gd name="T21" fmla="*/ 0 h 122"/>
                <a:gd name="T22" fmla="*/ 96 w 122"/>
                <a:gd name="T23" fmla="*/ 26 h 122"/>
                <a:gd name="T24" fmla="*/ 61 w 122"/>
                <a:gd name="T25" fmla="*/ 12 h 122"/>
                <a:gd name="T26" fmla="*/ 26 w 122"/>
                <a:gd name="T27" fmla="*/ 26 h 122"/>
                <a:gd name="T28" fmla="*/ 12 w 122"/>
                <a:gd name="T29" fmla="*/ 61 h 122"/>
                <a:gd name="T30" fmla="*/ 26 w 122"/>
                <a:gd name="T31" fmla="*/ 96 h 122"/>
                <a:gd name="T32" fmla="*/ 61 w 122"/>
                <a:gd name="T33" fmla="*/ 111 h 122"/>
                <a:gd name="T34" fmla="*/ 96 w 122"/>
                <a:gd name="T35" fmla="*/ 96 h 122"/>
                <a:gd name="T36" fmla="*/ 96 w 122"/>
                <a:gd name="T37" fmla="*/ 96 h 122"/>
                <a:gd name="T38" fmla="*/ 111 w 122"/>
                <a:gd name="T39" fmla="*/ 61 h 122"/>
                <a:gd name="T40" fmla="*/ 96 w 122"/>
                <a:gd name="T41" fmla="*/ 26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2" h="122">
                  <a:moveTo>
                    <a:pt x="61" y="0"/>
                  </a:moveTo>
                  <a:cubicBezTo>
                    <a:pt x="78" y="0"/>
                    <a:pt x="93" y="7"/>
                    <a:pt x="104" y="18"/>
                  </a:cubicBezTo>
                  <a:cubicBezTo>
                    <a:pt x="115" y="29"/>
                    <a:pt x="122" y="44"/>
                    <a:pt x="122" y="61"/>
                  </a:cubicBezTo>
                  <a:cubicBezTo>
                    <a:pt x="122" y="78"/>
                    <a:pt x="115" y="93"/>
                    <a:pt x="104" y="104"/>
                  </a:cubicBezTo>
                  <a:cubicBezTo>
                    <a:pt x="104" y="104"/>
                    <a:pt x="104" y="104"/>
                    <a:pt x="104" y="104"/>
                  </a:cubicBezTo>
                  <a:cubicBezTo>
                    <a:pt x="104" y="104"/>
                    <a:pt x="104" y="104"/>
                    <a:pt x="104" y="104"/>
                  </a:cubicBezTo>
                  <a:cubicBezTo>
                    <a:pt x="93" y="115"/>
                    <a:pt x="78" y="122"/>
                    <a:pt x="61" y="122"/>
                  </a:cubicBezTo>
                  <a:cubicBezTo>
                    <a:pt x="44" y="122"/>
                    <a:pt x="29" y="115"/>
                    <a:pt x="18" y="104"/>
                  </a:cubicBezTo>
                  <a:cubicBezTo>
                    <a:pt x="7" y="93"/>
                    <a:pt x="0" y="78"/>
                    <a:pt x="0" y="61"/>
                  </a:cubicBezTo>
                  <a:cubicBezTo>
                    <a:pt x="0" y="44"/>
                    <a:pt x="7" y="29"/>
                    <a:pt x="18" y="18"/>
                  </a:cubicBezTo>
                  <a:cubicBezTo>
                    <a:pt x="29" y="7"/>
                    <a:pt x="44" y="0"/>
                    <a:pt x="61" y="0"/>
                  </a:cubicBezTo>
                  <a:close/>
                  <a:moveTo>
                    <a:pt x="96" y="26"/>
                  </a:moveTo>
                  <a:cubicBezTo>
                    <a:pt x="87" y="17"/>
                    <a:pt x="75" y="12"/>
                    <a:pt x="61" y="12"/>
                  </a:cubicBezTo>
                  <a:cubicBezTo>
                    <a:pt x="48" y="12"/>
                    <a:pt x="35" y="17"/>
                    <a:pt x="26" y="26"/>
                  </a:cubicBezTo>
                  <a:cubicBezTo>
                    <a:pt x="17" y="35"/>
                    <a:pt x="12" y="48"/>
                    <a:pt x="12" y="61"/>
                  </a:cubicBezTo>
                  <a:cubicBezTo>
                    <a:pt x="12" y="75"/>
                    <a:pt x="17" y="87"/>
                    <a:pt x="26" y="96"/>
                  </a:cubicBezTo>
                  <a:cubicBezTo>
                    <a:pt x="35" y="105"/>
                    <a:pt x="48" y="111"/>
                    <a:pt x="61" y="111"/>
                  </a:cubicBezTo>
                  <a:cubicBezTo>
                    <a:pt x="75" y="111"/>
                    <a:pt x="87" y="105"/>
                    <a:pt x="96" y="96"/>
                  </a:cubicBezTo>
                  <a:cubicBezTo>
                    <a:pt x="96" y="96"/>
                    <a:pt x="96" y="96"/>
                    <a:pt x="96" y="96"/>
                  </a:cubicBezTo>
                  <a:cubicBezTo>
                    <a:pt x="105" y="87"/>
                    <a:pt x="111" y="75"/>
                    <a:pt x="111" y="61"/>
                  </a:cubicBezTo>
                  <a:cubicBezTo>
                    <a:pt x="111" y="48"/>
                    <a:pt x="105" y="35"/>
                    <a:pt x="96" y="26"/>
                  </a:cubicBez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85" name="矩形 84"/>
          <p:cNvSpPr/>
          <p:nvPr/>
        </p:nvSpPr>
        <p:spPr>
          <a:xfrm>
            <a:off x="6040167" y="1774255"/>
            <a:ext cx="205660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51435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50" b="0" i="0" u="none" strike="noStrike" kern="0" cap="none" spc="0" normalizeH="0" baseline="0" noProof="0">
                <a:ln>
                  <a:noFill/>
                </a:ln>
                <a:solidFill>
                  <a:srgbClr val="403E3B"/>
                </a:solidFill>
                <a:effectLst/>
                <a:uLnTx/>
                <a:uFillTx/>
              </a:rPr>
              <a:t>Lorem ipsum dolor sit amet, consectetur adipiscing elit. Donec luctus nibh sit amet sem vulputate venenatis bibendum orci pulvinar. </a:t>
            </a:r>
          </a:p>
        </p:txBody>
      </p:sp>
      <p:sp>
        <p:nvSpPr>
          <p:cNvPr id="86" name="文本框 5"/>
          <p:cNvSpPr txBox="1">
            <a:spLocks noChangeArrowheads="1"/>
          </p:cNvSpPr>
          <p:nvPr/>
        </p:nvSpPr>
        <p:spPr bwMode="auto">
          <a:xfrm>
            <a:off x="6040167" y="1577196"/>
            <a:ext cx="136608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400">
                <a:solidFill>
                  <a:schemeClr val="accent1"/>
                </a:solidFill>
                <a:latin typeface="方正兰亭黑_GBK"/>
                <a:ea typeface="方正兰亭黑_GBK"/>
              </a:rPr>
              <a:t>YOUR NAME</a:t>
            </a:r>
            <a:endParaRPr lang="zh-CN" altLang="en-US" sz="1400">
              <a:solidFill>
                <a:schemeClr val="accent1"/>
              </a:solidFill>
              <a:latin typeface="方正兰亭黑_GBK"/>
              <a:ea typeface="方正兰亭黑_GBK"/>
            </a:endParaRPr>
          </a:p>
        </p:txBody>
      </p:sp>
      <p:grpSp>
        <p:nvGrpSpPr>
          <p:cNvPr id="89" name="Group 4"/>
          <p:cNvGrpSpPr>
            <a:grpSpLocks noChangeAspect="1"/>
          </p:cNvGrpSpPr>
          <p:nvPr/>
        </p:nvGrpSpPr>
        <p:grpSpPr bwMode="auto">
          <a:xfrm>
            <a:off x="4728892" y="1302560"/>
            <a:ext cx="1092200" cy="1570037"/>
            <a:chOff x="377" y="1099"/>
            <a:chExt cx="688" cy="989"/>
          </a:xfrm>
        </p:grpSpPr>
        <p:sp>
          <p:nvSpPr>
            <p:cNvPr id="90" name="Freeform 5"/>
            <p:cNvSpPr>
              <a:spLocks noEditPoints="1"/>
            </p:cNvSpPr>
            <p:nvPr/>
          </p:nvSpPr>
          <p:spPr bwMode="auto">
            <a:xfrm>
              <a:off x="400" y="1122"/>
              <a:ext cx="642" cy="943"/>
            </a:xfrm>
            <a:custGeom>
              <a:avLst/>
              <a:gdLst>
                <a:gd name="T0" fmla="*/ 187 w 334"/>
                <a:gd name="T1" fmla="*/ 251 h 492"/>
                <a:gd name="T2" fmla="*/ 246 w 334"/>
                <a:gd name="T3" fmla="*/ 191 h 492"/>
                <a:gd name="T4" fmla="*/ 254 w 334"/>
                <a:gd name="T5" fmla="*/ 205 h 492"/>
                <a:gd name="T6" fmla="*/ 0 w 334"/>
                <a:gd name="T7" fmla="*/ 261 h 492"/>
                <a:gd name="T8" fmla="*/ 100 w 334"/>
                <a:gd name="T9" fmla="*/ 178 h 492"/>
                <a:gd name="T10" fmla="*/ 124 w 334"/>
                <a:gd name="T11" fmla="*/ 143 h 492"/>
                <a:gd name="T12" fmla="*/ 9 w 334"/>
                <a:gd name="T13" fmla="*/ 252 h 492"/>
                <a:gd name="T14" fmla="*/ 282 w 334"/>
                <a:gd name="T15" fmla="*/ 0 h 492"/>
                <a:gd name="T16" fmla="*/ 207 w 334"/>
                <a:gd name="T17" fmla="*/ 54 h 492"/>
                <a:gd name="T18" fmla="*/ 227 w 334"/>
                <a:gd name="T19" fmla="*/ 90 h 492"/>
                <a:gd name="T20" fmla="*/ 296 w 334"/>
                <a:gd name="T21" fmla="*/ 0 h 492"/>
                <a:gd name="T22" fmla="*/ 75 w 334"/>
                <a:gd name="T23" fmla="*/ 222 h 492"/>
                <a:gd name="T24" fmla="*/ 72 w 334"/>
                <a:gd name="T25" fmla="*/ 245 h 492"/>
                <a:gd name="T26" fmla="*/ 331 w 334"/>
                <a:gd name="T27" fmla="*/ 480 h 492"/>
                <a:gd name="T28" fmla="*/ 298 w 334"/>
                <a:gd name="T29" fmla="*/ 492 h 492"/>
                <a:gd name="T30" fmla="*/ 263 w 334"/>
                <a:gd name="T31" fmla="*/ 492 h 492"/>
                <a:gd name="T32" fmla="*/ 334 w 334"/>
                <a:gd name="T33" fmla="*/ 421 h 492"/>
                <a:gd name="T34" fmla="*/ 249 w 334"/>
                <a:gd name="T35" fmla="*/ 492 h 492"/>
                <a:gd name="T36" fmla="*/ 334 w 334"/>
                <a:gd name="T37" fmla="*/ 350 h 492"/>
                <a:gd name="T38" fmla="*/ 334 w 334"/>
                <a:gd name="T39" fmla="*/ 371 h 492"/>
                <a:gd name="T40" fmla="*/ 157 w 334"/>
                <a:gd name="T41" fmla="*/ 492 h 492"/>
                <a:gd name="T42" fmla="*/ 334 w 334"/>
                <a:gd name="T43" fmla="*/ 315 h 492"/>
                <a:gd name="T44" fmla="*/ 143 w 334"/>
                <a:gd name="T45" fmla="*/ 492 h 492"/>
                <a:gd name="T46" fmla="*/ 334 w 334"/>
                <a:gd name="T47" fmla="*/ 244 h 492"/>
                <a:gd name="T48" fmla="*/ 334 w 334"/>
                <a:gd name="T49" fmla="*/ 265 h 492"/>
                <a:gd name="T50" fmla="*/ 51 w 334"/>
                <a:gd name="T51" fmla="*/ 492 h 492"/>
                <a:gd name="T52" fmla="*/ 334 w 334"/>
                <a:gd name="T53" fmla="*/ 209 h 492"/>
                <a:gd name="T54" fmla="*/ 257 w 334"/>
                <a:gd name="T55" fmla="*/ 251 h 492"/>
                <a:gd name="T56" fmla="*/ 37 w 334"/>
                <a:gd name="T57" fmla="*/ 492 h 492"/>
                <a:gd name="T58" fmla="*/ 334 w 334"/>
                <a:gd name="T59" fmla="*/ 138 h 492"/>
                <a:gd name="T60" fmla="*/ 334 w 334"/>
                <a:gd name="T61" fmla="*/ 159 h 492"/>
                <a:gd name="T62" fmla="*/ 222 w 334"/>
                <a:gd name="T63" fmla="*/ 251 h 492"/>
                <a:gd name="T64" fmla="*/ 7 w 334"/>
                <a:gd name="T65" fmla="*/ 485 h 492"/>
                <a:gd name="T66" fmla="*/ 334 w 334"/>
                <a:gd name="T67" fmla="*/ 68 h 492"/>
                <a:gd name="T68" fmla="*/ 240 w 334"/>
                <a:gd name="T69" fmla="*/ 183 h 492"/>
                <a:gd name="T70" fmla="*/ 172 w 334"/>
                <a:gd name="T71" fmla="*/ 251 h 492"/>
                <a:gd name="T72" fmla="*/ 0 w 334"/>
                <a:gd name="T73" fmla="*/ 423 h 492"/>
                <a:gd name="T74" fmla="*/ 208 w 334"/>
                <a:gd name="T75" fmla="*/ 159 h 492"/>
                <a:gd name="T76" fmla="*/ 334 w 334"/>
                <a:gd name="T77" fmla="*/ 33 h 492"/>
                <a:gd name="T78" fmla="*/ 0 w 334"/>
                <a:gd name="T79" fmla="*/ 367 h 492"/>
                <a:gd name="T80" fmla="*/ 326 w 334"/>
                <a:gd name="T81" fmla="*/ 6 h 492"/>
                <a:gd name="T82" fmla="*/ 334 w 334"/>
                <a:gd name="T83" fmla="*/ 19 h 492"/>
                <a:gd name="T84" fmla="*/ 326 w 334"/>
                <a:gd name="T85" fmla="*/ 6 h 492"/>
                <a:gd name="T86" fmla="*/ 196 w 334"/>
                <a:gd name="T87" fmla="*/ 154 h 492"/>
                <a:gd name="T88" fmla="*/ 81 w 334"/>
                <a:gd name="T89" fmla="*/ 251 h 492"/>
                <a:gd name="T90" fmla="*/ 102 w 334"/>
                <a:gd name="T91" fmla="*/ 251 h 492"/>
                <a:gd name="T92" fmla="*/ 199 w 334"/>
                <a:gd name="T93" fmla="*/ 48 h 492"/>
                <a:gd name="T94" fmla="*/ 115 w 334"/>
                <a:gd name="T95" fmla="*/ 132 h 492"/>
                <a:gd name="T96" fmla="*/ 109 w 334"/>
                <a:gd name="T97" fmla="*/ 117 h 492"/>
                <a:gd name="T98" fmla="*/ 0 w 334"/>
                <a:gd name="T99" fmla="*/ 23 h 492"/>
                <a:gd name="T100" fmla="*/ 24 w 334"/>
                <a:gd name="T101" fmla="*/ 0 h 492"/>
                <a:gd name="T102" fmla="*/ 0 w 334"/>
                <a:gd name="T103" fmla="*/ 70 h 492"/>
                <a:gd name="T104" fmla="*/ 0 w 334"/>
                <a:gd name="T105" fmla="*/ 49 h 492"/>
                <a:gd name="T106" fmla="*/ 105 w 334"/>
                <a:gd name="T107" fmla="*/ 0 h 492"/>
                <a:gd name="T108" fmla="*/ 0 w 334"/>
                <a:gd name="T109" fmla="*/ 105 h 492"/>
                <a:gd name="T110" fmla="*/ 120 w 334"/>
                <a:gd name="T111" fmla="*/ 0 h 492"/>
                <a:gd name="T112" fmla="*/ 0 w 334"/>
                <a:gd name="T113" fmla="*/ 176 h 492"/>
                <a:gd name="T114" fmla="*/ 176 w 334"/>
                <a:gd name="T115" fmla="*/ 0 h 492"/>
                <a:gd name="T116" fmla="*/ 0 w 334"/>
                <a:gd name="T117" fmla="*/ 190 h 492"/>
                <a:gd name="T118" fmla="*/ 107 w 334"/>
                <a:gd name="T119" fmla="*/ 105 h 492"/>
                <a:gd name="T120" fmla="*/ 167 w 334"/>
                <a:gd name="T121" fmla="*/ 39 h 492"/>
                <a:gd name="T122" fmla="*/ 191 w 334"/>
                <a:gd name="T123" fmla="*/ 0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34" h="492">
                  <a:moveTo>
                    <a:pt x="0" y="458"/>
                  </a:moveTo>
                  <a:cubicBezTo>
                    <a:pt x="0" y="437"/>
                    <a:pt x="0" y="437"/>
                    <a:pt x="0" y="437"/>
                  </a:cubicBezTo>
                  <a:cubicBezTo>
                    <a:pt x="187" y="251"/>
                    <a:pt x="187" y="251"/>
                    <a:pt x="187" y="251"/>
                  </a:cubicBezTo>
                  <a:cubicBezTo>
                    <a:pt x="207" y="251"/>
                    <a:pt x="207" y="251"/>
                    <a:pt x="207" y="251"/>
                  </a:cubicBezTo>
                  <a:cubicBezTo>
                    <a:pt x="0" y="458"/>
                    <a:pt x="0" y="458"/>
                    <a:pt x="0" y="458"/>
                  </a:cubicBezTo>
                  <a:close/>
                  <a:moveTo>
                    <a:pt x="246" y="191"/>
                  </a:moveTo>
                  <a:cubicBezTo>
                    <a:pt x="334" y="103"/>
                    <a:pt x="334" y="103"/>
                    <a:pt x="334" y="103"/>
                  </a:cubicBezTo>
                  <a:cubicBezTo>
                    <a:pt x="334" y="124"/>
                    <a:pt x="334" y="124"/>
                    <a:pt x="334" y="124"/>
                  </a:cubicBezTo>
                  <a:cubicBezTo>
                    <a:pt x="254" y="205"/>
                    <a:pt x="254" y="205"/>
                    <a:pt x="254" y="205"/>
                  </a:cubicBezTo>
                  <a:cubicBezTo>
                    <a:pt x="252" y="200"/>
                    <a:pt x="249" y="196"/>
                    <a:pt x="246" y="191"/>
                  </a:cubicBezTo>
                  <a:close/>
                  <a:moveTo>
                    <a:pt x="9" y="252"/>
                  </a:moveTo>
                  <a:cubicBezTo>
                    <a:pt x="0" y="261"/>
                    <a:pt x="0" y="261"/>
                    <a:pt x="0" y="261"/>
                  </a:cubicBezTo>
                  <a:cubicBezTo>
                    <a:pt x="0" y="282"/>
                    <a:pt x="0" y="282"/>
                    <a:pt x="0" y="282"/>
                  </a:cubicBezTo>
                  <a:cubicBezTo>
                    <a:pt x="85" y="197"/>
                    <a:pt x="85" y="197"/>
                    <a:pt x="85" y="197"/>
                  </a:cubicBezTo>
                  <a:cubicBezTo>
                    <a:pt x="89" y="190"/>
                    <a:pt x="94" y="183"/>
                    <a:pt x="100" y="178"/>
                  </a:cubicBezTo>
                  <a:cubicBezTo>
                    <a:pt x="106" y="172"/>
                    <a:pt x="112" y="167"/>
                    <a:pt x="119" y="163"/>
                  </a:cubicBezTo>
                  <a:cubicBezTo>
                    <a:pt x="132" y="150"/>
                    <a:pt x="132" y="150"/>
                    <a:pt x="132" y="150"/>
                  </a:cubicBezTo>
                  <a:cubicBezTo>
                    <a:pt x="129" y="148"/>
                    <a:pt x="127" y="146"/>
                    <a:pt x="124" y="143"/>
                  </a:cubicBezTo>
                  <a:cubicBezTo>
                    <a:pt x="123" y="142"/>
                    <a:pt x="122" y="141"/>
                    <a:pt x="121" y="140"/>
                  </a:cubicBezTo>
                  <a:cubicBezTo>
                    <a:pt x="9" y="252"/>
                    <a:pt x="9" y="252"/>
                    <a:pt x="9" y="252"/>
                  </a:cubicBezTo>
                  <a:cubicBezTo>
                    <a:pt x="9" y="252"/>
                    <a:pt x="9" y="252"/>
                    <a:pt x="9" y="252"/>
                  </a:cubicBezTo>
                  <a:close/>
                  <a:moveTo>
                    <a:pt x="207" y="54"/>
                  </a:moveTo>
                  <a:cubicBezTo>
                    <a:pt x="261" y="0"/>
                    <a:pt x="261" y="0"/>
                    <a:pt x="261" y="0"/>
                  </a:cubicBezTo>
                  <a:cubicBezTo>
                    <a:pt x="282" y="0"/>
                    <a:pt x="282" y="0"/>
                    <a:pt x="282" y="0"/>
                  </a:cubicBezTo>
                  <a:cubicBezTo>
                    <a:pt x="217" y="65"/>
                    <a:pt x="217" y="65"/>
                    <a:pt x="217" y="65"/>
                  </a:cubicBezTo>
                  <a:cubicBezTo>
                    <a:pt x="215" y="62"/>
                    <a:pt x="213" y="60"/>
                    <a:pt x="210" y="57"/>
                  </a:cubicBezTo>
                  <a:cubicBezTo>
                    <a:pt x="209" y="56"/>
                    <a:pt x="208" y="55"/>
                    <a:pt x="207" y="54"/>
                  </a:cubicBezTo>
                  <a:close/>
                  <a:moveTo>
                    <a:pt x="296" y="0"/>
                  </a:moveTo>
                  <a:cubicBezTo>
                    <a:pt x="222" y="74"/>
                    <a:pt x="222" y="74"/>
                    <a:pt x="222" y="74"/>
                  </a:cubicBezTo>
                  <a:cubicBezTo>
                    <a:pt x="225" y="79"/>
                    <a:pt x="226" y="84"/>
                    <a:pt x="227" y="90"/>
                  </a:cubicBezTo>
                  <a:cubicBezTo>
                    <a:pt x="316" y="1"/>
                    <a:pt x="316" y="1"/>
                    <a:pt x="316" y="1"/>
                  </a:cubicBezTo>
                  <a:cubicBezTo>
                    <a:pt x="315" y="0"/>
                    <a:pt x="313" y="0"/>
                    <a:pt x="311" y="0"/>
                  </a:cubicBezTo>
                  <a:cubicBezTo>
                    <a:pt x="296" y="0"/>
                    <a:pt x="296" y="0"/>
                    <a:pt x="296" y="0"/>
                  </a:cubicBezTo>
                  <a:close/>
                  <a:moveTo>
                    <a:pt x="72" y="245"/>
                  </a:moveTo>
                  <a:cubicBezTo>
                    <a:pt x="72" y="245"/>
                    <a:pt x="72" y="245"/>
                    <a:pt x="72" y="245"/>
                  </a:cubicBezTo>
                  <a:cubicBezTo>
                    <a:pt x="72" y="237"/>
                    <a:pt x="73" y="229"/>
                    <a:pt x="75" y="222"/>
                  </a:cubicBezTo>
                  <a:cubicBezTo>
                    <a:pt x="0" y="296"/>
                    <a:pt x="0" y="296"/>
                    <a:pt x="0" y="296"/>
                  </a:cubicBezTo>
                  <a:cubicBezTo>
                    <a:pt x="0" y="317"/>
                    <a:pt x="0" y="317"/>
                    <a:pt x="0" y="317"/>
                  </a:cubicBezTo>
                  <a:cubicBezTo>
                    <a:pt x="72" y="245"/>
                    <a:pt x="72" y="245"/>
                    <a:pt x="72" y="245"/>
                  </a:cubicBezTo>
                  <a:close/>
                  <a:moveTo>
                    <a:pt x="334" y="456"/>
                  </a:moveTo>
                  <a:cubicBezTo>
                    <a:pt x="334" y="468"/>
                    <a:pt x="334" y="468"/>
                    <a:pt x="334" y="468"/>
                  </a:cubicBezTo>
                  <a:cubicBezTo>
                    <a:pt x="334" y="472"/>
                    <a:pt x="333" y="476"/>
                    <a:pt x="331" y="480"/>
                  </a:cubicBezTo>
                  <a:cubicBezTo>
                    <a:pt x="322" y="489"/>
                    <a:pt x="322" y="489"/>
                    <a:pt x="322" y="489"/>
                  </a:cubicBezTo>
                  <a:cubicBezTo>
                    <a:pt x="319" y="491"/>
                    <a:pt x="315" y="492"/>
                    <a:pt x="311" y="492"/>
                  </a:cubicBezTo>
                  <a:cubicBezTo>
                    <a:pt x="298" y="492"/>
                    <a:pt x="298" y="492"/>
                    <a:pt x="298" y="492"/>
                  </a:cubicBezTo>
                  <a:cubicBezTo>
                    <a:pt x="334" y="456"/>
                    <a:pt x="334" y="456"/>
                    <a:pt x="334" y="456"/>
                  </a:cubicBezTo>
                  <a:close/>
                  <a:moveTo>
                    <a:pt x="334" y="421"/>
                  </a:moveTo>
                  <a:cubicBezTo>
                    <a:pt x="263" y="492"/>
                    <a:pt x="263" y="492"/>
                    <a:pt x="263" y="492"/>
                  </a:cubicBezTo>
                  <a:cubicBezTo>
                    <a:pt x="284" y="492"/>
                    <a:pt x="284" y="492"/>
                    <a:pt x="284" y="492"/>
                  </a:cubicBezTo>
                  <a:cubicBezTo>
                    <a:pt x="334" y="442"/>
                    <a:pt x="334" y="442"/>
                    <a:pt x="334" y="442"/>
                  </a:cubicBezTo>
                  <a:cubicBezTo>
                    <a:pt x="334" y="421"/>
                    <a:pt x="334" y="421"/>
                    <a:pt x="334" y="421"/>
                  </a:cubicBezTo>
                  <a:close/>
                  <a:moveTo>
                    <a:pt x="334" y="385"/>
                  </a:moveTo>
                  <a:cubicBezTo>
                    <a:pt x="228" y="492"/>
                    <a:pt x="228" y="492"/>
                    <a:pt x="228" y="492"/>
                  </a:cubicBezTo>
                  <a:cubicBezTo>
                    <a:pt x="249" y="492"/>
                    <a:pt x="249" y="492"/>
                    <a:pt x="249" y="492"/>
                  </a:cubicBezTo>
                  <a:cubicBezTo>
                    <a:pt x="334" y="406"/>
                    <a:pt x="334" y="406"/>
                    <a:pt x="334" y="406"/>
                  </a:cubicBezTo>
                  <a:cubicBezTo>
                    <a:pt x="334" y="385"/>
                    <a:pt x="334" y="385"/>
                    <a:pt x="334" y="385"/>
                  </a:cubicBezTo>
                  <a:close/>
                  <a:moveTo>
                    <a:pt x="334" y="350"/>
                  </a:moveTo>
                  <a:cubicBezTo>
                    <a:pt x="193" y="492"/>
                    <a:pt x="193" y="492"/>
                    <a:pt x="193" y="492"/>
                  </a:cubicBezTo>
                  <a:cubicBezTo>
                    <a:pt x="213" y="492"/>
                    <a:pt x="213" y="492"/>
                    <a:pt x="213" y="492"/>
                  </a:cubicBezTo>
                  <a:cubicBezTo>
                    <a:pt x="334" y="371"/>
                    <a:pt x="334" y="371"/>
                    <a:pt x="334" y="371"/>
                  </a:cubicBezTo>
                  <a:cubicBezTo>
                    <a:pt x="334" y="350"/>
                    <a:pt x="334" y="350"/>
                    <a:pt x="334" y="350"/>
                  </a:cubicBezTo>
                  <a:close/>
                  <a:moveTo>
                    <a:pt x="334" y="315"/>
                  </a:moveTo>
                  <a:cubicBezTo>
                    <a:pt x="157" y="492"/>
                    <a:pt x="157" y="492"/>
                    <a:pt x="157" y="492"/>
                  </a:cubicBezTo>
                  <a:cubicBezTo>
                    <a:pt x="178" y="492"/>
                    <a:pt x="178" y="492"/>
                    <a:pt x="178" y="492"/>
                  </a:cubicBezTo>
                  <a:cubicBezTo>
                    <a:pt x="334" y="336"/>
                    <a:pt x="334" y="336"/>
                    <a:pt x="334" y="336"/>
                  </a:cubicBezTo>
                  <a:cubicBezTo>
                    <a:pt x="334" y="315"/>
                    <a:pt x="334" y="315"/>
                    <a:pt x="334" y="315"/>
                  </a:cubicBezTo>
                  <a:close/>
                  <a:moveTo>
                    <a:pt x="334" y="280"/>
                  </a:moveTo>
                  <a:cubicBezTo>
                    <a:pt x="122" y="492"/>
                    <a:pt x="122" y="492"/>
                    <a:pt x="122" y="492"/>
                  </a:cubicBezTo>
                  <a:cubicBezTo>
                    <a:pt x="143" y="492"/>
                    <a:pt x="143" y="492"/>
                    <a:pt x="143" y="492"/>
                  </a:cubicBezTo>
                  <a:cubicBezTo>
                    <a:pt x="334" y="300"/>
                    <a:pt x="334" y="300"/>
                    <a:pt x="334" y="300"/>
                  </a:cubicBezTo>
                  <a:cubicBezTo>
                    <a:pt x="334" y="280"/>
                    <a:pt x="334" y="280"/>
                    <a:pt x="334" y="280"/>
                  </a:cubicBezTo>
                  <a:close/>
                  <a:moveTo>
                    <a:pt x="334" y="244"/>
                  </a:moveTo>
                  <a:cubicBezTo>
                    <a:pt x="87" y="492"/>
                    <a:pt x="87" y="492"/>
                    <a:pt x="87" y="492"/>
                  </a:cubicBezTo>
                  <a:cubicBezTo>
                    <a:pt x="108" y="492"/>
                    <a:pt x="108" y="492"/>
                    <a:pt x="108" y="492"/>
                  </a:cubicBezTo>
                  <a:cubicBezTo>
                    <a:pt x="334" y="265"/>
                    <a:pt x="334" y="265"/>
                    <a:pt x="334" y="265"/>
                  </a:cubicBezTo>
                  <a:cubicBezTo>
                    <a:pt x="334" y="244"/>
                    <a:pt x="334" y="244"/>
                    <a:pt x="334" y="244"/>
                  </a:cubicBezTo>
                  <a:close/>
                  <a:moveTo>
                    <a:pt x="334" y="209"/>
                  </a:moveTo>
                  <a:cubicBezTo>
                    <a:pt x="51" y="492"/>
                    <a:pt x="51" y="492"/>
                    <a:pt x="51" y="492"/>
                  </a:cubicBezTo>
                  <a:cubicBezTo>
                    <a:pt x="72" y="492"/>
                    <a:pt x="72" y="492"/>
                    <a:pt x="72" y="492"/>
                  </a:cubicBezTo>
                  <a:cubicBezTo>
                    <a:pt x="334" y="230"/>
                    <a:pt x="334" y="230"/>
                    <a:pt x="334" y="230"/>
                  </a:cubicBezTo>
                  <a:cubicBezTo>
                    <a:pt x="334" y="209"/>
                    <a:pt x="334" y="209"/>
                    <a:pt x="334" y="209"/>
                  </a:cubicBezTo>
                  <a:close/>
                  <a:moveTo>
                    <a:pt x="334" y="174"/>
                  </a:moveTo>
                  <a:cubicBezTo>
                    <a:pt x="263" y="245"/>
                    <a:pt x="263" y="245"/>
                    <a:pt x="263" y="245"/>
                  </a:cubicBezTo>
                  <a:cubicBezTo>
                    <a:pt x="263" y="248"/>
                    <a:pt x="260" y="251"/>
                    <a:pt x="257" y="251"/>
                  </a:cubicBezTo>
                  <a:cubicBezTo>
                    <a:pt x="17" y="491"/>
                    <a:pt x="17" y="491"/>
                    <a:pt x="17" y="491"/>
                  </a:cubicBezTo>
                  <a:cubicBezTo>
                    <a:pt x="19" y="492"/>
                    <a:pt x="21" y="492"/>
                    <a:pt x="24" y="492"/>
                  </a:cubicBezTo>
                  <a:cubicBezTo>
                    <a:pt x="37" y="492"/>
                    <a:pt x="37" y="492"/>
                    <a:pt x="37" y="492"/>
                  </a:cubicBezTo>
                  <a:cubicBezTo>
                    <a:pt x="334" y="195"/>
                    <a:pt x="334" y="195"/>
                    <a:pt x="334" y="195"/>
                  </a:cubicBezTo>
                  <a:cubicBezTo>
                    <a:pt x="334" y="174"/>
                    <a:pt x="334" y="174"/>
                    <a:pt x="334" y="174"/>
                  </a:cubicBezTo>
                  <a:close/>
                  <a:moveTo>
                    <a:pt x="334" y="138"/>
                  </a:moveTo>
                  <a:cubicBezTo>
                    <a:pt x="258" y="215"/>
                    <a:pt x="258" y="215"/>
                    <a:pt x="258" y="215"/>
                  </a:cubicBezTo>
                  <a:cubicBezTo>
                    <a:pt x="260" y="220"/>
                    <a:pt x="261" y="226"/>
                    <a:pt x="262" y="232"/>
                  </a:cubicBezTo>
                  <a:cubicBezTo>
                    <a:pt x="334" y="159"/>
                    <a:pt x="334" y="159"/>
                    <a:pt x="334" y="159"/>
                  </a:cubicBezTo>
                  <a:cubicBezTo>
                    <a:pt x="334" y="138"/>
                    <a:pt x="334" y="138"/>
                    <a:pt x="334" y="138"/>
                  </a:cubicBezTo>
                  <a:close/>
                  <a:moveTo>
                    <a:pt x="243" y="251"/>
                  </a:moveTo>
                  <a:cubicBezTo>
                    <a:pt x="222" y="251"/>
                    <a:pt x="222" y="251"/>
                    <a:pt x="222" y="251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1" y="477"/>
                    <a:pt x="4" y="482"/>
                    <a:pt x="7" y="485"/>
                  </a:cubicBezTo>
                  <a:cubicBezTo>
                    <a:pt x="7" y="485"/>
                    <a:pt x="7" y="485"/>
                    <a:pt x="7" y="485"/>
                  </a:cubicBezTo>
                  <a:cubicBezTo>
                    <a:pt x="8" y="486"/>
                    <a:pt x="8" y="486"/>
                    <a:pt x="8" y="486"/>
                  </a:cubicBezTo>
                  <a:cubicBezTo>
                    <a:pt x="243" y="251"/>
                    <a:pt x="243" y="251"/>
                    <a:pt x="243" y="251"/>
                  </a:cubicBezTo>
                  <a:close/>
                  <a:moveTo>
                    <a:pt x="334" y="68"/>
                  </a:moveTo>
                  <a:cubicBezTo>
                    <a:pt x="230" y="173"/>
                    <a:pt x="230" y="173"/>
                    <a:pt x="230" y="173"/>
                  </a:cubicBezTo>
                  <a:cubicBezTo>
                    <a:pt x="231" y="174"/>
                    <a:pt x="233" y="176"/>
                    <a:pt x="235" y="178"/>
                  </a:cubicBezTo>
                  <a:cubicBezTo>
                    <a:pt x="237" y="179"/>
                    <a:pt x="238" y="181"/>
                    <a:pt x="240" y="183"/>
                  </a:cubicBezTo>
                  <a:cubicBezTo>
                    <a:pt x="334" y="89"/>
                    <a:pt x="334" y="89"/>
                    <a:pt x="334" y="89"/>
                  </a:cubicBezTo>
                  <a:cubicBezTo>
                    <a:pt x="334" y="68"/>
                    <a:pt x="334" y="68"/>
                    <a:pt x="334" y="68"/>
                  </a:cubicBezTo>
                  <a:close/>
                  <a:moveTo>
                    <a:pt x="172" y="251"/>
                  </a:moveTo>
                  <a:cubicBezTo>
                    <a:pt x="151" y="251"/>
                    <a:pt x="151" y="251"/>
                    <a:pt x="151" y="251"/>
                  </a:cubicBezTo>
                  <a:cubicBezTo>
                    <a:pt x="0" y="402"/>
                    <a:pt x="0" y="402"/>
                    <a:pt x="0" y="402"/>
                  </a:cubicBezTo>
                  <a:cubicBezTo>
                    <a:pt x="0" y="423"/>
                    <a:pt x="0" y="423"/>
                    <a:pt x="0" y="423"/>
                  </a:cubicBezTo>
                  <a:cubicBezTo>
                    <a:pt x="172" y="251"/>
                    <a:pt x="172" y="251"/>
                    <a:pt x="172" y="251"/>
                  </a:cubicBezTo>
                  <a:close/>
                  <a:moveTo>
                    <a:pt x="334" y="33"/>
                  </a:moveTo>
                  <a:cubicBezTo>
                    <a:pt x="208" y="159"/>
                    <a:pt x="208" y="159"/>
                    <a:pt x="208" y="159"/>
                  </a:cubicBezTo>
                  <a:cubicBezTo>
                    <a:pt x="213" y="161"/>
                    <a:pt x="217" y="164"/>
                    <a:pt x="221" y="166"/>
                  </a:cubicBezTo>
                  <a:cubicBezTo>
                    <a:pt x="334" y="53"/>
                    <a:pt x="334" y="53"/>
                    <a:pt x="334" y="53"/>
                  </a:cubicBezTo>
                  <a:cubicBezTo>
                    <a:pt x="334" y="33"/>
                    <a:pt x="334" y="33"/>
                    <a:pt x="334" y="33"/>
                  </a:cubicBezTo>
                  <a:close/>
                  <a:moveTo>
                    <a:pt x="137" y="251"/>
                  </a:moveTo>
                  <a:cubicBezTo>
                    <a:pt x="116" y="251"/>
                    <a:pt x="116" y="251"/>
                    <a:pt x="116" y="251"/>
                  </a:cubicBezTo>
                  <a:cubicBezTo>
                    <a:pt x="0" y="367"/>
                    <a:pt x="0" y="367"/>
                    <a:pt x="0" y="367"/>
                  </a:cubicBezTo>
                  <a:cubicBezTo>
                    <a:pt x="0" y="388"/>
                    <a:pt x="0" y="388"/>
                    <a:pt x="0" y="388"/>
                  </a:cubicBezTo>
                  <a:cubicBezTo>
                    <a:pt x="137" y="251"/>
                    <a:pt x="137" y="251"/>
                    <a:pt x="137" y="251"/>
                  </a:cubicBezTo>
                  <a:close/>
                  <a:moveTo>
                    <a:pt x="326" y="6"/>
                  </a:moveTo>
                  <a:cubicBezTo>
                    <a:pt x="228" y="104"/>
                    <a:pt x="228" y="104"/>
                    <a:pt x="228" y="104"/>
                  </a:cubicBezTo>
                  <a:cubicBezTo>
                    <a:pt x="227" y="116"/>
                    <a:pt x="223" y="127"/>
                    <a:pt x="217" y="136"/>
                  </a:cubicBezTo>
                  <a:cubicBezTo>
                    <a:pt x="334" y="19"/>
                    <a:pt x="334" y="19"/>
                    <a:pt x="334" y="19"/>
                  </a:cubicBezTo>
                  <a:cubicBezTo>
                    <a:pt x="333" y="14"/>
                    <a:pt x="331" y="10"/>
                    <a:pt x="327" y="7"/>
                  </a:cubicBezTo>
                  <a:cubicBezTo>
                    <a:pt x="327" y="7"/>
                    <a:pt x="327" y="7"/>
                    <a:pt x="327" y="7"/>
                  </a:cubicBezTo>
                  <a:cubicBezTo>
                    <a:pt x="326" y="6"/>
                    <a:pt x="326" y="6"/>
                    <a:pt x="326" y="6"/>
                  </a:cubicBezTo>
                  <a:close/>
                  <a:moveTo>
                    <a:pt x="203" y="150"/>
                  </a:moveTo>
                  <a:cubicBezTo>
                    <a:pt x="198" y="155"/>
                    <a:pt x="198" y="155"/>
                    <a:pt x="198" y="155"/>
                  </a:cubicBezTo>
                  <a:cubicBezTo>
                    <a:pt x="196" y="154"/>
                    <a:pt x="196" y="154"/>
                    <a:pt x="196" y="154"/>
                  </a:cubicBezTo>
                  <a:cubicBezTo>
                    <a:pt x="198" y="153"/>
                    <a:pt x="200" y="151"/>
                    <a:pt x="203" y="150"/>
                  </a:cubicBezTo>
                  <a:close/>
                  <a:moveTo>
                    <a:pt x="102" y="251"/>
                  </a:moveTo>
                  <a:cubicBezTo>
                    <a:pt x="81" y="251"/>
                    <a:pt x="81" y="251"/>
                    <a:pt x="81" y="251"/>
                  </a:cubicBezTo>
                  <a:cubicBezTo>
                    <a:pt x="0" y="331"/>
                    <a:pt x="0" y="331"/>
                    <a:pt x="0" y="331"/>
                  </a:cubicBezTo>
                  <a:cubicBezTo>
                    <a:pt x="0" y="352"/>
                    <a:pt x="0" y="352"/>
                    <a:pt x="0" y="352"/>
                  </a:cubicBezTo>
                  <a:cubicBezTo>
                    <a:pt x="102" y="251"/>
                    <a:pt x="102" y="251"/>
                    <a:pt x="102" y="251"/>
                  </a:cubicBezTo>
                  <a:close/>
                  <a:moveTo>
                    <a:pt x="226" y="0"/>
                  </a:moveTo>
                  <a:cubicBezTo>
                    <a:pt x="184" y="42"/>
                    <a:pt x="184" y="42"/>
                    <a:pt x="184" y="42"/>
                  </a:cubicBezTo>
                  <a:cubicBezTo>
                    <a:pt x="189" y="43"/>
                    <a:pt x="194" y="45"/>
                    <a:pt x="199" y="48"/>
                  </a:cubicBezTo>
                  <a:cubicBezTo>
                    <a:pt x="247" y="0"/>
                    <a:pt x="247" y="0"/>
                    <a:pt x="247" y="0"/>
                  </a:cubicBezTo>
                  <a:cubicBezTo>
                    <a:pt x="226" y="0"/>
                    <a:pt x="226" y="0"/>
                    <a:pt x="226" y="0"/>
                  </a:cubicBezTo>
                  <a:close/>
                  <a:moveTo>
                    <a:pt x="115" y="132"/>
                  </a:moveTo>
                  <a:cubicBezTo>
                    <a:pt x="0" y="246"/>
                    <a:pt x="0" y="246"/>
                    <a:pt x="0" y="246"/>
                  </a:cubicBezTo>
                  <a:cubicBezTo>
                    <a:pt x="0" y="226"/>
                    <a:pt x="0" y="226"/>
                    <a:pt x="0" y="226"/>
                  </a:cubicBezTo>
                  <a:cubicBezTo>
                    <a:pt x="109" y="117"/>
                    <a:pt x="109" y="117"/>
                    <a:pt x="109" y="117"/>
                  </a:cubicBezTo>
                  <a:cubicBezTo>
                    <a:pt x="110" y="122"/>
                    <a:pt x="112" y="127"/>
                    <a:pt x="115" y="132"/>
                  </a:cubicBezTo>
                  <a:close/>
                  <a:moveTo>
                    <a:pt x="0" y="35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18"/>
                    <a:pt x="2" y="13"/>
                    <a:pt x="5" y="9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13" y="2"/>
                    <a:pt x="18" y="0"/>
                    <a:pt x="24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0" y="35"/>
                    <a:pt x="0" y="35"/>
                    <a:pt x="0" y="35"/>
                  </a:cubicBezTo>
                  <a:close/>
                  <a:moveTo>
                    <a:pt x="0" y="70"/>
                  </a:moveTo>
                  <a:cubicBezTo>
                    <a:pt x="70" y="0"/>
                    <a:pt x="70" y="0"/>
                    <a:pt x="70" y="0"/>
                  </a:cubicBezTo>
                  <a:cubicBezTo>
                    <a:pt x="49" y="0"/>
                    <a:pt x="49" y="0"/>
                    <a:pt x="49" y="0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70"/>
                    <a:pt x="0" y="70"/>
                    <a:pt x="0" y="70"/>
                  </a:cubicBezTo>
                  <a:close/>
                  <a:moveTo>
                    <a:pt x="0" y="105"/>
                  </a:moveTo>
                  <a:cubicBezTo>
                    <a:pt x="105" y="0"/>
                    <a:pt x="105" y="0"/>
                    <a:pt x="105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105"/>
                    <a:pt x="0" y="105"/>
                    <a:pt x="0" y="105"/>
                  </a:cubicBezTo>
                  <a:close/>
                  <a:moveTo>
                    <a:pt x="0" y="141"/>
                  </a:moveTo>
                  <a:cubicBezTo>
                    <a:pt x="0" y="120"/>
                    <a:pt x="0" y="120"/>
                    <a:pt x="0" y="120"/>
                  </a:cubicBezTo>
                  <a:cubicBezTo>
                    <a:pt x="120" y="0"/>
                    <a:pt x="120" y="0"/>
                    <a:pt x="120" y="0"/>
                  </a:cubicBezTo>
                  <a:cubicBezTo>
                    <a:pt x="141" y="0"/>
                    <a:pt x="141" y="0"/>
                    <a:pt x="141" y="0"/>
                  </a:cubicBezTo>
                  <a:cubicBezTo>
                    <a:pt x="0" y="141"/>
                    <a:pt x="0" y="141"/>
                    <a:pt x="0" y="141"/>
                  </a:cubicBezTo>
                  <a:close/>
                  <a:moveTo>
                    <a:pt x="0" y="176"/>
                  </a:moveTo>
                  <a:cubicBezTo>
                    <a:pt x="0" y="155"/>
                    <a:pt x="0" y="155"/>
                    <a:pt x="0" y="155"/>
                  </a:cubicBezTo>
                  <a:cubicBezTo>
                    <a:pt x="155" y="0"/>
                    <a:pt x="155" y="0"/>
                    <a:pt x="155" y="0"/>
                  </a:cubicBezTo>
                  <a:cubicBezTo>
                    <a:pt x="176" y="0"/>
                    <a:pt x="176" y="0"/>
                    <a:pt x="176" y="0"/>
                  </a:cubicBezTo>
                  <a:cubicBezTo>
                    <a:pt x="0" y="176"/>
                    <a:pt x="0" y="176"/>
                    <a:pt x="0" y="176"/>
                  </a:cubicBezTo>
                  <a:close/>
                  <a:moveTo>
                    <a:pt x="0" y="211"/>
                  </a:moveTo>
                  <a:cubicBezTo>
                    <a:pt x="0" y="190"/>
                    <a:pt x="0" y="190"/>
                    <a:pt x="0" y="190"/>
                  </a:cubicBezTo>
                  <a:cubicBezTo>
                    <a:pt x="109" y="81"/>
                    <a:pt x="109" y="81"/>
                    <a:pt x="109" y="81"/>
                  </a:cubicBezTo>
                  <a:cubicBezTo>
                    <a:pt x="107" y="87"/>
                    <a:pt x="106" y="94"/>
                    <a:pt x="106" y="100"/>
                  </a:cubicBezTo>
                  <a:cubicBezTo>
                    <a:pt x="106" y="102"/>
                    <a:pt x="106" y="103"/>
                    <a:pt x="107" y="105"/>
                  </a:cubicBezTo>
                  <a:cubicBezTo>
                    <a:pt x="0" y="211"/>
                    <a:pt x="0" y="211"/>
                    <a:pt x="0" y="211"/>
                  </a:cubicBezTo>
                  <a:close/>
                  <a:moveTo>
                    <a:pt x="148" y="43"/>
                  </a:moveTo>
                  <a:cubicBezTo>
                    <a:pt x="154" y="41"/>
                    <a:pt x="161" y="39"/>
                    <a:pt x="167" y="39"/>
                  </a:cubicBezTo>
                  <a:cubicBezTo>
                    <a:pt x="169" y="39"/>
                    <a:pt x="170" y="39"/>
                    <a:pt x="172" y="40"/>
                  </a:cubicBezTo>
                  <a:cubicBezTo>
                    <a:pt x="211" y="0"/>
                    <a:pt x="211" y="0"/>
                    <a:pt x="211" y="0"/>
                  </a:cubicBezTo>
                  <a:cubicBezTo>
                    <a:pt x="191" y="0"/>
                    <a:pt x="191" y="0"/>
                    <a:pt x="191" y="0"/>
                  </a:cubicBezTo>
                  <a:lnTo>
                    <a:pt x="148" y="43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1" name="Freeform 6"/>
            <p:cNvSpPr>
              <a:spLocks noEditPoints="1"/>
            </p:cNvSpPr>
            <p:nvPr/>
          </p:nvSpPr>
          <p:spPr bwMode="auto">
            <a:xfrm>
              <a:off x="377" y="1099"/>
              <a:ext cx="688" cy="989"/>
            </a:xfrm>
            <a:custGeom>
              <a:avLst/>
              <a:gdLst>
                <a:gd name="T0" fmla="*/ 358 w 358"/>
                <a:gd name="T1" fmla="*/ 35 h 516"/>
                <a:gd name="T2" fmla="*/ 358 w 358"/>
                <a:gd name="T3" fmla="*/ 480 h 516"/>
                <a:gd name="T4" fmla="*/ 348 w 358"/>
                <a:gd name="T5" fmla="*/ 505 h 516"/>
                <a:gd name="T6" fmla="*/ 348 w 358"/>
                <a:gd name="T7" fmla="*/ 505 h 516"/>
                <a:gd name="T8" fmla="*/ 323 w 358"/>
                <a:gd name="T9" fmla="*/ 516 h 516"/>
                <a:gd name="T10" fmla="*/ 36 w 358"/>
                <a:gd name="T11" fmla="*/ 516 h 516"/>
                <a:gd name="T12" fmla="*/ 11 w 358"/>
                <a:gd name="T13" fmla="*/ 505 h 516"/>
                <a:gd name="T14" fmla="*/ 0 w 358"/>
                <a:gd name="T15" fmla="*/ 480 h 516"/>
                <a:gd name="T16" fmla="*/ 0 w 358"/>
                <a:gd name="T17" fmla="*/ 35 h 516"/>
                <a:gd name="T18" fmla="*/ 11 w 358"/>
                <a:gd name="T19" fmla="*/ 11 h 516"/>
                <a:gd name="T20" fmla="*/ 11 w 358"/>
                <a:gd name="T21" fmla="*/ 11 h 516"/>
                <a:gd name="T22" fmla="*/ 11 w 358"/>
                <a:gd name="T23" fmla="*/ 11 h 516"/>
                <a:gd name="T24" fmla="*/ 11 w 358"/>
                <a:gd name="T25" fmla="*/ 11 h 516"/>
                <a:gd name="T26" fmla="*/ 36 w 358"/>
                <a:gd name="T27" fmla="*/ 0 h 516"/>
                <a:gd name="T28" fmla="*/ 323 w 358"/>
                <a:gd name="T29" fmla="*/ 0 h 516"/>
                <a:gd name="T30" fmla="*/ 348 w 358"/>
                <a:gd name="T31" fmla="*/ 11 h 516"/>
                <a:gd name="T32" fmla="*/ 358 w 358"/>
                <a:gd name="T33" fmla="*/ 35 h 516"/>
                <a:gd name="T34" fmla="*/ 346 w 358"/>
                <a:gd name="T35" fmla="*/ 480 h 516"/>
                <a:gd name="T36" fmla="*/ 346 w 358"/>
                <a:gd name="T37" fmla="*/ 35 h 516"/>
                <a:gd name="T38" fmla="*/ 339 w 358"/>
                <a:gd name="T39" fmla="*/ 19 h 516"/>
                <a:gd name="T40" fmla="*/ 323 w 358"/>
                <a:gd name="T41" fmla="*/ 12 h 516"/>
                <a:gd name="T42" fmla="*/ 36 w 358"/>
                <a:gd name="T43" fmla="*/ 12 h 516"/>
                <a:gd name="T44" fmla="*/ 19 w 358"/>
                <a:gd name="T45" fmla="*/ 19 h 516"/>
                <a:gd name="T46" fmla="*/ 19 w 358"/>
                <a:gd name="T47" fmla="*/ 19 h 516"/>
                <a:gd name="T48" fmla="*/ 12 w 358"/>
                <a:gd name="T49" fmla="*/ 35 h 516"/>
                <a:gd name="T50" fmla="*/ 12 w 358"/>
                <a:gd name="T51" fmla="*/ 480 h 516"/>
                <a:gd name="T52" fmla="*/ 19 w 358"/>
                <a:gd name="T53" fmla="*/ 497 h 516"/>
                <a:gd name="T54" fmla="*/ 36 w 358"/>
                <a:gd name="T55" fmla="*/ 504 h 516"/>
                <a:gd name="T56" fmla="*/ 323 w 358"/>
                <a:gd name="T57" fmla="*/ 504 h 516"/>
                <a:gd name="T58" fmla="*/ 339 w 358"/>
                <a:gd name="T59" fmla="*/ 497 h 516"/>
                <a:gd name="T60" fmla="*/ 339 w 358"/>
                <a:gd name="T61" fmla="*/ 497 h 516"/>
                <a:gd name="T62" fmla="*/ 346 w 358"/>
                <a:gd name="T63" fmla="*/ 480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58" h="516">
                  <a:moveTo>
                    <a:pt x="358" y="35"/>
                  </a:moveTo>
                  <a:cubicBezTo>
                    <a:pt x="358" y="480"/>
                    <a:pt x="358" y="480"/>
                    <a:pt x="358" y="480"/>
                  </a:cubicBezTo>
                  <a:cubicBezTo>
                    <a:pt x="358" y="490"/>
                    <a:pt x="354" y="499"/>
                    <a:pt x="348" y="505"/>
                  </a:cubicBezTo>
                  <a:cubicBezTo>
                    <a:pt x="348" y="505"/>
                    <a:pt x="348" y="505"/>
                    <a:pt x="348" y="505"/>
                  </a:cubicBezTo>
                  <a:cubicBezTo>
                    <a:pt x="341" y="512"/>
                    <a:pt x="333" y="516"/>
                    <a:pt x="323" y="516"/>
                  </a:cubicBezTo>
                  <a:cubicBezTo>
                    <a:pt x="36" y="516"/>
                    <a:pt x="36" y="516"/>
                    <a:pt x="36" y="516"/>
                  </a:cubicBezTo>
                  <a:cubicBezTo>
                    <a:pt x="26" y="516"/>
                    <a:pt x="17" y="512"/>
                    <a:pt x="11" y="505"/>
                  </a:cubicBezTo>
                  <a:cubicBezTo>
                    <a:pt x="4" y="499"/>
                    <a:pt x="0" y="490"/>
                    <a:pt x="0" y="48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26"/>
                    <a:pt x="4" y="17"/>
                    <a:pt x="11" y="11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17" y="4"/>
                    <a:pt x="26" y="0"/>
                    <a:pt x="36" y="0"/>
                  </a:cubicBezTo>
                  <a:cubicBezTo>
                    <a:pt x="323" y="0"/>
                    <a:pt x="323" y="0"/>
                    <a:pt x="323" y="0"/>
                  </a:cubicBezTo>
                  <a:cubicBezTo>
                    <a:pt x="333" y="0"/>
                    <a:pt x="341" y="4"/>
                    <a:pt x="348" y="11"/>
                  </a:cubicBezTo>
                  <a:cubicBezTo>
                    <a:pt x="354" y="17"/>
                    <a:pt x="358" y="26"/>
                    <a:pt x="358" y="35"/>
                  </a:cubicBezTo>
                  <a:close/>
                  <a:moveTo>
                    <a:pt x="346" y="480"/>
                  </a:moveTo>
                  <a:cubicBezTo>
                    <a:pt x="346" y="35"/>
                    <a:pt x="346" y="35"/>
                    <a:pt x="346" y="35"/>
                  </a:cubicBezTo>
                  <a:cubicBezTo>
                    <a:pt x="346" y="29"/>
                    <a:pt x="344" y="23"/>
                    <a:pt x="339" y="19"/>
                  </a:cubicBezTo>
                  <a:cubicBezTo>
                    <a:pt x="335" y="15"/>
                    <a:pt x="329" y="12"/>
                    <a:pt x="323" y="12"/>
                  </a:cubicBezTo>
                  <a:cubicBezTo>
                    <a:pt x="36" y="12"/>
                    <a:pt x="36" y="12"/>
                    <a:pt x="36" y="12"/>
                  </a:cubicBezTo>
                  <a:cubicBezTo>
                    <a:pt x="29" y="12"/>
                    <a:pt x="23" y="15"/>
                    <a:pt x="19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5" y="23"/>
                    <a:pt x="12" y="29"/>
                    <a:pt x="12" y="35"/>
                  </a:cubicBezTo>
                  <a:cubicBezTo>
                    <a:pt x="12" y="480"/>
                    <a:pt x="12" y="480"/>
                    <a:pt x="12" y="480"/>
                  </a:cubicBezTo>
                  <a:cubicBezTo>
                    <a:pt x="12" y="487"/>
                    <a:pt x="15" y="493"/>
                    <a:pt x="19" y="497"/>
                  </a:cubicBezTo>
                  <a:cubicBezTo>
                    <a:pt x="23" y="501"/>
                    <a:pt x="29" y="504"/>
                    <a:pt x="36" y="504"/>
                  </a:cubicBezTo>
                  <a:cubicBezTo>
                    <a:pt x="323" y="504"/>
                    <a:pt x="323" y="504"/>
                    <a:pt x="323" y="504"/>
                  </a:cubicBezTo>
                  <a:cubicBezTo>
                    <a:pt x="329" y="504"/>
                    <a:pt x="335" y="501"/>
                    <a:pt x="339" y="497"/>
                  </a:cubicBezTo>
                  <a:cubicBezTo>
                    <a:pt x="339" y="497"/>
                    <a:pt x="339" y="497"/>
                    <a:pt x="339" y="497"/>
                  </a:cubicBezTo>
                  <a:cubicBezTo>
                    <a:pt x="344" y="493"/>
                    <a:pt x="346" y="487"/>
                    <a:pt x="346" y="480"/>
                  </a:cubicBez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2" name="Freeform 7"/>
            <p:cNvSpPr/>
            <p:nvPr/>
          </p:nvSpPr>
          <p:spPr bwMode="auto">
            <a:xfrm>
              <a:off x="521" y="1904"/>
              <a:ext cx="394" cy="17"/>
            </a:xfrm>
            <a:custGeom>
              <a:avLst/>
              <a:gdLst>
                <a:gd name="T0" fmla="*/ 201 w 205"/>
                <a:gd name="T1" fmla="*/ 0 h 9"/>
                <a:gd name="T2" fmla="*/ 205 w 205"/>
                <a:gd name="T3" fmla="*/ 4 h 9"/>
                <a:gd name="T4" fmla="*/ 201 w 205"/>
                <a:gd name="T5" fmla="*/ 9 h 9"/>
                <a:gd name="T6" fmla="*/ 4 w 205"/>
                <a:gd name="T7" fmla="*/ 9 h 9"/>
                <a:gd name="T8" fmla="*/ 0 w 205"/>
                <a:gd name="T9" fmla="*/ 4 h 9"/>
                <a:gd name="T10" fmla="*/ 4 w 205"/>
                <a:gd name="T11" fmla="*/ 0 h 9"/>
                <a:gd name="T12" fmla="*/ 201 w 205"/>
                <a:gd name="T13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5" h="9">
                  <a:moveTo>
                    <a:pt x="201" y="0"/>
                  </a:moveTo>
                  <a:cubicBezTo>
                    <a:pt x="203" y="0"/>
                    <a:pt x="205" y="2"/>
                    <a:pt x="205" y="4"/>
                  </a:cubicBezTo>
                  <a:cubicBezTo>
                    <a:pt x="205" y="7"/>
                    <a:pt x="203" y="9"/>
                    <a:pt x="201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2" y="9"/>
                    <a:pt x="0" y="7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lnTo>
                    <a:pt x="201" y="0"/>
                  </a:ln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3" name="Freeform 8"/>
            <p:cNvSpPr/>
            <p:nvPr/>
          </p:nvSpPr>
          <p:spPr bwMode="auto">
            <a:xfrm>
              <a:off x="521" y="1812"/>
              <a:ext cx="394" cy="17"/>
            </a:xfrm>
            <a:custGeom>
              <a:avLst/>
              <a:gdLst>
                <a:gd name="T0" fmla="*/ 201 w 205"/>
                <a:gd name="T1" fmla="*/ 0 h 9"/>
                <a:gd name="T2" fmla="*/ 205 w 205"/>
                <a:gd name="T3" fmla="*/ 5 h 9"/>
                <a:gd name="T4" fmla="*/ 201 w 205"/>
                <a:gd name="T5" fmla="*/ 9 h 9"/>
                <a:gd name="T6" fmla="*/ 4 w 205"/>
                <a:gd name="T7" fmla="*/ 9 h 9"/>
                <a:gd name="T8" fmla="*/ 0 w 205"/>
                <a:gd name="T9" fmla="*/ 5 h 9"/>
                <a:gd name="T10" fmla="*/ 4 w 205"/>
                <a:gd name="T11" fmla="*/ 0 h 9"/>
                <a:gd name="T12" fmla="*/ 201 w 205"/>
                <a:gd name="T13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5" h="9">
                  <a:moveTo>
                    <a:pt x="201" y="0"/>
                  </a:moveTo>
                  <a:cubicBezTo>
                    <a:pt x="203" y="0"/>
                    <a:pt x="205" y="2"/>
                    <a:pt x="205" y="5"/>
                  </a:cubicBezTo>
                  <a:cubicBezTo>
                    <a:pt x="205" y="7"/>
                    <a:pt x="203" y="9"/>
                    <a:pt x="201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2" y="9"/>
                    <a:pt x="0" y="7"/>
                    <a:pt x="0" y="5"/>
                  </a:cubicBezTo>
                  <a:cubicBezTo>
                    <a:pt x="0" y="2"/>
                    <a:pt x="2" y="0"/>
                    <a:pt x="4" y="0"/>
                  </a:cubicBezTo>
                  <a:lnTo>
                    <a:pt x="201" y="0"/>
                  </a:ln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4" name="Freeform 9"/>
            <p:cNvSpPr/>
            <p:nvPr/>
          </p:nvSpPr>
          <p:spPr bwMode="auto">
            <a:xfrm>
              <a:off x="521" y="1722"/>
              <a:ext cx="394" cy="15"/>
            </a:xfrm>
            <a:custGeom>
              <a:avLst/>
              <a:gdLst>
                <a:gd name="T0" fmla="*/ 201 w 205"/>
                <a:gd name="T1" fmla="*/ 0 h 8"/>
                <a:gd name="T2" fmla="*/ 205 w 205"/>
                <a:gd name="T3" fmla="*/ 4 h 8"/>
                <a:gd name="T4" fmla="*/ 201 w 205"/>
                <a:gd name="T5" fmla="*/ 8 h 8"/>
                <a:gd name="T6" fmla="*/ 4 w 205"/>
                <a:gd name="T7" fmla="*/ 8 h 8"/>
                <a:gd name="T8" fmla="*/ 0 w 205"/>
                <a:gd name="T9" fmla="*/ 4 h 8"/>
                <a:gd name="T10" fmla="*/ 4 w 205"/>
                <a:gd name="T11" fmla="*/ 0 h 8"/>
                <a:gd name="T12" fmla="*/ 201 w 205"/>
                <a:gd name="T13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5" h="8">
                  <a:moveTo>
                    <a:pt x="201" y="0"/>
                  </a:moveTo>
                  <a:cubicBezTo>
                    <a:pt x="203" y="0"/>
                    <a:pt x="205" y="1"/>
                    <a:pt x="205" y="4"/>
                  </a:cubicBezTo>
                  <a:cubicBezTo>
                    <a:pt x="205" y="6"/>
                    <a:pt x="203" y="8"/>
                    <a:pt x="201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1"/>
                    <a:pt x="2" y="0"/>
                    <a:pt x="4" y="0"/>
                  </a:cubicBezTo>
                  <a:lnTo>
                    <a:pt x="201" y="0"/>
                  </a:ln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5" name="Freeform 10"/>
            <p:cNvSpPr>
              <a:spLocks noEditPoints="1"/>
            </p:cNvSpPr>
            <p:nvPr/>
          </p:nvSpPr>
          <p:spPr bwMode="auto">
            <a:xfrm>
              <a:off x="562" y="1431"/>
              <a:ext cx="320" cy="149"/>
            </a:xfrm>
            <a:custGeom>
              <a:avLst/>
              <a:gdLst>
                <a:gd name="T0" fmla="*/ 143 w 167"/>
                <a:gd name="T1" fmla="*/ 25 h 78"/>
                <a:gd name="T2" fmla="*/ 136 w 167"/>
                <a:gd name="T3" fmla="*/ 19 h 78"/>
                <a:gd name="T4" fmla="*/ 76 w 167"/>
                <a:gd name="T5" fmla="*/ 78 h 78"/>
                <a:gd name="T6" fmla="*/ 97 w 167"/>
                <a:gd name="T7" fmla="*/ 78 h 78"/>
                <a:gd name="T8" fmla="*/ 146 w 167"/>
                <a:gd name="T9" fmla="*/ 29 h 78"/>
                <a:gd name="T10" fmla="*/ 143 w 167"/>
                <a:gd name="T11" fmla="*/ 25 h 78"/>
                <a:gd name="T12" fmla="*/ 128 w 167"/>
                <a:gd name="T13" fmla="*/ 13 h 78"/>
                <a:gd name="T14" fmla="*/ 62 w 167"/>
                <a:gd name="T15" fmla="*/ 78 h 78"/>
                <a:gd name="T16" fmla="*/ 42 w 167"/>
                <a:gd name="T17" fmla="*/ 78 h 78"/>
                <a:gd name="T18" fmla="*/ 114 w 167"/>
                <a:gd name="T19" fmla="*/ 6 h 78"/>
                <a:gd name="T20" fmla="*/ 128 w 167"/>
                <a:gd name="T21" fmla="*/ 13 h 78"/>
                <a:gd name="T22" fmla="*/ 103 w 167"/>
                <a:gd name="T23" fmla="*/ 3 h 78"/>
                <a:gd name="T24" fmla="*/ 28 w 167"/>
                <a:gd name="T25" fmla="*/ 78 h 78"/>
                <a:gd name="T26" fmla="*/ 7 w 167"/>
                <a:gd name="T27" fmla="*/ 78 h 78"/>
                <a:gd name="T28" fmla="*/ 85 w 167"/>
                <a:gd name="T29" fmla="*/ 0 h 78"/>
                <a:gd name="T30" fmla="*/ 103 w 167"/>
                <a:gd name="T31" fmla="*/ 3 h 78"/>
                <a:gd name="T32" fmla="*/ 70 w 167"/>
                <a:gd name="T33" fmla="*/ 1 h 78"/>
                <a:gd name="T34" fmla="*/ 37 w 167"/>
                <a:gd name="T35" fmla="*/ 14 h 78"/>
                <a:gd name="T36" fmla="*/ 13 w 167"/>
                <a:gd name="T37" fmla="*/ 38 h 78"/>
                <a:gd name="T38" fmla="*/ 0 w 167"/>
                <a:gd name="T39" fmla="*/ 71 h 78"/>
                <a:gd name="T40" fmla="*/ 70 w 167"/>
                <a:gd name="T41" fmla="*/ 1 h 78"/>
                <a:gd name="T42" fmla="*/ 111 w 167"/>
                <a:gd name="T43" fmla="*/ 78 h 78"/>
                <a:gd name="T44" fmla="*/ 153 w 167"/>
                <a:gd name="T45" fmla="*/ 37 h 78"/>
                <a:gd name="T46" fmla="*/ 160 w 167"/>
                <a:gd name="T47" fmla="*/ 50 h 78"/>
                <a:gd name="T48" fmla="*/ 131 w 167"/>
                <a:gd name="T49" fmla="*/ 78 h 78"/>
                <a:gd name="T50" fmla="*/ 111 w 167"/>
                <a:gd name="T51" fmla="*/ 78 h 78"/>
                <a:gd name="T52" fmla="*/ 146 w 167"/>
                <a:gd name="T53" fmla="*/ 78 h 78"/>
                <a:gd name="T54" fmla="*/ 164 w 167"/>
                <a:gd name="T55" fmla="*/ 60 h 78"/>
                <a:gd name="T56" fmla="*/ 167 w 167"/>
                <a:gd name="T57" fmla="*/ 77 h 78"/>
                <a:gd name="T58" fmla="*/ 166 w 167"/>
                <a:gd name="T59" fmla="*/ 78 h 78"/>
                <a:gd name="T60" fmla="*/ 146 w 167"/>
                <a:gd name="T61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67" h="78">
                  <a:moveTo>
                    <a:pt x="143" y="25"/>
                  </a:moveTo>
                  <a:cubicBezTo>
                    <a:pt x="141" y="23"/>
                    <a:pt x="138" y="21"/>
                    <a:pt x="136" y="19"/>
                  </a:cubicBezTo>
                  <a:cubicBezTo>
                    <a:pt x="76" y="78"/>
                    <a:pt x="76" y="78"/>
                    <a:pt x="76" y="78"/>
                  </a:cubicBezTo>
                  <a:cubicBezTo>
                    <a:pt x="97" y="78"/>
                    <a:pt x="97" y="78"/>
                    <a:pt x="97" y="78"/>
                  </a:cubicBezTo>
                  <a:cubicBezTo>
                    <a:pt x="146" y="29"/>
                    <a:pt x="146" y="29"/>
                    <a:pt x="146" y="29"/>
                  </a:cubicBezTo>
                  <a:cubicBezTo>
                    <a:pt x="145" y="27"/>
                    <a:pt x="144" y="26"/>
                    <a:pt x="143" y="25"/>
                  </a:cubicBezTo>
                  <a:close/>
                  <a:moveTo>
                    <a:pt x="128" y="13"/>
                  </a:moveTo>
                  <a:cubicBezTo>
                    <a:pt x="62" y="78"/>
                    <a:pt x="62" y="78"/>
                    <a:pt x="62" y="78"/>
                  </a:cubicBezTo>
                  <a:cubicBezTo>
                    <a:pt x="42" y="78"/>
                    <a:pt x="42" y="78"/>
                    <a:pt x="42" y="78"/>
                  </a:cubicBezTo>
                  <a:cubicBezTo>
                    <a:pt x="114" y="6"/>
                    <a:pt x="114" y="6"/>
                    <a:pt x="114" y="6"/>
                  </a:cubicBezTo>
                  <a:cubicBezTo>
                    <a:pt x="119" y="8"/>
                    <a:pt x="123" y="10"/>
                    <a:pt x="128" y="13"/>
                  </a:cubicBezTo>
                  <a:close/>
                  <a:moveTo>
                    <a:pt x="103" y="3"/>
                  </a:moveTo>
                  <a:cubicBezTo>
                    <a:pt x="28" y="78"/>
                    <a:pt x="28" y="78"/>
                    <a:pt x="28" y="78"/>
                  </a:cubicBezTo>
                  <a:cubicBezTo>
                    <a:pt x="7" y="78"/>
                    <a:pt x="7" y="78"/>
                    <a:pt x="7" y="78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92" y="0"/>
                    <a:pt x="98" y="1"/>
                    <a:pt x="103" y="3"/>
                  </a:cubicBezTo>
                  <a:close/>
                  <a:moveTo>
                    <a:pt x="70" y="1"/>
                  </a:moveTo>
                  <a:cubicBezTo>
                    <a:pt x="58" y="3"/>
                    <a:pt x="47" y="8"/>
                    <a:pt x="37" y="14"/>
                  </a:cubicBezTo>
                  <a:cubicBezTo>
                    <a:pt x="13" y="38"/>
                    <a:pt x="13" y="38"/>
                    <a:pt x="13" y="38"/>
                  </a:cubicBezTo>
                  <a:cubicBezTo>
                    <a:pt x="7" y="48"/>
                    <a:pt x="2" y="59"/>
                    <a:pt x="0" y="71"/>
                  </a:cubicBezTo>
                  <a:cubicBezTo>
                    <a:pt x="70" y="1"/>
                    <a:pt x="70" y="1"/>
                    <a:pt x="70" y="1"/>
                  </a:cubicBezTo>
                  <a:close/>
                  <a:moveTo>
                    <a:pt x="111" y="78"/>
                  </a:moveTo>
                  <a:cubicBezTo>
                    <a:pt x="153" y="37"/>
                    <a:pt x="153" y="37"/>
                    <a:pt x="153" y="37"/>
                  </a:cubicBezTo>
                  <a:cubicBezTo>
                    <a:pt x="155" y="41"/>
                    <a:pt x="158" y="45"/>
                    <a:pt x="160" y="50"/>
                  </a:cubicBezTo>
                  <a:cubicBezTo>
                    <a:pt x="131" y="78"/>
                    <a:pt x="131" y="78"/>
                    <a:pt x="131" y="78"/>
                  </a:cubicBezTo>
                  <a:cubicBezTo>
                    <a:pt x="111" y="78"/>
                    <a:pt x="111" y="78"/>
                    <a:pt x="111" y="78"/>
                  </a:cubicBezTo>
                  <a:close/>
                  <a:moveTo>
                    <a:pt x="146" y="78"/>
                  </a:moveTo>
                  <a:cubicBezTo>
                    <a:pt x="164" y="60"/>
                    <a:pt x="164" y="60"/>
                    <a:pt x="164" y="60"/>
                  </a:cubicBezTo>
                  <a:cubicBezTo>
                    <a:pt x="165" y="66"/>
                    <a:pt x="166" y="71"/>
                    <a:pt x="167" y="77"/>
                  </a:cubicBezTo>
                  <a:cubicBezTo>
                    <a:pt x="166" y="78"/>
                    <a:pt x="166" y="78"/>
                    <a:pt x="166" y="78"/>
                  </a:cubicBezTo>
                  <a:lnTo>
                    <a:pt x="146" y="78"/>
                  </a:lnTo>
                  <a:close/>
                </a:path>
              </a:pathLst>
            </a:custGeom>
            <a:solidFill>
              <a:srgbClr val="40B4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6" name="Freeform 11"/>
            <p:cNvSpPr>
              <a:spLocks noEditPoints="1"/>
            </p:cNvSpPr>
            <p:nvPr/>
          </p:nvSpPr>
          <p:spPr bwMode="auto">
            <a:xfrm>
              <a:off x="627" y="1220"/>
              <a:ext cx="190" cy="190"/>
            </a:xfrm>
            <a:custGeom>
              <a:avLst/>
              <a:gdLst>
                <a:gd name="T0" fmla="*/ 84 w 99"/>
                <a:gd name="T1" fmla="*/ 14 h 99"/>
                <a:gd name="T2" fmla="*/ 81 w 99"/>
                <a:gd name="T3" fmla="*/ 11 h 99"/>
                <a:gd name="T4" fmla="*/ 11 w 99"/>
                <a:gd name="T5" fmla="*/ 81 h 99"/>
                <a:gd name="T6" fmla="*/ 14 w 99"/>
                <a:gd name="T7" fmla="*/ 84 h 99"/>
                <a:gd name="T8" fmla="*/ 22 w 99"/>
                <a:gd name="T9" fmla="*/ 91 h 99"/>
                <a:gd name="T10" fmla="*/ 91 w 99"/>
                <a:gd name="T11" fmla="*/ 22 h 99"/>
                <a:gd name="T12" fmla="*/ 84 w 99"/>
                <a:gd name="T13" fmla="*/ 14 h 99"/>
                <a:gd name="T14" fmla="*/ 73 w 99"/>
                <a:gd name="T15" fmla="*/ 6 h 99"/>
                <a:gd name="T16" fmla="*/ 6 w 99"/>
                <a:gd name="T17" fmla="*/ 73 h 99"/>
                <a:gd name="T18" fmla="*/ 1 w 99"/>
                <a:gd name="T19" fmla="*/ 57 h 99"/>
                <a:gd name="T20" fmla="*/ 57 w 99"/>
                <a:gd name="T21" fmla="*/ 1 h 99"/>
                <a:gd name="T22" fmla="*/ 73 w 99"/>
                <a:gd name="T23" fmla="*/ 6 h 99"/>
                <a:gd name="T24" fmla="*/ 43 w 99"/>
                <a:gd name="T25" fmla="*/ 0 h 99"/>
                <a:gd name="T26" fmla="*/ 0 w 99"/>
                <a:gd name="T27" fmla="*/ 43 h 99"/>
                <a:gd name="T28" fmla="*/ 14 w 99"/>
                <a:gd name="T29" fmla="*/ 14 h 99"/>
                <a:gd name="T30" fmla="*/ 43 w 99"/>
                <a:gd name="T31" fmla="*/ 0 h 99"/>
                <a:gd name="T32" fmla="*/ 32 w 99"/>
                <a:gd name="T33" fmla="*/ 95 h 99"/>
                <a:gd name="T34" fmla="*/ 95 w 99"/>
                <a:gd name="T35" fmla="*/ 32 h 99"/>
                <a:gd name="T36" fmla="*/ 99 w 99"/>
                <a:gd name="T37" fmla="*/ 49 h 99"/>
                <a:gd name="T38" fmla="*/ 49 w 99"/>
                <a:gd name="T39" fmla="*/ 99 h 99"/>
                <a:gd name="T40" fmla="*/ 32 w 99"/>
                <a:gd name="T41" fmla="*/ 95 h 99"/>
                <a:gd name="T42" fmla="*/ 66 w 99"/>
                <a:gd name="T43" fmla="*/ 96 h 99"/>
                <a:gd name="T44" fmla="*/ 96 w 99"/>
                <a:gd name="T45" fmla="*/ 66 h 99"/>
                <a:gd name="T46" fmla="*/ 84 w 99"/>
                <a:gd name="T47" fmla="*/ 84 h 99"/>
                <a:gd name="T48" fmla="*/ 84 w 99"/>
                <a:gd name="T49" fmla="*/ 84 h 99"/>
                <a:gd name="T50" fmla="*/ 66 w 99"/>
                <a:gd name="T51" fmla="*/ 96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9" h="99">
                  <a:moveTo>
                    <a:pt x="84" y="14"/>
                  </a:moveTo>
                  <a:cubicBezTo>
                    <a:pt x="83" y="13"/>
                    <a:pt x="82" y="12"/>
                    <a:pt x="81" y="11"/>
                  </a:cubicBezTo>
                  <a:cubicBezTo>
                    <a:pt x="11" y="81"/>
                    <a:pt x="11" y="81"/>
                    <a:pt x="11" y="81"/>
                  </a:cubicBezTo>
                  <a:cubicBezTo>
                    <a:pt x="12" y="82"/>
                    <a:pt x="13" y="83"/>
                    <a:pt x="14" y="84"/>
                  </a:cubicBezTo>
                  <a:cubicBezTo>
                    <a:pt x="17" y="87"/>
                    <a:pt x="19" y="89"/>
                    <a:pt x="22" y="91"/>
                  </a:cubicBezTo>
                  <a:cubicBezTo>
                    <a:pt x="91" y="22"/>
                    <a:pt x="91" y="22"/>
                    <a:pt x="91" y="22"/>
                  </a:cubicBezTo>
                  <a:cubicBezTo>
                    <a:pt x="89" y="19"/>
                    <a:pt x="87" y="17"/>
                    <a:pt x="84" y="14"/>
                  </a:cubicBezTo>
                  <a:close/>
                  <a:moveTo>
                    <a:pt x="73" y="6"/>
                  </a:moveTo>
                  <a:cubicBezTo>
                    <a:pt x="6" y="73"/>
                    <a:pt x="6" y="73"/>
                    <a:pt x="6" y="73"/>
                  </a:cubicBezTo>
                  <a:cubicBezTo>
                    <a:pt x="3" y="68"/>
                    <a:pt x="1" y="63"/>
                    <a:pt x="1" y="57"/>
                  </a:cubicBezTo>
                  <a:cubicBezTo>
                    <a:pt x="57" y="1"/>
                    <a:pt x="57" y="1"/>
                    <a:pt x="57" y="1"/>
                  </a:cubicBezTo>
                  <a:cubicBezTo>
                    <a:pt x="63" y="1"/>
                    <a:pt x="68" y="3"/>
                    <a:pt x="73" y="6"/>
                  </a:cubicBezTo>
                  <a:close/>
                  <a:moveTo>
                    <a:pt x="43" y="0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2" y="32"/>
                    <a:pt x="7" y="22"/>
                    <a:pt x="14" y="14"/>
                  </a:cubicBezTo>
                  <a:cubicBezTo>
                    <a:pt x="22" y="7"/>
                    <a:pt x="32" y="2"/>
                    <a:pt x="43" y="0"/>
                  </a:cubicBezTo>
                  <a:close/>
                  <a:moveTo>
                    <a:pt x="32" y="95"/>
                  </a:moveTo>
                  <a:cubicBezTo>
                    <a:pt x="95" y="32"/>
                    <a:pt x="95" y="32"/>
                    <a:pt x="95" y="32"/>
                  </a:cubicBezTo>
                  <a:cubicBezTo>
                    <a:pt x="97" y="37"/>
                    <a:pt x="99" y="43"/>
                    <a:pt x="99" y="49"/>
                  </a:cubicBezTo>
                  <a:cubicBezTo>
                    <a:pt x="49" y="99"/>
                    <a:pt x="49" y="99"/>
                    <a:pt x="49" y="99"/>
                  </a:cubicBezTo>
                  <a:cubicBezTo>
                    <a:pt x="43" y="99"/>
                    <a:pt x="37" y="97"/>
                    <a:pt x="32" y="95"/>
                  </a:cubicBezTo>
                  <a:close/>
                  <a:moveTo>
                    <a:pt x="66" y="96"/>
                  </a:moveTo>
                  <a:cubicBezTo>
                    <a:pt x="96" y="66"/>
                    <a:pt x="96" y="66"/>
                    <a:pt x="96" y="66"/>
                  </a:cubicBezTo>
                  <a:cubicBezTo>
                    <a:pt x="93" y="73"/>
                    <a:pt x="89" y="79"/>
                    <a:pt x="84" y="84"/>
                  </a:cubicBezTo>
                  <a:cubicBezTo>
                    <a:pt x="84" y="84"/>
                    <a:pt x="84" y="84"/>
                    <a:pt x="84" y="84"/>
                  </a:cubicBezTo>
                  <a:cubicBezTo>
                    <a:pt x="79" y="89"/>
                    <a:pt x="73" y="93"/>
                    <a:pt x="66" y="96"/>
                  </a:cubicBez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7" name="Freeform 12"/>
            <p:cNvSpPr>
              <a:spLocks noEditPoints="1"/>
            </p:cNvSpPr>
            <p:nvPr/>
          </p:nvSpPr>
          <p:spPr bwMode="auto">
            <a:xfrm>
              <a:off x="538" y="1410"/>
              <a:ext cx="367" cy="193"/>
            </a:xfrm>
            <a:custGeom>
              <a:avLst/>
              <a:gdLst>
                <a:gd name="T0" fmla="*/ 95 w 191"/>
                <a:gd name="T1" fmla="*/ 0 h 101"/>
                <a:gd name="T2" fmla="*/ 163 w 191"/>
                <a:gd name="T3" fmla="*/ 28 h 101"/>
                <a:gd name="T4" fmla="*/ 191 w 191"/>
                <a:gd name="T5" fmla="*/ 95 h 101"/>
                <a:gd name="T6" fmla="*/ 185 w 191"/>
                <a:gd name="T7" fmla="*/ 101 h 101"/>
                <a:gd name="T8" fmla="*/ 6 w 191"/>
                <a:gd name="T9" fmla="*/ 101 h 101"/>
                <a:gd name="T10" fmla="*/ 0 w 191"/>
                <a:gd name="T11" fmla="*/ 95 h 101"/>
                <a:gd name="T12" fmla="*/ 28 w 191"/>
                <a:gd name="T13" fmla="*/ 28 h 101"/>
                <a:gd name="T14" fmla="*/ 95 w 191"/>
                <a:gd name="T15" fmla="*/ 0 h 101"/>
                <a:gd name="T16" fmla="*/ 155 w 191"/>
                <a:gd name="T17" fmla="*/ 36 h 101"/>
                <a:gd name="T18" fmla="*/ 95 w 191"/>
                <a:gd name="T19" fmla="*/ 11 h 101"/>
                <a:gd name="T20" fmla="*/ 36 w 191"/>
                <a:gd name="T21" fmla="*/ 36 h 101"/>
                <a:gd name="T22" fmla="*/ 12 w 191"/>
                <a:gd name="T23" fmla="*/ 89 h 101"/>
                <a:gd name="T24" fmla="*/ 179 w 191"/>
                <a:gd name="T25" fmla="*/ 89 h 101"/>
                <a:gd name="T26" fmla="*/ 155 w 191"/>
                <a:gd name="T27" fmla="*/ 3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91" h="101">
                  <a:moveTo>
                    <a:pt x="95" y="0"/>
                  </a:moveTo>
                  <a:cubicBezTo>
                    <a:pt x="122" y="0"/>
                    <a:pt x="145" y="10"/>
                    <a:pt x="163" y="28"/>
                  </a:cubicBezTo>
                  <a:cubicBezTo>
                    <a:pt x="180" y="45"/>
                    <a:pt x="191" y="69"/>
                    <a:pt x="191" y="95"/>
                  </a:cubicBezTo>
                  <a:cubicBezTo>
                    <a:pt x="191" y="98"/>
                    <a:pt x="188" y="101"/>
                    <a:pt x="185" y="101"/>
                  </a:cubicBezTo>
                  <a:cubicBezTo>
                    <a:pt x="6" y="101"/>
                    <a:pt x="6" y="101"/>
                    <a:pt x="6" y="101"/>
                  </a:cubicBezTo>
                  <a:cubicBezTo>
                    <a:pt x="2" y="101"/>
                    <a:pt x="0" y="98"/>
                    <a:pt x="0" y="95"/>
                  </a:cubicBezTo>
                  <a:cubicBezTo>
                    <a:pt x="0" y="69"/>
                    <a:pt x="11" y="45"/>
                    <a:pt x="28" y="28"/>
                  </a:cubicBezTo>
                  <a:cubicBezTo>
                    <a:pt x="45" y="10"/>
                    <a:pt x="69" y="0"/>
                    <a:pt x="95" y="0"/>
                  </a:cubicBezTo>
                  <a:close/>
                  <a:moveTo>
                    <a:pt x="155" y="36"/>
                  </a:moveTo>
                  <a:cubicBezTo>
                    <a:pt x="139" y="21"/>
                    <a:pt x="118" y="11"/>
                    <a:pt x="95" y="11"/>
                  </a:cubicBezTo>
                  <a:cubicBezTo>
                    <a:pt x="72" y="11"/>
                    <a:pt x="51" y="21"/>
                    <a:pt x="36" y="36"/>
                  </a:cubicBezTo>
                  <a:cubicBezTo>
                    <a:pt x="22" y="50"/>
                    <a:pt x="13" y="68"/>
                    <a:pt x="12" y="89"/>
                  </a:cubicBezTo>
                  <a:cubicBezTo>
                    <a:pt x="179" y="89"/>
                    <a:pt x="179" y="89"/>
                    <a:pt x="179" y="89"/>
                  </a:cubicBezTo>
                  <a:cubicBezTo>
                    <a:pt x="178" y="68"/>
                    <a:pt x="169" y="50"/>
                    <a:pt x="155" y="36"/>
                  </a:cubicBez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8" name="Freeform 13"/>
            <p:cNvSpPr>
              <a:spLocks noEditPoints="1"/>
            </p:cNvSpPr>
            <p:nvPr/>
          </p:nvSpPr>
          <p:spPr bwMode="auto">
            <a:xfrm>
              <a:off x="604" y="1197"/>
              <a:ext cx="234" cy="234"/>
            </a:xfrm>
            <a:custGeom>
              <a:avLst/>
              <a:gdLst>
                <a:gd name="T0" fmla="*/ 61 w 122"/>
                <a:gd name="T1" fmla="*/ 0 h 122"/>
                <a:gd name="T2" fmla="*/ 104 w 122"/>
                <a:gd name="T3" fmla="*/ 18 h 122"/>
                <a:gd name="T4" fmla="*/ 122 w 122"/>
                <a:gd name="T5" fmla="*/ 61 h 122"/>
                <a:gd name="T6" fmla="*/ 104 w 122"/>
                <a:gd name="T7" fmla="*/ 104 h 122"/>
                <a:gd name="T8" fmla="*/ 104 w 122"/>
                <a:gd name="T9" fmla="*/ 104 h 122"/>
                <a:gd name="T10" fmla="*/ 104 w 122"/>
                <a:gd name="T11" fmla="*/ 104 h 122"/>
                <a:gd name="T12" fmla="*/ 61 w 122"/>
                <a:gd name="T13" fmla="*/ 122 h 122"/>
                <a:gd name="T14" fmla="*/ 18 w 122"/>
                <a:gd name="T15" fmla="*/ 104 h 122"/>
                <a:gd name="T16" fmla="*/ 0 w 122"/>
                <a:gd name="T17" fmla="*/ 61 h 122"/>
                <a:gd name="T18" fmla="*/ 18 w 122"/>
                <a:gd name="T19" fmla="*/ 18 h 122"/>
                <a:gd name="T20" fmla="*/ 61 w 122"/>
                <a:gd name="T21" fmla="*/ 0 h 122"/>
                <a:gd name="T22" fmla="*/ 96 w 122"/>
                <a:gd name="T23" fmla="*/ 26 h 122"/>
                <a:gd name="T24" fmla="*/ 61 w 122"/>
                <a:gd name="T25" fmla="*/ 12 h 122"/>
                <a:gd name="T26" fmla="*/ 26 w 122"/>
                <a:gd name="T27" fmla="*/ 26 h 122"/>
                <a:gd name="T28" fmla="*/ 12 w 122"/>
                <a:gd name="T29" fmla="*/ 61 h 122"/>
                <a:gd name="T30" fmla="*/ 26 w 122"/>
                <a:gd name="T31" fmla="*/ 96 h 122"/>
                <a:gd name="T32" fmla="*/ 61 w 122"/>
                <a:gd name="T33" fmla="*/ 111 h 122"/>
                <a:gd name="T34" fmla="*/ 96 w 122"/>
                <a:gd name="T35" fmla="*/ 96 h 122"/>
                <a:gd name="T36" fmla="*/ 96 w 122"/>
                <a:gd name="T37" fmla="*/ 96 h 122"/>
                <a:gd name="T38" fmla="*/ 111 w 122"/>
                <a:gd name="T39" fmla="*/ 61 h 122"/>
                <a:gd name="T40" fmla="*/ 96 w 122"/>
                <a:gd name="T41" fmla="*/ 26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2" h="122">
                  <a:moveTo>
                    <a:pt x="61" y="0"/>
                  </a:moveTo>
                  <a:cubicBezTo>
                    <a:pt x="78" y="0"/>
                    <a:pt x="93" y="7"/>
                    <a:pt x="104" y="18"/>
                  </a:cubicBezTo>
                  <a:cubicBezTo>
                    <a:pt x="115" y="29"/>
                    <a:pt x="122" y="44"/>
                    <a:pt x="122" y="61"/>
                  </a:cubicBezTo>
                  <a:cubicBezTo>
                    <a:pt x="122" y="78"/>
                    <a:pt x="115" y="93"/>
                    <a:pt x="104" y="104"/>
                  </a:cubicBezTo>
                  <a:cubicBezTo>
                    <a:pt x="104" y="104"/>
                    <a:pt x="104" y="104"/>
                    <a:pt x="104" y="104"/>
                  </a:cubicBezTo>
                  <a:cubicBezTo>
                    <a:pt x="104" y="104"/>
                    <a:pt x="104" y="104"/>
                    <a:pt x="104" y="104"/>
                  </a:cubicBezTo>
                  <a:cubicBezTo>
                    <a:pt x="93" y="115"/>
                    <a:pt x="78" y="122"/>
                    <a:pt x="61" y="122"/>
                  </a:cubicBezTo>
                  <a:cubicBezTo>
                    <a:pt x="44" y="122"/>
                    <a:pt x="29" y="115"/>
                    <a:pt x="18" y="104"/>
                  </a:cubicBezTo>
                  <a:cubicBezTo>
                    <a:pt x="7" y="93"/>
                    <a:pt x="0" y="78"/>
                    <a:pt x="0" y="61"/>
                  </a:cubicBezTo>
                  <a:cubicBezTo>
                    <a:pt x="0" y="44"/>
                    <a:pt x="7" y="29"/>
                    <a:pt x="18" y="18"/>
                  </a:cubicBezTo>
                  <a:cubicBezTo>
                    <a:pt x="29" y="7"/>
                    <a:pt x="44" y="0"/>
                    <a:pt x="61" y="0"/>
                  </a:cubicBezTo>
                  <a:close/>
                  <a:moveTo>
                    <a:pt x="96" y="26"/>
                  </a:moveTo>
                  <a:cubicBezTo>
                    <a:pt x="87" y="17"/>
                    <a:pt x="75" y="12"/>
                    <a:pt x="61" y="12"/>
                  </a:cubicBezTo>
                  <a:cubicBezTo>
                    <a:pt x="48" y="12"/>
                    <a:pt x="35" y="17"/>
                    <a:pt x="26" y="26"/>
                  </a:cubicBezTo>
                  <a:cubicBezTo>
                    <a:pt x="17" y="35"/>
                    <a:pt x="12" y="48"/>
                    <a:pt x="12" y="61"/>
                  </a:cubicBezTo>
                  <a:cubicBezTo>
                    <a:pt x="12" y="75"/>
                    <a:pt x="17" y="87"/>
                    <a:pt x="26" y="96"/>
                  </a:cubicBezTo>
                  <a:cubicBezTo>
                    <a:pt x="35" y="105"/>
                    <a:pt x="48" y="111"/>
                    <a:pt x="61" y="111"/>
                  </a:cubicBezTo>
                  <a:cubicBezTo>
                    <a:pt x="75" y="111"/>
                    <a:pt x="87" y="105"/>
                    <a:pt x="96" y="96"/>
                  </a:cubicBezTo>
                  <a:cubicBezTo>
                    <a:pt x="96" y="96"/>
                    <a:pt x="96" y="96"/>
                    <a:pt x="96" y="96"/>
                  </a:cubicBezTo>
                  <a:cubicBezTo>
                    <a:pt x="105" y="87"/>
                    <a:pt x="111" y="75"/>
                    <a:pt x="111" y="61"/>
                  </a:cubicBezTo>
                  <a:cubicBezTo>
                    <a:pt x="111" y="48"/>
                    <a:pt x="105" y="35"/>
                    <a:pt x="96" y="26"/>
                  </a:cubicBez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99" name="矩形 98"/>
          <p:cNvSpPr/>
          <p:nvPr/>
        </p:nvSpPr>
        <p:spPr>
          <a:xfrm>
            <a:off x="1896258" y="3768048"/>
            <a:ext cx="205660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51435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50" b="0" i="0" u="none" strike="noStrike" kern="0" cap="none" spc="0" normalizeH="0" baseline="0" noProof="0">
                <a:ln>
                  <a:noFill/>
                </a:ln>
                <a:solidFill>
                  <a:srgbClr val="403E3B"/>
                </a:solidFill>
                <a:effectLst/>
                <a:uLnTx/>
                <a:uFillTx/>
              </a:rPr>
              <a:t>Lorem ipsum dolor sit amet, consectetur adipiscing elit. Donec luctus nibh sit amet sem vulputate venenatis bibendum orci pulvinar. </a:t>
            </a:r>
          </a:p>
        </p:txBody>
      </p:sp>
      <p:sp>
        <p:nvSpPr>
          <p:cNvPr id="100" name="文本框 5"/>
          <p:cNvSpPr txBox="1">
            <a:spLocks noChangeArrowheads="1"/>
          </p:cNvSpPr>
          <p:nvPr/>
        </p:nvSpPr>
        <p:spPr bwMode="auto">
          <a:xfrm>
            <a:off x="1896258" y="3570989"/>
            <a:ext cx="136608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400">
                <a:solidFill>
                  <a:schemeClr val="accent1"/>
                </a:solidFill>
                <a:latin typeface="方正兰亭黑_GBK"/>
                <a:ea typeface="方正兰亭黑_GBK"/>
              </a:rPr>
              <a:t>YOUR NAME</a:t>
            </a:r>
            <a:endParaRPr lang="zh-CN" altLang="en-US" sz="1400">
              <a:solidFill>
                <a:schemeClr val="accent1"/>
              </a:solidFill>
              <a:latin typeface="方正兰亭黑_GBK"/>
              <a:ea typeface="方正兰亭黑_GBK"/>
            </a:endParaRPr>
          </a:p>
        </p:txBody>
      </p:sp>
      <p:grpSp>
        <p:nvGrpSpPr>
          <p:cNvPr id="101" name="Group 4"/>
          <p:cNvGrpSpPr>
            <a:grpSpLocks noChangeAspect="1"/>
          </p:cNvGrpSpPr>
          <p:nvPr/>
        </p:nvGrpSpPr>
        <p:grpSpPr bwMode="auto">
          <a:xfrm>
            <a:off x="568892" y="3213190"/>
            <a:ext cx="1092200" cy="1570037"/>
            <a:chOff x="377" y="1099"/>
            <a:chExt cx="688" cy="989"/>
          </a:xfrm>
        </p:grpSpPr>
        <p:sp>
          <p:nvSpPr>
            <p:cNvPr id="102" name="Freeform 5"/>
            <p:cNvSpPr>
              <a:spLocks noEditPoints="1"/>
            </p:cNvSpPr>
            <p:nvPr/>
          </p:nvSpPr>
          <p:spPr bwMode="auto">
            <a:xfrm>
              <a:off x="400" y="1122"/>
              <a:ext cx="642" cy="943"/>
            </a:xfrm>
            <a:custGeom>
              <a:avLst/>
              <a:gdLst>
                <a:gd name="T0" fmla="*/ 187 w 334"/>
                <a:gd name="T1" fmla="*/ 251 h 492"/>
                <a:gd name="T2" fmla="*/ 246 w 334"/>
                <a:gd name="T3" fmla="*/ 191 h 492"/>
                <a:gd name="T4" fmla="*/ 254 w 334"/>
                <a:gd name="T5" fmla="*/ 205 h 492"/>
                <a:gd name="T6" fmla="*/ 0 w 334"/>
                <a:gd name="T7" fmla="*/ 261 h 492"/>
                <a:gd name="T8" fmla="*/ 100 w 334"/>
                <a:gd name="T9" fmla="*/ 178 h 492"/>
                <a:gd name="T10" fmla="*/ 124 w 334"/>
                <a:gd name="T11" fmla="*/ 143 h 492"/>
                <a:gd name="T12" fmla="*/ 9 w 334"/>
                <a:gd name="T13" fmla="*/ 252 h 492"/>
                <a:gd name="T14" fmla="*/ 282 w 334"/>
                <a:gd name="T15" fmla="*/ 0 h 492"/>
                <a:gd name="T16" fmla="*/ 207 w 334"/>
                <a:gd name="T17" fmla="*/ 54 h 492"/>
                <a:gd name="T18" fmla="*/ 227 w 334"/>
                <a:gd name="T19" fmla="*/ 90 h 492"/>
                <a:gd name="T20" fmla="*/ 296 w 334"/>
                <a:gd name="T21" fmla="*/ 0 h 492"/>
                <a:gd name="T22" fmla="*/ 75 w 334"/>
                <a:gd name="T23" fmla="*/ 222 h 492"/>
                <a:gd name="T24" fmla="*/ 72 w 334"/>
                <a:gd name="T25" fmla="*/ 245 h 492"/>
                <a:gd name="T26" fmla="*/ 331 w 334"/>
                <a:gd name="T27" fmla="*/ 480 h 492"/>
                <a:gd name="T28" fmla="*/ 298 w 334"/>
                <a:gd name="T29" fmla="*/ 492 h 492"/>
                <a:gd name="T30" fmla="*/ 263 w 334"/>
                <a:gd name="T31" fmla="*/ 492 h 492"/>
                <a:gd name="T32" fmla="*/ 334 w 334"/>
                <a:gd name="T33" fmla="*/ 421 h 492"/>
                <a:gd name="T34" fmla="*/ 249 w 334"/>
                <a:gd name="T35" fmla="*/ 492 h 492"/>
                <a:gd name="T36" fmla="*/ 334 w 334"/>
                <a:gd name="T37" fmla="*/ 350 h 492"/>
                <a:gd name="T38" fmla="*/ 334 w 334"/>
                <a:gd name="T39" fmla="*/ 371 h 492"/>
                <a:gd name="T40" fmla="*/ 157 w 334"/>
                <a:gd name="T41" fmla="*/ 492 h 492"/>
                <a:gd name="T42" fmla="*/ 334 w 334"/>
                <a:gd name="T43" fmla="*/ 315 h 492"/>
                <a:gd name="T44" fmla="*/ 143 w 334"/>
                <a:gd name="T45" fmla="*/ 492 h 492"/>
                <a:gd name="T46" fmla="*/ 334 w 334"/>
                <a:gd name="T47" fmla="*/ 244 h 492"/>
                <a:gd name="T48" fmla="*/ 334 w 334"/>
                <a:gd name="T49" fmla="*/ 265 h 492"/>
                <a:gd name="T50" fmla="*/ 51 w 334"/>
                <a:gd name="T51" fmla="*/ 492 h 492"/>
                <a:gd name="T52" fmla="*/ 334 w 334"/>
                <a:gd name="T53" fmla="*/ 209 h 492"/>
                <a:gd name="T54" fmla="*/ 257 w 334"/>
                <a:gd name="T55" fmla="*/ 251 h 492"/>
                <a:gd name="T56" fmla="*/ 37 w 334"/>
                <a:gd name="T57" fmla="*/ 492 h 492"/>
                <a:gd name="T58" fmla="*/ 334 w 334"/>
                <a:gd name="T59" fmla="*/ 138 h 492"/>
                <a:gd name="T60" fmla="*/ 334 w 334"/>
                <a:gd name="T61" fmla="*/ 159 h 492"/>
                <a:gd name="T62" fmla="*/ 222 w 334"/>
                <a:gd name="T63" fmla="*/ 251 h 492"/>
                <a:gd name="T64" fmla="*/ 7 w 334"/>
                <a:gd name="T65" fmla="*/ 485 h 492"/>
                <a:gd name="T66" fmla="*/ 334 w 334"/>
                <a:gd name="T67" fmla="*/ 68 h 492"/>
                <a:gd name="T68" fmla="*/ 240 w 334"/>
                <a:gd name="T69" fmla="*/ 183 h 492"/>
                <a:gd name="T70" fmla="*/ 172 w 334"/>
                <a:gd name="T71" fmla="*/ 251 h 492"/>
                <a:gd name="T72" fmla="*/ 0 w 334"/>
                <a:gd name="T73" fmla="*/ 423 h 492"/>
                <a:gd name="T74" fmla="*/ 208 w 334"/>
                <a:gd name="T75" fmla="*/ 159 h 492"/>
                <a:gd name="T76" fmla="*/ 334 w 334"/>
                <a:gd name="T77" fmla="*/ 33 h 492"/>
                <a:gd name="T78" fmla="*/ 0 w 334"/>
                <a:gd name="T79" fmla="*/ 367 h 492"/>
                <a:gd name="T80" fmla="*/ 326 w 334"/>
                <a:gd name="T81" fmla="*/ 6 h 492"/>
                <a:gd name="T82" fmla="*/ 334 w 334"/>
                <a:gd name="T83" fmla="*/ 19 h 492"/>
                <a:gd name="T84" fmla="*/ 326 w 334"/>
                <a:gd name="T85" fmla="*/ 6 h 492"/>
                <a:gd name="T86" fmla="*/ 196 w 334"/>
                <a:gd name="T87" fmla="*/ 154 h 492"/>
                <a:gd name="T88" fmla="*/ 81 w 334"/>
                <a:gd name="T89" fmla="*/ 251 h 492"/>
                <a:gd name="T90" fmla="*/ 102 w 334"/>
                <a:gd name="T91" fmla="*/ 251 h 492"/>
                <a:gd name="T92" fmla="*/ 199 w 334"/>
                <a:gd name="T93" fmla="*/ 48 h 492"/>
                <a:gd name="T94" fmla="*/ 115 w 334"/>
                <a:gd name="T95" fmla="*/ 132 h 492"/>
                <a:gd name="T96" fmla="*/ 109 w 334"/>
                <a:gd name="T97" fmla="*/ 117 h 492"/>
                <a:gd name="T98" fmla="*/ 0 w 334"/>
                <a:gd name="T99" fmla="*/ 23 h 492"/>
                <a:gd name="T100" fmla="*/ 24 w 334"/>
                <a:gd name="T101" fmla="*/ 0 h 492"/>
                <a:gd name="T102" fmla="*/ 0 w 334"/>
                <a:gd name="T103" fmla="*/ 70 h 492"/>
                <a:gd name="T104" fmla="*/ 0 w 334"/>
                <a:gd name="T105" fmla="*/ 49 h 492"/>
                <a:gd name="T106" fmla="*/ 105 w 334"/>
                <a:gd name="T107" fmla="*/ 0 h 492"/>
                <a:gd name="T108" fmla="*/ 0 w 334"/>
                <a:gd name="T109" fmla="*/ 105 h 492"/>
                <a:gd name="T110" fmla="*/ 120 w 334"/>
                <a:gd name="T111" fmla="*/ 0 h 492"/>
                <a:gd name="T112" fmla="*/ 0 w 334"/>
                <a:gd name="T113" fmla="*/ 176 h 492"/>
                <a:gd name="T114" fmla="*/ 176 w 334"/>
                <a:gd name="T115" fmla="*/ 0 h 492"/>
                <a:gd name="T116" fmla="*/ 0 w 334"/>
                <a:gd name="T117" fmla="*/ 190 h 492"/>
                <a:gd name="T118" fmla="*/ 107 w 334"/>
                <a:gd name="T119" fmla="*/ 105 h 492"/>
                <a:gd name="T120" fmla="*/ 167 w 334"/>
                <a:gd name="T121" fmla="*/ 39 h 492"/>
                <a:gd name="T122" fmla="*/ 191 w 334"/>
                <a:gd name="T123" fmla="*/ 0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34" h="492">
                  <a:moveTo>
                    <a:pt x="0" y="458"/>
                  </a:moveTo>
                  <a:cubicBezTo>
                    <a:pt x="0" y="437"/>
                    <a:pt x="0" y="437"/>
                    <a:pt x="0" y="437"/>
                  </a:cubicBezTo>
                  <a:cubicBezTo>
                    <a:pt x="187" y="251"/>
                    <a:pt x="187" y="251"/>
                    <a:pt x="187" y="251"/>
                  </a:cubicBezTo>
                  <a:cubicBezTo>
                    <a:pt x="207" y="251"/>
                    <a:pt x="207" y="251"/>
                    <a:pt x="207" y="251"/>
                  </a:cubicBezTo>
                  <a:cubicBezTo>
                    <a:pt x="0" y="458"/>
                    <a:pt x="0" y="458"/>
                    <a:pt x="0" y="458"/>
                  </a:cubicBezTo>
                  <a:close/>
                  <a:moveTo>
                    <a:pt x="246" y="191"/>
                  </a:moveTo>
                  <a:cubicBezTo>
                    <a:pt x="334" y="103"/>
                    <a:pt x="334" y="103"/>
                    <a:pt x="334" y="103"/>
                  </a:cubicBezTo>
                  <a:cubicBezTo>
                    <a:pt x="334" y="124"/>
                    <a:pt x="334" y="124"/>
                    <a:pt x="334" y="124"/>
                  </a:cubicBezTo>
                  <a:cubicBezTo>
                    <a:pt x="254" y="205"/>
                    <a:pt x="254" y="205"/>
                    <a:pt x="254" y="205"/>
                  </a:cubicBezTo>
                  <a:cubicBezTo>
                    <a:pt x="252" y="200"/>
                    <a:pt x="249" y="196"/>
                    <a:pt x="246" y="191"/>
                  </a:cubicBezTo>
                  <a:close/>
                  <a:moveTo>
                    <a:pt x="9" y="252"/>
                  </a:moveTo>
                  <a:cubicBezTo>
                    <a:pt x="0" y="261"/>
                    <a:pt x="0" y="261"/>
                    <a:pt x="0" y="261"/>
                  </a:cubicBezTo>
                  <a:cubicBezTo>
                    <a:pt x="0" y="282"/>
                    <a:pt x="0" y="282"/>
                    <a:pt x="0" y="282"/>
                  </a:cubicBezTo>
                  <a:cubicBezTo>
                    <a:pt x="85" y="197"/>
                    <a:pt x="85" y="197"/>
                    <a:pt x="85" y="197"/>
                  </a:cubicBezTo>
                  <a:cubicBezTo>
                    <a:pt x="89" y="190"/>
                    <a:pt x="94" y="183"/>
                    <a:pt x="100" y="178"/>
                  </a:cubicBezTo>
                  <a:cubicBezTo>
                    <a:pt x="106" y="172"/>
                    <a:pt x="112" y="167"/>
                    <a:pt x="119" y="163"/>
                  </a:cubicBezTo>
                  <a:cubicBezTo>
                    <a:pt x="132" y="150"/>
                    <a:pt x="132" y="150"/>
                    <a:pt x="132" y="150"/>
                  </a:cubicBezTo>
                  <a:cubicBezTo>
                    <a:pt x="129" y="148"/>
                    <a:pt x="127" y="146"/>
                    <a:pt x="124" y="143"/>
                  </a:cubicBezTo>
                  <a:cubicBezTo>
                    <a:pt x="123" y="142"/>
                    <a:pt x="122" y="141"/>
                    <a:pt x="121" y="140"/>
                  </a:cubicBezTo>
                  <a:cubicBezTo>
                    <a:pt x="9" y="252"/>
                    <a:pt x="9" y="252"/>
                    <a:pt x="9" y="252"/>
                  </a:cubicBezTo>
                  <a:cubicBezTo>
                    <a:pt x="9" y="252"/>
                    <a:pt x="9" y="252"/>
                    <a:pt x="9" y="252"/>
                  </a:cubicBezTo>
                  <a:close/>
                  <a:moveTo>
                    <a:pt x="207" y="54"/>
                  </a:moveTo>
                  <a:cubicBezTo>
                    <a:pt x="261" y="0"/>
                    <a:pt x="261" y="0"/>
                    <a:pt x="261" y="0"/>
                  </a:cubicBezTo>
                  <a:cubicBezTo>
                    <a:pt x="282" y="0"/>
                    <a:pt x="282" y="0"/>
                    <a:pt x="282" y="0"/>
                  </a:cubicBezTo>
                  <a:cubicBezTo>
                    <a:pt x="217" y="65"/>
                    <a:pt x="217" y="65"/>
                    <a:pt x="217" y="65"/>
                  </a:cubicBezTo>
                  <a:cubicBezTo>
                    <a:pt x="215" y="62"/>
                    <a:pt x="213" y="60"/>
                    <a:pt x="210" y="57"/>
                  </a:cubicBezTo>
                  <a:cubicBezTo>
                    <a:pt x="209" y="56"/>
                    <a:pt x="208" y="55"/>
                    <a:pt x="207" y="54"/>
                  </a:cubicBezTo>
                  <a:close/>
                  <a:moveTo>
                    <a:pt x="296" y="0"/>
                  </a:moveTo>
                  <a:cubicBezTo>
                    <a:pt x="222" y="74"/>
                    <a:pt x="222" y="74"/>
                    <a:pt x="222" y="74"/>
                  </a:cubicBezTo>
                  <a:cubicBezTo>
                    <a:pt x="225" y="79"/>
                    <a:pt x="226" y="84"/>
                    <a:pt x="227" y="90"/>
                  </a:cubicBezTo>
                  <a:cubicBezTo>
                    <a:pt x="316" y="1"/>
                    <a:pt x="316" y="1"/>
                    <a:pt x="316" y="1"/>
                  </a:cubicBezTo>
                  <a:cubicBezTo>
                    <a:pt x="315" y="0"/>
                    <a:pt x="313" y="0"/>
                    <a:pt x="311" y="0"/>
                  </a:cubicBezTo>
                  <a:cubicBezTo>
                    <a:pt x="296" y="0"/>
                    <a:pt x="296" y="0"/>
                    <a:pt x="296" y="0"/>
                  </a:cubicBezTo>
                  <a:close/>
                  <a:moveTo>
                    <a:pt x="72" y="245"/>
                  </a:moveTo>
                  <a:cubicBezTo>
                    <a:pt x="72" y="245"/>
                    <a:pt x="72" y="245"/>
                    <a:pt x="72" y="245"/>
                  </a:cubicBezTo>
                  <a:cubicBezTo>
                    <a:pt x="72" y="237"/>
                    <a:pt x="73" y="229"/>
                    <a:pt x="75" y="222"/>
                  </a:cubicBezTo>
                  <a:cubicBezTo>
                    <a:pt x="0" y="296"/>
                    <a:pt x="0" y="296"/>
                    <a:pt x="0" y="296"/>
                  </a:cubicBezTo>
                  <a:cubicBezTo>
                    <a:pt x="0" y="317"/>
                    <a:pt x="0" y="317"/>
                    <a:pt x="0" y="317"/>
                  </a:cubicBezTo>
                  <a:cubicBezTo>
                    <a:pt x="72" y="245"/>
                    <a:pt x="72" y="245"/>
                    <a:pt x="72" y="245"/>
                  </a:cubicBezTo>
                  <a:close/>
                  <a:moveTo>
                    <a:pt x="334" y="456"/>
                  </a:moveTo>
                  <a:cubicBezTo>
                    <a:pt x="334" y="468"/>
                    <a:pt x="334" y="468"/>
                    <a:pt x="334" y="468"/>
                  </a:cubicBezTo>
                  <a:cubicBezTo>
                    <a:pt x="334" y="472"/>
                    <a:pt x="333" y="476"/>
                    <a:pt x="331" y="480"/>
                  </a:cubicBezTo>
                  <a:cubicBezTo>
                    <a:pt x="322" y="489"/>
                    <a:pt x="322" y="489"/>
                    <a:pt x="322" y="489"/>
                  </a:cubicBezTo>
                  <a:cubicBezTo>
                    <a:pt x="319" y="491"/>
                    <a:pt x="315" y="492"/>
                    <a:pt x="311" y="492"/>
                  </a:cubicBezTo>
                  <a:cubicBezTo>
                    <a:pt x="298" y="492"/>
                    <a:pt x="298" y="492"/>
                    <a:pt x="298" y="492"/>
                  </a:cubicBezTo>
                  <a:cubicBezTo>
                    <a:pt x="334" y="456"/>
                    <a:pt x="334" y="456"/>
                    <a:pt x="334" y="456"/>
                  </a:cubicBezTo>
                  <a:close/>
                  <a:moveTo>
                    <a:pt x="334" y="421"/>
                  </a:moveTo>
                  <a:cubicBezTo>
                    <a:pt x="263" y="492"/>
                    <a:pt x="263" y="492"/>
                    <a:pt x="263" y="492"/>
                  </a:cubicBezTo>
                  <a:cubicBezTo>
                    <a:pt x="284" y="492"/>
                    <a:pt x="284" y="492"/>
                    <a:pt x="284" y="492"/>
                  </a:cubicBezTo>
                  <a:cubicBezTo>
                    <a:pt x="334" y="442"/>
                    <a:pt x="334" y="442"/>
                    <a:pt x="334" y="442"/>
                  </a:cubicBezTo>
                  <a:cubicBezTo>
                    <a:pt x="334" y="421"/>
                    <a:pt x="334" y="421"/>
                    <a:pt x="334" y="421"/>
                  </a:cubicBezTo>
                  <a:close/>
                  <a:moveTo>
                    <a:pt x="334" y="385"/>
                  </a:moveTo>
                  <a:cubicBezTo>
                    <a:pt x="228" y="492"/>
                    <a:pt x="228" y="492"/>
                    <a:pt x="228" y="492"/>
                  </a:cubicBezTo>
                  <a:cubicBezTo>
                    <a:pt x="249" y="492"/>
                    <a:pt x="249" y="492"/>
                    <a:pt x="249" y="492"/>
                  </a:cubicBezTo>
                  <a:cubicBezTo>
                    <a:pt x="334" y="406"/>
                    <a:pt x="334" y="406"/>
                    <a:pt x="334" y="406"/>
                  </a:cubicBezTo>
                  <a:cubicBezTo>
                    <a:pt x="334" y="385"/>
                    <a:pt x="334" y="385"/>
                    <a:pt x="334" y="385"/>
                  </a:cubicBezTo>
                  <a:close/>
                  <a:moveTo>
                    <a:pt x="334" y="350"/>
                  </a:moveTo>
                  <a:cubicBezTo>
                    <a:pt x="193" y="492"/>
                    <a:pt x="193" y="492"/>
                    <a:pt x="193" y="492"/>
                  </a:cubicBezTo>
                  <a:cubicBezTo>
                    <a:pt x="213" y="492"/>
                    <a:pt x="213" y="492"/>
                    <a:pt x="213" y="492"/>
                  </a:cubicBezTo>
                  <a:cubicBezTo>
                    <a:pt x="334" y="371"/>
                    <a:pt x="334" y="371"/>
                    <a:pt x="334" y="371"/>
                  </a:cubicBezTo>
                  <a:cubicBezTo>
                    <a:pt x="334" y="350"/>
                    <a:pt x="334" y="350"/>
                    <a:pt x="334" y="350"/>
                  </a:cubicBezTo>
                  <a:close/>
                  <a:moveTo>
                    <a:pt x="334" y="315"/>
                  </a:moveTo>
                  <a:cubicBezTo>
                    <a:pt x="157" y="492"/>
                    <a:pt x="157" y="492"/>
                    <a:pt x="157" y="492"/>
                  </a:cubicBezTo>
                  <a:cubicBezTo>
                    <a:pt x="178" y="492"/>
                    <a:pt x="178" y="492"/>
                    <a:pt x="178" y="492"/>
                  </a:cubicBezTo>
                  <a:cubicBezTo>
                    <a:pt x="334" y="336"/>
                    <a:pt x="334" y="336"/>
                    <a:pt x="334" y="336"/>
                  </a:cubicBezTo>
                  <a:cubicBezTo>
                    <a:pt x="334" y="315"/>
                    <a:pt x="334" y="315"/>
                    <a:pt x="334" y="315"/>
                  </a:cubicBezTo>
                  <a:close/>
                  <a:moveTo>
                    <a:pt x="334" y="280"/>
                  </a:moveTo>
                  <a:cubicBezTo>
                    <a:pt x="122" y="492"/>
                    <a:pt x="122" y="492"/>
                    <a:pt x="122" y="492"/>
                  </a:cubicBezTo>
                  <a:cubicBezTo>
                    <a:pt x="143" y="492"/>
                    <a:pt x="143" y="492"/>
                    <a:pt x="143" y="492"/>
                  </a:cubicBezTo>
                  <a:cubicBezTo>
                    <a:pt x="334" y="300"/>
                    <a:pt x="334" y="300"/>
                    <a:pt x="334" y="300"/>
                  </a:cubicBezTo>
                  <a:cubicBezTo>
                    <a:pt x="334" y="280"/>
                    <a:pt x="334" y="280"/>
                    <a:pt x="334" y="280"/>
                  </a:cubicBezTo>
                  <a:close/>
                  <a:moveTo>
                    <a:pt x="334" y="244"/>
                  </a:moveTo>
                  <a:cubicBezTo>
                    <a:pt x="87" y="492"/>
                    <a:pt x="87" y="492"/>
                    <a:pt x="87" y="492"/>
                  </a:cubicBezTo>
                  <a:cubicBezTo>
                    <a:pt x="108" y="492"/>
                    <a:pt x="108" y="492"/>
                    <a:pt x="108" y="492"/>
                  </a:cubicBezTo>
                  <a:cubicBezTo>
                    <a:pt x="334" y="265"/>
                    <a:pt x="334" y="265"/>
                    <a:pt x="334" y="265"/>
                  </a:cubicBezTo>
                  <a:cubicBezTo>
                    <a:pt x="334" y="244"/>
                    <a:pt x="334" y="244"/>
                    <a:pt x="334" y="244"/>
                  </a:cubicBezTo>
                  <a:close/>
                  <a:moveTo>
                    <a:pt x="334" y="209"/>
                  </a:moveTo>
                  <a:cubicBezTo>
                    <a:pt x="51" y="492"/>
                    <a:pt x="51" y="492"/>
                    <a:pt x="51" y="492"/>
                  </a:cubicBezTo>
                  <a:cubicBezTo>
                    <a:pt x="72" y="492"/>
                    <a:pt x="72" y="492"/>
                    <a:pt x="72" y="492"/>
                  </a:cubicBezTo>
                  <a:cubicBezTo>
                    <a:pt x="334" y="230"/>
                    <a:pt x="334" y="230"/>
                    <a:pt x="334" y="230"/>
                  </a:cubicBezTo>
                  <a:cubicBezTo>
                    <a:pt x="334" y="209"/>
                    <a:pt x="334" y="209"/>
                    <a:pt x="334" y="209"/>
                  </a:cubicBezTo>
                  <a:close/>
                  <a:moveTo>
                    <a:pt x="334" y="174"/>
                  </a:moveTo>
                  <a:cubicBezTo>
                    <a:pt x="263" y="245"/>
                    <a:pt x="263" y="245"/>
                    <a:pt x="263" y="245"/>
                  </a:cubicBezTo>
                  <a:cubicBezTo>
                    <a:pt x="263" y="248"/>
                    <a:pt x="260" y="251"/>
                    <a:pt x="257" y="251"/>
                  </a:cubicBezTo>
                  <a:cubicBezTo>
                    <a:pt x="17" y="491"/>
                    <a:pt x="17" y="491"/>
                    <a:pt x="17" y="491"/>
                  </a:cubicBezTo>
                  <a:cubicBezTo>
                    <a:pt x="19" y="492"/>
                    <a:pt x="21" y="492"/>
                    <a:pt x="24" y="492"/>
                  </a:cubicBezTo>
                  <a:cubicBezTo>
                    <a:pt x="37" y="492"/>
                    <a:pt x="37" y="492"/>
                    <a:pt x="37" y="492"/>
                  </a:cubicBezTo>
                  <a:cubicBezTo>
                    <a:pt x="334" y="195"/>
                    <a:pt x="334" y="195"/>
                    <a:pt x="334" y="195"/>
                  </a:cubicBezTo>
                  <a:cubicBezTo>
                    <a:pt x="334" y="174"/>
                    <a:pt x="334" y="174"/>
                    <a:pt x="334" y="174"/>
                  </a:cubicBezTo>
                  <a:close/>
                  <a:moveTo>
                    <a:pt x="334" y="138"/>
                  </a:moveTo>
                  <a:cubicBezTo>
                    <a:pt x="258" y="215"/>
                    <a:pt x="258" y="215"/>
                    <a:pt x="258" y="215"/>
                  </a:cubicBezTo>
                  <a:cubicBezTo>
                    <a:pt x="260" y="220"/>
                    <a:pt x="261" y="226"/>
                    <a:pt x="262" y="232"/>
                  </a:cubicBezTo>
                  <a:cubicBezTo>
                    <a:pt x="334" y="159"/>
                    <a:pt x="334" y="159"/>
                    <a:pt x="334" y="159"/>
                  </a:cubicBezTo>
                  <a:cubicBezTo>
                    <a:pt x="334" y="138"/>
                    <a:pt x="334" y="138"/>
                    <a:pt x="334" y="138"/>
                  </a:cubicBezTo>
                  <a:close/>
                  <a:moveTo>
                    <a:pt x="243" y="251"/>
                  </a:moveTo>
                  <a:cubicBezTo>
                    <a:pt x="222" y="251"/>
                    <a:pt x="222" y="251"/>
                    <a:pt x="222" y="251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1" y="477"/>
                    <a:pt x="4" y="482"/>
                    <a:pt x="7" y="485"/>
                  </a:cubicBezTo>
                  <a:cubicBezTo>
                    <a:pt x="7" y="485"/>
                    <a:pt x="7" y="485"/>
                    <a:pt x="7" y="485"/>
                  </a:cubicBezTo>
                  <a:cubicBezTo>
                    <a:pt x="8" y="486"/>
                    <a:pt x="8" y="486"/>
                    <a:pt x="8" y="486"/>
                  </a:cubicBezTo>
                  <a:cubicBezTo>
                    <a:pt x="243" y="251"/>
                    <a:pt x="243" y="251"/>
                    <a:pt x="243" y="251"/>
                  </a:cubicBezTo>
                  <a:close/>
                  <a:moveTo>
                    <a:pt x="334" y="68"/>
                  </a:moveTo>
                  <a:cubicBezTo>
                    <a:pt x="230" y="173"/>
                    <a:pt x="230" y="173"/>
                    <a:pt x="230" y="173"/>
                  </a:cubicBezTo>
                  <a:cubicBezTo>
                    <a:pt x="231" y="174"/>
                    <a:pt x="233" y="176"/>
                    <a:pt x="235" y="178"/>
                  </a:cubicBezTo>
                  <a:cubicBezTo>
                    <a:pt x="237" y="179"/>
                    <a:pt x="238" y="181"/>
                    <a:pt x="240" y="183"/>
                  </a:cubicBezTo>
                  <a:cubicBezTo>
                    <a:pt x="334" y="89"/>
                    <a:pt x="334" y="89"/>
                    <a:pt x="334" y="89"/>
                  </a:cubicBezTo>
                  <a:cubicBezTo>
                    <a:pt x="334" y="68"/>
                    <a:pt x="334" y="68"/>
                    <a:pt x="334" y="68"/>
                  </a:cubicBezTo>
                  <a:close/>
                  <a:moveTo>
                    <a:pt x="172" y="251"/>
                  </a:moveTo>
                  <a:cubicBezTo>
                    <a:pt x="151" y="251"/>
                    <a:pt x="151" y="251"/>
                    <a:pt x="151" y="251"/>
                  </a:cubicBezTo>
                  <a:cubicBezTo>
                    <a:pt x="0" y="402"/>
                    <a:pt x="0" y="402"/>
                    <a:pt x="0" y="402"/>
                  </a:cubicBezTo>
                  <a:cubicBezTo>
                    <a:pt x="0" y="423"/>
                    <a:pt x="0" y="423"/>
                    <a:pt x="0" y="423"/>
                  </a:cubicBezTo>
                  <a:cubicBezTo>
                    <a:pt x="172" y="251"/>
                    <a:pt x="172" y="251"/>
                    <a:pt x="172" y="251"/>
                  </a:cubicBezTo>
                  <a:close/>
                  <a:moveTo>
                    <a:pt x="334" y="33"/>
                  </a:moveTo>
                  <a:cubicBezTo>
                    <a:pt x="208" y="159"/>
                    <a:pt x="208" y="159"/>
                    <a:pt x="208" y="159"/>
                  </a:cubicBezTo>
                  <a:cubicBezTo>
                    <a:pt x="213" y="161"/>
                    <a:pt x="217" y="164"/>
                    <a:pt x="221" y="166"/>
                  </a:cubicBezTo>
                  <a:cubicBezTo>
                    <a:pt x="334" y="53"/>
                    <a:pt x="334" y="53"/>
                    <a:pt x="334" y="53"/>
                  </a:cubicBezTo>
                  <a:cubicBezTo>
                    <a:pt x="334" y="33"/>
                    <a:pt x="334" y="33"/>
                    <a:pt x="334" y="33"/>
                  </a:cubicBezTo>
                  <a:close/>
                  <a:moveTo>
                    <a:pt x="137" y="251"/>
                  </a:moveTo>
                  <a:cubicBezTo>
                    <a:pt x="116" y="251"/>
                    <a:pt x="116" y="251"/>
                    <a:pt x="116" y="251"/>
                  </a:cubicBezTo>
                  <a:cubicBezTo>
                    <a:pt x="0" y="367"/>
                    <a:pt x="0" y="367"/>
                    <a:pt x="0" y="367"/>
                  </a:cubicBezTo>
                  <a:cubicBezTo>
                    <a:pt x="0" y="388"/>
                    <a:pt x="0" y="388"/>
                    <a:pt x="0" y="388"/>
                  </a:cubicBezTo>
                  <a:cubicBezTo>
                    <a:pt x="137" y="251"/>
                    <a:pt x="137" y="251"/>
                    <a:pt x="137" y="251"/>
                  </a:cubicBezTo>
                  <a:close/>
                  <a:moveTo>
                    <a:pt x="326" y="6"/>
                  </a:moveTo>
                  <a:cubicBezTo>
                    <a:pt x="228" y="104"/>
                    <a:pt x="228" y="104"/>
                    <a:pt x="228" y="104"/>
                  </a:cubicBezTo>
                  <a:cubicBezTo>
                    <a:pt x="227" y="116"/>
                    <a:pt x="223" y="127"/>
                    <a:pt x="217" y="136"/>
                  </a:cubicBezTo>
                  <a:cubicBezTo>
                    <a:pt x="334" y="19"/>
                    <a:pt x="334" y="19"/>
                    <a:pt x="334" y="19"/>
                  </a:cubicBezTo>
                  <a:cubicBezTo>
                    <a:pt x="333" y="14"/>
                    <a:pt x="331" y="10"/>
                    <a:pt x="327" y="7"/>
                  </a:cubicBezTo>
                  <a:cubicBezTo>
                    <a:pt x="327" y="7"/>
                    <a:pt x="327" y="7"/>
                    <a:pt x="327" y="7"/>
                  </a:cubicBezTo>
                  <a:cubicBezTo>
                    <a:pt x="326" y="6"/>
                    <a:pt x="326" y="6"/>
                    <a:pt x="326" y="6"/>
                  </a:cubicBezTo>
                  <a:close/>
                  <a:moveTo>
                    <a:pt x="203" y="150"/>
                  </a:moveTo>
                  <a:cubicBezTo>
                    <a:pt x="198" y="155"/>
                    <a:pt x="198" y="155"/>
                    <a:pt x="198" y="155"/>
                  </a:cubicBezTo>
                  <a:cubicBezTo>
                    <a:pt x="196" y="154"/>
                    <a:pt x="196" y="154"/>
                    <a:pt x="196" y="154"/>
                  </a:cubicBezTo>
                  <a:cubicBezTo>
                    <a:pt x="198" y="153"/>
                    <a:pt x="200" y="151"/>
                    <a:pt x="203" y="150"/>
                  </a:cubicBezTo>
                  <a:close/>
                  <a:moveTo>
                    <a:pt x="102" y="251"/>
                  </a:moveTo>
                  <a:cubicBezTo>
                    <a:pt x="81" y="251"/>
                    <a:pt x="81" y="251"/>
                    <a:pt x="81" y="251"/>
                  </a:cubicBezTo>
                  <a:cubicBezTo>
                    <a:pt x="0" y="331"/>
                    <a:pt x="0" y="331"/>
                    <a:pt x="0" y="331"/>
                  </a:cubicBezTo>
                  <a:cubicBezTo>
                    <a:pt x="0" y="352"/>
                    <a:pt x="0" y="352"/>
                    <a:pt x="0" y="352"/>
                  </a:cubicBezTo>
                  <a:cubicBezTo>
                    <a:pt x="102" y="251"/>
                    <a:pt x="102" y="251"/>
                    <a:pt x="102" y="251"/>
                  </a:cubicBezTo>
                  <a:close/>
                  <a:moveTo>
                    <a:pt x="226" y="0"/>
                  </a:moveTo>
                  <a:cubicBezTo>
                    <a:pt x="184" y="42"/>
                    <a:pt x="184" y="42"/>
                    <a:pt x="184" y="42"/>
                  </a:cubicBezTo>
                  <a:cubicBezTo>
                    <a:pt x="189" y="43"/>
                    <a:pt x="194" y="45"/>
                    <a:pt x="199" y="48"/>
                  </a:cubicBezTo>
                  <a:cubicBezTo>
                    <a:pt x="247" y="0"/>
                    <a:pt x="247" y="0"/>
                    <a:pt x="247" y="0"/>
                  </a:cubicBezTo>
                  <a:cubicBezTo>
                    <a:pt x="226" y="0"/>
                    <a:pt x="226" y="0"/>
                    <a:pt x="226" y="0"/>
                  </a:cubicBezTo>
                  <a:close/>
                  <a:moveTo>
                    <a:pt x="115" y="132"/>
                  </a:moveTo>
                  <a:cubicBezTo>
                    <a:pt x="0" y="246"/>
                    <a:pt x="0" y="246"/>
                    <a:pt x="0" y="246"/>
                  </a:cubicBezTo>
                  <a:cubicBezTo>
                    <a:pt x="0" y="226"/>
                    <a:pt x="0" y="226"/>
                    <a:pt x="0" y="226"/>
                  </a:cubicBezTo>
                  <a:cubicBezTo>
                    <a:pt x="109" y="117"/>
                    <a:pt x="109" y="117"/>
                    <a:pt x="109" y="117"/>
                  </a:cubicBezTo>
                  <a:cubicBezTo>
                    <a:pt x="110" y="122"/>
                    <a:pt x="112" y="127"/>
                    <a:pt x="115" y="132"/>
                  </a:cubicBezTo>
                  <a:close/>
                  <a:moveTo>
                    <a:pt x="0" y="35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18"/>
                    <a:pt x="2" y="13"/>
                    <a:pt x="5" y="9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13" y="2"/>
                    <a:pt x="18" y="0"/>
                    <a:pt x="24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0" y="35"/>
                    <a:pt x="0" y="35"/>
                    <a:pt x="0" y="35"/>
                  </a:cubicBezTo>
                  <a:close/>
                  <a:moveTo>
                    <a:pt x="0" y="70"/>
                  </a:moveTo>
                  <a:cubicBezTo>
                    <a:pt x="70" y="0"/>
                    <a:pt x="70" y="0"/>
                    <a:pt x="70" y="0"/>
                  </a:cubicBezTo>
                  <a:cubicBezTo>
                    <a:pt x="49" y="0"/>
                    <a:pt x="49" y="0"/>
                    <a:pt x="49" y="0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70"/>
                    <a:pt x="0" y="70"/>
                    <a:pt x="0" y="70"/>
                  </a:cubicBezTo>
                  <a:close/>
                  <a:moveTo>
                    <a:pt x="0" y="105"/>
                  </a:moveTo>
                  <a:cubicBezTo>
                    <a:pt x="105" y="0"/>
                    <a:pt x="105" y="0"/>
                    <a:pt x="105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105"/>
                    <a:pt x="0" y="105"/>
                    <a:pt x="0" y="105"/>
                  </a:cubicBezTo>
                  <a:close/>
                  <a:moveTo>
                    <a:pt x="0" y="141"/>
                  </a:moveTo>
                  <a:cubicBezTo>
                    <a:pt x="0" y="120"/>
                    <a:pt x="0" y="120"/>
                    <a:pt x="0" y="120"/>
                  </a:cubicBezTo>
                  <a:cubicBezTo>
                    <a:pt x="120" y="0"/>
                    <a:pt x="120" y="0"/>
                    <a:pt x="120" y="0"/>
                  </a:cubicBezTo>
                  <a:cubicBezTo>
                    <a:pt x="141" y="0"/>
                    <a:pt x="141" y="0"/>
                    <a:pt x="141" y="0"/>
                  </a:cubicBezTo>
                  <a:cubicBezTo>
                    <a:pt x="0" y="141"/>
                    <a:pt x="0" y="141"/>
                    <a:pt x="0" y="141"/>
                  </a:cubicBezTo>
                  <a:close/>
                  <a:moveTo>
                    <a:pt x="0" y="176"/>
                  </a:moveTo>
                  <a:cubicBezTo>
                    <a:pt x="0" y="155"/>
                    <a:pt x="0" y="155"/>
                    <a:pt x="0" y="155"/>
                  </a:cubicBezTo>
                  <a:cubicBezTo>
                    <a:pt x="155" y="0"/>
                    <a:pt x="155" y="0"/>
                    <a:pt x="155" y="0"/>
                  </a:cubicBezTo>
                  <a:cubicBezTo>
                    <a:pt x="176" y="0"/>
                    <a:pt x="176" y="0"/>
                    <a:pt x="176" y="0"/>
                  </a:cubicBezTo>
                  <a:cubicBezTo>
                    <a:pt x="0" y="176"/>
                    <a:pt x="0" y="176"/>
                    <a:pt x="0" y="176"/>
                  </a:cubicBezTo>
                  <a:close/>
                  <a:moveTo>
                    <a:pt x="0" y="211"/>
                  </a:moveTo>
                  <a:cubicBezTo>
                    <a:pt x="0" y="190"/>
                    <a:pt x="0" y="190"/>
                    <a:pt x="0" y="190"/>
                  </a:cubicBezTo>
                  <a:cubicBezTo>
                    <a:pt x="109" y="81"/>
                    <a:pt x="109" y="81"/>
                    <a:pt x="109" y="81"/>
                  </a:cubicBezTo>
                  <a:cubicBezTo>
                    <a:pt x="107" y="87"/>
                    <a:pt x="106" y="94"/>
                    <a:pt x="106" y="100"/>
                  </a:cubicBezTo>
                  <a:cubicBezTo>
                    <a:pt x="106" y="102"/>
                    <a:pt x="106" y="103"/>
                    <a:pt x="107" y="105"/>
                  </a:cubicBezTo>
                  <a:cubicBezTo>
                    <a:pt x="0" y="211"/>
                    <a:pt x="0" y="211"/>
                    <a:pt x="0" y="211"/>
                  </a:cubicBezTo>
                  <a:close/>
                  <a:moveTo>
                    <a:pt x="148" y="43"/>
                  </a:moveTo>
                  <a:cubicBezTo>
                    <a:pt x="154" y="41"/>
                    <a:pt x="161" y="39"/>
                    <a:pt x="167" y="39"/>
                  </a:cubicBezTo>
                  <a:cubicBezTo>
                    <a:pt x="169" y="39"/>
                    <a:pt x="170" y="39"/>
                    <a:pt x="172" y="40"/>
                  </a:cubicBezTo>
                  <a:cubicBezTo>
                    <a:pt x="211" y="0"/>
                    <a:pt x="211" y="0"/>
                    <a:pt x="211" y="0"/>
                  </a:cubicBezTo>
                  <a:cubicBezTo>
                    <a:pt x="191" y="0"/>
                    <a:pt x="191" y="0"/>
                    <a:pt x="191" y="0"/>
                  </a:cubicBezTo>
                  <a:lnTo>
                    <a:pt x="148" y="43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3" name="Freeform 6"/>
            <p:cNvSpPr>
              <a:spLocks noEditPoints="1"/>
            </p:cNvSpPr>
            <p:nvPr/>
          </p:nvSpPr>
          <p:spPr bwMode="auto">
            <a:xfrm>
              <a:off x="377" y="1099"/>
              <a:ext cx="688" cy="989"/>
            </a:xfrm>
            <a:custGeom>
              <a:avLst/>
              <a:gdLst>
                <a:gd name="T0" fmla="*/ 358 w 358"/>
                <a:gd name="T1" fmla="*/ 35 h 516"/>
                <a:gd name="T2" fmla="*/ 358 w 358"/>
                <a:gd name="T3" fmla="*/ 480 h 516"/>
                <a:gd name="T4" fmla="*/ 348 w 358"/>
                <a:gd name="T5" fmla="*/ 505 h 516"/>
                <a:gd name="T6" fmla="*/ 348 w 358"/>
                <a:gd name="T7" fmla="*/ 505 h 516"/>
                <a:gd name="T8" fmla="*/ 323 w 358"/>
                <a:gd name="T9" fmla="*/ 516 h 516"/>
                <a:gd name="T10" fmla="*/ 36 w 358"/>
                <a:gd name="T11" fmla="*/ 516 h 516"/>
                <a:gd name="T12" fmla="*/ 11 w 358"/>
                <a:gd name="T13" fmla="*/ 505 h 516"/>
                <a:gd name="T14" fmla="*/ 0 w 358"/>
                <a:gd name="T15" fmla="*/ 480 h 516"/>
                <a:gd name="T16" fmla="*/ 0 w 358"/>
                <a:gd name="T17" fmla="*/ 35 h 516"/>
                <a:gd name="T18" fmla="*/ 11 w 358"/>
                <a:gd name="T19" fmla="*/ 11 h 516"/>
                <a:gd name="T20" fmla="*/ 11 w 358"/>
                <a:gd name="T21" fmla="*/ 11 h 516"/>
                <a:gd name="T22" fmla="*/ 11 w 358"/>
                <a:gd name="T23" fmla="*/ 11 h 516"/>
                <a:gd name="T24" fmla="*/ 11 w 358"/>
                <a:gd name="T25" fmla="*/ 11 h 516"/>
                <a:gd name="T26" fmla="*/ 36 w 358"/>
                <a:gd name="T27" fmla="*/ 0 h 516"/>
                <a:gd name="T28" fmla="*/ 323 w 358"/>
                <a:gd name="T29" fmla="*/ 0 h 516"/>
                <a:gd name="T30" fmla="*/ 348 w 358"/>
                <a:gd name="T31" fmla="*/ 11 h 516"/>
                <a:gd name="T32" fmla="*/ 358 w 358"/>
                <a:gd name="T33" fmla="*/ 35 h 516"/>
                <a:gd name="T34" fmla="*/ 346 w 358"/>
                <a:gd name="T35" fmla="*/ 480 h 516"/>
                <a:gd name="T36" fmla="*/ 346 w 358"/>
                <a:gd name="T37" fmla="*/ 35 h 516"/>
                <a:gd name="T38" fmla="*/ 339 w 358"/>
                <a:gd name="T39" fmla="*/ 19 h 516"/>
                <a:gd name="T40" fmla="*/ 323 w 358"/>
                <a:gd name="T41" fmla="*/ 12 h 516"/>
                <a:gd name="T42" fmla="*/ 36 w 358"/>
                <a:gd name="T43" fmla="*/ 12 h 516"/>
                <a:gd name="T44" fmla="*/ 19 w 358"/>
                <a:gd name="T45" fmla="*/ 19 h 516"/>
                <a:gd name="T46" fmla="*/ 19 w 358"/>
                <a:gd name="T47" fmla="*/ 19 h 516"/>
                <a:gd name="T48" fmla="*/ 12 w 358"/>
                <a:gd name="T49" fmla="*/ 35 h 516"/>
                <a:gd name="T50" fmla="*/ 12 w 358"/>
                <a:gd name="T51" fmla="*/ 480 h 516"/>
                <a:gd name="T52" fmla="*/ 19 w 358"/>
                <a:gd name="T53" fmla="*/ 497 h 516"/>
                <a:gd name="T54" fmla="*/ 36 w 358"/>
                <a:gd name="T55" fmla="*/ 504 h 516"/>
                <a:gd name="T56" fmla="*/ 323 w 358"/>
                <a:gd name="T57" fmla="*/ 504 h 516"/>
                <a:gd name="T58" fmla="*/ 339 w 358"/>
                <a:gd name="T59" fmla="*/ 497 h 516"/>
                <a:gd name="T60" fmla="*/ 339 w 358"/>
                <a:gd name="T61" fmla="*/ 497 h 516"/>
                <a:gd name="T62" fmla="*/ 346 w 358"/>
                <a:gd name="T63" fmla="*/ 480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58" h="516">
                  <a:moveTo>
                    <a:pt x="358" y="35"/>
                  </a:moveTo>
                  <a:cubicBezTo>
                    <a:pt x="358" y="480"/>
                    <a:pt x="358" y="480"/>
                    <a:pt x="358" y="480"/>
                  </a:cubicBezTo>
                  <a:cubicBezTo>
                    <a:pt x="358" y="490"/>
                    <a:pt x="354" y="499"/>
                    <a:pt x="348" y="505"/>
                  </a:cubicBezTo>
                  <a:cubicBezTo>
                    <a:pt x="348" y="505"/>
                    <a:pt x="348" y="505"/>
                    <a:pt x="348" y="505"/>
                  </a:cubicBezTo>
                  <a:cubicBezTo>
                    <a:pt x="341" y="512"/>
                    <a:pt x="333" y="516"/>
                    <a:pt x="323" y="516"/>
                  </a:cubicBezTo>
                  <a:cubicBezTo>
                    <a:pt x="36" y="516"/>
                    <a:pt x="36" y="516"/>
                    <a:pt x="36" y="516"/>
                  </a:cubicBezTo>
                  <a:cubicBezTo>
                    <a:pt x="26" y="516"/>
                    <a:pt x="17" y="512"/>
                    <a:pt x="11" y="505"/>
                  </a:cubicBezTo>
                  <a:cubicBezTo>
                    <a:pt x="4" y="499"/>
                    <a:pt x="0" y="490"/>
                    <a:pt x="0" y="48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26"/>
                    <a:pt x="4" y="17"/>
                    <a:pt x="11" y="11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17" y="4"/>
                    <a:pt x="26" y="0"/>
                    <a:pt x="36" y="0"/>
                  </a:cubicBezTo>
                  <a:cubicBezTo>
                    <a:pt x="323" y="0"/>
                    <a:pt x="323" y="0"/>
                    <a:pt x="323" y="0"/>
                  </a:cubicBezTo>
                  <a:cubicBezTo>
                    <a:pt x="333" y="0"/>
                    <a:pt x="341" y="4"/>
                    <a:pt x="348" y="11"/>
                  </a:cubicBezTo>
                  <a:cubicBezTo>
                    <a:pt x="354" y="17"/>
                    <a:pt x="358" y="26"/>
                    <a:pt x="358" y="35"/>
                  </a:cubicBezTo>
                  <a:close/>
                  <a:moveTo>
                    <a:pt x="346" y="480"/>
                  </a:moveTo>
                  <a:cubicBezTo>
                    <a:pt x="346" y="35"/>
                    <a:pt x="346" y="35"/>
                    <a:pt x="346" y="35"/>
                  </a:cubicBezTo>
                  <a:cubicBezTo>
                    <a:pt x="346" y="29"/>
                    <a:pt x="344" y="23"/>
                    <a:pt x="339" y="19"/>
                  </a:cubicBezTo>
                  <a:cubicBezTo>
                    <a:pt x="335" y="15"/>
                    <a:pt x="329" y="12"/>
                    <a:pt x="323" y="12"/>
                  </a:cubicBezTo>
                  <a:cubicBezTo>
                    <a:pt x="36" y="12"/>
                    <a:pt x="36" y="12"/>
                    <a:pt x="36" y="12"/>
                  </a:cubicBezTo>
                  <a:cubicBezTo>
                    <a:pt x="29" y="12"/>
                    <a:pt x="23" y="15"/>
                    <a:pt x="19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5" y="23"/>
                    <a:pt x="12" y="29"/>
                    <a:pt x="12" y="35"/>
                  </a:cubicBezTo>
                  <a:cubicBezTo>
                    <a:pt x="12" y="480"/>
                    <a:pt x="12" y="480"/>
                    <a:pt x="12" y="480"/>
                  </a:cubicBezTo>
                  <a:cubicBezTo>
                    <a:pt x="12" y="487"/>
                    <a:pt x="15" y="493"/>
                    <a:pt x="19" y="497"/>
                  </a:cubicBezTo>
                  <a:cubicBezTo>
                    <a:pt x="23" y="501"/>
                    <a:pt x="29" y="504"/>
                    <a:pt x="36" y="504"/>
                  </a:cubicBezTo>
                  <a:cubicBezTo>
                    <a:pt x="323" y="504"/>
                    <a:pt x="323" y="504"/>
                    <a:pt x="323" y="504"/>
                  </a:cubicBezTo>
                  <a:cubicBezTo>
                    <a:pt x="329" y="504"/>
                    <a:pt x="335" y="501"/>
                    <a:pt x="339" y="497"/>
                  </a:cubicBezTo>
                  <a:cubicBezTo>
                    <a:pt x="339" y="497"/>
                    <a:pt x="339" y="497"/>
                    <a:pt x="339" y="497"/>
                  </a:cubicBezTo>
                  <a:cubicBezTo>
                    <a:pt x="344" y="493"/>
                    <a:pt x="346" y="487"/>
                    <a:pt x="346" y="480"/>
                  </a:cubicBez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4" name="Freeform 7"/>
            <p:cNvSpPr/>
            <p:nvPr/>
          </p:nvSpPr>
          <p:spPr bwMode="auto">
            <a:xfrm>
              <a:off x="521" y="1904"/>
              <a:ext cx="394" cy="17"/>
            </a:xfrm>
            <a:custGeom>
              <a:avLst/>
              <a:gdLst>
                <a:gd name="T0" fmla="*/ 201 w 205"/>
                <a:gd name="T1" fmla="*/ 0 h 9"/>
                <a:gd name="T2" fmla="*/ 205 w 205"/>
                <a:gd name="T3" fmla="*/ 4 h 9"/>
                <a:gd name="T4" fmla="*/ 201 w 205"/>
                <a:gd name="T5" fmla="*/ 9 h 9"/>
                <a:gd name="T6" fmla="*/ 4 w 205"/>
                <a:gd name="T7" fmla="*/ 9 h 9"/>
                <a:gd name="T8" fmla="*/ 0 w 205"/>
                <a:gd name="T9" fmla="*/ 4 h 9"/>
                <a:gd name="T10" fmla="*/ 4 w 205"/>
                <a:gd name="T11" fmla="*/ 0 h 9"/>
                <a:gd name="T12" fmla="*/ 201 w 205"/>
                <a:gd name="T13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5" h="9">
                  <a:moveTo>
                    <a:pt x="201" y="0"/>
                  </a:moveTo>
                  <a:cubicBezTo>
                    <a:pt x="203" y="0"/>
                    <a:pt x="205" y="2"/>
                    <a:pt x="205" y="4"/>
                  </a:cubicBezTo>
                  <a:cubicBezTo>
                    <a:pt x="205" y="7"/>
                    <a:pt x="203" y="9"/>
                    <a:pt x="201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2" y="9"/>
                    <a:pt x="0" y="7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lnTo>
                    <a:pt x="201" y="0"/>
                  </a:ln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5" name="Freeform 8"/>
            <p:cNvSpPr/>
            <p:nvPr/>
          </p:nvSpPr>
          <p:spPr bwMode="auto">
            <a:xfrm>
              <a:off x="521" y="1812"/>
              <a:ext cx="394" cy="17"/>
            </a:xfrm>
            <a:custGeom>
              <a:avLst/>
              <a:gdLst>
                <a:gd name="T0" fmla="*/ 201 w 205"/>
                <a:gd name="T1" fmla="*/ 0 h 9"/>
                <a:gd name="T2" fmla="*/ 205 w 205"/>
                <a:gd name="T3" fmla="*/ 5 h 9"/>
                <a:gd name="T4" fmla="*/ 201 w 205"/>
                <a:gd name="T5" fmla="*/ 9 h 9"/>
                <a:gd name="T6" fmla="*/ 4 w 205"/>
                <a:gd name="T7" fmla="*/ 9 h 9"/>
                <a:gd name="T8" fmla="*/ 0 w 205"/>
                <a:gd name="T9" fmla="*/ 5 h 9"/>
                <a:gd name="T10" fmla="*/ 4 w 205"/>
                <a:gd name="T11" fmla="*/ 0 h 9"/>
                <a:gd name="T12" fmla="*/ 201 w 205"/>
                <a:gd name="T13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5" h="9">
                  <a:moveTo>
                    <a:pt x="201" y="0"/>
                  </a:moveTo>
                  <a:cubicBezTo>
                    <a:pt x="203" y="0"/>
                    <a:pt x="205" y="2"/>
                    <a:pt x="205" y="5"/>
                  </a:cubicBezTo>
                  <a:cubicBezTo>
                    <a:pt x="205" y="7"/>
                    <a:pt x="203" y="9"/>
                    <a:pt x="201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2" y="9"/>
                    <a:pt x="0" y="7"/>
                    <a:pt x="0" y="5"/>
                  </a:cubicBezTo>
                  <a:cubicBezTo>
                    <a:pt x="0" y="2"/>
                    <a:pt x="2" y="0"/>
                    <a:pt x="4" y="0"/>
                  </a:cubicBezTo>
                  <a:lnTo>
                    <a:pt x="201" y="0"/>
                  </a:ln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6" name="Freeform 9"/>
            <p:cNvSpPr/>
            <p:nvPr/>
          </p:nvSpPr>
          <p:spPr bwMode="auto">
            <a:xfrm>
              <a:off x="521" y="1722"/>
              <a:ext cx="394" cy="15"/>
            </a:xfrm>
            <a:custGeom>
              <a:avLst/>
              <a:gdLst>
                <a:gd name="T0" fmla="*/ 201 w 205"/>
                <a:gd name="T1" fmla="*/ 0 h 8"/>
                <a:gd name="T2" fmla="*/ 205 w 205"/>
                <a:gd name="T3" fmla="*/ 4 h 8"/>
                <a:gd name="T4" fmla="*/ 201 w 205"/>
                <a:gd name="T5" fmla="*/ 8 h 8"/>
                <a:gd name="T6" fmla="*/ 4 w 205"/>
                <a:gd name="T7" fmla="*/ 8 h 8"/>
                <a:gd name="T8" fmla="*/ 0 w 205"/>
                <a:gd name="T9" fmla="*/ 4 h 8"/>
                <a:gd name="T10" fmla="*/ 4 w 205"/>
                <a:gd name="T11" fmla="*/ 0 h 8"/>
                <a:gd name="T12" fmla="*/ 201 w 205"/>
                <a:gd name="T13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5" h="8">
                  <a:moveTo>
                    <a:pt x="201" y="0"/>
                  </a:moveTo>
                  <a:cubicBezTo>
                    <a:pt x="203" y="0"/>
                    <a:pt x="205" y="1"/>
                    <a:pt x="205" y="4"/>
                  </a:cubicBezTo>
                  <a:cubicBezTo>
                    <a:pt x="205" y="6"/>
                    <a:pt x="203" y="8"/>
                    <a:pt x="201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1"/>
                    <a:pt x="2" y="0"/>
                    <a:pt x="4" y="0"/>
                  </a:cubicBezTo>
                  <a:lnTo>
                    <a:pt x="201" y="0"/>
                  </a:ln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1" name="Freeform 10"/>
            <p:cNvSpPr>
              <a:spLocks noEditPoints="1"/>
            </p:cNvSpPr>
            <p:nvPr/>
          </p:nvSpPr>
          <p:spPr bwMode="auto">
            <a:xfrm>
              <a:off x="562" y="1431"/>
              <a:ext cx="320" cy="149"/>
            </a:xfrm>
            <a:custGeom>
              <a:avLst/>
              <a:gdLst>
                <a:gd name="T0" fmla="*/ 143 w 167"/>
                <a:gd name="T1" fmla="*/ 25 h 78"/>
                <a:gd name="T2" fmla="*/ 136 w 167"/>
                <a:gd name="T3" fmla="*/ 19 h 78"/>
                <a:gd name="T4" fmla="*/ 76 w 167"/>
                <a:gd name="T5" fmla="*/ 78 h 78"/>
                <a:gd name="T6" fmla="*/ 97 w 167"/>
                <a:gd name="T7" fmla="*/ 78 h 78"/>
                <a:gd name="T8" fmla="*/ 146 w 167"/>
                <a:gd name="T9" fmla="*/ 29 h 78"/>
                <a:gd name="T10" fmla="*/ 143 w 167"/>
                <a:gd name="T11" fmla="*/ 25 h 78"/>
                <a:gd name="T12" fmla="*/ 128 w 167"/>
                <a:gd name="T13" fmla="*/ 13 h 78"/>
                <a:gd name="T14" fmla="*/ 62 w 167"/>
                <a:gd name="T15" fmla="*/ 78 h 78"/>
                <a:gd name="T16" fmla="*/ 42 w 167"/>
                <a:gd name="T17" fmla="*/ 78 h 78"/>
                <a:gd name="T18" fmla="*/ 114 w 167"/>
                <a:gd name="T19" fmla="*/ 6 h 78"/>
                <a:gd name="T20" fmla="*/ 128 w 167"/>
                <a:gd name="T21" fmla="*/ 13 h 78"/>
                <a:gd name="T22" fmla="*/ 103 w 167"/>
                <a:gd name="T23" fmla="*/ 3 h 78"/>
                <a:gd name="T24" fmla="*/ 28 w 167"/>
                <a:gd name="T25" fmla="*/ 78 h 78"/>
                <a:gd name="T26" fmla="*/ 7 w 167"/>
                <a:gd name="T27" fmla="*/ 78 h 78"/>
                <a:gd name="T28" fmla="*/ 85 w 167"/>
                <a:gd name="T29" fmla="*/ 0 h 78"/>
                <a:gd name="T30" fmla="*/ 103 w 167"/>
                <a:gd name="T31" fmla="*/ 3 h 78"/>
                <a:gd name="T32" fmla="*/ 70 w 167"/>
                <a:gd name="T33" fmla="*/ 1 h 78"/>
                <a:gd name="T34" fmla="*/ 37 w 167"/>
                <a:gd name="T35" fmla="*/ 14 h 78"/>
                <a:gd name="T36" fmla="*/ 13 w 167"/>
                <a:gd name="T37" fmla="*/ 38 h 78"/>
                <a:gd name="T38" fmla="*/ 0 w 167"/>
                <a:gd name="T39" fmla="*/ 71 h 78"/>
                <a:gd name="T40" fmla="*/ 70 w 167"/>
                <a:gd name="T41" fmla="*/ 1 h 78"/>
                <a:gd name="T42" fmla="*/ 111 w 167"/>
                <a:gd name="T43" fmla="*/ 78 h 78"/>
                <a:gd name="T44" fmla="*/ 153 w 167"/>
                <a:gd name="T45" fmla="*/ 37 h 78"/>
                <a:gd name="T46" fmla="*/ 160 w 167"/>
                <a:gd name="T47" fmla="*/ 50 h 78"/>
                <a:gd name="T48" fmla="*/ 131 w 167"/>
                <a:gd name="T49" fmla="*/ 78 h 78"/>
                <a:gd name="T50" fmla="*/ 111 w 167"/>
                <a:gd name="T51" fmla="*/ 78 h 78"/>
                <a:gd name="T52" fmla="*/ 146 w 167"/>
                <a:gd name="T53" fmla="*/ 78 h 78"/>
                <a:gd name="T54" fmla="*/ 164 w 167"/>
                <a:gd name="T55" fmla="*/ 60 h 78"/>
                <a:gd name="T56" fmla="*/ 167 w 167"/>
                <a:gd name="T57" fmla="*/ 77 h 78"/>
                <a:gd name="T58" fmla="*/ 166 w 167"/>
                <a:gd name="T59" fmla="*/ 78 h 78"/>
                <a:gd name="T60" fmla="*/ 146 w 167"/>
                <a:gd name="T61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67" h="78">
                  <a:moveTo>
                    <a:pt x="143" y="25"/>
                  </a:moveTo>
                  <a:cubicBezTo>
                    <a:pt x="141" y="23"/>
                    <a:pt x="138" y="21"/>
                    <a:pt x="136" y="19"/>
                  </a:cubicBezTo>
                  <a:cubicBezTo>
                    <a:pt x="76" y="78"/>
                    <a:pt x="76" y="78"/>
                    <a:pt x="76" y="78"/>
                  </a:cubicBezTo>
                  <a:cubicBezTo>
                    <a:pt x="97" y="78"/>
                    <a:pt x="97" y="78"/>
                    <a:pt x="97" y="78"/>
                  </a:cubicBezTo>
                  <a:cubicBezTo>
                    <a:pt x="146" y="29"/>
                    <a:pt x="146" y="29"/>
                    <a:pt x="146" y="29"/>
                  </a:cubicBezTo>
                  <a:cubicBezTo>
                    <a:pt x="145" y="27"/>
                    <a:pt x="144" y="26"/>
                    <a:pt x="143" y="25"/>
                  </a:cubicBezTo>
                  <a:close/>
                  <a:moveTo>
                    <a:pt x="128" y="13"/>
                  </a:moveTo>
                  <a:cubicBezTo>
                    <a:pt x="62" y="78"/>
                    <a:pt x="62" y="78"/>
                    <a:pt x="62" y="78"/>
                  </a:cubicBezTo>
                  <a:cubicBezTo>
                    <a:pt x="42" y="78"/>
                    <a:pt x="42" y="78"/>
                    <a:pt x="42" y="78"/>
                  </a:cubicBezTo>
                  <a:cubicBezTo>
                    <a:pt x="114" y="6"/>
                    <a:pt x="114" y="6"/>
                    <a:pt x="114" y="6"/>
                  </a:cubicBezTo>
                  <a:cubicBezTo>
                    <a:pt x="119" y="8"/>
                    <a:pt x="123" y="10"/>
                    <a:pt x="128" y="13"/>
                  </a:cubicBezTo>
                  <a:close/>
                  <a:moveTo>
                    <a:pt x="103" y="3"/>
                  </a:moveTo>
                  <a:cubicBezTo>
                    <a:pt x="28" y="78"/>
                    <a:pt x="28" y="78"/>
                    <a:pt x="28" y="78"/>
                  </a:cubicBezTo>
                  <a:cubicBezTo>
                    <a:pt x="7" y="78"/>
                    <a:pt x="7" y="78"/>
                    <a:pt x="7" y="78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92" y="0"/>
                    <a:pt x="98" y="1"/>
                    <a:pt x="103" y="3"/>
                  </a:cubicBezTo>
                  <a:close/>
                  <a:moveTo>
                    <a:pt x="70" y="1"/>
                  </a:moveTo>
                  <a:cubicBezTo>
                    <a:pt x="58" y="3"/>
                    <a:pt x="47" y="8"/>
                    <a:pt x="37" y="14"/>
                  </a:cubicBezTo>
                  <a:cubicBezTo>
                    <a:pt x="13" y="38"/>
                    <a:pt x="13" y="38"/>
                    <a:pt x="13" y="38"/>
                  </a:cubicBezTo>
                  <a:cubicBezTo>
                    <a:pt x="7" y="48"/>
                    <a:pt x="2" y="59"/>
                    <a:pt x="0" y="71"/>
                  </a:cubicBezTo>
                  <a:cubicBezTo>
                    <a:pt x="70" y="1"/>
                    <a:pt x="70" y="1"/>
                    <a:pt x="70" y="1"/>
                  </a:cubicBezTo>
                  <a:close/>
                  <a:moveTo>
                    <a:pt x="111" y="78"/>
                  </a:moveTo>
                  <a:cubicBezTo>
                    <a:pt x="153" y="37"/>
                    <a:pt x="153" y="37"/>
                    <a:pt x="153" y="37"/>
                  </a:cubicBezTo>
                  <a:cubicBezTo>
                    <a:pt x="155" y="41"/>
                    <a:pt x="158" y="45"/>
                    <a:pt x="160" y="50"/>
                  </a:cubicBezTo>
                  <a:cubicBezTo>
                    <a:pt x="131" y="78"/>
                    <a:pt x="131" y="78"/>
                    <a:pt x="131" y="78"/>
                  </a:cubicBezTo>
                  <a:cubicBezTo>
                    <a:pt x="111" y="78"/>
                    <a:pt x="111" y="78"/>
                    <a:pt x="111" y="78"/>
                  </a:cubicBezTo>
                  <a:close/>
                  <a:moveTo>
                    <a:pt x="146" y="78"/>
                  </a:moveTo>
                  <a:cubicBezTo>
                    <a:pt x="164" y="60"/>
                    <a:pt x="164" y="60"/>
                    <a:pt x="164" y="60"/>
                  </a:cubicBezTo>
                  <a:cubicBezTo>
                    <a:pt x="165" y="66"/>
                    <a:pt x="166" y="71"/>
                    <a:pt x="167" y="77"/>
                  </a:cubicBezTo>
                  <a:cubicBezTo>
                    <a:pt x="166" y="78"/>
                    <a:pt x="166" y="78"/>
                    <a:pt x="166" y="78"/>
                  </a:cubicBezTo>
                  <a:lnTo>
                    <a:pt x="146" y="78"/>
                  </a:lnTo>
                  <a:close/>
                </a:path>
              </a:pathLst>
            </a:custGeom>
            <a:solidFill>
              <a:srgbClr val="40B4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2" name="Freeform 11"/>
            <p:cNvSpPr>
              <a:spLocks noEditPoints="1"/>
            </p:cNvSpPr>
            <p:nvPr/>
          </p:nvSpPr>
          <p:spPr bwMode="auto">
            <a:xfrm>
              <a:off x="627" y="1220"/>
              <a:ext cx="190" cy="190"/>
            </a:xfrm>
            <a:custGeom>
              <a:avLst/>
              <a:gdLst>
                <a:gd name="T0" fmla="*/ 84 w 99"/>
                <a:gd name="T1" fmla="*/ 14 h 99"/>
                <a:gd name="T2" fmla="*/ 81 w 99"/>
                <a:gd name="T3" fmla="*/ 11 h 99"/>
                <a:gd name="T4" fmla="*/ 11 w 99"/>
                <a:gd name="T5" fmla="*/ 81 h 99"/>
                <a:gd name="T6" fmla="*/ 14 w 99"/>
                <a:gd name="T7" fmla="*/ 84 h 99"/>
                <a:gd name="T8" fmla="*/ 22 w 99"/>
                <a:gd name="T9" fmla="*/ 91 h 99"/>
                <a:gd name="T10" fmla="*/ 91 w 99"/>
                <a:gd name="T11" fmla="*/ 22 h 99"/>
                <a:gd name="T12" fmla="*/ 84 w 99"/>
                <a:gd name="T13" fmla="*/ 14 h 99"/>
                <a:gd name="T14" fmla="*/ 73 w 99"/>
                <a:gd name="T15" fmla="*/ 6 h 99"/>
                <a:gd name="T16" fmla="*/ 6 w 99"/>
                <a:gd name="T17" fmla="*/ 73 h 99"/>
                <a:gd name="T18" fmla="*/ 1 w 99"/>
                <a:gd name="T19" fmla="*/ 57 h 99"/>
                <a:gd name="T20" fmla="*/ 57 w 99"/>
                <a:gd name="T21" fmla="*/ 1 h 99"/>
                <a:gd name="T22" fmla="*/ 73 w 99"/>
                <a:gd name="T23" fmla="*/ 6 h 99"/>
                <a:gd name="T24" fmla="*/ 43 w 99"/>
                <a:gd name="T25" fmla="*/ 0 h 99"/>
                <a:gd name="T26" fmla="*/ 0 w 99"/>
                <a:gd name="T27" fmla="*/ 43 h 99"/>
                <a:gd name="T28" fmla="*/ 14 w 99"/>
                <a:gd name="T29" fmla="*/ 14 h 99"/>
                <a:gd name="T30" fmla="*/ 43 w 99"/>
                <a:gd name="T31" fmla="*/ 0 h 99"/>
                <a:gd name="T32" fmla="*/ 32 w 99"/>
                <a:gd name="T33" fmla="*/ 95 h 99"/>
                <a:gd name="T34" fmla="*/ 95 w 99"/>
                <a:gd name="T35" fmla="*/ 32 h 99"/>
                <a:gd name="T36" fmla="*/ 99 w 99"/>
                <a:gd name="T37" fmla="*/ 49 h 99"/>
                <a:gd name="T38" fmla="*/ 49 w 99"/>
                <a:gd name="T39" fmla="*/ 99 h 99"/>
                <a:gd name="T40" fmla="*/ 32 w 99"/>
                <a:gd name="T41" fmla="*/ 95 h 99"/>
                <a:gd name="T42" fmla="*/ 66 w 99"/>
                <a:gd name="T43" fmla="*/ 96 h 99"/>
                <a:gd name="T44" fmla="*/ 96 w 99"/>
                <a:gd name="T45" fmla="*/ 66 h 99"/>
                <a:gd name="T46" fmla="*/ 84 w 99"/>
                <a:gd name="T47" fmla="*/ 84 h 99"/>
                <a:gd name="T48" fmla="*/ 84 w 99"/>
                <a:gd name="T49" fmla="*/ 84 h 99"/>
                <a:gd name="T50" fmla="*/ 66 w 99"/>
                <a:gd name="T51" fmla="*/ 96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9" h="99">
                  <a:moveTo>
                    <a:pt x="84" y="14"/>
                  </a:moveTo>
                  <a:cubicBezTo>
                    <a:pt x="83" y="13"/>
                    <a:pt x="82" y="12"/>
                    <a:pt x="81" y="11"/>
                  </a:cubicBezTo>
                  <a:cubicBezTo>
                    <a:pt x="11" y="81"/>
                    <a:pt x="11" y="81"/>
                    <a:pt x="11" y="81"/>
                  </a:cubicBezTo>
                  <a:cubicBezTo>
                    <a:pt x="12" y="82"/>
                    <a:pt x="13" y="83"/>
                    <a:pt x="14" y="84"/>
                  </a:cubicBezTo>
                  <a:cubicBezTo>
                    <a:pt x="17" y="87"/>
                    <a:pt x="19" y="89"/>
                    <a:pt x="22" y="91"/>
                  </a:cubicBezTo>
                  <a:cubicBezTo>
                    <a:pt x="91" y="22"/>
                    <a:pt x="91" y="22"/>
                    <a:pt x="91" y="22"/>
                  </a:cubicBezTo>
                  <a:cubicBezTo>
                    <a:pt x="89" y="19"/>
                    <a:pt x="87" y="17"/>
                    <a:pt x="84" y="14"/>
                  </a:cubicBezTo>
                  <a:close/>
                  <a:moveTo>
                    <a:pt x="73" y="6"/>
                  </a:moveTo>
                  <a:cubicBezTo>
                    <a:pt x="6" y="73"/>
                    <a:pt x="6" y="73"/>
                    <a:pt x="6" y="73"/>
                  </a:cubicBezTo>
                  <a:cubicBezTo>
                    <a:pt x="3" y="68"/>
                    <a:pt x="1" y="63"/>
                    <a:pt x="1" y="57"/>
                  </a:cubicBezTo>
                  <a:cubicBezTo>
                    <a:pt x="57" y="1"/>
                    <a:pt x="57" y="1"/>
                    <a:pt x="57" y="1"/>
                  </a:cubicBezTo>
                  <a:cubicBezTo>
                    <a:pt x="63" y="1"/>
                    <a:pt x="68" y="3"/>
                    <a:pt x="73" y="6"/>
                  </a:cubicBezTo>
                  <a:close/>
                  <a:moveTo>
                    <a:pt x="43" y="0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2" y="32"/>
                    <a:pt x="7" y="22"/>
                    <a:pt x="14" y="14"/>
                  </a:cubicBezTo>
                  <a:cubicBezTo>
                    <a:pt x="22" y="7"/>
                    <a:pt x="32" y="2"/>
                    <a:pt x="43" y="0"/>
                  </a:cubicBezTo>
                  <a:close/>
                  <a:moveTo>
                    <a:pt x="32" y="95"/>
                  </a:moveTo>
                  <a:cubicBezTo>
                    <a:pt x="95" y="32"/>
                    <a:pt x="95" y="32"/>
                    <a:pt x="95" y="32"/>
                  </a:cubicBezTo>
                  <a:cubicBezTo>
                    <a:pt x="97" y="37"/>
                    <a:pt x="99" y="43"/>
                    <a:pt x="99" y="49"/>
                  </a:cubicBezTo>
                  <a:cubicBezTo>
                    <a:pt x="49" y="99"/>
                    <a:pt x="49" y="99"/>
                    <a:pt x="49" y="99"/>
                  </a:cubicBezTo>
                  <a:cubicBezTo>
                    <a:pt x="43" y="99"/>
                    <a:pt x="37" y="97"/>
                    <a:pt x="32" y="95"/>
                  </a:cubicBezTo>
                  <a:close/>
                  <a:moveTo>
                    <a:pt x="66" y="96"/>
                  </a:moveTo>
                  <a:cubicBezTo>
                    <a:pt x="96" y="66"/>
                    <a:pt x="96" y="66"/>
                    <a:pt x="96" y="66"/>
                  </a:cubicBezTo>
                  <a:cubicBezTo>
                    <a:pt x="93" y="73"/>
                    <a:pt x="89" y="79"/>
                    <a:pt x="84" y="84"/>
                  </a:cubicBezTo>
                  <a:cubicBezTo>
                    <a:pt x="84" y="84"/>
                    <a:pt x="84" y="84"/>
                    <a:pt x="84" y="84"/>
                  </a:cubicBezTo>
                  <a:cubicBezTo>
                    <a:pt x="79" y="89"/>
                    <a:pt x="73" y="93"/>
                    <a:pt x="66" y="96"/>
                  </a:cubicBez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3" name="Freeform 12"/>
            <p:cNvSpPr>
              <a:spLocks noEditPoints="1"/>
            </p:cNvSpPr>
            <p:nvPr/>
          </p:nvSpPr>
          <p:spPr bwMode="auto">
            <a:xfrm>
              <a:off x="538" y="1410"/>
              <a:ext cx="367" cy="193"/>
            </a:xfrm>
            <a:custGeom>
              <a:avLst/>
              <a:gdLst>
                <a:gd name="T0" fmla="*/ 95 w 191"/>
                <a:gd name="T1" fmla="*/ 0 h 101"/>
                <a:gd name="T2" fmla="*/ 163 w 191"/>
                <a:gd name="T3" fmla="*/ 28 h 101"/>
                <a:gd name="T4" fmla="*/ 191 w 191"/>
                <a:gd name="T5" fmla="*/ 95 h 101"/>
                <a:gd name="T6" fmla="*/ 185 w 191"/>
                <a:gd name="T7" fmla="*/ 101 h 101"/>
                <a:gd name="T8" fmla="*/ 6 w 191"/>
                <a:gd name="T9" fmla="*/ 101 h 101"/>
                <a:gd name="T10" fmla="*/ 0 w 191"/>
                <a:gd name="T11" fmla="*/ 95 h 101"/>
                <a:gd name="T12" fmla="*/ 28 w 191"/>
                <a:gd name="T13" fmla="*/ 28 h 101"/>
                <a:gd name="T14" fmla="*/ 95 w 191"/>
                <a:gd name="T15" fmla="*/ 0 h 101"/>
                <a:gd name="T16" fmla="*/ 155 w 191"/>
                <a:gd name="T17" fmla="*/ 36 h 101"/>
                <a:gd name="T18" fmla="*/ 95 w 191"/>
                <a:gd name="T19" fmla="*/ 11 h 101"/>
                <a:gd name="T20" fmla="*/ 36 w 191"/>
                <a:gd name="T21" fmla="*/ 36 h 101"/>
                <a:gd name="T22" fmla="*/ 12 w 191"/>
                <a:gd name="T23" fmla="*/ 89 h 101"/>
                <a:gd name="T24" fmla="*/ 179 w 191"/>
                <a:gd name="T25" fmla="*/ 89 h 101"/>
                <a:gd name="T26" fmla="*/ 155 w 191"/>
                <a:gd name="T27" fmla="*/ 3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91" h="101">
                  <a:moveTo>
                    <a:pt x="95" y="0"/>
                  </a:moveTo>
                  <a:cubicBezTo>
                    <a:pt x="122" y="0"/>
                    <a:pt x="145" y="10"/>
                    <a:pt x="163" y="28"/>
                  </a:cubicBezTo>
                  <a:cubicBezTo>
                    <a:pt x="180" y="45"/>
                    <a:pt x="191" y="69"/>
                    <a:pt x="191" y="95"/>
                  </a:cubicBezTo>
                  <a:cubicBezTo>
                    <a:pt x="191" y="98"/>
                    <a:pt x="188" y="101"/>
                    <a:pt x="185" y="101"/>
                  </a:cubicBezTo>
                  <a:cubicBezTo>
                    <a:pt x="6" y="101"/>
                    <a:pt x="6" y="101"/>
                    <a:pt x="6" y="101"/>
                  </a:cubicBezTo>
                  <a:cubicBezTo>
                    <a:pt x="2" y="101"/>
                    <a:pt x="0" y="98"/>
                    <a:pt x="0" y="95"/>
                  </a:cubicBezTo>
                  <a:cubicBezTo>
                    <a:pt x="0" y="69"/>
                    <a:pt x="11" y="45"/>
                    <a:pt x="28" y="28"/>
                  </a:cubicBezTo>
                  <a:cubicBezTo>
                    <a:pt x="45" y="10"/>
                    <a:pt x="69" y="0"/>
                    <a:pt x="95" y="0"/>
                  </a:cubicBezTo>
                  <a:close/>
                  <a:moveTo>
                    <a:pt x="155" y="36"/>
                  </a:moveTo>
                  <a:cubicBezTo>
                    <a:pt x="139" y="21"/>
                    <a:pt x="118" y="11"/>
                    <a:pt x="95" y="11"/>
                  </a:cubicBezTo>
                  <a:cubicBezTo>
                    <a:pt x="72" y="11"/>
                    <a:pt x="51" y="21"/>
                    <a:pt x="36" y="36"/>
                  </a:cubicBezTo>
                  <a:cubicBezTo>
                    <a:pt x="22" y="50"/>
                    <a:pt x="13" y="68"/>
                    <a:pt x="12" y="89"/>
                  </a:cubicBezTo>
                  <a:cubicBezTo>
                    <a:pt x="179" y="89"/>
                    <a:pt x="179" y="89"/>
                    <a:pt x="179" y="89"/>
                  </a:cubicBezTo>
                  <a:cubicBezTo>
                    <a:pt x="178" y="68"/>
                    <a:pt x="169" y="50"/>
                    <a:pt x="155" y="36"/>
                  </a:cubicBez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4" name="Freeform 13"/>
            <p:cNvSpPr>
              <a:spLocks noEditPoints="1"/>
            </p:cNvSpPr>
            <p:nvPr/>
          </p:nvSpPr>
          <p:spPr bwMode="auto">
            <a:xfrm>
              <a:off x="604" y="1197"/>
              <a:ext cx="234" cy="234"/>
            </a:xfrm>
            <a:custGeom>
              <a:avLst/>
              <a:gdLst>
                <a:gd name="T0" fmla="*/ 61 w 122"/>
                <a:gd name="T1" fmla="*/ 0 h 122"/>
                <a:gd name="T2" fmla="*/ 104 w 122"/>
                <a:gd name="T3" fmla="*/ 18 h 122"/>
                <a:gd name="T4" fmla="*/ 122 w 122"/>
                <a:gd name="T5" fmla="*/ 61 h 122"/>
                <a:gd name="T6" fmla="*/ 104 w 122"/>
                <a:gd name="T7" fmla="*/ 104 h 122"/>
                <a:gd name="T8" fmla="*/ 104 w 122"/>
                <a:gd name="T9" fmla="*/ 104 h 122"/>
                <a:gd name="T10" fmla="*/ 104 w 122"/>
                <a:gd name="T11" fmla="*/ 104 h 122"/>
                <a:gd name="T12" fmla="*/ 61 w 122"/>
                <a:gd name="T13" fmla="*/ 122 h 122"/>
                <a:gd name="T14" fmla="*/ 18 w 122"/>
                <a:gd name="T15" fmla="*/ 104 h 122"/>
                <a:gd name="T16" fmla="*/ 0 w 122"/>
                <a:gd name="T17" fmla="*/ 61 h 122"/>
                <a:gd name="T18" fmla="*/ 18 w 122"/>
                <a:gd name="T19" fmla="*/ 18 h 122"/>
                <a:gd name="T20" fmla="*/ 61 w 122"/>
                <a:gd name="T21" fmla="*/ 0 h 122"/>
                <a:gd name="T22" fmla="*/ 96 w 122"/>
                <a:gd name="T23" fmla="*/ 26 h 122"/>
                <a:gd name="T24" fmla="*/ 61 w 122"/>
                <a:gd name="T25" fmla="*/ 12 h 122"/>
                <a:gd name="T26" fmla="*/ 26 w 122"/>
                <a:gd name="T27" fmla="*/ 26 h 122"/>
                <a:gd name="T28" fmla="*/ 12 w 122"/>
                <a:gd name="T29" fmla="*/ 61 h 122"/>
                <a:gd name="T30" fmla="*/ 26 w 122"/>
                <a:gd name="T31" fmla="*/ 96 h 122"/>
                <a:gd name="T32" fmla="*/ 61 w 122"/>
                <a:gd name="T33" fmla="*/ 111 h 122"/>
                <a:gd name="T34" fmla="*/ 96 w 122"/>
                <a:gd name="T35" fmla="*/ 96 h 122"/>
                <a:gd name="T36" fmla="*/ 96 w 122"/>
                <a:gd name="T37" fmla="*/ 96 h 122"/>
                <a:gd name="T38" fmla="*/ 111 w 122"/>
                <a:gd name="T39" fmla="*/ 61 h 122"/>
                <a:gd name="T40" fmla="*/ 96 w 122"/>
                <a:gd name="T41" fmla="*/ 26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2" h="122">
                  <a:moveTo>
                    <a:pt x="61" y="0"/>
                  </a:moveTo>
                  <a:cubicBezTo>
                    <a:pt x="78" y="0"/>
                    <a:pt x="93" y="7"/>
                    <a:pt x="104" y="18"/>
                  </a:cubicBezTo>
                  <a:cubicBezTo>
                    <a:pt x="115" y="29"/>
                    <a:pt x="122" y="44"/>
                    <a:pt x="122" y="61"/>
                  </a:cubicBezTo>
                  <a:cubicBezTo>
                    <a:pt x="122" y="78"/>
                    <a:pt x="115" y="93"/>
                    <a:pt x="104" y="104"/>
                  </a:cubicBezTo>
                  <a:cubicBezTo>
                    <a:pt x="104" y="104"/>
                    <a:pt x="104" y="104"/>
                    <a:pt x="104" y="104"/>
                  </a:cubicBezTo>
                  <a:cubicBezTo>
                    <a:pt x="104" y="104"/>
                    <a:pt x="104" y="104"/>
                    <a:pt x="104" y="104"/>
                  </a:cubicBezTo>
                  <a:cubicBezTo>
                    <a:pt x="93" y="115"/>
                    <a:pt x="78" y="122"/>
                    <a:pt x="61" y="122"/>
                  </a:cubicBezTo>
                  <a:cubicBezTo>
                    <a:pt x="44" y="122"/>
                    <a:pt x="29" y="115"/>
                    <a:pt x="18" y="104"/>
                  </a:cubicBezTo>
                  <a:cubicBezTo>
                    <a:pt x="7" y="93"/>
                    <a:pt x="0" y="78"/>
                    <a:pt x="0" y="61"/>
                  </a:cubicBezTo>
                  <a:cubicBezTo>
                    <a:pt x="0" y="44"/>
                    <a:pt x="7" y="29"/>
                    <a:pt x="18" y="18"/>
                  </a:cubicBezTo>
                  <a:cubicBezTo>
                    <a:pt x="29" y="7"/>
                    <a:pt x="44" y="0"/>
                    <a:pt x="61" y="0"/>
                  </a:cubicBezTo>
                  <a:close/>
                  <a:moveTo>
                    <a:pt x="96" y="26"/>
                  </a:moveTo>
                  <a:cubicBezTo>
                    <a:pt x="87" y="17"/>
                    <a:pt x="75" y="12"/>
                    <a:pt x="61" y="12"/>
                  </a:cubicBezTo>
                  <a:cubicBezTo>
                    <a:pt x="48" y="12"/>
                    <a:pt x="35" y="17"/>
                    <a:pt x="26" y="26"/>
                  </a:cubicBezTo>
                  <a:cubicBezTo>
                    <a:pt x="17" y="35"/>
                    <a:pt x="12" y="48"/>
                    <a:pt x="12" y="61"/>
                  </a:cubicBezTo>
                  <a:cubicBezTo>
                    <a:pt x="12" y="75"/>
                    <a:pt x="17" y="87"/>
                    <a:pt x="26" y="96"/>
                  </a:cubicBezTo>
                  <a:cubicBezTo>
                    <a:pt x="35" y="105"/>
                    <a:pt x="48" y="111"/>
                    <a:pt x="61" y="111"/>
                  </a:cubicBezTo>
                  <a:cubicBezTo>
                    <a:pt x="75" y="111"/>
                    <a:pt x="87" y="105"/>
                    <a:pt x="96" y="96"/>
                  </a:cubicBezTo>
                  <a:cubicBezTo>
                    <a:pt x="96" y="96"/>
                    <a:pt x="96" y="96"/>
                    <a:pt x="96" y="96"/>
                  </a:cubicBezTo>
                  <a:cubicBezTo>
                    <a:pt x="105" y="87"/>
                    <a:pt x="111" y="75"/>
                    <a:pt x="111" y="61"/>
                  </a:cubicBezTo>
                  <a:cubicBezTo>
                    <a:pt x="111" y="48"/>
                    <a:pt x="105" y="35"/>
                    <a:pt x="96" y="26"/>
                  </a:cubicBez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15" name="矩形 114"/>
          <p:cNvSpPr/>
          <p:nvPr/>
        </p:nvSpPr>
        <p:spPr>
          <a:xfrm>
            <a:off x="6040167" y="3724189"/>
            <a:ext cx="205660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51435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50" b="0" i="0" u="none" strike="noStrike" kern="0" cap="none" spc="0" normalizeH="0" baseline="0" noProof="0">
                <a:ln>
                  <a:noFill/>
                </a:ln>
                <a:solidFill>
                  <a:srgbClr val="403E3B"/>
                </a:solidFill>
                <a:effectLst/>
                <a:uLnTx/>
                <a:uFillTx/>
              </a:rPr>
              <a:t>Lorem ipsum dolor sit amet, consectetur adipiscing elit. Donec luctus nibh sit amet sem vulputate venenatis bibendum orci pulvinar. </a:t>
            </a:r>
          </a:p>
        </p:txBody>
      </p:sp>
      <p:sp>
        <p:nvSpPr>
          <p:cNvPr id="116" name="文本框 5"/>
          <p:cNvSpPr txBox="1">
            <a:spLocks noChangeArrowheads="1"/>
          </p:cNvSpPr>
          <p:nvPr/>
        </p:nvSpPr>
        <p:spPr bwMode="auto">
          <a:xfrm>
            <a:off x="6040167" y="3527130"/>
            <a:ext cx="136608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400">
                <a:solidFill>
                  <a:schemeClr val="accent1"/>
                </a:solidFill>
                <a:latin typeface="方正兰亭黑_GBK"/>
                <a:ea typeface="方正兰亭黑_GBK"/>
              </a:rPr>
              <a:t>YOUR NAME</a:t>
            </a:r>
            <a:endParaRPr lang="zh-CN" altLang="en-US" sz="1400">
              <a:solidFill>
                <a:schemeClr val="accent1"/>
              </a:solidFill>
              <a:latin typeface="方正兰亭黑_GBK"/>
              <a:ea typeface="方正兰亭黑_GBK"/>
            </a:endParaRPr>
          </a:p>
        </p:txBody>
      </p:sp>
      <p:grpSp>
        <p:nvGrpSpPr>
          <p:cNvPr id="117" name="Group 4"/>
          <p:cNvGrpSpPr>
            <a:grpSpLocks noChangeAspect="1"/>
          </p:cNvGrpSpPr>
          <p:nvPr/>
        </p:nvGrpSpPr>
        <p:grpSpPr bwMode="auto">
          <a:xfrm>
            <a:off x="4728892" y="3252494"/>
            <a:ext cx="1092200" cy="1570037"/>
            <a:chOff x="377" y="1099"/>
            <a:chExt cx="688" cy="989"/>
          </a:xfrm>
        </p:grpSpPr>
        <p:sp>
          <p:nvSpPr>
            <p:cNvPr id="118" name="Freeform 5"/>
            <p:cNvSpPr>
              <a:spLocks noEditPoints="1"/>
            </p:cNvSpPr>
            <p:nvPr/>
          </p:nvSpPr>
          <p:spPr bwMode="auto">
            <a:xfrm>
              <a:off x="400" y="1122"/>
              <a:ext cx="642" cy="943"/>
            </a:xfrm>
            <a:custGeom>
              <a:avLst/>
              <a:gdLst>
                <a:gd name="T0" fmla="*/ 187 w 334"/>
                <a:gd name="T1" fmla="*/ 251 h 492"/>
                <a:gd name="T2" fmla="*/ 246 w 334"/>
                <a:gd name="T3" fmla="*/ 191 h 492"/>
                <a:gd name="T4" fmla="*/ 254 w 334"/>
                <a:gd name="T5" fmla="*/ 205 h 492"/>
                <a:gd name="T6" fmla="*/ 0 w 334"/>
                <a:gd name="T7" fmla="*/ 261 h 492"/>
                <a:gd name="T8" fmla="*/ 100 w 334"/>
                <a:gd name="T9" fmla="*/ 178 h 492"/>
                <a:gd name="T10" fmla="*/ 124 w 334"/>
                <a:gd name="T11" fmla="*/ 143 h 492"/>
                <a:gd name="T12" fmla="*/ 9 w 334"/>
                <a:gd name="T13" fmla="*/ 252 h 492"/>
                <a:gd name="T14" fmla="*/ 282 w 334"/>
                <a:gd name="T15" fmla="*/ 0 h 492"/>
                <a:gd name="T16" fmla="*/ 207 w 334"/>
                <a:gd name="T17" fmla="*/ 54 h 492"/>
                <a:gd name="T18" fmla="*/ 227 w 334"/>
                <a:gd name="T19" fmla="*/ 90 h 492"/>
                <a:gd name="T20" fmla="*/ 296 w 334"/>
                <a:gd name="T21" fmla="*/ 0 h 492"/>
                <a:gd name="T22" fmla="*/ 75 w 334"/>
                <a:gd name="T23" fmla="*/ 222 h 492"/>
                <a:gd name="T24" fmla="*/ 72 w 334"/>
                <a:gd name="T25" fmla="*/ 245 h 492"/>
                <a:gd name="T26" fmla="*/ 331 w 334"/>
                <a:gd name="T27" fmla="*/ 480 h 492"/>
                <a:gd name="T28" fmla="*/ 298 w 334"/>
                <a:gd name="T29" fmla="*/ 492 h 492"/>
                <a:gd name="T30" fmla="*/ 263 w 334"/>
                <a:gd name="T31" fmla="*/ 492 h 492"/>
                <a:gd name="T32" fmla="*/ 334 w 334"/>
                <a:gd name="T33" fmla="*/ 421 h 492"/>
                <a:gd name="T34" fmla="*/ 249 w 334"/>
                <a:gd name="T35" fmla="*/ 492 h 492"/>
                <a:gd name="T36" fmla="*/ 334 w 334"/>
                <a:gd name="T37" fmla="*/ 350 h 492"/>
                <a:gd name="T38" fmla="*/ 334 w 334"/>
                <a:gd name="T39" fmla="*/ 371 h 492"/>
                <a:gd name="T40" fmla="*/ 157 w 334"/>
                <a:gd name="T41" fmla="*/ 492 h 492"/>
                <a:gd name="T42" fmla="*/ 334 w 334"/>
                <a:gd name="T43" fmla="*/ 315 h 492"/>
                <a:gd name="T44" fmla="*/ 143 w 334"/>
                <a:gd name="T45" fmla="*/ 492 h 492"/>
                <a:gd name="T46" fmla="*/ 334 w 334"/>
                <a:gd name="T47" fmla="*/ 244 h 492"/>
                <a:gd name="T48" fmla="*/ 334 w 334"/>
                <a:gd name="T49" fmla="*/ 265 h 492"/>
                <a:gd name="T50" fmla="*/ 51 w 334"/>
                <a:gd name="T51" fmla="*/ 492 h 492"/>
                <a:gd name="T52" fmla="*/ 334 w 334"/>
                <a:gd name="T53" fmla="*/ 209 h 492"/>
                <a:gd name="T54" fmla="*/ 257 w 334"/>
                <a:gd name="T55" fmla="*/ 251 h 492"/>
                <a:gd name="T56" fmla="*/ 37 w 334"/>
                <a:gd name="T57" fmla="*/ 492 h 492"/>
                <a:gd name="T58" fmla="*/ 334 w 334"/>
                <a:gd name="T59" fmla="*/ 138 h 492"/>
                <a:gd name="T60" fmla="*/ 334 w 334"/>
                <a:gd name="T61" fmla="*/ 159 h 492"/>
                <a:gd name="T62" fmla="*/ 222 w 334"/>
                <a:gd name="T63" fmla="*/ 251 h 492"/>
                <a:gd name="T64" fmla="*/ 7 w 334"/>
                <a:gd name="T65" fmla="*/ 485 h 492"/>
                <a:gd name="T66" fmla="*/ 334 w 334"/>
                <a:gd name="T67" fmla="*/ 68 h 492"/>
                <a:gd name="T68" fmla="*/ 240 w 334"/>
                <a:gd name="T69" fmla="*/ 183 h 492"/>
                <a:gd name="T70" fmla="*/ 172 w 334"/>
                <a:gd name="T71" fmla="*/ 251 h 492"/>
                <a:gd name="T72" fmla="*/ 0 w 334"/>
                <a:gd name="T73" fmla="*/ 423 h 492"/>
                <a:gd name="T74" fmla="*/ 208 w 334"/>
                <a:gd name="T75" fmla="*/ 159 h 492"/>
                <a:gd name="T76" fmla="*/ 334 w 334"/>
                <a:gd name="T77" fmla="*/ 33 h 492"/>
                <a:gd name="T78" fmla="*/ 0 w 334"/>
                <a:gd name="T79" fmla="*/ 367 h 492"/>
                <a:gd name="T80" fmla="*/ 326 w 334"/>
                <a:gd name="T81" fmla="*/ 6 h 492"/>
                <a:gd name="T82" fmla="*/ 334 w 334"/>
                <a:gd name="T83" fmla="*/ 19 h 492"/>
                <a:gd name="T84" fmla="*/ 326 w 334"/>
                <a:gd name="T85" fmla="*/ 6 h 492"/>
                <a:gd name="T86" fmla="*/ 196 w 334"/>
                <a:gd name="T87" fmla="*/ 154 h 492"/>
                <a:gd name="T88" fmla="*/ 81 w 334"/>
                <a:gd name="T89" fmla="*/ 251 h 492"/>
                <a:gd name="T90" fmla="*/ 102 w 334"/>
                <a:gd name="T91" fmla="*/ 251 h 492"/>
                <a:gd name="T92" fmla="*/ 199 w 334"/>
                <a:gd name="T93" fmla="*/ 48 h 492"/>
                <a:gd name="T94" fmla="*/ 115 w 334"/>
                <a:gd name="T95" fmla="*/ 132 h 492"/>
                <a:gd name="T96" fmla="*/ 109 w 334"/>
                <a:gd name="T97" fmla="*/ 117 h 492"/>
                <a:gd name="T98" fmla="*/ 0 w 334"/>
                <a:gd name="T99" fmla="*/ 23 h 492"/>
                <a:gd name="T100" fmla="*/ 24 w 334"/>
                <a:gd name="T101" fmla="*/ 0 h 492"/>
                <a:gd name="T102" fmla="*/ 0 w 334"/>
                <a:gd name="T103" fmla="*/ 70 h 492"/>
                <a:gd name="T104" fmla="*/ 0 w 334"/>
                <a:gd name="T105" fmla="*/ 49 h 492"/>
                <a:gd name="T106" fmla="*/ 105 w 334"/>
                <a:gd name="T107" fmla="*/ 0 h 492"/>
                <a:gd name="T108" fmla="*/ 0 w 334"/>
                <a:gd name="T109" fmla="*/ 105 h 492"/>
                <a:gd name="T110" fmla="*/ 120 w 334"/>
                <a:gd name="T111" fmla="*/ 0 h 492"/>
                <a:gd name="T112" fmla="*/ 0 w 334"/>
                <a:gd name="T113" fmla="*/ 176 h 492"/>
                <a:gd name="T114" fmla="*/ 176 w 334"/>
                <a:gd name="T115" fmla="*/ 0 h 492"/>
                <a:gd name="T116" fmla="*/ 0 w 334"/>
                <a:gd name="T117" fmla="*/ 190 h 492"/>
                <a:gd name="T118" fmla="*/ 107 w 334"/>
                <a:gd name="T119" fmla="*/ 105 h 492"/>
                <a:gd name="T120" fmla="*/ 167 w 334"/>
                <a:gd name="T121" fmla="*/ 39 h 492"/>
                <a:gd name="T122" fmla="*/ 191 w 334"/>
                <a:gd name="T123" fmla="*/ 0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34" h="492">
                  <a:moveTo>
                    <a:pt x="0" y="458"/>
                  </a:moveTo>
                  <a:cubicBezTo>
                    <a:pt x="0" y="437"/>
                    <a:pt x="0" y="437"/>
                    <a:pt x="0" y="437"/>
                  </a:cubicBezTo>
                  <a:cubicBezTo>
                    <a:pt x="187" y="251"/>
                    <a:pt x="187" y="251"/>
                    <a:pt x="187" y="251"/>
                  </a:cubicBezTo>
                  <a:cubicBezTo>
                    <a:pt x="207" y="251"/>
                    <a:pt x="207" y="251"/>
                    <a:pt x="207" y="251"/>
                  </a:cubicBezTo>
                  <a:cubicBezTo>
                    <a:pt x="0" y="458"/>
                    <a:pt x="0" y="458"/>
                    <a:pt x="0" y="458"/>
                  </a:cubicBezTo>
                  <a:close/>
                  <a:moveTo>
                    <a:pt x="246" y="191"/>
                  </a:moveTo>
                  <a:cubicBezTo>
                    <a:pt x="334" y="103"/>
                    <a:pt x="334" y="103"/>
                    <a:pt x="334" y="103"/>
                  </a:cubicBezTo>
                  <a:cubicBezTo>
                    <a:pt x="334" y="124"/>
                    <a:pt x="334" y="124"/>
                    <a:pt x="334" y="124"/>
                  </a:cubicBezTo>
                  <a:cubicBezTo>
                    <a:pt x="254" y="205"/>
                    <a:pt x="254" y="205"/>
                    <a:pt x="254" y="205"/>
                  </a:cubicBezTo>
                  <a:cubicBezTo>
                    <a:pt x="252" y="200"/>
                    <a:pt x="249" y="196"/>
                    <a:pt x="246" y="191"/>
                  </a:cubicBezTo>
                  <a:close/>
                  <a:moveTo>
                    <a:pt x="9" y="252"/>
                  </a:moveTo>
                  <a:cubicBezTo>
                    <a:pt x="0" y="261"/>
                    <a:pt x="0" y="261"/>
                    <a:pt x="0" y="261"/>
                  </a:cubicBezTo>
                  <a:cubicBezTo>
                    <a:pt x="0" y="282"/>
                    <a:pt x="0" y="282"/>
                    <a:pt x="0" y="282"/>
                  </a:cubicBezTo>
                  <a:cubicBezTo>
                    <a:pt x="85" y="197"/>
                    <a:pt x="85" y="197"/>
                    <a:pt x="85" y="197"/>
                  </a:cubicBezTo>
                  <a:cubicBezTo>
                    <a:pt x="89" y="190"/>
                    <a:pt x="94" y="183"/>
                    <a:pt x="100" y="178"/>
                  </a:cubicBezTo>
                  <a:cubicBezTo>
                    <a:pt x="106" y="172"/>
                    <a:pt x="112" y="167"/>
                    <a:pt x="119" y="163"/>
                  </a:cubicBezTo>
                  <a:cubicBezTo>
                    <a:pt x="132" y="150"/>
                    <a:pt x="132" y="150"/>
                    <a:pt x="132" y="150"/>
                  </a:cubicBezTo>
                  <a:cubicBezTo>
                    <a:pt x="129" y="148"/>
                    <a:pt x="127" y="146"/>
                    <a:pt x="124" y="143"/>
                  </a:cubicBezTo>
                  <a:cubicBezTo>
                    <a:pt x="123" y="142"/>
                    <a:pt x="122" y="141"/>
                    <a:pt x="121" y="140"/>
                  </a:cubicBezTo>
                  <a:cubicBezTo>
                    <a:pt x="9" y="252"/>
                    <a:pt x="9" y="252"/>
                    <a:pt x="9" y="252"/>
                  </a:cubicBezTo>
                  <a:cubicBezTo>
                    <a:pt x="9" y="252"/>
                    <a:pt x="9" y="252"/>
                    <a:pt x="9" y="252"/>
                  </a:cubicBezTo>
                  <a:close/>
                  <a:moveTo>
                    <a:pt x="207" y="54"/>
                  </a:moveTo>
                  <a:cubicBezTo>
                    <a:pt x="261" y="0"/>
                    <a:pt x="261" y="0"/>
                    <a:pt x="261" y="0"/>
                  </a:cubicBezTo>
                  <a:cubicBezTo>
                    <a:pt x="282" y="0"/>
                    <a:pt x="282" y="0"/>
                    <a:pt x="282" y="0"/>
                  </a:cubicBezTo>
                  <a:cubicBezTo>
                    <a:pt x="217" y="65"/>
                    <a:pt x="217" y="65"/>
                    <a:pt x="217" y="65"/>
                  </a:cubicBezTo>
                  <a:cubicBezTo>
                    <a:pt x="215" y="62"/>
                    <a:pt x="213" y="60"/>
                    <a:pt x="210" y="57"/>
                  </a:cubicBezTo>
                  <a:cubicBezTo>
                    <a:pt x="209" y="56"/>
                    <a:pt x="208" y="55"/>
                    <a:pt x="207" y="54"/>
                  </a:cubicBezTo>
                  <a:close/>
                  <a:moveTo>
                    <a:pt x="296" y="0"/>
                  </a:moveTo>
                  <a:cubicBezTo>
                    <a:pt x="222" y="74"/>
                    <a:pt x="222" y="74"/>
                    <a:pt x="222" y="74"/>
                  </a:cubicBezTo>
                  <a:cubicBezTo>
                    <a:pt x="225" y="79"/>
                    <a:pt x="226" y="84"/>
                    <a:pt x="227" y="90"/>
                  </a:cubicBezTo>
                  <a:cubicBezTo>
                    <a:pt x="316" y="1"/>
                    <a:pt x="316" y="1"/>
                    <a:pt x="316" y="1"/>
                  </a:cubicBezTo>
                  <a:cubicBezTo>
                    <a:pt x="315" y="0"/>
                    <a:pt x="313" y="0"/>
                    <a:pt x="311" y="0"/>
                  </a:cubicBezTo>
                  <a:cubicBezTo>
                    <a:pt x="296" y="0"/>
                    <a:pt x="296" y="0"/>
                    <a:pt x="296" y="0"/>
                  </a:cubicBezTo>
                  <a:close/>
                  <a:moveTo>
                    <a:pt x="72" y="245"/>
                  </a:moveTo>
                  <a:cubicBezTo>
                    <a:pt x="72" y="245"/>
                    <a:pt x="72" y="245"/>
                    <a:pt x="72" y="245"/>
                  </a:cubicBezTo>
                  <a:cubicBezTo>
                    <a:pt x="72" y="237"/>
                    <a:pt x="73" y="229"/>
                    <a:pt x="75" y="222"/>
                  </a:cubicBezTo>
                  <a:cubicBezTo>
                    <a:pt x="0" y="296"/>
                    <a:pt x="0" y="296"/>
                    <a:pt x="0" y="296"/>
                  </a:cubicBezTo>
                  <a:cubicBezTo>
                    <a:pt x="0" y="317"/>
                    <a:pt x="0" y="317"/>
                    <a:pt x="0" y="317"/>
                  </a:cubicBezTo>
                  <a:cubicBezTo>
                    <a:pt x="72" y="245"/>
                    <a:pt x="72" y="245"/>
                    <a:pt x="72" y="245"/>
                  </a:cubicBezTo>
                  <a:close/>
                  <a:moveTo>
                    <a:pt x="334" y="456"/>
                  </a:moveTo>
                  <a:cubicBezTo>
                    <a:pt x="334" y="468"/>
                    <a:pt x="334" y="468"/>
                    <a:pt x="334" y="468"/>
                  </a:cubicBezTo>
                  <a:cubicBezTo>
                    <a:pt x="334" y="472"/>
                    <a:pt x="333" y="476"/>
                    <a:pt x="331" y="480"/>
                  </a:cubicBezTo>
                  <a:cubicBezTo>
                    <a:pt x="322" y="489"/>
                    <a:pt x="322" y="489"/>
                    <a:pt x="322" y="489"/>
                  </a:cubicBezTo>
                  <a:cubicBezTo>
                    <a:pt x="319" y="491"/>
                    <a:pt x="315" y="492"/>
                    <a:pt x="311" y="492"/>
                  </a:cubicBezTo>
                  <a:cubicBezTo>
                    <a:pt x="298" y="492"/>
                    <a:pt x="298" y="492"/>
                    <a:pt x="298" y="492"/>
                  </a:cubicBezTo>
                  <a:cubicBezTo>
                    <a:pt x="334" y="456"/>
                    <a:pt x="334" y="456"/>
                    <a:pt x="334" y="456"/>
                  </a:cubicBezTo>
                  <a:close/>
                  <a:moveTo>
                    <a:pt x="334" y="421"/>
                  </a:moveTo>
                  <a:cubicBezTo>
                    <a:pt x="263" y="492"/>
                    <a:pt x="263" y="492"/>
                    <a:pt x="263" y="492"/>
                  </a:cubicBezTo>
                  <a:cubicBezTo>
                    <a:pt x="284" y="492"/>
                    <a:pt x="284" y="492"/>
                    <a:pt x="284" y="492"/>
                  </a:cubicBezTo>
                  <a:cubicBezTo>
                    <a:pt x="334" y="442"/>
                    <a:pt x="334" y="442"/>
                    <a:pt x="334" y="442"/>
                  </a:cubicBezTo>
                  <a:cubicBezTo>
                    <a:pt x="334" y="421"/>
                    <a:pt x="334" y="421"/>
                    <a:pt x="334" y="421"/>
                  </a:cubicBezTo>
                  <a:close/>
                  <a:moveTo>
                    <a:pt x="334" y="385"/>
                  </a:moveTo>
                  <a:cubicBezTo>
                    <a:pt x="228" y="492"/>
                    <a:pt x="228" y="492"/>
                    <a:pt x="228" y="492"/>
                  </a:cubicBezTo>
                  <a:cubicBezTo>
                    <a:pt x="249" y="492"/>
                    <a:pt x="249" y="492"/>
                    <a:pt x="249" y="492"/>
                  </a:cubicBezTo>
                  <a:cubicBezTo>
                    <a:pt x="334" y="406"/>
                    <a:pt x="334" y="406"/>
                    <a:pt x="334" y="406"/>
                  </a:cubicBezTo>
                  <a:cubicBezTo>
                    <a:pt x="334" y="385"/>
                    <a:pt x="334" y="385"/>
                    <a:pt x="334" y="385"/>
                  </a:cubicBezTo>
                  <a:close/>
                  <a:moveTo>
                    <a:pt x="334" y="350"/>
                  </a:moveTo>
                  <a:cubicBezTo>
                    <a:pt x="193" y="492"/>
                    <a:pt x="193" y="492"/>
                    <a:pt x="193" y="492"/>
                  </a:cubicBezTo>
                  <a:cubicBezTo>
                    <a:pt x="213" y="492"/>
                    <a:pt x="213" y="492"/>
                    <a:pt x="213" y="492"/>
                  </a:cubicBezTo>
                  <a:cubicBezTo>
                    <a:pt x="334" y="371"/>
                    <a:pt x="334" y="371"/>
                    <a:pt x="334" y="371"/>
                  </a:cubicBezTo>
                  <a:cubicBezTo>
                    <a:pt x="334" y="350"/>
                    <a:pt x="334" y="350"/>
                    <a:pt x="334" y="350"/>
                  </a:cubicBezTo>
                  <a:close/>
                  <a:moveTo>
                    <a:pt x="334" y="315"/>
                  </a:moveTo>
                  <a:cubicBezTo>
                    <a:pt x="157" y="492"/>
                    <a:pt x="157" y="492"/>
                    <a:pt x="157" y="492"/>
                  </a:cubicBezTo>
                  <a:cubicBezTo>
                    <a:pt x="178" y="492"/>
                    <a:pt x="178" y="492"/>
                    <a:pt x="178" y="492"/>
                  </a:cubicBezTo>
                  <a:cubicBezTo>
                    <a:pt x="334" y="336"/>
                    <a:pt x="334" y="336"/>
                    <a:pt x="334" y="336"/>
                  </a:cubicBezTo>
                  <a:cubicBezTo>
                    <a:pt x="334" y="315"/>
                    <a:pt x="334" y="315"/>
                    <a:pt x="334" y="315"/>
                  </a:cubicBezTo>
                  <a:close/>
                  <a:moveTo>
                    <a:pt x="334" y="280"/>
                  </a:moveTo>
                  <a:cubicBezTo>
                    <a:pt x="122" y="492"/>
                    <a:pt x="122" y="492"/>
                    <a:pt x="122" y="492"/>
                  </a:cubicBezTo>
                  <a:cubicBezTo>
                    <a:pt x="143" y="492"/>
                    <a:pt x="143" y="492"/>
                    <a:pt x="143" y="492"/>
                  </a:cubicBezTo>
                  <a:cubicBezTo>
                    <a:pt x="334" y="300"/>
                    <a:pt x="334" y="300"/>
                    <a:pt x="334" y="300"/>
                  </a:cubicBezTo>
                  <a:cubicBezTo>
                    <a:pt x="334" y="280"/>
                    <a:pt x="334" y="280"/>
                    <a:pt x="334" y="280"/>
                  </a:cubicBezTo>
                  <a:close/>
                  <a:moveTo>
                    <a:pt x="334" y="244"/>
                  </a:moveTo>
                  <a:cubicBezTo>
                    <a:pt x="87" y="492"/>
                    <a:pt x="87" y="492"/>
                    <a:pt x="87" y="492"/>
                  </a:cubicBezTo>
                  <a:cubicBezTo>
                    <a:pt x="108" y="492"/>
                    <a:pt x="108" y="492"/>
                    <a:pt x="108" y="492"/>
                  </a:cubicBezTo>
                  <a:cubicBezTo>
                    <a:pt x="334" y="265"/>
                    <a:pt x="334" y="265"/>
                    <a:pt x="334" y="265"/>
                  </a:cubicBezTo>
                  <a:cubicBezTo>
                    <a:pt x="334" y="244"/>
                    <a:pt x="334" y="244"/>
                    <a:pt x="334" y="244"/>
                  </a:cubicBezTo>
                  <a:close/>
                  <a:moveTo>
                    <a:pt x="334" y="209"/>
                  </a:moveTo>
                  <a:cubicBezTo>
                    <a:pt x="51" y="492"/>
                    <a:pt x="51" y="492"/>
                    <a:pt x="51" y="492"/>
                  </a:cubicBezTo>
                  <a:cubicBezTo>
                    <a:pt x="72" y="492"/>
                    <a:pt x="72" y="492"/>
                    <a:pt x="72" y="492"/>
                  </a:cubicBezTo>
                  <a:cubicBezTo>
                    <a:pt x="334" y="230"/>
                    <a:pt x="334" y="230"/>
                    <a:pt x="334" y="230"/>
                  </a:cubicBezTo>
                  <a:cubicBezTo>
                    <a:pt x="334" y="209"/>
                    <a:pt x="334" y="209"/>
                    <a:pt x="334" y="209"/>
                  </a:cubicBezTo>
                  <a:close/>
                  <a:moveTo>
                    <a:pt x="334" y="174"/>
                  </a:moveTo>
                  <a:cubicBezTo>
                    <a:pt x="263" y="245"/>
                    <a:pt x="263" y="245"/>
                    <a:pt x="263" y="245"/>
                  </a:cubicBezTo>
                  <a:cubicBezTo>
                    <a:pt x="263" y="248"/>
                    <a:pt x="260" y="251"/>
                    <a:pt x="257" y="251"/>
                  </a:cubicBezTo>
                  <a:cubicBezTo>
                    <a:pt x="17" y="491"/>
                    <a:pt x="17" y="491"/>
                    <a:pt x="17" y="491"/>
                  </a:cubicBezTo>
                  <a:cubicBezTo>
                    <a:pt x="19" y="492"/>
                    <a:pt x="21" y="492"/>
                    <a:pt x="24" y="492"/>
                  </a:cubicBezTo>
                  <a:cubicBezTo>
                    <a:pt x="37" y="492"/>
                    <a:pt x="37" y="492"/>
                    <a:pt x="37" y="492"/>
                  </a:cubicBezTo>
                  <a:cubicBezTo>
                    <a:pt x="334" y="195"/>
                    <a:pt x="334" y="195"/>
                    <a:pt x="334" y="195"/>
                  </a:cubicBezTo>
                  <a:cubicBezTo>
                    <a:pt x="334" y="174"/>
                    <a:pt x="334" y="174"/>
                    <a:pt x="334" y="174"/>
                  </a:cubicBezTo>
                  <a:close/>
                  <a:moveTo>
                    <a:pt x="334" y="138"/>
                  </a:moveTo>
                  <a:cubicBezTo>
                    <a:pt x="258" y="215"/>
                    <a:pt x="258" y="215"/>
                    <a:pt x="258" y="215"/>
                  </a:cubicBezTo>
                  <a:cubicBezTo>
                    <a:pt x="260" y="220"/>
                    <a:pt x="261" y="226"/>
                    <a:pt x="262" y="232"/>
                  </a:cubicBezTo>
                  <a:cubicBezTo>
                    <a:pt x="334" y="159"/>
                    <a:pt x="334" y="159"/>
                    <a:pt x="334" y="159"/>
                  </a:cubicBezTo>
                  <a:cubicBezTo>
                    <a:pt x="334" y="138"/>
                    <a:pt x="334" y="138"/>
                    <a:pt x="334" y="138"/>
                  </a:cubicBezTo>
                  <a:close/>
                  <a:moveTo>
                    <a:pt x="243" y="251"/>
                  </a:moveTo>
                  <a:cubicBezTo>
                    <a:pt x="222" y="251"/>
                    <a:pt x="222" y="251"/>
                    <a:pt x="222" y="251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1" y="477"/>
                    <a:pt x="4" y="482"/>
                    <a:pt x="7" y="485"/>
                  </a:cubicBezTo>
                  <a:cubicBezTo>
                    <a:pt x="7" y="485"/>
                    <a:pt x="7" y="485"/>
                    <a:pt x="7" y="485"/>
                  </a:cubicBezTo>
                  <a:cubicBezTo>
                    <a:pt x="8" y="486"/>
                    <a:pt x="8" y="486"/>
                    <a:pt x="8" y="486"/>
                  </a:cubicBezTo>
                  <a:cubicBezTo>
                    <a:pt x="243" y="251"/>
                    <a:pt x="243" y="251"/>
                    <a:pt x="243" y="251"/>
                  </a:cubicBezTo>
                  <a:close/>
                  <a:moveTo>
                    <a:pt x="334" y="68"/>
                  </a:moveTo>
                  <a:cubicBezTo>
                    <a:pt x="230" y="173"/>
                    <a:pt x="230" y="173"/>
                    <a:pt x="230" y="173"/>
                  </a:cubicBezTo>
                  <a:cubicBezTo>
                    <a:pt x="231" y="174"/>
                    <a:pt x="233" y="176"/>
                    <a:pt x="235" y="178"/>
                  </a:cubicBezTo>
                  <a:cubicBezTo>
                    <a:pt x="237" y="179"/>
                    <a:pt x="238" y="181"/>
                    <a:pt x="240" y="183"/>
                  </a:cubicBezTo>
                  <a:cubicBezTo>
                    <a:pt x="334" y="89"/>
                    <a:pt x="334" y="89"/>
                    <a:pt x="334" y="89"/>
                  </a:cubicBezTo>
                  <a:cubicBezTo>
                    <a:pt x="334" y="68"/>
                    <a:pt x="334" y="68"/>
                    <a:pt x="334" y="68"/>
                  </a:cubicBezTo>
                  <a:close/>
                  <a:moveTo>
                    <a:pt x="172" y="251"/>
                  </a:moveTo>
                  <a:cubicBezTo>
                    <a:pt x="151" y="251"/>
                    <a:pt x="151" y="251"/>
                    <a:pt x="151" y="251"/>
                  </a:cubicBezTo>
                  <a:cubicBezTo>
                    <a:pt x="0" y="402"/>
                    <a:pt x="0" y="402"/>
                    <a:pt x="0" y="402"/>
                  </a:cubicBezTo>
                  <a:cubicBezTo>
                    <a:pt x="0" y="423"/>
                    <a:pt x="0" y="423"/>
                    <a:pt x="0" y="423"/>
                  </a:cubicBezTo>
                  <a:cubicBezTo>
                    <a:pt x="172" y="251"/>
                    <a:pt x="172" y="251"/>
                    <a:pt x="172" y="251"/>
                  </a:cubicBezTo>
                  <a:close/>
                  <a:moveTo>
                    <a:pt x="334" y="33"/>
                  </a:moveTo>
                  <a:cubicBezTo>
                    <a:pt x="208" y="159"/>
                    <a:pt x="208" y="159"/>
                    <a:pt x="208" y="159"/>
                  </a:cubicBezTo>
                  <a:cubicBezTo>
                    <a:pt x="213" y="161"/>
                    <a:pt x="217" y="164"/>
                    <a:pt x="221" y="166"/>
                  </a:cubicBezTo>
                  <a:cubicBezTo>
                    <a:pt x="334" y="53"/>
                    <a:pt x="334" y="53"/>
                    <a:pt x="334" y="53"/>
                  </a:cubicBezTo>
                  <a:cubicBezTo>
                    <a:pt x="334" y="33"/>
                    <a:pt x="334" y="33"/>
                    <a:pt x="334" y="33"/>
                  </a:cubicBezTo>
                  <a:close/>
                  <a:moveTo>
                    <a:pt x="137" y="251"/>
                  </a:moveTo>
                  <a:cubicBezTo>
                    <a:pt x="116" y="251"/>
                    <a:pt x="116" y="251"/>
                    <a:pt x="116" y="251"/>
                  </a:cubicBezTo>
                  <a:cubicBezTo>
                    <a:pt x="0" y="367"/>
                    <a:pt x="0" y="367"/>
                    <a:pt x="0" y="367"/>
                  </a:cubicBezTo>
                  <a:cubicBezTo>
                    <a:pt x="0" y="388"/>
                    <a:pt x="0" y="388"/>
                    <a:pt x="0" y="388"/>
                  </a:cubicBezTo>
                  <a:cubicBezTo>
                    <a:pt x="137" y="251"/>
                    <a:pt x="137" y="251"/>
                    <a:pt x="137" y="251"/>
                  </a:cubicBezTo>
                  <a:close/>
                  <a:moveTo>
                    <a:pt x="326" y="6"/>
                  </a:moveTo>
                  <a:cubicBezTo>
                    <a:pt x="228" y="104"/>
                    <a:pt x="228" y="104"/>
                    <a:pt x="228" y="104"/>
                  </a:cubicBezTo>
                  <a:cubicBezTo>
                    <a:pt x="227" y="116"/>
                    <a:pt x="223" y="127"/>
                    <a:pt x="217" y="136"/>
                  </a:cubicBezTo>
                  <a:cubicBezTo>
                    <a:pt x="334" y="19"/>
                    <a:pt x="334" y="19"/>
                    <a:pt x="334" y="19"/>
                  </a:cubicBezTo>
                  <a:cubicBezTo>
                    <a:pt x="333" y="14"/>
                    <a:pt x="331" y="10"/>
                    <a:pt x="327" y="7"/>
                  </a:cubicBezTo>
                  <a:cubicBezTo>
                    <a:pt x="327" y="7"/>
                    <a:pt x="327" y="7"/>
                    <a:pt x="327" y="7"/>
                  </a:cubicBezTo>
                  <a:cubicBezTo>
                    <a:pt x="326" y="6"/>
                    <a:pt x="326" y="6"/>
                    <a:pt x="326" y="6"/>
                  </a:cubicBezTo>
                  <a:close/>
                  <a:moveTo>
                    <a:pt x="203" y="150"/>
                  </a:moveTo>
                  <a:cubicBezTo>
                    <a:pt x="198" y="155"/>
                    <a:pt x="198" y="155"/>
                    <a:pt x="198" y="155"/>
                  </a:cubicBezTo>
                  <a:cubicBezTo>
                    <a:pt x="196" y="154"/>
                    <a:pt x="196" y="154"/>
                    <a:pt x="196" y="154"/>
                  </a:cubicBezTo>
                  <a:cubicBezTo>
                    <a:pt x="198" y="153"/>
                    <a:pt x="200" y="151"/>
                    <a:pt x="203" y="150"/>
                  </a:cubicBezTo>
                  <a:close/>
                  <a:moveTo>
                    <a:pt x="102" y="251"/>
                  </a:moveTo>
                  <a:cubicBezTo>
                    <a:pt x="81" y="251"/>
                    <a:pt x="81" y="251"/>
                    <a:pt x="81" y="251"/>
                  </a:cubicBezTo>
                  <a:cubicBezTo>
                    <a:pt x="0" y="331"/>
                    <a:pt x="0" y="331"/>
                    <a:pt x="0" y="331"/>
                  </a:cubicBezTo>
                  <a:cubicBezTo>
                    <a:pt x="0" y="352"/>
                    <a:pt x="0" y="352"/>
                    <a:pt x="0" y="352"/>
                  </a:cubicBezTo>
                  <a:cubicBezTo>
                    <a:pt x="102" y="251"/>
                    <a:pt x="102" y="251"/>
                    <a:pt x="102" y="251"/>
                  </a:cubicBezTo>
                  <a:close/>
                  <a:moveTo>
                    <a:pt x="226" y="0"/>
                  </a:moveTo>
                  <a:cubicBezTo>
                    <a:pt x="184" y="42"/>
                    <a:pt x="184" y="42"/>
                    <a:pt x="184" y="42"/>
                  </a:cubicBezTo>
                  <a:cubicBezTo>
                    <a:pt x="189" y="43"/>
                    <a:pt x="194" y="45"/>
                    <a:pt x="199" y="48"/>
                  </a:cubicBezTo>
                  <a:cubicBezTo>
                    <a:pt x="247" y="0"/>
                    <a:pt x="247" y="0"/>
                    <a:pt x="247" y="0"/>
                  </a:cubicBezTo>
                  <a:cubicBezTo>
                    <a:pt x="226" y="0"/>
                    <a:pt x="226" y="0"/>
                    <a:pt x="226" y="0"/>
                  </a:cubicBezTo>
                  <a:close/>
                  <a:moveTo>
                    <a:pt x="115" y="132"/>
                  </a:moveTo>
                  <a:cubicBezTo>
                    <a:pt x="0" y="246"/>
                    <a:pt x="0" y="246"/>
                    <a:pt x="0" y="246"/>
                  </a:cubicBezTo>
                  <a:cubicBezTo>
                    <a:pt x="0" y="226"/>
                    <a:pt x="0" y="226"/>
                    <a:pt x="0" y="226"/>
                  </a:cubicBezTo>
                  <a:cubicBezTo>
                    <a:pt x="109" y="117"/>
                    <a:pt x="109" y="117"/>
                    <a:pt x="109" y="117"/>
                  </a:cubicBezTo>
                  <a:cubicBezTo>
                    <a:pt x="110" y="122"/>
                    <a:pt x="112" y="127"/>
                    <a:pt x="115" y="132"/>
                  </a:cubicBezTo>
                  <a:close/>
                  <a:moveTo>
                    <a:pt x="0" y="35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18"/>
                    <a:pt x="2" y="13"/>
                    <a:pt x="5" y="9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13" y="2"/>
                    <a:pt x="18" y="0"/>
                    <a:pt x="24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0" y="35"/>
                    <a:pt x="0" y="35"/>
                    <a:pt x="0" y="35"/>
                  </a:cubicBezTo>
                  <a:close/>
                  <a:moveTo>
                    <a:pt x="0" y="70"/>
                  </a:moveTo>
                  <a:cubicBezTo>
                    <a:pt x="70" y="0"/>
                    <a:pt x="70" y="0"/>
                    <a:pt x="70" y="0"/>
                  </a:cubicBezTo>
                  <a:cubicBezTo>
                    <a:pt x="49" y="0"/>
                    <a:pt x="49" y="0"/>
                    <a:pt x="49" y="0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70"/>
                    <a:pt x="0" y="70"/>
                    <a:pt x="0" y="70"/>
                  </a:cubicBezTo>
                  <a:close/>
                  <a:moveTo>
                    <a:pt x="0" y="105"/>
                  </a:moveTo>
                  <a:cubicBezTo>
                    <a:pt x="105" y="0"/>
                    <a:pt x="105" y="0"/>
                    <a:pt x="105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105"/>
                    <a:pt x="0" y="105"/>
                    <a:pt x="0" y="105"/>
                  </a:cubicBezTo>
                  <a:close/>
                  <a:moveTo>
                    <a:pt x="0" y="141"/>
                  </a:moveTo>
                  <a:cubicBezTo>
                    <a:pt x="0" y="120"/>
                    <a:pt x="0" y="120"/>
                    <a:pt x="0" y="120"/>
                  </a:cubicBezTo>
                  <a:cubicBezTo>
                    <a:pt x="120" y="0"/>
                    <a:pt x="120" y="0"/>
                    <a:pt x="120" y="0"/>
                  </a:cubicBezTo>
                  <a:cubicBezTo>
                    <a:pt x="141" y="0"/>
                    <a:pt x="141" y="0"/>
                    <a:pt x="141" y="0"/>
                  </a:cubicBezTo>
                  <a:cubicBezTo>
                    <a:pt x="0" y="141"/>
                    <a:pt x="0" y="141"/>
                    <a:pt x="0" y="141"/>
                  </a:cubicBezTo>
                  <a:close/>
                  <a:moveTo>
                    <a:pt x="0" y="176"/>
                  </a:moveTo>
                  <a:cubicBezTo>
                    <a:pt x="0" y="155"/>
                    <a:pt x="0" y="155"/>
                    <a:pt x="0" y="155"/>
                  </a:cubicBezTo>
                  <a:cubicBezTo>
                    <a:pt x="155" y="0"/>
                    <a:pt x="155" y="0"/>
                    <a:pt x="155" y="0"/>
                  </a:cubicBezTo>
                  <a:cubicBezTo>
                    <a:pt x="176" y="0"/>
                    <a:pt x="176" y="0"/>
                    <a:pt x="176" y="0"/>
                  </a:cubicBezTo>
                  <a:cubicBezTo>
                    <a:pt x="0" y="176"/>
                    <a:pt x="0" y="176"/>
                    <a:pt x="0" y="176"/>
                  </a:cubicBezTo>
                  <a:close/>
                  <a:moveTo>
                    <a:pt x="0" y="211"/>
                  </a:moveTo>
                  <a:cubicBezTo>
                    <a:pt x="0" y="190"/>
                    <a:pt x="0" y="190"/>
                    <a:pt x="0" y="190"/>
                  </a:cubicBezTo>
                  <a:cubicBezTo>
                    <a:pt x="109" y="81"/>
                    <a:pt x="109" y="81"/>
                    <a:pt x="109" y="81"/>
                  </a:cubicBezTo>
                  <a:cubicBezTo>
                    <a:pt x="107" y="87"/>
                    <a:pt x="106" y="94"/>
                    <a:pt x="106" y="100"/>
                  </a:cubicBezTo>
                  <a:cubicBezTo>
                    <a:pt x="106" y="102"/>
                    <a:pt x="106" y="103"/>
                    <a:pt x="107" y="105"/>
                  </a:cubicBezTo>
                  <a:cubicBezTo>
                    <a:pt x="0" y="211"/>
                    <a:pt x="0" y="211"/>
                    <a:pt x="0" y="211"/>
                  </a:cubicBezTo>
                  <a:close/>
                  <a:moveTo>
                    <a:pt x="148" y="43"/>
                  </a:moveTo>
                  <a:cubicBezTo>
                    <a:pt x="154" y="41"/>
                    <a:pt x="161" y="39"/>
                    <a:pt x="167" y="39"/>
                  </a:cubicBezTo>
                  <a:cubicBezTo>
                    <a:pt x="169" y="39"/>
                    <a:pt x="170" y="39"/>
                    <a:pt x="172" y="40"/>
                  </a:cubicBezTo>
                  <a:cubicBezTo>
                    <a:pt x="211" y="0"/>
                    <a:pt x="211" y="0"/>
                    <a:pt x="211" y="0"/>
                  </a:cubicBezTo>
                  <a:cubicBezTo>
                    <a:pt x="191" y="0"/>
                    <a:pt x="191" y="0"/>
                    <a:pt x="191" y="0"/>
                  </a:cubicBezTo>
                  <a:lnTo>
                    <a:pt x="148" y="43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9" name="Freeform 6"/>
            <p:cNvSpPr>
              <a:spLocks noEditPoints="1"/>
            </p:cNvSpPr>
            <p:nvPr/>
          </p:nvSpPr>
          <p:spPr bwMode="auto">
            <a:xfrm>
              <a:off x="377" y="1099"/>
              <a:ext cx="688" cy="989"/>
            </a:xfrm>
            <a:custGeom>
              <a:avLst/>
              <a:gdLst>
                <a:gd name="T0" fmla="*/ 358 w 358"/>
                <a:gd name="T1" fmla="*/ 35 h 516"/>
                <a:gd name="T2" fmla="*/ 358 w 358"/>
                <a:gd name="T3" fmla="*/ 480 h 516"/>
                <a:gd name="T4" fmla="*/ 348 w 358"/>
                <a:gd name="T5" fmla="*/ 505 h 516"/>
                <a:gd name="T6" fmla="*/ 348 w 358"/>
                <a:gd name="T7" fmla="*/ 505 h 516"/>
                <a:gd name="T8" fmla="*/ 323 w 358"/>
                <a:gd name="T9" fmla="*/ 516 h 516"/>
                <a:gd name="T10" fmla="*/ 36 w 358"/>
                <a:gd name="T11" fmla="*/ 516 h 516"/>
                <a:gd name="T12" fmla="*/ 11 w 358"/>
                <a:gd name="T13" fmla="*/ 505 h 516"/>
                <a:gd name="T14" fmla="*/ 0 w 358"/>
                <a:gd name="T15" fmla="*/ 480 h 516"/>
                <a:gd name="T16" fmla="*/ 0 w 358"/>
                <a:gd name="T17" fmla="*/ 35 h 516"/>
                <a:gd name="T18" fmla="*/ 11 w 358"/>
                <a:gd name="T19" fmla="*/ 11 h 516"/>
                <a:gd name="T20" fmla="*/ 11 w 358"/>
                <a:gd name="T21" fmla="*/ 11 h 516"/>
                <a:gd name="T22" fmla="*/ 11 w 358"/>
                <a:gd name="T23" fmla="*/ 11 h 516"/>
                <a:gd name="T24" fmla="*/ 11 w 358"/>
                <a:gd name="T25" fmla="*/ 11 h 516"/>
                <a:gd name="T26" fmla="*/ 36 w 358"/>
                <a:gd name="T27" fmla="*/ 0 h 516"/>
                <a:gd name="T28" fmla="*/ 323 w 358"/>
                <a:gd name="T29" fmla="*/ 0 h 516"/>
                <a:gd name="T30" fmla="*/ 348 w 358"/>
                <a:gd name="T31" fmla="*/ 11 h 516"/>
                <a:gd name="T32" fmla="*/ 358 w 358"/>
                <a:gd name="T33" fmla="*/ 35 h 516"/>
                <a:gd name="T34" fmla="*/ 346 w 358"/>
                <a:gd name="T35" fmla="*/ 480 h 516"/>
                <a:gd name="T36" fmla="*/ 346 w 358"/>
                <a:gd name="T37" fmla="*/ 35 h 516"/>
                <a:gd name="T38" fmla="*/ 339 w 358"/>
                <a:gd name="T39" fmla="*/ 19 h 516"/>
                <a:gd name="T40" fmla="*/ 323 w 358"/>
                <a:gd name="T41" fmla="*/ 12 h 516"/>
                <a:gd name="T42" fmla="*/ 36 w 358"/>
                <a:gd name="T43" fmla="*/ 12 h 516"/>
                <a:gd name="T44" fmla="*/ 19 w 358"/>
                <a:gd name="T45" fmla="*/ 19 h 516"/>
                <a:gd name="T46" fmla="*/ 19 w 358"/>
                <a:gd name="T47" fmla="*/ 19 h 516"/>
                <a:gd name="T48" fmla="*/ 12 w 358"/>
                <a:gd name="T49" fmla="*/ 35 h 516"/>
                <a:gd name="T50" fmla="*/ 12 w 358"/>
                <a:gd name="T51" fmla="*/ 480 h 516"/>
                <a:gd name="T52" fmla="*/ 19 w 358"/>
                <a:gd name="T53" fmla="*/ 497 h 516"/>
                <a:gd name="T54" fmla="*/ 36 w 358"/>
                <a:gd name="T55" fmla="*/ 504 h 516"/>
                <a:gd name="T56" fmla="*/ 323 w 358"/>
                <a:gd name="T57" fmla="*/ 504 h 516"/>
                <a:gd name="T58" fmla="*/ 339 w 358"/>
                <a:gd name="T59" fmla="*/ 497 h 516"/>
                <a:gd name="T60" fmla="*/ 339 w 358"/>
                <a:gd name="T61" fmla="*/ 497 h 516"/>
                <a:gd name="T62" fmla="*/ 346 w 358"/>
                <a:gd name="T63" fmla="*/ 480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58" h="516">
                  <a:moveTo>
                    <a:pt x="358" y="35"/>
                  </a:moveTo>
                  <a:cubicBezTo>
                    <a:pt x="358" y="480"/>
                    <a:pt x="358" y="480"/>
                    <a:pt x="358" y="480"/>
                  </a:cubicBezTo>
                  <a:cubicBezTo>
                    <a:pt x="358" y="490"/>
                    <a:pt x="354" y="499"/>
                    <a:pt x="348" y="505"/>
                  </a:cubicBezTo>
                  <a:cubicBezTo>
                    <a:pt x="348" y="505"/>
                    <a:pt x="348" y="505"/>
                    <a:pt x="348" y="505"/>
                  </a:cubicBezTo>
                  <a:cubicBezTo>
                    <a:pt x="341" y="512"/>
                    <a:pt x="333" y="516"/>
                    <a:pt x="323" y="516"/>
                  </a:cubicBezTo>
                  <a:cubicBezTo>
                    <a:pt x="36" y="516"/>
                    <a:pt x="36" y="516"/>
                    <a:pt x="36" y="516"/>
                  </a:cubicBezTo>
                  <a:cubicBezTo>
                    <a:pt x="26" y="516"/>
                    <a:pt x="17" y="512"/>
                    <a:pt x="11" y="505"/>
                  </a:cubicBezTo>
                  <a:cubicBezTo>
                    <a:pt x="4" y="499"/>
                    <a:pt x="0" y="490"/>
                    <a:pt x="0" y="48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26"/>
                    <a:pt x="4" y="17"/>
                    <a:pt x="11" y="11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17" y="4"/>
                    <a:pt x="26" y="0"/>
                    <a:pt x="36" y="0"/>
                  </a:cubicBezTo>
                  <a:cubicBezTo>
                    <a:pt x="323" y="0"/>
                    <a:pt x="323" y="0"/>
                    <a:pt x="323" y="0"/>
                  </a:cubicBezTo>
                  <a:cubicBezTo>
                    <a:pt x="333" y="0"/>
                    <a:pt x="341" y="4"/>
                    <a:pt x="348" y="11"/>
                  </a:cubicBezTo>
                  <a:cubicBezTo>
                    <a:pt x="354" y="17"/>
                    <a:pt x="358" y="26"/>
                    <a:pt x="358" y="35"/>
                  </a:cubicBezTo>
                  <a:close/>
                  <a:moveTo>
                    <a:pt x="346" y="480"/>
                  </a:moveTo>
                  <a:cubicBezTo>
                    <a:pt x="346" y="35"/>
                    <a:pt x="346" y="35"/>
                    <a:pt x="346" y="35"/>
                  </a:cubicBezTo>
                  <a:cubicBezTo>
                    <a:pt x="346" y="29"/>
                    <a:pt x="344" y="23"/>
                    <a:pt x="339" y="19"/>
                  </a:cubicBezTo>
                  <a:cubicBezTo>
                    <a:pt x="335" y="15"/>
                    <a:pt x="329" y="12"/>
                    <a:pt x="323" y="12"/>
                  </a:cubicBezTo>
                  <a:cubicBezTo>
                    <a:pt x="36" y="12"/>
                    <a:pt x="36" y="12"/>
                    <a:pt x="36" y="12"/>
                  </a:cubicBezTo>
                  <a:cubicBezTo>
                    <a:pt x="29" y="12"/>
                    <a:pt x="23" y="15"/>
                    <a:pt x="19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5" y="23"/>
                    <a:pt x="12" y="29"/>
                    <a:pt x="12" y="35"/>
                  </a:cubicBezTo>
                  <a:cubicBezTo>
                    <a:pt x="12" y="480"/>
                    <a:pt x="12" y="480"/>
                    <a:pt x="12" y="480"/>
                  </a:cubicBezTo>
                  <a:cubicBezTo>
                    <a:pt x="12" y="487"/>
                    <a:pt x="15" y="493"/>
                    <a:pt x="19" y="497"/>
                  </a:cubicBezTo>
                  <a:cubicBezTo>
                    <a:pt x="23" y="501"/>
                    <a:pt x="29" y="504"/>
                    <a:pt x="36" y="504"/>
                  </a:cubicBezTo>
                  <a:cubicBezTo>
                    <a:pt x="323" y="504"/>
                    <a:pt x="323" y="504"/>
                    <a:pt x="323" y="504"/>
                  </a:cubicBezTo>
                  <a:cubicBezTo>
                    <a:pt x="329" y="504"/>
                    <a:pt x="335" y="501"/>
                    <a:pt x="339" y="497"/>
                  </a:cubicBezTo>
                  <a:cubicBezTo>
                    <a:pt x="339" y="497"/>
                    <a:pt x="339" y="497"/>
                    <a:pt x="339" y="497"/>
                  </a:cubicBezTo>
                  <a:cubicBezTo>
                    <a:pt x="344" y="493"/>
                    <a:pt x="346" y="487"/>
                    <a:pt x="346" y="480"/>
                  </a:cubicBez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0" name="Freeform 7"/>
            <p:cNvSpPr/>
            <p:nvPr/>
          </p:nvSpPr>
          <p:spPr bwMode="auto">
            <a:xfrm>
              <a:off x="521" y="1904"/>
              <a:ext cx="394" cy="17"/>
            </a:xfrm>
            <a:custGeom>
              <a:avLst/>
              <a:gdLst>
                <a:gd name="T0" fmla="*/ 201 w 205"/>
                <a:gd name="T1" fmla="*/ 0 h 9"/>
                <a:gd name="T2" fmla="*/ 205 w 205"/>
                <a:gd name="T3" fmla="*/ 4 h 9"/>
                <a:gd name="T4" fmla="*/ 201 w 205"/>
                <a:gd name="T5" fmla="*/ 9 h 9"/>
                <a:gd name="T6" fmla="*/ 4 w 205"/>
                <a:gd name="T7" fmla="*/ 9 h 9"/>
                <a:gd name="T8" fmla="*/ 0 w 205"/>
                <a:gd name="T9" fmla="*/ 4 h 9"/>
                <a:gd name="T10" fmla="*/ 4 w 205"/>
                <a:gd name="T11" fmla="*/ 0 h 9"/>
                <a:gd name="T12" fmla="*/ 201 w 205"/>
                <a:gd name="T13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5" h="9">
                  <a:moveTo>
                    <a:pt x="201" y="0"/>
                  </a:moveTo>
                  <a:cubicBezTo>
                    <a:pt x="203" y="0"/>
                    <a:pt x="205" y="2"/>
                    <a:pt x="205" y="4"/>
                  </a:cubicBezTo>
                  <a:cubicBezTo>
                    <a:pt x="205" y="7"/>
                    <a:pt x="203" y="9"/>
                    <a:pt x="201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2" y="9"/>
                    <a:pt x="0" y="7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lnTo>
                    <a:pt x="201" y="0"/>
                  </a:ln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6" name="Freeform 8"/>
            <p:cNvSpPr/>
            <p:nvPr/>
          </p:nvSpPr>
          <p:spPr bwMode="auto">
            <a:xfrm>
              <a:off x="521" y="1812"/>
              <a:ext cx="394" cy="17"/>
            </a:xfrm>
            <a:custGeom>
              <a:avLst/>
              <a:gdLst>
                <a:gd name="T0" fmla="*/ 201 w 205"/>
                <a:gd name="T1" fmla="*/ 0 h 9"/>
                <a:gd name="T2" fmla="*/ 205 w 205"/>
                <a:gd name="T3" fmla="*/ 5 h 9"/>
                <a:gd name="T4" fmla="*/ 201 w 205"/>
                <a:gd name="T5" fmla="*/ 9 h 9"/>
                <a:gd name="T6" fmla="*/ 4 w 205"/>
                <a:gd name="T7" fmla="*/ 9 h 9"/>
                <a:gd name="T8" fmla="*/ 0 w 205"/>
                <a:gd name="T9" fmla="*/ 5 h 9"/>
                <a:gd name="T10" fmla="*/ 4 w 205"/>
                <a:gd name="T11" fmla="*/ 0 h 9"/>
                <a:gd name="T12" fmla="*/ 201 w 205"/>
                <a:gd name="T13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5" h="9">
                  <a:moveTo>
                    <a:pt x="201" y="0"/>
                  </a:moveTo>
                  <a:cubicBezTo>
                    <a:pt x="203" y="0"/>
                    <a:pt x="205" y="2"/>
                    <a:pt x="205" y="5"/>
                  </a:cubicBezTo>
                  <a:cubicBezTo>
                    <a:pt x="205" y="7"/>
                    <a:pt x="203" y="9"/>
                    <a:pt x="201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2" y="9"/>
                    <a:pt x="0" y="7"/>
                    <a:pt x="0" y="5"/>
                  </a:cubicBezTo>
                  <a:cubicBezTo>
                    <a:pt x="0" y="2"/>
                    <a:pt x="2" y="0"/>
                    <a:pt x="4" y="0"/>
                  </a:cubicBezTo>
                  <a:lnTo>
                    <a:pt x="201" y="0"/>
                  </a:ln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8" name="Freeform 9"/>
            <p:cNvSpPr/>
            <p:nvPr/>
          </p:nvSpPr>
          <p:spPr bwMode="auto">
            <a:xfrm>
              <a:off x="521" y="1722"/>
              <a:ext cx="394" cy="15"/>
            </a:xfrm>
            <a:custGeom>
              <a:avLst/>
              <a:gdLst>
                <a:gd name="T0" fmla="*/ 201 w 205"/>
                <a:gd name="T1" fmla="*/ 0 h 8"/>
                <a:gd name="T2" fmla="*/ 205 w 205"/>
                <a:gd name="T3" fmla="*/ 4 h 8"/>
                <a:gd name="T4" fmla="*/ 201 w 205"/>
                <a:gd name="T5" fmla="*/ 8 h 8"/>
                <a:gd name="T6" fmla="*/ 4 w 205"/>
                <a:gd name="T7" fmla="*/ 8 h 8"/>
                <a:gd name="T8" fmla="*/ 0 w 205"/>
                <a:gd name="T9" fmla="*/ 4 h 8"/>
                <a:gd name="T10" fmla="*/ 4 w 205"/>
                <a:gd name="T11" fmla="*/ 0 h 8"/>
                <a:gd name="T12" fmla="*/ 201 w 205"/>
                <a:gd name="T13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5" h="8">
                  <a:moveTo>
                    <a:pt x="201" y="0"/>
                  </a:moveTo>
                  <a:cubicBezTo>
                    <a:pt x="203" y="0"/>
                    <a:pt x="205" y="1"/>
                    <a:pt x="205" y="4"/>
                  </a:cubicBezTo>
                  <a:cubicBezTo>
                    <a:pt x="205" y="6"/>
                    <a:pt x="203" y="8"/>
                    <a:pt x="201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1"/>
                    <a:pt x="2" y="0"/>
                    <a:pt x="4" y="0"/>
                  </a:cubicBezTo>
                  <a:lnTo>
                    <a:pt x="201" y="0"/>
                  </a:ln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7" name="Freeform 10"/>
            <p:cNvSpPr>
              <a:spLocks noEditPoints="1"/>
            </p:cNvSpPr>
            <p:nvPr/>
          </p:nvSpPr>
          <p:spPr bwMode="auto">
            <a:xfrm>
              <a:off x="562" y="1431"/>
              <a:ext cx="320" cy="149"/>
            </a:xfrm>
            <a:custGeom>
              <a:avLst/>
              <a:gdLst>
                <a:gd name="T0" fmla="*/ 143 w 167"/>
                <a:gd name="T1" fmla="*/ 25 h 78"/>
                <a:gd name="T2" fmla="*/ 136 w 167"/>
                <a:gd name="T3" fmla="*/ 19 h 78"/>
                <a:gd name="T4" fmla="*/ 76 w 167"/>
                <a:gd name="T5" fmla="*/ 78 h 78"/>
                <a:gd name="T6" fmla="*/ 97 w 167"/>
                <a:gd name="T7" fmla="*/ 78 h 78"/>
                <a:gd name="T8" fmla="*/ 146 w 167"/>
                <a:gd name="T9" fmla="*/ 29 h 78"/>
                <a:gd name="T10" fmla="*/ 143 w 167"/>
                <a:gd name="T11" fmla="*/ 25 h 78"/>
                <a:gd name="T12" fmla="*/ 128 w 167"/>
                <a:gd name="T13" fmla="*/ 13 h 78"/>
                <a:gd name="T14" fmla="*/ 62 w 167"/>
                <a:gd name="T15" fmla="*/ 78 h 78"/>
                <a:gd name="T16" fmla="*/ 42 w 167"/>
                <a:gd name="T17" fmla="*/ 78 h 78"/>
                <a:gd name="T18" fmla="*/ 114 w 167"/>
                <a:gd name="T19" fmla="*/ 6 h 78"/>
                <a:gd name="T20" fmla="*/ 128 w 167"/>
                <a:gd name="T21" fmla="*/ 13 h 78"/>
                <a:gd name="T22" fmla="*/ 103 w 167"/>
                <a:gd name="T23" fmla="*/ 3 h 78"/>
                <a:gd name="T24" fmla="*/ 28 w 167"/>
                <a:gd name="T25" fmla="*/ 78 h 78"/>
                <a:gd name="T26" fmla="*/ 7 w 167"/>
                <a:gd name="T27" fmla="*/ 78 h 78"/>
                <a:gd name="T28" fmla="*/ 85 w 167"/>
                <a:gd name="T29" fmla="*/ 0 h 78"/>
                <a:gd name="T30" fmla="*/ 103 w 167"/>
                <a:gd name="T31" fmla="*/ 3 h 78"/>
                <a:gd name="T32" fmla="*/ 70 w 167"/>
                <a:gd name="T33" fmla="*/ 1 h 78"/>
                <a:gd name="T34" fmla="*/ 37 w 167"/>
                <a:gd name="T35" fmla="*/ 14 h 78"/>
                <a:gd name="T36" fmla="*/ 13 w 167"/>
                <a:gd name="T37" fmla="*/ 38 h 78"/>
                <a:gd name="T38" fmla="*/ 0 w 167"/>
                <a:gd name="T39" fmla="*/ 71 h 78"/>
                <a:gd name="T40" fmla="*/ 70 w 167"/>
                <a:gd name="T41" fmla="*/ 1 h 78"/>
                <a:gd name="T42" fmla="*/ 111 w 167"/>
                <a:gd name="T43" fmla="*/ 78 h 78"/>
                <a:gd name="T44" fmla="*/ 153 w 167"/>
                <a:gd name="T45" fmla="*/ 37 h 78"/>
                <a:gd name="T46" fmla="*/ 160 w 167"/>
                <a:gd name="T47" fmla="*/ 50 h 78"/>
                <a:gd name="T48" fmla="*/ 131 w 167"/>
                <a:gd name="T49" fmla="*/ 78 h 78"/>
                <a:gd name="T50" fmla="*/ 111 w 167"/>
                <a:gd name="T51" fmla="*/ 78 h 78"/>
                <a:gd name="T52" fmla="*/ 146 w 167"/>
                <a:gd name="T53" fmla="*/ 78 h 78"/>
                <a:gd name="T54" fmla="*/ 164 w 167"/>
                <a:gd name="T55" fmla="*/ 60 h 78"/>
                <a:gd name="T56" fmla="*/ 167 w 167"/>
                <a:gd name="T57" fmla="*/ 77 h 78"/>
                <a:gd name="T58" fmla="*/ 166 w 167"/>
                <a:gd name="T59" fmla="*/ 78 h 78"/>
                <a:gd name="T60" fmla="*/ 146 w 167"/>
                <a:gd name="T61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67" h="78">
                  <a:moveTo>
                    <a:pt x="143" y="25"/>
                  </a:moveTo>
                  <a:cubicBezTo>
                    <a:pt x="141" y="23"/>
                    <a:pt x="138" y="21"/>
                    <a:pt x="136" y="19"/>
                  </a:cubicBezTo>
                  <a:cubicBezTo>
                    <a:pt x="76" y="78"/>
                    <a:pt x="76" y="78"/>
                    <a:pt x="76" y="78"/>
                  </a:cubicBezTo>
                  <a:cubicBezTo>
                    <a:pt x="97" y="78"/>
                    <a:pt x="97" y="78"/>
                    <a:pt x="97" y="78"/>
                  </a:cubicBezTo>
                  <a:cubicBezTo>
                    <a:pt x="146" y="29"/>
                    <a:pt x="146" y="29"/>
                    <a:pt x="146" y="29"/>
                  </a:cubicBezTo>
                  <a:cubicBezTo>
                    <a:pt x="145" y="27"/>
                    <a:pt x="144" y="26"/>
                    <a:pt x="143" y="25"/>
                  </a:cubicBezTo>
                  <a:close/>
                  <a:moveTo>
                    <a:pt x="128" y="13"/>
                  </a:moveTo>
                  <a:cubicBezTo>
                    <a:pt x="62" y="78"/>
                    <a:pt x="62" y="78"/>
                    <a:pt x="62" y="78"/>
                  </a:cubicBezTo>
                  <a:cubicBezTo>
                    <a:pt x="42" y="78"/>
                    <a:pt x="42" y="78"/>
                    <a:pt x="42" y="78"/>
                  </a:cubicBezTo>
                  <a:cubicBezTo>
                    <a:pt x="114" y="6"/>
                    <a:pt x="114" y="6"/>
                    <a:pt x="114" y="6"/>
                  </a:cubicBezTo>
                  <a:cubicBezTo>
                    <a:pt x="119" y="8"/>
                    <a:pt x="123" y="10"/>
                    <a:pt x="128" y="13"/>
                  </a:cubicBezTo>
                  <a:close/>
                  <a:moveTo>
                    <a:pt x="103" y="3"/>
                  </a:moveTo>
                  <a:cubicBezTo>
                    <a:pt x="28" y="78"/>
                    <a:pt x="28" y="78"/>
                    <a:pt x="28" y="78"/>
                  </a:cubicBezTo>
                  <a:cubicBezTo>
                    <a:pt x="7" y="78"/>
                    <a:pt x="7" y="78"/>
                    <a:pt x="7" y="78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92" y="0"/>
                    <a:pt x="98" y="1"/>
                    <a:pt x="103" y="3"/>
                  </a:cubicBezTo>
                  <a:close/>
                  <a:moveTo>
                    <a:pt x="70" y="1"/>
                  </a:moveTo>
                  <a:cubicBezTo>
                    <a:pt x="58" y="3"/>
                    <a:pt x="47" y="8"/>
                    <a:pt x="37" y="14"/>
                  </a:cubicBezTo>
                  <a:cubicBezTo>
                    <a:pt x="13" y="38"/>
                    <a:pt x="13" y="38"/>
                    <a:pt x="13" y="38"/>
                  </a:cubicBezTo>
                  <a:cubicBezTo>
                    <a:pt x="7" y="48"/>
                    <a:pt x="2" y="59"/>
                    <a:pt x="0" y="71"/>
                  </a:cubicBezTo>
                  <a:cubicBezTo>
                    <a:pt x="70" y="1"/>
                    <a:pt x="70" y="1"/>
                    <a:pt x="70" y="1"/>
                  </a:cubicBezTo>
                  <a:close/>
                  <a:moveTo>
                    <a:pt x="111" y="78"/>
                  </a:moveTo>
                  <a:cubicBezTo>
                    <a:pt x="153" y="37"/>
                    <a:pt x="153" y="37"/>
                    <a:pt x="153" y="37"/>
                  </a:cubicBezTo>
                  <a:cubicBezTo>
                    <a:pt x="155" y="41"/>
                    <a:pt x="158" y="45"/>
                    <a:pt x="160" y="50"/>
                  </a:cubicBezTo>
                  <a:cubicBezTo>
                    <a:pt x="131" y="78"/>
                    <a:pt x="131" y="78"/>
                    <a:pt x="131" y="78"/>
                  </a:cubicBezTo>
                  <a:cubicBezTo>
                    <a:pt x="111" y="78"/>
                    <a:pt x="111" y="78"/>
                    <a:pt x="111" y="78"/>
                  </a:cubicBezTo>
                  <a:close/>
                  <a:moveTo>
                    <a:pt x="146" y="78"/>
                  </a:moveTo>
                  <a:cubicBezTo>
                    <a:pt x="164" y="60"/>
                    <a:pt x="164" y="60"/>
                    <a:pt x="164" y="60"/>
                  </a:cubicBezTo>
                  <a:cubicBezTo>
                    <a:pt x="165" y="66"/>
                    <a:pt x="166" y="71"/>
                    <a:pt x="167" y="77"/>
                  </a:cubicBezTo>
                  <a:cubicBezTo>
                    <a:pt x="166" y="78"/>
                    <a:pt x="166" y="78"/>
                    <a:pt x="166" y="78"/>
                  </a:cubicBezTo>
                  <a:lnTo>
                    <a:pt x="146" y="78"/>
                  </a:lnTo>
                  <a:close/>
                </a:path>
              </a:pathLst>
            </a:custGeom>
            <a:solidFill>
              <a:srgbClr val="40B4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9" name="Freeform 11"/>
            <p:cNvSpPr>
              <a:spLocks noEditPoints="1"/>
            </p:cNvSpPr>
            <p:nvPr/>
          </p:nvSpPr>
          <p:spPr bwMode="auto">
            <a:xfrm>
              <a:off x="627" y="1220"/>
              <a:ext cx="190" cy="190"/>
            </a:xfrm>
            <a:custGeom>
              <a:avLst/>
              <a:gdLst>
                <a:gd name="T0" fmla="*/ 84 w 99"/>
                <a:gd name="T1" fmla="*/ 14 h 99"/>
                <a:gd name="T2" fmla="*/ 81 w 99"/>
                <a:gd name="T3" fmla="*/ 11 h 99"/>
                <a:gd name="T4" fmla="*/ 11 w 99"/>
                <a:gd name="T5" fmla="*/ 81 h 99"/>
                <a:gd name="T6" fmla="*/ 14 w 99"/>
                <a:gd name="T7" fmla="*/ 84 h 99"/>
                <a:gd name="T8" fmla="*/ 22 w 99"/>
                <a:gd name="T9" fmla="*/ 91 h 99"/>
                <a:gd name="T10" fmla="*/ 91 w 99"/>
                <a:gd name="T11" fmla="*/ 22 h 99"/>
                <a:gd name="T12" fmla="*/ 84 w 99"/>
                <a:gd name="T13" fmla="*/ 14 h 99"/>
                <a:gd name="T14" fmla="*/ 73 w 99"/>
                <a:gd name="T15" fmla="*/ 6 h 99"/>
                <a:gd name="T16" fmla="*/ 6 w 99"/>
                <a:gd name="T17" fmla="*/ 73 h 99"/>
                <a:gd name="T18" fmla="*/ 1 w 99"/>
                <a:gd name="T19" fmla="*/ 57 h 99"/>
                <a:gd name="T20" fmla="*/ 57 w 99"/>
                <a:gd name="T21" fmla="*/ 1 h 99"/>
                <a:gd name="T22" fmla="*/ 73 w 99"/>
                <a:gd name="T23" fmla="*/ 6 h 99"/>
                <a:gd name="T24" fmla="*/ 43 w 99"/>
                <a:gd name="T25" fmla="*/ 0 h 99"/>
                <a:gd name="T26" fmla="*/ 0 w 99"/>
                <a:gd name="T27" fmla="*/ 43 h 99"/>
                <a:gd name="T28" fmla="*/ 14 w 99"/>
                <a:gd name="T29" fmla="*/ 14 h 99"/>
                <a:gd name="T30" fmla="*/ 43 w 99"/>
                <a:gd name="T31" fmla="*/ 0 h 99"/>
                <a:gd name="T32" fmla="*/ 32 w 99"/>
                <a:gd name="T33" fmla="*/ 95 h 99"/>
                <a:gd name="T34" fmla="*/ 95 w 99"/>
                <a:gd name="T35" fmla="*/ 32 h 99"/>
                <a:gd name="T36" fmla="*/ 99 w 99"/>
                <a:gd name="T37" fmla="*/ 49 h 99"/>
                <a:gd name="T38" fmla="*/ 49 w 99"/>
                <a:gd name="T39" fmla="*/ 99 h 99"/>
                <a:gd name="T40" fmla="*/ 32 w 99"/>
                <a:gd name="T41" fmla="*/ 95 h 99"/>
                <a:gd name="T42" fmla="*/ 66 w 99"/>
                <a:gd name="T43" fmla="*/ 96 h 99"/>
                <a:gd name="T44" fmla="*/ 96 w 99"/>
                <a:gd name="T45" fmla="*/ 66 h 99"/>
                <a:gd name="T46" fmla="*/ 84 w 99"/>
                <a:gd name="T47" fmla="*/ 84 h 99"/>
                <a:gd name="T48" fmla="*/ 84 w 99"/>
                <a:gd name="T49" fmla="*/ 84 h 99"/>
                <a:gd name="T50" fmla="*/ 66 w 99"/>
                <a:gd name="T51" fmla="*/ 96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9" h="99">
                  <a:moveTo>
                    <a:pt x="84" y="14"/>
                  </a:moveTo>
                  <a:cubicBezTo>
                    <a:pt x="83" y="13"/>
                    <a:pt x="82" y="12"/>
                    <a:pt x="81" y="11"/>
                  </a:cubicBezTo>
                  <a:cubicBezTo>
                    <a:pt x="11" y="81"/>
                    <a:pt x="11" y="81"/>
                    <a:pt x="11" y="81"/>
                  </a:cubicBezTo>
                  <a:cubicBezTo>
                    <a:pt x="12" y="82"/>
                    <a:pt x="13" y="83"/>
                    <a:pt x="14" y="84"/>
                  </a:cubicBezTo>
                  <a:cubicBezTo>
                    <a:pt x="17" y="87"/>
                    <a:pt x="19" y="89"/>
                    <a:pt x="22" y="91"/>
                  </a:cubicBezTo>
                  <a:cubicBezTo>
                    <a:pt x="91" y="22"/>
                    <a:pt x="91" y="22"/>
                    <a:pt x="91" y="22"/>
                  </a:cubicBezTo>
                  <a:cubicBezTo>
                    <a:pt x="89" y="19"/>
                    <a:pt x="87" y="17"/>
                    <a:pt x="84" y="14"/>
                  </a:cubicBezTo>
                  <a:close/>
                  <a:moveTo>
                    <a:pt x="73" y="6"/>
                  </a:moveTo>
                  <a:cubicBezTo>
                    <a:pt x="6" y="73"/>
                    <a:pt x="6" y="73"/>
                    <a:pt x="6" y="73"/>
                  </a:cubicBezTo>
                  <a:cubicBezTo>
                    <a:pt x="3" y="68"/>
                    <a:pt x="1" y="63"/>
                    <a:pt x="1" y="57"/>
                  </a:cubicBezTo>
                  <a:cubicBezTo>
                    <a:pt x="57" y="1"/>
                    <a:pt x="57" y="1"/>
                    <a:pt x="57" y="1"/>
                  </a:cubicBezTo>
                  <a:cubicBezTo>
                    <a:pt x="63" y="1"/>
                    <a:pt x="68" y="3"/>
                    <a:pt x="73" y="6"/>
                  </a:cubicBezTo>
                  <a:close/>
                  <a:moveTo>
                    <a:pt x="43" y="0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2" y="32"/>
                    <a:pt x="7" y="22"/>
                    <a:pt x="14" y="14"/>
                  </a:cubicBezTo>
                  <a:cubicBezTo>
                    <a:pt x="22" y="7"/>
                    <a:pt x="32" y="2"/>
                    <a:pt x="43" y="0"/>
                  </a:cubicBezTo>
                  <a:close/>
                  <a:moveTo>
                    <a:pt x="32" y="95"/>
                  </a:moveTo>
                  <a:cubicBezTo>
                    <a:pt x="95" y="32"/>
                    <a:pt x="95" y="32"/>
                    <a:pt x="95" y="32"/>
                  </a:cubicBezTo>
                  <a:cubicBezTo>
                    <a:pt x="97" y="37"/>
                    <a:pt x="99" y="43"/>
                    <a:pt x="99" y="49"/>
                  </a:cubicBezTo>
                  <a:cubicBezTo>
                    <a:pt x="49" y="99"/>
                    <a:pt x="49" y="99"/>
                    <a:pt x="49" y="99"/>
                  </a:cubicBezTo>
                  <a:cubicBezTo>
                    <a:pt x="43" y="99"/>
                    <a:pt x="37" y="97"/>
                    <a:pt x="32" y="95"/>
                  </a:cubicBezTo>
                  <a:close/>
                  <a:moveTo>
                    <a:pt x="66" y="96"/>
                  </a:moveTo>
                  <a:cubicBezTo>
                    <a:pt x="96" y="66"/>
                    <a:pt x="96" y="66"/>
                    <a:pt x="96" y="66"/>
                  </a:cubicBezTo>
                  <a:cubicBezTo>
                    <a:pt x="93" y="73"/>
                    <a:pt x="89" y="79"/>
                    <a:pt x="84" y="84"/>
                  </a:cubicBezTo>
                  <a:cubicBezTo>
                    <a:pt x="84" y="84"/>
                    <a:pt x="84" y="84"/>
                    <a:pt x="84" y="84"/>
                  </a:cubicBezTo>
                  <a:cubicBezTo>
                    <a:pt x="79" y="89"/>
                    <a:pt x="73" y="93"/>
                    <a:pt x="66" y="96"/>
                  </a:cubicBez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4" name="Freeform 12"/>
            <p:cNvSpPr>
              <a:spLocks noEditPoints="1"/>
            </p:cNvSpPr>
            <p:nvPr/>
          </p:nvSpPr>
          <p:spPr bwMode="auto">
            <a:xfrm>
              <a:off x="538" y="1410"/>
              <a:ext cx="367" cy="193"/>
            </a:xfrm>
            <a:custGeom>
              <a:avLst/>
              <a:gdLst>
                <a:gd name="T0" fmla="*/ 95 w 191"/>
                <a:gd name="T1" fmla="*/ 0 h 101"/>
                <a:gd name="T2" fmla="*/ 163 w 191"/>
                <a:gd name="T3" fmla="*/ 28 h 101"/>
                <a:gd name="T4" fmla="*/ 191 w 191"/>
                <a:gd name="T5" fmla="*/ 95 h 101"/>
                <a:gd name="T6" fmla="*/ 185 w 191"/>
                <a:gd name="T7" fmla="*/ 101 h 101"/>
                <a:gd name="T8" fmla="*/ 6 w 191"/>
                <a:gd name="T9" fmla="*/ 101 h 101"/>
                <a:gd name="T10" fmla="*/ 0 w 191"/>
                <a:gd name="T11" fmla="*/ 95 h 101"/>
                <a:gd name="T12" fmla="*/ 28 w 191"/>
                <a:gd name="T13" fmla="*/ 28 h 101"/>
                <a:gd name="T14" fmla="*/ 95 w 191"/>
                <a:gd name="T15" fmla="*/ 0 h 101"/>
                <a:gd name="T16" fmla="*/ 155 w 191"/>
                <a:gd name="T17" fmla="*/ 36 h 101"/>
                <a:gd name="T18" fmla="*/ 95 w 191"/>
                <a:gd name="T19" fmla="*/ 11 h 101"/>
                <a:gd name="T20" fmla="*/ 36 w 191"/>
                <a:gd name="T21" fmla="*/ 36 h 101"/>
                <a:gd name="T22" fmla="*/ 12 w 191"/>
                <a:gd name="T23" fmla="*/ 89 h 101"/>
                <a:gd name="T24" fmla="*/ 179 w 191"/>
                <a:gd name="T25" fmla="*/ 89 h 101"/>
                <a:gd name="T26" fmla="*/ 155 w 191"/>
                <a:gd name="T27" fmla="*/ 3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91" h="101">
                  <a:moveTo>
                    <a:pt x="95" y="0"/>
                  </a:moveTo>
                  <a:cubicBezTo>
                    <a:pt x="122" y="0"/>
                    <a:pt x="145" y="10"/>
                    <a:pt x="163" y="28"/>
                  </a:cubicBezTo>
                  <a:cubicBezTo>
                    <a:pt x="180" y="45"/>
                    <a:pt x="191" y="69"/>
                    <a:pt x="191" y="95"/>
                  </a:cubicBezTo>
                  <a:cubicBezTo>
                    <a:pt x="191" y="98"/>
                    <a:pt x="188" y="101"/>
                    <a:pt x="185" y="101"/>
                  </a:cubicBezTo>
                  <a:cubicBezTo>
                    <a:pt x="6" y="101"/>
                    <a:pt x="6" y="101"/>
                    <a:pt x="6" y="101"/>
                  </a:cubicBezTo>
                  <a:cubicBezTo>
                    <a:pt x="2" y="101"/>
                    <a:pt x="0" y="98"/>
                    <a:pt x="0" y="95"/>
                  </a:cubicBezTo>
                  <a:cubicBezTo>
                    <a:pt x="0" y="69"/>
                    <a:pt x="11" y="45"/>
                    <a:pt x="28" y="28"/>
                  </a:cubicBezTo>
                  <a:cubicBezTo>
                    <a:pt x="45" y="10"/>
                    <a:pt x="69" y="0"/>
                    <a:pt x="95" y="0"/>
                  </a:cubicBezTo>
                  <a:close/>
                  <a:moveTo>
                    <a:pt x="155" y="36"/>
                  </a:moveTo>
                  <a:cubicBezTo>
                    <a:pt x="139" y="21"/>
                    <a:pt x="118" y="11"/>
                    <a:pt x="95" y="11"/>
                  </a:cubicBezTo>
                  <a:cubicBezTo>
                    <a:pt x="72" y="11"/>
                    <a:pt x="51" y="21"/>
                    <a:pt x="36" y="36"/>
                  </a:cubicBezTo>
                  <a:cubicBezTo>
                    <a:pt x="22" y="50"/>
                    <a:pt x="13" y="68"/>
                    <a:pt x="12" y="89"/>
                  </a:cubicBezTo>
                  <a:cubicBezTo>
                    <a:pt x="179" y="89"/>
                    <a:pt x="179" y="89"/>
                    <a:pt x="179" y="89"/>
                  </a:cubicBezTo>
                  <a:cubicBezTo>
                    <a:pt x="178" y="68"/>
                    <a:pt x="169" y="50"/>
                    <a:pt x="155" y="36"/>
                  </a:cubicBez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5" name="Freeform 13"/>
            <p:cNvSpPr>
              <a:spLocks noEditPoints="1"/>
            </p:cNvSpPr>
            <p:nvPr/>
          </p:nvSpPr>
          <p:spPr bwMode="auto">
            <a:xfrm>
              <a:off x="604" y="1197"/>
              <a:ext cx="234" cy="234"/>
            </a:xfrm>
            <a:custGeom>
              <a:avLst/>
              <a:gdLst>
                <a:gd name="T0" fmla="*/ 61 w 122"/>
                <a:gd name="T1" fmla="*/ 0 h 122"/>
                <a:gd name="T2" fmla="*/ 104 w 122"/>
                <a:gd name="T3" fmla="*/ 18 h 122"/>
                <a:gd name="T4" fmla="*/ 122 w 122"/>
                <a:gd name="T5" fmla="*/ 61 h 122"/>
                <a:gd name="T6" fmla="*/ 104 w 122"/>
                <a:gd name="T7" fmla="*/ 104 h 122"/>
                <a:gd name="T8" fmla="*/ 104 w 122"/>
                <a:gd name="T9" fmla="*/ 104 h 122"/>
                <a:gd name="T10" fmla="*/ 104 w 122"/>
                <a:gd name="T11" fmla="*/ 104 h 122"/>
                <a:gd name="T12" fmla="*/ 61 w 122"/>
                <a:gd name="T13" fmla="*/ 122 h 122"/>
                <a:gd name="T14" fmla="*/ 18 w 122"/>
                <a:gd name="T15" fmla="*/ 104 h 122"/>
                <a:gd name="T16" fmla="*/ 0 w 122"/>
                <a:gd name="T17" fmla="*/ 61 h 122"/>
                <a:gd name="T18" fmla="*/ 18 w 122"/>
                <a:gd name="T19" fmla="*/ 18 h 122"/>
                <a:gd name="T20" fmla="*/ 61 w 122"/>
                <a:gd name="T21" fmla="*/ 0 h 122"/>
                <a:gd name="T22" fmla="*/ 96 w 122"/>
                <a:gd name="T23" fmla="*/ 26 h 122"/>
                <a:gd name="T24" fmla="*/ 61 w 122"/>
                <a:gd name="T25" fmla="*/ 12 h 122"/>
                <a:gd name="T26" fmla="*/ 26 w 122"/>
                <a:gd name="T27" fmla="*/ 26 h 122"/>
                <a:gd name="T28" fmla="*/ 12 w 122"/>
                <a:gd name="T29" fmla="*/ 61 h 122"/>
                <a:gd name="T30" fmla="*/ 26 w 122"/>
                <a:gd name="T31" fmla="*/ 96 h 122"/>
                <a:gd name="T32" fmla="*/ 61 w 122"/>
                <a:gd name="T33" fmla="*/ 111 h 122"/>
                <a:gd name="T34" fmla="*/ 96 w 122"/>
                <a:gd name="T35" fmla="*/ 96 h 122"/>
                <a:gd name="T36" fmla="*/ 96 w 122"/>
                <a:gd name="T37" fmla="*/ 96 h 122"/>
                <a:gd name="T38" fmla="*/ 111 w 122"/>
                <a:gd name="T39" fmla="*/ 61 h 122"/>
                <a:gd name="T40" fmla="*/ 96 w 122"/>
                <a:gd name="T41" fmla="*/ 26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2" h="122">
                  <a:moveTo>
                    <a:pt x="61" y="0"/>
                  </a:moveTo>
                  <a:cubicBezTo>
                    <a:pt x="78" y="0"/>
                    <a:pt x="93" y="7"/>
                    <a:pt x="104" y="18"/>
                  </a:cubicBezTo>
                  <a:cubicBezTo>
                    <a:pt x="115" y="29"/>
                    <a:pt x="122" y="44"/>
                    <a:pt x="122" y="61"/>
                  </a:cubicBezTo>
                  <a:cubicBezTo>
                    <a:pt x="122" y="78"/>
                    <a:pt x="115" y="93"/>
                    <a:pt x="104" y="104"/>
                  </a:cubicBezTo>
                  <a:cubicBezTo>
                    <a:pt x="104" y="104"/>
                    <a:pt x="104" y="104"/>
                    <a:pt x="104" y="104"/>
                  </a:cubicBezTo>
                  <a:cubicBezTo>
                    <a:pt x="104" y="104"/>
                    <a:pt x="104" y="104"/>
                    <a:pt x="104" y="104"/>
                  </a:cubicBezTo>
                  <a:cubicBezTo>
                    <a:pt x="93" y="115"/>
                    <a:pt x="78" y="122"/>
                    <a:pt x="61" y="122"/>
                  </a:cubicBezTo>
                  <a:cubicBezTo>
                    <a:pt x="44" y="122"/>
                    <a:pt x="29" y="115"/>
                    <a:pt x="18" y="104"/>
                  </a:cubicBezTo>
                  <a:cubicBezTo>
                    <a:pt x="7" y="93"/>
                    <a:pt x="0" y="78"/>
                    <a:pt x="0" y="61"/>
                  </a:cubicBezTo>
                  <a:cubicBezTo>
                    <a:pt x="0" y="44"/>
                    <a:pt x="7" y="29"/>
                    <a:pt x="18" y="18"/>
                  </a:cubicBezTo>
                  <a:cubicBezTo>
                    <a:pt x="29" y="7"/>
                    <a:pt x="44" y="0"/>
                    <a:pt x="61" y="0"/>
                  </a:cubicBezTo>
                  <a:close/>
                  <a:moveTo>
                    <a:pt x="96" y="26"/>
                  </a:moveTo>
                  <a:cubicBezTo>
                    <a:pt x="87" y="17"/>
                    <a:pt x="75" y="12"/>
                    <a:pt x="61" y="12"/>
                  </a:cubicBezTo>
                  <a:cubicBezTo>
                    <a:pt x="48" y="12"/>
                    <a:pt x="35" y="17"/>
                    <a:pt x="26" y="26"/>
                  </a:cubicBezTo>
                  <a:cubicBezTo>
                    <a:pt x="17" y="35"/>
                    <a:pt x="12" y="48"/>
                    <a:pt x="12" y="61"/>
                  </a:cubicBezTo>
                  <a:cubicBezTo>
                    <a:pt x="12" y="75"/>
                    <a:pt x="17" y="87"/>
                    <a:pt x="26" y="96"/>
                  </a:cubicBezTo>
                  <a:cubicBezTo>
                    <a:pt x="35" y="105"/>
                    <a:pt x="48" y="111"/>
                    <a:pt x="61" y="111"/>
                  </a:cubicBezTo>
                  <a:cubicBezTo>
                    <a:pt x="75" y="111"/>
                    <a:pt x="87" y="105"/>
                    <a:pt x="96" y="96"/>
                  </a:cubicBezTo>
                  <a:cubicBezTo>
                    <a:pt x="96" y="96"/>
                    <a:pt x="96" y="96"/>
                    <a:pt x="96" y="96"/>
                  </a:cubicBezTo>
                  <a:cubicBezTo>
                    <a:pt x="105" y="87"/>
                    <a:pt x="111" y="75"/>
                    <a:pt x="111" y="61"/>
                  </a:cubicBezTo>
                  <a:cubicBezTo>
                    <a:pt x="111" y="48"/>
                    <a:pt x="105" y="35"/>
                    <a:pt x="96" y="26"/>
                  </a:cubicBez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46" name="그룹 10"/>
          <p:cNvGrpSpPr/>
          <p:nvPr/>
        </p:nvGrpSpPr>
        <p:grpSpPr>
          <a:xfrm>
            <a:off x="899770" y="2867772"/>
            <a:ext cx="5066643" cy="232259"/>
            <a:chOff x="-304902" y="5954171"/>
            <a:chExt cx="5573307" cy="232259"/>
          </a:xfrm>
        </p:grpSpPr>
        <p:cxnSp>
          <p:nvCxnSpPr>
            <p:cNvPr id="147" name="직선 연결선 50"/>
            <p:cNvCxnSpPr/>
            <p:nvPr/>
          </p:nvCxnSpPr>
          <p:spPr>
            <a:xfrm>
              <a:off x="1398649" y="5954171"/>
              <a:ext cx="3698284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직선 연결선 67"/>
            <p:cNvCxnSpPr/>
            <p:nvPr/>
          </p:nvCxnSpPr>
          <p:spPr>
            <a:xfrm>
              <a:off x="5079898" y="6101763"/>
              <a:ext cx="188507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직선 연결선 68"/>
            <p:cNvCxnSpPr/>
            <p:nvPr/>
          </p:nvCxnSpPr>
          <p:spPr>
            <a:xfrm>
              <a:off x="844124" y="5954171"/>
              <a:ext cx="219783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직선 연결선 69"/>
            <p:cNvCxnSpPr/>
            <p:nvPr/>
          </p:nvCxnSpPr>
          <p:spPr>
            <a:xfrm>
              <a:off x="3335765" y="6101763"/>
              <a:ext cx="939902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직선 연결선 70"/>
            <p:cNvCxnSpPr/>
            <p:nvPr/>
          </p:nvCxnSpPr>
          <p:spPr>
            <a:xfrm>
              <a:off x="50698" y="6101763"/>
              <a:ext cx="1532569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직선 연결선 71"/>
            <p:cNvCxnSpPr/>
            <p:nvPr/>
          </p:nvCxnSpPr>
          <p:spPr>
            <a:xfrm>
              <a:off x="-304902" y="6101763"/>
              <a:ext cx="188507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직선 연결선 72"/>
            <p:cNvCxnSpPr/>
            <p:nvPr/>
          </p:nvCxnSpPr>
          <p:spPr>
            <a:xfrm>
              <a:off x="712334" y="6186430"/>
              <a:ext cx="786451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직선 연결선 73"/>
            <p:cNvCxnSpPr/>
            <p:nvPr/>
          </p:nvCxnSpPr>
          <p:spPr>
            <a:xfrm>
              <a:off x="4275754" y="6186430"/>
              <a:ext cx="155595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5" name="그룹 10"/>
          <p:cNvGrpSpPr/>
          <p:nvPr/>
        </p:nvGrpSpPr>
        <p:grpSpPr>
          <a:xfrm>
            <a:off x="3177655" y="4843878"/>
            <a:ext cx="5066643" cy="232259"/>
            <a:chOff x="-304902" y="5954171"/>
            <a:chExt cx="5573307" cy="232259"/>
          </a:xfrm>
        </p:grpSpPr>
        <p:cxnSp>
          <p:nvCxnSpPr>
            <p:cNvPr id="156" name="직선 연결선 50"/>
            <p:cNvCxnSpPr/>
            <p:nvPr/>
          </p:nvCxnSpPr>
          <p:spPr>
            <a:xfrm>
              <a:off x="1398649" y="5954171"/>
              <a:ext cx="3698284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직선 연결선 67"/>
            <p:cNvCxnSpPr/>
            <p:nvPr/>
          </p:nvCxnSpPr>
          <p:spPr>
            <a:xfrm>
              <a:off x="5079898" y="6101763"/>
              <a:ext cx="188507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직선 연결선 68"/>
            <p:cNvCxnSpPr/>
            <p:nvPr/>
          </p:nvCxnSpPr>
          <p:spPr>
            <a:xfrm>
              <a:off x="844124" y="5954171"/>
              <a:ext cx="219783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직선 연결선 69"/>
            <p:cNvCxnSpPr/>
            <p:nvPr/>
          </p:nvCxnSpPr>
          <p:spPr>
            <a:xfrm>
              <a:off x="3335765" y="6101763"/>
              <a:ext cx="939902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직선 연결선 70"/>
            <p:cNvCxnSpPr/>
            <p:nvPr/>
          </p:nvCxnSpPr>
          <p:spPr>
            <a:xfrm>
              <a:off x="50698" y="6101763"/>
              <a:ext cx="1532569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직선 연결선 71"/>
            <p:cNvCxnSpPr/>
            <p:nvPr/>
          </p:nvCxnSpPr>
          <p:spPr>
            <a:xfrm>
              <a:off x="-304902" y="6101763"/>
              <a:ext cx="188507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직선 연결선 72"/>
            <p:cNvCxnSpPr/>
            <p:nvPr/>
          </p:nvCxnSpPr>
          <p:spPr>
            <a:xfrm>
              <a:off x="712334" y="6186430"/>
              <a:ext cx="786451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직선 연결선 73"/>
            <p:cNvCxnSpPr/>
            <p:nvPr/>
          </p:nvCxnSpPr>
          <p:spPr>
            <a:xfrm>
              <a:off x="4275754" y="6186430"/>
              <a:ext cx="155595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文本框 5"/>
          <p:cNvSpPr txBox="1">
            <a:spLocks noChangeArrowheads="1"/>
          </p:cNvSpPr>
          <p:nvPr/>
        </p:nvSpPr>
        <p:spPr bwMode="auto">
          <a:xfrm>
            <a:off x="323850" y="275621"/>
            <a:ext cx="172996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600">
                <a:solidFill>
                  <a:schemeClr val="accent1"/>
                </a:solidFill>
                <a:latin typeface="方正兰亭黑_GBK"/>
                <a:ea typeface="方正兰亭黑_GBK"/>
              </a:rPr>
              <a:t>01.</a:t>
            </a:r>
            <a:r>
              <a:rPr lang="zh-CN" altLang="en-US" sz="1600">
                <a:solidFill>
                  <a:schemeClr val="accent1"/>
                </a:solidFill>
                <a:latin typeface="方正兰亭黑_GBK"/>
                <a:ea typeface="方正兰亭黑_GBK"/>
              </a:rPr>
              <a:t>公司企业介绍</a:t>
            </a:r>
          </a:p>
        </p:txBody>
      </p:sp>
      <p:sp>
        <p:nvSpPr>
          <p:cNvPr id="109" name="文本框 6"/>
          <p:cNvSpPr txBox="1">
            <a:spLocks noChangeArrowheads="1"/>
          </p:cNvSpPr>
          <p:nvPr/>
        </p:nvSpPr>
        <p:spPr bwMode="auto">
          <a:xfrm>
            <a:off x="323850" y="523935"/>
            <a:ext cx="5423114" cy="552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05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方正兰亭黑_GBK"/>
              </a:rPr>
              <a:t>Lorem ipsum dolor sit amet, consectetur adipiscing elit. Donec luctus nibh sit amet sem vulputate venenatis bibendum orci pulvinar</a:t>
            </a:r>
          </a:p>
        </p:txBody>
      </p:sp>
      <p:cxnSp>
        <p:nvCxnSpPr>
          <p:cNvPr id="11" name="직선 연결선 270"/>
          <p:cNvCxnSpPr/>
          <p:nvPr/>
        </p:nvCxnSpPr>
        <p:spPr>
          <a:xfrm>
            <a:off x="7811844" y="842290"/>
            <a:ext cx="1152894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12" name="직선 연결선 295"/>
          <p:cNvCxnSpPr/>
          <p:nvPr/>
        </p:nvCxnSpPr>
        <p:spPr>
          <a:xfrm>
            <a:off x="7968018" y="923418"/>
            <a:ext cx="128753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13" name="직선 연결선 296"/>
          <p:cNvCxnSpPr/>
          <p:nvPr/>
        </p:nvCxnSpPr>
        <p:spPr>
          <a:xfrm>
            <a:off x="7488533" y="1072425"/>
            <a:ext cx="404084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14" name="직선 연결선 309"/>
          <p:cNvCxnSpPr/>
          <p:nvPr/>
        </p:nvCxnSpPr>
        <p:spPr>
          <a:xfrm>
            <a:off x="8913637" y="923418"/>
            <a:ext cx="128753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grpSp>
        <p:nvGrpSpPr>
          <p:cNvPr id="15" name="Group 4"/>
          <p:cNvGrpSpPr>
            <a:grpSpLocks noChangeAspect="1"/>
          </p:cNvGrpSpPr>
          <p:nvPr/>
        </p:nvGrpSpPr>
        <p:grpSpPr bwMode="auto">
          <a:xfrm>
            <a:off x="8096771" y="294320"/>
            <a:ext cx="610584" cy="547970"/>
            <a:chOff x="416" y="787"/>
            <a:chExt cx="1492" cy="1339"/>
          </a:xfrm>
        </p:grpSpPr>
        <p:sp>
          <p:nvSpPr>
            <p:cNvPr id="16" name="Freeform 5"/>
            <p:cNvSpPr>
              <a:spLocks noEditPoints="1"/>
            </p:cNvSpPr>
            <p:nvPr/>
          </p:nvSpPr>
          <p:spPr bwMode="auto">
            <a:xfrm>
              <a:off x="449" y="2024"/>
              <a:ext cx="1426" cy="69"/>
            </a:xfrm>
            <a:custGeom>
              <a:avLst/>
              <a:gdLst>
                <a:gd name="T0" fmla="*/ 1421 w 1426"/>
                <a:gd name="T1" fmla="*/ 0 h 69"/>
                <a:gd name="T2" fmla="*/ 1410 w 1426"/>
                <a:gd name="T3" fmla="*/ 69 h 69"/>
                <a:gd name="T4" fmla="*/ 1426 w 1426"/>
                <a:gd name="T5" fmla="*/ 0 h 69"/>
                <a:gd name="T6" fmla="*/ 1381 w 1426"/>
                <a:gd name="T7" fmla="*/ 0 h 69"/>
                <a:gd name="T8" fmla="*/ 1253 w 1426"/>
                <a:gd name="T9" fmla="*/ 69 h 69"/>
                <a:gd name="T10" fmla="*/ 1381 w 1426"/>
                <a:gd name="T11" fmla="*/ 0 h 69"/>
                <a:gd name="T12" fmla="*/ 1281 w 1426"/>
                <a:gd name="T13" fmla="*/ 0 h 69"/>
                <a:gd name="T14" fmla="*/ 1153 w 1426"/>
                <a:gd name="T15" fmla="*/ 69 h 69"/>
                <a:gd name="T16" fmla="*/ 1281 w 1426"/>
                <a:gd name="T17" fmla="*/ 0 h 69"/>
                <a:gd name="T18" fmla="*/ 1182 w 1426"/>
                <a:gd name="T19" fmla="*/ 0 h 69"/>
                <a:gd name="T20" fmla="*/ 1054 w 1426"/>
                <a:gd name="T21" fmla="*/ 69 h 69"/>
                <a:gd name="T22" fmla="*/ 1182 w 1426"/>
                <a:gd name="T23" fmla="*/ 0 h 69"/>
                <a:gd name="T24" fmla="*/ 1082 w 1426"/>
                <a:gd name="T25" fmla="*/ 0 h 69"/>
                <a:gd name="T26" fmla="*/ 954 w 1426"/>
                <a:gd name="T27" fmla="*/ 69 h 69"/>
                <a:gd name="T28" fmla="*/ 1082 w 1426"/>
                <a:gd name="T29" fmla="*/ 0 h 69"/>
                <a:gd name="T30" fmla="*/ 982 w 1426"/>
                <a:gd name="T31" fmla="*/ 0 h 69"/>
                <a:gd name="T32" fmla="*/ 857 w 1426"/>
                <a:gd name="T33" fmla="*/ 69 h 69"/>
                <a:gd name="T34" fmla="*/ 982 w 1426"/>
                <a:gd name="T35" fmla="*/ 0 h 69"/>
                <a:gd name="T36" fmla="*/ 883 w 1426"/>
                <a:gd name="T37" fmla="*/ 0 h 69"/>
                <a:gd name="T38" fmla="*/ 757 w 1426"/>
                <a:gd name="T39" fmla="*/ 69 h 69"/>
                <a:gd name="T40" fmla="*/ 883 w 1426"/>
                <a:gd name="T41" fmla="*/ 0 h 69"/>
                <a:gd name="T42" fmla="*/ 783 w 1426"/>
                <a:gd name="T43" fmla="*/ 0 h 69"/>
                <a:gd name="T44" fmla="*/ 657 w 1426"/>
                <a:gd name="T45" fmla="*/ 69 h 69"/>
                <a:gd name="T46" fmla="*/ 783 w 1426"/>
                <a:gd name="T47" fmla="*/ 0 h 69"/>
                <a:gd name="T48" fmla="*/ 686 w 1426"/>
                <a:gd name="T49" fmla="*/ 0 h 69"/>
                <a:gd name="T50" fmla="*/ 558 w 1426"/>
                <a:gd name="T51" fmla="*/ 69 h 69"/>
                <a:gd name="T52" fmla="*/ 686 w 1426"/>
                <a:gd name="T53" fmla="*/ 0 h 69"/>
                <a:gd name="T54" fmla="*/ 586 w 1426"/>
                <a:gd name="T55" fmla="*/ 0 h 69"/>
                <a:gd name="T56" fmla="*/ 458 w 1426"/>
                <a:gd name="T57" fmla="*/ 69 h 69"/>
                <a:gd name="T58" fmla="*/ 586 w 1426"/>
                <a:gd name="T59" fmla="*/ 0 h 69"/>
                <a:gd name="T60" fmla="*/ 486 w 1426"/>
                <a:gd name="T61" fmla="*/ 0 h 69"/>
                <a:gd name="T62" fmla="*/ 358 w 1426"/>
                <a:gd name="T63" fmla="*/ 69 h 69"/>
                <a:gd name="T64" fmla="*/ 486 w 1426"/>
                <a:gd name="T65" fmla="*/ 0 h 69"/>
                <a:gd name="T66" fmla="*/ 387 w 1426"/>
                <a:gd name="T67" fmla="*/ 0 h 69"/>
                <a:gd name="T68" fmla="*/ 259 w 1426"/>
                <a:gd name="T69" fmla="*/ 69 h 69"/>
                <a:gd name="T70" fmla="*/ 387 w 1426"/>
                <a:gd name="T71" fmla="*/ 0 h 69"/>
                <a:gd name="T72" fmla="*/ 287 w 1426"/>
                <a:gd name="T73" fmla="*/ 0 h 69"/>
                <a:gd name="T74" fmla="*/ 159 w 1426"/>
                <a:gd name="T75" fmla="*/ 69 h 69"/>
                <a:gd name="T76" fmla="*/ 287 w 1426"/>
                <a:gd name="T77" fmla="*/ 0 h 69"/>
                <a:gd name="T78" fmla="*/ 187 w 1426"/>
                <a:gd name="T79" fmla="*/ 0 h 69"/>
                <a:gd name="T80" fmla="*/ 62 w 1426"/>
                <a:gd name="T81" fmla="*/ 69 h 69"/>
                <a:gd name="T82" fmla="*/ 187 w 1426"/>
                <a:gd name="T83" fmla="*/ 0 h 69"/>
                <a:gd name="T84" fmla="*/ 88 w 1426"/>
                <a:gd name="T85" fmla="*/ 0 h 69"/>
                <a:gd name="T86" fmla="*/ 0 w 1426"/>
                <a:gd name="T87" fmla="*/ 31 h 69"/>
                <a:gd name="T88" fmla="*/ 19 w 1426"/>
                <a:gd name="T89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26" h="69">
                  <a:moveTo>
                    <a:pt x="1426" y="0"/>
                  </a:moveTo>
                  <a:lnTo>
                    <a:pt x="1421" y="0"/>
                  </a:lnTo>
                  <a:lnTo>
                    <a:pt x="1353" y="69"/>
                  </a:lnTo>
                  <a:lnTo>
                    <a:pt x="1410" y="69"/>
                  </a:lnTo>
                  <a:lnTo>
                    <a:pt x="1426" y="55"/>
                  </a:lnTo>
                  <a:lnTo>
                    <a:pt x="1426" y="0"/>
                  </a:lnTo>
                  <a:lnTo>
                    <a:pt x="1426" y="0"/>
                  </a:lnTo>
                  <a:close/>
                  <a:moveTo>
                    <a:pt x="1381" y="0"/>
                  </a:moveTo>
                  <a:lnTo>
                    <a:pt x="1312" y="69"/>
                  </a:lnTo>
                  <a:lnTo>
                    <a:pt x="1253" y="69"/>
                  </a:lnTo>
                  <a:lnTo>
                    <a:pt x="1322" y="0"/>
                  </a:lnTo>
                  <a:lnTo>
                    <a:pt x="1381" y="0"/>
                  </a:lnTo>
                  <a:lnTo>
                    <a:pt x="1381" y="0"/>
                  </a:lnTo>
                  <a:close/>
                  <a:moveTo>
                    <a:pt x="1281" y="0"/>
                  </a:moveTo>
                  <a:lnTo>
                    <a:pt x="1222" y="0"/>
                  </a:lnTo>
                  <a:lnTo>
                    <a:pt x="1153" y="69"/>
                  </a:lnTo>
                  <a:lnTo>
                    <a:pt x="1213" y="69"/>
                  </a:lnTo>
                  <a:lnTo>
                    <a:pt x="1281" y="0"/>
                  </a:lnTo>
                  <a:lnTo>
                    <a:pt x="1281" y="0"/>
                  </a:lnTo>
                  <a:close/>
                  <a:moveTo>
                    <a:pt x="1182" y="0"/>
                  </a:moveTo>
                  <a:lnTo>
                    <a:pt x="1113" y="69"/>
                  </a:lnTo>
                  <a:lnTo>
                    <a:pt x="1054" y="69"/>
                  </a:lnTo>
                  <a:lnTo>
                    <a:pt x="1122" y="0"/>
                  </a:lnTo>
                  <a:lnTo>
                    <a:pt x="1182" y="0"/>
                  </a:lnTo>
                  <a:lnTo>
                    <a:pt x="1182" y="0"/>
                  </a:lnTo>
                  <a:close/>
                  <a:moveTo>
                    <a:pt x="1082" y="0"/>
                  </a:moveTo>
                  <a:lnTo>
                    <a:pt x="1023" y="0"/>
                  </a:lnTo>
                  <a:lnTo>
                    <a:pt x="954" y="69"/>
                  </a:lnTo>
                  <a:lnTo>
                    <a:pt x="1013" y="69"/>
                  </a:lnTo>
                  <a:lnTo>
                    <a:pt x="1082" y="0"/>
                  </a:lnTo>
                  <a:lnTo>
                    <a:pt x="1082" y="0"/>
                  </a:lnTo>
                  <a:close/>
                  <a:moveTo>
                    <a:pt x="982" y="0"/>
                  </a:moveTo>
                  <a:lnTo>
                    <a:pt x="914" y="69"/>
                  </a:lnTo>
                  <a:lnTo>
                    <a:pt x="857" y="69"/>
                  </a:lnTo>
                  <a:lnTo>
                    <a:pt x="923" y="0"/>
                  </a:lnTo>
                  <a:lnTo>
                    <a:pt x="982" y="0"/>
                  </a:lnTo>
                  <a:lnTo>
                    <a:pt x="982" y="0"/>
                  </a:lnTo>
                  <a:close/>
                  <a:moveTo>
                    <a:pt x="883" y="0"/>
                  </a:moveTo>
                  <a:lnTo>
                    <a:pt x="826" y="0"/>
                  </a:lnTo>
                  <a:lnTo>
                    <a:pt x="757" y="69"/>
                  </a:lnTo>
                  <a:lnTo>
                    <a:pt x="814" y="69"/>
                  </a:lnTo>
                  <a:lnTo>
                    <a:pt x="883" y="0"/>
                  </a:lnTo>
                  <a:lnTo>
                    <a:pt x="883" y="0"/>
                  </a:lnTo>
                  <a:close/>
                  <a:moveTo>
                    <a:pt x="783" y="0"/>
                  </a:moveTo>
                  <a:lnTo>
                    <a:pt x="714" y="69"/>
                  </a:lnTo>
                  <a:lnTo>
                    <a:pt x="657" y="69"/>
                  </a:lnTo>
                  <a:lnTo>
                    <a:pt x="726" y="0"/>
                  </a:lnTo>
                  <a:lnTo>
                    <a:pt x="783" y="0"/>
                  </a:lnTo>
                  <a:lnTo>
                    <a:pt x="783" y="0"/>
                  </a:lnTo>
                  <a:close/>
                  <a:moveTo>
                    <a:pt x="686" y="0"/>
                  </a:moveTo>
                  <a:lnTo>
                    <a:pt x="626" y="0"/>
                  </a:lnTo>
                  <a:lnTo>
                    <a:pt x="558" y="69"/>
                  </a:lnTo>
                  <a:lnTo>
                    <a:pt x="617" y="69"/>
                  </a:lnTo>
                  <a:lnTo>
                    <a:pt x="686" y="0"/>
                  </a:lnTo>
                  <a:lnTo>
                    <a:pt x="686" y="0"/>
                  </a:lnTo>
                  <a:close/>
                  <a:moveTo>
                    <a:pt x="586" y="0"/>
                  </a:moveTo>
                  <a:lnTo>
                    <a:pt x="517" y="69"/>
                  </a:lnTo>
                  <a:lnTo>
                    <a:pt x="458" y="69"/>
                  </a:lnTo>
                  <a:lnTo>
                    <a:pt x="527" y="0"/>
                  </a:lnTo>
                  <a:lnTo>
                    <a:pt x="586" y="0"/>
                  </a:lnTo>
                  <a:lnTo>
                    <a:pt x="586" y="0"/>
                  </a:lnTo>
                  <a:close/>
                  <a:moveTo>
                    <a:pt x="486" y="0"/>
                  </a:moveTo>
                  <a:lnTo>
                    <a:pt x="427" y="0"/>
                  </a:lnTo>
                  <a:lnTo>
                    <a:pt x="358" y="69"/>
                  </a:lnTo>
                  <a:lnTo>
                    <a:pt x="418" y="69"/>
                  </a:lnTo>
                  <a:lnTo>
                    <a:pt x="486" y="0"/>
                  </a:lnTo>
                  <a:lnTo>
                    <a:pt x="486" y="0"/>
                  </a:lnTo>
                  <a:close/>
                  <a:moveTo>
                    <a:pt x="387" y="0"/>
                  </a:moveTo>
                  <a:lnTo>
                    <a:pt x="318" y="69"/>
                  </a:lnTo>
                  <a:lnTo>
                    <a:pt x="259" y="69"/>
                  </a:lnTo>
                  <a:lnTo>
                    <a:pt x="327" y="0"/>
                  </a:lnTo>
                  <a:lnTo>
                    <a:pt x="387" y="0"/>
                  </a:lnTo>
                  <a:lnTo>
                    <a:pt x="387" y="0"/>
                  </a:lnTo>
                  <a:close/>
                  <a:moveTo>
                    <a:pt x="287" y="0"/>
                  </a:moveTo>
                  <a:lnTo>
                    <a:pt x="228" y="0"/>
                  </a:lnTo>
                  <a:lnTo>
                    <a:pt x="159" y="69"/>
                  </a:lnTo>
                  <a:lnTo>
                    <a:pt x="218" y="69"/>
                  </a:lnTo>
                  <a:lnTo>
                    <a:pt x="287" y="0"/>
                  </a:lnTo>
                  <a:lnTo>
                    <a:pt x="287" y="0"/>
                  </a:lnTo>
                  <a:close/>
                  <a:moveTo>
                    <a:pt x="187" y="0"/>
                  </a:moveTo>
                  <a:lnTo>
                    <a:pt x="119" y="69"/>
                  </a:lnTo>
                  <a:lnTo>
                    <a:pt x="62" y="69"/>
                  </a:lnTo>
                  <a:lnTo>
                    <a:pt x="130" y="0"/>
                  </a:lnTo>
                  <a:lnTo>
                    <a:pt x="187" y="0"/>
                  </a:lnTo>
                  <a:lnTo>
                    <a:pt x="187" y="0"/>
                  </a:lnTo>
                  <a:close/>
                  <a:moveTo>
                    <a:pt x="88" y="0"/>
                  </a:moveTo>
                  <a:lnTo>
                    <a:pt x="31" y="0"/>
                  </a:lnTo>
                  <a:lnTo>
                    <a:pt x="0" y="31"/>
                  </a:lnTo>
                  <a:lnTo>
                    <a:pt x="0" y="69"/>
                  </a:lnTo>
                  <a:lnTo>
                    <a:pt x="19" y="69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BFC7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6"/>
            <p:cNvSpPr>
              <a:spLocks noEditPoints="1"/>
            </p:cNvSpPr>
            <p:nvPr/>
          </p:nvSpPr>
          <p:spPr bwMode="auto">
            <a:xfrm>
              <a:off x="1543" y="1390"/>
              <a:ext cx="218" cy="604"/>
            </a:xfrm>
            <a:custGeom>
              <a:avLst/>
              <a:gdLst>
                <a:gd name="T0" fmla="*/ 0 w 218"/>
                <a:gd name="T1" fmla="*/ 604 h 604"/>
                <a:gd name="T2" fmla="*/ 21 w 218"/>
                <a:gd name="T3" fmla="*/ 604 h 604"/>
                <a:gd name="T4" fmla="*/ 218 w 218"/>
                <a:gd name="T5" fmla="*/ 404 h 604"/>
                <a:gd name="T6" fmla="*/ 218 w 218"/>
                <a:gd name="T7" fmla="*/ 347 h 604"/>
                <a:gd name="T8" fmla="*/ 0 w 218"/>
                <a:gd name="T9" fmla="*/ 566 h 604"/>
                <a:gd name="T10" fmla="*/ 0 w 218"/>
                <a:gd name="T11" fmla="*/ 604 h 604"/>
                <a:gd name="T12" fmla="*/ 0 w 218"/>
                <a:gd name="T13" fmla="*/ 604 h 604"/>
                <a:gd name="T14" fmla="*/ 62 w 218"/>
                <a:gd name="T15" fmla="*/ 604 h 604"/>
                <a:gd name="T16" fmla="*/ 218 w 218"/>
                <a:gd name="T17" fmla="*/ 447 h 604"/>
                <a:gd name="T18" fmla="*/ 218 w 218"/>
                <a:gd name="T19" fmla="*/ 504 h 604"/>
                <a:gd name="T20" fmla="*/ 121 w 218"/>
                <a:gd name="T21" fmla="*/ 604 h 604"/>
                <a:gd name="T22" fmla="*/ 62 w 218"/>
                <a:gd name="T23" fmla="*/ 604 h 604"/>
                <a:gd name="T24" fmla="*/ 62 w 218"/>
                <a:gd name="T25" fmla="*/ 604 h 604"/>
                <a:gd name="T26" fmla="*/ 161 w 218"/>
                <a:gd name="T27" fmla="*/ 604 h 604"/>
                <a:gd name="T28" fmla="*/ 218 w 218"/>
                <a:gd name="T29" fmla="*/ 544 h 604"/>
                <a:gd name="T30" fmla="*/ 218 w 218"/>
                <a:gd name="T31" fmla="*/ 604 h 604"/>
                <a:gd name="T32" fmla="*/ 161 w 218"/>
                <a:gd name="T33" fmla="*/ 604 h 604"/>
                <a:gd name="T34" fmla="*/ 161 w 218"/>
                <a:gd name="T35" fmla="*/ 604 h 604"/>
                <a:gd name="T36" fmla="*/ 218 w 218"/>
                <a:gd name="T37" fmla="*/ 307 h 604"/>
                <a:gd name="T38" fmla="*/ 0 w 218"/>
                <a:gd name="T39" fmla="*/ 525 h 604"/>
                <a:gd name="T40" fmla="*/ 0 w 218"/>
                <a:gd name="T41" fmla="*/ 466 h 604"/>
                <a:gd name="T42" fmla="*/ 218 w 218"/>
                <a:gd name="T43" fmla="*/ 247 h 604"/>
                <a:gd name="T44" fmla="*/ 218 w 218"/>
                <a:gd name="T45" fmla="*/ 307 h 604"/>
                <a:gd name="T46" fmla="*/ 218 w 218"/>
                <a:gd name="T47" fmla="*/ 307 h 604"/>
                <a:gd name="T48" fmla="*/ 218 w 218"/>
                <a:gd name="T49" fmla="*/ 207 h 604"/>
                <a:gd name="T50" fmla="*/ 0 w 218"/>
                <a:gd name="T51" fmla="*/ 425 h 604"/>
                <a:gd name="T52" fmla="*/ 0 w 218"/>
                <a:gd name="T53" fmla="*/ 366 h 604"/>
                <a:gd name="T54" fmla="*/ 218 w 218"/>
                <a:gd name="T55" fmla="*/ 148 h 604"/>
                <a:gd name="T56" fmla="*/ 218 w 218"/>
                <a:gd name="T57" fmla="*/ 207 h 604"/>
                <a:gd name="T58" fmla="*/ 218 w 218"/>
                <a:gd name="T59" fmla="*/ 207 h 604"/>
                <a:gd name="T60" fmla="*/ 218 w 218"/>
                <a:gd name="T61" fmla="*/ 107 h 604"/>
                <a:gd name="T62" fmla="*/ 218 w 218"/>
                <a:gd name="T63" fmla="*/ 48 h 604"/>
                <a:gd name="T64" fmla="*/ 0 w 218"/>
                <a:gd name="T65" fmla="*/ 266 h 604"/>
                <a:gd name="T66" fmla="*/ 0 w 218"/>
                <a:gd name="T67" fmla="*/ 326 h 604"/>
                <a:gd name="T68" fmla="*/ 218 w 218"/>
                <a:gd name="T69" fmla="*/ 107 h 604"/>
                <a:gd name="T70" fmla="*/ 218 w 218"/>
                <a:gd name="T71" fmla="*/ 107 h 604"/>
                <a:gd name="T72" fmla="*/ 218 w 218"/>
                <a:gd name="T73" fmla="*/ 8 h 604"/>
                <a:gd name="T74" fmla="*/ 218 w 218"/>
                <a:gd name="T75" fmla="*/ 0 h 604"/>
                <a:gd name="T76" fmla="*/ 168 w 218"/>
                <a:gd name="T77" fmla="*/ 0 h 604"/>
                <a:gd name="T78" fmla="*/ 0 w 218"/>
                <a:gd name="T79" fmla="*/ 167 h 604"/>
                <a:gd name="T80" fmla="*/ 0 w 218"/>
                <a:gd name="T81" fmla="*/ 226 h 604"/>
                <a:gd name="T82" fmla="*/ 218 w 218"/>
                <a:gd name="T83" fmla="*/ 8 h 604"/>
                <a:gd name="T84" fmla="*/ 218 w 218"/>
                <a:gd name="T85" fmla="*/ 8 h 604"/>
                <a:gd name="T86" fmla="*/ 128 w 218"/>
                <a:gd name="T87" fmla="*/ 0 h 604"/>
                <a:gd name="T88" fmla="*/ 0 w 218"/>
                <a:gd name="T89" fmla="*/ 126 h 604"/>
                <a:gd name="T90" fmla="*/ 0 w 218"/>
                <a:gd name="T91" fmla="*/ 67 h 604"/>
                <a:gd name="T92" fmla="*/ 69 w 218"/>
                <a:gd name="T93" fmla="*/ 0 h 604"/>
                <a:gd name="T94" fmla="*/ 128 w 218"/>
                <a:gd name="T95" fmla="*/ 0 h 604"/>
                <a:gd name="T96" fmla="*/ 128 w 218"/>
                <a:gd name="T97" fmla="*/ 0 h 604"/>
                <a:gd name="T98" fmla="*/ 28 w 218"/>
                <a:gd name="T99" fmla="*/ 0 h 604"/>
                <a:gd name="T100" fmla="*/ 0 w 218"/>
                <a:gd name="T101" fmla="*/ 27 h 604"/>
                <a:gd name="T102" fmla="*/ 0 w 218"/>
                <a:gd name="T103" fmla="*/ 0 h 604"/>
                <a:gd name="T104" fmla="*/ 28 w 218"/>
                <a:gd name="T105" fmla="*/ 0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18" h="604">
                  <a:moveTo>
                    <a:pt x="0" y="604"/>
                  </a:moveTo>
                  <a:lnTo>
                    <a:pt x="21" y="604"/>
                  </a:lnTo>
                  <a:lnTo>
                    <a:pt x="218" y="404"/>
                  </a:lnTo>
                  <a:lnTo>
                    <a:pt x="218" y="347"/>
                  </a:lnTo>
                  <a:lnTo>
                    <a:pt x="0" y="566"/>
                  </a:lnTo>
                  <a:lnTo>
                    <a:pt x="0" y="604"/>
                  </a:lnTo>
                  <a:lnTo>
                    <a:pt x="0" y="604"/>
                  </a:lnTo>
                  <a:close/>
                  <a:moveTo>
                    <a:pt x="62" y="604"/>
                  </a:moveTo>
                  <a:lnTo>
                    <a:pt x="218" y="447"/>
                  </a:lnTo>
                  <a:lnTo>
                    <a:pt x="218" y="504"/>
                  </a:lnTo>
                  <a:lnTo>
                    <a:pt x="121" y="604"/>
                  </a:lnTo>
                  <a:lnTo>
                    <a:pt x="62" y="604"/>
                  </a:lnTo>
                  <a:lnTo>
                    <a:pt x="62" y="604"/>
                  </a:lnTo>
                  <a:close/>
                  <a:moveTo>
                    <a:pt x="161" y="604"/>
                  </a:moveTo>
                  <a:lnTo>
                    <a:pt x="218" y="544"/>
                  </a:lnTo>
                  <a:lnTo>
                    <a:pt x="218" y="604"/>
                  </a:lnTo>
                  <a:lnTo>
                    <a:pt x="161" y="604"/>
                  </a:lnTo>
                  <a:lnTo>
                    <a:pt x="161" y="604"/>
                  </a:lnTo>
                  <a:close/>
                  <a:moveTo>
                    <a:pt x="218" y="307"/>
                  </a:moveTo>
                  <a:lnTo>
                    <a:pt x="0" y="525"/>
                  </a:lnTo>
                  <a:lnTo>
                    <a:pt x="0" y="466"/>
                  </a:lnTo>
                  <a:lnTo>
                    <a:pt x="218" y="247"/>
                  </a:lnTo>
                  <a:lnTo>
                    <a:pt x="218" y="307"/>
                  </a:lnTo>
                  <a:lnTo>
                    <a:pt x="218" y="307"/>
                  </a:lnTo>
                  <a:close/>
                  <a:moveTo>
                    <a:pt x="218" y="207"/>
                  </a:moveTo>
                  <a:lnTo>
                    <a:pt x="0" y="425"/>
                  </a:lnTo>
                  <a:lnTo>
                    <a:pt x="0" y="366"/>
                  </a:lnTo>
                  <a:lnTo>
                    <a:pt x="218" y="148"/>
                  </a:lnTo>
                  <a:lnTo>
                    <a:pt x="218" y="207"/>
                  </a:lnTo>
                  <a:lnTo>
                    <a:pt x="218" y="207"/>
                  </a:lnTo>
                  <a:close/>
                  <a:moveTo>
                    <a:pt x="218" y="107"/>
                  </a:moveTo>
                  <a:lnTo>
                    <a:pt x="218" y="48"/>
                  </a:lnTo>
                  <a:lnTo>
                    <a:pt x="0" y="266"/>
                  </a:lnTo>
                  <a:lnTo>
                    <a:pt x="0" y="326"/>
                  </a:lnTo>
                  <a:lnTo>
                    <a:pt x="218" y="107"/>
                  </a:lnTo>
                  <a:lnTo>
                    <a:pt x="218" y="107"/>
                  </a:lnTo>
                  <a:close/>
                  <a:moveTo>
                    <a:pt x="218" y="8"/>
                  </a:moveTo>
                  <a:lnTo>
                    <a:pt x="218" y="0"/>
                  </a:lnTo>
                  <a:lnTo>
                    <a:pt x="168" y="0"/>
                  </a:lnTo>
                  <a:lnTo>
                    <a:pt x="0" y="167"/>
                  </a:lnTo>
                  <a:lnTo>
                    <a:pt x="0" y="226"/>
                  </a:lnTo>
                  <a:lnTo>
                    <a:pt x="218" y="8"/>
                  </a:lnTo>
                  <a:lnTo>
                    <a:pt x="218" y="8"/>
                  </a:lnTo>
                  <a:close/>
                  <a:moveTo>
                    <a:pt x="128" y="0"/>
                  </a:moveTo>
                  <a:lnTo>
                    <a:pt x="0" y="126"/>
                  </a:lnTo>
                  <a:lnTo>
                    <a:pt x="0" y="67"/>
                  </a:lnTo>
                  <a:lnTo>
                    <a:pt x="69" y="0"/>
                  </a:lnTo>
                  <a:lnTo>
                    <a:pt x="128" y="0"/>
                  </a:lnTo>
                  <a:lnTo>
                    <a:pt x="128" y="0"/>
                  </a:lnTo>
                  <a:close/>
                  <a:moveTo>
                    <a:pt x="28" y="0"/>
                  </a:moveTo>
                  <a:lnTo>
                    <a:pt x="0" y="27"/>
                  </a:lnTo>
                  <a:lnTo>
                    <a:pt x="0" y="0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7"/>
            <p:cNvSpPr>
              <a:spLocks noEditPoints="1"/>
            </p:cNvSpPr>
            <p:nvPr/>
          </p:nvSpPr>
          <p:spPr bwMode="auto">
            <a:xfrm>
              <a:off x="1052" y="1390"/>
              <a:ext cx="218" cy="604"/>
            </a:xfrm>
            <a:custGeom>
              <a:avLst/>
              <a:gdLst>
                <a:gd name="T0" fmla="*/ 0 w 218"/>
                <a:gd name="T1" fmla="*/ 604 h 604"/>
                <a:gd name="T2" fmla="*/ 16 w 218"/>
                <a:gd name="T3" fmla="*/ 604 h 604"/>
                <a:gd name="T4" fmla="*/ 218 w 218"/>
                <a:gd name="T5" fmla="*/ 399 h 604"/>
                <a:gd name="T6" fmla="*/ 218 w 218"/>
                <a:gd name="T7" fmla="*/ 340 h 604"/>
                <a:gd name="T8" fmla="*/ 0 w 218"/>
                <a:gd name="T9" fmla="*/ 558 h 604"/>
                <a:gd name="T10" fmla="*/ 0 w 218"/>
                <a:gd name="T11" fmla="*/ 604 h 604"/>
                <a:gd name="T12" fmla="*/ 0 w 218"/>
                <a:gd name="T13" fmla="*/ 604 h 604"/>
                <a:gd name="T14" fmla="*/ 57 w 218"/>
                <a:gd name="T15" fmla="*/ 604 h 604"/>
                <a:gd name="T16" fmla="*/ 218 w 218"/>
                <a:gd name="T17" fmla="*/ 440 h 604"/>
                <a:gd name="T18" fmla="*/ 218 w 218"/>
                <a:gd name="T19" fmla="*/ 499 h 604"/>
                <a:gd name="T20" fmla="*/ 114 w 218"/>
                <a:gd name="T21" fmla="*/ 604 h 604"/>
                <a:gd name="T22" fmla="*/ 57 w 218"/>
                <a:gd name="T23" fmla="*/ 604 h 604"/>
                <a:gd name="T24" fmla="*/ 57 w 218"/>
                <a:gd name="T25" fmla="*/ 604 h 604"/>
                <a:gd name="T26" fmla="*/ 156 w 218"/>
                <a:gd name="T27" fmla="*/ 604 h 604"/>
                <a:gd name="T28" fmla="*/ 218 w 218"/>
                <a:gd name="T29" fmla="*/ 539 h 604"/>
                <a:gd name="T30" fmla="*/ 218 w 218"/>
                <a:gd name="T31" fmla="*/ 599 h 604"/>
                <a:gd name="T32" fmla="*/ 213 w 218"/>
                <a:gd name="T33" fmla="*/ 604 h 604"/>
                <a:gd name="T34" fmla="*/ 156 w 218"/>
                <a:gd name="T35" fmla="*/ 604 h 604"/>
                <a:gd name="T36" fmla="*/ 156 w 218"/>
                <a:gd name="T37" fmla="*/ 604 h 604"/>
                <a:gd name="T38" fmla="*/ 218 w 218"/>
                <a:gd name="T39" fmla="*/ 300 h 604"/>
                <a:gd name="T40" fmla="*/ 0 w 218"/>
                <a:gd name="T41" fmla="*/ 518 h 604"/>
                <a:gd name="T42" fmla="*/ 0 w 218"/>
                <a:gd name="T43" fmla="*/ 459 h 604"/>
                <a:gd name="T44" fmla="*/ 218 w 218"/>
                <a:gd name="T45" fmla="*/ 240 h 604"/>
                <a:gd name="T46" fmla="*/ 218 w 218"/>
                <a:gd name="T47" fmla="*/ 300 h 604"/>
                <a:gd name="T48" fmla="*/ 218 w 218"/>
                <a:gd name="T49" fmla="*/ 300 h 604"/>
                <a:gd name="T50" fmla="*/ 218 w 218"/>
                <a:gd name="T51" fmla="*/ 200 h 604"/>
                <a:gd name="T52" fmla="*/ 0 w 218"/>
                <a:gd name="T53" fmla="*/ 418 h 604"/>
                <a:gd name="T54" fmla="*/ 0 w 218"/>
                <a:gd name="T55" fmla="*/ 361 h 604"/>
                <a:gd name="T56" fmla="*/ 218 w 218"/>
                <a:gd name="T57" fmla="*/ 141 h 604"/>
                <a:gd name="T58" fmla="*/ 218 w 218"/>
                <a:gd name="T59" fmla="*/ 200 h 604"/>
                <a:gd name="T60" fmla="*/ 218 w 218"/>
                <a:gd name="T61" fmla="*/ 200 h 604"/>
                <a:gd name="T62" fmla="*/ 218 w 218"/>
                <a:gd name="T63" fmla="*/ 100 h 604"/>
                <a:gd name="T64" fmla="*/ 218 w 218"/>
                <a:gd name="T65" fmla="*/ 43 h 604"/>
                <a:gd name="T66" fmla="*/ 0 w 218"/>
                <a:gd name="T67" fmla="*/ 262 h 604"/>
                <a:gd name="T68" fmla="*/ 0 w 218"/>
                <a:gd name="T69" fmla="*/ 319 h 604"/>
                <a:gd name="T70" fmla="*/ 218 w 218"/>
                <a:gd name="T71" fmla="*/ 100 h 604"/>
                <a:gd name="T72" fmla="*/ 218 w 218"/>
                <a:gd name="T73" fmla="*/ 100 h 604"/>
                <a:gd name="T74" fmla="*/ 218 w 218"/>
                <a:gd name="T75" fmla="*/ 0 h 604"/>
                <a:gd name="T76" fmla="*/ 218 w 218"/>
                <a:gd name="T77" fmla="*/ 0 h 604"/>
                <a:gd name="T78" fmla="*/ 161 w 218"/>
                <a:gd name="T79" fmla="*/ 0 h 604"/>
                <a:gd name="T80" fmla="*/ 0 w 218"/>
                <a:gd name="T81" fmla="*/ 162 h 604"/>
                <a:gd name="T82" fmla="*/ 0 w 218"/>
                <a:gd name="T83" fmla="*/ 219 h 604"/>
                <a:gd name="T84" fmla="*/ 218 w 218"/>
                <a:gd name="T85" fmla="*/ 0 h 604"/>
                <a:gd name="T86" fmla="*/ 218 w 218"/>
                <a:gd name="T87" fmla="*/ 0 h 604"/>
                <a:gd name="T88" fmla="*/ 121 w 218"/>
                <a:gd name="T89" fmla="*/ 0 h 604"/>
                <a:gd name="T90" fmla="*/ 0 w 218"/>
                <a:gd name="T91" fmla="*/ 122 h 604"/>
                <a:gd name="T92" fmla="*/ 0 w 218"/>
                <a:gd name="T93" fmla="*/ 62 h 604"/>
                <a:gd name="T94" fmla="*/ 64 w 218"/>
                <a:gd name="T95" fmla="*/ 0 h 604"/>
                <a:gd name="T96" fmla="*/ 121 w 218"/>
                <a:gd name="T97" fmla="*/ 0 h 604"/>
                <a:gd name="T98" fmla="*/ 121 w 218"/>
                <a:gd name="T99" fmla="*/ 0 h 604"/>
                <a:gd name="T100" fmla="*/ 21 w 218"/>
                <a:gd name="T101" fmla="*/ 0 h 604"/>
                <a:gd name="T102" fmla="*/ 0 w 218"/>
                <a:gd name="T103" fmla="*/ 22 h 604"/>
                <a:gd name="T104" fmla="*/ 0 w 218"/>
                <a:gd name="T105" fmla="*/ 0 h 604"/>
                <a:gd name="T106" fmla="*/ 21 w 218"/>
                <a:gd name="T107" fmla="*/ 0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18" h="604">
                  <a:moveTo>
                    <a:pt x="0" y="604"/>
                  </a:moveTo>
                  <a:lnTo>
                    <a:pt x="16" y="604"/>
                  </a:lnTo>
                  <a:lnTo>
                    <a:pt x="218" y="399"/>
                  </a:lnTo>
                  <a:lnTo>
                    <a:pt x="218" y="340"/>
                  </a:lnTo>
                  <a:lnTo>
                    <a:pt x="0" y="558"/>
                  </a:lnTo>
                  <a:lnTo>
                    <a:pt x="0" y="604"/>
                  </a:lnTo>
                  <a:lnTo>
                    <a:pt x="0" y="604"/>
                  </a:lnTo>
                  <a:close/>
                  <a:moveTo>
                    <a:pt x="57" y="604"/>
                  </a:moveTo>
                  <a:lnTo>
                    <a:pt x="218" y="440"/>
                  </a:lnTo>
                  <a:lnTo>
                    <a:pt x="218" y="499"/>
                  </a:lnTo>
                  <a:lnTo>
                    <a:pt x="114" y="604"/>
                  </a:lnTo>
                  <a:lnTo>
                    <a:pt x="57" y="604"/>
                  </a:lnTo>
                  <a:lnTo>
                    <a:pt x="57" y="604"/>
                  </a:lnTo>
                  <a:close/>
                  <a:moveTo>
                    <a:pt x="156" y="604"/>
                  </a:moveTo>
                  <a:lnTo>
                    <a:pt x="218" y="539"/>
                  </a:lnTo>
                  <a:lnTo>
                    <a:pt x="218" y="599"/>
                  </a:lnTo>
                  <a:lnTo>
                    <a:pt x="213" y="604"/>
                  </a:lnTo>
                  <a:lnTo>
                    <a:pt x="156" y="604"/>
                  </a:lnTo>
                  <a:lnTo>
                    <a:pt x="156" y="604"/>
                  </a:lnTo>
                  <a:close/>
                  <a:moveTo>
                    <a:pt x="218" y="300"/>
                  </a:moveTo>
                  <a:lnTo>
                    <a:pt x="0" y="518"/>
                  </a:lnTo>
                  <a:lnTo>
                    <a:pt x="0" y="459"/>
                  </a:lnTo>
                  <a:lnTo>
                    <a:pt x="218" y="240"/>
                  </a:lnTo>
                  <a:lnTo>
                    <a:pt x="218" y="300"/>
                  </a:lnTo>
                  <a:lnTo>
                    <a:pt x="218" y="300"/>
                  </a:lnTo>
                  <a:close/>
                  <a:moveTo>
                    <a:pt x="218" y="200"/>
                  </a:moveTo>
                  <a:lnTo>
                    <a:pt x="0" y="418"/>
                  </a:lnTo>
                  <a:lnTo>
                    <a:pt x="0" y="361"/>
                  </a:lnTo>
                  <a:lnTo>
                    <a:pt x="218" y="141"/>
                  </a:lnTo>
                  <a:lnTo>
                    <a:pt x="218" y="200"/>
                  </a:lnTo>
                  <a:lnTo>
                    <a:pt x="218" y="200"/>
                  </a:lnTo>
                  <a:close/>
                  <a:moveTo>
                    <a:pt x="218" y="100"/>
                  </a:moveTo>
                  <a:lnTo>
                    <a:pt x="218" y="43"/>
                  </a:lnTo>
                  <a:lnTo>
                    <a:pt x="0" y="262"/>
                  </a:lnTo>
                  <a:lnTo>
                    <a:pt x="0" y="319"/>
                  </a:lnTo>
                  <a:lnTo>
                    <a:pt x="218" y="100"/>
                  </a:lnTo>
                  <a:lnTo>
                    <a:pt x="218" y="100"/>
                  </a:lnTo>
                  <a:close/>
                  <a:moveTo>
                    <a:pt x="218" y="0"/>
                  </a:moveTo>
                  <a:lnTo>
                    <a:pt x="218" y="0"/>
                  </a:lnTo>
                  <a:lnTo>
                    <a:pt x="161" y="0"/>
                  </a:lnTo>
                  <a:lnTo>
                    <a:pt x="0" y="162"/>
                  </a:lnTo>
                  <a:lnTo>
                    <a:pt x="0" y="219"/>
                  </a:lnTo>
                  <a:lnTo>
                    <a:pt x="218" y="0"/>
                  </a:lnTo>
                  <a:lnTo>
                    <a:pt x="218" y="0"/>
                  </a:lnTo>
                  <a:close/>
                  <a:moveTo>
                    <a:pt x="121" y="0"/>
                  </a:moveTo>
                  <a:lnTo>
                    <a:pt x="0" y="122"/>
                  </a:lnTo>
                  <a:lnTo>
                    <a:pt x="0" y="62"/>
                  </a:lnTo>
                  <a:lnTo>
                    <a:pt x="64" y="0"/>
                  </a:lnTo>
                  <a:lnTo>
                    <a:pt x="121" y="0"/>
                  </a:lnTo>
                  <a:lnTo>
                    <a:pt x="121" y="0"/>
                  </a:lnTo>
                  <a:close/>
                  <a:moveTo>
                    <a:pt x="21" y="0"/>
                  </a:moveTo>
                  <a:lnTo>
                    <a:pt x="0" y="22"/>
                  </a:lnTo>
                  <a:lnTo>
                    <a:pt x="0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Freeform 8"/>
            <p:cNvSpPr>
              <a:spLocks noEditPoints="1"/>
            </p:cNvSpPr>
            <p:nvPr/>
          </p:nvSpPr>
          <p:spPr bwMode="auto">
            <a:xfrm>
              <a:off x="560" y="1390"/>
              <a:ext cx="219" cy="604"/>
            </a:xfrm>
            <a:custGeom>
              <a:avLst/>
              <a:gdLst>
                <a:gd name="T0" fmla="*/ 0 w 219"/>
                <a:gd name="T1" fmla="*/ 604 h 604"/>
                <a:gd name="T2" fmla="*/ 10 w 219"/>
                <a:gd name="T3" fmla="*/ 604 h 604"/>
                <a:gd name="T4" fmla="*/ 219 w 219"/>
                <a:gd name="T5" fmla="*/ 392 h 604"/>
                <a:gd name="T6" fmla="*/ 219 w 219"/>
                <a:gd name="T7" fmla="*/ 335 h 604"/>
                <a:gd name="T8" fmla="*/ 0 w 219"/>
                <a:gd name="T9" fmla="*/ 554 h 604"/>
                <a:gd name="T10" fmla="*/ 0 w 219"/>
                <a:gd name="T11" fmla="*/ 604 h 604"/>
                <a:gd name="T12" fmla="*/ 0 w 219"/>
                <a:gd name="T13" fmla="*/ 604 h 604"/>
                <a:gd name="T14" fmla="*/ 50 w 219"/>
                <a:gd name="T15" fmla="*/ 604 h 604"/>
                <a:gd name="T16" fmla="*/ 219 w 219"/>
                <a:gd name="T17" fmla="*/ 433 h 604"/>
                <a:gd name="T18" fmla="*/ 219 w 219"/>
                <a:gd name="T19" fmla="*/ 492 h 604"/>
                <a:gd name="T20" fmla="*/ 110 w 219"/>
                <a:gd name="T21" fmla="*/ 604 h 604"/>
                <a:gd name="T22" fmla="*/ 50 w 219"/>
                <a:gd name="T23" fmla="*/ 604 h 604"/>
                <a:gd name="T24" fmla="*/ 50 w 219"/>
                <a:gd name="T25" fmla="*/ 604 h 604"/>
                <a:gd name="T26" fmla="*/ 150 w 219"/>
                <a:gd name="T27" fmla="*/ 604 h 604"/>
                <a:gd name="T28" fmla="*/ 219 w 219"/>
                <a:gd name="T29" fmla="*/ 532 h 604"/>
                <a:gd name="T30" fmla="*/ 219 w 219"/>
                <a:gd name="T31" fmla="*/ 592 h 604"/>
                <a:gd name="T32" fmla="*/ 209 w 219"/>
                <a:gd name="T33" fmla="*/ 604 h 604"/>
                <a:gd name="T34" fmla="*/ 150 w 219"/>
                <a:gd name="T35" fmla="*/ 604 h 604"/>
                <a:gd name="T36" fmla="*/ 150 w 219"/>
                <a:gd name="T37" fmla="*/ 604 h 604"/>
                <a:gd name="T38" fmla="*/ 219 w 219"/>
                <a:gd name="T39" fmla="*/ 293 h 604"/>
                <a:gd name="T40" fmla="*/ 0 w 219"/>
                <a:gd name="T41" fmla="*/ 511 h 604"/>
                <a:gd name="T42" fmla="*/ 0 w 219"/>
                <a:gd name="T43" fmla="*/ 454 h 604"/>
                <a:gd name="T44" fmla="*/ 219 w 219"/>
                <a:gd name="T45" fmla="*/ 236 h 604"/>
                <a:gd name="T46" fmla="*/ 219 w 219"/>
                <a:gd name="T47" fmla="*/ 293 h 604"/>
                <a:gd name="T48" fmla="*/ 219 w 219"/>
                <a:gd name="T49" fmla="*/ 293 h 604"/>
                <a:gd name="T50" fmla="*/ 219 w 219"/>
                <a:gd name="T51" fmla="*/ 195 h 604"/>
                <a:gd name="T52" fmla="*/ 0 w 219"/>
                <a:gd name="T53" fmla="*/ 414 h 604"/>
                <a:gd name="T54" fmla="*/ 0 w 219"/>
                <a:gd name="T55" fmla="*/ 354 h 604"/>
                <a:gd name="T56" fmla="*/ 219 w 219"/>
                <a:gd name="T57" fmla="*/ 136 h 604"/>
                <a:gd name="T58" fmla="*/ 219 w 219"/>
                <a:gd name="T59" fmla="*/ 195 h 604"/>
                <a:gd name="T60" fmla="*/ 219 w 219"/>
                <a:gd name="T61" fmla="*/ 195 h 604"/>
                <a:gd name="T62" fmla="*/ 219 w 219"/>
                <a:gd name="T63" fmla="*/ 95 h 604"/>
                <a:gd name="T64" fmla="*/ 219 w 219"/>
                <a:gd name="T65" fmla="*/ 36 h 604"/>
                <a:gd name="T66" fmla="*/ 0 w 219"/>
                <a:gd name="T67" fmla="*/ 255 h 604"/>
                <a:gd name="T68" fmla="*/ 0 w 219"/>
                <a:gd name="T69" fmla="*/ 314 h 604"/>
                <a:gd name="T70" fmla="*/ 219 w 219"/>
                <a:gd name="T71" fmla="*/ 95 h 604"/>
                <a:gd name="T72" fmla="*/ 219 w 219"/>
                <a:gd name="T73" fmla="*/ 95 h 604"/>
                <a:gd name="T74" fmla="*/ 216 w 219"/>
                <a:gd name="T75" fmla="*/ 0 h 604"/>
                <a:gd name="T76" fmla="*/ 157 w 219"/>
                <a:gd name="T77" fmla="*/ 0 h 604"/>
                <a:gd name="T78" fmla="*/ 0 w 219"/>
                <a:gd name="T79" fmla="*/ 155 h 604"/>
                <a:gd name="T80" fmla="*/ 0 w 219"/>
                <a:gd name="T81" fmla="*/ 214 h 604"/>
                <a:gd name="T82" fmla="*/ 216 w 219"/>
                <a:gd name="T83" fmla="*/ 0 h 604"/>
                <a:gd name="T84" fmla="*/ 216 w 219"/>
                <a:gd name="T85" fmla="*/ 0 h 604"/>
                <a:gd name="T86" fmla="*/ 117 w 219"/>
                <a:gd name="T87" fmla="*/ 0 h 604"/>
                <a:gd name="T88" fmla="*/ 0 w 219"/>
                <a:gd name="T89" fmla="*/ 114 h 604"/>
                <a:gd name="T90" fmla="*/ 0 w 219"/>
                <a:gd name="T91" fmla="*/ 55 h 604"/>
                <a:gd name="T92" fmla="*/ 57 w 219"/>
                <a:gd name="T93" fmla="*/ 0 h 604"/>
                <a:gd name="T94" fmla="*/ 117 w 219"/>
                <a:gd name="T95" fmla="*/ 0 h 604"/>
                <a:gd name="T96" fmla="*/ 117 w 219"/>
                <a:gd name="T97" fmla="*/ 0 h 604"/>
                <a:gd name="T98" fmla="*/ 17 w 219"/>
                <a:gd name="T99" fmla="*/ 0 h 604"/>
                <a:gd name="T100" fmla="*/ 0 w 219"/>
                <a:gd name="T101" fmla="*/ 15 h 604"/>
                <a:gd name="T102" fmla="*/ 0 w 219"/>
                <a:gd name="T103" fmla="*/ 0 h 604"/>
                <a:gd name="T104" fmla="*/ 17 w 219"/>
                <a:gd name="T105" fmla="*/ 0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19" h="604">
                  <a:moveTo>
                    <a:pt x="0" y="604"/>
                  </a:moveTo>
                  <a:lnTo>
                    <a:pt x="10" y="604"/>
                  </a:lnTo>
                  <a:lnTo>
                    <a:pt x="219" y="392"/>
                  </a:lnTo>
                  <a:lnTo>
                    <a:pt x="219" y="335"/>
                  </a:lnTo>
                  <a:lnTo>
                    <a:pt x="0" y="554"/>
                  </a:lnTo>
                  <a:lnTo>
                    <a:pt x="0" y="604"/>
                  </a:lnTo>
                  <a:lnTo>
                    <a:pt x="0" y="604"/>
                  </a:lnTo>
                  <a:close/>
                  <a:moveTo>
                    <a:pt x="50" y="604"/>
                  </a:moveTo>
                  <a:lnTo>
                    <a:pt x="219" y="433"/>
                  </a:lnTo>
                  <a:lnTo>
                    <a:pt x="219" y="492"/>
                  </a:lnTo>
                  <a:lnTo>
                    <a:pt x="110" y="604"/>
                  </a:lnTo>
                  <a:lnTo>
                    <a:pt x="50" y="604"/>
                  </a:lnTo>
                  <a:lnTo>
                    <a:pt x="50" y="604"/>
                  </a:lnTo>
                  <a:close/>
                  <a:moveTo>
                    <a:pt x="150" y="604"/>
                  </a:moveTo>
                  <a:lnTo>
                    <a:pt x="219" y="532"/>
                  </a:lnTo>
                  <a:lnTo>
                    <a:pt x="219" y="592"/>
                  </a:lnTo>
                  <a:lnTo>
                    <a:pt x="209" y="604"/>
                  </a:lnTo>
                  <a:lnTo>
                    <a:pt x="150" y="604"/>
                  </a:lnTo>
                  <a:lnTo>
                    <a:pt x="150" y="604"/>
                  </a:lnTo>
                  <a:close/>
                  <a:moveTo>
                    <a:pt x="219" y="293"/>
                  </a:moveTo>
                  <a:lnTo>
                    <a:pt x="0" y="511"/>
                  </a:lnTo>
                  <a:lnTo>
                    <a:pt x="0" y="454"/>
                  </a:lnTo>
                  <a:lnTo>
                    <a:pt x="219" y="236"/>
                  </a:lnTo>
                  <a:lnTo>
                    <a:pt x="219" y="293"/>
                  </a:lnTo>
                  <a:lnTo>
                    <a:pt x="219" y="293"/>
                  </a:lnTo>
                  <a:close/>
                  <a:moveTo>
                    <a:pt x="219" y="195"/>
                  </a:moveTo>
                  <a:lnTo>
                    <a:pt x="0" y="414"/>
                  </a:lnTo>
                  <a:lnTo>
                    <a:pt x="0" y="354"/>
                  </a:lnTo>
                  <a:lnTo>
                    <a:pt x="219" y="136"/>
                  </a:lnTo>
                  <a:lnTo>
                    <a:pt x="219" y="195"/>
                  </a:lnTo>
                  <a:lnTo>
                    <a:pt x="219" y="195"/>
                  </a:lnTo>
                  <a:close/>
                  <a:moveTo>
                    <a:pt x="219" y="95"/>
                  </a:moveTo>
                  <a:lnTo>
                    <a:pt x="219" y="36"/>
                  </a:lnTo>
                  <a:lnTo>
                    <a:pt x="0" y="255"/>
                  </a:lnTo>
                  <a:lnTo>
                    <a:pt x="0" y="314"/>
                  </a:lnTo>
                  <a:lnTo>
                    <a:pt x="219" y="95"/>
                  </a:lnTo>
                  <a:lnTo>
                    <a:pt x="219" y="95"/>
                  </a:lnTo>
                  <a:close/>
                  <a:moveTo>
                    <a:pt x="216" y="0"/>
                  </a:moveTo>
                  <a:lnTo>
                    <a:pt x="157" y="0"/>
                  </a:lnTo>
                  <a:lnTo>
                    <a:pt x="0" y="155"/>
                  </a:lnTo>
                  <a:lnTo>
                    <a:pt x="0" y="214"/>
                  </a:lnTo>
                  <a:lnTo>
                    <a:pt x="216" y="0"/>
                  </a:lnTo>
                  <a:lnTo>
                    <a:pt x="216" y="0"/>
                  </a:lnTo>
                  <a:close/>
                  <a:moveTo>
                    <a:pt x="117" y="0"/>
                  </a:moveTo>
                  <a:lnTo>
                    <a:pt x="0" y="114"/>
                  </a:lnTo>
                  <a:lnTo>
                    <a:pt x="0" y="55"/>
                  </a:lnTo>
                  <a:lnTo>
                    <a:pt x="57" y="0"/>
                  </a:lnTo>
                  <a:lnTo>
                    <a:pt x="117" y="0"/>
                  </a:lnTo>
                  <a:lnTo>
                    <a:pt x="117" y="0"/>
                  </a:lnTo>
                  <a:close/>
                  <a:moveTo>
                    <a:pt x="17" y="0"/>
                  </a:moveTo>
                  <a:lnTo>
                    <a:pt x="0" y="15"/>
                  </a:lnTo>
                  <a:lnTo>
                    <a:pt x="0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Freeform 9"/>
            <p:cNvSpPr>
              <a:spLocks noEditPoints="1"/>
            </p:cNvSpPr>
            <p:nvPr/>
          </p:nvSpPr>
          <p:spPr bwMode="auto">
            <a:xfrm>
              <a:off x="515" y="1269"/>
              <a:ext cx="309" cy="88"/>
            </a:xfrm>
            <a:custGeom>
              <a:avLst/>
              <a:gdLst>
                <a:gd name="T0" fmla="*/ 283 w 309"/>
                <a:gd name="T1" fmla="*/ 0 h 88"/>
                <a:gd name="T2" fmla="*/ 223 w 309"/>
                <a:gd name="T3" fmla="*/ 0 h 88"/>
                <a:gd name="T4" fmla="*/ 136 w 309"/>
                <a:gd name="T5" fmla="*/ 88 h 88"/>
                <a:gd name="T6" fmla="*/ 195 w 309"/>
                <a:gd name="T7" fmla="*/ 88 h 88"/>
                <a:gd name="T8" fmla="*/ 283 w 309"/>
                <a:gd name="T9" fmla="*/ 0 h 88"/>
                <a:gd name="T10" fmla="*/ 283 w 309"/>
                <a:gd name="T11" fmla="*/ 0 h 88"/>
                <a:gd name="T12" fmla="*/ 183 w 309"/>
                <a:gd name="T13" fmla="*/ 0 h 88"/>
                <a:gd name="T14" fmla="*/ 95 w 309"/>
                <a:gd name="T15" fmla="*/ 88 h 88"/>
                <a:gd name="T16" fmla="*/ 36 w 309"/>
                <a:gd name="T17" fmla="*/ 88 h 88"/>
                <a:gd name="T18" fmla="*/ 124 w 309"/>
                <a:gd name="T19" fmla="*/ 0 h 88"/>
                <a:gd name="T20" fmla="*/ 183 w 309"/>
                <a:gd name="T21" fmla="*/ 0 h 88"/>
                <a:gd name="T22" fmla="*/ 183 w 309"/>
                <a:gd name="T23" fmla="*/ 0 h 88"/>
                <a:gd name="T24" fmla="*/ 83 w 309"/>
                <a:gd name="T25" fmla="*/ 0 h 88"/>
                <a:gd name="T26" fmla="*/ 24 w 309"/>
                <a:gd name="T27" fmla="*/ 0 h 88"/>
                <a:gd name="T28" fmla="*/ 0 w 309"/>
                <a:gd name="T29" fmla="*/ 24 h 88"/>
                <a:gd name="T30" fmla="*/ 0 w 309"/>
                <a:gd name="T31" fmla="*/ 81 h 88"/>
                <a:gd name="T32" fmla="*/ 83 w 309"/>
                <a:gd name="T33" fmla="*/ 0 h 88"/>
                <a:gd name="T34" fmla="*/ 83 w 309"/>
                <a:gd name="T35" fmla="*/ 0 h 88"/>
                <a:gd name="T36" fmla="*/ 235 w 309"/>
                <a:gd name="T37" fmla="*/ 88 h 88"/>
                <a:gd name="T38" fmla="*/ 309 w 309"/>
                <a:gd name="T39" fmla="*/ 12 h 88"/>
                <a:gd name="T40" fmla="*/ 309 w 309"/>
                <a:gd name="T41" fmla="*/ 72 h 88"/>
                <a:gd name="T42" fmla="*/ 295 w 309"/>
                <a:gd name="T43" fmla="*/ 88 h 88"/>
                <a:gd name="T44" fmla="*/ 235 w 309"/>
                <a:gd name="T4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09" h="88">
                  <a:moveTo>
                    <a:pt x="283" y="0"/>
                  </a:moveTo>
                  <a:lnTo>
                    <a:pt x="223" y="0"/>
                  </a:lnTo>
                  <a:lnTo>
                    <a:pt x="136" y="88"/>
                  </a:lnTo>
                  <a:lnTo>
                    <a:pt x="195" y="88"/>
                  </a:lnTo>
                  <a:lnTo>
                    <a:pt x="283" y="0"/>
                  </a:lnTo>
                  <a:lnTo>
                    <a:pt x="283" y="0"/>
                  </a:lnTo>
                  <a:close/>
                  <a:moveTo>
                    <a:pt x="183" y="0"/>
                  </a:moveTo>
                  <a:lnTo>
                    <a:pt x="95" y="88"/>
                  </a:lnTo>
                  <a:lnTo>
                    <a:pt x="36" y="88"/>
                  </a:lnTo>
                  <a:lnTo>
                    <a:pt x="124" y="0"/>
                  </a:lnTo>
                  <a:lnTo>
                    <a:pt x="183" y="0"/>
                  </a:lnTo>
                  <a:lnTo>
                    <a:pt x="183" y="0"/>
                  </a:lnTo>
                  <a:close/>
                  <a:moveTo>
                    <a:pt x="83" y="0"/>
                  </a:moveTo>
                  <a:lnTo>
                    <a:pt x="24" y="0"/>
                  </a:lnTo>
                  <a:lnTo>
                    <a:pt x="0" y="24"/>
                  </a:lnTo>
                  <a:lnTo>
                    <a:pt x="0" y="81"/>
                  </a:lnTo>
                  <a:lnTo>
                    <a:pt x="83" y="0"/>
                  </a:lnTo>
                  <a:lnTo>
                    <a:pt x="83" y="0"/>
                  </a:lnTo>
                  <a:close/>
                  <a:moveTo>
                    <a:pt x="235" y="88"/>
                  </a:moveTo>
                  <a:lnTo>
                    <a:pt x="309" y="12"/>
                  </a:lnTo>
                  <a:lnTo>
                    <a:pt x="309" y="72"/>
                  </a:lnTo>
                  <a:lnTo>
                    <a:pt x="295" y="88"/>
                  </a:lnTo>
                  <a:lnTo>
                    <a:pt x="235" y="88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Freeform 10"/>
            <p:cNvSpPr>
              <a:spLocks noEditPoints="1"/>
            </p:cNvSpPr>
            <p:nvPr/>
          </p:nvSpPr>
          <p:spPr bwMode="auto">
            <a:xfrm>
              <a:off x="1007" y="1269"/>
              <a:ext cx="308" cy="88"/>
            </a:xfrm>
            <a:custGeom>
              <a:avLst/>
              <a:gdLst>
                <a:gd name="T0" fmla="*/ 287 w 308"/>
                <a:gd name="T1" fmla="*/ 0 h 88"/>
                <a:gd name="T2" fmla="*/ 227 w 308"/>
                <a:gd name="T3" fmla="*/ 0 h 88"/>
                <a:gd name="T4" fmla="*/ 140 w 308"/>
                <a:gd name="T5" fmla="*/ 88 h 88"/>
                <a:gd name="T6" fmla="*/ 199 w 308"/>
                <a:gd name="T7" fmla="*/ 88 h 88"/>
                <a:gd name="T8" fmla="*/ 287 w 308"/>
                <a:gd name="T9" fmla="*/ 0 h 88"/>
                <a:gd name="T10" fmla="*/ 287 w 308"/>
                <a:gd name="T11" fmla="*/ 0 h 88"/>
                <a:gd name="T12" fmla="*/ 187 w 308"/>
                <a:gd name="T13" fmla="*/ 0 h 88"/>
                <a:gd name="T14" fmla="*/ 99 w 308"/>
                <a:gd name="T15" fmla="*/ 88 h 88"/>
                <a:gd name="T16" fmla="*/ 42 w 308"/>
                <a:gd name="T17" fmla="*/ 88 h 88"/>
                <a:gd name="T18" fmla="*/ 130 w 308"/>
                <a:gd name="T19" fmla="*/ 0 h 88"/>
                <a:gd name="T20" fmla="*/ 187 w 308"/>
                <a:gd name="T21" fmla="*/ 0 h 88"/>
                <a:gd name="T22" fmla="*/ 187 w 308"/>
                <a:gd name="T23" fmla="*/ 0 h 88"/>
                <a:gd name="T24" fmla="*/ 87 w 308"/>
                <a:gd name="T25" fmla="*/ 0 h 88"/>
                <a:gd name="T26" fmla="*/ 30 w 308"/>
                <a:gd name="T27" fmla="*/ 0 h 88"/>
                <a:gd name="T28" fmla="*/ 0 w 308"/>
                <a:gd name="T29" fmla="*/ 29 h 88"/>
                <a:gd name="T30" fmla="*/ 0 w 308"/>
                <a:gd name="T31" fmla="*/ 88 h 88"/>
                <a:gd name="T32" fmla="*/ 0 w 308"/>
                <a:gd name="T33" fmla="*/ 88 h 88"/>
                <a:gd name="T34" fmla="*/ 87 w 308"/>
                <a:gd name="T35" fmla="*/ 0 h 88"/>
                <a:gd name="T36" fmla="*/ 87 w 308"/>
                <a:gd name="T37" fmla="*/ 0 h 88"/>
                <a:gd name="T38" fmla="*/ 239 w 308"/>
                <a:gd name="T39" fmla="*/ 88 h 88"/>
                <a:gd name="T40" fmla="*/ 308 w 308"/>
                <a:gd name="T41" fmla="*/ 19 h 88"/>
                <a:gd name="T42" fmla="*/ 308 w 308"/>
                <a:gd name="T43" fmla="*/ 76 h 88"/>
                <a:gd name="T44" fmla="*/ 299 w 308"/>
                <a:gd name="T45" fmla="*/ 88 h 88"/>
                <a:gd name="T46" fmla="*/ 239 w 308"/>
                <a:gd name="T47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08" h="88">
                  <a:moveTo>
                    <a:pt x="287" y="0"/>
                  </a:moveTo>
                  <a:lnTo>
                    <a:pt x="227" y="0"/>
                  </a:lnTo>
                  <a:lnTo>
                    <a:pt x="140" y="88"/>
                  </a:lnTo>
                  <a:lnTo>
                    <a:pt x="199" y="88"/>
                  </a:lnTo>
                  <a:lnTo>
                    <a:pt x="287" y="0"/>
                  </a:lnTo>
                  <a:lnTo>
                    <a:pt x="287" y="0"/>
                  </a:lnTo>
                  <a:close/>
                  <a:moveTo>
                    <a:pt x="187" y="0"/>
                  </a:moveTo>
                  <a:lnTo>
                    <a:pt x="99" y="88"/>
                  </a:lnTo>
                  <a:lnTo>
                    <a:pt x="42" y="88"/>
                  </a:lnTo>
                  <a:lnTo>
                    <a:pt x="130" y="0"/>
                  </a:lnTo>
                  <a:lnTo>
                    <a:pt x="187" y="0"/>
                  </a:lnTo>
                  <a:lnTo>
                    <a:pt x="187" y="0"/>
                  </a:lnTo>
                  <a:close/>
                  <a:moveTo>
                    <a:pt x="87" y="0"/>
                  </a:moveTo>
                  <a:lnTo>
                    <a:pt x="30" y="0"/>
                  </a:lnTo>
                  <a:lnTo>
                    <a:pt x="0" y="29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87" y="0"/>
                  </a:lnTo>
                  <a:lnTo>
                    <a:pt x="87" y="0"/>
                  </a:lnTo>
                  <a:close/>
                  <a:moveTo>
                    <a:pt x="239" y="88"/>
                  </a:moveTo>
                  <a:lnTo>
                    <a:pt x="308" y="19"/>
                  </a:lnTo>
                  <a:lnTo>
                    <a:pt x="308" y="76"/>
                  </a:lnTo>
                  <a:lnTo>
                    <a:pt x="299" y="88"/>
                  </a:lnTo>
                  <a:lnTo>
                    <a:pt x="239" y="88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Freeform 11"/>
            <p:cNvSpPr>
              <a:spLocks noEditPoints="1"/>
            </p:cNvSpPr>
            <p:nvPr/>
          </p:nvSpPr>
          <p:spPr bwMode="auto">
            <a:xfrm>
              <a:off x="1498" y="1269"/>
              <a:ext cx="308" cy="88"/>
            </a:xfrm>
            <a:custGeom>
              <a:avLst/>
              <a:gdLst>
                <a:gd name="T0" fmla="*/ 292 w 308"/>
                <a:gd name="T1" fmla="*/ 0 h 88"/>
                <a:gd name="T2" fmla="*/ 235 w 308"/>
                <a:gd name="T3" fmla="*/ 0 h 88"/>
                <a:gd name="T4" fmla="*/ 147 w 308"/>
                <a:gd name="T5" fmla="*/ 88 h 88"/>
                <a:gd name="T6" fmla="*/ 204 w 308"/>
                <a:gd name="T7" fmla="*/ 88 h 88"/>
                <a:gd name="T8" fmla="*/ 292 w 308"/>
                <a:gd name="T9" fmla="*/ 0 h 88"/>
                <a:gd name="T10" fmla="*/ 292 w 308"/>
                <a:gd name="T11" fmla="*/ 0 h 88"/>
                <a:gd name="T12" fmla="*/ 194 w 308"/>
                <a:gd name="T13" fmla="*/ 0 h 88"/>
                <a:gd name="T14" fmla="*/ 107 w 308"/>
                <a:gd name="T15" fmla="*/ 88 h 88"/>
                <a:gd name="T16" fmla="*/ 47 w 308"/>
                <a:gd name="T17" fmla="*/ 88 h 88"/>
                <a:gd name="T18" fmla="*/ 135 w 308"/>
                <a:gd name="T19" fmla="*/ 0 h 88"/>
                <a:gd name="T20" fmla="*/ 194 w 308"/>
                <a:gd name="T21" fmla="*/ 0 h 88"/>
                <a:gd name="T22" fmla="*/ 194 w 308"/>
                <a:gd name="T23" fmla="*/ 0 h 88"/>
                <a:gd name="T24" fmla="*/ 95 w 308"/>
                <a:gd name="T25" fmla="*/ 0 h 88"/>
                <a:gd name="T26" fmla="*/ 35 w 308"/>
                <a:gd name="T27" fmla="*/ 0 h 88"/>
                <a:gd name="T28" fmla="*/ 0 w 308"/>
                <a:gd name="T29" fmla="*/ 36 h 88"/>
                <a:gd name="T30" fmla="*/ 0 w 308"/>
                <a:gd name="T31" fmla="*/ 88 h 88"/>
                <a:gd name="T32" fmla="*/ 7 w 308"/>
                <a:gd name="T33" fmla="*/ 88 h 88"/>
                <a:gd name="T34" fmla="*/ 95 w 308"/>
                <a:gd name="T35" fmla="*/ 0 h 88"/>
                <a:gd name="T36" fmla="*/ 95 w 308"/>
                <a:gd name="T37" fmla="*/ 0 h 88"/>
                <a:gd name="T38" fmla="*/ 247 w 308"/>
                <a:gd name="T39" fmla="*/ 88 h 88"/>
                <a:gd name="T40" fmla="*/ 308 w 308"/>
                <a:gd name="T41" fmla="*/ 24 h 88"/>
                <a:gd name="T42" fmla="*/ 308 w 308"/>
                <a:gd name="T43" fmla="*/ 84 h 88"/>
                <a:gd name="T44" fmla="*/ 304 w 308"/>
                <a:gd name="T45" fmla="*/ 88 h 88"/>
                <a:gd name="T46" fmla="*/ 247 w 308"/>
                <a:gd name="T47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08" h="88">
                  <a:moveTo>
                    <a:pt x="292" y="0"/>
                  </a:moveTo>
                  <a:lnTo>
                    <a:pt x="235" y="0"/>
                  </a:lnTo>
                  <a:lnTo>
                    <a:pt x="147" y="88"/>
                  </a:lnTo>
                  <a:lnTo>
                    <a:pt x="204" y="88"/>
                  </a:lnTo>
                  <a:lnTo>
                    <a:pt x="292" y="0"/>
                  </a:lnTo>
                  <a:lnTo>
                    <a:pt x="292" y="0"/>
                  </a:lnTo>
                  <a:close/>
                  <a:moveTo>
                    <a:pt x="194" y="0"/>
                  </a:moveTo>
                  <a:lnTo>
                    <a:pt x="107" y="88"/>
                  </a:lnTo>
                  <a:lnTo>
                    <a:pt x="47" y="88"/>
                  </a:lnTo>
                  <a:lnTo>
                    <a:pt x="135" y="0"/>
                  </a:lnTo>
                  <a:lnTo>
                    <a:pt x="194" y="0"/>
                  </a:lnTo>
                  <a:lnTo>
                    <a:pt x="194" y="0"/>
                  </a:lnTo>
                  <a:close/>
                  <a:moveTo>
                    <a:pt x="95" y="0"/>
                  </a:moveTo>
                  <a:lnTo>
                    <a:pt x="35" y="0"/>
                  </a:lnTo>
                  <a:lnTo>
                    <a:pt x="0" y="36"/>
                  </a:lnTo>
                  <a:lnTo>
                    <a:pt x="0" y="88"/>
                  </a:lnTo>
                  <a:lnTo>
                    <a:pt x="7" y="88"/>
                  </a:lnTo>
                  <a:lnTo>
                    <a:pt x="95" y="0"/>
                  </a:lnTo>
                  <a:lnTo>
                    <a:pt x="95" y="0"/>
                  </a:lnTo>
                  <a:close/>
                  <a:moveTo>
                    <a:pt x="247" y="88"/>
                  </a:moveTo>
                  <a:lnTo>
                    <a:pt x="308" y="24"/>
                  </a:lnTo>
                  <a:lnTo>
                    <a:pt x="308" y="84"/>
                  </a:lnTo>
                  <a:lnTo>
                    <a:pt x="304" y="88"/>
                  </a:lnTo>
                  <a:lnTo>
                    <a:pt x="247" y="88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Freeform 12"/>
            <p:cNvSpPr>
              <a:spLocks noEditPoints="1"/>
            </p:cNvSpPr>
            <p:nvPr/>
          </p:nvSpPr>
          <p:spPr bwMode="auto">
            <a:xfrm>
              <a:off x="1303" y="1269"/>
              <a:ext cx="207" cy="725"/>
            </a:xfrm>
            <a:custGeom>
              <a:avLst/>
              <a:gdLst>
                <a:gd name="T0" fmla="*/ 19 w 87"/>
                <a:gd name="T1" fmla="*/ 0 h 305"/>
                <a:gd name="T2" fmla="*/ 19 w 87"/>
                <a:gd name="T3" fmla="*/ 19 h 305"/>
                <a:gd name="T4" fmla="*/ 38 w 87"/>
                <a:gd name="T5" fmla="*/ 0 h 305"/>
                <a:gd name="T6" fmla="*/ 19 w 87"/>
                <a:gd name="T7" fmla="*/ 0 h 305"/>
                <a:gd name="T8" fmla="*/ 19 w 87"/>
                <a:gd name="T9" fmla="*/ 36 h 305"/>
                <a:gd name="T10" fmla="*/ 55 w 87"/>
                <a:gd name="T11" fmla="*/ 0 h 305"/>
                <a:gd name="T12" fmla="*/ 68 w 87"/>
                <a:gd name="T13" fmla="*/ 0 h 305"/>
                <a:gd name="T14" fmla="*/ 68 w 87"/>
                <a:gd name="T15" fmla="*/ 11 h 305"/>
                <a:gd name="T16" fmla="*/ 0 w 87"/>
                <a:gd name="T17" fmla="*/ 79 h 305"/>
                <a:gd name="T18" fmla="*/ 0 w 87"/>
                <a:gd name="T19" fmla="*/ 55 h 305"/>
                <a:gd name="T20" fmla="*/ 4 w 87"/>
                <a:gd name="T21" fmla="*/ 51 h 305"/>
                <a:gd name="T22" fmla="*/ 12 w 87"/>
                <a:gd name="T23" fmla="*/ 51 h 305"/>
                <a:gd name="T24" fmla="*/ 19 w 87"/>
                <a:gd name="T25" fmla="*/ 44 h 305"/>
                <a:gd name="T26" fmla="*/ 19 w 87"/>
                <a:gd name="T27" fmla="*/ 36 h 305"/>
                <a:gd name="T28" fmla="*/ 0 w 87"/>
                <a:gd name="T29" fmla="*/ 97 h 305"/>
                <a:gd name="T30" fmla="*/ 0 w 87"/>
                <a:gd name="T31" fmla="*/ 121 h 305"/>
                <a:gd name="T32" fmla="*/ 72 w 87"/>
                <a:gd name="T33" fmla="*/ 50 h 305"/>
                <a:gd name="T34" fmla="*/ 68 w 87"/>
                <a:gd name="T35" fmla="*/ 44 h 305"/>
                <a:gd name="T36" fmla="*/ 68 w 87"/>
                <a:gd name="T37" fmla="*/ 28 h 305"/>
                <a:gd name="T38" fmla="*/ 0 w 87"/>
                <a:gd name="T39" fmla="*/ 97 h 305"/>
                <a:gd name="T40" fmla="*/ 0 w 87"/>
                <a:gd name="T41" fmla="*/ 138 h 305"/>
                <a:gd name="T42" fmla="*/ 0 w 87"/>
                <a:gd name="T43" fmla="*/ 163 h 305"/>
                <a:gd name="T44" fmla="*/ 87 w 87"/>
                <a:gd name="T45" fmla="*/ 76 h 305"/>
                <a:gd name="T46" fmla="*/ 87 w 87"/>
                <a:gd name="T47" fmla="*/ 52 h 305"/>
                <a:gd name="T48" fmla="*/ 0 w 87"/>
                <a:gd name="T49" fmla="*/ 138 h 305"/>
                <a:gd name="T50" fmla="*/ 0 w 87"/>
                <a:gd name="T51" fmla="*/ 180 h 305"/>
                <a:gd name="T52" fmla="*/ 87 w 87"/>
                <a:gd name="T53" fmla="*/ 93 h 305"/>
                <a:gd name="T54" fmla="*/ 87 w 87"/>
                <a:gd name="T55" fmla="*/ 118 h 305"/>
                <a:gd name="T56" fmla="*/ 0 w 87"/>
                <a:gd name="T57" fmla="*/ 205 h 305"/>
                <a:gd name="T58" fmla="*/ 0 w 87"/>
                <a:gd name="T59" fmla="*/ 180 h 305"/>
                <a:gd name="T60" fmla="*/ 0 w 87"/>
                <a:gd name="T61" fmla="*/ 222 h 305"/>
                <a:gd name="T62" fmla="*/ 87 w 87"/>
                <a:gd name="T63" fmla="*/ 135 h 305"/>
                <a:gd name="T64" fmla="*/ 87 w 87"/>
                <a:gd name="T65" fmla="*/ 160 h 305"/>
                <a:gd name="T66" fmla="*/ 0 w 87"/>
                <a:gd name="T67" fmla="*/ 247 h 305"/>
                <a:gd name="T68" fmla="*/ 0 w 87"/>
                <a:gd name="T69" fmla="*/ 222 h 305"/>
                <a:gd name="T70" fmla="*/ 0 w 87"/>
                <a:gd name="T71" fmla="*/ 264 h 305"/>
                <a:gd name="T72" fmla="*/ 0 w 87"/>
                <a:gd name="T73" fmla="*/ 289 h 305"/>
                <a:gd name="T74" fmla="*/ 87 w 87"/>
                <a:gd name="T75" fmla="*/ 202 h 305"/>
                <a:gd name="T76" fmla="*/ 87 w 87"/>
                <a:gd name="T77" fmla="*/ 177 h 305"/>
                <a:gd name="T78" fmla="*/ 0 w 87"/>
                <a:gd name="T79" fmla="*/ 264 h 305"/>
                <a:gd name="T80" fmla="*/ 1 w 87"/>
                <a:gd name="T81" fmla="*/ 305 h 305"/>
                <a:gd name="T82" fmla="*/ 26 w 87"/>
                <a:gd name="T83" fmla="*/ 305 h 305"/>
                <a:gd name="T84" fmla="*/ 87 w 87"/>
                <a:gd name="T85" fmla="*/ 244 h 305"/>
                <a:gd name="T86" fmla="*/ 87 w 87"/>
                <a:gd name="T87" fmla="*/ 219 h 305"/>
                <a:gd name="T88" fmla="*/ 1 w 87"/>
                <a:gd name="T89" fmla="*/ 305 h 305"/>
                <a:gd name="T90" fmla="*/ 43 w 87"/>
                <a:gd name="T91" fmla="*/ 305 h 305"/>
                <a:gd name="T92" fmla="*/ 87 w 87"/>
                <a:gd name="T93" fmla="*/ 261 h 305"/>
                <a:gd name="T94" fmla="*/ 87 w 87"/>
                <a:gd name="T95" fmla="*/ 286 h 305"/>
                <a:gd name="T96" fmla="*/ 68 w 87"/>
                <a:gd name="T97" fmla="*/ 305 h 305"/>
                <a:gd name="T98" fmla="*/ 43 w 87"/>
                <a:gd name="T99" fmla="*/ 305 h 305"/>
                <a:gd name="T100" fmla="*/ 85 w 87"/>
                <a:gd name="T101" fmla="*/ 305 h 305"/>
                <a:gd name="T102" fmla="*/ 87 w 87"/>
                <a:gd name="T103" fmla="*/ 303 h 305"/>
                <a:gd name="T104" fmla="*/ 87 w 87"/>
                <a:gd name="T105" fmla="*/ 305 h 305"/>
                <a:gd name="T106" fmla="*/ 85 w 87"/>
                <a:gd name="T107" fmla="*/ 305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87" h="305">
                  <a:moveTo>
                    <a:pt x="19" y="0"/>
                  </a:moveTo>
                  <a:cubicBezTo>
                    <a:pt x="19" y="19"/>
                    <a:pt x="19" y="19"/>
                    <a:pt x="19" y="19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19" y="0"/>
                    <a:pt x="19" y="0"/>
                    <a:pt x="19" y="0"/>
                  </a:cubicBezTo>
                  <a:close/>
                  <a:moveTo>
                    <a:pt x="19" y="36"/>
                  </a:moveTo>
                  <a:cubicBezTo>
                    <a:pt x="55" y="0"/>
                    <a:pt x="55" y="0"/>
                    <a:pt x="55" y="0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68" y="11"/>
                    <a:pt x="68" y="11"/>
                    <a:pt x="68" y="11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4" y="51"/>
                    <a:pt x="4" y="51"/>
                    <a:pt x="4" y="51"/>
                  </a:cubicBezTo>
                  <a:cubicBezTo>
                    <a:pt x="12" y="51"/>
                    <a:pt x="12" y="51"/>
                    <a:pt x="12" y="51"/>
                  </a:cubicBezTo>
                  <a:cubicBezTo>
                    <a:pt x="16" y="51"/>
                    <a:pt x="19" y="47"/>
                    <a:pt x="19" y="44"/>
                  </a:cubicBezTo>
                  <a:cubicBezTo>
                    <a:pt x="19" y="36"/>
                    <a:pt x="19" y="36"/>
                    <a:pt x="19" y="36"/>
                  </a:cubicBezTo>
                  <a:close/>
                  <a:moveTo>
                    <a:pt x="0" y="97"/>
                  </a:moveTo>
                  <a:cubicBezTo>
                    <a:pt x="0" y="121"/>
                    <a:pt x="0" y="121"/>
                    <a:pt x="0" y="121"/>
                  </a:cubicBezTo>
                  <a:cubicBezTo>
                    <a:pt x="72" y="50"/>
                    <a:pt x="72" y="50"/>
                    <a:pt x="72" y="50"/>
                  </a:cubicBezTo>
                  <a:cubicBezTo>
                    <a:pt x="70" y="48"/>
                    <a:pt x="68" y="46"/>
                    <a:pt x="68" y="44"/>
                  </a:cubicBezTo>
                  <a:cubicBezTo>
                    <a:pt x="68" y="28"/>
                    <a:pt x="68" y="28"/>
                    <a:pt x="68" y="28"/>
                  </a:cubicBezTo>
                  <a:cubicBezTo>
                    <a:pt x="0" y="97"/>
                    <a:pt x="0" y="97"/>
                    <a:pt x="0" y="97"/>
                  </a:cubicBezTo>
                  <a:close/>
                  <a:moveTo>
                    <a:pt x="0" y="138"/>
                  </a:moveTo>
                  <a:cubicBezTo>
                    <a:pt x="0" y="163"/>
                    <a:pt x="0" y="163"/>
                    <a:pt x="0" y="163"/>
                  </a:cubicBezTo>
                  <a:cubicBezTo>
                    <a:pt x="87" y="76"/>
                    <a:pt x="87" y="76"/>
                    <a:pt x="87" y="76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0" y="138"/>
                    <a:pt x="0" y="138"/>
                    <a:pt x="0" y="138"/>
                  </a:cubicBezTo>
                  <a:close/>
                  <a:moveTo>
                    <a:pt x="0" y="180"/>
                  </a:moveTo>
                  <a:cubicBezTo>
                    <a:pt x="87" y="93"/>
                    <a:pt x="87" y="93"/>
                    <a:pt x="87" y="93"/>
                  </a:cubicBezTo>
                  <a:cubicBezTo>
                    <a:pt x="87" y="118"/>
                    <a:pt x="87" y="118"/>
                    <a:pt x="87" y="118"/>
                  </a:cubicBezTo>
                  <a:cubicBezTo>
                    <a:pt x="0" y="205"/>
                    <a:pt x="0" y="205"/>
                    <a:pt x="0" y="205"/>
                  </a:cubicBezTo>
                  <a:cubicBezTo>
                    <a:pt x="0" y="180"/>
                    <a:pt x="0" y="180"/>
                    <a:pt x="0" y="180"/>
                  </a:cubicBezTo>
                  <a:close/>
                  <a:moveTo>
                    <a:pt x="0" y="222"/>
                  </a:moveTo>
                  <a:cubicBezTo>
                    <a:pt x="87" y="135"/>
                    <a:pt x="87" y="135"/>
                    <a:pt x="87" y="135"/>
                  </a:cubicBezTo>
                  <a:cubicBezTo>
                    <a:pt x="87" y="160"/>
                    <a:pt x="87" y="160"/>
                    <a:pt x="87" y="160"/>
                  </a:cubicBezTo>
                  <a:cubicBezTo>
                    <a:pt x="0" y="247"/>
                    <a:pt x="0" y="247"/>
                    <a:pt x="0" y="247"/>
                  </a:cubicBezTo>
                  <a:cubicBezTo>
                    <a:pt x="0" y="222"/>
                    <a:pt x="0" y="222"/>
                    <a:pt x="0" y="222"/>
                  </a:cubicBezTo>
                  <a:close/>
                  <a:moveTo>
                    <a:pt x="0" y="264"/>
                  </a:moveTo>
                  <a:cubicBezTo>
                    <a:pt x="0" y="289"/>
                    <a:pt x="0" y="289"/>
                    <a:pt x="0" y="289"/>
                  </a:cubicBezTo>
                  <a:cubicBezTo>
                    <a:pt x="87" y="202"/>
                    <a:pt x="87" y="202"/>
                    <a:pt x="87" y="202"/>
                  </a:cubicBezTo>
                  <a:cubicBezTo>
                    <a:pt x="87" y="177"/>
                    <a:pt x="87" y="177"/>
                    <a:pt x="87" y="177"/>
                  </a:cubicBezTo>
                  <a:cubicBezTo>
                    <a:pt x="0" y="264"/>
                    <a:pt x="0" y="264"/>
                    <a:pt x="0" y="264"/>
                  </a:cubicBezTo>
                  <a:close/>
                  <a:moveTo>
                    <a:pt x="1" y="305"/>
                  </a:moveTo>
                  <a:cubicBezTo>
                    <a:pt x="26" y="305"/>
                    <a:pt x="26" y="305"/>
                    <a:pt x="26" y="305"/>
                  </a:cubicBezTo>
                  <a:cubicBezTo>
                    <a:pt x="87" y="244"/>
                    <a:pt x="87" y="244"/>
                    <a:pt x="87" y="244"/>
                  </a:cubicBezTo>
                  <a:cubicBezTo>
                    <a:pt x="87" y="219"/>
                    <a:pt x="87" y="219"/>
                    <a:pt x="87" y="219"/>
                  </a:cubicBezTo>
                  <a:cubicBezTo>
                    <a:pt x="1" y="305"/>
                    <a:pt x="1" y="305"/>
                    <a:pt x="1" y="305"/>
                  </a:cubicBezTo>
                  <a:close/>
                  <a:moveTo>
                    <a:pt x="43" y="305"/>
                  </a:moveTo>
                  <a:cubicBezTo>
                    <a:pt x="87" y="261"/>
                    <a:pt x="87" y="261"/>
                    <a:pt x="87" y="261"/>
                  </a:cubicBezTo>
                  <a:cubicBezTo>
                    <a:pt x="87" y="286"/>
                    <a:pt x="87" y="286"/>
                    <a:pt x="87" y="286"/>
                  </a:cubicBezTo>
                  <a:cubicBezTo>
                    <a:pt x="68" y="305"/>
                    <a:pt x="68" y="305"/>
                    <a:pt x="68" y="305"/>
                  </a:cubicBezTo>
                  <a:cubicBezTo>
                    <a:pt x="43" y="305"/>
                    <a:pt x="43" y="305"/>
                    <a:pt x="43" y="305"/>
                  </a:cubicBezTo>
                  <a:close/>
                  <a:moveTo>
                    <a:pt x="85" y="305"/>
                  </a:moveTo>
                  <a:cubicBezTo>
                    <a:pt x="87" y="303"/>
                    <a:pt x="87" y="303"/>
                    <a:pt x="87" y="303"/>
                  </a:cubicBezTo>
                  <a:cubicBezTo>
                    <a:pt x="87" y="305"/>
                    <a:pt x="87" y="305"/>
                    <a:pt x="87" y="305"/>
                  </a:cubicBezTo>
                  <a:lnTo>
                    <a:pt x="85" y="305"/>
                  </a:lnTo>
                  <a:close/>
                </a:path>
              </a:pathLst>
            </a:custGeom>
            <a:solidFill>
              <a:srgbClr val="91A2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Freeform 13"/>
            <p:cNvSpPr>
              <a:spLocks noEditPoints="1"/>
            </p:cNvSpPr>
            <p:nvPr/>
          </p:nvSpPr>
          <p:spPr bwMode="auto">
            <a:xfrm>
              <a:off x="812" y="1269"/>
              <a:ext cx="206" cy="725"/>
            </a:xfrm>
            <a:custGeom>
              <a:avLst/>
              <a:gdLst>
                <a:gd name="T0" fmla="*/ 19 w 87"/>
                <a:gd name="T1" fmla="*/ 0 h 305"/>
                <a:gd name="T2" fmla="*/ 19 w 87"/>
                <a:gd name="T3" fmla="*/ 16 h 305"/>
                <a:gd name="T4" fmla="*/ 36 w 87"/>
                <a:gd name="T5" fmla="*/ 0 h 305"/>
                <a:gd name="T6" fmla="*/ 19 w 87"/>
                <a:gd name="T7" fmla="*/ 0 h 305"/>
                <a:gd name="T8" fmla="*/ 19 w 87"/>
                <a:gd name="T9" fmla="*/ 33 h 305"/>
                <a:gd name="T10" fmla="*/ 53 w 87"/>
                <a:gd name="T11" fmla="*/ 0 h 305"/>
                <a:gd name="T12" fmla="*/ 69 w 87"/>
                <a:gd name="T13" fmla="*/ 0 h 305"/>
                <a:gd name="T14" fmla="*/ 69 w 87"/>
                <a:gd name="T15" fmla="*/ 9 h 305"/>
                <a:gd name="T16" fmla="*/ 0 w 87"/>
                <a:gd name="T17" fmla="*/ 77 h 305"/>
                <a:gd name="T18" fmla="*/ 0 w 87"/>
                <a:gd name="T19" fmla="*/ 52 h 305"/>
                <a:gd name="T20" fmla="*/ 2 w 87"/>
                <a:gd name="T21" fmla="*/ 51 h 305"/>
                <a:gd name="T22" fmla="*/ 12 w 87"/>
                <a:gd name="T23" fmla="*/ 51 h 305"/>
                <a:gd name="T24" fmla="*/ 19 w 87"/>
                <a:gd name="T25" fmla="*/ 44 h 305"/>
                <a:gd name="T26" fmla="*/ 19 w 87"/>
                <a:gd name="T27" fmla="*/ 33 h 305"/>
                <a:gd name="T28" fmla="*/ 0 w 87"/>
                <a:gd name="T29" fmla="*/ 94 h 305"/>
                <a:gd name="T30" fmla="*/ 0 w 87"/>
                <a:gd name="T31" fmla="*/ 119 h 305"/>
                <a:gd name="T32" fmla="*/ 71 w 87"/>
                <a:gd name="T33" fmla="*/ 48 h 305"/>
                <a:gd name="T34" fmla="*/ 69 w 87"/>
                <a:gd name="T35" fmla="*/ 44 h 305"/>
                <a:gd name="T36" fmla="*/ 69 w 87"/>
                <a:gd name="T37" fmla="*/ 26 h 305"/>
                <a:gd name="T38" fmla="*/ 0 w 87"/>
                <a:gd name="T39" fmla="*/ 94 h 305"/>
                <a:gd name="T40" fmla="*/ 0 w 87"/>
                <a:gd name="T41" fmla="*/ 136 h 305"/>
                <a:gd name="T42" fmla="*/ 0 w 87"/>
                <a:gd name="T43" fmla="*/ 160 h 305"/>
                <a:gd name="T44" fmla="*/ 87 w 87"/>
                <a:gd name="T45" fmla="*/ 74 h 305"/>
                <a:gd name="T46" fmla="*/ 87 w 87"/>
                <a:gd name="T47" fmla="*/ 51 h 305"/>
                <a:gd name="T48" fmla="*/ 86 w 87"/>
                <a:gd name="T49" fmla="*/ 51 h 305"/>
                <a:gd name="T50" fmla="*/ 0 w 87"/>
                <a:gd name="T51" fmla="*/ 136 h 305"/>
                <a:gd name="T52" fmla="*/ 0 w 87"/>
                <a:gd name="T53" fmla="*/ 178 h 305"/>
                <a:gd name="T54" fmla="*/ 87 w 87"/>
                <a:gd name="T55" fmla="*/ 91 h 305"/>
                <a:gd name="T56" fmla="*/ 87 w 87"/>
                <a:gd name="T57" fmla="*/ 115 h 305"/>
                <a:gd name="T58" fmla="*/ 0 w 87"/>
                <a:gd name="T59" fmla="*/ 202 h 305"/>
                <a:gd name="T60" fmla="*/ 0 w 87"/>
                <a:gd name="T61" fmla="*/ 178 h 305"/>
                <a:gd name="T62" fmla="*/ 0 w 87"/>
                <a:gd name="T63" fmla="*/ 220 h 305"/>
                <a:gd name="T64" fmla="*/ 87 w 87"/>
                <a:gd name="T65" fmla="*/ 133 h 305"/>
                <a:gd name="T66" fmla="*/ 87 w 87"/>
                <a:gd name="T67" fmla="*/ 157 h 305"/>
                <a:gd name="T68" fmla="*/ 0 w 87"/>
                <a:gd name="T69" fmla="*/ 244 h 305"/>
                <a:gd name="T70" fmla="*/ 0 w 87"/>
                <a:gd name="T71" fmla="*/ 220 h 305"/>
                <a:gd name="T72" fmla="*/ 0 w 87"/>
                <a:gd name="T73" fmla="*/ 261 h 305"/>
                <a:gd name="T74" fmla="*/ 0 w 87"/>
                <a:gd name="T75" fmla="*/ 286 h 305"/>
                <a:gd name="T76" fmla="*/ 87 w 87"/>
                <a:gd name="T77" fmla="*/ 199 h 305"/>
                <a:gd name="T78" fmla="*/ 87 w 87"/>
                <a:gd name="T79" fmla="*/ 175 h 305"/>
                <a:gd name="T80" fmla="*/ 0 w 87"/>
                <a:gd name="T81" fmla="*/ 261 h 305"/>
                <a:gd name="T82" fmla="*/ 0 w 87"/>
                <a:gd name="T83" fmla="*/ 303 h 305"/>
                <a:gd name="T84" fmla="*/ 0 w 87"/>
                <a:gd name="T85" fmla="*/ 305 h 305"/>
                <a:gd name="T86" fmla="*/ 24 w 87"/>
                <a:gd name="T87" fmla="*/ 305 h 305"/>
                <a:gd name="T88" fmla="*/ 87 w 87"/>
                <a:gd name="T89" fmla="*/ 241 h 305"/>
                <a:gd name="T90" fmla="*/ 87 w 87"/>
                <a:gd name="T91" fmla="*/ 216 h 305"/>
                <a:gd name="T92" fmla="*/ 0 w 87"/>
                <a:gd name="T93" fmla="*/ 303 h 305"/>
                <a:gd name="T94" fmla="*/ 41 w 87"/>
                <a:gd name="T95" fmla="*/ 305 h 305"/>
                <a:gd name="T96" fmla="*/ 87 w 87"/>
                <a:gd name="T97" fmla="*/ 258 h 305"/>
                <a:gd name="T98" fmla="*/ 87 w 87"/>
                <a:gd name="T99" fmla="*/ 283 h 305"/>
                <a:gd name="T100" fmla="*/ 66 w 87"/>
                <a:gd name="T101" fmla="*/ 305 h 305"/>
                <a:gd name="T102" fmla="*/ 41 w 87"/>
                <a:gd name="T103" fmla="*/ 305 h 305"/>
                <a:gd name="T104" fmla="*/ 83 w 87"/>
                <a:gd name="T105" fmla="*/ 305 h 305"/>
                <a:gd name="T106" fmla="*/ 87 w 87"/>
                <a:gd name="T107" fmla="*/ 300 h 305"/>
                <a:gd name="T108" fmla="*/ 87 w 87"/>
                <a:gd name="T109" fmla="*/ 305 h 305"/>
                <a:gd name="T110" fmla="*/ 83 w 87"/>
                <a:gd name="T111" fmla="*/ 305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7" h="305">
                  <a:moveTo>
                    <a:pt x="19" y="0"/>
                  </a:moveTo>
                  <a:cubicBezTo>
                    <a:pt x="19" y="16"/>
                    <a:pt x="19" y="16"/>
                    <a:pt x="19" y="16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19" y="0"/>
                    <a:pt x="19" y="0"/>
                    <a:pt x="19" y="0"/>
                  </a:cubicBezTo>
                  <a:close/>
                  <a:moveTo>
                    <a:pt x="19" y="33"/>
                  </a:moveTo>
                  <a:cubicBezTo>
                    <a:pt x="53" y="0"/>
                    <a:pt x="53" y="0"/>
                    <a:pt x="53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69" y="9"/>
                    <a:pt x="69" y="9"/>
                    <a:pt x="69" y="9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2" y="51"/>
                    <a:pt x="2" y="51"/>
                    <a:pt x="2" y="51"/>
                  </a:cubicBezTo>
                  <a:cubicBezTo>
                    <a:pt x="12" y="51"/>
                    <a:pt x="12" y="51"/>
                    <a:pt x="12" y="51"/>
                  </a:cubicBezTo>
                  <a:cubicBezTo>
                    <a:pt x="16" y="51"/>
                    <a:pt x="19" y="47"/>
                    <a:pt x="19" y="44"/>
                  </a:cubicBezTo>
                  <a:cubicBezTo>
                    <a:pt x="19" y="33"/>
                    <a:pt x="19" y="33"/>
                    <a:pt x="19" y="33"/>
                  </a:cubicBezTo>
                  <a:close/>
                  <a:moveTo>
                    <a:pt x="0" y="94"/>
                  </a:moveTo>
                  <a:cubicBezTo>
                    <a:pt x="0" y="119"/>
                    <a:pt x="0" y="119"/>
                    <a:pt x="0" y="119"/>
                  </a:cubicBezTo>
                  <a:cubicBezTo>
                    <a:pt x="71" y="48"/>
                    <a:pt x="71" y="48"/>
                    <a:pt x="71" y="48"/>
                  </a:cubicBezTo>
                  <a:cubicBezTo>
                    <a:pt x="69" y="47"/>
                    <a:pt x="69" y="46"/>
                    <a:pt x="69" y="44"/>
                  </a:cubicBezTo>
                  <a:cubicBezTo>
                    <a:pt x="69" y="26"/>
                    <a:pt x="69" y="26"/>
                    <a:pt x="69" y="26"/>
                  </a:cubicBezTo>
                  <a:cubicBezTo>
                    <a:pt x="0" y="94"/>
                    <a:pt x="0" y="94"/>
                    <a:pt x="0" y="94"/>
                  </a:cubicBezTo>
                  <a:close/>
                  <a:moveTo>
                    <a:pt x="0" y="136"/>
                  </a:moveTo>
                  <a:cubicBezTo>
                    <a:pt x="0" y="160"/>
                    <a:pt x="0" y="160"/>
                    <a:pt x="0" y="160"/>
                  </a:cubicBezTo>
                  <a:cubicBezTo>
                    <a:pt x="87" y="74"/>
                    <a:pt x="87" y="74"/>
                    <a:pt x="87" y="74"/>
                  </a:cubicBezTo>
                  <a:cubicBezTo>
                    <a:pt x="87" y="51"/>
                    <a:pt x="87" y="51"/>
                    <a:pt x="87" y="51"/>
                  </a:cubicBezTo>
                  <a:cubicBezTo>
                    <a:pt x="86" y="51"/>
                    <a:pt x="86" y="51"/>
                    <a:pt x="86" y="51"/>
                  </a:cubicBezTo>
                  <a:cubicBezTo>
                    <a:pt x="0" y="136"/>
                    <a:pt x="0" y="136"/>
                    <a:pt x="0" y="136"/>
                  </a:cubicBezTo>
                  <a:close/>
                  <a:moveTo>
                    <a:pt x="0" y="178"/>
                  </a:moveTo>
                  <a:cubicBezTo>
                    <a:pt x="87" y="91"/>
                    <a:pt x="87" y="91"/>
                    <a:pt x="87" y="91"/>
                  </a:cubicBezTo>
                  <a:cubicBezTo>
                    <a:pt x="87" y="115"/>
                    <a:pt x="87" y="115"/>
                    <a:pt x="87" y="115"/>
                  </a:cubicBezTo>
                  <a:cubicBezTo>
                    <a:pt x="0" y="202"/>
                    <a:pt x="0" y="202"/>
                    <a:pt x="0" y="202"/>
                  </a:cubicBezTo>
                  <a:cubicBezTo>
                    <a:pt x="0" y="178"/>
                    <a:pt x="0" y="178"/>
                    <a:pt x="0" y="178"/>
                  </a:cubicBezTo>
                  <a:close/>
                  <a:moveTo>
                    <a:pt x="0" y="220"/>
                  </a:moveTo>
                  <a:cubicBezTo>
                    <a:pt x="87" y="133"/>
                    <a:pt x="87" y="133"/>
                    <a:pt x="87" y="133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0" y="244"/>
                    <a:pt x="0" y="244"/>
                    <a:pt x="0" y="244"/>
                  </a:cubicBezTo>
                  <a:cubicBezTo>
                    <a:pt x="0" y="220"/>
                    <a:pt x="0" y="220"/>
                    <a:pt x="0" y="220"/>
                  </a:cubicBezTo>
                  <a:close/>
                  <a:moveTo>
                    <a:pt x="0" y="261"/>
                  </a:moveTo>
                  <a:cubicBezTo>
                    <a:pt x="0" y="286"/>
                    <a:pt x="0" y="286"/>
                    <a:pt x="0" y="286"/>
                  </a:cubicBezTo>
                  <a:cubicBezTo>
                    <a:pt x="87" y="199"/>
                    <a:pt x="87" y="199"/>
                    <a:pt x="87" y="199"/>
                  </a:cubicBezTo>
                  <a:cubicBezTo>
                    <a:pt x="87" y="175"/>
                    <a:pt x="87" y="175"/>
                    <a:pt x="87" y="175"/>
                  </a:cubicBezTo>
                  <a:cubicBezTo>
                    <a:pt x="0" y="261"/>
                    <a:pt x="0" y="261"/>
                    <a:pt x="0" y="261"/>
                  </a:cubicBezTo>
                  <a:close/>
                  <a:moveTo>
                    <a:pt x="0" y="303"/>
                  </a:moveTo>
                  <a:cubicBezTo>
                    <a:pt x="0" y="305"/>
                    <a:pt x="0" y="305"/>
                    <a:pt x="0" y="305"/>
                  </a:cubicBezTo>
                  <a:cubicBezTo>
                    <a:pt x="24" y="305"/>
                    <a:pt x="24" y="305"/>
                    <a:pt x="24" y="305"/>
                  </a:cubicBezTo>
                  <a:cubicBezTo>
                    <a:pt x="87" y="241"/>
                    <a:pt x="87" y="241"/>
                    <a:pt x="87" y="241"/>
                  </a:cubicBezTo>
                  <a:cubicBezTo>
                    <a:pt x="87" y="216"/>
                    <a:pt x="87" y="216"/>
                    <a:pt x="87" y="216"/>
                  </a:cubicBezTo>
                  <a:cubicBezTo>
                    <a:pt x="0" y="303"/>
                    <a:pt x="0" y="303"/>
                    <a:pt x="0" y="303"/>
                  </a:cubicBezTo>
                  <a:close/>
                  <a:moveTo>
                    <a:pt x="41" y="305"/>
                  </a:moveTo>
                  <a:cubicBezTo>
                    <a:pt x="87" y="258"/>
                    <a:pt x="87" y="258"/>
                    <a:pt x="87" y="258"/>
                  </a:cubicBezTo>
                  <a:cubicBezTo>
                    <a:pt x="87" y="283"/>
                    <a:pt x="87" y="283"/>
                    <a:pt x="87" y="283"/>
                  </a:cubicBezTo>
                  <a:cubicBezTo>
                    <a:pt x="66" y="305"/>
                    <a:pt x="66" y="305"/>
                    <a:pt x="66" y="305"/>
                  </a:cubicBezTo>
                  <a:cubicBezTo>
                    <a:pt x="41" y="305"/>
                    <a:pt x="41" y="305"/>
                    <a:pt x="41" y="305"/>
                  </a:cubicBezTo>
                  <a:close/>
                  <a:moveTo>
                    <a:pt x="83" y="305"/>
                  </a:moveTo>
                  <a:cubicBezTo>
                    <a:pt x="87" y="300"/>
                    <a:pt x="87" y="300"/>
                    <a:pt x="87" y="300"/>
                  </a:cubicBezTo>
                  <a:cubicBezTo>
                    <a:pt x="87" y="305"/>
                    <a:pt x="87" y="305"/>
                    <a:pt x="87" y="305"/>
                  </a:cubicBezTo>
                  <a:lnTo>
                    <a:pt x="83" y="305"/>
                  </a:lnTo>
                  <a:close/>
                </a:path>
              </a:pathLst>
            </a:custGeom>
            <a:solidFill>
              <a:srgbClr val="91A2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Freeform 14"/>
            <p:cNvSpPr>
              <a:spLocks noEditPoints="1"/>
            </p:cNvSpPr>
            <p:nvPr/>
          </p:nvSpPr>
          <p:spPr bwMode="auto">
            <a:xfrm>
              <a:off x="449" y="830"/>
              <a:ext cx="1426" cy="406"/>
            </a:xfrm>
            <a:custGeom>
              <a:avLst/>
              <a:gdLst>
                <a:gd name="T0" fmla="*/ 83 w 1426"/>
                <a:gd name="T1" fmla="*/ 406 h 406"/>
                <a:gd name="T2" fmla="*/ 183 w 1426"/>
                <a:gd name="T3" fmla="*/ 247 h 406"/>
                <a:gd name="T4" fmla="*/ 24 w 1426"/>
                <a:gd name="T5" fmla="*/ 406 h 406"/>
                <a:gd name="T6" fmla="*/ 375 w 1426"/>
                <a:gd name="T7" fmla="*/ 155 h 406"/>
                <a:gd name="T8" fmla="*/ 183 w 1426"/>
                <a:gd name="T9" fmla="*/ 406 h 406"/>
                <a:gd name="T10" fmla="*/ 123 w 1426"/>
                <a:gd name="T11" fmla="*/ 406 h 406"/>
                <a:gd name="T12" fmla="*/ 567 w 1426"/>
                <a:gd name="T13" fmla="*/ 62 h 406"/>
                <a:gd name="T14" fmla="*/ 282 w 1426"/>
                <a:gd name="T15" fmla="*/ 406 h 406"/>
                <a:gd name="T16" fmla="*/ 223 w 1426"/>
                <a:gd name="T17" fmla="*/ 406 h 406"/>
                <a:gd name="T18" fmla="*/ 382 w 1426"/>
                <a:gd name="T19" fmla="*/ 406 h 406"/>
                <a:gd name="T20" fmla="*/ 728 w 1426"/>
                <a:gd name="T21" fmla="*/ 0 h 406"/>
                <a:gd name="T22" fmla="*/ 323 w 1426"/>
                <a:gd name="T23" fmla="*/ 406 h 406"/>
                <a:gd name="T24" fmla="*/ 482 w 1426"/>
                <a:gd name="T25" fmla="*/ 406 h 406"/>
                <a:gd name="T26" fmla="*/ 795 w 1426"/>
                <a:gd name="T27" fmla="*/ 31 h 406"/>
                <a:gd name="T28" fmla="*/ 422 w 1426"/>
                <a:gd name="T29" fmla="*/ 406 h 406"/>
                <a:gd name="T30" fmla="*/ 579 w 1426"/>
                <a:gd name="T31" fmla="*/ 406 h 406"/>
                <a:gd name="T32" fmla="*/ 864 w 1426"/>
                <a:gd name="T33" fmla="*/ 64 h 406"/>
                <a:gd name="T34" fmla="*/ 522 w 1426"/>
                <a:gd name="T35" fmla="*/ 406 h 406"/>
                <a:gd name="T36" fmla="*/ 679 w 1426"/>
                <a:gd name="T37" fmla="*/ 406 h 406"/>
                <a:gd name="T38" fmla="*/ 930 w 1426"/>
                <a:gd name="T39" fmla="*/ 98 h 406"/>
                <a:gd name="T40" fmla="*/ 622 w 1426"/>
                <a:gd name="T41" fmla="*/ 406 h 406"/>
                <a:gd name="T42" fmla="*/ 997 w 1426"/>
                <a:gd name="T43" fmla="*/ 128 h 406"/>
                <a:gd name="T44" fmla="*/ 778 w 1426"/>
                <a:gd name="T45" fmla="*/ 406 h 406"/>
                <a:gd name="T46" fmla="*/ 719 w 1426"/>
                <a:gd name="T47" fmla="*/ 406 h 406"/>
                <a:gd name="T48" fmla="*/ 1063 w 1426"/>
                <a:gd name="T49" fmla="*/ 162 h 406"/>
                <a:gd name="T50" fmla="*/ 878 w 1426"/>
                <a:gd name="T51" fmla="*/ 406 h 406"/>
                <a:gd name="T52" fmla="*/ 819 w 1426"/>
                <a:gd name="T53" fmla="*/ 406 h 406"/>
                <a:gd name="T54" fmla="*/ 1132 w 1426"/>
                <a:gd name="T55" fmla="*/ 193 h 406"/>
                <a:gd name="T56" fmla="*/ 978 w 1426"/>
                <a:gd name="T57" fmla="*/ 406 h 406"/>
                <a:gd name="T58" fmla="*/ 918 w 1426"/>
                <a:gd name="T59" fmla="*/ 406 h 406"/>
                <a:gd name="T60" fmla="*/ 1077 w 1426"/>
                <a:gd name="T61" fmla="*/ 406 h 406"/>
                <a:gd name="T62" fmla="*/ 1198 w 1426"/>
                <a:gd name="T63" fmla="*/ 226 h 406"/>
                <a:gd name="T64" fmla="*/ 1018 w 1426"/>
                <a:gd name="T65" fmla="*/ 406 h 406"/>
                <a:gd name="T66" fmla="*/ 1177 w 1426"/>
                <a:gd name="T67" fmla="*/ 406 h 406"/>
                <a:gd name="T68" fmla="*/ 1265 w 1426"/>
                <a:gd name="T69" fmla="*/ 259 h 406"/>
                <a:gd name="T70" fmla="*/ 1118 w 1426"/>
                <a:gd name="T71" fmla="*/ 406 h 406"/>
                <a:gd name="T72" fmla="*/ 1331 w 1426"/>
                <a:gd name="T73" fmla="*/ 290 h 406"/>
                <a:gd name="T74" fmla="*/ 1274 w 1426"/>
                <a:gd name="T75" fmla="*/ 406 h 406"/>
                <a:gd name="T76" fmla="*/ 1217 w 1426"/>
                <a:gd name="T77" fmla="*/ 406 h 406"/>
                <a:gd name="T78" fmla="*/ 1374 w 1426"/>
                <a:gd name="T79" fmla="*/ 406 h 406"/>
                <a:gd name="T80" fmla="*/ 1426 w 1426"/>
                <a:gd name="T81" fmla="*/ 335 h 406"/>
                <a:gd name="T82" fmla="*/ 1317 w 1426"/>
                <a:gd name="T83" fmla="*/ 406 h 406"/>
                <a:gd name="T84" fmla="*/ 1417 w 1426"/>
                <a:gd name="T85" fmla="*/ 406 h 406"/>
                <a:gd name="T86" fmla="*/ 1426 w 1426"/>
                <a:gd name="T87" fmla="*/ 406 h 406"/>
                <a:gd name="T88" fmla="*/ 1417 w 1426"/>
                <a:gd name="T89" fmla="*/ 406 h 406"/>
                <a:gd name="T90" fmla="*/ 0 w 1426"/>
                <a:gd name="T91" fmla="*/ 390 h 406"/>
                <a:gd name="T92" fmla="*/ 104 w 1426"/>
                <a:gd name="T93" fmla="*/ 28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426" h="406">
                  <a:moveTo>
                    <a:pt x="24" y="406"/>
                  </a:moveTo>
                  <a:lnTo>
                    <a:pt x="83" y="406"/>
                  </a:lnTo>
                  <a:lnTo>
                    <a:pt x="297" y="193"/>
                  </a:lnTo>
                  <a:lnTo>
                    <a:pt x="183" y="247"/>
                  </a:lnTo>
                  <a:lnTo>
                    <a:pt x="24" y="406"/>
                  </a:lnTo>
                  <a:lnTo>
                    <a:pt x="24" y="406"/>
                  </a:lnTo>
                  <a:close/>
                  <a:moveTo>
                    <a:pt x="123" y="406"/>
                  </a:moveTo>
                  <a:lnTo>
                    <a:pt x="375" y="155"/>
                  </a:lnTo>
                  <a:lnTo>
                    <a:pt x="489" y="100"/>
                  </a:lnTo>
                  <a:lnTo>
                    <a:pt x="183" y="406"/>
                  </a:lnTo>
                  <a:lnTo>
                    <a:pt x="123" y="406"/>
                  </a:lnTo>
                  <a:lnTo>
                    <a:pt x="123" y="406"/>
                  </a:lnTo>
                  <a:close/>
                  <a:moveTo>
                    <a:pt x="223" y="406"/>
                  </a:moveTo>
                  <a:lnTo>
                    <a:pt x="567" y="62"/>
                  </a:lnTo>
                  <a:lnTo>
                    <a:pt x="681" y="7"/>
                  </a:lnTo>
                  <a:lnTo>
                    <a:pt x="282" y="406"/>
                  </a:lnTo>
                  <a:lnTo>
                    <a:pt x="223" y="406"/>
                  </a:lnTo>
                  <a:lnTo>
                    <a:pt x="223" y="406"/>
                  </a:lnTo>
                  <a:close/>
                  <a:moveTo>
                    <a:pt x="323" y="406"/>
                  </a:moveTo>
                  <a:lnTo>
                    <a:pt x="382" y="406"/>
                  </a:lnTo>
                  <a:lnTo>
                    <a:pt x="769" y="19"/>
                  </a:lnTo>
                  <a:lnTo>
                    <a:pt x="728" y="0"/>
                  </a:lnTo>
                  <a:lnTo>
                    <a:pt x="323" y="406"/>
                  </a:lnTo>
                  <a:lnTo>
                    <a:pt x="323" y="406"/>
                  </a:lnTo>
                  <a:close/>
                  <a:moveTo>
                    <a:pt x="422" y="406"/>
                  </a:moveTo>
                  <a:lnTo>
                    <a:pt x="482" y="406"/>
                  </a:lnTo>
                  <a:lnTo>
                    <a:pt x="835" y="50"/>
                  </a:lnTo>
                  <a:lnTo>
                    <a:pt x="795" y="31"/>
                  </a:lnTo>
                  <a:lnTo>
                    <a:pt x="422" y="406"/>
                  </a:lnTo>
                  <a:lnTo>
                    <a:pt x="422" y="406"/>
                  </a:lnTo>
                  <a:close/>
                  <a:moveTo>
                    <a:pt x="522" y="406"/>
                  </a:moveTo>
                  <a:lnTo>
                    <a:pt x="579" y="406"/>
                  </a:lnTo>
                  <a:lnTo>
                    <a:pt x="902" y="83"/>
                  </a:lnTo>
                  <a:lnTo>
                    <a:pt x="864" y="64"/>
                  </a:lnTo>
                  <a:lnTo>
                    <a:pt x="522" y="406"/>
                  </a:lnTo>
                  <a:lnTo>
                    <a:pt x="522" y="406"/>
                  </a:lnTo>
                  <a:close/>
                  <a:moveTo>
                    <a:pt x="622" y="406"/>
                  </a:moveTo>
                  <a:lnTo>
                    <a:pt x="679" y="406"/>
                  </a:lnTo>
                  <a:lnTo>
                    <a:pt x="968" y="117"/>
                  </a:lnTo>
                  <a:lnTo>
                    <a:pt x="930" y="98"/>
                  </a:lnTo>
                  <a:lnTo>
                    <a:pt x="622" y="406"/>
                  </a:lnTo>
                  <a:lnTo>
                    <a:pt x="622" y="406"/>
                  </a:lnTo>
                  <a:close/>
                  <a:moveTo>
                    <a:pt x="719" y="406"/>
                  </a:moveTo>
                  <a:lnTo>
                    <a:pt x="997" y="128"/>
                  </a:lnTo>
                  <a:lnTo>
                    <a:pt x="1037" y="147"/>
                  </a:lnTo>
                  <a:lnTo>
                    <a:pt x="778" y="406"/>
                  </a:lnTo>
                  <a:lnTo>
                    <a:pt x="719" y="406"/>
                  </a:lnTo>
                  <a:lnTo>
                    <a:pt x="719" y="406"/>
                  </a:lnTo>
                  <a:close/>
                  <a:moveTo>
                    <a:pt x="819" y="406"/>
                  </a:moveTo>
                  <a:lnTo>
                    <a:pt x="1063" y="162"/>
                  </a:lnTo>
                  <a:lnTo>
                    <a:pt x="1103" y="181"/>
                  </a:lnTo>
                  <a:lnTo>
                    <a:pt x="878" y="406"/>
                  </a:lnTo>
                  <a:lnTo>
                    <a:pt x="819" y="406"/>
                  </a:lnTo>
                  <a:lnTo>
                    <a:pt x="819" y="406"/>
                  </a:lnTo>
                  <a:close/>
                  <a:moveTo>
                    <a:pt x="918" y="406"/>
                  </a:moveTo>
                  <a:lnTo>
                    <a:pt x="1132" y="193"/>
                  </a:lnTo>
                  <a:lnTo>
                    <a:pt x="1170" y="211"/>
                  </a:lnTo>
                  <a:lnTo>
                    <a:pt x="978" y="406"/>
                  </a:lnTo>
                  <a:lnTo>
                    <a:pt x="918" y="406"/>
                  </a:lnTo>
                  <a:lnTo>
                    <a:pt x="918" y="406"/>
                  </a:lnTo>
                  <a:close/>
                  <a:moveTo>
                    <a:pt x="1018" y="406"/>
                  </a:moveTo>
                  <a:lnTo>
                    <a:pt x="1077" y="406"/>
                  </a:lnTo>
                  <a:lnTo>
                    <a:pt x="1236" y="245"/>
                  </a:lnTo>
                  <a:lnTo>
                    <a:pt x="1198" y="226"/>
                  </a:lnTo>
                  <a:lnTo>
                    <a:pt x="1018" y="406"/>
                  </a:lnTo>
                  <a:lnTo>
                    <a:pt x="1018" y="406"/>
                  </a:lnTo>
                  <a:close/>
                  <a:moveTo>
                    <a:pt x="1118" y="406"/>
                  </a:moveTo>
                  <a:lnTo>
                    <a:pt x="1177" y="406"/>
                  </a:lnTo>
                  <a:lnTo>
                    <a:pt x="1305" y="278"/>
                  </a:lnTo>
                  <a:lnTo>
                    <a:pt x="1265" y="259"/>
                  </a:lnTo>
                  <a:lnTo>
                    <a:pt x="1118" y="406"/>
                  </a:lnTo>
                  <a:lnTo>
                    <a:pt x="1118" y="406"/>
                  </a:lnTo>
                  <a:close/>
                  <a:moveTo>
                    <a:pt x="1217" y="406"/>
                  </a:moveTo>
                  <a:lnTo>
                    <a:pt x="1331" y="290"/>
                  </a:lnTo>
                  <a:lnTo>
                    <a:pt x="1372" y="309"/>
                  </a:lnTo>
                  <a:lnTo>
                    <a:pt x="1274" y="406"/>
                  </a:lnTo>
                  <a:lnTo>
                    <a:pt x="1217" y="406"/>
                  </a:lnTo>
                  <a:lnTo>
                    <a:pt x="1217" y="406"/>
                  </a:lnTo>
                  <a:close/>
                  <a:moveTo>
                    <a:pt x="1317" y="406"/>
                  </a:moveTo>
                  <a:lnTo>
                    <a:pt x="1374" y="406"/>
                  </a:lnTo>
                  <a:lnTo>
                    <a:pt x="1426" y="354"/>
                  </a:lnTo>
                  <a:lnTo>
                    <a:pt x="1426" y="335"/>
                  </a:lnTo>
                  <a:lnTo>
                    <a:pt x="1400" y="323"/>
                  </a:lnTo>
                  <a:lnTo>
                    <a:pt x="1317" y="406"/>
                  </a:lnTo>
                  <a:lnTo>
                    <a:pt x="1317" y="406"/>
                  </a:lnTo>
                  <a:close/>
                  <a:moveTo>
                    <a:pt x="1417" y="406"/>
                  </a:moveTo>
                  <a:lnTo>
                    <a:pt x="1426" y="397"/>
                  </a:lnTo>
                  <a:lnTo>
                    <a:pt x="1426" y="406"/>
                  </a:lnTo>
                  <a:lnTo>
                    <a:pt x="1417" y="406"/>
                  </a:lnTo>
                  <a:lnTo>
                    <a:pt x="1417" y="406"/>
                  </a:lnTo>
                  <a:close/>
                  <a:moveTo>
                    <a:pt x="104" y="285"/>
                  </a:moveTo>
                  <a:lnTo>
                    <a:pt x="0" y="390"/>
                  </a:lnTo>
                  <a:lnTo>
                    <a:pt x="0" y="335"/>
                  </a:lnTo>
                  <a:lnTo>
                    <a:pt x="104" y="285"/>
                  </a:lnTo>
                  <a:close/>
                </a:path>
              </a:pathLst>
            </a:custGeom>
            <a:solidFill>
              <a:srgbClr val="BFC7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416" y="787"/>
              <a:ext cx="1492" cy="1339"/>
            </a:xfrm>
            <a:custGeom>
              <a:avLst/>
              <a:gdLst>
                <a:gd name="T0" fmla="*/ 615 w 629"/>
                <a:gd name="T1" fmla="*/ 189 h 564"/>
                <a:gd name="T2" fmla="*/ 314 w 629"/>
                <a:gd name="T3" fmla="*/ 14 h 564"/>
                <a:gd name="T4" fmla="*/ 14 w 629"/>
                <a:gd name="T5" fmla="*/ 189 h 564"/>
                <a:gd name="T6" fmla="*/ 47 w 629"/>
                <a:gd name="T7" fmla="*/ 508 h 564"/>
                <a:gd name="T8" fmla="*/ 36 w 629"/>
                <a:gd name="T9" fmla="*/ 254 h 564"/>
                <a:gd name="T10" fmla="*/ 29 w 629"/>
                <a:gd name="T11" fmla="*/ 203 h 564"/>
                <a:gd name="T12" fmla="*/ 0 w 629"/>
                <a:gd name="T13" fmla="*/ 196 h 564"/>
                <a:gd name="T14" fmla="*/ 0 w 629"/>
                <a:gd name="T15" fmla="*/ 155 h 564"/>
                <a:gd name="T16" fmla="*/ 311 w 629"/>
                <a:gd name="T17" fmla="*/ 0 h 564"/>
                <a:gd name="T18" fmla="*/ 624 w 629"/>
                <a:gd name="T19" fmla="*/ 148 h 564"/>
                <a:gd name="T20" fmla="*/ 629 w 629"/>
                <a:gd name="T21" fmla="*/ 196 h 564"/>
                <a:gd name="T22" fmla="*/ 600 w 629"/>
                <a:gd name="T23" fmla="*/ 203 h 564"/>
                <a:gd name="T24" fmla="*/ 593 w 629"/>
                <a:gd name="T25" fmla="*/ 254 h 564"/>
                <a:gd name="T26" fmla="*/ 581 w 629"/>
                <a:gd name="T27" fmla="*/ 508 h 564"/>
                <a:gd name="T28" fmla="*/ 629 w 629"/>
                <a:gd name="T29" fmla="*/ 514 h 564"/>
                <a:gd name="T30" fmla="*/ 622 w 629"/>
                <a:gd name="T31" fmla="*/ 564 h 564"/>
                <a:gd name="T32" fmla="*/ 0 w 629"/>
                <a:gd name="T33" fmla="*/ 557 h 564"/>
                <a:gd name="T34" fmla="*/ 7 w 629"/>
                <a:gd name="T35" fmla="*/ 508 h 564"/>
                <a:gd name="T36" fmla="*/ 186 w 629"/>
                <a:gd name="T37" fmla="*/ 247 h 564"/>
                <a:gd name="T38" fmla="*/ 167 w 629"/>
                <a:gd name="T39" fmla="*/ 254 h 564"/>
                <a:gd name="T40" fmla="*/ 254 w 629"/>
                <a:gd name="T41" fmla="*/ 508 h 564"/>
                <a:gd name="T42" fmla="*/ 242 w 629"/>
                <a:gd name="T43" fmla="*/ 254 h 564"/>
                <a:gd name="T44" fmla="*/ 236 w 629"/>
                <a:gd name="T45" fmla="*/ 203 h 564"/>
                <a:gd name="T46" fmla="*/ 393 w 629"/>
                <a:gd name="T47" fmla="*/ 203 h 564"/>
                <a:gd name="T48" fmla="*/ 386 w 629"/>
                <a:gd name="T49" fmla="*/ 254 h 564"/>
                <a:gd name="T50" fmla="*/ 374 w 629"/>
                <a:gd name="T51" fmla="*/ 508 h 564"/>
                <a:gd name="T52" fmla="*/ 461 w 629"/>
                <a:gd name="T53" fmla="*/ 254 h 564"/>
                <a:gd name="T54" fmla="*/ 442 w 629"/>
                <a:gd name="T55" fmla="*/ 247 h 564"/>
                <a:gd name="T56" fmla="*/ 393 w 629"/>
                <a:gd name="T57" fmla="*/ 203 h 564"/>
                <a:gd name="T58" fmla="*/ 456 w 629"/>
                <a:gd name="T59" fmla="*/ 203 h 564"/>
                <a:gd name="T60" fmla="*/ 586 w 629"/>
                <a:gd name="T61" fmla="*/ 240 h 564"/>
                <a:gd name="T62" fmla="*/ 379 w 629"/>
                <a:gd name="T63" fmla="*/ 203 h 564"/>
                <a:gd name="T64" fmla="*/ 249 w 629"/>
                <a:gd name="T65" fmla="*/ 240 h 564"/>
                <a:gd name="T66" fmla="*/ 379 w 629"/>
                <a:gd name="T67" fmla="*/ 203 h 564"/>
                <a:gd name="T68" fmla="*/ 42 w 629"/>
                <a:gd name="T69" fmla="*/ 203 h 564"/>
                <a:gd name="T70" fmla="*/ 172 w 629"/>
                <a:gd name="T71" fmla="*/ 240 h 564"/>
                <a:gd name="T72" fmla="*/ 61 w 629"/>
                <a:gd name="T73" fmla="*/ 508 h 564"/>
                <a:gd name="T74" fmla="*/ 153 w 629"/>
                <a:gd name="T75" fmla="*/ 254 h 564"/>
                <a:gd name="T76" fmla="*/ 61 w 629"/>
                <a:gd name="T77" fmla="*/ 508 h 564"/>
                <a:gd name="T78" fmla="*/ 360 w 629"/>
                <a:gd name="T79" fmla="*/ 508 h 564"/>
                <a:gd name="T80" fmla="*/ 268 w 629"/>
                <a:gd name="T81" fmla="*/ 254 h 564"/>
                <a:gd name="T82" fmla="*/ 475 w 629"/>
                <a:gd name="T83" fmla="*/ 508 h 564"/>
                <a:gd name="T84" fmla="*/ 567 w 629"/>
                <a:gd name="T85" fmla="*/ 254 h 564"/>
                <a:gd name="T86" fmla="*/ 475 w 629"/>
                <a:gd name="T87" fmla="*/ 508 h 564"/>
                <a:gd name="T88" fmla="*/ 14 w 629"/>
                <a:gd name="T89" fmla="*/ 521 h 564"/>
                <a:gd name="T90" fmla="*/ 615 w 629"/>
                <a:gd name="T91" fmla="*/ 550 h 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29" h="564">
                  <a:moveTo>
                    <a:pt x="14" y="189"/>
                  </a:moveTo>
                  <a:cubicBezTo>
                    <a:pt x="615" y="189"/>
                    <a:pt x="615" y="189"/>
                    <a:pt x="615" y="189"/>
                  </a:cubicBezTo>
                  <a:cubicBezTo>
                    <a:pt x="615" y="159"/>
                    <a:pt x="615" y="159"/>
                    <a:pt x="615" y="159"/>
                  </a:cubicBezTo>
                  <a:cubicBezTo>
                    <a:pt x="314" y="14"/>
                    <a:pt x="314" y="14"/>
                    <a:pt x="314" y="14"/>
                  </a:cubicBezTo>
                  <a:cubicBezTo>
                    <a:pt x="14" y="159"/>
                    <a:pt x="14" y="159"/>
                    <a:pt x="14" y="159"/>
                  </a:cubicBezTo>
                  <a:cubicBezTo>
                    <a:pt x="14" y="189"/>
                    <a:pt x="14" y="189"/>
                    <a:pt x="14" y="189"/>
                  </a:cubicBezTo>
                  <a:close/>
                  <a:moveTo>
                    <a:pt x="7" y="508"/>
                  </a:moveTo>
                  <a:cubicBezTo>
                    <a:pt x="47" y="508"/>
                    <a:pt x="47" y="508"/>
                    <a:pt x="47" y="508"/>
                  </a:cubicBezTo>
                  <a:cubicBezTo>
                    <a:pt x="47" y="254"/>
                    <a:pt x="47" y="254"/>
                    <a:pt x="47" y="254"/>
                  </a:cubicBezTo>
                  <a:cubicBezTo>
                    <a:pt x="36" y="254"/>
                    <a:pt x="36" y="254"/>
                    <a:pt x="36" y="254"/>
                  </a:cubicBezTo>
                  <a:cubicBezTo>
                    <a:pt x="32" y="254"/>
                    <a:pt x="29" y="250"/>
                    <a:pt x="29" y="247"/>
                  </a:cubicBezTo>
                  <a:cubicBezTo>
                    <a:pt x="29" y="203"/>
                    <a:pt x="29" y="203"/>
                    <a:pt x="29" y="203"/>
                  </a:cubicBezTo>
                  <a:cubicBezTo>
                    <a:pt x="7" y="203"/>
                    <a:pt x="7" y="203"/>
                    <a:pt x="7" y="203"/>
                  </a:cubicBezTo>
                  <a:cubicBezTo>
                    <a:pt x="3" y="203"/>
                    <a:pt x="0" y="200"/>
                    <a:pt x="0" y="196"/>
                  </a:cubicBezTo>
                  <a:cubicBezTo>
                    <a:pt x="0" y="155"/>
                    <a:pt x="0" y="155"/>
                    <a:pt x="0" y="155"/>
                  </a:cubicBezTo>
                  <a:cubicBezTo>
                    <a:pt x="0" y="155"/>
                    <a:pt x="0" y="155"/>
                    <a:pt x="0" y="155"/>
                  </a:cubicBezTo>
                  <a:cubicBezTo>
                    <a:pt x="0" y="152"/>
                    <a:pt x="1" y="150"/>
                    <a:pt x="4" y="149"/>
                  </a:cubicBezTo>
                  <a:cubicBezTo>
                    <a:pt x="311" y="0"/>
                    <a:pt x="311" y="0"/>
                    <a:pt x="311" y="0"/>
                  </a:cubicBezTo>
                  <a:cubicBezTo>
                    <a:pt x="313" y="0"/>
                    <a:pt x="315" y="0"/>
                    <a:pt x="317" y="0"/>
                  </a:cubicBezTo>
                  <a:cubicBezTo>
                    <a:pt x="624" y="148"/>
                    <a:pt x="624" y="148"/>
                    <a:pt x="624" y="148"/>
                  </a:cubicBezTo>
                  <a:cubicBezTo>
                    <a:pt x="627" y="149"/>
                    <a:pt x="629" y="152"/>
                    <a:pt x="629" y="155"/>
                  </a:cubicBezTo>
                  <a:cubicBezTo>
                    <a:pt x="629" y="196"/>
                    <a:pt x="629" y="196"/>
                    <a:pt x="629" y="196"/>
                  </a:cubicBezTo>
                  <a:cubicBezTo>
                    <a:pt x="629" y="200"/>
                    <a:pt x="625" y="203"/>
                    <a:pt x="622" y="203"/>
                  </a:cubicBezTo>
                  <a:cubicBezTo>
                    <a:pt x="600" y="203"/>
                    <a:pt x="600" y="203"/>
                    <a:pt x="600" y="203"/>
                  </a:cubicBezTo>
                  <a:cubicBezTo>
                    <a:pt x="600" y="247"/>
                    <a:pt x="600" y="247"/>
                    <a:pt x="600" y="247"/>
                  </a:cubicBezTo>
                  <a:cubicBezTo>
                    <a:pt x="600" y="250"/>
                    <a:pt x="597" y="254"/>
                    <a:pt x="593" y="254"/>
                  </a:cubicBezTo>
                  <a:cubicBezTo>
                    <a:pt x="581" y="254"/>
                    <a:pt x="581" y="254"/>
                    <a:pt x="581" y="254"/>
                  </a:cubicBezTo>
                  <a:cubicBezTo>
                    <a:pt x="581" y="508"/>
                    <a:pt x="581" y="508"/>
                    <a:pt x="581" y="508"/>
                  </a:cubicBezTo>
                  <a:cubicBezTo>
                    <a:pt x="622" y="508"/>
                    <a:pt x="622" y="508"/>
                    <a:pt x="622" y="508"/>
                  </a:cubicBezTo>
                  <a:cubicBezTo>
                    <a:pt x="625" y="508"/>
                    <a:pt x="629" y="511"/>
                    <a:pt x="629" y="514"/>
                  </a:cubicBezTo>
                  <a:cubicBezTo>
                    <a:pt x="629" y="557"/>
                    <a:pt x="629" y="557"/>
                    <a:pt x="629" y="557"/>
                  </a:cubicBezTo>
                  <a:cubicBezTo>
                    <a:pt x="629" y="561"/>
                    <a:pt x="625" y="564"/>
                    <a:pt x="622" y="564"/>
                  </a:cubicBezTo>
                  <a:cubicBezTo>
                    <a:pt x="7" y="564"/>
                    <a:pt x="7" y="564"/>
                    <a:pt x="7" y="564"/>
                  </a:cubicBezTo>
                  <a:cubicBezTo>
                    <a:pt x="3" y="564"/>
                    <a:pt x="0" y="561"/>
                    <a:pt x="0" y="557"/>
                  </a:cubicBezTo>
                  <a:cubicBezTo>
                    <a:pt x="0" y="514"/>
                    <a:pt x="0" y="514"/>
                    <a:pt x="0" y="514"/>
                  </a:cubicBezTo>
                  <a:cubicBezTo>
                    <a:pt x="0" y="511"/>
                    <a:pt x="3" y="508"/>
                    <a:pt x="7" y="508"/>
                  </a:cubicBezTo>
                  <a:close/>
                  <a:moveTo>
                    <a:pt x="186" y="203"/>
                  </a:moveTo>
                  <a:cubicBezTo>
                    <a:pt x="186" y="247"/>
                    <a:pt x="186" y="247"/>
                    <a:pt x="186" y="247"/>
                  </a:cubicBezTo>
                  <a:cubicBezTo>
                    <a:pt x="186" y="250"/>
                    <a:pt x="183" y="254"/>
                    <a:pt x="179" y="254"/>
                  </a:cubicBezTo>
                  <a:cubicBezTo>
                    <a:pt x="167" y="254"/>
                    <a:pt x="167" y="254"/>
                    <a:pt x="167" y="254"/>
                  </a:cubicBezTo>
                  <a:cubicBezTo>
                    <a:pt x="167" y="508"/>
                    <a:pt x="167" y="508"/>
                    <a:pt x="167" y="508"/>
                  </a:cubicBezTo>
                  <a:cubicBezTo>
                    <a:pt x="254" y="508"/>
                    <a:pt x="254" y="508"/>
                    <a:pt x="254" y="508"/>
                  </a:cubicBezTo>
                  <a:cubicBezTo>
                    <a:pt x="254" y="254"/>
                    <a:pt x="254" y="254"/>
                    <a:pt x="254" y="254"/>
                  </a:cubicBezTo>
                  <a:cubicBezTo>
                    <a:pt x="242" y="254"/>
                    <a:pt x="242" y="254"/>
                    <a:pt x="242" y="254"/>
                  </a:cubicBezTo>
                  <a:cubicBezTo>
                    <a:pt x="239" y="254"/>
                    <a:pt x="236" y="250"/>
                    <a:pt x="236" y="247"/>
                  </a:cubicBezTo>
                  <a:cubicBezTo>
                    <a:pt x="236" y="203"/>
                    <a:pt x="236" y="203"/>
                    <a:pt x="236" y="203"/>
                  </a:cubicBezTo>
                  <a:cubicBezTo>
                    <a:pt x="186" y="203"/>
                    <a:pt x="186" y="203"/>
                    <a:pt x="186" y="203"/>
                  </a:cubicBezTo>
                  <a:close/>
                  <a:moveTo>
                    <a:pt x="393" y="203"/>
                  </a:moveTo>
                  <a:cubicBezTo>
                    <a:pt x="393" y="247"/>
                    <a:pt x="393" y="247"/>
                    <a:pt x="393" y="247"/>
                  </a:cubicBezTo>
                  <a:cubicBezTo>
                    <a:pt x="393" y="250"/>
                    <a:pt x="390" y="254"/>
                    <a:pt x="386" y="254"/>
                  </a:cubicBezTo>
                  <a:cubicBezTo>
                    <a:pt x="374" y="254"/>
                    <a:pt x="374" y="254"/>
                    <a:pt x="374" y="254"/>
                  </a:cubicBezTo>
                  <a:cubicBezTo>
                    <a:pt x="374" y="508"/>
                    <a:pt x="374" y="508"/>
                    <a:pt x="374" y="508"/>
                  </a:cubicBezTo>
                  <a:cubicBezTo>
                    <a:pt x="461" y="508"/>
                    <a:pt x="461" y="508"/>
                    <a:pt x="461" y="508"/>
                  </a:cubicBezTo>
                  <a:cubicBezTo>
                    <a:pt x="461" y="254"/>
                    <a:pt x="461" y="254"/>
                    <a:pt x="461" y="254"/>
                  </a:cubicBezTo>
                  <a:cubicBezTo>
                    <a:pt x="449" y="254"/>
                    <a:pt x="449" y="254"/>
                    <a:pt x="449" y="254"/>
                  </a:cubicBezTo>
                  <a:cubicBezTo>
                    <a:pt x="445" y="254"/>
                    <a:pt x="442" y="250"/>
                    <a:pt x="442" y="247"/>
                  </a:cubicBezTo>
                  <a:cubicBezTo>
                    <a:pt x="442" y="203"/>
                    <a:pt x="442" y="203"/>
                    <a:pt x="442" y="203"/>
                  </a:cubicBezTo>
                  <a:cubicBezTo>
                    <a:pt x="393" y="203"/>
                    <a:pt x="393" y="203"/>
                    <a:pt x="393" y="203"/>
                  </a:cubicBezTo>
                  <a:close/>
                  <a:moveTo>
                    <a:pt x="586" y="203"/>
                  </a:moveTo>
                  <a:cubicBezTo>
                    <a:pt x="456" y="203"/>
                    <a:pt x="456" y="203"/>
                    <a:pt x="456" y="203"/>
                  </a:cubicBezTo>
                  <a:cubicBezTo>
                    <a:pt x="456" y="240"/>
                    <a:pt x="456" y="240"/>
                    <a:pt x="456" y="240"/>
                  </a:cubicBezTo>
                  <a:cubicBezTo>
                    <a:pt x="586" y="240"/>
                    <a:pt x="586" y="240"/>
                    <a:pt x="586" y="240"/>
                  </a:cubicBezTo>
                  <a:cubicBezTo>
                    <a:pt x="586" y="203"/>
                    <a:pt x="586" y="203"/>
                    <a:pt x="586" y="203"/>
                  </a:cubicBezTo>
                  <a:close/>
                  <a:moveTo>
                    <a:pt x="379" y="203"/>
                  </a:moveTo>
                  <a:cubicBezTo>
                    <a:pt x="249" y="203"/>
                    <a:pt x="249" y="203"/>
                    <a:pt x="249" y="203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379" y="240"/>
                    <a:pt x="379" y="240"/>
                    <a:pt x="379" y="240"/>
                  </a:cubicBezTo>
                  <a:cubicBezTo>
                    <a:pt x="379" y="203"/>
                    <a:pt x="379" y="203"/>
                    <a:pt x="379" y="203"/>
                  </a:cubicBezTo>
                  <a:close/>
                  <a:moveTo>
                    <a:pt x="172" y="203"/>
                  </a:moveTo>
                  <a:cubicBezTo>
                    <a:pt x="42" y="203"/>
                    <a:pt x="42" y="203"/>
                    <a:pt x="42" y="203"/>
                  </a:cubicBezTo>
                  <a:cubicBezTo>
                    <a:pt x="42" y="240"/>
                    <a:pt x="42" y="240"/>
                    <a:pt x="42" y="240"/>
                  </a:cubicBezTo>
                  <a:cubicBezTo>
                    <a:pt x="172" y="240"/>
                    <a:pt x="172" y="240"/>
                    <a:pt x="172" y="240"/>
                  </a:cubicBezTo>
                  <a:cubicBezTo>
                    <a:pt x="172" y="203"/>
                    <a:pt x="172" y="203"/>
                    <a:pt x="172" y="203"/>
                  </a:cubicBezTo>
                  <a:close/>
                  <a:moveTo>
                    <a:pt x="61" y="508"/>
                  </a:moveTo>
                  <a:cubicBezTo>
                    <a:pt x="153" y="508"/>
                    <a:pt x="153" y="508"/>
                    <a:pt x="153" y="508"/>
                  </a:cubicBezTo>
                  <a:cubicBezTo>
                    <a:pt x="153" y="254"/>
                    <a:pt x="153" y="254"/>
                    <a:pt x="153" y="254"/>
                  </a:cubicBezTo>
                  <a:cubicBezTo>
                    <a:pt x="61" y="254"/>
                    <a:pt x="61" y="254"/>
                    <a:pt x="61" y="254"/>
                  </a:cubicBezTo>
                  <a:cubicBezTo>
                    <a:pt x="61" y="508"/>
                    <a:pt x="61" y="508"/>
                    <a:pt x="61" y="508"/>
                  </a:cubicBezTo>
                  <a:close/>
                  <a:moveTo>
                    <a:pt x="268" y="508"/>
                  </a:moveTo>
                  <a:cubicBezTo>
                    <a:pt x="360" y="508"/>
                    <a:pt x="360" y="508"/>
                    <a:pt x="360" y="508"/>
                  </a:cubicBezTo>
                  <a:cubicBezTo>
                    <a:pt x="360" y="254"/>
                    <a:pt x="360" y="254"/>
                    <a:pt x="360" y="254"/>
                  </a:cubicBezTo>
                  <a:cubicBezTo>
                    <a:pt x="268" y="254"/>
                    <a:pt x="268" y="254"/>
                    <a:pt x="268" y="254"/>
                  </a:cubicBezTo>
                  <a:cubicBezTo>
                    <a:pt x="268" y="508"/>
                    <a:pt x="268" y="508"/>
                    <a:pt x="268" y="508"/>
                  </a:cubicBezTo>
                  <a:close/>
                  <a:moveTo>
                    <a:pt x="475" y="508"/>
                  </a:moveTo>
                  <a:cubicBezTo>
                    <a:pt x="567" y="508"/>
                    <a:pt x="567" y="508"/>
                    <a:pt x="567" y="508"/>
                  </a:cubicBezTo>
                  <a:cubicBezTo>
                    <a:pt x="567" y="254"/>
                    <a:pt x="567" y="254"/>
                    <a:pt x="567" y="254"/>
                  </a:cubicBezTo>
                  <a:cubicBezTo>
                    <a:pt x="475" y="254"/>
                    <a:pt x="475" y="254"/>
                    <a:pt x="475" y="254"/>
                  </a:cubicBezTo>
                  <a:cubicBezTo>
                    <a:pt x="475" y="508"/>
                    <a:pt x="475" y="508"/>
                    <a:pt x="475" y="508"/>
                  </a:cubicBezTo>
                  <a:close/>
                  <a:moveTo>
                    <a:pt x="615" y="521"/>
                  </a:moveTo>
                  <a:cubicBezTo>
                    <a:pt x="14" y="521"/>
                    <a:pt x="14" y="521"/>
                    <a:pt x="14" y="521"/>
                  </a:cubicBezTo>
                  <a:cubicBezTo>
                    <a:pt x="14" y="550"/>
                    <a:pt x="14" y="550"/>
                    <a:pt x="14" y="550"/>
                  </a:cubicBezTo>
                  <a:cubicBezTo>
                    <a:pt x="615" y="550"/>
                    <a:pt x="615" y="550"/>
                    <a:pt x="615" y="550"/>
                  </a:cubicBezTo>
                  <a:lnTo>
                    <a:pt x="615" y="521"/>
                  </a:ln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4" name="그룹 10"/>
          <p:cNvGrpSpPr/>
          <p:nvPr/>
        </p:nvGrpSpPr>
        <p:grpSpPr>
          <a:xfrm>
            <a:off x="-901371" y="4194727"/>
            <a:ext cx="5066643" cy="232259"/>
            <a:chOff x="-304902" y="5954171"/>
            <a:chExt cx="5573307" cy="232259"/>
          </a:xfrm>
        </p:grpSpPr>
        <p:cxnSp>
          <p:nvCxnSpPr>
            <p:cNvPr id="45" name="직선 연결선 50"/>
            <p:cNvCxnSpPr/>
            <p:nvPr/>
          </p:nvCxnSpPr>
          <p:spPr>
            <a:xfrm>
              <a:off x="1398649" y="5954171"/>
              <a:ext cx="3698284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직선 연결선 67"/>
            <p:cNvCxnSpPr/>
            <p:nvPr/>
          </p:nvCxnSpPr>
          <p:spPr>
            <a:xfrm>
              <a:off x="5079898" y="6101763"/>
              <a:ext cx="188507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직선 연결선 68"/>
            <p:cNvCxnSpPr/>
            <p:nvPr/>
          </p:nvCxnSpPr>
          <p:spPr>
            <a:xfrm>
              <a:off x="844124" y="5954171"/>
              <a:ext cx="219783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직선 연결선 69"/>
            <p:cNvCxnSpPr/>
            <p:nvPr/>
          </p:nvCxnSpPr>
          <p:spPr>
            <a:xfrm>
              <a:off x="3335765" y="6101763"/>
              <a:ext cx="939902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직선 연결선 70"/>
            <p:cNvCxnSpPr/>
            <p:nvPr/>
          </p:nvCxnSpPr>
          <p:spPr>
            <a:xfrm>
              <a:off x="50698" y="6101763"/>
              <a:ext cx="1532569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직선 연결선 71"/>
            <p:cNvCxnSpPr/>
            <p:nvPr/>
          </p:nvCxnSpPr>
          <p:spPr>
            <a:xfrm>
              <a:off x="-304902" y="6101763"/>
              <a:ext cx="188507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직선 연결선 72"/>
            <p:cNvCxnSpPr/>
            <p:nvPr/>
          </p:nvCxnSpPr>
          <p:spPr>
            <a:xfrm>
              <a:off x="712334" y="6186430"/>
              <a:ext cx="786451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직선 연결선 73"/>
            <p:cNvCxnSpPr/>
            <p:nvPr/>
          </p:nvCxnSpPr>
          <p:spPr>
            <a:xfrm>
              <a:off x="4275754" y="6186430"/>
              <a:ext cx="155595" cy="0"/>
            </a:xfrm>
            <a:prstGeom prst="line">
              <a:avLst/>
            </a:prstGeom>
            <a:ln w="38100" cap="rnd">
              <a:solidFill>
                <a:srgbClr val="403E3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427038" y="1466850"/>
            <a:ext cx="2632075" cy="2757488"/>
            <a:chOff x="269" y="924"/>
            <a:chExt cx="1658" cy="1737"/>
          </a:xfrm>
        </p:grpSpPr>
        <p:sp>
          <p:nvSpPr>
            <p:cNvPr id="55" name="Freeform 5"/>
            <p:cNvSpPr>
              <a:spLocks noEditPoints="1"/>
            </p:cNvSpPr>
            <p:nvPr/>
          </p:nvSpPr>
          <p:spPr bwMode="auto">
            <a:xfrm>
              <a:off x="1028" y="2585"/>
              <a:ext cx="140" cy="42"/>
            </a:xfrm>
            <a:custGeom>
              <a:avLst/>
              <a:gdLst>
                <a:gd name="T0" fmla="*/ 140 w 140"/>
                <a:gd name="T1" fmla="*/ 0 h 42"/>
                <a:gd name="T2" fmla="*/ 92 w 140"/>
                <a:gd name="T3" fmla="*/ 0 h 42"/>
                <a:gd name="T4" fmla="*/ 50 w 140"/>
                <a:gd name="T5" fmla="*/ 42 h 42"/>
                <a:gd name="T6" fmla="*/ 114 w 140"/>
                <a:gd name="T7" fmla="*/ 42 h 42"/>
                <a:gd name="T8" fmla="*/ 140 w 140"/>
                <a:gd name="T9" fmla="*/ 16 h 42"/>
                <a:gd name="T10" fmla="*/ 140 w 140"/>
                <a:gd name="T11" fmla="*/ 0 h 42"/>
                <a:gd name="T12" fmla="*/ 140 w 140"/>
                <a:gd name="T13" fmla="*/ 0 h 42"/>
                <a:gd name="T14" fmla="*/ 50 w 140"/>
                <a:gd name="T15" fmla="*/ 0 h 42"/>
                <a:gd name="T16" fmla="*/ 0 w 140"/>
                <a:gd name="T17" fmla="*/ 0 h 42"/>
                <a:gd name="T18" fmla="*/ 0 w 140"/>
                <a:gd name="T19" fmla="*/ 42 h 42"/>
                <a:gd name="T20" fmla="*/ 5 w 140"/>
                <a:gd name="T21" fmla="*/ 42 h 42"/>
                <a:gd name="T22" fmla="*/ 50 w 140"/>
                <a:gd name="T23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0" h="42">
                  <a:moveTo>
                    <a:pt x="140" y="0"/>
                  </a:moveTo>
                  <a:lnTo>
                    <a:pt x="92" y="0"/>
                  </a:lnTo>
                  <a:lnTo>
                    <a:pt x="50" y="42"/>
                  </a:lnTo>
                  <a:lnTo>
                    <a:pt x="114" y="42"/>
                  </a:lnTo>
                  <a:lnTo>
                    <a:pt x="140" y="16"/>
                  </a:lnTo>
                  <a:lnTo>
                    <a:pt x="140" y="0"/>
                  </a:lnTo>
                  <a:lnTo>
                    <a:pt x="140" y="0"/>
                  </a:lnTo>
                  <a:close/>
                  <a:moveTo>
                    <a:pt x="50" y="0"/>
                  </a:moveTo>
                  <a:lnTo>
                    <a:pt x="0" y="0"/>
                  </a:lnTo>
                  <a:lnTo>
                    <a:pt x="0" y="42"/>
                  </a:lnTo>
                  <a:lnTo>
                    <a:pt x="5" y="42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BFC7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8" name="Freeform 6"/>
            <p:cNvSpPr>
              <a:spLocks noEditPoints="1"/>
            </p:cNvSpPr>
            <p:nvPr/>
          </p:nvSpPr>
          <p:spPr bwMode="auto">
            <a:xfrm>
              <a:off x="665" y="1320"/>
              <a:ext cx="866" cy="982"/>
            </a:xfrm>
            <a:custGeom>
              <a:avLst/>
              <a:gdLst>
                <a:gd name="T0" fmla="*/ 235 w 365"/>
                <a:gd name="T1" fmla="*/ 174 h 414"/>
                <a:gd name="T2" fmla="*/ 248 w 365"/>
                <a:gd name="T3" fmla="*/ 174 h 414"/>
                <a:gd name="T4" fmla="*/ 340 w 365"/>
                <a:gd name="T5" fmla="*/ 91 h 414"/>
                <a:gd name="T6" fmla="*/ 195 w 365"/>
                <a:gd name="T7" fmla="*/ 209 h 414"/>
                <a:gd name="T8" fmla="*/ 235 w 365"/>
                <a:gd name="T9" fmla="*/ 196 h 414"/>
                <a:gd name="T10" fmla="*/ 347 w 365"/>
                <a:gd name="T11" fmla="*/ 103 h 414"/>
                <a:gd name="T12" fmla="*/ 248 w 365"/>
                <a:gd name="T13" fmla="*/ 229 h 414"/>
                <a:gd name="T14" fmla="*/ 248 w 365"/>
                <a:gd name="T15" fmla="*/ 216 h 414"/>
                <a:gd name="T16" fmla="*/ 248 w 365"/>
                <a:gd name="T17" fmla="*/ 248 h 414"/>
                <a:gd name="T18" fmla="*/ 363 w 365"/>
                <a:gd name="T19" fmla="*/ 159 h 414"/>
                <a:gd name="T20" fmla="*/ 248 w 365"/>
                <a:gd name="T21" fmla="*/ 248 h 414"/>
                <a:gd name="T22" fmla="*/ 365 w 365"/>
                <a:gd name="T23" fmla="*/ 177 h 414"/>
                <a:gd name="T24" fmla="*/ 363 w 365"/>
                <a:gd name="T25" fmla="*/ 205 h 414"/>
                <a:gd name="T26" fmla="*/ 248 w 365"/>
                <a:gd name="T27" fmla="*/ 293 h 414"/>
                <a:gd name="T28" fmla="*/ 248 w 365"/>
                <a:gd name="T29" fmla="*/ 366 h 414"/>
                <a:gd name="T30" fmla="*/ 347 w 365"/>
                <a:gd name="T31" fmla="*/ 262 h 414"/>
                <a:gd name="T32" fmla="*/ 248 w 365"/>
                <a:gd name="T33" fmla="*/ 339 h 414"/>
                <a:gd name="T34" fmla="*/ 293 w 365"/>
                <a:gd name="T35" fmla="*/ 340 h 414"/>
                <a:gd name="T36" fmla="*/ 248 w 365"/>
                <a:gd name="T37" fmla="*/ 412 h 414"/>
                <a:gd name="T38" fmla="*/ 265 w 365"/>
                <a:gd name="T39" fmla="*/ 414 h 414"/>
                <a:gd name="T40" fmla="*/ 285 w 365"/>
                <a:gd name="T41" fmla="*/ 406 h 414"/>
                <a:gd name="T42" fmla="*/ 293 w 365"/>
                <a:gd name="T43" fmla="*/ 386 h 414"/>
                <a:gd name="T44" fmla="*/ 321 w 365"/>
                <a:gd name="T45" fmla="*/ 64 h 414"/>
                <a:gd name="T46" fmla="*/ 189 w 365"/>
                <a:gd name="T47" fmla="*/ 174 h 414"/>
                <a:gd name="T48" fmla="*/ 308 w 365"/>
                <a:gd name="T49" fmla="*/ 50 h 414"/>
                <a:gd name="T50" fmla="*/ 321 w 365"/>
                <a:gd name="T51" fmla="*/ 64 h 414"/>
                <a:gd name="T52" fmla="*/ 130 w 365"/>
                <a:gd name="T53" fmla="*/ 209 h 414"/>
                <a:gd name="T54" fmla="*/ 130 w 365"/>
                <a:gd name="T55" fmla="*/ 183 h 414"/>
                <a:gd name="T56" fmla="*/ 298 w 365"/>
                <a:gd name="T57" fmla="*/ 41 h 414"/>
                <a:gd name="T58" fmla="*/ 126 w 365"/>
                <a:gd name="T59" fmla="*/ 168 h 414"/>
                <a:gd name="T60" fmla="*/ 116 w 365"/>
                <a:gd name="T61" fmla="*/ 174 h 414"/>
                <a:gd name="T62" fmla="*/ 22 w 365"/>
                <a:gd name="T63" fmla="*/ 271 h 414"/>
                <a:gd name="T64" fmla="*/ 14 w 365"/>
                <a:gd name="T65" fmla="*/ 253 h 414"/>
                <a:gd name="T66" fmla="*/ 271 w 365"/>
                <a:gd name="T67" fmla="*/ 23 h 414"/>
                <a:gd name="T68" fmla="*/ 8 w 365"/>
                <a:gd name="T69" fmla="*/ 239 h 414"/>
                <a:gd name="T70" fmla="*/ 217 w 365"/>
                <a:gd name="T71" fmla="*/ 3 h 414"/>
                <a:gd name="T72" fmla="*/ 201 w 365"/>
                <a:gd name="T73" fmla="*/ 1 h 414"/>
                <a:gd name="T74" fmla="*/ 0 w 365"/>
                <a:gd name="T75" fmla="*/ 183 h 414"/>
                <a:gd name="T76" fmla="*/ 175 w 365"/>
                <a:gd name="T77" fmla="*/ 0 h 414"/>
                <a:gd name="T78" fmla="*/ 201 w 365"/>
                <a:gd name="T79" fmla="*/ 1 h 414"/>
                <a:gd name="T80" fmla="*/ 117 w 365"/>
                <a:gd name="T81" fmla="*/ 12 h 414"/>
                <a:gd name="T82" fmla="*/ 2 w 365"/>
                <a:gd name="T83" fmla="*/ 154 h 414"/>
                <a:gd name="T84" fmla="*/ 77 w 365"/>
                <a:gd name="T85" fmla="*/ 33 h 414"/>
                <a:gd name="T86" fmla="*/ 33 w 365"/>
                <a:gd name="T87" fmla="*/ 77 h 414"/>
                <a:gd name="T88" fmla="*/ 30 w 365"/>
                <a:gd name="T89" fmla="*/ 283 h 414"/>
                <a:gd name="T90" fmla="*/ 116 w 365"/>
                <a:gd name="T91" fmla="*/ 223 h 414"/>
                <a:gd name="T92" fmla="*/ 116 w 365"/>
                <a:gd name="T93" fmla="*/ 216 h 414"/>
                <a:gd name="T94" fmla="*/ 30 w 365"/>
                <a:gd name="T95" fmla="*/ 283 h 414"/>
                <a:gd name="T96" fmla="*/ 64 w 365"/>
                <a:gd name="T97" fmla="*/ 322 h 414"/>
                <a:gd name="T98" fmla="*/ 116 w 365"/>
                <a:gd name="T99" fmla="*/ 242 h 414"/>
                <a:gd name="T100" fmla="*/ 71 w 365"/>
                <a:gd name="T101" fmla="*/ 333 h 414"/>
                <a:gd name="T102" fmla="*/ 116 w 365"/>
                <a:gd name="T103" fmla="*/ 315 h 414"/>
                <a:gd name="T104" fmla="*/ 71 w 365"/>
                <a:gd name="T105" fmla="*/ 333 h 414"/>
                <a:gd name="T106" fmla="*/ 71 w 365"/>
                <a:gd name="T107" fmla="*/ 387 h 414"/>
                <a:gd name="T108" fmla="*/ 116 w 365"/>
                <a:gd name="T109" fmla="*/ 361 h 414"/>
                <a:gd name="T110" fmla="*/ 71 w 365"/>
                <a:gd name="T111" fmla="*/ 379 h 414"/>
                <a:gd name="T112" fmla="*/ 116 w 365"/>
                <a:gd name="T113" fmla="*/ 380 h 414"/>
                <a:gd name="T114" fmla="*/ 109 w 365"/>
                <a:gd name="T115" fmla="*/ 414 h 414"/>
                <a:gd name="T116" fmla="*/ 85 w 365"/>
                <a:gd name="T117" fmla="*/ 411 h 414"/>
                <a:gd name="T118" fmla="*/ 175 w 365"/>
                <a:gd name="T119" fmla="*/ 209 h 414"/>
                <a:gd name="T120" fmla="*/ 149 w 365"/>
                <a:gd name="T121" fmla="*/ 209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65" h="414">
                  <a:moveTo>
                    <a:pt x="235" y="196"/>
                  </a:moveTo>
                  <a:cubicBezTo>
                    <a:pt x="235" y="174"/>
                    <a:pt x="235" y="174"/>
                    <a:pt x="235" y="174"/>
                  </a:cubicBezTo>
                  <a:cubicBezTo>
                    <a:pt x="235" y="170"/>
                    <a:pt x="238" y="167"/>
                    <a:pt x="241" y="167"/>
                  </a:cubicBezTo>
                  <a:cubicBezTo>
                    <a:pt x="245" y="167"/>
                    <a:pt x="248" y="170"/>
                    <a:pt x="248" y="174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340" y="91"/>
                    <a:pt x="340" y="91"/>
                    <a:pt x="340" y="91"/>
                  </a:cubicBezTo>
                  <a:cubicBezTo>
                    <a:pt x="337" y="85"/>
                    <a:pt x="333" y="80"/>
                    <a:pt x="329" y="75"/>
                  </a:cubicBezTo>
                  <a:cubicBezTo>
                    <a:pt x="195" y="209"/>
                    <a:pt x="195" y="209"/>
                    <a:pt x="195" y="209"/>
                  </a:cubicBezTo>
                  <a:cubicBezTo>
                    <a:pt x="222" y="209"/>
                    <a:pt x="222" y="209"/>
                    <a:pt x="222" y="209"/>
                  </a:cubicBezTo>
                  <a:cubicBezTo>
                    <a:pt x="235" y="196"/>
                    <a:pt x="235" y="196"/>
                    <a:pt x="235" y="196"/>
                  </a:cubicBezTo>
                  <a:close/>
                  <a:moveTo>
                    <a:pt x="248" y="202"/>
                  </a:moveTo>
                  <a:cubicBezTo>
                    <a:pt x="347" y="103"/>
                    <a:pt x="347" y="103"/>
                    <a:pt x="347" y="103"/>
                  </a:cubicBezTo>
                  <a:cubicBezTo>
                    <a:pt x="350" y="109"/>
                    <a:pt x="352" y="116"/>
                    <a:pt x="355" y="122"/>
                  </a:cubicBezTo>
                  <a:cubicBezTo>
                    <a:pt x="248" y="229"/>
                    <a:pt x="248" y="229"/>
                    <a:pt x="248" y="229"/>
                  </a:cubicBezTo>
                  <a:cubicBezTo>
                    <a:pt x="248" y="216"/>
                    <a:pt x="248" y="216"/>
                    <a:pt x="248" y="216"/>
                  </a:cubicBezTo>
                  <a:cubicBezTo>
                    <a:pt x="248" y="216"/>
                    <a:pt x="248" y="216"/>
                    <a:pt x="248" y="216"/>
                  </a:cubicBezTo>
                  <a:cubicBezTo>
                    <a:pt x="248" y="202"/>
                    <a:pt x="248" y="202"/>
                    <a:pt x="248" y="202"/>
                  </a:cubicBezTo>
                  <a:close/>
                  <a:moveTo>
                    <a:pt x="248" y="248"/>
                  </a:moveTo>
                  <a:cubicBezTo>
                    <a:pt x="359" y="137"/>
                    <a:pt x="359" y="137"/>
                    <a:pt x="359" y="137"/>
                  </a:cubicBezTo>
                  <a:cubicBezTo>
                    <a:pt x="361" y="144"/>
                    <a:pt x="362" y="152"/>
                    <a:pt x="363" y="159"/>
                  </a:cubicBezTo>
                  <a:cubicBezTo>
                    <a:pt x="248" y="275"/>
                    <a:pt x="248" y="275"/>
                    <a:pt x="248" y="275"/>
                  </a:cubicBezTo>
                  <a:cubicBezTo>
                    <a:pt x="248" y="248"/>
                    <a:pt x="248" y="248"/>
                    <a:pt x="248" y="248"/>
                  </a:cubicBezTo>
                  <a:close/>
                  <a:moveTo>
                    <a:pt x="248" y="293"/>
                  </a:moveTo>
                  <a:cubicBezTo>
                    <a:pt x="365" y="177"/>
                    <a:pt x="365" y="177"/>
                    <a:pt x="365" y="177"/>
                  </a:cubicBezTo>
                  <a:cubicBezTo>
                    <a:pt x="365" y="183"/>
                    <a:pt x="365" y="183"/>
                    <a:pt x="365" y="183"/>
                  </a:cubicBezTo>
                  <a:cubicBezTo>
                    <a:pt x="365" y="190"/>
                    <a:pt x="364" y="198"/>
                    <a:pt x="363" y="205"/>
                  </a:cubicBezTo>
                  <a:cubicBezTo>
                    <a:pt x="248" y="320"/>
                    <a:pt x="248" y="320"/>
                    <a:pt x="248" y="320"/>
                  </a:cubicBezTo>
                  <a:cubicBezTo>
                    <a:pt x="248" y="293"/>
                    <a:pt x="248" y="293"/>
                    <a:pt x="248" y="293"/>
                  </a:cubicBezTo>
                  <a:close/>
                  <a:moveTo>
                    <a:pt x="248" y="339"/>
                  </a:moveTo>
                  <a:cubicBezTo>
                    <a:pt x="248" y="366"/>
                    <a:pt x="248" y="366"/>
                    <a:pt x="248" y="366"/>
                  </a:cubicBezTo>
                  <a:cubicBezTo>
                    <a:pt x="340" y="274"/>
                    <a:pt x="340" y="274"/>
                    <a:pt x="340" y="274"/>
                  </a:cubicBezTo>
                  <a:cubicBezTo>
                    <a:pt x="342" y="270"/>
                    <a:pt x="345" y="266"/>
                    <a:pt x="347" y="262"/>
                  </a:cubicBezTo>
                  <a:cubicBezTo>
                    <a:pt x="352" y="251"/>
                    <a:pt x="356" y="240"/>
                    <a:pt x="359" y="228"/>
                  </a:cubicBezTo>
                  <a:cubicBezTo>
                    <a:pt x="248" y="339"/>
                    <a:pt x="248" y="339"/>
                    <a:pt x="248" y="339"/>
                  </a:cubicBezTo>
                  <a:close/>
                  <a:moveTo>
                    <a:pt x="248" y="385"/>
                  </a:moveTo>
                  <a:cubicBezTo>
                    <a:pt x="293" y="340"/>
                    <a:pt x="293" y="340"/>
                    <a:pt x="293" y="340"/>
                  </a:cubicBezTo>
                  <a:cubicBezTo>
                    <a:pt x="293" y="367"/>
                    <a:pt x="293" y="367"/>
                    <a:pt x="293" y="367"/>
                  </a:cubicBezTo>
                  <a:cubicBezTo>
                    <a:pt x="248" y="412"/>
                    <a:pt x="248" y="412"/>
                    <a:pt x="248" y="412"/>
                  </a:cubicBezTo>
                  <a:cubicBezTo>
                    <a:pt x="248" y="385"/>
                    <a:pt x="248" y="385"/>
                    <a:pt x="248" y="385"/>
                  </a:cubicBezTo>
                  <a:close/>
                  <a:moveTo>
                    <a:pt x="265" y="414"/>
                  </a:moveTo>
                  <a:cubicBezTo>
                    <a:pt x="266" y="414"/>
                    <a:pt x="266" y="414"/>
                    <a:pt x="266" y="414"/>
                  </a:cubicBezTo>
                  <a:cubicBezTo>
                    <a:pt x="274" y="414"/>
                    <a:pt x="281" y="411"/>
                    <a:pt x="285" y="406"/>
                  </a:cubicBezTo>
                  <a:cubicBezTo>
                    <a:pt x="290" y="401"/>
                    <a:pt x="293" y="394"/>
                    <a:pt x="293" y="387"/>
                  </a:cubicBezTo>
                  <a:cubicBezTo>
                    <a:pt x="293" y="386"/>
                    <a:pt x="293" y="386"/>
                    <a:pt x="293" y="386"/>
                  </a:cubicBezTo>
                  <a:cubicBezTo>
                    <a:pt x="265" y="414"/>
                    <a:pt x="265" y="414"/>
                    <a:pt x="265" y="414"/>
                  </a:cubicBezTo>
                  <a:close/>
                  <a:moveTo>
                    <a:pt x="321" y="64"/>
                  </a:moveTo>
                  <a:cubicBezTo>
                    <a:pt x="189" y="196"/>
                    <a:pt x="189" y="196"/>
                    <a:pt x="189" y="196"/>
                  </a:cubicBezTo>
                  <a:cubicBezTo>
                    <a:pt x="189" y="174"/>
                    <a:pt x="189" y="174"/>
                    <a:pt x="189" y="174"/>
                  </a:cubicBezTo>
                  <a:cubicBezTo>
                    <a:pt x="189" y="173"/>
                    <a:pt x="189" y="171"/>
                    <a:pt x="188" y="170"/>
                  </a:cubicBezTo>
                  <a:cubicBezTo>
                    <a:pt x="308" y="50"/>
                    <a:pt x="308" y="50"/>
                    <a:pt x="308" y="50"/>
                  </a:cubicBezTo>
                  <a:cubicBezTo>
                    <a:pt x="311" y="53"/>
                    <a:pt x="311" y="53"/>
                    <a:pt x="311" y="53"/>
                  </a:cubicBezTo>
                  <a:cubicBezTo>
                    <a:pt x="315" y="57"/>
                    <a:pt x="318" y="60"/>
                    <a:pt x="321" y="64"/>
                  </a:cubicBezTo>
                  <a:close/>
                  <a:moveTo>
                    <a:pt x="298" y="41"/>
                  </a:moveTo>
                  <a:cubicBezTo>
                    <a:pt x="130" y="209"/>
                    <a:pt x="130" y="209"/>
                    <a:pt x="130" y="209"/>
                  </a:cubicBezTo>
                  <a:cubicBezTo>
                    <a:pt x="130" y="209"/>
                    <a:pt x="130" y="209"/>
                    <a:pt x="130" y="209"/>
                  </a:cubicBezTo>
                  <a:cubicBezTo>
                    <a:pt x="130" y="183"/>
                    <a:pt x="130" y="183"/>
                    <a:pt x="130" y="183"/>
                  </a:cubicBezTo>
                  <a:cubicBezTo>
                    <a:pt x="282" y="30"/>
                    <a:pt x="282" y="30"/>
                    <a:pt x="282" y="30"/>
                  </a:cubicBezTo>
                  <a:cubicBezTo>
                    <a:pt x="288" y="33"/>
                    <a:pt x="293" y="37"/>
                    <a:pt x="298" y="41"/>
                  </a:cubicBezTo>
                  <a:close/>
                  <a:moveTo>
                    <a:pt x="271" y="23"/>
                  </a:moveTo>
                  <a:cubicBezTo>
                    <a:pt x="126" y="168"/>
                    <a:pt x="126" y="168"/>
                    <a:pt x="126" y="168"/>
                  </a:cubicBezTo>
                  <a:cubicBezTo>
                    <a:pt x="125" y="167"/>
                    <a:pt x="124" y="167"/>
                    <a:pt x="123" y="167"/>
                  </a:cubicBezTo>
                  <a:cubicBezTo>
                    <a:pt x="119" y="167"/>
                    <a:pt x="116" y="170"/>
                    <a:pt x="116" y="174"/>
                  </a:cubicBezTo>
                  <a:cubicBezTo>
                    <a:pt x="116" y="177"/>
                    <a:pt x="116" y="177"/>
                    <a:pt x="116" y="177"/>
                  </a:cubicBezTo>
                  <a:cubicBezTo>
                    <a:pt x="22" y="271"/>
                    <a:pt x="22" y="271"/>
                    <a:pt x="22" y="271"/>
                  </a:cubicBezTo>
                  <a:cubicBezTo>
                    <a:pt x="21" y="268"/>
                    <a:pt x="19" y="265"/>
                    <a:pt x="18" y="262"/>
                  </a:cubicBezTo>
                  <a:cubicBezTo>
                    <a:pt x="16" y="259"/>
                    <a:pt x="15" y="256"/>
                    <a:pt x="14" y="253"/>
                  </a:cubicBezTo>
                  <a:cubicBezTo>
                    <a:pt x="253" y="14"/>
                    <a:pt x="253" y="14"/>
                    <a:pt x="253" y="14"/>
                  </a:cubicBezTo>
                  <a:cubicBezTo>
                    <a:pt x="259" y="17"/>
                    <a:pt x="265" y="20"/>
                    <a:pt x="271" y="23"/>
                  </a:cubicBezTo>
                  <a:close/>
                  <a:moveTo>
                    <a:pt x="239" y="9"/>
                  </a:moveTo>
                  <a:cubicBezTo>
                    <a:pt x="8" y="239"/>
                    <a:pt x="8" y="239"/>
                    <a:pt x="8" y="239"/>
                  </a:cubicBezTo>
                  <a:cubicBezTo>
                    <a:pt x="6" y="232"/>
                    <a:pt x="4" y="225"/>
                    <a:pt x="3" y="218"/>
                  </a:cubicBezTo>
                  <a:cubicBezTo>
                    <a:pt x="217" y="3"/>
                    <a:pt x="217" y="3"/>
                    <a:pt x="217" y="3"/>
                  </a:cubicBezTo>
                  <a:cubicBezTo>
                    <a:pt x="225" y="5"/>
                    <a:pt x="232" y="7"/>
                    <a:pt x="239" y="9"/>
                  </a:cubicBezTo>
                  <a:close/>
                  <a:moveTo>
                    <a:pt x="201" y="1"/>
                  </a:moveTo>
                  <a:cubicBezTo>
                    <a:pt x="0" y="201"/>
                    <a:pt x="0" y="201"/>
                    <a:pt x="0" y="201"/>
                  </a:cubicBezTo>
                  <a:cubicBezTo>
                    <a:pt x="0" y="195"/>
                    <a:pt x="0" y="189"/>
                    <a:pt x="0" y="183"/>
                  </a:cubicBezTo>
                  <a:cubicBezTo>
                    <a:pt x="0" y="180"/>
                    <a:pt x="0" y="178"/>
                    <a:pt x="0" y="175"/>
                  </a:cubicBezTo>
                  <a:cubicBezTo>
                    <a:pt x="175" y="0"/>
                    <a:pt x="175" y="0"/>
                    <a:pt x="175" y="0"/>
                  </a:cubicBezTo>
                  <a:cubicBezTo>
                    <a:pt x="177" y="0"/>
                    <a:pt x="180" y="0"/>
                    <a:pt x="182" y="0"/>
                  </a:cubicBezTo>
                  <a:cubicBezTo>
                    <a:pt x="189" y="0"/>
                    <a:pt x="195" y="0"/>
                    <a:pt x="201" y="1"/>
                  </a:cubicBezTo>
                  <a:close/>
                  <a:moveTo>
                    <a:pt x="154" y="2"/>
                  </a:moveTo>
                  <a:cubicBezTo>
                    <a:pt x="141" y="4"/>
                    <a:pt x="129" y="7"/>
                    <a:pt x="117" y="12"/>
                  </a:cubicBezTo>
                  <a:cubicBezTo>
                    <a:pt x="11" y="118"/>
                    <a:pt x="11" y="118"/>
                    <a:pt x="11" y="118"/>
                  </a:cubicBezTo>
                  <a:cubicBezTo>
                    <a:pt x="7" y="129"/>
                    <a:pt x="4" y="142"/>
                    <a:pt x="2" y="154"/>
                  </a:cubicBezTo>
                  <a:cubicBezTo>
                    <a:pt x="154" y="2"/>
                    <a:pt x="154" y="2"/>
                    <a:pt x="154" y="2"/>
                  </a:cubicBezTo>
                  <a:close/>
                  <a:moveTo>
                    <a:pt x="77" y="33"/>
                  </a:moveTo>
                  <a:cubicBezTo>
                    <a:pt x="68" y="39"/>
                    <a:pt x="60" y="46"/>
                    <a:pt x="53" y="53"/>
                  </a:cubicBezTo>
                  <a:cubicBezTo>
                    <a:pt x="46" y="61"/>
                    <a:pt x="39" y="69"/>
                    <a:pt x="33" y="77"/>
                  </a:cubicBezTo>
                  <a:cubicBezTo>
                    <a:pt x="77" y="33"/>
                    <a:pt x="77" y="33"/>
                    <a:pt x="77" y="33"/>
                  </a:cubicBezTo>
                  <a:close/>
                  <a:moveTo>
                    <a:pt x="30" y="283"/>
                  </a:moveTo>
                  <a:cubicBezTo>
                    <a:pt x="33" y="288"/>
                    <a:pt x="37" y="293"/>
                    <a:pt x="41" y="298"/>
                  </a:cubicBezTo>
                  <a:cubicBezTo>
                    <a:pt x="116" y="223"/>
                    <a:pt x="116" y="223"/>
                    <a:pt x="116" y="223"/>
                  </a:cubicBezTo>
                  <a:cubicBezTo>
                    <a:pt x="116" y="216"/>
                    <a:pt x="116" y="216"/>
                    <a:pt x="116" y="216"/>
                  </a:cubicBezTo>
                  <a:cubicBezTo>
                    <a:pt x="116" y="216"/>
                    <a:pt x="116" y="216"/>
                    <a:pt x="116" y="216"/>
                  </a:cubicBezTo>
                  <a:cubicBezTo>
                    <a:pt x="116" y="196"/>
                    <a:pt x="116" y="196"/>
                    <a:pt x="116" y="196"/>
                  </a:cubicBezTo>
                  <a:cubicBezTo>
                    <a:pt x="30" y="283"/>
                    <a:pt x="30" y="283"/>
                    <a:pt x="30" y="283"/>
                  </a:cubicBezTo>
                  <a:close/>
                  <a:moveTo>
                    <a:pt x="50" y="308"/>
                  </a:moveTo>
                  <a:cubicBezTo>
                    <a:pt x="54" y="313"/>
                    <a:pt x="59" y="317"/>
                    <a:pt x="64" y="322"/>
                  </a:cubicBezTo>
                  <a:cubicBezTo>
                    <a:pt x="116" y="269"/>
                    <a:pt x="116" y="269"/>
                    <a:pt x="116" y="269"/>
                  </a:cubicBezTo>
                  <a:cubicBezTo>
                    <a:pt x="116" y="242"/>
                    <a:pt x="116" y="242"/>
                    <a:pt x="116" y="242"/>
                  </a:cubicBezTo>
                  <a:cubicBezTo>
                    <a:pt x="50" y="308"/>
                    <a:pt x="50" y="308"/>
                    <a:pt x="50" y="308"/>
                  </a:cubicBezTo>
                  <a:close/>
                  <a:moveTo>
                    <a:pt x="71" y="333"/>
                  </a:moveTo>
                  <a:cubicBezTo>
                    <a:pt x="116" y="288"/>
                    <a:pt x="116" y="288"/>
                    <a:pt x="116" y="288"/>
                  </a:cubicBezTo>
                  <a:cubicBezTo>
                    <a:pt x="116" y="315"/>
                    <a:pt x="116" y="315"/>
                    <a:pt x="116" y="315"/>
                  </a:cubicBezTo>
                  <a:cubicBezTo>
                    <a:pt x="71" y="360"/>
                    <a:pt x="71" y="360"/>
                    <a:pt x="71" y="360"/>
                  </a:cubicBezTo>
                  <a:cubicBezTo>
                    <a:pt x="71" y="333"/>
                    <a:pt x="71" y="333"/>
                    <a:pt x="71" y="333"/>
                  </a:cubicBezTo>
                  <a:close/>
                  <a:moveTo>
                    <a:pt x="71" y="379"/>
                  </a:moveTo>
                  <a:cubicBezTo>
                    <a:pt x="71" y="387"/>
                    <a:pt x="71" y="387"/>
                    <a:pt x="71" y="387"/>
                  </a:cubicBezTo>
                  <a:cubicBezTo>
                    <a:pt x="71" y="392"/>
                    <a:pt x="72" y="397"/>
                    <a:pt x="75" y="402"/>
                  </a:cubicBezTo>
                  <a:cubicBezTo>
                    <a:pt x="116" y="361"/>
                    <a:pt x="116" y="361"/>
                    <a:pt x="116" y="361"/>
                  </a:cubicBezTo>
                  <a:cubicBezTo>
                    <a:pt x="116" y="334"/>
                    <a:pt x="116" y="334"/>
                    <a:pt x="116" y="334"/>
                  </a:cubicBezTo>
                  <a:cubicBezTo>
                    <a:pt x="71" y="379"/>
                    <a:pt x="71" y="379"/>
                    <a:pt x="71" y="379"/>
                  </a:cubicBezTo>
                  <a:close/>
                  <a:moveTo>
                    <a:pt x="85" y="411"/>
                  </a:moveTo>
                  <a:cubicBezTo>
                    <a:pt x="116" y="380"/>
                    <a:pt x="116" y="380"/>
                    <a:pt x="116" y="380"/>
                  </a:cubicBezTo>
                  <a:cubicBezTo>
                    <a:pt x="116" y="407"/>
                    <a:pt x="116" y="407"/>
                    <a:pt x="116" y="407"/>
                  </a:cubicBezTo>
                  <a:cubicBezTo>
                    <a:pt x="109" y="414"/>
                    <a:pt x="109" y="414"/>
                    <a:pt x="109" y="414"/>
                  </a:cubicBezTo>
                  <a:cubicBezTo>
                    <a:pt x="98" y="414"/>
                    <a:pt x="98" y="414"/>
                    <a:pt x="98" y="414"/>
                  </a:cubicBezTo>
                  <a:cubicBezTo>
                    <a:pt x="93" y="414"/>
                    <a:pt x="89" y="413"/>
                    <a:pt x="85" y="411"/>
                  </a:cubicBezTo>
                  <a:close/>
                  <a:moveTo>
                    <a:pt x="149" y="209"/>
                  </a:moveTo>
                  <a:cubicBezTo>
                    <a:pt x="175" y="209"/>
                    <a:pt x="175" y="209"/>
                    <a:pt x="175" y="209"/>
                  </a:cubicBezTo>
                  <a:cubicBezTo>
                    <a:pt x="175" y="183"/>
                    <a:pt x="175" y="183"/>
                    <a:pt x="175" y="183"/>
                  </a:cubicBezTo>
                  <a:lnTo>
                    <a:pt x="149" y="209"/>
                  </a:lnTo>
                  <a:close/>
                </a:path>
              </a:pathLst>
            </a:custGeom>
            <a:solidFill>
              <a:srgbClr val="F7EC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9" name="Freeform 7"/>
            <p:cNvSpPr>
              <a:spLocks noEditPoints="1"/>
            </p:cNvSpPr>
            <p:nvPr/>
          </p:nvSpPr>
          <p:spPr bwMode="auto">
            <a:xfrm>
              <a:off x="973" y="1849"/>
              <a:ext cx="249" cy="453"/>
            </a:xfrm>
            <a:custGeom>
              <a:avLst/>
              <a:gdLst>
                <a:gd name="T0" fmla="*/ 249 w 249"/>
                <a:gd name="T1" fmla="*/ 45 h 453"/>
                <a:gd name="T2" fmla="*/ 249 w 249"/>
                <a:gd name="T3" fmla="*/ 0 h 453"/>
                <a:gd name="T4" fmla="*/ 231 w 249"/>
                <a:gd name="T5" fmla="*/ 0 h 453"/>
                <a:gd name="T6" fmla="*/ 0 w 249"/>
                <a:gd name="T7" fmla="*/ 230 h 453"/>
                <a:gd name="T8" fmla="*/ 0 w 249"/>
                <a:gd name="T9" fmla="*/ 294 h 453"/>
                <a:gd name="T10" fmla="*/ 249 w 249"/>
                <a:gd name="T11" fmla="*/ 45 h 453"/>
                <a:gd name="T12" fmla="*/ 249 w 249"/>
                <a:gd name="T13" fmla="*/ 45 h 453"/>
                <a:gd name="T14" fmla="*/ 185 w 249"/>
                <a:gd name="T15" fmla="*/ 0 h 453"/>
                <a:gd name="T16" fmla="*/ 140 w 249"/>
                <a:gd name="T17" fmla="*/ 45 h 453"/>
                <a:gd name="T18" fmla="*/ 140 w 249"/>
                <a:gd name="T19" fmla="*/ 0 h 453"/>
                <a:gd name="T20" fmla="*/ 185 w 249"/>
                <a:gd name="T21" fmla="*/ 0 h 453"/>
                <a:gd name="T22" fmla="*/ 185 w 249"/>
                <a:gd name="T23" fmla="*/ 0 h 453"/>
                <a:gd name="T24" fmla="*/ 107 w 249"/>
                <a:gd name="T25" fmla="*/ 78 h 453"/>
                <a:gd name="T26" fmla="*/ 0 w 249"/>
                <a:gd name="T27" fmla="*/ 185 h 453"/>
                <a:gd name="T28" fmla="*/ 0 w 249"/>
                <a:gd name="T29" fmla="*/ 121 h 453"/>
                <a:gd name="T30" fmla="*/ 107 w 249"/>
                <a:gd name="T31" fmla="*/ 14 h 453"/>
                <a:gd name="T32" fmla="*/ 107 w 249"/>
                <a:gd name="T33" fmla="*/ 78 h 453"/>
                <a:gd name="T34" fmla="*/ 107 w 249"/>
                <a:gd name="T35" fmla="*/ 78 h 453"/>
                <a:gd name="T36" fmla="*/ 79 w 249"/>
                <a:gd name="T37" fmla="*/ 0 h 453"/>
                <a:gd name="T38" fmla="*/ 0 w 249"/>
                <a:gd name="T39" fmla="*/ 78 h 453"/>
                <a:gd name="T40" fmla="*/ 0 w 249"/>
                <a:gd name="T41" fmla="*/ 14 h 453"/>
                <a:gd name="T42" fmla="*/ 15 w 249"/>
                <a:gd name="T43" fmla="*/ 0 h 453"/>
                <a:gd name="T44" fmla="*/ 79 w 249"/>
                <a:gd name="T45" fmla="*/ 0 h 453"/>
                <a:gd name="T46" fmla="*/ 79 w 249"/>
                <a:gd name="T47" fmla="*/ 0 h 453"/>
                <a:gd name="T48" fmla="*/ 0 w 249"/>
                <a:gd name="T49" fmla="*/ 339 h 453"/>
                <a:gd name="T50" fmla="*/ 249 w 249"/>
                <a:gd name="T51" fmla="*/ 90 h 453"/>
                <a:gd name="T52" fmla="*/ 249 w 249"/>
                <a:gd name="T53" fmla="*/ 154 h 453"/>
                <a:gd name="T54" fmla="*/ 0 w 249"/>
                <a:gd name="T55" fmla="*/ 404 h 453"/>
                <a:gd name="T56" fmla="*/ 0 w 249"/>
                <a:gd name="T57" fmla="*/ 339 h 453"/>
                <a:gd name="T58" fmla="*/ 0 w 249"/>
                <a:gd name="T59" fmla="*/ 339 h 453"/>
                <a:gd name="T60" fmla="*/ 0 w 249"/>
                <a:gd name="T61" fmla="*/ 449 h 453"/>
                <a:gd name="T62" fmla="*/ 249 w 249"/>
                <a:gd name="T63" fmla="*/ 199 h 453"/>
                <a:gd name="T64" fmla="*/ 249 w 249"/>
                <a:gd name="T65" fmla="*/ 264 h 453"/>
                <a:gd name="T66" fmla="*/ 57 w 249"/>
                <a:gd name="T67" fmla="*/ 453 h 453"/>
                <a:gd name="T68" fmla="*/ 0 w 249"/>
                <a:gd name="T69" fmla="*/ 453 h 453"/>
                <a:gd name="T70" fmla="*/ 0 w 249"/>
                <a:gd name="T71" fmla="*/ 449 h 453"/>
                <a:gd name="T72" fmla="*/ 0 w 249"/>
                <a:gd name="T73" fmla="*/ 449 h 453"/>
                <a:gd name="T74" fmla="*/ 102 w 249"/>
                <a:gd name="T75" fmla="*/ 453 h 453"/>
                <a:gd name="T76" fmla="*/ 166 w 249"/>
                <a:gd name="T77" fmla="*/ 453 h 453"/>
                <a:gd name="T78" fmla="*/ 249 w 249"/>
                <a:gd name="T79" fmla="*/ 373 h 453"/>
                <a:gd name="T80" fmla="*/ 249 w 249"/>
                <a:gd name="T81" fmla="*/ 309 h 453"/>
                <a:gd name="T82" fmla="*/ 102 w 249"/>
                <a:gd name="T83" fmla="*/ 453 h 453"/>
                <a:gd name="T84" fmla="*/ 102 w 249"/>
                <a:gd name="T85" fmla="*/ 453 h 453"/>
                <a:gd name="T86" fmla="*/ 212 w 249"/>
                <a:gd name="T87" fmla="*/ 453 h 453"/>
                <a:gd name="T88" fmla="*/ 249 w 249"/>
                <a:gd name="T89" fmla="*/ 453 h 453"/>
                <a:gd name="T90" fmla="*/ 249 w 249"/>
                <a:gd name="T91" fmla="*/ 418 h 453"/>
                <a:gd name="T92" fmla="*/ 212 w 249"/>
                <a:gd name="T93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49" h="453">
                  <a:moveTo>
                    <a:pt x="249" y="45"/>
                  </a:moveTo>
                  <a:lnTo>
                    <a:pt x="249" y="0"/>
                  </a:lnTo>
                  <a:lnTo>
                    <a:pt x="231" y="0"/>
                  </a:lnTo>
                  <a:lnTo>
                    <a:pt x="0" y="230"/>
                  </a:lnTo>
                  <a:lnTo>
                    <a:pt x="0" y="294"/>
                  </a:lnTo>
                  <a:lnTo>
                    <a:pt x="249" y="45"/>
                  </a:lnTo>
                  <a:lnTo>
                    <a:pt x="249" y="45"/>
                  </a:lnTo>
                  <a:close/>
                  <a:moveTo>
                    <a:pt x="185" y="0"/>
                  </a:moveTo>
                  <a:lnTo>
                    <a:pt x="140" y="45"/>
                  </a:lnTo>
                  <a:lnTo>
                    <a:pt x="140" y="0"/>
                  </a:lnTo>
                  <a:lnTo>
                    <a:pt x="185" y="0"/>
                  </a:lnTo>
                  <a:lnTo>
                    <a:pt x="185" y="0"/>
                  </a:lnTo>
                  <a:close/>
                  <a:moveTo>
                    <a:pt x="107" y="78"/>
                  </a:moveTo>
                  <a:lnTo>
                    <a:pt x="0" y="185"/>
                  </a:lnTo>
                  <a:lnTo>
                    <a:pt x="0" y="121"/>
                  </a:lnTo>
                  <a:lnTo>
                    <a:pt x="107" y="14"/>
                  </a:lnTo>
                  <a:lnTo>
                    <a:pt x="107" y="78"/>
                  </a:lnTo>
                  <a:lnTo>
                    <a:pt x="107" y="78"/>
                  </a:lnTo>
                  <a:close/>
                  <a:moveTo>
                    <a:pt x="79" y="0"/>
                  </a:moveTo>
                  <a:lnTo>
                    <a:pt x="0" y="78"/>
                  </a:lnTo>
                  <a:lnTo>
                    <a:pt x="0" y="14"/>
                  </a:lnTo>
                  <a:lnTo>
                    <a:pt x="15" y="0"/>
                  </a:lnTo>
                  <a:lnTo>
                    <a:pt x="79" y="0"/>
                  </a:lnTo>
                  <a:lnTo>
                    <a:pt x="79" y="0"/>
                  </a:lnTo>
                  <a:close/>
                  <a:moveTo>
                    <a:pt x="0" y="339"/>
                  </a:moveTo>
                  <a:lnTo>
                    <a:pt x="249" y="90"/>
                  </a:lnTo>
                  <a:lnTo>
                    <a:pt x="249" y="154"/>
                  </a:lnTo>
                  <a:lnTo>
                    <a:pt x="0" y="404"/>
                  </a:lnTo>
                  <a:lnTo>
                    <a:pt x="0" y="339"/>
                  </a:lnTo>
                  <a:lnTo>
                    <a:pt x="0" y="339"/>
                  </a:lnTo>
                  <a:close/>
                  <a:moveTo>
                    <a:pt x="0" y="449"/>
                  </a:moveTo>
                  <a:lnTo>
                    <a:pt x="249" y="199"/>
                  </a:lnTo>
                  <a:lnTo>
                    <a:pt x="249" y="264"/>
                  </a:lnTo>
                  <a:lnTo>
                    <a:pt x="57" y="453"/>
                  </a:lnTo>
                  <a:lnTo>
                    <a:pt x="0" y="453"/>
                  </a:lnTo>
                  <a:lnTo>
                    <a:pt x="0" y="449"/>
                  </a:lnTo>
                  <a:lnTo>
                    <a:pt x="0" y="449"/>
                  </a:lnTo>
                  <a:close/>
                  <a:moveTo>
                    <a:pt x="102" y="453"/>
                  </a:moveTo>
                  <a:lnTo>
                    <a:pt x="166" y="453"/>
                  </a:lnTo>
                  <a:lnTo>
                    <a:pt x="249" y="373"/>
                  </a:lnTo>
                  <a:lnTo>
                    <a:pt x="249" y="309"/>
                  </a:lnTo>
                  <a:lnTo>
                    <a:pt x="102" y="453"/>
                  </a:lnTo>
                  <a:lnTo>
                    <a:pt x="102" y="453"/>
                  </a:lnTo>
                  <a:close/>
                  <a:moveTo>
                    <a:pt x="212" y="453"/>
                  </a:moveTo>
                  <a:lnTo>
                    <a:pt x="249" y="453"/>
                  </a:lnTo>
                  <a:lnTo>
                    <a:pt x="249" y="418"/>
                  </a:lnTo>
                  <a:lnTo>
                    <a:pt x="212" y="453"/>
                  </a:lnTo>
                  <a:close/>
                </a:path>
              </a:pathLst>
            </a:custGeom>
            <a:solidFill>
              <a:srgbClr val="F7EC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" name="Freeform 8"/>
            <p:cNvSpPr>
              <a:spLocks noEditPoints="1"/>
            </p:cNvSpPr>
            <p:nvPr/>
          </p:nvSpPr>
          <p:spPr bwMode="auto">
            <a:xfrm>
              <a:off x="893" y="2461"/>
              <a:ext cx="408" cy="91"/>
            </a:xfrm>
            <a:custGeom>
              <a:avLst/>
              <a:gdLst>
                <a:gd name="T0" fmla="*/ 172 w 172"/>
                <a:gd name="T1" fmla="*/ 0 h 38"/>
                <a:gd name="T2" fmla="*/ 148 w 172"/>
                <a:gd name="T3" fmla="*/ 0 h 38"/>
                <a:gd name="T4" fmla="*/ 110 w 172"/>
                <a:gd name="T5" fmla="*/ 38 h 38"/>
                <a:gd name="T6" fmla="*/ 123 w 172"/>
                <a:gd name="T7" fmla="*/ 38 h 38"/>
                <a:gd name="T8" fmla="*/ 137 w 172"/>
                <a:gd name="T9" fmla="*/ 38 h 38"/>
                <a:gd name="T10" fmla="*/ 172 w 172"/>
                <a:gd name="T11" fmla="*/ 3 h 38"/>
                <a:gd name="T12" fmla="*/ 172 w 172"/>
                <a:gd name="T13" fmla="*/ 0 h 38"/>
                <a:gd name="T14" fmla="*/ 129 w 172"/>
                <a:gd name="T15" fmla="*/ 0 h 38"/>
                <a:gd name="T16" fmla="*/ 91 w 172"/>
                <a:gd name="T17" fmla="*/ 38 h 38"/>
                <a:gd name="T18" fmla="*/ 64 w 172"/>
                <a:gd name="T19" fmla="*/ 38 h 38"/>
                <a:gd name="T20" fmla="*/ 102 w 172"/>
                <a:gd name="T21" fmla="*/ 0 h 38"/>
                <a:gd name="T22" fmla="*/ 129 w 172"/>
                <a:gd name="T23" fmla="*/ 0 h 38"/>
                <a:gd name="T24" fmla="*/ 83 w 172"/>
                <a:gd name="T25" fmla="*/ 0 h 38"/>
                <a:gd name="T26" fmla="*/ 56 w 172"/>
                <a:gd name="T27" fmla="*/ 0 h 38"/>
                <a:gd name="T28" fmla="*/ 19 w 172"/>
                <a:gd name="T29" fmla="*/ 37 h 38"/>
                <a:gd name="T30" fmla="*/ 27 w 172"/>
                <a:gd name="T31" fmla="*/ 38 h 38"/>
                <a:gd name="T32" fmla="*/ 45 w 172"/>
                <a:gd name="T33" fmla="*/ 38 h 38"/>
                <a:gd name="T34" fmla="*/ 83 w 172"/>
                <a:gd name="T35" fmla="*/ 0 h 38"/>
                <a:gd name="T36" fmla="*/ 37 w 172"/>
                <a:gd name="T37" fmla="*/ 0 h 38"/>
                <a:gd name="T38" fmla="*/ 8 w 172"/>
                <a:gd name="T39" fmla="*/ 30 h 38"/>
                <a:gd name="T40" fmla="*/ 0 w 172"/>
                <a:gd name="T41" fmla="*/ 11 h 38"/>
                <a:gd name="T42" fmla="*/ 0 w 172"/>
                <a:gd name="T43" fmla="*/ 10 h 38"/>
                <a:gd name="T44" fmla="*/ 11 w 172"/>
                <a:gd name="T45" fmla="*/ 0 h 38"/>
                <a:gd name="T46" fmla="*/ 37 w 172"/>
                <a:gd name="T47" fmla="*/ 0 h 38"/>
                <a:gd name="T48" fmla="*/ 162 w 172"/>
                <a:gd name="T49" fmla="*/ 32 h 38"/>
                <a:gd name="T50" fmla="*/ 166 w 172"/>
                <a:gd name="T51" fmla="*/ 28 h 38"/>
                <a:gd name="T52" fmla="*/ 164 w 172"/>
                <a:gd name="T53" fmla="*/ 30 h 38"/>
                <a:gd name="T54" fmla="*/ 162 w 172"/>
                <a:gd name="T55" fmla="*/ 3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2" h="38">
                  <a:moveTo>
                    <a:pt x="172" y="0"/>
                  </a:moveTo>
                  <a:cubicBezTo>
                    <a:pt x="148" y="0"/>
                    <a:pt x="148" y="0"/>
                    <a:pt x="148" y="0"/>
                  </a:cubicBezTo>
                  <a:cubicBezTo>
                    <a:pt x="110" y="38"/>
                    <a:pt x="110" y="38"/>
                    <a:pt x="110" y="38"/>
                  </a:cubicBezTo>
                  <a:cubicBezTo>
                    <a:pt x="123" y="38"/>
                    <a:pt x="123" y="38"/>
                    <a:pt x="123" y="38"/>
                  </a:cubicBezTo>
                  <a:cubicBezTo>
                    <a:pt x="137" y="38"/>
                    <a:pt x="137" y="38"/>
                    <a:pt x="137" y="38"/>
                  </a:cubicBezTo>
                  <a:cubicBezTo>
                    <a:pt x="172" y="3"/>
                    <a:pt x="172" y="3"/>
                    <a:pt x="172" y="3"/>
                  </a:cubicBezTo>
                  <a:cubicBezTo>
                    <a:pt x="172" y="0"/>
                    <a:pt x="172" y="0"/>
                    <a:pt x="172" y="0"/>
                  </a:cubicBezTo>
                  <a:close/>
                  <a:moveTo>
                    <a:pt x="129" y="0"/>
                  </a:moveTo>
                  <a:cubicBezTo>
                    <a:pt x="91" y="38"/>
                    <a:pt x="91" y="38"/>
                    <a:pt x="91" y="38"/>
                  </a:cubicBezTo>
                  <a:cubicBezTo>
                    <a:pt x="64" y="38"/>
                    <a:pt x="64" y="38"/>
                    <a:pt x="64" y="38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129" y="0"/>
                    <a:pt x="129" y="0"/>
                    <a:pt x="129" y="0"/>
                  </a:cubicBezTo>
                  <a:close/>
                  <a:moveTo>
                    <a:pt x="83" y="0"/>
                  </a:moveTo>
                  <a:cubicBezTo>
                    <a:pt x="56" y="0"/>
                    <a:pt x="56" y="0"/>
                    <a:pt x="56" y="0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22" y="38"/>
                    <a:pt x="25" y="38"/>
                    <a:pt x="27" y="38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83" y="0"/>
                    <a:pt x="83" y="0"/>
                    <a:pt x="83" y="0"/>
                  </a:cubicBezTo>
                  <a:close/>
                  <a:moveTo>
                    <a:pt x="37" y="0"/>
                  </a:moveTo>
                  <a:cubicBezTo>
                    <a:pt x="8" y="30"/>
                    <a:pt x="8" y="30"/>
                    <a:pt x="8" y="30"/>
                  </a:cubicBezTo>
                  <a:cubicBezTo>
                    <a:pt x="3" y="25"/>
                    <a:pt x="0" y="18"/>
                    <a:pt x="0" y="11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37" y="0"/>
                    <a:pt x="37" y="0"/>
                    <a:pt x="37" y="0"/>
                  </a:cubicBezTo>
                  <a:close/>
                  <a:moveTo>
                    <a:pt x="162" y="32"/>
                  </a:moveTo>
                  <a:cubicBezTo>
                    <a:pt x="166" y="28"/>
                    <a:pt x="166" y="28"/>
                    <a:pt x="166" y="28"/>
                  </a:cubicBezTo>
                  <a:cubicBezTo>
                    <a:pt x="165" y="29"/>
                    <a:pt x="165" y="29"/>
                    <a:pt x="164" y="30"/>
                  </a:cubicBezTo>
                  <a:cubicBezTo>
                    <a:pt x="163" y="31"/>
                    <a:pt x="163" y="31"/>
                    <a:pt x="162" y="32"/>
                  </a:cubicBezTo>
                  <a:close/>
                </a:path>
              </a:pathLst>
            </a:custGeom>
            <a:solidFill>
              <a:srgbClr val="BFC7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1" name="Freeform 9"/>
            <p:cNvSpPr>
              <a:spLocks noEditPoints="1"/>
            </p:cNvSpPr>
            <p:nvPr/>
          </p:nvSpPr>
          <p:spPr bwMode="auto">
            <a:xfrm>
              <a:off x="893" y="2336"/>
              <a:ext cx="408" cy="92"/>
            </a:xfrm>
            <a:custGeom>
              <a:avLst/>
              <a:gdLst>
                <a:gd name="T0" fmla="*/ 0 w 408"/>
                <a:gd name="T1" fmla="*/ 92 h 92"/>
                <a:gd name="T2" fmla="*/ 12 w 408"/>
                <a:gd name="T3" fmla="*/ 92 h 92"/>
                <a:gd name="T4" fmla="*/ 107 w 408"/>
                <a:gd name="T5" fmla="*/ 0 h 92"/>
                <a:gd name="T6" fmla="*/ 64 w 408"/>
                <a:gd name="T7" fmla="*/ 0 h 92"/>
                <a:gd name="T8" fmla="*/ 42 w 408"/>
                <a:gd name="T9" fmla="*/ 0 h 92"/>
                <a:gd name="T10" fmla="*/ 0 w 408"/>
                <a:gd name="T11" fmla="*/ 40 h 92"/>
                <a:gd name="T12" fmla="*/ 0 w 408"/>
                <a:gd name="T13" fmla="*/ 92 h 92"/>
                <a:gd name="T14" fmla="*/ 0 w 408"/>
                <a:gd name="T15" fmla="*/ 92 h 92"/>
                <a:gd name="T16" fmla="*/ 57 w 408"/>
                <a:gd name="T17" fmla="*/ 92 h 92"/>
                <a:gd name="T18" fmla="*/ 152 w 408"/>
                <a:gd name="T19" fmla="*/ 0 h 92"/>
                <a:gd name="T20" fmla="*/ 216 w 408"/>
                <a:gd name="T21" fmla="*/ 0 h 92"/>
                <a:gd name="T22" fmla="*/ 121 w 408"/>
                <a:gd name="T23" fmla="*/ 92 h 92"/>
                <a:gd name="T24" fmla="*/ 57 w 408"/>
                <a:gd name="T25" fmla="*/ 92 h 92"/>
                <a:gd name="T26" fmla="*/ 57 w 408"/>
                <a:gd name="T27" fmla="*/ 92 h 92"/>
                <a:gd name="T28" fmla="*/ 166 w 408"/>
                <a:gd name="T29" fmla="*/ 92 h 92"/>
                <a:gd name="T30" fmla="*/ 230 w 408"/>
                <a:gd name="T31" fmla="*/ 92 h 92"/>
                <a:gd name="T32" fmla="*/ 325 w 408"/>
                <a:gd name="T33" fmla="*/ 0 h 92"/>
                <a:gd name="T34" fmla="*/ 261 w 408"/>
                <a:gd name="T35" fmla="*/ 0 h 92"/>
                <a:gd name="T36" fmla="*/ 166 w 408"/>
                <a:gd name="T37" fmla="*/ 92 h 92"/>
                <a:gd name="T38" fmla="*/ 166 w 408"/>
                <a:gd name="T39" fmla="*/ 92 h 92"/>
                <a:gd name="T40" fmla="*/ 275 w 408"/>
                <a:gd name="T41" fmla="*/ 92 h 92"/>
                <a:gd name="T42" fmla="*/ 367 w 408"/>
                <a:gd name="T43" fmla="*/ 0 h 92"/>
                <a:gd name="T44" fmla="*/ 403 w 408"/>
                <a:gd name="T45" fmla="*/ 0 h 92"/>
                <a:gd name="T46" fmla="*/ 408 w 408"/>
                <a:gd name="T47" fmla="*/ 0 h 92"/>
                <a:gd name="T48" fmla="*/ 408 w 408"/>
                <a:gd name="T49" fmla="*/ 23 h 92"/>
                <a:gd name="T50" fmla="*/ 339 w 408"/>
                <a:gd name="T51" fmla="*/ 92 h 92"/>
                <a:gd name="T52" fmla="*/ 275 w 408"/>
                <a:gd name="T53" fmla="*/ 92 h 92"/>
                <a:gd name="T54" fmla="*/ 275 w 408"/>
                <a:gd name="T55" fmla="*/ 92 h 92"/>
                <a:gd name="T56" fmla="*/ 384 w 408"/>
                <a:gd name="T57" fmla="*/ 92 h 92"/>
                <a:gd name="T58" fmla="*/ 408 w 408"/>
                <a:gd name="T59" fmla="*/ 92 h 92"/>
                <a:gd name="T60" fmla="*/ 408 w 408"/>
                <a:gd name="T61" fmla="*/ 68 h 92"/>
                <a:gd name="T62" fmla="*/ 384 w 408"/>
                <a:gd name="T63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08" h="92">
                  <a:moveTo>
                    <a:pt x="0" y="92"/>
                  </a:moveTo>
                  <a:lnTo>
                    <a:pt x="12" y="92"/>
                  </a:lnTo>
                  <a:lnTo>
                    <a:pt x="107" y="0"/>
                  </a:lnTo>
                  <a:lnTo>
                    <a:pt x="64" y="0"/>
                  </a:lnTo>
                  <a:lnTo>
                    <a:pt x="42" y="0"/>
                  </a:lnTo>
                  <a:lnTo>
                    <a:pt x="0" y="40"/>
                  </a:lnTo>
                  <a:lnTo>
                    <a:pt x="0" y="92"/>
                  </a:lnTo>
                  <a:lnTo>
                    <a:pt x="0" y="92"/>
                  </a:lnTo>
                  <a:close/>
                  <a:moveTo>
                    <a:pt x="57" y="92"/>
                  </a:moveTo>
                  <a:lnTo>
                    <a:pt x="152" y="0"/>
                  </a:lnTo>
                  <a:lnTo>
                    <a:pt x="216" y="0"/>
                  </a:lnTo>
                  <a:lnTo>
                    <a:pt x="121" y="92"/>
                  </a:lnTo>
                  <a:lnTo>
                    <a:pt x="57" y="92"/>
                  </a:lnTo>
                  <a:lnTo>
                    <a:pt x="57" y="92"/>
                  </a:lnTo>
                  <a:close/>
                  <a:moveTo>
                    <a:pt x="166" y="92"/>
                  </a:moveTo>
                  <a:lnTo>
                    <a:pt x="230" y="92"/>
                  </a:lnTo>
                  <a:lnTo>
                    <a:pt x="325" y="0"/>
                  </a:lnTo>
                  <a:lnTo>
                    <a:pt x="261" y="0"/>
                  </a:lnTo>
                  <a:lnTo>
                    <a:pt x="166" y="92"/>
                  </a:lnTo>
                  <a:lnTo>
                    <a:pt x="166" y="92"/>
                  </a:lnTo>
                  <a:close/>
                  <a:moveTo>
                    <a:pt x="275" y="92"/>
                  </a:moveTo>
                  <a:lnTo>
                    <a:pt x="367" y="0"/>
                  </a:lnTo>
                  <a:lnTo>
                    <a:pt x="403" y="0"/>
                  </a:lnTo>
                  <a:lnTo>
                    <a:pt x="408" y="0"/>
                  </a:lnTo>
                  <a:lnTo>
                    <a:pt x="408" y="23"/>
                  </a:lnTo>
                  <a:lnTo>
                    <a:pt x="339" y="92"/>
                  </a:lnTo>
                  <a:lnTo>
                    <a:pt x="275" y="92"/>
                  </a:lnTo>
                  <a:lnTo>
                    <a:pt x="275" y="92"/>
                  </a:lnTo>
                  <a:close/>
                  <a:moveTo>
                    <a:pt x="384" y="92"/>
                  </a:moveTo>
                  <a:lnTo>
                    <a:pt x="408" y="92"/>
                  </a:lnTo>
                  <a:lnTo>
                    <a:pt x="408" y="68"/>
                  </a:lnTo>
                  <a:lnTo>
                    <a:pt x="384" y="92"/>
                  </a:lnTo>
                  <a:close/>
                </a:path>
              </a:pathLst>
            </a:custGeom>
            <a:solidFill>
              <a:srgbClr val="BFC7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2" name="Freeform 10"/>
            <p:cNvSpPr>
              <a:spLocks noEditPoints="1"/>
            </p:cNvSpPr>
            <p:nvPr/>
          </p:nvSpPr>
          <p:spPr bwMode="auto">
            <a:xfrm>
              <a:off x="269" y="924"/>
              <a:ext cx="1658" cy="1737"/>
            </a:xfrm>
            <a:custGeom>
              <a:avLst/>
              <a:gdLst>
                <a:gd name="T0" fmla="*/ 545 w 699"/>
                <a:gd name="T1" fmla="*/ 350 h 732"/>
                <a:gd name="T2" fmla="*/ 474 w 699"/>
                <a:gd name="T3" fmla="*/ 554 h 732"/>
                <a:gd name="T4" fmla="*/ 448 w 699"/>
                <a:gd name="T5" fmla="*/ 659 h 732"/>
                <a:gd name="T6" fmla="*/ 392 w 699"/>
                <a:gd name="T7" fmla="*/ 700 h 732"/>
                <a:gd name="T8" fmla="*/ 313 w 699"/>
                <a:gd name="T9" fmla="*/ 732 h 732"/>
                <a:gd name="T10" fmla="*/ 290 w 699"/>
                <a:gd name="T11" fmla="*/ 700 h 732"/>
                <a:gd name="T12" fmla="*/ 262 w 699"/>
                <a:gd name="T13" fmla="*/ 688 h 732"/>
                <a:gd name="T14" fmla="*/ 250 w 699"/>
                <a:gd name="T15" fmla="*/ 641 h 732"/>
                <a:gd name="T16" fmla="*/ 236 w 699"/>
                <a:gd name="T17" fmla="*/ 583 h 732"/>
                <a:gd name="T18" fmla="*/ 224 w 699"/>
                <a:gd name="T19" fmla="*/ 554 h 732"/>
                <a:gd name="T20" fmla="*/ 153 w 699"/>
                <a:gd name="T21" fmla="*/ 350 h 732"/>
                <a:gd name="T22" fmla="*/ 167 w 699"/>
                <a:gd name="T23" fmla="*/ 158 h 732"/>
                <a:gd name="T24" fmla="*/ 102 w 699"/>
                <a:gd name="T25" fmla="*/ 112 h 732"/>
                <a:gd name="T26" fmla="*/ 167 w 699"/>
                <a:gd name="T27" fmla="*/ 158 h 732"/>
                <a:gd name="T28" fmla="*/ 596 w 699"/>
                <a:gd name="T29" fmla="*/ 102 h 732"/>
                <a:gd name="T30" fmla="*/ 531 w 699"/>
                <a:gd name="T31" fmla="*/ 168 h 732"/>
                <a:gd name="T32" fmla="*/ 92 w 699"/>
                <a:gd name="T33" fmla="*/ 350 h 732"/>
                <a:gd name="T34" fmla="*/ 0 w 699"/>
                <a:gd name="T35" fmla="*/ 350 h 732"/>
                <a:gd name="T36" fmla="*/ 613 w 699"/>
                <a:gd name="T37" fmla="*/ 356 h 732"/>
                <a:gd name="T38" fmla="*/ 692 w 699"/>
                <a:gd name="T39" fmla="*/ 343 h 732"/>
                <a:gd name="T40" fmla="*/ 613 w 699"/>
                <a:gd name="T41" fmla="*/ 356 h 732"/>
                <a:gd name="T42" fmla="*/ 342 w 699"/>
                <a:gd name="T43" fmla="*/ 86 h 732"/>
                <a:gd name="T44" fmla="*/ 356 w 699"/>
                <a:gd name="T45" fmla="*/ 7 h 732"/>
                <a:gd name="T46" fmla="*/ 435 w 699"/>
                <a:gd name="T47" fmla="*/ 634 h 732"/>
                <a:gd name="T48" fmla="*/ 408 w 699"/>
                <a:gd name="T49" fmla="*/ 595 h 732"/>
                <a:gd name="T50" fmla="*/ 263 w 699"/>
                <a:gd name="T51" fmla="*/ 595 h 732"/>
                <a:gd name="T52" fmla="*/ 263 w 699"/>
                <a:gd name="T53" fmla="*/ 648 h 732"/>
                <a:gd name="T54" fmla="*/ 271 w 699"/>
                <a:gd name="T55" fmla="*/ 678 h 732"/>
                <a:gd name="T56" fmla="*/ 386 w 699"/>
                <a:gd name="T57" fmla="*/ 686 h 732"/>
                <a:gd name="T58" fmla="*/ 435 w 699"/>
                <a:gd name="T59" fmla="*/ 659 h 732"/>
                <a:gd name="T60" fmla="*/ 402 w 699"/>
                <a:gd name="T61" fmla="*/ 425 h 732"/>
                <a:gd name="T62" fmla="*/ 356 w 699"/>
                <a:gd name="T63" fmla="*/ 425 h 732"/>
                <a:gd name="T64" fmla="*/ 342 w 699"/>
                <a:gd name="T65" fmla="*/ 390 h 732"/>
                <a:gd name="T66" fmla="*/ 297 w 699"/>
                <a:gd name="T67" fmla="*/ 425 h 732"/>
                <a:gd name="T68" fmla="*/ 402 w 699"/>
                <a:gd name="T69" fmla="*/ 425 h 732"/>
                <a:gd name="T70" fmla="*/ 408 w 699"/>
                <a:gd name="T71" fmla="*/ 334 h 732"/>
                <a:gd name="T72" fmla="*/ 415 w 699"/>
                <a:gd name="T73" fmla="*/ 383 h 732"/>
                <a:gd name="T74" fmla="*/ 452 w 699"/>
                <a:gd name="T75" fmla="*/ 573 h 732"/>
                <a:gd name="T76" fmla="*/ 460 w 699"/>
                <a:gd name="T77" fmla="*/ 498 h 732"/>
                <a:gd name="T78" fmla="*/ 532 w 699"/>
                <a:gd name="T79" fmla="*/ 350 h 732"/>
                <a:gd name="T80" fmla="*/ 220 w 699"/>
                <a:gd name="T81" fmla="*/ 220 h 732"/>
                <a:gd name="T82" fmla="*/ 235 w 699"/>
                <a:gd name="T83" fmla="*/ 492 h 732"/>
                <a:gd name="T84" fmla="*/ 246 w 699"/>
                <a:gd name="T85" fmla="*/ 573 h 732"/>
                <a:gd name="T86" fmla="*/ 283 w 699"/>
                <a:gd name="T87" fmla="*/ 581 h 732"/>
                <a:gd name="T88" fmla="*/ 283 w 699"/>
                <a:gd name="T89" fmla="*/ 341 h 732"/>
                <a:gd name="T90" fmla="*/ 297 w 699"/>
                <a:gd name="T91" fmla="*/ 376 h 732"/>
                <a:gd name="T92" fmla="*/ 349 w 699"/>
                <a:gd name="T93" fmla="*/ 334 h 732"/>
                <a:gd name="T94" fmla="*/ 402 w 699"/>
                <a:gd name="T95" fmla="*/ 376 h 732"/>
                <a:gd name="T96" fmla="*/ 320 w 699"/>
                <a:gd name="T97" fmla="*/ 718 h 7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99" h="732">
                  <a:moveTo>
                    <a:pt x="349" y="153"/>
                  </a:moveTo>
                  <a:cubicBezTo>
                    <a:pt x="403" y="153"/>
                    <a:pt x="452" y="175"/>
                    <a:pt x="488" y="211"/>
                  </a:cubicBezTo>
                  <a:cubicBezTo>
                    <a:pt x="523" y="246"/>
                    <a:pt x="545" y="295"/>
                    <a:pt x="545" y="350"/>
                  </a:cubicBezTo>
                  <a:cubicBezTo>
                    <a:pt x="545" y="380"/>
                    <a:pt x="538" y="409"/>
                    <a:pt x="526" y="435"/>
                  </a:cubicBezTo>
                  <a:cubicBezTo>
                    <a:pt x="514" y="460"/>
                    <a:pt x="496" y="483"/>
                    <a:pt x="474" y="501"/>
                  </a:cubicBezTo>
                  <a:cubicBezTo>
                    <a:pt x="474" y="554"/>
                    <a:pt x="474" y="554"/>
                    <a:pt x="474" y="554"/>
                  </a:cubicBezTo>
                  <a:cubicBezTo>
                    <a:pt x="474" y="565"/>
                    <a:pt x="469" y="575"/>
                    <a:pt x="462" y="583"/>
                  </a:cubicBezTo>
                  <a:cubicBezTo>
                    <a:pt x="458" y="587"/>
                    <a:pt x="454" y="590"/>
                    <a:pt x="448" y="592"/>
                  </a:cubicBezTo>
                  <a:cubicBezTo>
                    <a:pt x="448" y="659"/>
                    <a:pt x="448" y="659"/>
                    <a:pt x="448" y="659"/>
                  </a:cubicBezTo>
                  <a:cubicBezTo>
                    <a:pt x="448" y="670"/>
                    <a:pt x="444" y="680"/>
                    <a:pt x="437" y="688"/>
                  </a:cubicBezTo>
                  <a:cubicBezTo>
                    <a:pt x="429" y="695"/>
                    <a:pt x="419" y="700"/>
                    <a:pt x="408" y="700"/>
                  </a:cubicBezTo>
                  <a:cubicBezTo>
                    <a:pt x="392" y="700"/>
                    <a:pt x="392" y="700"/>
                    <a:pt x="392" y="700"/>
                  </a:cubicBezTo>
                  <a:cubicBezTo>
                    <a:pt x="392" y="725"/>
                    <a:pt x="392" y="725"/>
                    <a:pt x="392" y="725"/>
                  </a:cubicBezTo>
                  <a:cubicBezTo>
                    <a:pt x="392" y="729"/>
                    <a:pt x="389" y="732"/>
                    <a:pt x="386" y="732"/>
                  </a:cubicBezTo>
                  <a:cubicBezTo>
                    <a:pt x="313" y="732"/>
                    <a:pt x="313" y="732"/>
                    <a:pt x="313" y="732"/>
                  </a:cubicBezTo>
                  <a:cubicBezTo>
                    <a:pt x="309" y="732"/>
                    <a:pt x="306" y="729"/>
                    <a:pt x="306" y="725"/>
                  </a:cubicBezTo>
                  <a:cubicBezTo>
                    <a:pt x="306" y="700"/>
                    <a:pt x="306" y="700"/>
                    <a:pt x="306" y="700"/>
                  </a:cubicBezTo>
                  <a:cubicBezTo>
                    <a:pt x="290" y="700"/>
                    <a:pt x="290" y="700"/>
                    <a:pt x="290" y="700"/>
                  </a:cubicBezTo>
                  <a:cubicBezTo>
                    <a:pt x="279" y="700"/>
                    <a:pt x="269" y="695"/>
                    <a:pt x="262" y="688"/>
                  </a:cubicBezTo>
                  <a:cubicBezTo>
                    <a:pt x="262" y="688"/>
                    <a:pt x="262" y="688"/>
                    <a:pt x="262" y="688"/>
                  </a:cubicBezTo>
                  <a:cubicBezTo>
                    <a:pt x="262" y="688"/>
                    <a:pt x="262" y="688"/>
                    <a:pt x="262" y="688"/>
                  </a:cubicBezTo>
                  <a:cubicBezTo>
                    <a:pt x="262" y="688"/>
                    <a:pt x="262" y="688"/>
                    <a:pt x="262" y="688"/>
                  </a:cubicBezTo>
                  <a:cubicBezTo>
                    <a:pt x="254" y="680"/>
                    <a:pt x="250" y="670"/>
                    <a:pt x="250" y="659"/>
                  </a:cubicBezTo>
                  <a:cubicBezTo>
                    <a:pt x="250" y="641"/>
                    <a:pt x="250" y="641"/>
                    <a:pt x="250" y="641"/>
                  </a:cubicBezTo>
                  <a:cubicBezTo>
                    <a:pt x="250" y="592"/>
                    <a:pt x="250" y="592"/>
                    <a:pt x="250" y="592"/>
                  </a:cubicBezTo>
                  <a:cubicBezTo>
                    <a:pt x="245" y="590"/>
                    <a:pt x="240" y="587"/>
                    <a:pt x="236" y="583"/>
                  </a:cubicBezTo>
                  <a:cubicBezTo>
                    <a:pt x="236" y="583"/>
                    <a:pt x="236" y="583"/>
                    <a:pt x="236" y="583"/>
                  </a:cubicBezTo>
                  <a:cubicBezTo>
                    <a:pt x="236" y="583"/>
                    <a:pt x="236" y="583"/>
                    <a:pt x="236" y="583"/>
                  </a:cubicBezTo>
                  <a:cubicBezTo>
                    <a:pt x="236" y="583"/>
                    <a:pt x="236" y="583"/>
                    <a:pt x="236" y="583"/>
                  </a:cubicBezTo>
                  <a:cubicBezTo>
                    <a:pt x="229" y="575"/>
                    <a:pt x="224" y="565"/>
                    <a:pt x="224" y="554"/>
                  </a:cubicBezTo>
                  <a:cubicBezTo>
                    <a:pt x="224" y="501"/>
                    <a:pt x="224" y="501"/>
                    <a:pt x="224" y="501"/>
                  </a:cubicBezTo>
                  <a:cubicBezTo>
                    <a:pt x="203" y="483"/>
                    <a:pt x="185" y="460"/>
                    <a:pt x="172" y="435"/>
                  </a:cubicBezTo>
                  <a:cubicBezTo>
                    <a:pt x="160" y="409"/>
                    <a:pt x="153" y="380"/>
                    <a:pt x="153" y="350"/>
                  </a:cubicBezTo>
                  <a:cubicBezTo>
                    <a:pt x="153" y="295"/>
                    <a:pt x="175" y="246"/>
                    <a:pt x="210" y="211"/>
                  </a:cubicBezTo>
                  <a:cubicBezTo>
                    <a:pt x="246" y="175"/>
                    <a:pt x="295" y="153"/>
                    <a:pt x="349" y="153"/>
                  </a:cubicBezTo>
                  <a:close/>
                  <a:moveTo>
                    <a:pt x="167" y="158"/>
                  </a:moveTo>
                  <a:cubicBezTo>
                    <a:pt x="112" y="102"/>
                    <a:pt x="112" y="102"/>
                    <a:pt x="112" y="102"/>
                  </a:cubicBezTo>
                  <a:cubicBezTo>
                    <a:pt x="109" y="100"/>
                    <a:pt x="105" y="100"/>
                    <a:pt x="102" y="102"/>
                  </a:cubicBezTo>
                  <a:cubicBezTo>
                    <a:pt x="99" y="105"/>
                    <a:pt x="99" y="109"/>
                    <a:pt x="102" y="112"/>
                  </a:cubicBezTo>
                  <a:cubicBezTo>
                    <a:pt x="158" y="168"/>
                    <a:pt x="158" y="168"/>
                    <a:pt x="158" y="168"/>
                  </a:cubicBezTo>
                  <a:cubicBezTo>
                    <a:pt x="160" y="170"/>
                    <a:pt x="165" y="170"/>
                    <a:pt x="167" y="168"/>
                  </a:cubicBezTo>
                  <a:cubicBezTo>
                    <a:pt x="170" y="165"/>
                    <a:pt x="170" y="161"/>
                    <a:pt x="167" y="158"/>
                  </a:cubicBezTo>
                  <a:close/>
                  <a:moveTo>
                    <a:pt x="541" y="168"/>
                  </a:moveTo>
                  <a:cubicBezTo>
                    <a:pt x="596" y="112"/>
                    <a:pt x="596" y="112"/>
                    <a:pt x="596" y="112"/>
                  </a:cubicBezTo>
                  <a:cubicBezTo>
                    <a:pt x="599" y="109"/>
                    <a:pt x="599" y="105"/>
                    <a:pt x="596" y="102"/>
                  </a:cubicBezTo>
                  <a:cubicBezTo>
                    <a:pt x="594" y="100"/>
                    <a:pt x="589" y="100"/>
                    <a:pt x="587" y="102"/>
                  </a:cubicBezTo>
                  <a:cubicBezTo>
                    <a:pt x="531" y="158"/>
                    <a:pt x="531" y="158"/>
                    <a:pt x="531" y="158"/>
                  </a:cubicBezTo>
                  <a:cubicBezTo>
                    <a:pt x="528" y="161"/>
                    <a:pt x="528" y="165"/>
                    <a:pt x="531" y="168"/>
                  </a:cubicBezTo>
                  <a:cubicBezTo>
                    <a:pt x="534" y="170"/>
                    <a:pt x="538" y="170"/>
                    <a:pt x="541" y="168"/>
                  </a:cubicBezTo>
                  <a:close/>
                  <a:moveTo>
                    <a:pt x="85" y="343"/>
                  </a:moveTo>
                  <a:cubicBezTo>
                    <a:pt x="89" y="343"/>
                    <a:pt x="92" y="346"/>
                    <a:pt x="92" y="350"/>
                  </a:cubicBezTo>
                  <a:cubicBezTo>
                    <a:pt x="92" y="353"/>
                    <a:pt x="89" y="356"/>
                    <a:pt x="85" y="356"/>
                  </a:cubicBezTo>
                  <a:cubicBezTo>
                    <a:pt x="6" y="356"/>
                    <a:pt x="6" y="356"/>
                    <a:pt x="6" y="356"/>
                  </a:cubicBezTo>
                  <a:cubicBezTo>
                    <a:pt x="3" y="356"/>
                    <a:pt x="0" y="353"/>
                    <a:pt x="0" y="350"/>
                  </a:cubicBezTo>
                  <a:cubicBezTo>
                    <a:pt x="0" y="346"/>
                    <a:pt x="3" y="343"/>
                    <a:pt x="6" y="343"/>
                  </a:cubicBezTo>
                  <a:cubicBezTo>
                    <a:pt x="85" y="343"/>
                    <a:pt x="85" y="343"/>
                    <a:pt x="85" y="343"/>
                  </a:cubicBezTo>
                  <a:close/>
                  <a:moveTo>
                    <a:pt x="613" y="356"/>
                  </a:moveTo>
                  <a:cubicBezTo>
                    <a:pt x="609" y="356"/>
                    <a:pt x="606" y="353"/>
                    <a:pt x="606" y="350"/>
                  </a:cubicBezTo>
                  <a:cubicBezTo>
                    <a:pt x="606" y="346"/>
                    <a:pt x="609" y="343"/>
                    <a:pt x="613" y="343"/>
                  </a:cubicBezTo>
                  <a:cubicBezTo>
                    <a:pt x="692" y="343"/>
                    <a:pt x="692" y="343"/>
                    <a:pt x="692" y="343"/>
                  </a:cubicBezTo>
                  <a:cubicBezTo>
                    <a:pt x="696" y="343"/>
                    <a:pt x="699" y="346"/>
                    <a:pt x="699" y="350"/>
                  </a:cubicBezTo>
                  <a:cubicBezTo>
                    <a:pt x="699" y="353"/>
                    <a:pt x="696" y="356"/>
                    <a:pt x="692" y="356"/>
                  </a:cubicBezTo>
                  <a:cubicBezTo>
                    <a:pt x="613" y="356"/>
                    <a:pt x="613" y="356"/>
                    <a:pt x="613" y="356"/>
                  </a:cubicBezTo>
                  <a:close/>
                  <a:moveTo>
                    <a:pt x="356" y="86"/>
                  </a:moveTo>
                  <a:cubicBezTo>
                    <a:pt x="356" y="89"/>
                    <a:pt x="353" y="92"/>
                    <a:pt x="349" y="92"/>
                  </a:cubicBezTo>
                  <a:cubicBezTo>
                    <a:pt x="345" y="92"/>
                    <a:pt x="342" y="89"/>
                    <a:pt x="342" y="86"/>
                  </a:cubicBezTo>
                  <a:cubicBezTo>
                    <a:pt x="342" y="7"/>
                    <a:pt x="342" y="7"/>
                    <a:pt x="342" y="7"/>
                  </a:cubicBezTo>
                  <a:cubicBezTo>
                    <a:pt x="342" y="3"/>
                    <a:pt x="345" y="0"/>
                    <a:pt x="349" y="0"/>
                  </a:cubicBezTo>
                  <a:cubicBezTo>
                    <a:pt x="353" y="0"/>
                    <a:pt x="356" y="3"/>
                    <a:pt x="356" y="7"/>
                  </a:cubicBezTo>
                  <a:cubicBezTo>
                    <a:pt x="356" y="86"/>
                    <a:pt x="356" y="86"/>
                    <a:pt x="356" y="86"/>
                  </a:cubicBezTo>
                  <a:close/>
                  <a:moveTo>
                    <a:pt x="263" y="634"/>
                  </a:moveTo>
                  <a:cubicBezTo>
                    <a:pt x="435" y="634"/>
                    <a:pt x="435" y="634"/>
                    <a:pt x="435" y="634"/>
                  </a:cubicBezTo>
                  <a:cubicBezTo>
                    <a:pt x="435" y="595"/>
                    <a:pt x="435" y="595"/>
                    <a:pt x="435" y="595"/>
                  </a:cubicBezTo>
                  <a:cubicBezTo>
                    <a:pt x="433" y="595"/>
                    <a:pt x="433" y="595"/>
                    <a:pt x="433" y="595"/>
                  </a:cubicBezTo>
                  <a:cubicBezTo>
                    <a:pt x="408" y="595"/>
                    <a:pt x="408" y="595"/>
                    <a:pt x="408" y="595"/>
                  </a:cubicBezTo>
                  <a:cubicBezTo>
                    <a:pt x="290" y="595"/>
                    <a:pt x="290" y="595"/>
                    <a:pt x="290" y="595"/>
                  </a:cubicBezTo>
                  <a:cubicBezTo>
                    <a:pt x="265" y="595"/>
                    <a:pt x="265" y="595"/>
                    <a:pt x="265" y="595"/>
                  </a:cubicBezTo>
                  <a:cubicBezTo>
                    <a:pt x="263" y="595"/>
                    <a:pt x="263" y="595"/>
                    <a:pt x="263" y="595"/>
                  </a:cubicBezTo>
                  <a:cubicBezTo>
                    <a:pt x="263" y="634"/>
                    <a:pt x="263" y="634"/>
                    <a:pt x="263" y="634"/>
                  </a:cubicBezTo>
                  <a:close/>
                  <a:moveTo>
                    <a:pt x="435" y="648"/>
                  </a:moveTo>
                  <a:cubicBezTo>
                    <a:pt x="263" y="648"/>
                    <a:pt x="263" y="648"/>
                    <a:pt x="263" y="648"/>
                  </a:cubicBezTo>
                  <a:cubicBezTo>
                    <a:pt x="263" y="659"/>
                    <a:pt x="263" y="659"/>
                    <a:pt x="263" y="659"/>
                  </a:cubicBezTo>
                  <a:cubicBezTo>
                    <a:pt x="263" y="666"/>
                    <a:pt x="266" y="673"/>
                    <a:pt x="271" y="678"/>
                  </a:cubicBezTo>
                  <a:cubicBezTo>
                    <a:pt x="271" y="678"/>
                    <a:pt x="271" y="678"/>
                    <a:pt x="271" y="678"/>
                  </a:cubicBezTo>
                  <a:cubicBezTo>
                    <a:pt x="276" y="683"/>
                    <a:pt x="283" y="686"/>
                    <a:pt x="290" y="686"/>
                  </a:cubicBezTo>
                  <a:cubicBezTo>
                    <a:pt x="313" y="686"/>
                    <a:pt x="313" y="686"/>
                    <a:pt x="313" y="686"/>
                  </a:cubicBezTo>
                  <a:cubicBezTo>
                    <a:pt x="386" y="686"/>
                    <a:pt x="386" y="686"/>
                    <a:pt x="386" y="686"/>
                  </a:cubicBezTo>
                  <a:cubicBezTo>
                    <a:pt x="408" y="686"/>
                    <a:pt x="408" y="686"/>
                    <a:pt x="408" y="686"/>
                  </a:cubicBezTo>
                  <a:cubicBezTo>
                    <a:pt x="415" y="686"/>
                    <a:pt x="422" y="683"/>
                    <a:pt x="427" y="678"/>
                  </a:cubicBezTo>
                  <a:cubicBezTo>
                    <a:pt x="432" y="673"/>
                    <a:pt x="435" y="666"/>
                    <a:pt x="435" y="659"/>
                  </a:cubicBezTo>
                  <a:cubicBezTo>
                    <a:pt x="435" y="648"/>
                    <a:pt x="435" y="648"/>
                    <a:pt x="435" y="648"/>
                  </a:cubicBezTo>
                  <a:close/>
                  <a:moveTo>
                    <a:pt x="402" y="425"/>
                  </a:moveTo>
                  <a:cubicBezTo>
                    <a:pt x="402" y="425"/>
                    <a:pt x="402" y="425"/>
                    <a:pt x="402" y="425"/>
                  </a:cubicBezTo>
                  <a:cubicBezTo>
                    <a:pt x="402" y="390"/>
                    <a:pt x="402" y="390"/>
                    <a:pt x="402" y="390"/>
                  </a:cubicBezTo>
                  <a:cubicBezTo>
                    <a:pt x="356" y="390"/>
                    <a:pt x="356" y="390"/>
                    <a:pt x="356" y="390"/>
                  </a:cubicBezTo>
                  <a:cubicBezTo>
                    <a:pt x="356" y="425"/>
                    <a:pt x="356" y="425"/>
                    <a:pt x="356" y="425"/>
                  </a:cubicBezTo>
                  <a:cubicBezTo>
                    <a:pt x="356" y="429"/>
                    <a:pt x="353" y="432"/>
                    <a:pt x="349" y="432"/>
                  </a:cubicBezTo>
                  <a:cubicBezTo>
                    <a:pt x="345" y="432"/>
                    <a:pt x="342" y="429"/>
                    <a:pt x="342" y="425"/>
                  </a:cubicBezTo>
                  <a:cubicBezTo>
                    <a:pt x="342" y="390"/>
                    <a:pt x="342" y="390"/>
                    <a:pt x="342" y="390"/>
                  </a:cubicBezTo>
                  <a:cubicBezTo>
                    <a:pt x="297" y="390"/>
                    <a:pt x="297" y="390"/>
                    <a:pt x="297" y="390"/>
                  </a:cubicBezTo>
                  <a:cubicBezTo>
                    <a:pt x="297" y="425"/>
                    <a:pt x="297" y="425"/>
                    <a:pt x="297" y="425"/>
                  </a:cubicBezTo>
                  <a:cubicBezTo>
                    <a:pt x="297" y="425"/>
                    <a:pt x="297" y="425"/>
                    <a:pt x="297" y="425"/>
                  </a:cubicBezTo>
                  <a:cubicBezTo>
                    <a:pt x="297" y="581"/>
                    <a:pt x="297" y="581"/>
                    <a:pt x="297" y="581"/>
                  </a:cubicBezTo>
                  <a:cubicBezTo>
                    <a:pt x="402" y="581"/>
                    <a:pt x="402" y="581"/>
                    <a:pt x="402" y="581"/>
                  </a:cubicBezTo>
                  <a:cubicBezTo>
                    <a:pt x="402" y="425"/>
                    <a:pt x="402" y="425"/>
                    <a:pt x="402" y="425"/>
                  </a:cubicBezTo>
                  <a:close/>
                  <a:moveTo>
                    <a:pt x="402" y="376"/>
                  </a:moveTo>
                  <a:cubicBezTo>
                    <a:pt x="402" y="341"/>
                    <a:pt x="402" y="341"/>
                    <a:pt x="402" y="341"/>
                  </a:cubicBezTo>
                  <a:cubicBezTo>
                    <a:pt x="402" y="337"/>
                    <a:pt x="405" y="334"/>
                    <a:pt x="408" y="334"/>
                  </a:cubicBezTo>
                  <a:cubicBezTo>
                    <a:pt x="412" y="334"/>
                    <a:pt x="415" y="337"/>
                    <a:pt x="415" y="341"/>
                  </a:cubicBezTo>
                  <a:cubicBezTo>
                    <a:pt x="415" y="383"/>
                    <a:pt x="415" y="383"/>
                    <a:pt x="415" y="383"/>
                  </a:cubicBezTo>
                  <a:cubicBezTo>
                    <a:pt x="415" y="383"/>
                    <a:pt x="415" y="383"/>
                    <a:pt x="415" y="383"/>
                  </a:cubicBezTo>
                  <a:cubicBezTo>
                    <a:pt x="415" y="581"/>
                    <a:pt x="415" y="581"/>
                    <a:pt x="415" y="581"/>
                  </a:cubicBezTo>
                  <a:cubicBezTo>
                    <a:pt x="433" y="581"/>
                    <a:pt x="433" y="581"/>
                    <a:pt x="433" y="581"/>
                  </a:cubicBezTo>
                  <a:cubicBezTo>
                    <a:pt x="441" y="581"/>
                    <a:pt x="448" y="578"/>
                    <a:pt x="452" y="573"/>
                  </a:cubicBezTo>
                  <a:cubicBezTo>
                    <a:pt x="457" y="568"/>
                    <a:pt x="460" y="561"/>
                    <a:pt x="460" y="554"/>
                  </a:cubicBezTo>
                  <a:cubicBezTo>
                    <a:pt x="460" y="498"/>
                    <a:pt x="460" y="498"/>
                    <a:pt x="460" y="498"/>
                  </a:cubicBezTo>
                  <a:cubicBezTo>
                    <a:pt x="460" y="498"/>
                    <a:pt x="460" y="498"/>
                    <a:pt x="460" y="498"/>
                  </a:cubicBezTo>
                  <a:cubicBezTo>
                    <a:pt x="460" y="496"/>
                    <a:pt x="461" y="494"/>
                    <a:pt x="463" y="492"/>
                  </a:cubicBezTo>
                  <a:cubicBezTo>
                    <a:pt x="484" y="475"/>
                    <a:pt x="502" y="454"/>
                    <a:pt x="514" y="429"/>
                  </a:cubicBezTo>
                  <a:cubicBezTo>
                    <a:pt x="525" y="405"/>
                    <a:pt x="532" y="378"/>
                    <a:pt x="532" y="350"/>
                  </a:cubicBezTo>
                  <a:cubicBezTo>
                    <a:pt x="532" y="299"/>
                    <a:pt x="511" y="253"/>
                    <a:pt x="478" y="220"/>
                  </a:cubicBezTo>
                  <a:cubicBezTo>
                    <a:pt x="445" y="187"/>
                    <a:pt x="400" y="167"/>
                    <a:pt x="349" y="167"/>
                  </a:cubicBezTo>
                  <a:cubicBezTo>
                    <a:pt x="299" y="167"/>
                    <a:pt x="253" y="187"/>
                    <a:pt x="220" y="220"/>
                  </a:cubicBezTo>
                  <a:cubicBezTo>
                    <a:pt x="187" y="253"/>
                    <a:pt x="167" y="299"/>
                    <a:pt x="167" y="350"/>
                  </a:cubicBezTo>
                  <a:cubicBezTo>
                    <a:pt x="167" y="378"/>
                    <a:pt x="173" y="405"/>
                    <a:pt x="185" y="429"/>
                  </a:cubicBezTo>
                  <a:cubicBezTo>
                    <a:pt x="196" y="453"/>
                    <a:pt x="214" y="475"/>
                    <a:pt x="235" y="492"/>
                  </a:cubicBezTo>
                  <a:cubicBezTo>
                    <a:pt x="237" y="493"/>
                    <a:pt x="238" y="495"/>
                    <a:pt x="238" y="498"/>
                  </a:cubicBezTo>
                  <a:cubicBezTo>
                    <a:pt x="238" y="554"/>
                    <a:pt x="238" y="554"/>
                    <a:pt x="238" y="554"/>
                  </a:cubicBezTo>
                  <a:cubicBezTo>
                    <a:pt x="238" y="561"/>
                    <a:pt x="241" y="568"/>
                    <a:pt x="246" y="573"/>
                  </a:cubicBezTo>
                  <a:cubicBezTo>
                    <a:pt x="246" y="573"/>
                    <a:pt x="246" y="573"/>
                    <a:pt x="246" y="573"/>
                  </a:cubicBezTo>
                  <a:cubicBezTo>
                    <a:pt x="251" y="578"/>
                    <a:pt x="257" y="581"/>
                    <a:pt x="265" y="581"/>
                  </a:cubicBezTo>
                  <a:cubicBezTo>
                    <a:pt x="283" y="581"/>
                    <a:pt x="283" y="581"/>
                    <a:pt x="283" y="581"/>
                  </a:cubicBezTo>
                  <a:cubicBezTo>
                    <a:pt x="283" y="383"/>
                    <a:pt x="283" y="383"/>
                    <a:pt x="283" y="383"/>
                  </a:cubicBezTo>
                  <a:cubicBezTo>
                    <a:pt x="283" y="383"/>
                    <a:pt x="283" y="383"/>
                    <a:pt x="283" y="383"/>
                  </a:cubicBezTo>
                  <a:cubicBezTo>
                    <a:pt x="283" y="341"/>
                    <a:pt x="283" y="341"/>
                    <a:pt x="283" y="341"/>
                  </a:cubicBezTo>
                  <a:cubicBezTo>
                    <a:pt x="283" y="337"/>
                    <a:pt x="286" y="334"/>
                    <a:pt x="290" y="334"/>
                  </a:cubicBezTo>
                  <a:cubicBezTo>
                    <a:pt x="294" y="334"/>
                    <a:pt x="297" y="337"/>
                    <a:pt x="297" y="341"/>
                  </a:cubicBezTo>
                  <a:cubicBezTo>
                    <a:pt x="297" y="376"/>
                    <a:pt x="297" y="376"/>
                    <a:pt x="297" y="376"/>
                  </a:cubicBezTo>
                  <a:cubicBezTo>
                    <a:pt x="342" y="376"/>
                    <a:pt x="342" y="376"/>
                    <a:pt x="342" y="376"/>
                  </a:cubicBezTo>
                  <a:cubicBezTo>
                    <a:pt x="342" y="341"/>
                    <a:pt x="342" y="341"/>
                    <a:pt x="342" y="341"/>
                  </a:cubicBezTo>
                  <a:cubicBezTo>
                    <a:pt x="342" y="337"/>
                    <a:pt x="345" y="334"/>
                    <a:pt x="349" y="334"/>
                  </a:cubicBezTo>
                  <a:cubicBezTo>
                    <a:pt x="353" y="334"/>
                    <a:pt x="356" y="337"/>
                    <a:pt x="356" y="341"/>
                  </a:cubicBezTo>
                  <a:cubicBezTo>
                    <a:pt x="356" y="376"/>
                    <a:pt x="356" y="376"/>
                    <a:pt x="356" y="376"/>
                  </a:cubicBezTo>
                  <a:cubicBezTo>
                    <a:pt x="402" y="376"/>
                    <a:pt x="402" y="376"/>
                    <a:pt x="402" y="376"/>
                  </a:cubicBezTo>
                  <a:close/>
                  <a:moveTo>
                    <a:pt x="379" y="700"/>
                  </a:moveTo>
                  <a:cubicBezTo>
                    <a:pt x="320" y="700"/>
                    <a:pt x="320" y="700"/>
                    <a:pt x="320" y="700"/>
                  </a:cubicBezTo>
                  <a:cubicBezTo>
                    <a:pt x="320" y="718"/>
                    <a:pt x="320" y="718"/>
                    <a:pt x="320" y="718"/>
                  </a:cubicBezTo>
                  <a:cubicBezTo>
                    <a:pt x="379" y="718"/>
                    <a:pt x="379" y="718"/>
                    <a:pt x="379" y="718"/>
                  </a:cubicBezTo>
                  <a:lnTo>
                    <a:pt x="379" y="700"/>
                  </a:ln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64" name="Group 13"/>
          <p:cNvGrpSpPr>
            <a:grpSpLocks noChangeAspect="1"/>
          </p:cNvGrpSpPr>
          <p:nvPr/>
        </p:nvGrpSpPr>
        <p:grpSpPr bwMode="auto">
          <a:xfrm>
            <a:off x="3765399" y="1650971"/>
            <a:ext cx="416848" cy="650986"/>
            <a:chOff x="2959" y="1028"/>
            <a:chExt cx="308" cy="481"/>
          </a:xfrm>
        </p:grpSpPr>
        <p:sp>
          <p:nvSpPr>
            <p:cNvPr id="66" name="Freeform 14"/>
            <p:cNvSpPr>
              <a:spLocks noEditPoints="1"/>
            </p:cNvSpPr>
            <p:nvPr/>
          </p:nvSpPr>
          <p:spPr bwMode="auto">
            <a:xfrm>
              <a:off x="3133" y="1039"/>
              <a:ext cx="88" cy="57"/>
            </a:xfrm>
            <a:custGeom>
              <a:avLst/>
              <a:gdLst>
                <a:gd name="T0" fmla="*/ 33 w 88"/>
                <a:gd name="T1" fmla="*/ 57 h 57"/>
                <a:gd name="T2" fmla="*/ 53 w 88"/>
                <a:gd name="T3" fmla="*/ 57 h 57"/>
                <a:gd name="T4" fmla="*/ 70 w 88"/>
                <a:gd name="T5" fmla="*/ 40 h 57"/>
                <a:gd name="T6" fmla="*/ 88 w 88"/>
                <a:gd name="T7" fmla="*/ 2 h 57"/>
                <a:gd name="T8" fmla="*/ 33 w 88"/>
                <a:gd name="T9" fmla="*/ 57 h 57"/>
                <a:gd name="T10" fmla="*/ 33 w 88"/>
                <a:gd name="T11" fmla="*/ 57 h 57"/>
                <a:gd name="T12" fmla="*/ 77 w 88"/>
                <a:gd name="T13" fmla="*/ 0 h 57"/>
                <a:gd name="T14" fmla="*/ 26 w 88"/>
                <a:gd name="T15" fmla="*/ 51 h 57"/>
                <a:gd name="T16" fmla="*/ 20 w 88"/>
                <a:gd name="T17" fmla="*/ 38 h 57"/>
                <a:gd name="T18" fmla="*/ 59 w 88"/>
                <a:gd name="T19" fmla="*/ 0 h 57"/>
                <a:gd name="T20" fmla="*/ 77 w 88"/>
                <a:gd name="T21" fmla="*/ 0 h 57"/>
                <a:gd name="T22" fmla="*/ 77 w 88"/>
                <a:gd name="T23" fmla="*/ 0 h 57"/>
                <a:gd name="T24" fmla="*/ 46 w 88"/>
                <a:gd name="T25" fmla="*/ 0 h 57"/>
                <a:gd name="T26" fmla="*/ 16 w 88"/>
                <a:gd name="T27" fmla="*/ 30 h 57"/>
                <a:gd name="T28" fmla="*/ 9 w 88"/>
                <a:gd name="T29" fmla="*/ 18 h 57"/>
                <a:gd name="T30" fmla="*/ 28 w 88"/>
                <a:gd name="T31" fmla="*/ 0 h 57"/>
                <a:gd name="T32" fmla="*/ 46 w 88"/>
                <a:gd name="T33" fmla="*/ 0 h 57"/>
                <a:gd name="T34" fmla="*/ 46 w 88"/>
                <a:gd name="T35" fmla="*/ 0 h 57"/>
                <a:gd name="T36" fmla="*/ 15 w 88"/>
                <a:gd name="T37" fmla="*/ 0 h 57"/>
                <a:gd name="T38" fmla="*/ 0 w 88"/>
                <a:gd name="T39" fmla="*/ 0 h 57"/>
                <a:gd name="T40" fmla="*/ 5 w 88"/>
                <a:gd name="T41" fmla="*/ 9 h 57"/>
                <a:gd name="T42" fmla="*/ 15 w 88"/>
                <a:gd name="T43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88" h="57">
                  <a:moveTo>
                    <a:pt x="33" y="57"/>
                  </a:moveTo>
                  <a:lnTo>
                    <a:pt x="53" y="57"/>
                  </a:lnTo>
                  <a:lnTo>
                    <a:pt x="70" y="40"/>
                  </a:lnTo>
                  <a:lnTo>
                    <a:pt x="88" y="2"/>
                  </a:lnTo>
                  <a:lnTo>
                    <a:pt x="33" y="57"/>
                  </a:lnTo>
                  <a:lnTo>
                    <a:pt x="33" y="57"/>
                  </a:lnTo>
                  <a:close/>
                  <a:moveTo>
                    <a:pt x="77" y="0"/>
                  </a:moveTo>
                  <a:lnTo>
                    <a:pt x="26" y="51"/>
                  </a:lnTo>
                  <a:lnTo>
                    <a:pt x="20" y="38"/>
                  </a:lnTo>
                  <a:lnTo>
                    <a:pt x="59" y="0"/>
                  </a:lnTo>
                  <a:lnTo>
                    <a:pt x="77" y="0"/>
                  </a:lnTo>
                  <a:lnTo>
                    <a:pt x="77" y="0"/>
                  </a:lnTo>
                  <a:close/>
                  <a:moveTo>
                    <a:pt x="46" y="0"/>
                  </a:moveTo>
                  <a:lnTo>
                    <a:pt x="16" y="30"/>
                  </a:lnTo>
                  <a:lnTo>
                    <a:pt x="9" y="18"/>
                  </a:lnTo>
                  <a:lnTo>
                    <a:pt x="28" y="0"/>
                  </a:lnTo>
                  <a:lnTo>
                    <a:pt x="46" y="0"/>
                  </a:lnTo>
                  <a:lnTo>
                    <a:pt x="46" y="0"/>
                  </a:lnTo>
                  <a:close/>
                  <a:moveTo>
                    <a:pt x="15" y="0"/>
                  </a:moveTo>
                  <a:lnTo>
                    <a:pt x="0" y="0"/>
                  </a:lnTo>
                  <a:lnTo>
                    <a:pt x="5" y="9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24B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7" name="Freeform 15"/>
            <p:cNvSpPr>
              <a:spLocks noEditPoints="1"/>
            </p:cNvSpPr>
            <p:nvPr/>
          </p:nvSpPr>
          <p:spPr bwMode="auto">
            <a:xfrm>
              <a:off x="2976" y="1130"/>
              <a:ext cx="173" cy="67"/>
            </a:xfrm>
            <a:custGeom>
              <a:avLst/>
              <a:gdLst>
                <a:gd name="T0" fmla="*/ 166 w 173"/>
                <a:gd name="T1" fmla="*/ 29 h 67"/>
                <a:gd name="T2" fmla="*/ 168 w 173"/>
                <a:gd name="T3" fmla="*/ 20 h 67"/>
                <a:gd name="T4" fmla="*/ 156 w 173"/>
                <a:gd name="T5" fmla="*/ 31 h 67"/>
                <a:gd name="T6" fmla="*/ 166 w 173"/>
                <a:gd name="T7" fmla="*/ 29 h 67"/>
                <a:gd name="T8" fmla="*/ 166 w 173"/>
                <a:gd name="T9" fmla="*/ 29 h 67"/>
                <a:gd name="T10" fmla="*/ 172 w 173"/>
                <a:gd name="T11" fmla="*/ 3 h 67"/>
                <a:gd name="T12" fmla="*/ 138 w 173"/>
                <a:gd name="T13" fmla="*/ 37 h 67"/>
                <a:gd name="T14" fmla="*/ 111 w 173"/>
                <a:gd name="T15" fmla="*/ 44 h 67"/>
                <a:gd name="T16" fmla="*/ 149 w 173"/>
                <a:gd name="T17" fmla="*/ 7 h 67"/>
                <a:gd name="T18" fmla="*/ 173 w 173"/>
                <a:gd name="T19" fmla="*/ 0 h 67"/>
                <a:gd name="T20" fmla="*/ 172 w 173"/>
                <a:gd name="T21" fmla="*/ 3 h 67"/>
                <a:gd name="T22" fmla="*/ 172 w 173"/>
                <a:gd name="T23" fmla="*/ 3 h 67"/>
                <a:gd name="T24" fmla="*/ 132 w 173"/>
                <a:gd name="T25" fmla="*/ 10 h 67"/>
                <a:gd name="T26" fmla="*/ 106 w 173"/>
                <a:gd name="T27" fmla="*/ 18 h 67"/>
                <a:gd name="T28" fmla="*/ 67 w 173"/>
                <a:gd name="T29" fmla="*/ 56 h 67"/>
                <a:gd name="T30" fmla="*/ 93 w 173"/>
                <a:gd name="T31" fmla="*/ 50 h 67"/>
                <a:gd name="T32" fmla="*/ 132 w 173"/>
                <a:gd name="T33" fmla="*/ 10 h 67"/>
                <a:gd name="T34" fmla="*/ 132 w 173"/>
                <a:gd name="T35" fmla="*/ 10 h 67"/>
                <a:gd name="T36" fmla="*/ 89 w 173"/>
                <a:gd name="T37" fmla="*/ 22 h 67"/>
                <a:gd name="T38" fmla="*/ 50 w 173"/>
                <a:gd name="T39" fmla="*/ 61 h 67"/>
                <a:gd name="T40" fmla="*/ 32 w 173"/>
                <a:gd name="T41" fmla="*/ 67 h 67"/>
                <a:gd name="T42" fmla="*/ 27 w 173"/>
                <a:gd name="T43" fmla="*/ 67 h 67"/>
                <a:gd name="T44" fmla="*/ 64 w 173"/>
                <a:gd name="T45" fmla="*/ 29 h 67"/>
                <a:gd name="T46" fmla="*/ 89 w 173"/>
                <a:gd name="T47" fmla="*/ 22 h 67"/>
                <a:gd name="T48" fmla="*/ 89 w 173"/>
                <a:gd name="T49" fmla="*/ 22 h 67"/>
                <a:gd name="T50" fmla="*/ 46 w 173"/>
                <a:gd name="T51" fmla="*/ 34 h 67"/>
                <a:gd name="T52" fmla="*/ 24 w 173"/>
                <a:gd name="T53" fmla="*/ 39 h 67"/>
                <a:gd name="T54" fmla="*/ 3 w 173"/>
                <a:gd name="T55" fmla="*/ 59 h 67"/>
                <a:gd name="T56" fmla="*/ 0 w 173"/>
                <a:gd name="T57" fmla="*/ 61 h 67"/>
                <a:gd name="T58" fmla="*/ 16 w 173"/>
                <a:gd name="T59" fmla="*/ 64 h 67"/>
                <a:gd name="T60" fmla="*/ 46 w 173"/>
                <a:gd name="T61" fmla="*/ 34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73" h="67">
                  <a:moveTo>
                    <a:pt x="166" y="29"/>
                  </a:moveTo>
                  <a:lnTo>
                    <a:pt x="168" y="20"/>
                  </a:lnTo>
                  <a:lnTo>
                    <a:pt x="156" y="31"/>
                  </a:lnTo>
                  <a:lnTo>
                    <a:pt x="166" y="29"/>
                  </a:lnTo>
                  <a:lnTo>
                    <a:pt x="166" y="29"/>
                  </a:lnTo>
                  <a:close/>
                  <a:moveTo>
                    <a:pt x="172" y="3"/>
                  </a:moveTo>
                  <a:lnTo>
                    <a:pt x="138" y="37"/>
                  </a:lnTo>
                  <a:lnTo>
                    <a:pt x="111" y="44"/>
                  </a:lnTo>
                  <a:lnTo>
                    <a:pt x="149" y="7"/>
                  </a:lnTo>
                  <a:lnTo>
                    <a:pt x="173" y="0"/>
                  </a:lnTo>
                  <a:lnTo>
                    <a:pt x="172" y="3"/>
                  </a:lnTo>
                  <a:lnTo>
                    <a:pt x="172" y="3"/>
                  </a:lnTo>
                  <a:close/>
                  <a:moveTo>
                    <a:pt x="132" y="10"/>
                  </a:moveTo>
                  <a:lnTo>
                    <a:pt x="106" y="18"/>
                  </a:lnTo>
                  <a:lnTo>
                    <a:pt x="67" y="56"/>
                  </a:lnTo>
                  <a:lnTo>
                    <a:pt x="93" y="50"/>
                  </a:lnTo>
                  <a:lnTo>
                    <a:pt x="132" y="10"/>
                  </a:lnTo>
                  <a:lnTo>
                    <a:pt x="132" y="10"/>
                  </a:lnTo>
                  <a:close/>
                  <a:moveTo>
                    <a:pt x="89" y="22"/>
                  </a:moveTo>
                  <a:lnTo>
                    <a:pt x="50" y="61"/>
                  </a:lnTo>
                  <a:lnTo>
                    <a:pt x="32" y="67"/>
                  </a:lnTo>
                  <a:lnTo>
                    <a:pt x="27" y="67"/>
                  </a:lnTo>
                  <a:lnTo>
                    <a:pt x="64" y="29"/>
                  </a:lnTo>
                  <a:lnTo>
                    <a:pt x="89" y="22"/>
                  </a:lnTo>
                  <a:lnTo>
                    <a:pt x="89" y="22"/>
                  </a:lnTo>
                  <a:close/>
                  <a:moveTo>
                    <a:pt x="46" y="34"/>
                  </a:moveTo>
                  <a:lnTo>
                    <a:pt x="24" y="39"/>
                  </a:lnTo>
                  <a:lnTo>
                    <a:pt x="3" y="59"/>
                  </a:lnTo>
                  <a:lnTo>
                    <a:pt x="0" y="61"/>
                  </a:lnTo>
                  <a:lnTo>
                    <a:pt x="16" y="64"/>
                  </a:lnTo>
                  <a:lnTo>
                    <a:pt x="46" y="34"/>
                  </a:lnTo>
                  <a:close/>
                </a:path>
              </a:pathLst>
            </a:custGeom>
            <a:solidFill>
              <a:srgbClr val="F24B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" name="Freeform 16"/>
            <p:cNvSpPr>
              <a:spLocks noEditPoints="1"/>
            </p:cNvSpPr>
            <p:nvPr/>
          </p:nvSpPr>
          <p:spPr bwMode="auto">
            <a:xfrm>
              <a:off x="3146" y="1107"/>
              <a:ext cx="59" cy="79"/>
            </a:xfrm>
            <a:custGeom>
              <a:avLst/>
              <a:gdLst>
                <a:gd name="T0" fmla="*/ 0 w 59"/>
                <a:gd name="T1" fmla="*/ 79 h 79"/>
                <a:gd name="T2" fmla="*/ 15 w 59"/>
                <a:gd name="T3" fmla="*/ 75 h 79"/>
                <a:gd name="T4" fmla="*/ 54 w 59"/>
                <a:gd name="T5" fmla="*/ 36 h 79"/>
                <a:gd name="T6" fmla="*/ 51 w 59"/>
                <a:gd name="T7" fmla="*/ 20 h 79"/>
                <a:gd name="T8" fmla="*/ 3 w 59"/>
                <a:gd name="T9" fmla="*/ 69 h 79"/>
                <a:gd name="T10" fmla="*/ 0 w 59"/>
                <a:gd name="T11" fmla="*/ 79 h 79"/>
                <a:gd name="T12" fmla="*/ 0 w 59"/>
                <a:gd name="T13" fmla="*/ 79 h 79"/>
                <a:gd name="T14" fmla="*/ 33 w 59"/>
                <a:gd name="T15" fmla="*/ 71 h 79"/>
                <a:gd name="T16" fmla="*/ 57 w 59"/>
                <a:gd name="T17" fmla="*/ 47 h 79"/>
                <a:gd name="T18" fmla="*/ 59 w 59"/>
                <a:gd name="T19" fmla="*/ 62 h 79"/>
                <a:gd name="T20" fmla="*/ 58 w 59"/>
                <a:gd name="T21" fmla="*/ 63 h 79"/>
                <a:gd name="T22" fmla="*/ 33 w 59"/>
                <a:gd name="T23" fmla="*/ 71 h 79"/>
                <a:gd name="T24" fmla="*/ 33 w 59"/>
                <a:gd name="T25" fmla="*/ 71 h 79"/>
                <a:gd name="T26" fmla="*/ 49 w 59"/>
                <a:gd name="T27" fmla="*/ 10 h 79"/>
                <a:gd name="T28" fmla="*/ 7 w 59"/>
                <a:gd name="T29" fmla="*/ 52 h 79"/>
                <a:gd name="T30" fmla="*/ 12 w 59"/>
                <a:gd name="T31" fmla="*/ 28 h 79"/>
                <a:gd name="T32" fmla="*/ 41 w 59"/>
                <a:gd name="T33" fmla="*/ 0 h 79"/>
                <a:gd name="T34" fmla="*/ 46 w 59"/>
                <a:gd name="T35" fmla="*/ 0 h 79"/>
                <a:gd name="T36" fmla="*/ 49 w 59"/>
                <a:gd name="T37" fmla="*/ 10 h 79"/>
                <a:gd name="T38" fmla="*/ 49 w 59"/>
                <a:gd name="T39" fmla="*/ 10 h 79"/>
                <a:gd name="T40" fmla="*/ 29 w 59"/>
                <a:gd name="T41" fmla="*/ 0 h 79"/>
                <a:gd name="T42" fmla="*/ 19 w 59"/>
                <a:gd name="T43" fmla="*/ 0 h 79"/>
                <a:gd name="T44" fmla="*/ 16 w 59"/>
                <a:gd name="T45" fmla="*/ 11 h 79"/>
                <a:gd name="T46" fmla="*/ 29 w 59"/>
                <a:gd name="T47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9" h="79">
                  <a:moveTo>
                    <a:pt x="0" y="79"/>
                  </a:moveTo>
                  <a:lnTo>
                    <a:pt x="15" y="75"/>
                  </a:lnTo>
                  <a:lnTo>
                    <a:pt x="54" y="36"/>
                  </a:lnTo>
                  <a:lnTo>
                    <a:pt x="51" y="20"/>
                  </a:lnTo>
                  <a:lnTo>
                    <a:pt x="3" y="69"/>
                  </a:lnTo>
                  <a:lnTo>
                    <a:pt x="0" y="79"/>
                  </a:lnTo>
                  <a:lnTo>
                    <a:pt x="0" y="79"/>
                  </a:lnTo>
                  <a:close/>
                  <a:moveTo>
                    <a:pt x="33" y="71"/>
                  </a:moveTo>
                  <a:lnTo>
                    <a:pt x="57" y="47"/>
                  </a:lnTo>
                  <a:lnTo>
                    <a:pt x="59" y="62"/>
                  </a:lnTo>
                  <a:lnTo>
                    <a:pt x="58" y="63"/>
                  </a:lnTo>
                  <a:lnTo>
                    <a:pt x="33" y="71"/>
                  </a:lnTo>
                  <a:lnTo>
                    <a:pt x="33" y="71"/>
                  </a:lnTo>
                  <a:close/>
                  <a:moveTo>
                    <a:pt x="49" y="10"/>
                  </a:moveTo>
                  <a:lnTo>
                    <a:pt x="7" y="52"/>
                  </a:lnTo>
                  <a:lnTo>
                    <a:pt x="12" y="28"/>
                  </a:lnTo>
                  <a:lnTo>
                    <a:pt x="41" y="0"/>
                  </a:lnTo>
                  <a:lnTo>
                    <a:pt x="46" y="0"/>
                  </a:lnTo>
                  <a:lnTo>
                    <a:pt x="49" y="10"/>
                  </a:lnTo>
                  <a:lnTo>
                    <a:pt x="49" y="10"/>
                  </a:lnTo>
                  <a:close/>
                  <a:moveTo>
                    <a:pt x="29" y="0"/>
                  </a:moveTo>
                  <a:lnTo>
                    <a:pt x="19" y="0"/>
                  </a:lnTo>
                  <a:lnTo>
                    <a:pt x="16" y="11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" name="Freeform 17"/>
            <p:cNvSpPr>
              <a:spLocks noEditPoints="1"/>
            </p:cNvSpPr>
            <p:nvPr/>
          </p:nvSpPr>
          <p:spPr bwMode="auto">
            <a:xfrm>
              <a:off x="3123" y="1181"/>
              <a:ext cx="104" cy="117"/>
            </a:xfrm>
            <a:custGeom>
              <a:avLst/>
              <a:gdLst>
                <a:gd name="T0" fmla="*/ 0 w 104"/>
                <a:gd name="T1" fmla="*/ 117 h 117"/>
                <a:gd name="T2" fmla="*/ 22 w 104"/>
                <a:gd name="T3" fmla="*/ 112 h 117"/>
                <a:gd name="T4" fmla="*/ 94 w 104"/>
                <a:gd name="T5" fmla="*/ 40 h 117"/>
                <a:gd name="T6" fmla="*/ 90 w 104"/>
                <a:gd name="T7" fmla="*/ 25 h 117"/>
                <a:gd name="T8" fmla="*/ 0 w 104"/>
                <a:gd name="T9" fmla="*/ 115 h 117"/>
                <a:gd name="T10" fmla="*/ 0 w 104"/>
                <a:gd name="T11" fmla="*/ 117 h 117"/>
                <a:gd name="T12" fmla="*/ 0 w 104"/>
                <a:gd name="T13" fmla="*/ 117 h 117"/>
                <a:gd name="T14" fmla="*/ 39 w 104"/>
                <a:gd name="T15" fmla="*/ 107 h 117"/>
                <a:gd name="T16" fmla="*/ 95 w 104"/>
                <a:gd name="T17" fmla="*/ 51 h 117"/>
                <a:gd name="T18" fmla="*/ 99 w 104"/>
                <a:gd name="T19" fmla="*/ 65 h 117"/>
                <a:gd name="T20" fmla="*/ 65 w 104"/>
                <a:gd name="T21" fmla="*/ 100 h 117"/>
                <a:gd name="T22" fmla="*/ 39 w 104"/>
                <a:gd name="T23" fmla="*/ 107 h 117"/>
                <a:gd name="T24" fmla="*/ 39 w 104"/>
                <a:gd name="T25" fmla="*/ 107 h 117"/>
                <a:gd name="T26" fmla="*/ 82 w 104"/>
                <a:gd name="T27" fmla="*/ 95 h 117"/>
                <a:gd name="T28" fmla="*/ 102 w 104"/>
                <a:gd name="T29" fmla="*/ 77 h 117"/>
                <a:gd name="T30" fmla="*/ 104 w 104"/>
                <a:gd name="T31" fmla="*/ 90 h 117"/>
                <a:gd name="T32" fmla="*/ 82 w 104"/>
                <a:gd name="T33" fmla="*/ 95 h 117"/>
                <a:gd name="T34" fmla="*/ 82 w 104"/>
                <a:gd name="T35" fmla="*/ 95 h 117"/>
                <a:gd name="T36" fmla="*/ 89 w 104"/>
                <a:gd name="T37" fmla="*/ 14 h 117"/>
                <a:gd name="T38" fmla="*/ 4 w 104"/>
                <a:gd name="T39" fmla="*/ 99 h 117"/>
                <a:gd name="T40" fmla="*/ 9 w 104"/>
                <a:gd name="T41" fmla="*/ 74 h 117"/>
                <a:gd name="T42" fmla="*/ 83 w 104"/>
                <a:gd name="T43" fmla="*/ 0 h 117"/>
                <a:gd name="T44" fmla="*/ 85 w 104"/>
                <a:gd name="T45" fmla="*/ 0 h 117"/>
                <a:gd name="T46" fmla="*/ 89 w 104"/>
                <a:gd name="T47" fmla="*/ 14 h 117"/>
                <a:gd name="T48" fmla="*/ 89 w 104"/>
                <a:gd name="T49" fmla="*/ 14 h 117"/>
                <a:gd name="T50" fmla="*/ 66 w 104"/>
                <a:gd name="T51" fmla="*/ 5 h 117"/>
                <a:gd name="T52" fmla="*/ 13 w 104"/>
                <a:gd name="T53" fmla="*/ 59 h 117"/>
                <a:gd name="T54" fmla="*/ 17 w 104"/>
                <a:gd name="T55" fmla="*/ 35 h 117"/>
                <a:gd name="T56" fmla="*/ 40 w 104"/>
                <a:gd name="T57" fmla="*/ 12 h 117"/>
                <a:gd name="T58" fmla="*/ 66 w 104"/>
                <a:gd name="T59" fmla="*/ 5 h 117"/>
                <a:gd name="T60" fmla="*/ 66 w 104"/>
                <a:gd name="T61" fmla="*/ 5 h 117"/>
                <a:gd name="T62" fmla="*/ 23 w 104"/>
                <a:gd name="T63" fmla="*/ 17 h 117"/>
                <a:gd name="T64" fmla="*/ 21 w 104"/>
                <a:gd name="T65" fmla="*/ 17 h 117"/>
                <a:gd name="T66" fmla="*/ 21 w 104"/>
                <a:gd name="T67" fmla="*/ 18 h 117"/>
                <a:gd name="T68" fmla="*/ 23 w 104"/>
                <a:gd name="T69" fmla="*/ 1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4" h="117">
                  <a:moveTo>
                    <a:pt x="0" y="117"/>
                  </a:moveTo>
                  <a:lnTo>
                    <a:pt x="22" y="112"/>
                  </a:lnTo>
                  <a:lnTo>
                    <a:pt x="94" y="40"/>
                  </a:lnTo>
                  <a:lnTo>
                    <a:pt x="90" y="25"/>
                  </a:lnTo>
                  <a:lnTo>
                    <a:pt x="0" y="115"/>
                  </a:lnTo>
                  <a:lnTo>
                    <a:pt x="0" y="117"/>
                  </a:lnTo>
                  <a:lnTo>
                    <a:pt x="0" y="117"/>
                  </a:lnTo>
                  <a:close/>
                  <a:moveTo>
                    <a:pt x="39" y="107"/>
                  </a:moveTo>
                  <a:lnTo>
                    <a:pt x="95" y="51"/>
                  </a:lnTo>
                  <a:lnTo>
                    <a:pt x="99" y="65"/>
                  </a:lnTo>
                  <a:lnTo>
                    <a:pt x="65" y="100"/>
                  </a:lnTo>
                  <a:lnTo>
                    <a:pt x="39" y="107"/>
                  </a:lnTo>
                  <a:lnTo>
                    <a:pt x="39" y="107"/>
                  </a:lnTo>
                  <a:close/>
                  <a:moveTo>
                    <a:pt x="82" y="95"/>
                  </a:moveTo>
                  <a:lnTo>
                    <a:pt x="102" y="77"/>
                  </a:lnTo>
                  <a:lnTo>
                    <a:pt x="104" y="90"/>
                  </a:lnTo>
                  <a:lnTo>
                    <a:pt x="82" y="95"/>
                  </a:lnTo>
                  <a:lnTo>
                    <a:pt x="82" y="95"/>
                  </a:lnTo>
                  <a:close/>
                  <a:moveTo>
                    <a:pt x="89" y="14"/>
                  </a:moveTo>
                  <a:lnTo>
                    <a:pt x="4" y="99"/>
                  </a:lnTo>
                  <a:lnTo>
                    <a:pt x="9" y="74"/>
                  </a:lnTo>
                  <a:lnTo>
                    <a:pt x="83" y="0"/>
                  </a:lnTo>
                  <a:lnTo>
                    <a:pt x="85" y="0"/>
                  </a:lnTo>
                  <a:lnTo>
                    <a:pt x="89" y="14"/>
                  </a:lnTo>
                  <a:lnTo>
                    <a:pt x="89" y="14"/>
                  </a:lnTo>
                  <a:close/>
                  <a:moveTo>
                    <a:pt x="66" y="5"/>
                  </a:moveTo>
                  <a:lnTo>
                    <a:pt x="13" y="59"/>
                  </a:lnTo>
                  <a:lnTo>
                    <a:pt x="17" y="35"/>
                  </a:lnTo>
                  <a:lnTo>
                    <a:pt x="40" y="12"/>
                  </a:lnTo>
                  <a:lnTo>
                    <a:pt x="66" y="5"/>
                  </a:lnTo>
                  <a:lnTo>
                    <a:pt x="66" y="5"/>
                  </a:lnTo>
                  <a:close/>
                  <a:moveTo>
                    <a:pt x="23" y="17"/>
                  </a:moveTo>
                  <a:lnTo>
                    <a:pt x="21" y="17"/>
                  </a:lnTo>
                  <a:lnTo>
                    <a:pt x="21" y="18"/>
                  </a:lnTo>
                  <a:lnTo>
                    <a:pt x="23" y="17"/>
                  </a:lnTo>
                  <a:close/>
                </a:path>
              </a:pathLst>
            </a:custGeom>
            <a:solidFill>
              <a:srgbClr val="F24B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" name="Freeform 18"/>
            <p:cNvSpPr>
              <a:spLocks noEditPoints="1"/>
            </p:cNvSpPr>
            <p:nvPr/>
          </p:nvSpPr>
          <p:spPr bwMode="auto">
            <a:xfrm>
              <a:off x="3101" y="1284"/>
              <a:ext cx="147" cy="125"/>
            </a:xfrm>
            <a:custGeom>
              <a:avLst/>
              <a:gdLst>
                <a:gd name="T0" fmla="*/ 2 w 147"/>
                <a:gd name="T1" fmla="*/ 125 h 125"/>
                <a:gd name="T2" fmla="*/ 27 w 147"/>
                <a:gd name="T3" fmla="*/ 119 h 125"/>
                <a:gd name="T4" fmla="*/ 132 w 147"/>
                <a:gd name="T5" fmla="*/ 14 h 125"/>
                <a:gd name="T6" fmla="*/ 129 w 147"/>
                <a:gd name="T7" fmla="*/ 0 h 125"/>
                <a:gd name="T8" fmla="*/ 2 w 147"/>
                <a:gd name="T9" fmla="*/ 125 h 125"/>
                <a:gd name="T10" fmla="*/ 2 w 147"/>
                <a:gd name="T11" fmla="*/ 125 h 125"/>
                <a:gd name="T12" fmla="*/ 45 w 147"/>
                <a:gd name="T13" fmla="*/ 115 h 125"/>
                <a:gd name="T14" fmla="*/ 134 w 147"/>
                <a:gd name="T15" fmla="*/ 25 h 125"/>
                <a:gd name="T16" fmla="*/ 137 w 147"/>
                <a:gd name="T17" fmla="*/ 40 h 125"/>
                <a:gd name="T18" fmla="*/ 70 w 147"/>
                <a:gd name="T19" fmla="*/ 107 h 125"/>
                <a:gd name="T20" fmla="*/ 45 w 147"/>
                <a:gd name="T21" fmla="*/ 115 h 125"/>
                <a:gd name="T22" fmla="*/ 45 w 147"/>
                <a:gd name="T23" fmla="*/ 115 h 125"/>
                <a:gd name="T24" fmla="*/ 88 w 147"/>
                <a:gd name="T25" fmla="*/ 103 h 125"/>
                <a:gd name="T26" fmla="*/ 139 w 147"/>
                <a:gd name="T27" fmla="*/ 51 h 125"/>
                <a:gd name="T28" fmla="*/ 143 w 147"/>
                <a:gd name="T29" fmla="*/ 66 h 125"/>
                <a:gd name="T30" fmla="*/ 113 w 147"/>
                <a:gd name="T31" fmla="*/ 96 h 125"/>
                <a:gd name="T32" fmla="*/ 88 w 147"/>
                <a:gd name="T33" fmla="*/ 103 h 125"/>
                <a:gd name="T34" fmla="*/ 88 w 147"/>
                <a:gd name="T35" fmla="*/ 103 h 125"/>
                <a:gd name="T36" fmla="*/ 132 w 147"/>
                <a:gd name="T37" fmla="*/ 91 h 125"/>
                <a:gd name="T38" fmla="*/ 145 w 147"/>
                <a:gd name="T39" fmla="*/ 77 h 125"/>
                <a:gd name="T40" fmla="*/ 147 w 147"/>
                <a:gd name="T41" fmla="*/ 87 h 125"/>
                <a:gd name="T42" fmla="*/ 132 w 147"/>
                <a:gd name="T43" fmla="*/ 91 h 125"/>
                <a:gd name="T44" fmla="*/ 132 w 147"/>
                <a:gd name="T45" fmla="*/ 91 h 125"/>
                <a:gd name="T46" fmla="*/ 115 w 147"/>
                <a:gd name="T47" fmla="*/ 0 h 125"/>
                <a:gd name="T48" fmla="*/ 0 w 147"/>
                <a:gd name="T49" fmla="*/ 116 h 125"/>
                <a:gd name="T50" fmla="*/ 5 w 147"/>
                <a:gd name="T51" fmla="*/ 92 h 125"/>
                <a:gd name="T52" fmla="*/ 90 w 147"/>
                <a:gd name="T53" fmla="*/ 8 h 125"/>
                <a:gd name="T54" fmla="*/ 115 w 147"/>
                <a:gd name="T55" fmla="*/ 0 h 125"/>
                <a:gd name="T56" fmla="*/ 115 w 147"/>
                <a:gd name="T57" fmla="*/ 0 h 125"/>
                <a:gd name="T58" fmla="*/ 71 w 147"/>
                <a:gd name="T59" fmla="*/ 12 h 125"/>
                <a:gd name="T60" fmla="*/ 7 w 147"/>
                <a:gd name="T61" fmla="*/ 76 h 125"/>
                <a:gd name="T62" fmla="*/ 13 w 147"/>
                <a:gd name="T63" fmla="*/ 52 h 125"/>
                <a:gd name="T64" fmla="*/ 47 w 147"/>
                <a:gd name="T65" fmla="*/ 18 h 125"/>
                <a:gd name="T66" fmla="*/ 71 w 147"/>
                <a:gd name="T67" fmla="*/ 12 h 125"/>
                <a:gd name="T68" fmla="*/ 71 w 147"/>
                <a:gd name="T69" fmla="*/ 12 h 125"/>
                <a:gd name="T70" fmla="*/ 28 w 147"/>
                <a:gd name="T71" fmla="*/ 23 h 125"/>
                <a:gd name="T72" fmla="*/ 17 w 147"/>
                <a:gd name="T73" fmla="*/ 35 h 125"/>
                <a:gd name="T74" fmla="*/ 19 w 147"/>
                <a:gd name="T75" fmla="*/ 26 h 125"/>
                <a:gd name="T76" fmla="*/ 28 w 147"/>
                <a:gd name="T77" fmla="*/ 23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47" h="125">
                  <a:moveTo>
                    <a:pt x="2" y="125"/>
                  </a:moveTo>
                  <a:lnTo>
                    <a:pt x="27" y="119"/>
                  </a:lnTo>
                  <a:lnTo>
                    <a:pt x="132" y="14"/>
                  </a:lnTo>
                  <a:lnTo>
                    <a:pt x="129" y="0"/>
                  </a:lnTo>
                  <a:lnTo>
                    <a:pt x="2" y="125"/>
                  </a:lnTo>
                  <a:lnTo>
                    <a:pt x="2" y="125"/>
                  </a:lnTo>
                  <a:close/>
                  <a:moveTo>
                    <a:pt x="45" y="115"/>
                  </a:moveTo>
                  <a:lnTo>
                    <a:pt x="134" y="25"/>
                  </a:lnTo>
                  <a:lnTo>
                    <a:pt x="137" y="40"/>
                  </a:lnTo>
                  <a:lnTo>
                    <a:pt x="70" y="107"/>
                  </a:lnTo>
                  <a:lnTo>
                    <a:pt x="45" y="115"/>
                  </a:lnTo>
                  <a:lnTo>
                    <a:pt x="45" y="115"/>
                  </a:lnTo>
                  <a:close/>
                  <a:moveTo>
                    <a:pt x="88" y="103"/>
                  </a:moveTo>
                  <a:lnTo>
                    <a:pt x="139" y="51"/>
                  </a:lnTo>
                  <a:lnTo>
                    <a:pt x="143" y="66"/>
                  </a:lnTo>
                  <a:lnTo>
                    <a:pt x="113" y="96"/>
                  </a:lnTo>
                  <a:lnTo>
                    <a:pt x="88" y="103"/>
                  </a:lnTo>
                  <a:lnTo>
                    <a:pt x="88" y="103"/>
                  </a:lnTo>
                  <a:close/>
                  <a:moveTo>
                    <a:pt x="132" y="91"/>
                  </a:moveTo>
                  <a:lnTo>
                    <a:pt x="145" y="77"/>
                  </a:lnTo>
                  <a:lnTo>
                    <a:pt x="147" y="87"/>
                  </a:lnTo>
                  <a:lnTo>
                    <a:pt x="132" y="91"/>
                  </a:lnTo>
                  <a:lnTo>
                    <a:pt x="132" y="91"/>
                  </a:lnTo>
                  <a:close/>
                  <a:moveTo>
                    <a:pt x="115" y="0"/>
                  </a:moveTo>
                  <a:lnTo>
                    <a:pt x="0" y="116"/>
                  </a:lnTo>
                  <a:lnTo>
                    <a:pt x="5" y="92"/>
                  </a:lnTo>
                  <a:lnTo>
                    <a:pt x="90" y="8"/>
                  </a:lnTo>
                  <a:lnTo>
                    <a:pt x="115" y="0"/>
                  </a:lnTo>
                  <a:lnTo>
                    <a:pt x="115" y="0"/>
                  </a:lnTo>
                  <a:close/>
                  <a:moveTo>
                    <a:pt x="71" y="12"/>
                  </a:moveTo>
                  <a:lnTo>
                    <a:pt x="7" y="76"/>
                  </a:lnTo>
                  <a:lnTo>
                    <a:pt x="13" y="52"/>
                  </a:lnTo>
                  <a:lnTo>
                    <a:pt x="47" y="18"/>
                  </a:lnTo>
                  <a:lnTo>
                    <a:pt x="71" y="12"/>
                  </a:lnTo>
                  <a:lnTo>
                    <a:pt x="71" y="12"/>
                  </a:lnTo>
                  <a:close/>
                  <a:moveTo>
                    <a:pt x="28" y="23"/>
                  </a:moveTo>
                  <a:lnTo>
                    <a:pt x="17" y="35"/>
                  </a:lnTo>
                  <a:lnTo>
                    <a:pt x="19" y="26"/>
                  </a:lnTo>
                  <a:lnTo>
                    <a:pt x="28" y="23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" name="Freeform 19"/>
            <p:cNvSpPr>
              <a:spLocks noEditPoints="1"/>
            </p:cNvSpPr>
            <p:nvPr/>
          </p:nvSpPr>
          <p:spPr bwMode="auto">
            <a:xfrm>
              <a:off x="3110" y="1383"/>
              <a:ext cx="145" cy="113"/>
            </a:xfrm>
            <a:custGeom>
              <a:avLst/>
              <a:gdLst>
                <a:gd name="T0" fmla="*/ 133 w 145"/>
                <a:gd name="T1" fmla="*/ 0 h 113"/>
                <a:gd name="T2" fmla="*/ 107 w 145"/>
                <a:gd name="T3" fmla="*/ 7 h 113"/>
                <a:gd name="T4" fmla="*/ 36 w 145"/>
                <a:gd name="T5" fmla="*/ 77 h 113"/>
                <a:gd name="T6" fmla="*/ 45 w 145"/>
                <a:gd name="T7" fmla="*/ 87 h 113"/>
                <a:gd name="T8" fmla="*/ 133 w 145"/>
                <a:gd name="T9" fmla="*/ 0 h 113"/>
                <a:gd name="T10" fmla="*/ 133 w 145"/>
                <a:gd name="T11" fmla="*/ 0 h 113"/>
                <a:gd name="T12" fmla="*/ 90 w 145"/>
                <a:gd name="T13" fmla="*/ 12 h 113"/>
                <a:gd name="T14" fmla="*/ 31 w 145"/>
                <a:gd name="T15" fmla="*/ 70 h 113"/>
                <a:gd name="T16" fmla="*/ 22 w 145"/>
                <a:gd name="T17" fmla="*/ 60 h 113"/>
                <a:gd name="T18" fmla="*/ 64 w 145"/>
                <a:gd name="T19" fmla="*/ 18 h 113"/>
                <a:gd name="T20" fmla="*/ 90 w 145"/>
                <a:gd name="T21" fmla="*/ 12 h 113"/>
                <a:gd name="T22" fmla="*/ 90 w 145"/>
                <a:gd name="T23" fmla="*/ 12 h 113"/>
                <a:gd name="T24" fmla="*/ 47 w 145"/>
                <a:gd name="T25" fmla="*/ 23 h 113"/>
                <a:gd name="T26" fmla="*/ 15 w 145"/>
                <a:gd name="T27" fmla="*/ 53 h 113"/>
                <a:gd name="T28" fmla="*/ 8 w 145"/>
                <a:gd name="T29" fmla="*/ 44 h 113"/>
                <a:gd name="T30" fmla="*/ 22 w 145"/>
                <a:gd name="T31" fmla="*/ 30 h 113"/>
                <a:gd name="T32" fmla="*/ 47 w 145"/>
                <a:gd name="T33" fmla="*/ 23 h 113"/>
                <a:gd name="T34" fmla="*/ 47 w 145"/>
                <a:gd name="T35" fmla="*/ 23 h 113"/>
                <a:gd name="T36" fmla="*/ 4 w 145"/>
                <a:gd name="T37" fmla="*/ 34 h 113"/>
                <a:gd name="T38" fmla="*/ 0 w 145"/>
                <a:gd name="T39" fmla="*/ 35 h 113"/>
                <a:gd name="T40" fmla="*/ 1 w 145"/>
                <a:gd name="T41" fmla="*/ 36 h 113"/>
                <a:gd name="T42" fmla="*/ 4 w 145"/>
                <a:gd name="T43" fmla="*/ 34 h 113"/>
                <a:gd name="T44" fmla="*/ 4 w 145"/>
                <a:gd name="T45" fmla="*/ 34 h 113"/>
                <a:gd name="T46" fmla="*/ 52 w 145"/>
                <a:gd name="T47" fmla="*/ 94 h 113"/>
                <a:gd name="T48" fmla="*/ 141 w 145"/>
                <a:gd name="T49" fmla="*/ 4 h 113"/>
                <a:gd name="T50" fmla="*/ 145 w 145"/>
                <a:gd name="T51" fmla="*/ 20 h 113"/>
                <a:gd name="T52" fmla="*/ 60 w 145"/>
                <a:gd name="T53" fmla="*/ 103 h 113"/>
                <a:gd name="T54" fmla="*/ 52 w 145"/>
                <a:gd name="T55" fmla="*/ 94 h 113"/>
                <a:gd name="T56" fmla="*/ 52 w 145"/>
                <a:gd name="T57" fmla="*/ 94 h 113"/>
                <a:gd name="T58" fmla="*/ 66 w 145"/>
                <a:gd name="T59" fmla="*/ 111 h 113"/>
                <a:gd name="T60" fmla="*/ 94 w 145"/>
                <a:gd name="T61" fmla="*/ 83 h 113"/>
                <a:gd name="T62" fmla="*/ 69 w 145"/>
                <a:gd name="T63" fmla="*/ 113 h 113"/>
                <a:gd name="T64" fmla="*/ 66 w 145"/>
                <a:gd name="T65" fmla="*/ 111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45" h="113">
                  <a:moveTo>
                    <a:pt x="133" y="0"/>
                  </a:moveTo>
                  <a:lnTo>
                    <a:pt x="107" y="7"/>
                  </a:lnTo>
                  <a:lnTo>
                    <a:pt x="36" y="77"/>
                  </a:lnTo>
                  <a:lnTo>
                    <a:pt x="45" y="87"/>
                  </a:lnTo>
                  <a:lnTo>
                    <a:pt x="133" y="0"/>
                  </a:lnTo>
                  <a:lnTo>
                    <a:pt x="133" y="0"/>
                  </a:lnTo>
                  <a:close/>
                  <a:moveTo>
                    <a:pt x="90" y="12"/>
                  </a:moveTo>
                  <a:lnTo>
                    <a:pt x="31" y="70"/>
                  </a:lnTo>
                  <a:lnTo>
                    <a:pt x="22" y="60"/>
                  </a:lnTo>
                  <a:lnTo>
                    <a:pt x="64" y="18"/>
                  </a:lnTo>
                  <a:lnTo>
                    <a:pt x="90" y="12"/>
                  </a:lnTo>
                  <a:lnTo>
                    <a:pt x="90" y="12"/>
                  </a:lnTo>
                  <a:close/>
                  <a:moveTo>
                    <a:pt x="47" y="23"/>
                  </a:moveTo>
                  <a:lnTo>
                    <a:pt x="15" y="53"/>
                  </a:lnTo>
                  <a:lnTo>
                    <a:pt x="8" y="44"/>
                  </a:lnTo>
                  <a:lnTo>
                    <a:pt x="22" y="30"/>
                  </a:lnTo>
                  <a:lnTo>
                    <a:pt x="47" y="23"/>
                  </a:lnTo>
                  <a:lnTo>
                    <a:pt x="47" y="23"/>
                  </a:lnTo>
                  <a:close/>
                  <a:moveTo>
                    <a:pt x="4" y="34"/>
                  </a:moveTo>
                  <a:lnTo>
                    <a:pt x="0" y="35"/>
                  </a:lnTo>
                  <a:lnTo>
                    <a:pt x="1" y="36"/>
                  </a:lnTo>
                  <a:lnTo>
                    <a:pt x="4" y="34"/>
                  </a:lnTo>
                  <a:lnTo>
                    <a:pt x="4" y="34"/>
                  </a:lnTo>
                  <a:close/>
                  <a:moveTo>
                    <a:pt x="52" y="94"/>
                  </a:moveTo>
                  <a:lnTo>
                    <a:pt x="141" y="4"/>
                  </a:lnTo>
                  <a:lnTo>
                    <a:pt x="145" y="20"/>
                  </a:lnTo>
                  <a:lnTo>
                    <a:pt x="60" y="103"/>
                  </a:lnTo>
                  <a:lnTo>
                    <a:pt x="52" y="94"/>
                  </a:lnTo>
                  <a:lnTo>
                    <a:pt x="52" y="94"/>
                  </a:lnTo>
                  <a:close/>
                  <a:moveTo>
                    <a:pt x="66" y="111"/>
                  </a:moveTo>
                  <a:lnTo>
                    <a:pt x="94" y="83"/>
                  </a:lnTo>
                  <a:lnTo>
                    <a:pt x="69" y="113"/>
                  </a:lnTo>
                  <a:lnTo>
                    <a:pt x="66" y="111"/>
                  </a:lnTo>
                  <a:close/>
                </a:path>
              </a:pathLst>
            </a:custGeom>
            <a:solidFill>
              <a:srgbClr val="F24B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2" name="Freeform 20"/>
            <p:cNvSpPr>
              <a:spLocks noEditPoints="1"/>
            </p:cNvSpPr>
            <p:nvPr/>
          </p:nvSpPr>
          <p:spPr bwMode="auto">
            <a:xfrm>
              <a:off x="2959" y="1028"/>
              <a:ext cx="308" cy="481"/>
            </a:xfrm>
            <a:custGeom>
              <a:avLst/>
              <a:gdLst>
                <a:gd name="T0" fmla="*/ 147 w 235"/>
                <a:gd name="T1" fmla="*/ 69 h 369"/>
                <a:gd name="T2" fmla="*/ 123 w 235"/>
                <a:gd name="T3" fmla="*/ 6 h 369"/>
                <a:gd name="T4" fmla="*/ 126 w 235"/>
                <a:gd name="T5" fmla="*/ 0 h 369"/>
                <a:gd name="T6" fmla="*/ 207 w 235"/>
                <a:gd name="T7" fmla="*/ 0 h 369"/>
                <a:gd name="T8" fmla="*/ 211 w 235"/>
                <a:gd name="T9" fmla="*/ 6 h 369"/>
                <a:gd name="T10" fmla="*/ 197 w 235"/>
                <a:gd name="T11" fmla="*/ 111 h 369"/>
                <a:gd name="T12" fmla="*/ 213 w 235"/>
                <a:gd name="T13" fmla="*/ 188 h 369"/>
                <a:gd name="T14" fmla="*/ 229 w 235"/>
                <a:gd name="T15" fmla="*/ 265 h 369"/>
                <a:gd name="T16" fmla="*/ 235 w 235"/>
                <a:gd name="T17" fmla="*/ 289 h 369"/>
                <a:gd name="T18" fmla="*/ 171 w 235"/>
                <a:gd name="T19" fmla="*/ 367 h 369"/>
                <a:gd name="T20" fmla="*/ 170 w 235"/>
                <a:gd name="T21" fmla="*/ 368 h 369"/>
                <a:gd name="T22" fmla="*/ 105 w 235"/>
                <a:gd name="T23" fmla="*/ 300 h 369"/>
                <a:gd name="T24" fmla="*/ 100 w 235"/>
                <a:gd name="T25" fmla="*/ 293 h 369"/>
                <a:gd name="T26" fmla="*/ 134 w 235"/>
                <a:gd name="T27" fmla="*/ 126 h 369"/>
                <a:gd name="T28" fmla="*/ 138 w 235"/>
                <a:gd name="T29" fmla="*/ 109 h 369"/>
                <a:gd name="T30" fmla="*/ 36 w 235"/>
                <a:gd name="T31" fmla="*/ 137 h 369"/>
                <a:gd name="T32" fmla="*/ 1 w 235"/>
                <a:gd name="T33" fmla="*/ 126 h 369"/>
                <a:gd name="T34" fmla="*/ 27 w 235"/>
                <a:gd name="T35" fmla="*/ 102 h 369"/>
                <a:gd name="T36" fmla="*/ 28 w 235"/>
                <a:gd name="T37" fmla="*/ 101 h 369"/>
                <a:gd name="T38" fmla="*/ 115 w 235"/>
                <a:gd name="T39" fmla="*/ 299 h 369"/>
                <a:gd name="T40" fmla="*/ 226 w 235"/>
                <a:gd name="T41" fmla="*/ 289 h 369"/>
                <a:gd name="T42" fmla="*/ 109 w 235"/>
                <a:gd name="T43" fmla="*/ 293 h 369"/>
                <a:gd name="T44" fmla="*/ 206 w 235"/>
                <a:gd name="T45" fmla="*/ 194 h 369"/>
                <a:gd name="T46" fmla="*/ 107 w 235"/>
                <a:gd name="T47" fmla="*/ 289 h 369"/>
                <a:gd name="T48" fmla="*/ 213 w 235"/>
                <a:gd name="T49" fmla="*/ 188 h 369"/>
                <a:gd name="T50" fmla="*/ 213 w 235"/>
                <a:gd name="T51" fmla="*/ 188 h 369"/>
                <a:gd name="T52" fmla="*/ 205 w 235"/>
                <a:gd name="T53" fmla="*/ 186 h 369"/>
                <a:gd name="T54" fmla="*/ 141 w 235"/>
                <a:gd name="T55" fmla="*/ 130 h 369"/>
                <a:gd name="T56" fmla="*/ 143 w 235"/>
                <a:gd name="T57" fmla="*/ 121 h 369"/>
                <a:gd name="T58" fmla="*/ 178 w 235"/>
                <a:gd name="T59" fmla="*/ 60 h 369"/>
                <a:gd name="T60" fmla="*/ 154 w 235"/>
                <a:gd name="T61" fmla="*/ 73 h 369"/>
                <a:gd name="T62" fmla="*/ 154 w 235"/>
                <a:gd name="T63" fmla="*/ 73 h 369"/>
                <a:gd name="T64" fmla="*/ 147 w 235"/>
                <a:gd name="T65" fmla="*/ 104 h 369"/>
                <a:gd name="T66" fmla="*/ 147 w 235"/>
                <a:gd name="T67" fmla="*/ 104 h 369"/>
                <a:gd name="T68" fmla="*/ 140 w 235"/>
                <a:gd name="T69" fmla="*/ 100 h 369"/>
                <a:gd name="T70" fmla="*/ 31 w 235"/>
                <a:gd name="T71" fmla="*/ 108 h 369"/>
                <a:gd name="T72" fmla="*/ 37 w 235"/>
                <a:gd name="T73" fmla="*/ 129 h 369"/>
                <a:gd name="T74" fmla="*/ 156 w 235"/>
                <a:gd name="T75" fmla="*/ 52 h 369"/>
                <a:gd name="T76" fmla="*/ 201 w 235"/>
                <a:gd name="T77" fmla="*/ 8 h 369"/>
                <a:gd name="T78" fmla="*/ 156 w 235"/>
                <a:gd name="T79" fmla="*/ 52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35" h="369">
                  <a:moveTo>
                    <a:pt x="28" y="101"/>
                  </a:moveTo>
                  <a:cubicBezTo>
                    <a:pt x="147" y="69"/>
                    <a:pt x="147" y="69"/>
                    <a:pt x="147" y="69"/>
                  </a:cubicBezTo>
                  <a:cubicBezTo>
                    <a:pt x="149" y="56"/>
                    <a:pt x="149" y="56"/>
                    <a:pt x="149" y="56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2" y="4"/>
                    <a:pt x="122" y="1"/>
                    <a:pt x="124" y="0"/>
                  </a:cubicBezTo>
                  <a:cubicBezTo>
                    <a:pt x="125" y="0"/>
                    <a:pt x="126" y="0"/>
                    <a:pt x="126" y="0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10" y="0"/>
                    <a:pt x="211" y="2"/>
                    <a:pt x="211" y="4"/>
                  </a:cubicBezTo>
                  <a:cubicBezTo>
                    <a:pt x="211" y="4"/>
                    <a:pt x="211" y="5"/>
                    <a:pt x="211" y="6"/>
                  </a:cubicBezTo>
                  <a:cubicBezTo>
                    <a:pt x="186" y="56"/>
                    <a:pt x="186" y="56"/>
                    <a:pt x="186" y="56"/>
                  </a:cubicBezTo>
                  <a:cubicBezTo>
                    <a:pt x="197" y="111"/>
                    <a:pt x="197" y="111"/>
                    <a:pt x="197" y="111"/>
                  </a:cubicBezTo>
                  <a:cubicBezTo>
                    <a:pt x="197" y="111"/>
                    <a:pt x="197" y="111"/>
                    <a:pt x="197" y="111"/>
                  </a:cubicBezTo>
                  <a:cubicBezTo>
                    <a:pt x="213" y="188"/>
                    <a:pt x="213" y="188"/>
                    <a:pt x="213" y="188"/>
                  </a:cubicBezTo>
                  <a:cubicBezTo>
                    <a:pt x="213" y="188"/>
                    <a:pt x="213" y="188"/>
                    <a:pt x="213" y="188"/>
                  </a:cubicBezTo>
                  <a:cubicBezTo>
                    <a:pt x="229" y="265"/>
                    <a:pt x="229" y="265"/>
                    <a:pt x="229" y="265"/>
                  </a:cubicBezTo>
                  <a:cubicBezTo>
                    <a:pt x="229" y="265"/>
                    <a:pt x="229" y="265"/>
                    <a:pt x="229" y="265"/>
                  </a:cubicBezTo>
                  <a:cubicBezTo>
                    <a:pt x="235" y="289"/>
                    <a:pt x="235" y="289"/>
                    <a:pt x="235" y="289"/>
                  </a:cubicBezTo>
                  <a:cubicBezTo>
                    <a:pt x="235" y="290"/>
                    <a:pt x="235" y="292"/>
                    <a:pt x="234" y="293"/>
                  </a:cubicBezTo>
                  <a:cubicBezTo>
                    <a:pt x="171" y="367"/>
                    <a:pt x="171" y="367"/>
                    <a:pt x="171" y="367"/>
                  </a:cubicBezTo>
                  <a:cubicBezTo>
                    <a:pt x="171" y="367"/>
                    <a:pt x="171" y="367"/>
                    <a:pt x="171" y="367"/>
                  </a:cubicBezTo>
                  <a:cubicBezTo>
                    <a:pt x="170" y="367"/>
                    <a:pt x="170" y="368"/>
                    <a:pt x="170" y="368"/>
                  </a:cubicBezTo>
                  <a:cubicBezTo>
                    <a:pt x="169" y="369"/>
                    <a:pt x="166" y="369"/>
                    <a:pt x="165" y="367"/>
                  </a:cubicBezTo>
                  <a:cubicBezTo>
                    <a:pt x="105" y="300"/>
                    <a:pt x="105" y="300"/>
                    <a:pt x="105" y="300"/>
                  </a:cubicBezTo>
                  <a:cubicBezTo>
                    <a:pt x="105" y="300"/>
                    <a:pt x="105" y="300"/>
                    <a:pt x="105" y="299"/>
                  </a:cubicBezTo>
                  <a:cubicBezTo>
                    <a:pt x="100" y="293"/>
                    <a:pt x="100" y="293"/>
                    <a:pt x="100" y="293"/>
                  </a:cubicBezTo>
                  <a:cubicBezTo>
                    <a:pt x="99" y="292"/>
                    <a:pt x="98" y="291"/>
                    <a:pt x="98" y="290"/>
                  </a:cubicBezTo>
                  <a:cubicBezTo>
                    <a:pt x="134" y="126"/>
                    <a:pt x="134" y="126"/>
                    <a:pt x="134" y="126"/>
                  </a:cubicBezTo>
                  <a:cubicBezTo>
                    <a:pt x="134" y="126"/>
                    <a:pt x="134" y="126"/>
                    <a:pt x="134" y="126"/>
                  </a:cubicBezTo>
                  <a:cubicBezTo>
                    <a:pt x="138" y="109"/>
                    <a:pt x="138" y="109"/>
                    <a:pt x="138" y="109"/>
                  </a:cubicBezTo>
                  <a:cubicBezTo>
                    <a:pt x="38" y="137"/>
                    <a:pt x="38" y="137"/>
                    <a:pt x="38" y="137"/>
                  </a:cubicBezTo>
                  <a:cubicBezTo>
                    <a:pt x="37" y="137"/>
                    <a:pt x="37" y="137"/>
                    <a:pt x="36" y="137"/>
                  </a:cubicBezTo>
                  <a:cubicBezTo>
                    <a:pt x="4" y="131"/>
                    <a:pt x="4" y="131"/>
                    <a:pt x="4" y="131"/>
                  </a:cubicBezTo>
                  <a:cubicBezTo>
                    <a:pt x="2" y="130"/>
                    <a:pt x="0" y="128"/>
                    <a:pt x="1" y="126"/>
                  </a:cubicBezTo>
                  <a:cubicBezTo>
                    <a:pt x="1" y="125"/>
                    <a:pt x="1" y="124"/>
                    <a:pt x="2" y="124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1"/>
                    <a:pt x="28" y="101"/>
                    <a:pt x="28" y="101"/>
                  </a:cubicBezTo>
                  <a:cubicBezTo>
                    <a:pt x="28" y="101"/>
                    <a:pt x="28" y="101"/>
                    <a:pt x="28" y="101"/>
                  </a:cubicBezTo>
                  <a:close/>
                  <a:moveTo>
                    <a:pt x="223" y="270"/>
                  </a:moveTo>
                  <a:cubicBezTo>
                    <a:pt x="115" y="299"/>
                    <a:pt x="115" y="299"/>
                    <a:pt x="115" y="299"/>
                  </a:cubicBezTo>
                  <a:cubicBezTo>
                    <a:pt x="168" y="359"/>
                    <a:pt x="168" y="359"/>
                    <a:pt x="168" y="359"/>
                  </a:cubicBezTo>
                  <a:cubicBezTo>
                    <a:pt x="226" y="289"/>
                    <a:pt x="226" y="289"/>
                    <a:pt x="226" y="289"/>
                  </a:cubicBezTo>
                  <a:cubicBezTo>
                    <a:pt x="223" y="270"/>
                    <a:pt x="223" y="270"/>
                    <a:pt x="223" y="270"/>
                  </a:cubicBezTo>
                  <a:close/>
                  <a:moveTo>
                    <a:pt x="109" y="293"/>
                  </a:moveTo>
                  <a:cubicBezTo>
                    <a:pt x="221" y="263"/>
                    <a:pt x="221" y="263"/>
                    <a:pt x="221" y="263"/>
                  </a:cubicBezTo>
                  <a:cubicBezTo>
                    <a:pt x="206" y="194"/>
                    <a:pt x="206" y="194"/>
                    <a:pt x="206" y="194"/>
                  </a:cubicBezTo>
                  <a:cubicBezTo>
                    <a:pt x="123" y="216"/>
                    <a:pt x="123" y="216"/>
                    <a:pt x="123" y="216"/>
                  </a:cubicBezTo>
                  <a:cubicBezTo>
                    <a:pt x="107" y="289"/>
                    <a:pt x="107" y="289"/>
                    <a:pt x="107" y="289"/>
                  </a:cubicBezTo>
                  <a:cubicBezTo>
                    <a:pt x="109" y="293"/>
                    <a:pt x="109" y="293"/>
                    <a:pt x="109" y="293"/>
                  </a:cubicBezTo>
                  <a:close/>
                  <a:moveTo>
                    <a:pt x="213" y="188"/>
                  </a:moveTo>
                  <a:cubicBezTo>
                    <a:pt x="213" y="188"/>
                    <a:pt x="213" y="188"/>
                    <a:pt x="213" y="188"/>
                  </a:cubicBezTo>
                  <a:cubicBezTo>
                    <a:pt x="213" y="188"/>
                    <a:pt x="213" y="188"/>
                    <a:pt x="213" y="188"/>
                  </a:cubicBezTo>
                  <a:close/>
                  <a:moveTo>
                    <a:pt x="125" y="207"/>
                  </a:moveTo>
                  <a:cubicBezTo>
                    <a:pt x="205" y="186"/>
                    <a:pt x="205" y="186"/>
                    <a:pt x="205" y="186"/>
                  </a:cubicBezTo>
                  <a:cubicBezTo>
                    <a:pt x="190" y="117"/>
                    <a:pt x="190" y="117"/>
                    <a:pt x="190" y="117"/>
                  </a:cubicBezTo>
                  <a:cubicBezTo>
                    <a:pt x="141" y="130"/>
                    <a:pt x="141" y="130"/>
                    <a:pt x="141" y="130"/>
                  </a:cubicBezTo>
                  <a:cubicBezTo>
                    <a:pt x="125" y="207"/>
                    <a:pt x="125" y="207"/>
                    <a:pt x="125" y="207"/>
                  </a:cubicBezTo>
                  <a:close/>
                  <a:moveTo>
                    <a:pt x="143" y="121"/>
                  </a:moveTo>
                  <a:cubicBezTo>
                    <a:pt x="189" y="109"/>
                    <a:pt x="189" y="109"/>
                    <a:pt x="189" y="109"/>
                  </a:cubicBezTo>
                  <a:cubicBezTo>
                    <a:pt x="178" y="60"/>
                    <a:pt x="178" y="60"/>
                    <a:pt x="178" y="60"/>
                  </a:cubicBezTo>
                  <a:cubicBezTo>
                    <a:pt x="157" y="60"/>
                    <a:pt x="157" y="60"/>
                    <a:pt x="157" y="60"/>
                  </a:cubicBezTo>
                  <a:cubicBezTo>
                    <a:pt x="154" y="73"/>
                    <a:pt x="154" y="73"/>
                    <a:pt x="154" y="73"/>
                  </a:cubicBezTo>
                  <a:cubicBezTo>
                    <a:pt x="154" y="73"/>
                    <a:pt x="154" y="73"/>
                    <a:pt x="154" y="73"/>
                  </a:cubicBezTo>
                  <a:cubicBezTo>
                    <a:pt x="154" y="73"/>
                    <a:pt x="154" y="73"/>
                    <a:pt x="154" y="73"/>
                  </a:cubicBezTo>
                  <a:cubicBezTo>
                    <a:pt x="154" y="73"/>
                    <a:pt x="154" y="73"/>
                    <a:pt x="154" y="73"/>
                  </a:cubicBezTo>
                  <a:cubicBezTo>
                    <a:pt x="147" y="104"/>
                    <a:pt x="147" y="104"/>
                    <a:pt x="147" y="104"/>
                  </a:cubicBezTo>
                  <a:cubicBezTo>
                    <a:pt x="147" y="104"/>
                    <a:pt x="147" y="104"/>
                    <a:pt x="147" y="104"/>
                  </a:cubicBezTo>
                  <a:cubicBezTo>
                    <a:pt x="147" y="104"/>
                    <a:pt x="147" y="104"/>
                    <a:pt x="147" y="104"/>
                  </a:cubicBezTo>
                  <a:cubicBezTo>
                    <a:pt x="143" y="121"/>
                    <a:pt x="143" y="121"/>
                    <a:pt x="143" y="121"/>
                  </a:cubicBezTo>
                  <a:close/>
                  <a:moveTo>
                    <a:pt x="140" y="100"/>
                  </a:moveTo>
                  <a:cubicBezTo>
                    <a:pt x="145" y="78"/>
                    <a:pt x="145" y="78"/>
                    <a:pt x="145" y="78"/>
                  </a:cubicBezTo>
                  <a:cubicBezTo>
                    <a:pt x="31" y="108"/>
                    <a:pt x="31" y="108"/>
                    <a:pt x="31" y="108"/>
                  </a:cubicBezTo>
                  <a:cubicBezTo>
                    <a:pt x="13" y="124"/>
                    <a:pt x="13" y="124"/>
                    <a:pt x="13" y="124"/>
                  </a:cubicBezTo>
                  <a:cubicBezTo>
                    <a:pt x="37" y="129"/>
                    <a:pt x="37" y="129"/>
                    <a:pt x="37" y="129"/>
                  </a:cubicBezTo>
                  <a:cubicBezTo>
                    <a:pt x="140" y="100"/>
                    <a:pt x="140" y="100"/>
                    <a:pt x="140" y="100"/>
                  </a:cubicBezTo>
                  <a:close/>
                  <a:moveTo>
                    <a:pt x="156" y="52"/>
                  </a:moveTo>
                  <a:cubicBezTo>
                    <a:pt x="179" y="52"/>
                    <a:pt x="179" y="52"/>
                    <a:pt x="179" y="52"/>
                  </a:cubicBezTo>
                  <a:cubicBezTo>
                    <a:pt x="201" y="8"/>
                    <a:pt x="201" y="8"/>
                    <a:pt x="201" y="8"/>
                  </a:cubicBezTo>
                  <a:cubicBezTo>
                    <a:pt x="133" y="8"/>
                    <a:pt x="133" y="8"/>
                    <a:pt x="133" y="8"/>
                  </a:cubicBezTo>
                  <a:lnTo>
                    <a:pt x="156" y="52"/>
                  </a:ln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77" name="矩形 76"/>
          <p:cNvSpPr/>
          <p:nvPr/>
        </p:nvSpPr>
        <p:spPr>
          <a:xfrm>
            <a:off x="4264026" y="1771043"/>
            <a:ext cx="205660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51435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50" b="0" i="0" u="none" strike="noStrike" kern="0" cap="none" spc="0" normalizeH="0" baseline="0" noProof="0">
                <a:ln>
                  <a:noFill/>
                </a:ln>
                <a:solidFill>
                  <a:srgbClr val="403E3B"/>
                </a:solidFill>
                <a:effectLst/>
                <a:uLnTx/>
                <a:uFillTx/>
              </a:rPr>
              <a:t>Lorem ipsum dolor sit amet, consectetur adipiscing elit. Donec luctus nibh sit amet sem vulputate venenatis bibendum orci pulvinar. </a:t>
            </a:r>
          </a:p>
        </p:txBody>
      </p:sp>
      <p:sp>
        <p:nvSpPr>
          <p:cNvPr id="78" name="文本框 5"/>
          <p:cNvSpPr txBox="1">
            <a:spLocks noChangeArrowheads="1"/>
          </p:cNvSpPr>
          <p:nvPr/>
        </p:nvSpPr>
        <p:spPr bwMode="auto">
          <a:xfrm>
            <a:off x="4264026" y="1573984"/>
            <a:ext cx="13580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400">
                <a:solidFill>
                  <a:schemeClr val="accent2"/>
                </a:solidFill>
                <a:latin typeface="方正兰亭黑_GBK"/>
                <a:ea typeface="方正兰亭黑_GBK"/>
              </a:rPr>
              <a:t>Lorem ipsum </a:t>
            </a:r>
            <a:endParaRPr lang="zh-CN" altLang="en-US" sz="1400">
              <a:solidFill>
                <a:schemeClr val="accent2"/>
              </a:solidFill>
              <a:latin typeface="方正兰亭黑_GBK"/>
              <a:ea typeface="方正兰亭黑_GBK"/>
            </a:endParaRPr>
          </a:p>
        </p:txBody>
      </p:sp>
      <p:sp>
        <p:nvSpPr>
          <p:cNvPr id="87" name="矩形 86"/>
          <p:cNvSpPr/>
          <p:nvPr/>
        </p:nvSpPr>
        <p:spPr>
          <a:xfrm>
            <a:off x="4264026" y="3375923"/>
            <a:ext cx="205660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51435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50" b="0" i="0" u="none" strike="noStrike" kern="0" cap="none" spc="0" normalizeH="0" baseline="0" noProof="0">
                <a:ln>
                  <a:noFill/>
                </a:ln>
                <a:solidFill>
                  <a:srgbClr val="403E3B"/>
                </a:solidFill>
                <a:effectLst/>
                <a:uLnTx/>
                <a:uFillTx/>
              </a:rPr>
              <a:t>Lorem ipsum dolor sit amet, consectetur adipiscing elit. Donec luctus nibh sit amet sem vulputate venenatis bibendum orci pulvinar. </a:t>
            </a:r>
          </a:p>
        </p:txBody>
      </p:sp>
      <p:sp>
        <p:nvSpPr>
          <p:cNvPr id="88" name="文本框 5"/>
          <p:cNvSpPr txBox="1">
            <a:spLocks noChangeArrowheads="1"/>
          </p:cNvSpPr>
          <p:nvPr/>
        </p:nvSpPr>
        <p:spPr bwMode="auto">
          <a:xfrm>
            <a:off x="4264026" y="3178864"/>
            <a:ext cx="13580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400">
                <a:solidFill>
                  <a:schemeClr val="accent4"/>
                </a:solidFill>
                <a:latin typeface="方正兰亭黑_GBK"/>
                <a:ea typeface="方正兰亭黑_GBK"/>
              </a:rPr>
              <a:t>Lorem ipsum </a:t>
            </a:r>
            <a:endParaRPr lang="zh-CN" altLang="en-US" sz="1400">
              <a:solidFill>
                <a:schemeClr val="accent4"/>
              </a:solidFill>
              <a:latin typeface="方正兰亭黑_GBK"/>
              <a:ea typeface="方正兰亭黑_GBK"/>
            </a:endParaRPr>
          </a:p>
        </p:txBody>
      </p:sp>
      <p:sp>
        <p:nvSpPr>
          <p:cNvPr id="107" name="矩形 106"/>
          <p:cNvSpPr/>
          <p:nvPr/>
        </p:nvSpPr>
        <p:spPr>
          <a:xfrm>
            <a:off x="6827003" y="1771043"/>
            <a:ext cx="205660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51435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50" b="0" i="0" u="none" strike="noStrike" kern="0" cap="none" spc="0" normalizeH="0" baseline="0" noProof="0">
                <a:ln>
                  <a:noFill/>
                </a:ln>
                <a:solidFill>
                  <a:srgbClr val="403E3B"/>
                </a:solidFill>
                <a:effectLst/>
                <a:uLnTx/>
                <a:uFillTx/>
              </a:rPr>
              <a:t>Lorem ipsum dolor sit amet, consectetur adipiscing elit. Donec luctus nibh sit amet sem vulputate venenatis bibendum orci pulvinar. </a:t>
            </a:r>
          </a:p>
        </p:txBody>
      </p:sp>
      <p:sp>
        <p:nvSpPr>
          <p:cNvPr id="110" name="文本框 5"/>
          <p:cNvSpPr txBox="1">
            <a:spLocks noChangeArrowheads="1"/>
          </p:cNvSpPr>
          <p:nvPr/>
        </p:nvSpPr>
        <p:spPr bwMode="auto">
          <a:xfrm>
            <a:off x="6827003" y="1573984"/>
            <a:ext cx="13580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400">
                <a:solidFill>
                  <a:schemeClr val="accent1"/>
                </a:solidFill>
                <a:latin typeface="方正兰亭黑_GBK"/>
                <a:ea typeface="方正兰亭黑_GBK"/>
              </a:rPr>
              <a:t>Lorem ipsum </a:t>
            </a:r>
            <a:endParaRPr lang="zh-CN" altLang="en-US" sz="1400">
              <a:solidFill>
                <a:schemeClr val="accent1"/>
              </a:solidFill>
              <a:latin typeface="方正兰亭黑_GBK"/>
              <a:ea typeface="方正兰亭黑_GBK"/>
            </a:endParaRPr>
          </a:p>
        </p:txBody>
      </p:sp>
      <p:sp>
        <p:nvSpPr>
          <p:cNvPr id="121" name="矩形 120"/>
          <p:cNvSpPr/>
          <p:nvPr/>
        </p:nvSpPr>
        <p:spPr>
          <a:xfrm>
            <a:off x="6827003" y="3375923"/>
            <a:ext cx="205660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51435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50" b="0" i="0" u="none" strike="noStrike" kern="0" cap="none" spc="0" normalizeH="0" baseline="0" noProof="0">
                <a:ln>
                  <a:noFill/>
                </a:ln>
                <a:solidFill>
                  <a:srgbClr val="403E3B"/>
                </a:solidFill>
                <a:effectLst/>
                <a:uLnTx/>
                <a:uFillTx/>
              </a:rPr>
              <a:t>Lorem ipsum dolor sit amet, consectetur adipiscing elit. Donec luctus nibh sit amet sem vulputate venenatis bibendum orci pulvinar. </a:t>
            </a:r>
          </a:p>
        </p:txBody>
      </p:sp>
      <p:sp>
        <p:nvSpPr>
          <p:cNvPr id="122" name="文本框 5"/>
          <p:cNvSpPr txBox="1">
            <a:spLocks noChangeArrowheads="1"/>
          </p:cNvSpPr>
          <p:nvPr/>
        </p:nvSpPr>
        <p:spPr bwMode="auto">
          <a:xfrm>
            <a:off x="6827003" y="3178864"/>
            <a:ext cx="13580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400">
                <a:solidFill>
                  <a:schemeClr val="accent5"/>
                </a:solidFill>
                <a:latin typeface="方正兰亭黑_GBK"/>
                <a:ea typeface="方正兰亭黑_GBK"/>
              </a:rPr>
              <a:t>Lorem ipsum </a:t>
            </a:r>
            <a:endParaRPr lang="zh-CN" altLang="en-US" sz="1400">
              <a:solidFill>
                <a:schemeClr val="accent5"/>
              </a:solidFill>
              <a:latin typeface="方正兰亭黑_GBK"/>
              <a:ea typeface="方正兰亭黑_GBK"/>
            </a:endParaRPr>
          </a:p>
        </p:txBody>
      </p:sp>
      <p:grpSp>
        <p:nvGrpSpPr>
          <p:cNvPr id="74" name="Group 23"/>
          <p:cNvGrpSpPr>
            <a:grpSpLocks noChangeAspect="1"/>
          </p:cNvGrpSpPr>
          <p:nvPr/>
        </p:nvGrpSpPr>
        <p:grpSpPr bwMode="auto">
          <a:xfrm>
            <a:off x="6338050" y="1625362"/>
            <a:ext cx="476951" cy="508668"/>
            <a:chOff x="3611" y="19"/>
            <a:chExt cx="797" cy="850"/>
          </a:xfrm>
        </p:grpSpPr>
        <p:sp>
          <p:nvSpPr>
            <p:cNvPr id="76" name="Freeform 24"/>
            <p:cNvSpPr>
              <a:spLocks noEditPoints="1"/>
            </p:cNvSpPr>
            <p:nvPr/>
          </p:nvSpPr>
          <p:spPr bwMode="auto">
            <a:xfrm>
              <a:off x="3784" y="39"/>
              <a:ext cx="451" cy="692"/>
            </a:xfrm>
            <a:custGeom>
              <a:avLst/>
              <a:gdLst>
                <a:gd name="T0" fmla="*/ 111 w 189"/>
                <a:gd name="T1" fmla="*/ 76 h 291"/>
                <a:gd name="T2" fmla="*/ 189 w 189"/>
                <a:gd name="T3" fmla="*/ 12 h 291"/>
                <a:gd name="T4" fmla="*/ 108 w 189"/>
                <a:gd name="T5" fmla="*/ 69 h 291"/>
                <a:gd name="T6" fmla="*/ 177 w 189"/>
                <a:gd name="T7" fmla="*/ 0 h 291"/>
                <a:gd name="T8" fmla="*/ 98 w 189"/>
                <a:gd name="T9" fmla="*/ 47 h 291"/>
                <a:gd name="T10" fmla="*/ 95 w 189"/>
                <a:gd name="T11" fmla="*/ 44 h 291"/>
                <a:gd name="T12" fmla="*/ 129 w 189"/>
                <a:gd name="T13" fmla="*/ 0 h 291"/>
                <a:gd name="T14" fmla="*/ 38 w 189"/>
                <a:gd name="T15" fmla="*/ 85 h 291"/>
                <a:gd name="T16" fmla="*/ 0 w 189"/>
                <a:gd name="T17" fmla="*/ 129 h 291"/>
                <a:gd name="T18" fmla="*/ 129 w 189"/>
                <a:gd name="T19" fmla="*/ 0 h 291"/>
                <a:gd name="T20" fmla="*/ 0 w 189"/>
                <a:gd name="T21" fmla="*/ 91 h 291"/>
                <a:gd name="T22" fmla="*/ 81 w 189"/>
                <a:gd name="T23" fmla="*/ 0 h 291"/>
                <a:gd name="T24" fmla="*/ 0 w 189"/>
                <a:gd name="T25" fmla="*/ 81 h 291"/>
                <a:gd name="T26" fmla="*/ 42 w 189"/>
                <a:gd name="T27" fmla="*/ 0 h 291"/>
                <a:gd name="T28" fmla="*/ 56 w 189"/>
                <a:gd name="T29" fmla="*/ 0 h 291"/>
                <a:gd name="T30" fmla="*/ 0 w 189"/>
                <a:gd name="T31" fmla="*/ 19 h 291"/>
                <a:gd name="T32" fmla="*/ 32 w 189"/>
                <a:gd name="T33" fmla="*/ 0 h 291"/>
                <a:gd name="T34" fmla="*/ 0 w 189"/>
                <a:gd name="T35" fmla="*/ 9 h 291"/>
                <a:gd name="T36" fmla="*/ 0 w 189"/>
                <a:gd name="T37" fmla="*/ 153 h 291"/>
                <a:gd name="T38" fmla="*/ 0 w 189"/>
                <a:gd name="T39" fmla="*/ 139 h 291"/>
                <a:gd name="T40" fmla="*/ 0 w 189"/>
                <a:gd name="T41" fmla="*/ 177 h 291"/>
                <a:gd name="T42" fmla="*/ 0 w 189"/>
                <a:gd name="T43" fmla="*/ 163 h 291"/>
                <a:gd name="T44" fmla="*/ 59 w 189"/>
                <a:gd name="T45" fmla="*/ 142 h 291"/>
                <a:gd name="T46" fmla="*/ 19 w 189"/>
                <a:gd name="T47" fmla="*/ 192 h 291"/>
                <a:gd name="T48" fmla="*/ 84 w 189"/>
                <a:gd name="T49" fmla="*/ 142 h 291"/>
                <a:gd name="T50" fmla="*/ 33 w 189"/>
                <a:gd name="T51" fmla="*/ 202 h 291"/>
                <a:gd name="T52" fmla="*/ 41 w 189"/>
                <a:gd name="T53" fmla="*/ 208 h 291"/>
                <a:gd name="T54" fmla="*/ 113 w 189"/>
                <a:gd name="T55" fmla="*/ 146 h 291"/>
                <a:gd name="T56" fmla="*/ 54 w 189"/>
                <a:gd name="T57" fmla="*/ 218 h 291"/>
                <a:gd name="T58" fmla="*/ 61 w 189"/>
                <a:gd name="T59" fmla="*/ 227 h 291"/>
                <a:gd name="T60" fmla="*/ 189 w 189"/>
                <a:gd name="T61" fmla="*/ 94 h 291"/>
                <a:gd name="T62" fmla="*/ 64 w 189"/>
                <a:gd name="T63" fmla="*/ 258 h 291"/>
                <a:gd name="T64" fmla="*/ 64 w 189"/>
                <a:gd name="T65" fmla="*/ 244 h 291"/>
                <a:gd name="T66" fmla="*/ 189 w 189"/>
                <a:gd name="T67" fmla="*/ 157 h 291"/>
                <a:gd name="T68" fmla="*/ 65 w 189"/>
                <a:gd name="T69" fmla="*/ 291 h 291"/>
                <a:gd name="T70" fmla="*/ 128 w 189"/>
                <a:gd name="T71" fmla="*/ 242 h 291"/>
                <a:gd name="T72" fmla="*/ 89 w 189"/>
                <a:gd name="T73" fmla="*/ 291 h 291"/>
                <a:gd name="T74" fmla="*/ 104 w 189"/>
                <a:gd name="T75" fmla="*/ 291 h 291"/>
                <a:gd name="T76" fmla="*/ 128 w 189"/>
                <a:gd name="T77" fmla="*/ 291 h 291"/>
                <a:gd name="T78" fmla="*/ 113 w 189"/>
                <a:gd name="T79" fmla="*/ 291 h 291"/>
                <a:gd name="T80" fmla="*/ 189 w 189"/>
                <a:gd name="T81" fmla="*/ 177 h 291"/>
                <a:gd name="T82" fmla="*/ 130 w 189"/>
                <a:gd name="T83" fmla="*/ 144 h 291"/>
                <a:gd name="T84" fmla="*/ 189 w 189"/>
                <a:gd name="T85" fmla="*/ 84 h 291"/>
                <a:gd name="T86" fmla="*/ 124 w 189"/>
                <a:gd name="T87" fmla="*/ 114 h 291"/>
                <a:gd name="T88" fmla="*/ 152 w 189"/>
                <a:gd name="T89" fmla="*/ 88 h 291"/>
                <a:gd name="T90" fmla="*/ 189 w 189"/>
                <a:gd name="T91" fmla="*/ 60 h 291"/>
                <a:gd name="T92" fmla="*/ 130 w 189"/>
                <a:gd name="T93" fmla="*/ 82 h 291"/>
                <a:gd name="T94" fmla="*/ 57 w 189"/>
                <a:gd name="T95" fmla="*/ 82 h 291"/>
                <a:gd name="T96" fmla="*/ 90 w 189"/>
                <a:gd name="T97" fmla="*/ 49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89" h="291">
                  <a:moveTo>
                    <a:pt x="189" y="0"/>
                  </a:moveTo>
                  <a:cubicBezTo>
                    <a:pt x="187" y="0"/>
                    <a:pt x="187" y="0"/>
                    <a:pt x="187" y="0"/>
                  </a:cubicBezTo>
                  <a:cubicBezTo>
                    <a:pt x="111" y="76"/>
                    <a:pt x="111" y="76"/>
                    <a:pt x="111" y="76"/>
                  </a:cubicBezTo>
                  <a:cubicBezTo>
                    <a:pt x="113" y="80"/>
                    <a:pt x="113" y="80"/>
                    <a:pt x="113" y="80"/>
                  </a:cubicBezTo>
                  <a:cubicBezTo>
                    <a:pt x="121" y="81"/>
                    <a:pt x="121" y="81"/>
                    <a:pt x="121" y="81"/>
                  </a:cubicBezTo>
                  <a:cubicBezTo>
                    <a:pt x="189" y="12"/>
                    <a:pt x="189" y="12"/>
                    <a:pt x="189" y="12"/>
                  </a:cubicBezTo>
                  <a:cubicBezTo>
                    <a:pt x="189" y="0"/>
                    <a:pt x="189" y="0"/>
                    <a:pt x="189" y="0"/>
                  </a:cubicBezTo>
                  <a:close/>
                  <a:moveTo>
                    <a:pt x="177" y="0"/>
                  </a:moveTo>
                  <a:cubicBezTo>
                    <a:pt x="108" y="69"/>
                    <a:pt x="108" y="69"/>
                    <a:pt x="108" y="69"/>
                  </a:cubicBezTo>
                  <a:cubicBezTo>
                    <a:pt x="104" y="59"/>
                    <a:pt x="104" y="59"/>
                    <a:pt x="104" y="59"/>
                  </a:cubicBezTo>
                  <a:cubicBezTo>
                    <a:pt x="163" y="0"/>
                    <a:pt x="163" y="0"/>
                    <a:pt x="163" y="0"/>
                  </a:cubicBezTo>
                  <a:cubicBezTo>
                    <a:pt x="177" y="0"/>
                    <a:pt x="177" y="0"/>
                    <a:pt x="177" y="0"/>
                  </a:cubicBezTo>
                  <a:close/>
                  <a:moveTo>
                    <a:pt x="153" y="0"/>
                  </a:moveTo>
                  <a:cubicBezTo>
                    <a:pt x="101" y="53"/>
                    <a:pt x="101" y="53"/>
                    <a:pt x="101" y="53"/>
                  </a:cubicBezTo>
                  <a:cubicBezTo>
                    <a:pt x="98" y="47"/>
                    <a:pt x="98" y="47"/>
                    <a:pt x="98" y="47"/>
                  </a:cubicBezTo>
                  <a:cubicBezTo>
                    <a:pt x="98" y="47"/>
                    <a:pt x="98" y="47"/>
                    <a:pt x="98" y="47"/>
                  </a:cubicBezTo>
                  <a:cubicBezTo>
                    <a:pt x="98" y="46"/>
                    <a:pt x="97" y="45"/>
                    <a:pt x="96" y="45"/>
                  </a:cubicBezTo>
                  <a:cubicBezTo>
                    <a:pt x="96" y="45"/>
                    <a:pt x="95" y="44"/>
                    <a:pt x="95" y="44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53" y="0"/>
                    <a:pt x="153" y="0"/>
                    <a:pt x="153" y="0"/>
                  </a:cubicBezTo>
                  <a:close/>
                  <a:moveTo>
                    <a:pt x="129" y="0"/>
                  </a:moveTo>
                  <a:cubicBezTo>
                    <a:pt x="46" y="83"/>
                    <a:pt x="46" y="83"/>
                    <a:pt x="46" y="83"/>
                  </a:cubicBezTo>
                  <a:cubicBezTo>
                    <a:pt x="41" y="83"/>
                    <a:pt x="41" y="83"/>
                    <a:pt x="41" y="83"/>
                  </a:cubicBezTo>
                  <a:cubicBezTo>
                    <a:pt x="40" y="83"/>
                    <a:pt x="39" y="84"/>
                    <a:pt x="38" y="85"/>
                  </a:cubicBezTo>
                  <a:cubicBezTo>
                    <a:pt x="37" y="86"/>
                    <a:pt x="37" y="89"/>
                    <a:pt x="38" y="90"/>
                  </a:cubicBezTo>
                  <a:cubicBezTo>
                    <a:pt x="39" y="91"/>
                    <a:pt x="39" y="91"/>
                    <a:pt x="39" y="91"/>
                  </a:cubicBezTo>
                  <a:cubicBezTo>
                    <a:pt x="0" y="129"/>
                    <a:pt x="0" y="129"/>
                    <a:pt x="0" y="129"/>
                  </a:cubicBezTo>
                  <a:cubicBezTo>
                    <a:pt x="0" y="115"/>
                    <a:pt x="0" y="115"/>
                    <a:pt x="0" y="115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29" y="0"/>
                    <a:pt x="129" y="0"/>
                    <a:pt x="129" y="0"/>
                  </a:cubicBezTo>
                  <a:close/>
                  <a:moveTo>
                    <a:pt x="105" y="0"/>
                  </a:moveTo>
                  <a:cubicBezTo>
                    <a:pt x="90" y="0"/>
                    <a:pt x="90" y="0"/>
                    <a:pt x="90" y="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105"/>
                    <a:pt x="0" y="105"/>
                    <a:pt x="0" y="105"/>
                  </a:cubicBezTo>
                  <a:cubicBezTo>
                    <a:pt x="105" y="0"/>
                    <a:pt x="105" y="0"/>
                    <a:pt x="105" y="0"/>
                  </a:cubicBezTo>
                  <a:close/>
                  <a:moveTo>
                    <a:pt x="81" y="0"/>
                  </a:moveTo>
                  <a:cubicBezTo>
                    <a:pt x="66" y="0"/>
                    <a:pt x="66" y="0"/>
                    <a:pt x="66" y="0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81" y="0"/>
                    <a:pt x="81" y="0"/>
                    <a:pt x="81" y="0"/>
                  </a:cubicBezTo>
                  <a:close/>
                  <a:moveTo>
                    <a:pt x="56" y="0"/>
                  </a:moveTo>
                  <a:cubicBezTo>
                    <a:pt x="42" y="0"/>
                    <a:pt x="42" y="0"/>
                    <a:pt x="42" y="0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56" y="0"/>
                    <a:pt x="56" y="0"/>
                    <a:pt x="56" y="0"/>
                  </a:cubicBezTo>
                  <a:close/>
                  <a:moveTo>
                    <a:pt x="32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32" y="0"/>
                    <a:pt x="32" y="0"/>
                    <a:pt x="32" y="0"/>
                  </a:cubicBezTo>
                  <a:close/>
                  <a:moveTo>
                    <a:pt x="8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8" y="0"/>
                    <a:pt x="8" y="0"/>
                    <a:pt x="8" y="0"/>
                  </a:cubicBezTo>
                  <a:close/>
                  <a:moveTo>
                    <a:pt x="0" y="139"/>
                  </a:moveTo>
                  <a:cubicBezTo>
                    <a:pt x="0" y="153"/>
                    <a:pt x="0" y="153"/>
                    <a:pt x="0" y="153"/>
                  </a:cubicBezTo>
                  <a:cubicBezTo>
                    <a:pt x="51" y="102"/>
                    <a:pt x="51" y="102"/>
                    <a:pt x="51" y="102"/>
                  </a:cubicBezTo>
                  <a:cubicBezTo>
                    <a:pt x="44" y="95"/>
                    <a:pt x="44" y="95"/>
                    <a:pt x="44" y="95"/>
                  </a:cubicBezTo>
                  <a:cubicBezTo>
                    <a:pt x="0" y="139"/>
                    <a:pt x="0" y="139"/>
                    <a:pt x="0" y="139"/>
                  </a:cubicBezTo>
                  <a:close/>
                  <a:moveTo>
                    <a:pt x="0" y="163"/>
                  </a:moveTo>
                  <a:cubicBezTo>
                    <a:pt x="0" y="177"/>
                    <a:pt x="0" y="177"/>
                    <a:pt x="0" y="177"/>
                  </a:cubicBezTo>
                  <a:cubicBezTo>
                    <a:pt x="0" y="177"/>
                    <a:pt x="0" y="177"/>
                    <a:pt x="0" y="177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57" y="106"/>
                    <a:pt x="57" y="106"/>
                    <a:pt x="57" y="106"/>
                  </a:cubicBezTo>
                  <a:cubicBezTo>
                    <a:pt x="0" y="163"/>
                    <a:pt x="0" y="163"/>
                    <a:pt x="0" y="163"/>
                  </a:cubicBezTo>
                  <a:close/>
                  <a:moveTo>
                    <a:pt x="6" y="182"/>
                  </a:moveTo>
                  <a:cubicBezTo>
                    <a:pt x="14" y="188"/>
                    <a:pt x="14" y="188"/>
                    <a:pt x="14" y="188"/>
                  </a:cubicBezTo>
                  <a:cubicBezTo>
                    <a:pt x="59" y="142"/>
                    <a:pt x="59" y="142"/>
                    <a:pt x="59" y="142"/>
                  </a:cubicBezTo>
                  <a:cubicBezTo>
                    <a:pt x="63" y="124"/>
                    <a:pt x="63" y="124"/>
                    <a:pt x="63" y="124"/>
                  </a:cubicBezTo>
                  <a:cubicBezTo>
                    <a:pt x="6" y="182"/>
                    <a:pt x="6" y="182"/>
                    <a:pt x="6" y="182"/>
                  </a:cubicBezTo>
                  <a:close/>
                  <a:moveTo>
                    <a:pt x="19" y="192"/>
                  </a:moveTo>
                  <a:cubicBezTo>
                    <a:pt x="58" y="153"/>
                    <a:pt x="58" y="153"/>
                    <a:pt x="58" y="153"/>
                  </a:cubicBezTo>
                  <a:cubicBezTo>
                    <a:pt x="60" y="154"/>
                    <a:pt x="62" y="155"/>
                    <a:pt x="63" y="154"/>
                  </a:cubicBezTo>
                  <a:cubicBezTo>
                    <a:pt x="84" y="142"/>
                    <a:pt x="84" y="142"/>
                    <a:pt x="84" y="142"/>
                  </a:cubicBezTo>
                  <a:cubicBezTo>
                    <a:pt x="27" y="198"/>
                    <a:pt x="27" y="198"/>
                    <a:pt x="27" y="198"/>
                  </a:cubicBezTo>
                  <a:cubicBezTo>
                    <a:pt x="19" y="192"/>
                    <a:pt x="19" y="192"/>
                    <a:pt x="19" y="192"/>
                  </a:cubicBezTo>
                  <a:close/>
                  <a:moveTo>
                    <a:pt x="33" y="202"/>
                  </a:moveTo>
                  <a:cubicBezTo>
                    <a:pt x="98" y="137"/>
                    <a:pt x="98" y="137"/>
                    <a:pt x="98" y="137"/>
                  </a:cubicBezTo>
                  <a:cubicBezTo>
                    <a:pt x="107" y="143"/>
                    <a:pt x="107" y="143"/>
                    <a:pt x="107" y="143"/>
                  </a:cubicBezTo>
                  <a:cubicBezTo>
                    <a:pt x="41" y="208"/>
                    <a:pt x="41" y="208"/>
                    <a:pt x="41" y="208"/>
                  </a:cubicBezTo>
                  <a:cubicBezTo>
                    <a:pt x="33" y="202"/>
                    <a:pt x="33" y="202"/>
                    <a:pt x="33" y="202"/>
                  </a:cubicBezTo>
                  <a:close/>
                  <a:moveTo>
                    <a:pt x="47" y="213"/>
                  </a:moveTo>
                  <a:cubicBezTo>
                    <a:pt x="113" y="146"/>
                    <a:pt x="113" y="146"/>
                    <a:pt x="113" y="146"/>
                  </a:cubicBezTo>
                  <a:cubicBezTo>
                    <a:pt x="122" y="152"/>
                    <a:pt x="122" y="152"/>
                    <a:pt x="122" y="152"/>
                  </a:cubicBezTo>
                  <a:cubicBezTo>
                    <a:pt x="55" y="219"/>
                    <a:pt x="55" y="219"/>
                    <a:pt x="55" y="219"/>
                  </a:cubicBezTo>
                  <a:cubicBezTo>
                    <a:pt x="54" y="218"/>
                    <a:pt x="54" y="218"/>
                    <a:pt x="54" y="218"/>
                  </a:cubicBezTo>
                  <a:cubicBezTo>
                    <a:pt x="47" y="213"/>
                    <a:pt x="47" y="213"/>
                    <a:pt x="47" y="213"/>
                  </a:cubicBezTo>
                  <a:close/>
                  <a:moveTo>
                    <a:pt x="60" y="224"/>
                  </a:moveTo>
                  <a:cubicBezTo>
                    <a:pt x="60" y="225"/>
                    <a:pt x="61" y="226"/>
                    <a:pt x="61" y="227"/>
                  </a:cubicBezTo>
                  <a:cubicBezTo>
                    <a:pt x="63" y="229"/>
                    <a:pt x="63" y="231"/>
                    <a:pt x="64" y="234"/>
                  </a:cubicBezTo>
                  <a:cubicBezTo>
                    <a:pt x="189" y="108"/>
                    <a:pt x="189" y="108"/>
                    <a:pt x="189" y="108"/>
                  </a:cubicBezTo>
                  <a:cubicBezTo>
                    <a:pt x="189" y="94"/>
                    <a:pt x="189" y="94"/>
                    <a:pt x="189" y="94"/>
                  </a:cubicBezTo>
                  <a:cubicBezTo>
                    <a:pt x="60" y="224"/>
                    <a:pt x="60" y="224"/>
                    <a:pt x="60" y="224"/>
                  </a:cubicBezTo>
                  <a:close/>
                  <a:moveTo>
                    <a:pt x="64" y="244"/>
                  </a:moveTo>
                  <a:cubicBezTo>
                    <a:pt x="64" y="258"/>
                    <a:pt x="64" y="258"/>
                    <a:pt x="64" y="258"/>
                  </a:cubicBezTo>
                  <a:cubicBezTo>
                    <a:pt x="189" y="133"/>
                    <a:pt x="189" y="133"/>
                    <a:pt x="189" y="133"/>
                  </a:cubicBezTo>
                  <a:cubicBezTo>
                    <a:pt x="189" y="118"/>
                    <a:pt x="189" y="118"/>
                    <a:pt x="189" y="118"/>
                  </a:cubicBezTo>
                  <a:cubicBezTo>
                    <a:pt x="64" y="244"/>
                    <a:pt x="64" y="244"/>
                    <a:pt x="64" y="244"/>
                  </a:cubicBezTo>
                  <a:close/>
                  <a:moveTo>
                    <a:pt x="64" y="268"/>
                  </a:moveTo>
                  <a:cubicBezTo>
                    <a:pt x="189" y="142"/>
                    <a:pt x="189" y="142"/>
                    <a:pt x="189" y="142"/>
                  </a:cubicBezTo>
                  <a:cubicBezTo>
                    <a:pt x="189" y="157"/>
                    <a:pt x="189" y="157"/>
                    <a:pt x="189" y="157"/>
                  </a:cubicBezTo>
                  <a:cubicBezTo>
                    <a:pt x="64" y="282"/>
                    <a:pt x="64" y="282"/>
                    <a:pt x="64" y="282"/>
                  </a:cubicBezTo>
                  <a:cubicBezTo>
                    <a:pt x="64" y="268"/>
                    <a:pt x="64" y="268"/>
                    <a:pt x="64" y="268"/>
                  </a:cubicBezTo>
                  <a:close/>
                  <a:moveTo>
                    <a:pt x="65" y="291"/>
                  </a:moveTo>
                  <a:cubicBezTo>
                    <a:pt x="130" y="226"/>
                    <a:pt x="130" y="226"/>
                    <a:pt x="130" y="226"/>
                  </a:cubicBezTo>
                  <a:cubicBezTo>
                    <a:pt x="129" y="229"/>
                    <a:pt x="128" y="231"/>
                    <a:pt x="128" y="234"/>
                  </a:cubicBezTo>
                  <a:cubicBezTo>
                    <a:pt x="128" y="242"/>
                    <a:pt x="128" y="242"/>
                    <a:pt x="128" y="242"/>
                  </a:cubicBezTo>
                  <a:cubicBezTo>
                    <a:pt x="79" y="291"/>
                    <a:pt x="79" y="291"/>
                    <a:pt x="79" y="291"/>
                  </a:cubicBezTo>
                  <a:cubicBezTo>
                    <a:pt x="65" y="291"/>
                    <a:pt x="65" y="291"/>
                    <a:pt x="65" y="291"/>
                  </a:cubicBezTo>
                  <a:close/>
                  <a:moveTo>
                    <a:pt x="89" y="291"/>
                  </a:moveTo>
                  <a:cubicBezTo>
                    <a:pt x="128" y="252"/>
                    <a:pt x="128" y="252"/>
                    <a:pt x="128" y="252"/>
                  </a:cubicBezTo>
                  <a:cubicBezTo>
                    <a:pt x="128" y="266"/>
                    <a:pt x="128" y="266"/>
                    <a:pt x="128" y="266"/>
                  </a:cubicBezTo>
                  <a:cubicBezTo>
                    <a:pt x="104" y="291"/>
                    <a:pt x="104" y="291"/>
                    <a:pt x="104" y="291"/>
                  </a:cubicBezTo>
                  <a:cubicBezTo>
                    <a:pt x="89" y="291"/>
                    <a:pt x="89" y="291"/>
                    <a:pt x="89" y="291"/>
                  </a:cubicBezTo>
                  <a:close/>
                  <a:moveTo>
                    <a:pt x="113" y="291"/>
                  </a:moveTo>
                  <a:cubicBezTo>
                    <a:pt x="128" y="291"/>
                    <a:pt x="128" y="291"/>
                    <a:pt x="128" y="291"/>
                  </a:cubicBezTo>
                  <a:cubicBezTo>
                    <a:pt x="128" y="290"/>
                    <a:pt x="128" y="290"/>
                    <a:pt x="128" y="290"/>
                  </a:cubicBezTo>
                  <a:cubicBezTo>
                    <a:pt x="128" y="276"/>
                    <a:pt x="128" y="276"/>
                    <a:pt x="128" y="276"/>
                  </a:cubicBezTo>
                  <a:cubicBezTo>
                    <a:pt x="113" y="291"/>
                    <a:pt x="113" y="291"/>
                    <a:pt x="113" y="291"/>
                  </a:cubicBezTo>
                  <a:close/>
                  <a:moveTo>
                    <a:pt x="149" y="207"/>
                  </a:moveTo>
                  <a:cubicBezTo>
                    <a:pt x="189" y="167"/>
                    <a:pt x="189" y="167"/>
                    <a:pt x="189" y="167"/>
                  </a:cubicBezTo>
                  <a:cubicBezTo>
                    <a:pt x="189" y="177"/>
                    <a:pt x="189" y="177"/>
                    <a:pt x="189" y="177"/>
                  </a:cubicBezTo>
                  <a:cubicBezTo>
                    <a:pt x="149" y="207"/>
                    <a:pt x="149" y="207"/>
                    <a:pt x="149" y="207"/>
                  </a:cubicBezTo>
                  <a:close/>
                  <a:moveTo>
                    <a:pt x="189" y="84"/>
                  </a:moveTo>
                  <a:cubicBezTo>
                    <a:pt x="130" y="144"/>
                    <a:pt x="130" y="144"/>
                    <a:pt x="130" y="144"/>
                  </a:cubicBezTo>
                  <a:cubicBezTo>
                    <a:pt x="128" y="132"/>
                    <a:pt x="128" y="132"/>
                    <a:pt x="128" y="132"/>
                  </a:cubicBezTo>
                  <a:cubicBezTo>
                    <a:pt x="189" y="70"/>
                    <a:pt x="189" y="70"/>
                    <a:pt x="189" y="70"/>
                  </a:cubicBezTo>
                  <a:cubicBezTo>
                    <a:pt x="189" y="84"/>
                    <a:pt x="189" y="84"/>
                    <a:pt x="189" y="84"/>
                  </a:cubicBezTo>
                  <a:close/>
                  <a:moveTo>
                    <a:pt x="189" y="60"/>
                  </a:moveTo>
                  <a:cubicBezTo>
                    <a:pt x="126" y="124"/>
                    <a:pt x="126" y="124"/>
                    <a:pt x="126" y="124"/>
                  </a:cubicBezTo>
                  <a:cubicBezTo>
                    <a:pt x="124" y="114"/>
                    <a:pt x="124" y="114"/>
                    <a:pt x="124" y="114"/>
                  </a:cubicBezTo>
                  <a:cubicBezTo>
                    <a:pt x="151" y="90"/>
                    <a:pt x="151" y="90"/>
                    <a:pt x="151" y="90"/>
                  </a:cubicBezTo>
                  <a:cubicBezTo>
                    <a:pt x="151" y="90"/>
                    <a:pt x="151" y="90"/>
                    <a:pt x="151" y="90"/>
                  </a:cubicBezTo>
                  <a:cubicBezTo>
                    <a:pt x="151" y="90"/>
                    <a:pt x="152" y="89"/>
                    <a:pt x="152" y="88"/>
                  </a:cubicBezTo>
                  <a:cubicBezTo>
                    <a:pt x="152" y="86"/>
                    <a:pt x="152" y="85"/>
                    <a:pt x="151" y="85"/>
                  </a:cubicBezTo>
                  <a:cubicBezTo>
                    <a:pt x="189" y="46"/>
                    <a:pt x="189" y="46"/>
                    <a:pt x="189" y="46"/>
                  </a:cubicBezTo>
                  <a:cubicBezTo>
                    <a:pt x="189" y="60"/>
                    <a:pt x="189" y="60"/>
                    <a:pt x="189" y="60"/>
                  </a:cubicBezTo>
                  <a:close/>
                  <a:moveTo>
                    <a:pt x="189" y="36"/>
                  </a:moveTo>
                  <a:cubicBezTo>
                    <a:pt x="143" y="83"/>
                    <a:pt x="143" y="83"/>
                    <a:pt x="143" y="83"/>
                  </a:cubicBezTo>
                  <a:cubicBezTo>
                    <a:pt x="130" y="82"/>
                    <a:pt x="130" y="82"/>
                    <a:pt x="130" y="82"/>
                  </a:cubicBezTo>
                  <a:cubicBezTo>
                    <a:pt x="189" y="22"/>
                    <a:pt x="189" y="22"/>
                    <a:pt x="189" y="22"/>
                  </a:cubicBezTo>
                  <a:cubicBezTo>
                    <a:pt x="189" y="36"/>
                    <a:pt x="189" y="36"/>
                    <a:pt x="189" y="36"/>
                  </a:cubicBezTo>
                  <a:close/>
                  <a:moveTo>
                    <a:pt x="57" y="82"/>
                  </a:moveTo>
                  <a:cubicBezTo>
                    <a:pt x="73" y="80"/>
                    <a:pt x="73" y="80"/>
                    <a:pt x="73" y="80"/>
                  </a:cubicBezTo>
                  <a:cubicBezTo>
                    <a:pt x="79" y="74"/>
                    <a:pt x="79" y="74"/>
                    <a:pt x="79" y="74"/>
                  </a:cubicBezTo>
                  <a:cubicBezTo>
                    <a:pt x="90" y="49"/>
                    <a:pt x="90" y="49"/>
                    <a:pt x="90" y="49"/>
                  </a:cubicBezTo>
                  <a:lnTo>
                    <a:pt x="57" y="82"/>
                  </a:lnTo>
                  <a:close/>
                </a:path>
              </a:pathLst>
            </a:custGeom>
            <a:solidFill>
              <a:srgbClr val="FFC0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3" name="Freeform 25"/>
            <p:cNvSpPr>
              <a:spLocks noEditPoints="1"/>
            </p:cNvSpPr>
            <p:nvPr/>
          </p:nvSpPr>
          <p:spPr bwMode="auto">
            <a:xfrm>
              <a:off x="3784" y="750"/>
              <a:ext cx="451" cy="100"/>
            </a:xfrm>
            <a:custGeom>
              <a:avLst/>
              <a:gdLst>
                <a:gd name="T0" fmla="*/ 132 w 189"/>
                <a:gd name="T1" fmla="*/ 0 h 42"/>
                <a:gd name="T2" fmla="*/ 130 w 189"/>
                <a:gd name="T3" fmla="*/ 0 h 42"/>
                <a:gd name="T4" fmla="*/ 87 w 189"/>
                <a:gd name="T5" fmla="*/ 42 h 42"/>
                <a:gd name="T6" fmla="*/ 101 w 189"/>
                <a:gd name="T7" fmla="*/ 42 h 42"/>
                <a:gd name="T8" fmla="*/ 144 w 189"/>
                <a:gd name="T9" fmla="*/ 0 h 42"/>
                <a:gd name="T10" fmla="*/ 132 w 189"/>
                <a:gd name="T11" fmla="*/ 0 h 42"/>
                <a:gd name="T12" fmla="*/ 120 w 189"/>
                <a:gd name="T13" fmla="*/ 0 h 42"/>
                <a:gd name="T14" fmla="*/ 77 w 189"/>
                <a:gd name="T15" fmla="*/ 42 h 42"/>
                <a:gd name="T16" fmla="*/ 63 w 189"/>
                <a:gd name="T17" fmla="*/ 42 h 42"/>
                <a:gd name="T18" fmla="*/ 105 w 189"/>
                <a:gd name="T19" fmla="*/ 0 h 42"/>
                <a:gd name="T20" fmla="*/ 120 w 189"/>
                <a:gd name="T21" fmla="*/ 0 h 42"/>
                <a:gd name="T22" fmla="*/ 96 w 189"/>
                <a:gd name="T23" fmla="*/ 0 h 42"/>
                <a:gd name="T24" fmla="*/ 53 w 189"/>
                <a:gd name="T25" fmla="*/ 42 h 42"/>
                <a:gd name="T26" fmla="*/ 39 w 189"/>
                <a:gd name="T27" fmla="*/ 42 h 42"/>
                <a:gd name="T28" fmla="*/ 81 w 189"/>
                <a:gd name="T29" fmla="*/ 0 h 42"/>
                <a:gd name="T30" fmla="*/ 96 w 189"/>
                <a:gd name="T31" fmla="*/ 0 h 42"/>
                <a:gd name="T32" fmla="*/ 71 w 189"/>
                <a:gd name="T33" fmla="*/ 0 h 42"/>
                <a:gd name="T34" fmla="*/ 60 w 189"/>
                <a:gd name="T35" fmla="*/ 0 h 42"/>
                <a:gd name="T36" fmla="*/ 57 w 189"/>
                <a:gd name="T37" fmla="*/ 0 h 42"/>
                <a:gd name="T38" fmla="*/ 15 w 189"/>
                <a:gd name="T39" fmla="*/ 42 h 42"/>
                <a:gd name="T40" fmla="*/ 29 w 189"/>
                <a:gd name="T41" fmla="*/ 42 h 42"/>
                <a:gd name="T42" fmla="*/ 71 w 189"/>
                <a:gd name="T43" fmla="*/ 0 h 42"/>
                <a:gd name="T44" fmla="*/ 47 w 189"/>
                <a:gd name="T45" fmla="*/ 0 h 42"/>
                <a:gd name="T46" fmla="*/ 33 w 189"/>
                <a:gd name="T47" fmla="*/ 0 h 42"/>
                <a:gd name="T48" fmla="*/ 0 w 189"/>
                <a:gd name="T49" fmla="*/ 33 h 42"/>
                <a:gd name="T50" fmla="*/ 0 w 189"/>
                <a:gd name="T51" fmla="*/ 42 h 42"/>
                <a:gd name="T52" fmla="*/ 5 w 189"/>
                <a:gd name="T53" fmla="*/ 42 h 42"/>
                <a:gd name="T54" fmla="*/ 47 w 189"/>
                <a:gd name="T55" fmla="*/ 0 h 42"/>
                <a:gd name="T56" fmla="*/ 23 w 189"/>
                <a:gd name="T57" fmla="*/ 0 h 42"/>
                <a:gd name="T58" fmla="*/ 0 w 189"/>
                <a:gd name="T59" fmla="*/ 23 h 42"/>
                <a:gd name="T60" fmla="*/ 0 w 189"/>
                <a:gd name="T61" fmla="*/ 16 h 42"/>
                <a:gd name="T62" fmla="*/ 4 w 189"/>
                <a:gd name="T63" fmla="*/ 4 h 42"/>
                <a:gd name="T64" fmla="*/ 16 w 189"/>
                <a:gd name="T65" fmla="*/ 0 h 42"/>
                <a:gd name="T66" fmla="*/ 23 w 189"/>
                <a:gd name="T67" fmla="*/ 0 h 42"/>
                <a:gd name="T68" fmla="*/ 111 w 189"/>
                <a:gd name="T69" fmla="*/ 42 h 42"/>
                <a:gd name="T70" fmla="*/ 154 w 189"/>
                <a:gd name="T71" fmla="*/ 0 h 42"/>
                <a:gd name="T72" fmla="*/ 168 w 189"/>
                <a:gd name="T73" fmla="*/ 0 h 42"/>
                <a:gd name="T74" fmla="*/ 125 w 189"/>
                <a:gd name="T75" fmla="*/ 42 h 42"/>
                <a:gd name="T76" fmla="*/ 111 w 189"/>
                <a:gd name="T77" fmla="*/ 42 h 42"/>
                <a:gd name="T78" fmla="*/ 135 w 189"/>
                <a:gd name="T79" fmla="*/ 42 h 42"/>
                <a:gd name="T80" fmla="*/ 177 w 189"/>
                <a:gd name="T81" fmla="*/ 0 h 42"/>
                <a:gd name="T82" fmla="*/ 185 w 189"/>
                <a:gd name="T83" fmla="*/ 4 h 42"/>
                <a:gd name="T84" fmla="*/ 185 w 189"/>
                <a:gd name="T85" fmla="*/ 4 h 42"/>
                <a:gd name="T86" fmla="*/ 186 w 189"/>
                <a:gd name="T87" fmla="*/ 6 h 42"/>
                <a:gd name="T88" fmla="*/ 149 w 189"/>
                <a:gd name="T89" fmla="*/ 42 h 42"/>
                <a:gd name="T90" fmla="*/ 135 w 189"/>
                <a:gd name="T91" fmla="*/ 42 h 42"/>
                <a:gd name="T92" fmla="*/ 159 w 189"/>
                <a:gd name="T93" fmla="*/ 42 h 42"/>
                <a:gd name="T94" fmla="*/ 173 w 189"/>
                <a:gd name="T95" fmla="*/ 42 h 42"/>
                <a:gd name="T96" fmla="*/ 189 w 189"/>
                <a:gd name="T97" fmla="*/ 26 h 42"/>
                <a:gd name="T98" fmla="*/ 189 w 189"/>
                <a:gd name="T99" fmla="*/ 16 h 42"/>
                <a:gd name="T100" fmla="*/ 189 w 189"/>
                <a:gd name="T101" fmla="*/ 12 h 42"/>
                <a:gd name="T102" fmla="*/ 159 w 189"/>
                <a:gd name="T103" fmla="*/ 42 h 42"/>
                <a:gd name="T104" fmla="*/ 183 w 189"/>
                <a:gd name="T105" fmla="*/ 42 h 42"/>
                <a:gd name="T106" fmla="*/ 189 w 189"/>
                <a:gd name="T107" fmla="*/ 42 h 42"/>
                <a:gd name="T108" fmla="*/ 189 w 189"/>
                <a:gd name="T109" fmla="*/ 36 h 42"/>
                <a:gd name="T110" fmla="*/ 183 w 189"/>
                <a:gd name="T111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89" h="42">
                  <a:moveTo>
                    <a:pt x="132" y="0"/>
                  </a:moveTo>
                  <a:cubicBezTo>
                    <a:pt x="130" y="0"/>
                    <a:pt x="130" y="0"/>
                    <a:pt x="130" y="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101" y="42"/>
                    <a:pt x="101" y="42"/>
                    <a:pt x="101" y="42"/>
                  </a:cubicBezTo>
                  <a:cubicBezTo>
                    <a:pt x="144" y="0"/>
                    <a:pt x="144" y="0"/>
                    <a:pt x="144" y="0"/>
                  </a:cubicBezTo>
                  <a:cubicBezTo>
                    <a:pt x="132" y="0"/>
                    <a:pt x="132" y="0"/>
                    <a:pt x="132" y="0"/>
                  </a:cubicBezTo>
                  <a:close/>
                  <a:moveTo>
                    <a:pt x="120" y="0"/>
                  </a:moveTo>
                  <a:cubicBezTo>
                    <a:pt x="77" y="42"/>
                    <a:pt x="77" y="42"/>
                    <a:pt x="77" y="42"/>
                  </a:cubicBezTo>
                  <a:cubicBezTo>
                    <a:pt x="63" y="42"/>
                    <a:pt x="63" y="42"/>
                    <a:pt x="63" y="42"/>
                  </a:cubicBezTo>
                  <a:cubicBezTo>
                    <a:pt x="105" y="0"/>
                    <a:pt x="105" y="0"/>
                    <a:pt x="105" y="0"/>
                  </a:cubicBezTo>
                  <a:cubicBezTo>
                    <a:pt x="120" y="0"/>
                    <a:pt x="120" y="0"/>
                    <a:pt x="120" y="0"/>
                  </a:cubicBezTo>
                  <a:close/>
                  <a:moveTo>
                    <a:pt x="96" y="0"/>
                  </a:moveTo>
                  <a:cubicBezTo>
                    <a:pt x="53" y="42"/>
                    <a:pt x="53" y="42"/>
                    <a:pt x="53" y="42"/>
                  </a:cubicBezTo>
                  <a:cubicBezTo>
                    <a:pt x="39" y="42"/>
                    <a:pt x="39" y="42"/>
                    <a:pt x="39" y="42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96" y="0"/>
                    <a:pt x="96" y="0"/>
                    <a:pt x="96" y="0"/>
                  </a:cubicBezTo>
                  <a:close/>
                  <a:moveTo>
                    <a:pt x="71" y="0"/>
                  </a:moveTo>
                  <a:cubicBezTo>
                    <a:pt x="60" y="0"/>
                    <a:pt x="60" y="0"/>
                    <a:pt x="60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71" y="0"/>
                    <a:pt x="71" y="0"/>
                    <a:pt x="71" y="0"/>
                  </a:cubicBezTo>
                  <a:close/>
                  <a:moveTo>
                    <a:pt x="47" y="0"/>
                  </a:moveTo>
                  <a:cubicBezTo>
                    <a:pt x="33" y="0"/>
                    <a:pt x="33" y="0"/>
                    <a:pt x="33" y="0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5" y="42"/>
                    <a:pt x="5" y="42"/>
                    <a:pt x="5" y="42"/>
                  </a:cubicBezTo>
                  <a:cubicBezTo>
                    <a:pt x="47" y="0"/>
                    <a:pt x="47" y="0"/>
                    <a:pt x="47" y="0"/>
                  </a:cubicBezTo>
                  <a:close/>
                  <a:moveTo>
                    <a:pt x="23" y="0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1"/>
                    <a:pt x="2" y="7"/>
                    <a:pt x="4" y="4"/>
                  </a:cubicBezTo>
                  <a:cubicBezTo>
                    <a:pt x="7" y="1"/>
                    <a:pt x="11" y="0"/>
                    <a:pt x="16" y="0"/>
                  </a:cubicBezTo>
                  <a:cubicBezTo>
                    <a:pt x="23" y="0"/>
                    <a:pt x="23" y="0"/>
                    <a:pt x="23" y="0"/>
                  </a:cubicBezTo>
                  <a:close/>
                  <a:moveTo>
                    <a:pt x="111" y="42"/>
                  </a:moveTo>
                  <a:cubicBezTo>
                    <a:pt x="154" y="0"/>
                    <a:pt x="154" y="0"/>
                    <a:pt x="154" y="0"/>
                  </a:cubicBezTo>
                  <a:cubicBezTo>
                    <a:pt x="168" y="0"/>
                    <a:pt x="168" y="0"/>
                    <a:pt x="168" y="0"/>
                  </a:cubicBezTo>
                  <a:cubicBezTo>
                    <a:pt x="125" y="42"/>
                    <a:pt x="125" y="42"/>
                    <a:pt x="125" y="42"/>
                  </a:cubicBezTo>
                  <a:cubicBezTo>
                    <a:pt x="111" y="42"/>
                    <a:pt x="111" y="42"/>
                    <a:pt x="111" y="42"/>
                  </a:cubicBezTo>
                  <a:close/>
                  <a:moveTo>
                    <a:pt x="135" y="42"/>
                  </a:moveTo>
                  <a:cubicBezTo>
                    <a:pt x="177" y="0"/>
                    <a:pt x="177" y="0"/>
                    <a:pt x="177" y="0"/>
                  </a:cubicBezTo>
                  <a:cubicBezTo>
                    <a:pt x="180" y="1"/>
                    <a:pt x="183" y="2"/>
                    <a:pt x="185" y="4"/>
                  </a:cubicBezTo>
                  <a:cubicBezTo>
                    <a:pt x="185" y="4"/>
                    <a:pt x="185" y="4"/>
                    <a:pt x="185" y="4"/>
                  </a:cubicBezTo>
                  <a:cubicBezTo>
                    <a:pt x="185" y="5"/>
                    <a:pt x="185" y="5"/>
                    <a:pt x="186" y="6"/>
                  </a:cubicBezTo>
                  <a:cubicBezTo>
                    <a:pt x="149" y="42"/>
                    <a:pt x="149" y="42"/>
                    <a:pt x="149" y="42"/>
                  </a:cubicBezTo>
                  <a:cubicBezTo>
                    <a:pt x="135" y="42"/>
                    <a:pt x="135" y="42"/>
                    <a:pt x="135" y="42"/>
                  </a:cubicBezTo>
                  <a:close/>
                  <a:moveTo>
                    <a:pt x="159" y="42"/>
                  </a:moveTo>
                  <a:cubicBezTo>
                    <a:pt x="173" y="42"/>
                    <a:pt x="173" y="42"/>
                    <a:pt x="173" y="42"/>
                  </a:cubicBezTo>
                  <a:cubicBezTo>
                    <a:pt x="189" y="26"/>
                    <a:pt x="189" y="26"/>
                    <a:pt x="189" y="26"/>
                  </a:cubicBezTo>
                  <a:cubicBezTo>
                    <a:pt x="189" y="16"/>
                    <a:pt x="189" y="16"/>
                    <a:pt x="189" y="16"/>
                  </a:cubicBezTo>
                  <a:cubicBezTo>
                    <a:pt x="189" y="15"/>
                    <a:pt x="189" y="13"/>
                    <a:pt x="189" y="12"/>
                  </a:cubicBezTo>
                  <a:cubicBezTo>
                    <a:pt x="159" y="42"/>
                    <a:pt x="159" y="42"/>
                    <a:pt x="159" y="42"/>
                  </a:cubicBezTo>
                  <a:close/>
                  <a:moveTo>
                    <a:pt x="183" y="42"/>
                  </a:moveTo>
                  <a:cubicBezTo>
                    <a:pt x="189" y="42"/>
                    <a:pt x="189" y="42"/>
                    <a:pt x="189" y="42"/>
                  </a:cubicBezTo>
                  <a:cubicBezTo>
                    <a:pt x="189" y="36"/>
                    <a:pt x="189" y="36"/>
                    <a:pt x="189" y="36"/>
                  </a:cubicBezTo>
                  <a:lnTo>
                    <a:pt x="183" y="42"/>
                  </a:lnTo>
                  <a:close/>
                </a:path>
              </a:pathLst>
            </a:custGeom>
            <a:solidFill>
              <a:srgbClr val="FFC0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4" name="Freeform 26"/>
            <p:cNvSpPr>
              <a:spLocks noEditPoints="1"/>
            </p:cNvSpPr>
            <p:nvPr/>
          </p:nvSpPr>
          <p:spPr bwMode="auto">
            <a:xfrm>
              <a:off x="3906" y="177"/>
              <a:ext cx="200" cy="200"/>
            </a:xfrm>
            <a:custGeom>
              <a:avLst/>
              <a:gdLst>
                <a:gd name="T0" fmla="*/ 29 w 84"/>
                <a:gd name="T1" fmla="*/ 30 h 84"/>
                <a:gd name="T2" fmla="*/ 24 w 84"/>
                <a:gd name="T3" fmla="*/ 30 h 84"/>
                <a:gd name="T4" fmla="*/ 11 w 84"/>
                <a:gd name="T5" fmla="*/ 43 h 84"/>
                <a:gd name="T6" fmla="*/ 19 w 84"/>
                <a:gd name="T7" fmla="*/ 49 h 84"/>
                <a:gd name="T8" fmla="*/ 51 w 84"/>
                <a:gd name="T9" fmla="*/ 17 h 84"/>
                <a:gd name="T10" fmla="*/ 47 w 84"/>
                <a:gd name="T11" fmla="*/ 8 h 84"/>
                <a:gd name="T12" fmla="*/ 36 w 84"/>
                <a:gd name="T13" fmla="*/ 18 h 84"/>
                <a:gd name="T14" fmla="*/ 32 w 84"/>
                <a:gd name="T15" fmla="*/ 27 h 84"/>
                <a:gd name="T16" fmla="*/ 29 w 84"/>
                <a:gd name="T17" fmla="*/ 30 h 84"/>
                <a:gd name="T18" fmla="*/ 13 w 84"/>
                <a:gd name="T19" fmla="*/ 31 h 84"/>
                <a:gd name="T20" fmla="*/ 6 w 84"/>
                <a:gd name="T21" fmla="*/ 38 h 84"/>
                <a:gd name="T22" fmla="*/ 0 w 84"/>
                <a:gd name="T23" fmla="*/ 32 h 84"/>
                <a:gd name="T24" fmla="*/ 13 w 84"/>
                <a:gd name="T25" fmla="*/ 31 h 84"/>
                <a:gd name="T26" fmla="*/ 23 w 84"/>
                <a:gd name="T27" fmla="*/ 55 h 84"/>
                <a:gd name="T28" fmla="*/ 54 w 84"/>
                <a:gd name="T29" fmla="*/ 24 h 84"/>
                <a:gd name="T30" fmla="*/ 55 w 84"/>
                <a:gd name="T31" fmla="*/ 27 h 84"/>
                <a:gd name="T32" fmla="*/ 59 w 84"/>
                <a:gd name="T33" fmla="*/ 30 h 84"/>
                <a:gd name="T34" fmla="*/ 62 w 84"/>
                <a:gd name="T35" fmla="*/ 30 h 84"/>
                <a:gd name="T36" fmla="*/ 19 w 84"/>
                <a:gd name="T37" fmla="*/ 74 h 84"/>
                <a:gd name="T38" fmla="*/ 23 w 84"/>
                <a:gd name="T39" fmla="*/ 56 h 84"/>
                <a:gd name="T40" fmla="*/ 23 w 84"/>
                <a:gd name="T41" fmla="*/ 55 h 84"/>
                <a:gd name="T42" fmla="*/ 21 w 84"/>
                <a:gd name="T43" fmla="*/ 81 h 84"/>
                <a:gd name="T44" fmla="*/ 71 w 84"/>
                <a:gd name="T45" fmla="*/ 31 h 84"/>
                <a:gd name="T46" fmla="*/ 84 w 84"/>
                <a:gd name="T47" fmla="*/ 32 h 84"/>
                <a:gd name="T48" fmla="*/ 47 w 84"/>
                <a:gd name="T49" fmla="*/ 70 h 84"/>
                <a:gd name="T50" fmla="*/ 46 w 84"/>
                <a:gd name="T51" fmla="*/ 69 h 84"/>
                <a:gd name="T52" fmla="*/ 41 w 84"/>
                <a:gd name="T53" fmla="*/ 69 h 84"/>
                <a:gd name="T54" fmla="*/ 21 w 84"/>
                <a:gd name="T55" fmla="*/ 81 h 84"/>
                <a:gd name="T56" fmla="*/ 53 w 84"/>
                <a:gd name="T57" fmla="*/ 74 h 84"/>
                <a:gd name="T58" fmla="*/ 62 w 84"/>
                <a:gd name="T59" fmla="*/ 79 h 84"/>
                <a:gd name="T60" fmla="*/ 68 w 84"/>
                <a:gd name="T61" fmla="*/ 73 h 84"/>
                <a:gd name="T62" fmla="*/ 66 w 84"/>
                <a:gd name="T63" fmla="*/ 61 h 84"/>
                <a:gd name="T64" fmla="*/ 53 w 84"/>
                <a:gd name="T65" fmla="*/ 74 h 84"/>
                <a:gd name="T66" fmla="*/ 68 w 84"/>
                <a:gd name="T67" fmla="*/ 83 h 84"/>
                <a:gd name="T68" fmla="*/ 71 w 84"/>
                <a:gd name="T69" fmla="*/ 84 h 84"/>
                <a:gd name="T70" fmla="*/ 70 w 84"/>
                <a:gd name="T71" fmla="*/ 81 h 84"/>
                <a:gd name="T72" fmla="*/ 68 w 84"/>
                <a:gd name="T73" fmla="*/ 83 h 84"/>
                <a:gd name="T74" fmla="*/ 44 w 84"/>
                <a:gd name="T75" fmla="*/ 1 h 84"/>
                <a:gd name="T76" fmla="*/ 44 w 84"/>
                <a:gd name="T77" fmla="*/ 0 h 84"/>
                <a:gd name="T78" fmla="*/ 43 w 84"/>
                <a:gd name="T79" fmla="*/ 1 h 84"/>
                <a:gd name="T80" fmla="*/ 44 w 84"/>
                <a:gd name="T81" fmla="*/ 1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84" h="84">
                  <a:moveTo>
                    <a:pt x="29" y="30"/>
                  </a:moveTo>
                  <a:cubicBezTo>
                    <a:pt x="24" y="30"/>
                    <a:pt x="24" y="30"/>
                    <a:pt x="24" y="30"/>
                  </a:cubicBezTo>
                  <a:cubicBezTo>
                    <a:pt x="11" y="43"/>
                    <a:pt x="11" y="43"/>
                    <a:pt x="11" y="43"/>
                  </a:cubicBezTo>
                  <a:cubicBezTo>
                    <a:pt x="19" y="49"/>
                    <a:pt x="19" y="49"/>
                    <a:pt x="19" y="49"/>
                  </a:cubicBezTo>
                  <a:cubicBezTo>
                    <a:pt x="51" y="17"/>
                    <a:pt x="51" y="17"/>
                    <a:pt x="51" y="17"/>
                  </a:cubicBezTo>
                  <a:cubicBezTo>
                    <a:pt x="47" y="8"/>
                    <a:pt x="47" y="8"/>
                    <a:pt x="47" y="8"/>
                  </a:cubicBezTo>
                  <a:cubicBezTo>
                    <a:pt x="36" y="18"/>
                    <a:pt x="36" y="18"/>
                    <a:pt x="36" y="18"/>
                  </a:cubicBezTo>
                  <a:cubicBezTo>
                    <a:pt x="32" y="27"/>
                    <a:pt x="32" y="27"/>
                    <a:pt x="32" y="27"/>
                  </a:cubicBezTo>
                  <a:cubicBezTo>
                    <a:pt x="31" y="29"/>
                    <a:pt x="30" y="30"/>
                    <a:pt x="29" y="30"/>
                  </a:cubicBezTo>
                  <a:close/>
                  <a:moveTo>
                    <a:pt x="13" y="31"/>
                  </a:moveTo>
                  <a:cubicBezTo>
                    <a:pt x="6" y="38"/>
                    <a:pt x="6" y="38"/>
                    <a:pt x="6" y="38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13" y="31"/>
                    <a:pt x="13" y="31"/>
                    <a:pt x="13" y="31"/>
                  </a:cubicBezTo>
                  <a:close/>
                  <a:moveTo>
                    <a:pt x="23" y="55"/>
                  </a:moveTo>
                  <a:cubicBezTo>
                    <a:pt x="54" y="24"/>
                    <a:pt x="54" y="24"/>
                    <a:pt x="54" y="24"/>
                  </a:cubicBezTo>
                  <a:cubicBezTo>
                    <a:pt x="55" y="27"/>
                    <a:pt x="55" y="27"/>
                    <a:pt x="55" y="27"/>
                  </a:cubicBezTo>
                  <a:cubicBezTo>
                    <a:pt x="56" y="29"/>
                    <a:pt x="57" y="30"/>
                    <a:pt x="59" y="30"/>
                  </a:cubicBezTo>
                  <a:cubicBezTo>
                    <a:pt x="62" y="30"/>
                    <a:pt x="62" y="30"/>
                    <a:pt x="62" y="30"/>
                  </a:cubicBezTo>
                  <a:cubicBezTo>
                    <a:pt x="19" y="74"/>
                    <a:pt x="19" y="74"/>
                    <a:pt x="19" y="74"/>
                  </a:cubicBezTo>
                  <a:cubicBezTo>
                    <a:pt x="23" y="56"/>
                    <a:pt x="23" y="56"/>
                    <a:pt x="23" y="56"/>
                  </a:cubicBezTo>
                  <a:cubicBezTo>
                    <a:pt x="23" y="55"/>
                    <a:pt x="23" y="55"/>
                    <a:pt x="23" y="55"/>
                  </a:cubicBezTo>
                  <a:close/>
                  <a:moveTo>
                    <a:pt x="21" y="81"/>
                  </a:moveTo>
                  <a:cubicBezTo>
                    <a:pt x="71" y="31"/>
                    <a:pt x="71" y="31"/>
                    <a:pt x="71" y="31"/>
                  </a:cubicBezTo>
                  <a:cubicBezTo>
                    <a:pt x="84" y="32"/>
                    <a:pt x="84" y="32"/>
                    <a:pt x="84" y="32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6" y="69"/>
                    <a:pt x="46" y="69"/>
                    <a:pt x="46" y="69"/>
                  </a:cubicBezTo>
                  <a:cubicBezTo>
                    <a:pt x="44" y="68"/>
                    <a:pt x="43" y="69"/>
                    <a:pt x="41" y="69"/>
                  </a:cubicBezTo>
                  <a:cubicBezTo>
                    <a:pt x="21" y="81"/>
                    <a:pt x="21" y="81"/>
                    <a:pt x="21" y="81"/>
                  </a:cubicBezTo>
                  <a:close/>
                  <a:moveTo>
                    <a:pt x="53" y="74"/>
                  </a:moveTo>
                  <a:cubicBezTo>
                    <a:pt x="62" y="79"/>
                    <a:pt x="62" y="79"/>
                    <a:pt x="62" y="79"/>
                  </a:cubicBezTo>
                  <a:cubicBezTo>
                    <a:pt x="68" y="73"/>
                    <a:pt x="68" y="73"/>
                    <a:pt x="68" y="73"/>
                  </a:cubicBezTo>
                  <a:cubicBezTo>
                    <a:pt x="66" y="61"/>
                    <a:pt x="66" y="61"/>
                    <a:pt x="66" y="61"/>
                  </a:cubicBezTo>
                  <a:cubicBezTo>
                    <a:pt x="53" y="74"/>
                    <a:pt x="53" y="74"/>
                    <a:pt x="53" y="74"/>
                  </a:cubicBezTo>
                  <a:close/>
                  <a:moveTo>
                    <a:pt x="68" y="83"/>
                  </a:moveTo>
                  <a:cubicBezTo>
                    <a:pt x="71" y="84"/>
                    <a:pt x="71" y="84"/>
                    <a:pt x="71" y="84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68" y="83"/>
                    <a:pt x="68" y="83"/>
                    <a:pt x="68" y="83"/>
                  </a:cubicBezTo>
                  <a:close/>
                  <a:moveTo>
                    <a:pt x="44" y="1"/>
                  </a:moveTo>
                  <a:cubicBezTo>
                    <a:pt x="44" y="0"/>
                    <a:pt x="44" y="0"/>
                    <a:pt x="44" y="0"/>
                  </a:cubicBezTo>
                  <a:cubicBezTo>
                    <a:pt x="43" y="1"/>
                    <a:pt x="43" y="1"/>
                    <a:pt x="43" y="1"/>
                  </a:cubicBezTo>
                  <a:lnTo>
                    <a:pt x="44" y="1"/>
                  </a:lnTo>
                  <a:close/>
                </a:path>
              </a:pathLst>
            </a:custGeom>
            <a:solidFill>
              <a:srgbClr val="F7EC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5" name="Freeform 27"/>
            <p:cNvSpPr>
              <a:spLocks noEditPoints="1"/>
            </p:cNvSpPr>
            <p:nvPr/>
          </p:nvSpPr>
          <p:spPr bwMode="auto">
            <a:xfrm>
              <a:off x="3611" y="19"/>
              <a:ext cx="797" cy="850"/>
            </a:xfrm>
            <a:custGeom>
              <a:avLst/>
              <a:gdLst>
                <a:gd name="T0" fmla="*/ 262 w 335"/>
                <a:gd name="T1" fmla="*/ 323 h 357"/>
                <a:gd name="T2" fmla="*/ 205 w 335"/>
                <a:gd name="T3" fmla="*/ 307 h 357"/>
                <a:gd name="T4" fmla="*/ 77 w 335"/>
                <a:gd name="T5" fmla="*/ 311 h 357"/>
                <a:gd name="T6" fmla="*/ 73 w 335"/>
                <a:gd name="T7" fmla="*/ 349 h 357"/>
                <a:gd name="T8" fmla="*/ 270 w 335"/>
                <a:gd name="T9" fmla="*/ 4 h 357"/>
                <a:gd name="T10" fmla="*/ 328 w 335"/>
                <a:gd name="T11" fmla="*/ 32 h 357"/>
                <a:gd name="T12" fmla="*/ 333 w 335"/>
                <a:gd name="T13" fmla="*/ 140 h 357"/>
                <a:gd name="T14" fmla="*/ 268 w 335"/>
                <a:gd name="T15" fmla="*/ 191 h 357"/>
                <a:gd name="T16" fmla="*/ 209 w 335"/>
                <a:gd name="T17" fmla="*/ 242 h 357"/>
                <a:gd name="T18" fmla="*/ 263 w 335"/>
                <a:gd name="T19" fmla="*/ 306 h 357"/>
                <a:gd name="T20" fmla="*/ 266 w 335"/>
                <a:gd name="T21" fmla="*/ 357 h 357"/>
                <a:gd name="T22" fmla="*/ 65 w 335"/>
                <a:gd name="T23" fmla="*/ 323 h 357"/>
                <a:gd name="T24" fmla="*/ 72 w 335"/>
                <a:gd name="T25" fmla="*/ 306 h 357"/>
                <a:gd name="T26" fmla="*/ 129 w 335"/>
                <a:gd name="T27" fmla="*/ 299 h 357"/>
                <a:gd name="T28" fmla="*/ 122 w 335"/>
                <a:gd name="T29" fmla="*/ 232 h 357"/>
                <a:gd name="T30" fmla="*/ 10 w 335"/>
                <a:gd name="T31" fmla="*/ 149 h 357"/>
                <a:gd name="T32" fmla="*/ 0 w 335"/>
                <a:gd name="T33" fmla="*/ 49 h 357"/>
                <a:gd name="T34" fmla="*/ 7 w 335"/>
                <a:gd name="T35" fmla="*/ 32 h 357"/>
                <a:gd name="T36" fmla="*/ 65 w 335"/>
                <a:gd name="T37" fmla="*/ 25 h 357"/>
                <a:gd name="T38" fmla="*/ 270 w 335"/>
                <a:gd name="T39" fmla="*/ 33 h 357"/>
                <a:gd name="T40" fmla="*/ 326 w 335"/>
                <a:gd name="T41" fmla="*/ 137 h 357"/>
                <a:gd name="T42" fmla="*/ 323 w 335"/>
                <a:gd name="T43" fmla="*/ 38 h 357"/>
                <a:gd name="T44" fmla="*/ 65 w 335"/>
                <a:gd name="T45" fmla="*/ 179 h 357"/>
                <a:gd name="T46" fmla="*/ 12 w 335"/>
                <a:gd name="T47" fmla="*/ 38 h 357"/>
                <a:gd name="T48" fmla="*/ 8 w 335"/>
                <a:gd name="T49" fmla="*/ 129 h 357"/>
                <a:gd name="T50" fmla="*/ 65 w 335"/>
                <a:gd name="T51" fmla="*/ 179 h 357"/>
                <a:gd name="T52" fmla="*/ 73 w 335"/>
                <a:gd name="T53" fmla="*/ 29 h 357"/>
                <a:gd name="T54" fmla="*/ 134 w 335"/>
                <a:gd name="T55" fmla="*/ 235 h 357"/>
                <a:gd name="T56" fmla="*/ 201 w 335"/>
                <a:gd name="T57" fmla="*/ 299 h 357"/>
                <a:gd name="T58" fmla="*/ 211 w 335"/>
                <a:gd name="T59" fmla="*/ 223 h 357"/>
                <a:gd name="T60" fmla="*/ 262 w 335"/>
                <a:gd name="T61" fmla="*/ 8 h 357"/>
                <a:gd name="T62" fmla="*/ 111 w 335"/>
                <a:gd name="T63" fmla="*/ 98 h 357"/>
                <a:gd name="T64" fmla="*/ 131 w 335"/>
                <a:gd name="T65" fmla="*/ 160 h 357"/>
                <a:gd name="T66" fmla="*/ 199 w 335"/>
                <a:gd name="T67" fmla="*/ 162 h 357"/>
                <a:gd name="T68" fmla="*/ 205 w 335"/>
                <a:gd name="T69" fmla="*/ 157 h 357"/>
                <a:gd name="T70" fmla="*/ 224 w 335"/>
                <a:gd name="T71" fmla="*/ 98 h 357"/>
                <a:gd name="T72" fmla="*/ 186 w 335"/>
                <a:gd name="T73" fmla="*/ 88 h 357"/>
                <a:gd name="T74" fmla="*/ 169 w 335"/>
                <a:gd name="T75" fmla="*/ 53 h 357"/>
                <a:gd name="T76" fmla="*/ 114 w 335"/>
                <a:gd name="T77" fmla="*/ 91 h 357"/>
                <a:gd name="T78" fmla="*/ 145 w 335"/>
                <a:gd name="T79" fmla="*/ 118 h 357"/>
                <a:gd name="T80" fmla="*/ 140 w 335"/>
                <a:gd name="T81" fmla="*/ 150 h 357"/>
                <a:gd name="T82" fmla="*/ 195 w 335"/>
                <a:gd name="T83" fmla="*/ 150 h 357"/>
                <a:gd name="T84" fmla="*/ 212 w 335"/>
                <a:gd name="T85" fmla="*/ 98 h 357"/>
                <a:gd name="T86" fmla="*/ 168 w 335"/>
                <a:gd name="T87" fmla="*/ 66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35" h="357">
                  <a:moveTo>
                    <a:pt x="73" y="349"/>
                  </a:moveTo>
                  <a:cubicBezTo>
                    <a:pt x="262" y="349"/>
                    <a:pt x="262" y="349"/>
                    <a:pt x="262" y="349"/>
                  </a:cubicBezTo>
                  <a:cubicBezTo>
                    <a:pt x="262" y="323"/>
                    <a:pt x="262" y="323"/>
                    <a:pt x="262" y="323"/>
                  </a:cubicBezTo>
                  <a:cubicBezTo>
                    <a:pt x="262" y="318"/>
                    <a:pt x="261" y="314"/>
                    <a:pt x="258" y="311"/>
                  </a:cubicBezTo>
                  <a:cubicBezTo>
                    <a:pt x="255" y="308"/>
                    <a:pt x="251" y="307"/>
                    <a:pt x="246" y="307"/>
                  </a:cubicBezTo>
                  <a:cubicBezTo>
                    <a:pt x="205" y="307"/>
                    <a:pt x="205" y="307"/>
                    <a:pt x="205" y="307"/>
                  </a:cubicBezTo>
                  <a:cubicBezTo>
                    <a:pt x="133" y="307"/>
                    <a:pt x="133" y="307"/>
                    <a:pt x="133" y="307"/>
                  </a:cubicBezTo>
                  <a:cubicBezTo>
                    <a:pt x="89" y="307"/>
                    <a:pt x="89" y="307"/>
                    <a:pt x="89" y="307"/>
                  </a:cubicBezTo>
                  <a:cubicBezTo>
                    <a:pt x="84" y="307"/>
                    <a:pt x="80" y="308"/>
                    <a:pt x="77" y="311"/>
                  </a:cubicBezTo>
                  <a:cubicBezTo>
                    <a:pt x="77" y="311"/>
                    <a:pt x="77" y="311"/>
                    <a:pt x="77" y="311"/>
                  </a:cubicBezTo>
                  <a:cubicBezTo>
                    <a:pt x="75" y="314"/>
                    <a:pt x="73" y="318"/>
                    <a:pt x="73" y="323"/>
                  </a:cubicBezTo>
                  <a:cubicBezTo>
                    <a:pt x="73" y="349"/>
                    <a:pt x="73" y="349"/>
                    <a:pt x="73" y="349"/>
                  </a:cubicBezTo>
                  <a:close/>
                  <a:moveTo>
                    <a:pt x="69" y="0"/>
                  </a:moveTo>
                  <a:cubicBezTo>
                    <a:pt x="266" y="0"/>
                    <a:pt x="266" y="0"/>
                    <a:pt x="266" y="0"/>
                  </a:cubicBezTo>
                  <a:cubicBezTo>
                    <a:pt x="269" y="0"/>
                    <a:pt x="270" y="2"/>
                    <a:pt x="270" y="4"/>
                  </a:cubicBezTo>
                  <a:cubicBezTo>
                    <a:pt x="270" y="25"/>
                    <a:pt x="270" y="25"/>
                    <a:pt x="270" y="25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8" y="25"/>
                    <a:pt x="324" y="28"/>
                    <a:pt x="328" y="32"/>
                  </a:cubicBezTo>
                  <a:cubicBezTo>
                    <a:pt x="333" y="37"/>
                    <a:pt x="335" y="43"/>
                    <a:pt x="335" y="49"/>
                  </a:cubicBezTo>
                  <a:cubicBezTo>
                    <a:pt x="335" y="129"/>
                    <a:pt x="335" y="129"/>
                    <a:pt x="335" y="129"/>
                  </a:cubicBezTo>
                  <a:cubicBezTo>
                    <a:pt x="335" y="133"/>
                    <a:pt x="335" y="137"/>
                    <a:pt x="333" y="140"/>
                  </a:cubicBezTo>
                  <a:cubicBezTo>
                    <a:pt x="331" y="144"/>
                    <a:pt x="329" y="146"/>
                    <a:pt x="326" y="149"/>
                  </a:cubicBezTo>
                  <a:cubicBezTo>
                    <a:pt x="269" y="190"/>
                    <a:pt x="269" y="190"/>
                    <a:pt x="269" y="190"/>
                  </a:cubicBezTo>
                  <a:cubicBezTo>
                    <a:pt x="269" y="190"/>
                    <a:pt x="269" y="191"/>
                    <a:pt x="268" y="191"/>
                  </a:cubicBezTo>
                  <a:cubicBezTo>
                    <a:pt x="216" y="229"/>
                    <a:pt x="216" y="229"/>
                    <a:pt x="216" y="229"/>
                  </a:cubicBezTo>
                  <a:cubicBezTo>
                    <a:pt x="214" y="231"/>
                    <a:pt x="212" y="233"/>
                    <a:pt x="211" y="235"/>
                  </a:cubicBezTo>
                  <a:cubicBezTo>
                    <a:pt x="210" y="237"/>
                    <a:pt x="209" y="239"/>
                    <a:pt x="209" y="242"/>
                  </a:cubicBezTo>
                  <a:cubicBezTo>
                    <a:pt x="209" y="299"/>
                    <a:pt x="209" y="299"/>
                    <a:pt x="209" y="299"/>
                  </a:cubicBezTo>
                  <a:cubicBezTo>
                    <a:pt x="246" y="299"/>
                    <a:pt x="246" y="299"/>
                    <a:pt x="246" y="299"/>
                  </a:cubicBezTo>
                  <a:cubicBezTo>
                    <a:pt x="253" y="299"/>
                    <a:pt x="259" y="301"/>
                    <a:pt x="263" y="306"/>
                  </a:cubicBezTo>
                  <a:cubicBezTo>
                    <a:pt x="268" y="310"/>
                    <a:pt x="270" y="316"/>
                    <a:pt x="270" y="323"/>
                  </a:cubicBezTo>
                  <a:cubicBezTo>
                    <a:pt x="270" y="353"/>
                    <a:pt x="270" y="353"/>
                    <a:pt x="270" y="353"/>
                  </a:cubicBezTo>
                  <a:cubicBezTo>
                    <a:pt x="270" y="355"/>
                    <a:pt x="269" y="357"/>
                    <a:pt x="266" y="357"/>
                  </a:cubicBezTo>
                  <a:cubicBezTo>
                    <a:pt x="69" y="357"/>
                    <a:pt x="69" y="357"/>
                    <a:pt x="69" y="357"/>
                  </a:cubicBezTo>
                  <a:cubicBezTo>
                    <a:pt x="67" y="357"/>
                    <a:pt x="65" y="355"/>
                    <a:pt x="65" y="353"/>
                  </a:cubicBezTo>
                  <a:cubicBezTo>
                    <a:pt x="65" y="323"/>
                    <a:pt x="65" y="323"/>
                    <a:pt x="65" y="323"/>
                  </a:cubicBezTo>
                  <a:cubicBezTo>
                    <a:pt x="65" y="316"/>
                    <a:pt x="67" y="310"/>
                    <a:pt x="72" y="306"/>
                  </a:cubicBezTo>
                  <a:cubicBezTo>
                    <a:pt x="72" y="306"/>
                    <a:pt x="72" y="306"/>
                    <a:pt x="72" y="306"/>
                  </a:cubicBezTo>
                  <a:cubicBezTo>
                    <a:pt x="72" y="306"/>
                    <a:pt x="72" y="306"/>
                    <a:pt x="72" y="306"/>
                  </a:cubicBezTo>
                  <a:cubicBezTo>
                    <a:pt x="72" y="306"/>
                    <a:pt x="72" y="306"/>
                    <a:pt x="72" y="306"/>
                  </a:cubicBezTo>
                  <a:cubicBezTo>
                    <a:pt x="76" y="301"/>
                    <a:pt x="82" y="299"/>
                    <a:pt x="89" y="299"/>
                  </a:cubicBezTo>
                  <a:cubicBezTo>
                    <a:pt x="129" y="299"/>
                    <a:pt x="129" y="299"/>
                    <a:pt x="129" y="299"/>
                  </a:cubicBezTo>
                  <a:cubicBezTo>
                    <a:pt x="129" y="245"/>
                    <a:pt x="129" y="245"/>
                    <a:pt x="129" y="245"/>
                  </a:cubicBezTo>
                  <a:cubicBezTo>
                    <a:pt x="129" y="243"/>
                    <a:pt x="128" y="240"/>
                    <a:pt x="127" y="238"/>
                  </a:cubicBezTo>
                  <a:cubicBezTo>
                    <a:pt x="126" y="236"/>
                    <a:pt x="125" y="234"/>
                    <a:pt x="122" y="232"/>
                  </a:cubicBezTo>
                  <a:cubicBezTo>
                    <a:pt x="67" y="191"/>
                    <a:pt x="67" y="191"/>
                    <a:pt x="67" y="191"/>
                  </a:cubicBezTo>
                  <a:cubicBezTo>
                    <a:pt x="66" y="190"/>
                    <a:pt x="66" y="190"/>
                    <a:pt x="66" y="190"/>
                  </a:cubicBezTo>
                  <a:cubicBezTo>
                    <a:pt x="10" y="149"/>
                    <a:pt x="10" y="149"/>
                    <a:pt x="10" y="149"/>
                  </a:cubicBezTo>
                  <a:cubicBezTo>
                    <a:pt x="6" y="146"/>
                    <a:pt x="4" y="144"/>
                    <a:pt x="2" y="140"/>
                  </a:cubicBezTo>
                  <a:cubicBezTo>
                    <a:pt x="1" y="137"/>
                    <a:pt x="0" y="133"/>
                    <a:pt x="0" y="129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3"/>
                    <a:pt x="2" y="37"/>
                    <a:pt x="7" y="32"/>
                  </a:cubicBezTo>
                  <a:cubicBezTo>
                    <a:pt x="7" y="32"/>
                    <a:pt x="7" y="32"/>
                    <a:pt x="7" y="32"/>
                  </a:cubicBezTo>
                  <a:cubicBezTo>
                    <a:pt x="7" y="32"/>
                    <a:pt x="7" y="32"/>
                    <a:pt x="7" y="32"/>
                  </a:cubicBezTo>
                  <a:cubicBezTo>
                    <a:pt x="7" y="32"/>
                    <a:pt x="7" y="32"/>
                    <a:pt x="7" y="32"/>
                  </a:cubicBezTo>
                  <a:cubicBezTo>
                    <a:pt x="11" y="28"/>
                    <a:pt x="17" y="25"/>
                    <a:pt x="24" y="25"/>
                  </a:cubicBezTo>
                  <a:cubicBezTo>
                    <a:pt x="65" y="25"/>
                    <a:pt x="65" y="25"/>
                    <a:pt x="65" y="25"/>
                  </a:cubicBezTo>
                  <a:cubicBezTo>
                    <a:pt x="65" y="4"/>
                    <a:pt x="65" y="4"/>
                    <a:pt x="65" y="4"/>
                  </a:cubicBezTo>
                  <a:cubicBezTo>
                    <a:pt x="65" y="2"/>
                    <a:pt x="67" y="0"/>
                    <a:pt x="69" y="0"/>
                  </a:cubicBezTo>
                  <a:close/>
                  <a:moveTo>
                    <a:pt x="270" y="33"/>
                  </a:moveTo>
                  <a:cubicBezTo>
                    <a:pt x="270" y="179"/>
                    <a:pt x="270" y="179"/>
                    <a:pt x="270" y="179"/>
                  </a:cubicBezTo>
                  <a:cubicBezTo>
                    <a:pt x="321" y="142"/>
                    <a:pt x="321" y="142"/>
                    <a:pt x="321" y="142"/>
                  </a:cubicBezTo>
                  <a:cubicBezTo>
                    <a:pt x="323" y="141"/>
                    <a:pt x="325" y="139"/>
                    <a:pt x="326" y="137"/>
                  </a:cubicBezTo>
                  <a:cubicBezTo>
                    <a:pt x="327" y="135"/>
                    <a:pt x="327" y="132"/>
                    <a:pt x="327" y="129"/>
                  </a:cubicBezTo>
                  <a:cubicBezTo>
                    <a:pt x="327" y="49"/>
                    <a:pt x="327" y="49"/>
                    <a:pt x="327" y="49"/>
                  </a:cubicBezTo>
                  <a:cubicBezTo>
                    <a:pt x="327" y="45"/>
                    <a:pt x="326" y="41"/>
                    <a:pt x="323" y="38"/>
                  </a:cubicBezTo>
                  <a:cubicBezTo>
                    <a:pt x="320" y="35"/>
                    <a:pt x="316" y="33"/>
                    <a:pt x="311" y="33"/>
                  </a:cubicBezTo>
                  <a:cubicBezTo>
                    <a:pt x="270" y="33"/>
                    <a:pt x="270" y="33"/>
                    <a:pt x="270" y="33"/>
                  </a:cubicBezTo>
                  <a:close/>
                  <a:moveTo>
                    <a:pt x="65" y="179"/>
                  </a:moveTo>
                  <a:cubicBezTo>
                    <a:pt x="65" y="33"/>
                    <a:pt x="65" y="33"/>
                    <a:pt x="65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19" y="33"/>
                    <a:pt x="15" y="35"/>
                    <a:pt x="12" y="38"/>
                  </a:cubicBezTo>
                  <a:cubicBezTo>
                    <a:pt x="12" y="38"/>
                    <a:pt x="12" y="38"/>
                    <a:pt x="12" y="38"/>
                  </a:cubicBezTo>
                  <a:cubicBezTo>
                    <a:pt x="9" y="41"/>
                    <a:pt x="8" y="45"/>
                    <a:pt x="8" y="49"/>
                  </a:cubicBezTo>
                  <a:cubicBezTo>
                    <a:pt x="8" y="129"/>
                    <a:pt x="8" y="129"/>
                    <a:pt x="8" y="129"/>
                  </a:cubicBezTo>
                  <a:cubicBezTo>
                    <a:pt x="8" y="132"/>
                    <a:pt x="8" y="135"/>
                    <a:pt x="9" y="137"/>
                  </a:cubicBezTo>
                  <a:cubicBezTo>
                    <a:pt x="10" y="139"/>
                    <a:pt x="12" y="141"/>
                    <a:pt x="14" y="142"/>
                  </a:cubicBezTo>
                  <a:cubicBezTo>
                    <a:pt x="65" y="179"/>
                    <a:pt x="65" y="179"/>
                    <a:pt x="65" y="179"/>
                  </a:cubicBezTo>
                  <a:close/>
                  <a:moveTo>
                    <a:pt x="262" y="8"/>
                  </a:moveTo>
                  <a:cubicBezTo>
                    <a:pt x="73" y="8"/>
                    <a:pt x="73" y="8"/>
                    <a:pt x="73" y="8"/>
                  </a:cubicBezTo>
                  <a:cubicBezTo>
                    <a:pt x="73" y="29"/>
                    <a:pt x="73" y="29"/>
                    <a:pt x="73" y="29"/>
                  </a:cubicBezTo>
                  <a:cubicBezTo>
                    <a:pt x="73" y="185"/>
                    <a:pt x="73" y="185"/>
                    <a:pt x="73" y="185"/>
                  </a:cubicBezTo>
                  <a:cubicBezTo>
                    <a:pt x="127" y="226"/>
                    <a:pt x="127" y="226"/>
                    <a:pt x="127" y="226"/>
                  </a:cubicBezTo>
                  <a:cubicBezTo>
                    <a:pt x="130" y="228"/>
                    <a:pt x="133" y="231"/>
                    <a:pt x="134" y="235"/>
                  </a:cubicBezTo>
                  <a:cubicBezTo>
                    <a:pt x="136" y="238"/>
                    <a:pt x="137" y="241"/>
                    <a:pt x="137" y="245"/>
                  </a:cubicBezTo>
                  <a:cubicBezTo>
                    <a:pt x="137" y="299"/>
                    <a:pt x="137" y="299"/>
                    <a:pt x="137" y="299"/>
                  </a:cubicBezTo>
                  <a:cubicBezTo>
                    <a:pt x="201" y="299"/>
                    <a:pt x="201" y="299"/>
                    <a:pt x="201" y="299"/>
                  </a:cubicBezTo>
                  <a:cubicBezTo>
                    <a:pt x="201" y="242"/>
                    <a:pt x="201" y="242"/>
                    <a:pt x="201" y="242"/>
                  </a:cubicBezTo>
                  <a:cubicBezTo>
                    <a:pt x="201" y="238"/>
                    <a:pt x="202" y="234"/>
                    <a:pt x="204" y="231"/>
                  </a:cubicBezTo>
                  <a:cubicBezTo>
                    <a:pt x="206" y="228"/>
                    <a:pt x="208" y="225"/>
                    <a:pt x="211" y="223"/>
                  </a:cubicBezTo>
                  <a:cubicBezTo>
                    <a:pt x="262" y="185"/>
                    <a:pt x="262" y="185"/>
                    <a:pt x="262" y="185"/>
                  </a:cubicBezTo>
                  <a:cubicBezTo>
                    <a:pt x="262" y="29"/>
                    <a:pt x="262" y="29"/>
                    <a:pt x="262" y="29"/>
                  </a:cubicBezTo>
                  <a:cubicBezTo>
                    <a:pt x="262" y="8"/>
                    <a:pt x="262" y="8"/>
                    <a:pt x="262" y="8"/>
                  </a:cubicBezTo>
                  <a:close/>
                  <a:moveTo>
                    <a:pt x="114" y="91"/>
                  </a:moveTo>
                  <a:cubicBezTo>
                    <a:pt x="113" y="91"/>
                    <a:pt x="112" y="92"/>
                    <a:pt x="111" y="93"/>
                  </a:cubicBezTo>
                  <a:cubicBezTo>
                    <a:pt x="110" y="94"/>
                    <a:pt x="110" y="97"/>
                    <a:pt x="111" y="98"/>
                  </a:cubicBezTo>
                  <a:cubicBezTo>
                    <a:pt x="138" y="122"/>
                    <a:pt x="138" y="122"/>
                    <a:pt x="138" y="122"/>
                  </a:cubicBezTo>
                  <a:cubicBezTo>
                    <a:pt x="131" y="157"/>
                    <a:pt x="131" y="157"/>
                    <a:pt x="131" y="157"/>
                  </a:cubicBezTo>
                  <a:cubicBezTo>
                    <a:pt x="130" y="158"/>
                    <a:pt x="130" y="159"/>
                    <a:pt x="131" y="160"/>
                  </a:cubicBezTo>
                  <a:cubicBezTo>
                    <a:pt x="132" y="162"/>
                    <a:pt x="135" y="163"/>
                    <a:pt x="136" y="162"/>
                  </a:cubicBezTo>
                  <a:cubicBezTo>
                    <a:pt x="168" y="143"/>
                    <a:pt x="168" y="143"/>
                    <a:pt x="168" y="143"/>
                  </a:cubicBezTo>
                  <a:cubicBezTo>
                    <a:pt x="199" y="162"/>
                    <a:pt x="199" y="162"/>
                    <a:pt x="199" y="162"/>
                  </a:cubicBezTo>
                  <a:cubicBezTo>
                    <a:pt x="199" y="162"/>
                    <a:pt x="199" y="162"/>
                    <a:pt x="199" y="162"/>
                  </a:cubicBezTo>
                  <a:cubicBezTo>
                    <a:pt x="199" y="162"/>
                    <a:pt x="200" y="162"/>
                    <a:pt x="201" y="162"/>
                  </a:cubicBezTo>
                  <a:cubicBezTo>
                    <a:pt x="204" y="162"/>
                    <a:pt x="205" y="160"/>
                    <a:pt x="205" y="157"/>
                  </a:cubicBezTo>
                  <a:cubicBezTo>
                    <a:pt x="197" y="122"/>
                    <a:pt x="197" y="122"/>
                    <a:pt x="197" y="122"/>
                  </a:cubicBezTo>
                  <a:cubicBezTo>
                    <a:pt x="224" y="98"/>
                    <a:pt x="224" y="98"/>
                    <a:pt x="224" y="98"/>
                  </a:cubicBezTo>
                  <a:cubicBezTo>
                    <a:pt x="224" y="98"/>
                    <a:pt x="224" y="98"/>
                    <a:pt x="224" y="98"/>
                  </a:cubicBezTo>
                  <a:cubicBezTo>
                    <a:pt x="224" y="98"/>
                    <a:pt x="225" y="97"/>
                    <a:pt x="225" y="96"/>
                  </a:cubicBezTo>
                  <a:cubicBezTo>
                    <a:pt x="225" y="94"/>
                    <a:pt x="224" y="92"/>
                    <a:pt x="221" y="91"/>
                  </a:cubicBezTo>
                  <a:cubicBezTo>
                    <a:pt x="186" y="88"/>
                    <a:pt x="186" y="88"/>
                    <a:pt x="186" y="88"/>
                  </a:cubicBezTo>
                  <a:cubicBezTo>
                    <a:pt x="171" y="55"/>
                    <a:pt x="171" y="55"/>
                    <a:pt x="171" y="55"/>
                  </a:cubicBezTo>
                  <a:cubicBezTo>
                    <a:pt x="171" y="55"/>
                    <a:pt x="171" y="55"/>
                    <a:pt x="171" y="55"/>
                  </a:cubicBezTo>
                  <a:cubicBezTo>
                    <a:pt x="171" y="54"/>
                    <a:pt x="170" y="53"/>
                    <a:pt x="169" y="53"/>
                  </a:cubicBezTo>
                  <a:cubicBezTo>
                    <a:pt x="167" y="52"/>
                    <a:pt x="165" y="53"/>
                    <a:pt x="164" y="55"/>
                  </a:cubicBezTo>
                  <a:cubicBezTo>
                    <a:pt x="150" y="88"/>
                    <a:pt x="150" y="88"/>
                    <a:pt x="150" y="88"/>
                  </a:cubicBezTo>
                  <a:cubicBezTo>
                    <a:pt x="114" y="91"/>
                    <a:pt x="114" y="91"/>
                    <a:pt x="114" y="91"/>
                  </a:cubicBezTo>
                  <a:close/>
                  <a:moveTo>
                    <a:pt x="153" y="96"/>
                  </a:moveTo>
                  <a:cubicBezTo>
                    <a:pt x="124" y="98"/>
                    <a:pt x="124" y="98"/>
                    <a:pt x="124" y="98"/>
                  </a:cubicBezTo>
                  <a:cubicBezTo>
                    <a:pt x="145" y="118"/>
                    <a:pt x="145" y="118"/>
                    <a:pt x="145" y="118"/>
                  </a:cubicBezTo>
                  <a:cubicBezTo>
                    <a:pt x="145" y="118"/>
                    <a:pt x="145" y="118"/>
                    <a:pt x="145" y="118"/>
                  </a:cubicBezTo>
                  <a:cubicBezTo>
                    <a:pt x="147" y="119"/>
                    <a:pt x="147" y="120"/>
                    <a:pt x="147" y="122"/>
                  </a:cubicBezTo>
                  <a:cubicBezTo>
                    <a:pt x="140" y="150"/>
                    <a:pt x="140" y="150"/>
                    <a:pt x="140" y="150"/>
                  </a:cubicBezTo>
                  <a:cubicBezTo>
                    <a:pt x="165" y="135"/>
                    <a:pt x="165" y="135"/>
                    <a:pt x="165" y="135"/>
                  </a:cubicBezTo>
                  <a:cubicBezTo>
                    <a:pt x="167" y="135"/>
                    <a:pt x="168" y="134"/>
                    <a:pt x="170" y="135"/>
                  </a:cubicBezTo>
                  <a:cubicBezTo>
                    <a:pt x="195" y="150"/>
                    <a:pt x="195" y="150"/>
                    <a:pt x="195" y="150"/>
                  </a:cubicBezTo>
                  <a:cubicBezTo>
                    <a:pt x="188" y="122"/>
                    <a:pt x="188" y="122"/>
                    <a:pt x="188" y="122"/>
                  </a:cubicBezTo>
                  <a:cubicBezTo>
                    <a:pt x="188" y="120"/>
                    <a:pt x="188" y="119"/>
                    <a:pt x="190" y="118"/>
                  </a:cubicBezTo>
                  <a:cubicBezTo>
                    <a:pt x="212" y="98"/>
                    <a:pt x="212" y="98"/>
                    <a:pt x="212" y="98"/>
                  </a:cubicBezTo>
                  <a:cubicBezTo>
                    <a:pt x="183" y="96"/>
                    <a:pt x="183" y="96"/>
                    <a:pt x="183" y="96"/>
                  </a:cubicBezTo>
                  <a:cubicBezTo>
                    <a:pt x="181" y="96"/>
                    <a:pt x="180" y="95"/>
                    <a:pt x="179" y="93"/>
                  </a:cubicBezTo>
                  <a:cubicBezTo>
                    <a:pt x="168" y="66"/>
                    <a:pt x="168" y="66"/>
                    <a:pt x="168" y="66"/>
                  </a:cubicBezTo>
                  <a:cubicBezTo>
                    <a:pt x="156" y="93"/>
                    <a:pt x="156" y="93"/>
                    <a:pt x="156" y="93"/>
                  </a:cubicBezTo>
                  <a:cubicBezTo>
                    <a:pt x="155" y="95"/>
                    <a:pt x="154" y="96"/>
                    <a:pt x="153" y="96"/>
                  </a:cubicBez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27" name="Group 30"/>
          <p:cNvGrpSpPr>
            <a:grpSpLocks noChangeAspect="1"/>
          </p:cNvGrpSpPr>
          <p:nvPr/>
        </p:nvGrpSpPr>
        <p:grpSpPr bwMode="auto">
          <a:xfrm>
            <a:off x="3741585" y="3049370"/>
            <a:ext cx="538509" cy="558676"/>
            <a:chOff x="3383" y="-273"/>
            <a:chExt cx="721" cy="748"/>
          </a:xfrm>
        </p:grpSpPr>
        <p:sp>
          <p:nvSpPr>
            <p:cNvPr id="129" name="Freeform 31"/>
            <p:cNvSpPr>
              <a:spLocks noEditPoints="1"/>
            </p:cNvSpPr>
            <p:nvPr/>
          </p:nvSpPr>
          <p:spPr bwMode="auto">
            <a:xfrm>
              <a:off x="3787" y="96"/>
              <a:ext cx="300" cy="189"/>
            </a:xfrm>
            <a:custGeom>
              <a:avLst/>
              <a:gdLst>
                <a:gd name="T0" fmla="*/ 104 w 126"/>
                <a:gd name="T1" fmla="*/ 0 h 79"/>
                <a:gd name="T2" fmla="*/ 70 w 126"/>
                <a:gd name="T3" fmla="*/ 40 h 79"/>
                <a:gd name="T4" fmla="*/ 118 w 126"/>
                <a:gd name="T5" fmla="*/ 0 h 79"/>
                <a:gd name="T6" fmla="*/ 68 w 126"/>
                <a:gd name="T7" fmla="*/ 28 h 79"/>
                <a:gd name="T8" fmla="*/ 62 w 126"/>
                <a:gd name="T9" fmla="*/ 20 h 79"/>
                <a:gd name="T10" fmla="*/ 95 w 126"/>
                <a:gd name="T11" fmla="*/ 0 h 79"/>
                <a:gd name="T12" fmla="*/ 56 w 126"/>
                <a:gd name="T13" fmla="*/ 16 h 79"/>
                <a:gd name="T14" fmla="*/ 59 w 126"/>
                <a:gd name="T15" fmla="*/ 0 h 79"/>
                <a:gd name="T16" fmla="*/ 50 w 126"/>
                <a:gd name="T17" fmla="*/ 0 h 79"/>
                <a:gd name="T18" fmla="*/ 0 w 126"/>
                <a:gd name="T19" fmla="*/ 37 h 79"/>
                <a:gd name="T20" fmla="*/ 20 w 126"/>
                <a:gd name="T21" fmla="*/ 30 h 79"/>
                <a:gd name="T22" fmla="*/ 35 w 126"/>
                <a:gd name="T23" fmla="*/ 15 h 79"/>
                <a:gd name="T24" fmla="*/ 27 w 126"/>
                <a:gd name="T25" fmla="*/ 0 h 79"/>
                <a:gd name="T26" fmla="*/ 0 w 126"/>
                <a:gd name="T27" fmla="*/ 14 h 79"/>
                <a:gd name="T28" fmla="*/ 27 w 126"/>
                <a:gd name="T29" fmla="*/ 0 h 79"/>
                <a:gd name="T30" fmla="*/ 0 w 126"/>
                <a:gd name="T31" fmla="*/ 5 h 79"/>
                <a:gd name="T32" fmla="*/ 2 w 126"/>
                <a:gd name="T33" fmla="*/ 2 h 79"/>
                <a:gd name="T34" fmla="*/ 0 w 126"/>
                <a:gd name="T35" fmla="*/ 59 h 79"/>
                <a:gd name="T36" fmla="*/ 21 w 126"/>
                <a:gd name="T37" fmla="*/ 52 h 79"/>
                <a:gd name="T38" fmla="*/ 0 w 126"/>
                <a:gd name="T39" fmla="*/ 59 h 79"/>
                <a:gd name="T40" fmla="*/ 6 w 126"/>
                <a:gd name="T41" fmla="*/ 79 h 79"/>
                <a:gd name="T42" fmla="*/ 32 w 126"/>
                <a:gd name="T43" fmla="*/ 63 h 79"/>
                <a:gd name="T44" fmla="*/ 25 w 126"/>
                <a:gd name="T45" fmla="*/ 57 h 79"/>
                <a:gd name="T46" fmla="*/ 26 w 126"/>
                <a:gd name="T47" fmla="*/ 79 h 79"/>
                <a:gd name="T48" fmla="*/ 44 w 126"/>
                <a:gd name="T49" fmla="*/ 66 h 79"/>
                <a:gd name="T50" fmla="*/ 39 w 126"/>
                <a:gd name="T51" fmla="*/ 79 h 79"/>
                <a:gd name="T52" fmla="*/ 48 w 126"/>
                <a:gd name="T53" fmla="*/ 79 h 79"/>
                <a:gd name="T54" fmla="*/ 126 w 126"/>
                <a:gd name="T55" fmla="*/ 15 h 79"/>
                <a:gd name="T56" fmla="*/ 48 w 126"/>
                <a:gd name="T57" fmla="*/ 79 h 79"/>
                <a:gd name="T58" fmla="*/ 126 w 126"/>
                <a:gd name="T59" fmla="*/ 24 h 79"/>
                <a:gd name="T60" fmla="*/ 84 w 126"/>
                <a:gd name="T61" fmla="*/ 79 h 79"/>
                <a:gd name="T62" fmla="*/ 93 w 126"/>
                <a:gd name="T63" fmla="*/ 79 h 79"/>
                <a:gd name="T64" fmla="*/ 126 w 126"/>
                <a:gd name="T65" fmla="*/ 60 h 79"/>
                <a:gd name="T66" fmla="*/ 93 w 126"/>
                <a:gd name="T67" fmla="*/ 79 h 79"/>
                <a:gd name="T68" fmla="*/ 120 w 126"/>
                <a:gd name="T69" fmla="*/ 79 h 79"/>
                <a:gd name="T70" fmla="*/ 126 w 126"/>
                <a:gd name="T71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26" h="79">
                  <a:moveTo>
                    <a:pt x="118" y="0"/>
                  </a:moveTo>
                  <a:cubicBezTo>
                    <a:pt x="104" y="0"/>
                    <a:pt x="104" y="0"/>
                    <a:pt x="104" y="0"/>
                  </a:cubicBezTo>
                  <a:cubicBezTo>
                    <a:pt x="70" y="35"/>
                    <a:pt x="70" y="35"/>
                    <a:pt x="70" y="35"/>
                  </a:cubicBezTo>
                  <a:cubicBezTo>
                    <a:pt x="70" y="36"/>
                    <a:pt x="70" y="38"/>
                    <a:pt x="70" y="40"/>
                  </a:cubicBezTo>
                  <a:cubicBezTo>
                    <a:pt x="70" y="43"/>
                    <a:pt x="70" y="46"/>
                    <a:pt x="68" y="49"/>
                  </a:cubicBezTo>
                  <a:cubicBezTo>
                    <a:pt x="118" y="0"/>
                    <a:pt x="118" y="0"/>
                    <a:pt x="118" y="0"/>
                  </a:cubicBezTo>
                  <a:close/>
                  <a:moveTo>
                    <a:pt x="95" y="0"/>
                  </a:moveTo>
                  <a:cubicBezTo>
                    <a:pt x="68" y="28"/>
                    <a:pt x="68" y="28"/>
                    <a:pt x="68" y="28"/>
                  </a:cubicBezTo>
                  <a:cubicBezTo>
                    <a:pt x="66" y="25"/>
                    <a:pt x="65" y="23"/>
                    <a:pt x="63" y="21"/>
                  </a:cubicBezTo>
                  <a:cubicBezTo>
                    <a:pt x="62" y="20"/>
                    <a:pt x="62" y="20"/>
                    <a:pt x="62" y="2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95" y="0"/>
                    <a:pt x="95" y="0"/>
                    <a:pt x="95" y="0"/>
                  </a:cubicBezTo>
                  <a:close/>
                  <a:moveTo>
                    <a:pt x="72" y="0"/>
                  </a:moveTo>
                  <a:cubicBezTo>
                    <a:pt x="56" y="16"/>
                    <a:pt x="56" y="16"/>
                    <a:pt x="56" y="16"/>
                  </a:cubicBezTo>
                  <a:cubicBezTo>
                    <a:pt x="53" y="15"/>
                    <a:pt x="50" y="14"/>
                    <a:pt x="46" y="14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72" y="0"/>
                    <a:pt x="72" y="0"/>
                    <a:pt x="72" y="0"/>
                  </a:cubicBezTo>
                  <a:close/>
                  <a:moveTo>
                    <a:pt x="50" y="0"/>
                  </a:moveTo>
                  <a:cubicBezTo>
                    <a:pt x="37" y="0"/>
                    <a:pt x="37" y="0"/>
                    <a:pt x="37" y="0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1" y="27"/>
                    <a:pt x="23" y="24"/>
                    <a:pt x="26" y="21"/>
                  </a:cubicBezTo>
                  <a:cubicBezTo>
                    <a:pt x="28" y="19"/>
                    <a:pt x="31" y="17"/>
                    <a:pt x="35" y="15"/>
                  </a:cubicBezTo>
                  <a:cubicBezTo>
                    <a:pt x="50" y="0"/>
                    <a:pt x="50" y="0"/>
                    <a:pt x="50" y="0"/>
                  </a:cubicBezTo>
                  <a:close/>
                  <a:moveTo>
                    <a:pt x="27" y="0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27" y="0"/>
                    <a:pt x="27" y="0"/>
                    <a:pt x="27" y="0"/>
                  </a:cubicBezTo>
                  <a:close/>
                  <a:moveTo>
                    <a:pt x="4" y="0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1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3" y="1"/>
                    <a:pt x="4" y="0"/>
                  </a:cubicBezTo>
                  <a:close/>
                  <a:moveTo>
                    <a:pt x="0" y="59"/>
                  </a:moveTo>
                  <a:cubicBezTo>
                    <a:pt x="18" y="41"/>
                    <a:pt x="18" y="41"/>
                    <a:pt x="18" y="41"/>
                  </a:cubicBezTo>
                  <a:cubicBezTo>
                    <a:pt x="18" y="45"/>
                    <a:pt x="19" y="48"/>
                    <a:pt x="21" y="52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59"/>
                    <a:pt x="0" y="59"/>
                    <a:pt x="0" y="59"/>
                  </a:cubicBezTo>
                  <a:close/>
                  <a:moveTo>
                    <a:pt x="3" y="79"/>
                  </a:moveTo>
                  <a:cubicBezTo>
                    <a:pt x="4" y="79"/>
                    <a:pt x="5" y="79"/>
                    <a:pt x="6" y="79"/>
                  </a:cubicBezTo>
                  <a:cubicBezTo>
                    <a:pt x="16" y="79"/>
                    <a:pt x="16" y="79"/>
                    <a:pt x="16" y="79"/>
                  </a:cubicBezTo>
                  <a:cubicBezTo>
                    <a:pt x="32" y="63"/>
                    <a:pt x="32" y="63"/>
                    <a:pt x="32" y="63"/>
                  </a:cubicBezTo>
                  <a:cubicBezTo>
                    <a:pt x="30" y="62"/>
                    <a:pt x="28" y="60"/>
                    <a:pt x="26" y="58"/>
                  </a:cubicBezTo>
                  <a:cubicBezTo>
                    <a:pt x="25" y="57"/>
                    <a:pt x="25" y="57"/>
                    <a:pt x="25" y="57"/>
                  </a:cubicBezTo>
                  <a:cubicBezTo>
                    <a:pt x="3" y="79"/>
                    <a:pt x="3" y="79"/>
                    <a:pt x="3" y="79"/>
                  </a:cubicBezTo>
                  <a:close/>
                  <a:moveTo>
                    <a:pt x="26" y="79"/>
                  </a:moveTo>
                  <a:cubicBezTo>
                    <a:pt x="39" y="65"/>
                    <a:pt x="39" y="65"/>
                    <a:pt x="39" y="65"/>
                  </a:cubicBezTo>
                  <a:cubicBezTo>
                    <a:pt x="41" y="66"/>
                    <a:pt x="43" y="66"/>
                    <a:pt x="44" y="66"/>
                  </a:cubicBezTo>
                  <a:cubicBezTo>
                    <a:pt x="48" y="66"/>
                    <a:pt x="51" y="65"/>
                    <a:pt x="54" y="64"/>
                  </a:cubicBezTo>
                  <a:cubicBezTo>
                    <a:pt x="39" y="79"/>
                    <a:pt x="39" y="79"/>
                    <a:pt x="39" y="79"/>
                  </a:cubicBezTo>
                  <a:cubicBezTo>
                    <a:pt x="26" y="79"/>
                    <a:pt x="26" y="79"/>
                    <a:pt x="26" y="79"/>
                  </a:cubicBezTo>
                  <a:close/>
                  <a:moveTo>
                    <a:pt x="48" y="79"/>
                  </a:moveTo>
                  <a:cubicBezTo>
                    <a:pt x="126" y="1"/>
                    <a:pt x="126" y="1"/>
                    <a:pt x="126" y="1"/>
                  </a:cubicBezTo>
                  <a:cubicBezTo>
                    <a:pt x="126" y="15"/>
                    <a:pt x="126" y="15"/>
                    <a:pt x="126" y="15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48" y="79"/>
                    <a:pt x="48" y="79"/>
                    <a:pt x="48" y="79"/>
                  </a:cubicBezTo>
                  <a:close/>
                  <a:moveTo>
                    <a:pt x="71" y="79"/>
                  </a:moveTo>
                  <a:cubicBezTo>
                    <a:pt x="126" y="24"/>
                    <a:pt x="126" y="24"/>
                    <a:pt x="126" y="24"/>
                  </a:cubicBezTo>
                  <a:cubicBezTo>
                    <a:pt x="126" y="37"/>
                    <a:pt x="126" y="37"/>
                    <a:pt x="126" y="37"/>
                  </a:cubicBezTo>
                  <a:cubicBezTo>
                    <a:pt x="84" y="79"/>
                    <a:pt x="84" y="79"/>
                    <a:pt x="84" y="79"/>
                  </a:cubicBezTo>
                  <a:cubicBezTo>
                    <a:pt x="71" y="79"/>
                    <a:pt x="71" y="79"/>
                    <a:pt x="71" y="79"/>
                  </a:cubicBezTo>
                  <a:close/>
                  <a:moveTo>
                    <a:pt x="93" y="79"/>
                  </a:moveTo>
                  <a:cubicBezTo>
                    <a:pt x="126" y="47"/>
                    <a:pt x="126" y="47"/>
                    <a:pt x="126" y="47"/>
                  </a:cubicBezTo>
                  <a:cubicBezTo>
                    <a:pt x="126" y="60"/>
                    <a:pt x="126" y="60"/>
                    <a:pt x="126" y="60"/>
                  </a:cubicBezTo>
                  <a:cubicBezTo>
                    <a:pt x="107" y="79"/>
                    <a:pt x="107" y="79"/>
                    <a:pt x="107" y="79"/>
                  </a:cubicBezTo>
                  <a:cubicBezTo>
                    <a:pt x="93" y="79"/>
                    <a:pt x="93" y="79"/>
                    <a:pt x="93" y="79"/>
                  </a:cubicBezTo>
                  <a:close/>
                  <a:moveTo>
                    <a:pt x="116" y="79"/>
                  </a:moveTo>
                  <a:cubicBezTo>
                    <a:pt x="120" y="79"/>
                    <a:pt x="120" y="79"/>
                    <a:pt x="120" y="79"/>
                  </a:cubicBezTo>
                  <a:cubicBezTo>
                    <a:pt x="126" y="79"/>
                    <a:pt x="126" y="79"/>
                    <a:pt x="126" y="79"/>
                  </a:cubicBezTo>
                  <a:cubicBezTo>
                    <a:pt x="126" y="69"/>
                    <a:pt x="126" y="69"/>
                    <a:pt x="126" y="69"/>
                  </a:cubicBezTo>
                  <a:lnTo>
                    <a:pt x="116" y="79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0" name="Freeform 32"/>
            <p:cNvSpPr>
              <a:spLocks noEditPoints="1"/>
            </p:cNvSpPr>
            <p:nvPr/>
          </p:nvSpPr>
          <p:spPr bwMode="auto">
            <a:xfrm>
              <a:off x="3732" y="-168"/>
              <a:ext cx="205" cy="54"/>
            </a:xfrm>
            <a:custGeom>
              <a:avLst/>
              <a:gdLst>
                <a:gd name="T0" fmla="*/ 0 w 86"/>
                <a:gd name="T1" fmla="*/ 23 h 23"/>
                <a:gd name="T2" fmla="*/ 2 w 86"/>
                <a:gd name="T3" fmla="*/ 23 h 23"/>
                <a:gd name="T4" fmla="*/ 4 w 86"/>
                <a:gd name="T5" fmla="*/ 22 h 23"/>
                <a:gd name="T6" fmla="*/ 0 w 86"/>
                <a:gd name="T7" fmla="*/ 23 h 23"/>
                <a:gd name="T8" fmla="*/ 12 w 86"/>
                <a:gd name="T9" fmla="*/ 23 h 23"/>
                <a:gd name="T10" fmla="*/ 25 w 86"/>
                <a:gd name="T11" fmla="*/ 23 h 23"/>
                <a:gd name="T12" fmla="*/ 37 w 86"/>
                <a:gd name="T13" fmla="*/ 11 h 23"/>
                <a:gd name="T14" fmla="*/ 17 w 86"/>
                <a:gd name="T15" fmla="*/ 17 h 23"/>
                <a:gd name="T16" fmla="*/ 12 w 86"/>
                <a:gd name="T17" fmla="*/ 23 h 23"/>
                <a:gd name="T18" fmla="*/ 35 w 86"/>
                <a:gd name="T19" fmla="*/ 22 h 23"/>
                <a:gd name="T20" fmla="*/ 51 w 86"/>
                <a:gd name="T21" fmla="*/ 6 h 23"/>
                <a:gd name="T22" fmla="*/ 71 w 86"/>
                <a:gd name="T23" fmla="*/ 0 h 23"/>
                <a:gd name="T24" fmla="*/ 55 w 86"/>
                <a:gd name="T25" fmla="*/ 16 h 23"/>
                <a:gd name="T26" fmla="*/ 35 w 86"/>
                <a:gd name="T27" fmla="*/ 22 h 23"/>
                <a:gd name="T28" fmla="*/ 69 w 86"/>
                <a:gd name="T29" fmla="*/ 11 h 23"/>
                <a:gd name="T30" fmla="*/ 72 w 86"/>
                <a:gd name="T31" fmla="*/ 10 h 23"/>
                <a:gd name="T32" fmla="*/ 77 w 86"/>
                <a:gd name="T33" fmla="*/ 13 h 23"/>
                <a:gd name="T34" fmla="*/ 74 w 86"/>
                <a:gd name="T35" fmla="*/ 17 h 23"/>
                <a:gd name="T36" fmla="*/ 57 w 86"/>
                <a:gd name="T37" fmla="*/ 23 h 23"/>
                <a:gd name="T38" fmla="*/ 57 w 86"/>
                <a:gd name="T39" fmla="*/ 23 h 23"/>
                <a:gd name="T40" fmla="*/ 70 w 86"/>
                <a:gd name="T41" fmla="*/ 23 h 23"/>
                <a:gd name="T42" fmla="*/ 82 w 86"/>
                <a:gd name="T43" fmla="*/ 11 h 23"/>
                <a:gd name="T44" fmla="*/ 79 w 86"/>
                <a:gd name="T45" fmla="*/ 1 h 23"/>
                <a:gd name="T46" fmla="*/ 69 w 86"/>
                <a:gd name="T47" fmla="*/ 11 h 23"/>
                <a:gd name="T48" fmla="*/ 80 w 86"/>
                <a:gd name="T49" fmla="*/ 23 h 23"/>
                <a:gd name="T50" fmla="*/ 85 w 86"/>
                <a:gd name="T51" fmla="*/ 18 h 23"/>
                <a:gd name="T52" fmla="*/ 86 w 86"/>
                <a:gd name="T53" fmla="*/ 23 h 23"/>
                <a:gd name="T54" fmla="*/ 80 w 86"/>
                <a:gd name="T55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6" h="23">
                  <a:moveTo>
                    <a:pt x="0" y="23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0" y="23"/>
                    <a:pt x="0" y="23"/>
                    <a:pt x="0" y="23"/>
                  </a:cubicBezTo>
                  <a:close/>
                  <a:moveTo>
                    <a:pt x="12" y="23"/>
                  </a:moveTo>
                  <a:cubicBezTo>
                    <a:pt x="25" y="23"/>
                    <a:pt x="25" y="23"/>
                    <a:pt x="25" y="23"/>
                  </a:cubicBezTo>
                  <a:cubicBezTo>
                    <a:pt x="37" y="11"/>
                    <a:pt x="37" y="11"/>
                    <a:pt x="37" y="11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2" y="23"/>
                    <a:pt x="12" y="23"/>
                    <a:pt x="12" y="23"/>
                  </a:cubicBezTo>
                  <a:close/>
                  <a:moveTo>
                    <a:pt x="35" y="22"/>
                  </a:moveTo>
                  <a:cubicBezTo>
                    <a:pt x="51" y="6"/>
                    <a:pt x="51" y="6"/>
                    <a:pt x="51" y="6"/>
                  </a:cubicBezTo>
                  <a:cubicBezTo>
                    <a:pt x="71" y="0"/>
                    <a:pt x="71" y="0"/>
                    <a:pt x="71" y="0"/>
                  </a:cubicBezTo>
                  <a:cubicBezTo>
                    <a:pt x="55" y="16"/>
                    <a:pt x="55" y="16"/>
                    <a:pt x="55" y="16"/>
                  </a:cubicBezTo>
                  <a:cubicBezTo>
                    <a:pt x="35" y="22"/>
                    <a:pt x="35" y="22"/>
                    <a:pt x="35" y="22"/>
                  </a:cubicBezTo>
                  <a:close/>
                  <a:moveTo>
                    <a:pt x="69" y="11"/>
                  </a:moveTo>
                  <a:cubicBezTo>
                    <a:pt x="72" y="10"/>
                    <a:pt x="72" y="10"/>
                    <a:pt x="72" y="10"/>
                  </a:cubicBezTo>
                  <a:cubicBezTo>
                    <a:pt x="74" y="10"/>
                    <a:pt x="76" y="11"/>
                    <a:pt x="77" y="13"/>
                  </a:cubicBezTo>
                  <a:cubicBezTo>
                    <a:pt x="77" y="15"/>
                    <a:pt x="76" y="17"/>
                    <a:pt x="74" y="17"/>
                  </a:cubicBezTo>
                  <a:cubicBezTo>
                    <a:pt x="57" y="23"/>
                    <a:pt x="57" y="23"/>
                    <a:pt x="57" y="23"/>
                  </a:cubicBezTo>
                  <a:cubicBezTo>
                    <a:pt x="57" y="23"/>
                    <a:pt x="57" y="23"/>
                    <a:pt x="57" y="23"/>
                  </a:cubicBezTo>
                  <a:cubicBezTo>
                    <a:pt x="70" y="23"/>
                    <a:pt x="70" y="23"/>
                    <a:pt x="70" y="23"/>
                  </a:cubicBezTo>
                  <a:cubicBezTo>
                    <a:pt x="82" y="11"/>
                    <a:pt x="82" y="11"/>
                    <a:pt x="82" y="11"/>
                  </a:cubicBezTo>
                  <a:cubicBezTo>
                    <a:pt x="79" y="1"/>
                    <a:pt x="79" y="1"/>
                    <a:pt x="79" y="1"/>
                  </a:cubicBezTo>
                  <a:cubicBezTo>
                    <a:pt x="69" y="11"/>
                    <a:pt x="69" y="11"/>
                    <a:pt x="69" y="11"/>
                  </a:cubicBezTo>
                  <a:close/>
                  <a:moveTo>
                    <a:pt x="80" y="23"/>
                  </a:moveTo>
                  <a:cubicBezTo>
                    <a:pt x="85" y="18"/>
                    <a:pt x="85" y="18"/>
                    <a:pt x="85" y="18"/>
                  </a:cubicBezTo>
                  <a:cubicBezTo>
                    <a:pt x="86" y="23"/>
                    <a:pt x="86" y="23"/>
                    <a:pt x="86" y="23"/>
                  </a:cubicBezTo>
                  <a:lnTo>
                    <a:pt x="80" y="23"/>
                  </a:lnTo>
                  <a:close/>
                </a:path>
              </a:pathLst>
            </a:custGeom>
            <a:solidFill>
              <a:srgbClr val="7CB7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1" name="Freeform 33"/>
            <p:cNvSpPr>
              <a:spLocks noEditPoints="1"/>
            </p:cNvSpPr>
            <p:nvPr/>
          </p:nvSpPr>
          <p:spPr bwMode="auto">
            <a:xfrm>
              <a:off x="3598" y="-228"/>
              <a:ext cx="391" cy="114"/>
            </a:xfrm>
            <a:custGeom>
              <a:avLst/>
              <a:gdLst>
                <a:gd name="T0" fmla="*/ 0 w 164"/>
                <a:gd name="T1" fmla="*/ 48 h 48"/>
                <a:gd name="T2" fmla="*/ 13 w 164"/>
                <a:gd name="T3" fmla="*/ 48 h 48"/>
                <a:gd name="T4" fmla="*/ 21 w 164"/>
                <a:gd name="T5" fmla="*/ 40 h 48"/>
                <a:gd name="T6" fmla="*/ 2 w 164"/>
                <a:gd name="T7" fmla="*/ 46 h 48"/>
                <a:gd name="T8" fmla="*/ 0 w 164"/>
                <a:gd name="T9" fmla="*/ 48 h 48"/>
                <a:gd name="T10" fmla="*/ 22 w 164"/>
                <a:gd name="T11" fmla="*/ 48 h 48"/>
                <a:gd name="T12" fmla="*/ 32 w 164"/>
                <a:gd name="T13" fmla="*/ 48 h 48"/>
                <a:gd name="T14" fmla="*/ 38 w 164"/>
                <a:gd name="T15" fmla="*/ 46 h 48"/>
                <a:gd name="T16" fmla="*/ 55 w 164"/>
                <a:gd name="T17" fmla="*/ 29 h 48"/>
                <a:gd name="T18" fmla="*/ 35 w 164"/>
                <a:gd name="T19" fmla="*/ 35 h 48"/>
                <a:gd name="T20" fmla="*/ 22 w 164"/>
                <a:gd name="T21" fmla="*/ 48 h 48"/>
                <a:gd name="T22" fmla="*/ 51 w 164"/>
                <a:gd name="T23" fmla="*/ 42 h 48"/>
                <a:gd name="T24" fmla="*/ 69 w 164"/>
                <a:gd name="T25" fmla="*/ 24 h 48"/>
                <a:gd name="T26" fmla="*/ 89 w 164"/>
                <a:gd name="T27" fmla="*/ 18 h 48"/>
                <a:gd name="T28" fmla="*/ 71 w 164"/>
                <a:gd name="T29" fmla="*/ 35 h 48"/>
                <a:gd name="T30" fmla="*/ 51 w 164"/>
                <a:gd name="T31" fmla="*/ 42 h 48"/>
                <a:gd name="T32" fmla="*/ 85 w 164"/>
                <a:gd name="T33" fmla="*/ 31 h 48"/>
                <a:gd name="T34" fmla="*/ 105 w 164"/>
                <a:gd name="T35" fmla="*/ 24 h 48"/>
                <a:gd name="T36" fmla="*/ 122 w 164"/>
                <a:gd name="T37" fmla="*/ 7 h 48"/>
                <a:gd name="T38" fmla="*/ 103 w 164"/>
                <a:gd name="T39" fmla="*/ 13 h 48"/>
                <a:gd name="T40" fmla="*/ 85 w 164"/>
                <a:gd name="T41" fmla="*/ 31 h 48"/>
                <a:gd name="T42" fmla="*/ 119 w 164"/>
                <a:gd name="T43" fmla="*/ 20 h 48"/>
                <a:gd name="T44" fmla="*/ 136 w 164"/>
                <a:gd name="T45" fmla="*/ 2 h 48"/>
                <a:gd name="T46" fmla="*/ 143 w 164"/>
                <a:gd name="T47" fmla="*/ 0 h 48"/>
                <a:gd name="T48" fmla="*/ 143 w 164"/>
                <a:gd name="T49" fmla="*/ 0 h 48"/>
                <a:gd name="T50" fmla="*/ 147 w 164"/>
                <a:gd name="T51" fmla="*/ 0 h 48"/>
                <a:gd name="T52" fmla="*/ 149 w 164"/>
                <a:gd name="T53" fmla="*/ 2 h 48"/>
                <a:gd name="T54" fmla="*/ 137 w 164"/>
                <a:gd name="T55" fmla="*/ 14 h 48"/>
                <a:gd name="T56" fmla="*/ 135 w 164"/>
                <a:gd name="T57" fmla="*/ 14 h 48"/>
                <a:gd name="T58" fmla="*/ 119 w 164"/>
                <a:gd name="T59" fmla="*/ 20 h 48"/>
                <a:gd name="T60" fmla="*/ 141 w 164"/>
                <a:gd name="T61" fmla="*/ 20 h 48"/>
                <a:gd name="T62" fmla="*/ 144 w 164"/>
                <a:gd name="T63" fmla="*/ 30 h 48"/>
                <a:gd name="T64" fmla="*/ 155 w 164"/>
                <a:gd name="T65" fmla="*/ 19 h 48"/>
                <a:gd name="T66" fmla="*/ 152 w 164"/>
                <a:gd name="T67" fmla="*/ 9 h 48"/>
                <a:gd name="T68" fmla="*/ 141 w 164"/>
                <a:gd name="T69" fmla="*/ 20 h 48"/>
                <a:gd name="T70" fmla="*/ 147 w 164"/>
                <a:gd name="T71" fmla="*/ 37 h 48"/>
                <a:gd name="T72" fmla="*/ 157 w 164"/>
                <a:gd name="T73" fmla="*/ 26 h 48"/>
                <a:gd name="T74" fmla="*/ 161 w 164"/>
                <a:gd name="T75" fmla="*/ 36 h 48"/>
                <a:gd name="T76" fmla="*/ 150 w 164"/>
                <a:gd name="T77" fmla="*/ 47 h 48"/>
                <a:gd name="T78" fmla="*/ 147 w 164"/>
                <a:gd name="T79" fmla="*/ 37 h 48"/>
                <a:gd name="T80" fmla="*/ 158 w 164"/>
                <a:gd name="T81" fmla="*/ 48 h 48"/>
                <a:gd name="T82" fmla="*/ 164 w 164"/>
                <a:gd name="T83" fmla="*/ 48 h 48"/>
                <a:gd name="T84" fmla="*/ 163 w 164"/>
                <a:gd name="T85" fmla="*/ 43 h 48"/>
                <a:gd name="T86" fmla="*/ 158 w 164"/>
                <a:gd name="T87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64" h="48">
                  <a:moveTo>
                    <a:pt x="0" y="48"/>
                  </a:moveTo>
                  <a:cubicBezTo>
                    <a:pt x="13" y="48"/>
                    <a:pt x="13" y="48"/>
                    <a:pt x="13" y="48"/>
                  </a:cubicBezTo>
                  <a:cubicBezTo>
                    <a:pt x="21" y="40"/>
                    <a:pt x="21" y="40"/>
                    <a:pt x="21" y="40"/>
                  </a:cubicBezTo>
                  <a:cubicBezTo>
                    <a:pt x="2" y="46"/>
                    <a:pt x="2" y="46"/>
                    <a:pt x="2" y="46"/>
                  </a:cubicBezTo>
                  <a:cubicBezTo>
                    <a:pt x="0" y="48"/>
                    <a:pt x="0" y="48"/>
                    <a:pt x="0" y="48"/>
                  </a:cubicBezTo>
                  <a:close/>
                  <a:moveTo>
                    <a:pt x="22" y="48"/>
                  </a:moveTo>
                  <a:cubicBezTo>
                    <a:pt x="32" y="48"/>
                    <a:pt x="32" y="48"/>
                    <a:pt x="32" y="48"/>
                  </a:cubicBezTo>
                  <a:cubicBezTo>
                    <a:pt x="38" y="46"/>
                    <a:pt x="38" y="46"/>
                    <a:pt x="38" y="46"/>
                  </a:cubicBezTo>
                  <a:cubicBezTo>
                    <a:pt x="55" y="29"/>
                    <a:pt x="55" y="29"/>
                    <a:pt x="55" y="29"/>
                  </a:cubicBezTo>
                  <a:cubicBezTo>
                    <a:pt x="35" y="35"/>
                    <a:pt x="35" y="35"/>
                    <a:pt x="35" y="35"/>
                  </a:cubicBezTo>
                  <a:cubicBezTo>
                    <a:pt x="22" y="48"/>
                    <a:pt x="22" y="48"/>
                    <a:pt x="22" y="48"/>
                  </a:cubicBezTo>
                  <a:close/>
                  <a:moveTo>
                    <a:pt x="51" y="42"/>
                  </a:moveTo>
                  <a:cubicBezTo>
                    <a:pt x="69" y="24"/>
                    <a:pt x="69" y="24"/>
                    <a:pt x="69" y="24"/>
                  </a:cubicBezTo>
                  <a:cubicBezTo>
                    <a:pt x="89" y="18"/>
                    <a:pt x="89" y="18"/>
                    <a:pt x="89" y="18"/>
                  </a:cubicBezTo>
                  <a:cubicBezTo>
                    <a:pt x="71" y="35"/>
                    <a:pt x="71" y="35"/>
                    <a:pt x="71" y="35"/>
                  </a:cubicBezTo>
                  <a:cubicBezTo>
                    <a:pt x="51" y="42"/>
                    <a:pt x="51" y="42"/>
                    <a:pt x="51" y="42"/>
                  </a:cubicBezTo>
                  <a:close/>
                  <a:moveTo>
                    <a:pt x="85" y="31"/>
                  </a:moveTo>
                  <a:cubicBezTo>
                    <a:pt x="105" y="24"/>
                    <a:pt x="105" y="24"/>
                    <a:pt x="105" y="24"/>
                  </a:cubicBezTo>
                  <a:cubicBezTo>
                    <a:pt x="122" y="7"/>
                    <a:pt x="122" y="7"/>
                    <a:pt x="122" y="7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85" y="31"/>
                    <a:pt x="85" y="31"/>
                    <a:pt x="85" y="31"/>
                  </a:cubicBezTo>
                  <a:close/>
                  <a:moveTo>
                    <a:pt x="119" y="20"/>
                  </a:moveTo>
                  <a:cubicBezTo>
                    <a:pt x="136" y="2"/>
                    <a:pt x="136" y="2"/>
                    <a:pt x="136" y="2"/>
                  </a:cubicBezTo>
                  <a:cubicBezTo>
                    <a:pt x="143" y="0"/>
                    <a:pt x="143" y="0"/>
                    <a:pt x="143" y="0"/>
                  </a:cubicBezTo>
                  <a:cubicBezTo>
                    <a:pt x="143" y="0"/>
                    <a:pt x="143" y="0"/>
                    <a:pt x="143" y="0"/>
                  </a:cubicBezTo>
                  <a:cubicBezTo>
                    <a:pt x="144" y="0"/>
                    <a:pt x="146" y="0"/>
                    <a:pt x="147" y="0"/>
                  </a:cubicBezTo>
                  <a:cubicBezTo>
                    <a:pt x="148" y="1"/>
                    <a:pt x="149" y="2"/>
                    <a:pt x="149" y="2"/>
                  </a:cubicBezTo>
                  <a:cubicBezTo>
                    <a:pt x="137" y="14"/>
                    <a:pt x="137" y="14"/>
                    <a:pt x="137" y="14"/>
                  </a:cubicBezTo>
                  <a:cubicBezTo>
                    <a:pt x="137" y="14"/>
                    <a:pt x="136" y="14"/>
                    <a:pt x="135" y="14"/>
                  </a:cubicBezTo>
                  <a:cubicBezTo>
                    <a:pt x="119" y="20"/>
                    <a:pt x="119" y="20"/>
                    <a:pt x="119" y="20"/>
                  </a:cubicBezTo>
                  <a:close/>
                  <a:moveTo>
                    <a:pt x="141" y="20"/>
                  </a:moveTo>
                  <a:cubicBezTo>
                    <a:pt x="144" y="30"/>
                    <a:pt x="144" y="30"/>
                    <a:pt x="144" y="30"/>
                  </a:cubicBezTo>
                  <a:cubicBezTo>
                    <a:pt x="155" y="19"/>
                    <a:pt x="155" y="19"/>
                    <a:pt x="155" y="19"/>
                  </a:cubicBezTo>
                  <a:cubicBezTo>
                    <a:pt x="152" y="9"/>
                    <a:pt x="152" y="9"/>
                    <a:pt x="152" y="9"/>
                  </a:cubicBezTo>
                  <a:cubicBezTo>
                    <a:pt x="141" y="20"/>
                    <a:pt x="141" y="20"/>
                    <a:pt x="141" y="20"/>
                  </a:cubicBezTo>
                  <a:close/>
                  <a:moveTo>
                    <a:pt x="147" y="37"/>
                  </a:moveTo>
                  <a:cubicBezTo>
                    <a:pt x="157" y="26"/>
                    <a:pt x="157" y="26"/>
                    <a:pt x="157" y="26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150" y="47"/>
                    <a:pt x="150" y="47"/>
                    <a:pt x="150" y="47"/>
                  </a:cubicBezTo>
                  <a:cubicBezTo>
                    <a:pt x="147" y="37"/>
                    <a:pt x="147" y="37"/>
                    <a:pt x="147" y="37"/>
                  </a:cubicBezTo>
                  <a:close/>
                  <a:moveTo>
                    <a:pt x="158" y="48"/>
                  </a:moveTo>
                  <a:cubicBezTo>
                    <a:pt x="164" y="48"/>
                    <a:pt x="164" y="48"/>
                    <a:pt x="164" y="48"/>
                  </a:cubicBezTo>
                  <a:cubicBezTo>
                    <a:pt x="163" y="43"/>
                    <a:pt x="163" y="43"/>
                    <a:pt x="163" y="43"/>
                  </a:cubicBezTo>
                  <a:lnTo>
                    <a:pt x="158" y="48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2" name="Freeform 34"/>
            <p:cNvSpPr>
              <a:spLocks noEditPoints="1"/>
            </p:cNvSpPr>
            <p:nvPr/>
          </p:nvSpPr>
          <p:spPr bwMode="auto">
            <a:xfrm>
              <a:off x="3491" y="-254"/>
              <a:ext cx="248" cy="140"/>
            </a:xfrm>
            <a:custGeom>
              <a:avLst/>
              <a:gdLst>
                <a:gd name="T0" fmla="*/ 0 w 104"/>
                <a:gd name="T1" fmla="*/ 59 h 59"/>
                <a:gd name="T2" fmla="*/ 13 w 104"/>
                <a:gd name="T3" fmla="*/ 59 h 59"/>
                <a:gd name="T4" fmla="*/ 60 w 104"/>
                <a:gd name="T5" fmla="*/ 12 h 59"/>
                <a:gd name="T6" fmla="*/ 17 w 104"/>
                <a:gd name="T7" fmla="*/ 42 h 59"/>
                <a:gd name="T8" fmla="*/ 0 w 104"/>
                <a:gd name="T9" fmla="*/ 59 h 59"/>
                <a:gd name="T10" fmla="*/ 41 w 104"/>
                <a:gd name="T11" fmla="*/ 41 h 59"/>
                <a:gd name="T12" fmla="*/ 81 w 104"/>
                <a:gd name="T13" fmla="*/ 0 h 59"/>
                <a:gd name="T14" fmla="*/ 84 w 104"/>
                <a:gd name="T15" fmla="*/ 2 h 59"/>
                <a:gd name="T16" fmla="*/ 87 w 104"/>
                <a:gd name="T17" fmla="*/ 7 h 59"/>
                <a:gd name="T18" fmla="*/ 76 w 104"/>
                <a:gd name="T19" fmla="*/ 18 h 59"/>
                <a:gd name="T20" fmla="*/ 72 w 104"/>
                <a:gd name="T21" fmla="*/ 19 h 59"/>
                <a:gd name="T22" fmla="*/ 41 w 104"/>
                <a:gd name="T23" fmla="*/ 41 h 59"/>
                <a:gd name="T24" fmla="*/ 80 w 104"/>
                <a:gd name="T25" fmla="*/ 24 h 59"/>
                <a:gd name="T26" fmla="*/ 86 w 104"/>
                <a:gd name="T27" fmla="*/ 31 h 59"/>
                <a:gd name="T28" fmla="*/ 97 w 104"/>
                <a:gd name="T29" fmla="*/ 21 h 59"/>
                <a:gd name="T30" fmla="*/ 91 w 104"/>
                <a:gd name="T31" fmla="*/ 13 h 59"/>
                <a:gd name="T32" fmla="*/ 80 w 104"/>
                <a:gd name="T33" fmla="*/ 24 h 59"/>
                <a:gd name="T34" fmla="*/ 92 w 104"/>
                <a:gd name="T35" fmla="*/ 35 h 59"/>
                <a:gd name="T36" fmla="*/ 100 w 104"/>
                <a:gd name="T37" fmla="*/ 26 h 59"/>
                <a:gd name="T38" fmla="*/ 104 w 104"/>
                <a:gd name="T39" fmla="*/ 31 h 59"/>
                <a:gd name="T40" fmla="*/ 92 w 104"/>
                <a:gd name="T41" fmla="*/ 35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4" h="59">
                  <a:moveTo>
                    <a:pt x="0" y="59"/>
                  </a:moveTo>
                  <a:cubicBezTo>
                    <a:pt x="13" y="59"/>
                    <a:pt x="13" y="59"/>
                    <a:pt x="13" y="59"/>
                  </a:cubicBezTo>
                  <a:cubicBezTo>
                    <a:pt x="60" y="12"/>
                    <a:pt x="60" y="12"/>
                    <a:pt x="60" y="12"/>
                  </a:cubicBezTo>
                  <a:cubicBezTo>
                    <a:pt x="17" y="42"/>
                    <a:pt x="17" y="42"/>
                    <a:pt x="17" y="42"/>
                  </a:cubicBezTo>
                  <a:cubicBezTo>
                    <a:pt x="0" y="59"/>
                    <a:pt x="0" y="59"/>
                    <a:pt x="0" y="59"/>
                  </a:cubicBezTo>
                  <a:close/>
                  <a:moveTo>
                    <a:pt x="41" y="41"/>
                  </a:moveTo>
                  <a:cubicBezTo>
                    <a:pt x="81" y="0"/>
                    <a:pt x="81" y="0"/>
                    <a:pt x="81" y="0"/>
                  </a:cubicBezTo>
                  <a:cubicBezTo>
                    <a:pt x="82" y="1"/>
                    <a:pt x="83" y="1"/>
                    <a:pt x="84" y="2"/>
                  </a:cubicBezTo>
                  <a:cubicBezTo>
                    <a:pt x="87" y="7"/>
                    <a:pt x="87" y="7"/>
                    <a:pt x="87" y="7"/>
                  </a:cubicBezTo>
                  <a:cubicBezTo>
                    <a:pt x="76" y="18"/>
                    <a:pt x="76" y="18"/>
                    <a:pt x="76" y="18"/>
                  </a:cubicBezTo>
                  <a:cubicBezTo>
                    <a:pt x="75" y="18"/>
                    <a:pt x="74" y="18"/>
                    <a:pt x="72" y="19"/>
                  </a:cubicBezTo>
                  <a:cubicBezTo>
                    <a:pt x="41" y="41"/>
                    <a:pt x="41" y="41"/>
                    <a:pt x="41" y="41"/>
                  </a:cubicBezTo>
                  <a:close/>
                  <a:moveTo>
                    <a:pt x="80" y="24"/>
                  </a:moveTo>
                  <a:cubicBezTo>
                    <a:pt x="86" y="31"/>
                    <a:pt x="86" y="31"/>
                    <a:pt x="86" y="31"/>
                  </a:cubicBezTo>
                  <a:cubicBezTo>
                    <a:pt x="97" y="21"/>
                    <a:pt x="97" y="21"/>
                    <a:pt x="97" y="21"/>
                  </a:cubicBezTo>
                  <a:cubicBezTo>
                    <a:pt x="91" y="13"/>
                    <a:pt x="91" y="13"/>
                    <a:pt x="91" y="13"/>
                  </a:cubicBezTo>
                  <a:cubicBezTo>
                    <a:pt x="80" y="24"/>
                    <a:pt x="80" y="24"/>
                    <a:pt x="80" y="24"/>
                  </a:cubicBezTo>
                  <a:close/>
                  <a:moveTo>
                    <a:pt x="92" y="35"/>
                  </a:moveTo>
                  <a:cubicBezTo>
                    <a:pt x="100" y="26"/>
                    <a:pt x="100" y="26"/>
                    <a:pt x="100" y="26"/>
                  </a:cubicBezTo>
                  <a:cubicBezTo>
                    <a:pt x="104" y="31"/>
                    <a:pt x="104" y="31"/>
                    <a:pt x="104" y="31"/>
                  </a:cubicBezTo>
                  <a:lnTo>
                    <a:pt x="92" y="35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3" name="Freeform 35"/>
            <p:cNvSpPr>
              <a:spLocks noEditPoints="1"/>
            </p:cNvSpPr>
            <p:nvPr/>
          </p:nvSpPr>
          <p:spPr bwMode="auto">
            <a:xfrm>
              <a:off x="3403" y="-94"/>
              <a:ext cx="660" cy="550"/>
            </a:xfrm>
            <a:custGeom>
              <a:avLst/>
              <a:gdLst>
                <a:gd name="T0" fmla="*/ 273 w 277"/>
                <a:gd name="T1" fmla="*/ 73 h 231"/>
                <a:gd name="T2" fmla="*/ 264 w 277"/>
                <a:gd name="T3" fmla="*/ 73 h 231"/>
                <a:gd name="T4" fmla="*/ 277 w 277"/>
                <a:gd name="T5" fmla="*/ 59 h 231"/>
                <a:gd name="T6" fmla="*/ 228 w 277"/>
                <a:gd name="T7" fmla="*/ 73 h 231"/>
                <a:gd name="T8" fmla="*/ 277 w 277"/>
                <a:gd name="T9" fmla="*/ 14 h 231"/>
                <a:gd name="T10" fmla="*/ 273 w 277"/>
                <a:gd name="T11" fmla="*/ 4 h 231"/>
                <a:gd name="T12" fmla="*/ 262 w 277"/>
                <a:gd name="T13" fmla="*/ 0 h 231"/>
                <a:gd name="T14" fmla="*/ 196 w 277"/>
                <a:gd name="T15" fmla="*/ 73 h 231"/>
                <a:gd name="T16" fmla="*/ 233 w 277"/>
                <a:gd name="T17" fmla="*/ 0 h 231"/>
                <a:gd name="T18" fmla="*/ 153 w 277"/>
                <a:gd name="T19" fmla="*/ 92 h 231"/>
                <a:gd name="T20" fmla="*/ 157 w 277"/>
                <a:gd name="T21" fmla="*/ 76 h 231"/>
                <a:gd name="T22" fmla="*/ 246 w 277"/>
                <a:gd name="T23" fmla="*/ 0 h 231"/>
                <a:gd name="T24" fmla="*/ 0 w 277"/>
                <a:gd name="T25" fmla="*/ 210 h 231"/>
                <a:gd name="T26" fmla="*/ 223 w 277"/>
                <a:gd name="T27" fmla="*/ 0 h 231"/>
                <a:gd name="T28" fmla="*/ 0 w 277"/>
                <a:gd name="T29" fmla="*/ 187 h 231"/>
                <a:gd name="T30" fmla="*/ 178 w 277"/>
                <a:gd name="T31" fmla="*/ 0 h 231"/>
                <a:gd name="T32" fmla="*/ 165 w 277"/>
                <a:gd name="T33" fmla="*/ 0 h 231"/>
                <a:gd name="T34" fmla="*/ 0 w 277"/>
                <a:gd name="T35" fmla="*/ 155 h 231"/>
                <a:gd name="T36" fmla="*/ 156 w 277"/>
                <a:gd name="T37" fmla="*/ 0 h 231"/>
                <a:gd name="T38" fmla="*/ 0 w 277"/>
                <a:gd name="T39" fmla="*/ 119 h 231"/>
                <a:gd name="T40" fmla="*/ 110 w 277"/>
                <a:gd name="T41" fmla="*/ 0 h 231"/>
                <a:gd name="T42" fmla="*/ 97 w 277"/>
                <a:gd name="T43" fmla="*/ 0 h 231"/>
                <a:gd name="T44" fmla="*/ 0 w 277"/>
                <a:gd name="T45" fmla="*/ 87 h 231"/>
                <a:gd name="T46" fmla="*/ 88 w 277"/>
                <a:gd name="T47" fmla="*/ 0 h 231"/>
                <a:gd name="T48" fmla="*/ 0 w 277"/>
                <a:gd name="T49" fmla="*/ 51 h 231"/>
                <a:gd name="T50" fmla="*/ 42 w 277"/>
                <a:gd name="T51" fmla="*/ 0 h 231"/>
                <a:gd name="T52" fmla="*/ 29 w 277"/>
                <a:gd name="T53" fmla="*/ 0 h 231"/>
                <a:gd name="T54" fmla="*/ 0 w 277"/>
                <a:gd name="T55" fmla="*/ 19 h 231"/>
                <a:gd name="T56" fmla="*/ 15 w 277"/>
                <a:gd name="T57" fmla="*/ 0 h 231"/>
                <a:gd name="T58" fmla="*/ 153 w 277"/>
                <a:gd name="T59" fmla="*/ 102 h 231"/>
                <a:gd name="T60" fmla="*/ 24 w 277"/>
                <a:gd name="T61" fmla="*/ 231 h 231"/>
                <a:gd name="T62" fmla="*/ 153 w 277"/>
                <a:gd name="T63" fmla="*/ 138 h 231"/>
                <a:gd name="T64" fmla="*/ 69 w 277"/>
                <a:gd name="T65" fmla="*/ 231 h 231"/>
                <a:gd name="T66" fmla="*/ 155 w 277"/>
                <a:gd name="T67" fmla="*/ 159 h 231"/>
                <a:gd name="T68" fmla="*/ 92 w 277"/>
                <a:gd name="T69" fmla="*/ 231 h 231"/>
                <a:gd name="T70" fmla="*/ 170 w 277"/>
                <a:gd name="T71" fmla="*/ 167 h 231"/>
                <a:gd name="T72" fmla="*/ 114 w 277"/>
                <a:gd name="T73" fmla="*/ 231 h 231"/>
                <a:gd name="T74" fmla="*/ 128 w 277"/>
                <a:gd name="T75" fmla="*/ 231 h 231"/>
                <a:gd name="T76" fmla="*/ 202 w 277"/>
                <a:gd name="T77" fmla="*/ 167 h 231"/>
                <a:gd name="T78" fmla="*/ 137 w 277"/>
                <a:gd name="T79" fmla="*/ 231 h 231"/>
                <a:gd name="T80" fmla="*/ 238 w 277"/>
                <a:gd name="T81" fmla="*/ 167 h 231"/>
                <a:gd name="T82" fmla="*/ 182 w 277"/>
                <a:gd name="T83" fmla="*/ 231 h 231"/>
                <a:gd name="T84" fmla="*/ 196 w 277"/>
                <a:gd name="T85" fmla="*/ 231 h 231"/>
                <a:gd name="T86" fmla="*/ 270 w 277"/>
                <a:gd name="T87" fmla="*/ 167 h 231"/>
                <a:gd name="T88" fmla="*/ 218 w 277"/>
                <a:gd name="T89" fmla="*/ 231 h 231"/>
                <a:gd name="T90" fmla="*/ 277 w 277"/>
                <a:gd name="T91" fmla="*/ 182 h 231"/>
                <a:gd name="T92" fmla="*/ 228 w 277"/>
                <a:gd name="T93" fmla="*/ 231 h 231"/>
                <a:gd name="T94" fmla="*/ 264 w 277"/>
                <a:gd name="T95" fmla="*/ 231 h 231"/>
                <a:gd name="T96" fmla="*/ 277 w 277"/>
                <a:gd name="T97" fmla="*/ 204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77" h="231">
                  <a:moveTo>
                    <a:pt x="277" y="73"/>
                  </a:moveTo>
                  <a:cubicBezTo>
                    <a:pt x="277" y="68"/>
                    <a:pt x="277" y="68"/>
                    <a:pt x="277" y="68"/>
                  </a:cubicBezTo>
                  <a:cubicBezTo>
                    <a:pt x="273" y="73"/>
                    <a:pt x="273" y="73"/>
                    <a:pt x="273" y="73"/>
                  </a:cubicBezTo>
                  <a:cubicBezTo>
                    <a:pt x="277" y="73"/>
                    <a:pt x="277" y="73"/>
                    <a:pt x="277" y="73"/>
                  </a:cubicBezTo>
                  <a:close/>
                  <a:moveTo>
                    <a:pt x="277" y="59"/>
                  </a:moveTo>
                  <a:cubicBezTo>
                    <a:pt x="264" y="73"/>
                    <a:pt x="264" y="73"/>
                    <a:pt x="264" y="73"/>
                  </a:cubicBezTo>
                  <a:cubicBezTo>
                    <a:pt x="250" y="73"/>
                    <a:pt x="250" y="73"/>
                    <a:pt x="250" y="73"/>
                  </a:cubicBezTo>
                  <a:cubicBezTo>
                    <a:pt x="277" y="46"/>
                    <a:pt x="277" y="46"/>
                    <a:pt x="277" y="46"/>
                  </a:cubicBezTo>
                  <a:cubicBezTo>
                    <a:pt x="277" y="59"/>
                    <a:pt x="277" y="59"/>
                    <a:pt x="277" y="59"/>
                  </a:cubicBezTo>
                  <a:close/>
                  <a:moveTo>
                    <a:pt x="277" y="36"/>
                  </a:moveTo>
                  <a:cubicBezTo>
                    <a:pt x="241" y="73"/>
                    <a:pt x="241" y="73"/>
                    <a:pt x="241" y="73"/>
                  </a:cubicBezTo>
                  <a:cubicBezTo>
                    <a:pt x="228" y="73"/>
                    <a:pt x="228" y="73"/>
                    <a:pt x="228" y="73"/>
                  </a:cubicBezTo>
                  <a:cubicBezTo>
                    <a:pt x="277" y="23"/>
                    <a:pt x="277" y="23"/>
                    <a:pt x="277" y="23"/>
                  </a:cubicBezTo>
                  <a:cubicBezTo>
                    <a:pt x="277" y="36"/>
                    <a:pt x="277" y="36"/>
                    <a:pt x="277" y="36"/>
                  </a:cubicBezTo>
                  <a:close/>
                  <a:moveTo>
                    <a:pt x="277" y="14"/>
                  </a:moveTo>
                  <a:cubicBezTo>
                    <a:pt x="218" y="73"/>
                    <a:pt x="218" y="73"/>
                    <a:pt x="218" y="73"/>
                  </a:cubicBezTo>
                  <a:cubicBezTo>
                    <a:pt x="205" y="73"/>
                    <a:pt x="205" y="73"/>
                    <a:pt x="205" y="73"/>
                  </a:cubicBezTo>
                  <a:cubicBezTo>
                    <a:pt x="273" y="4"/>
                    <a:pt x="273" y="4"/>
                    <a:pt x="273" y="4"/>
                  </a:cubicBezTo>
                  <a:cubicBezTo>
                    <a:pt x="276" y="7"/>
                    <a:pt x="277" y="10"/>
                    <a:pt x="277" y="14"/>
                  </a:cubicBezTo>
                  <a:close/>
                  <a:moveTo>
                    <a:pt x="268" y="1"/>
                  </a:moveTo>
                  <a:cubicBezTo>
                    <a:pt x="266" y="0"/>
                    <a:pt x="264" y="0"/>
                    <a:pt x="262" y="0"/>
                  </a:cubicBezTo>
                  <a:cubicBezTo>
                    <a:pt x="255" y="0"/>
                    <a:pt x="255" y="0"/>
                    <a:pt x="255" y="0"/>
                  </a:cubicBezTo>
                  <a:cubicBezTo>
                    <a:pt x="182" y="73"/>
                    <a:pt x="182" y="73"/>
                    <a:pt x="182" y="73"/>
                  </a:cubicBezTo>
                  <a:cubicBezTo>
                    <a:pt x="196" y="73"/>
                    <a:pt x="196" y="73"/>
                    <a:pt x="196" y="73"/>
                  </a:cubicBezTo>
                  <a:cubicBezTo>
                    <a:pt x="268" y="1"/>
                    <a:pt x="268" y="1"/>
                    <a:pt x="268" y="1"/>
                  </a:cubicBezTo>
                  <a:close/>
                  <a:moveTo>
                    <a:pt x="246" y="0"/>
                  </a:moveTo>
                  <a:cubicBezTo>
                    <a:pt x="233" y="0"/>
                    <a:pt x="233" y="0"/>
                    <a:pt x="233" y="0"/>
                  </a:cubicBezTo>
                  <a:cubicBezTo>
                    <a:pt x="5" y="227"/>
                    <a:pt x="5" y="227"/>
                    <a:pt x="5" y="227"/>
                  </a:cubicBezTo>
                  <a:cubicBezTo>
                    <a:pt x="7" y="230"/>
                    <a:pt x="11" y="231"/>
                    <a:pt x="14" y="231"/>
                  </a:cubicBezTo>
                  <a:cubicBezTo>
                    <a:pt x="153" y="92"/>
                    <a:pt x="153" y="92"/>
                    <a:pt x="153" y="92"/>
                  </a:cubicBezTo>
                  <a:cubicBezTo>
                    <a:pt x="153" y="86"/>
                    <a:pt x="153" y="86"/>
                    <a:pt x="153" y="86"/>
                  </a:cubicBezTo>
                  <a:cubicBezTo>
                    <a:pt x="153" y="82"/>
                    <a:pt x="155" y="79"/>
                    <a:pt x="157" y="77"/>
                  </a:cubicBezTo>
                  <a:cubicBezTo>
                    <a:pt x="157" y="77"/>
                    <a:pt x="157" y="77"/>
                    <a:pt x="157" y="76"/>
                  </a:cubicBezTo>
                  <a:cubicBezTo>
                    <a:pt x="160" y="74"/>
                    <a:pt x="163" y="73"/>
                    <a:pt x="167" y="73"/>
                  </a:cubicBezTo>
                  <a:cubicBezTo>
                    <a:pt x="173" y="73"/>
                    <a:pt x="173" y="73"/>
                    <a:pt x="173" y="73"/>
                  </a:cubicBezTo>
                  <a:cubicBezTo>
                    <a:pt x="246" y="0"/>
                    <a:pt x="246" y="0"/>
                    <a:pt x="246" y="0"/>
                  </a:cubicBezTo>
                  <a:close/>
                  <a:moveTo>
                    <a:pt x="223" y="0"/>
                  </a:moveTo>
                  <a:cubicBezTo>
                    <a:pt x="210" y="0"/>
                    <a:pt x="210" y="0"/>
                    <a:pt x="210" y="0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0" y="216"/>
                    <a:pt x="0" y="216"/>
                    <a:pt x="0" y="216"/>
                  </a:cubicBezTo>
                  <a:cubicBezTo>
                    <a:pt x="0" y="218"/>
                    <a:pt x="0" y="220"/>
                    <a:pt x="1" y="222"/>
                  </a:cubicBezTo>
                  <a:cubicBezTo>
                    <a:pt x="223" y="0"/>
                    <a:pt x="223" y="0"/>
                    <a:pt x="223" y="0"/>
                  </a:cubicBezTo>
                  <a:close/>
                  <a:moveTo>
                    <a:pt x="201" y="0"/>
                  </a:moveTo>
                  <a:cubicBezTo>
                    <a:pt x="0" y="201"/>
                    <a:pt x="0" y="201"/>
                    <a:pt x="0" y="201"/>
                  </a:cubicBezTo>
                  <a:cubicBezTo>
                    <a:pt x="0" y="187"/>
                    <a:pt x="0" y="187"/>
                    <a:pt x="0" y="187"/>
                  </a:cubicBezTo>
                  <a:cubicBezTo>
                    <a:pt x="188" y="0"/>
                    <a:pt x="188" y="0"/>
                    <a:pt x="188" y="0"/>
                  </a:cubicBezTo>
                  <a:cubicBezTo>
                    <a:pt x="201" y="0"/>
                    <a:pt x="201" y="0"/>
                    <a:pt x="201" y="0"/>
                  </a:cubicBezTo>
                  <a:close/>
                  <a:moveTo>
                    <a:pt x="178" y="0"/>
                  </a:moveTo>
                  <a:cubicBezTo>
                    <a:pt x="0" y="178"/>
                    <a:pt x="0" y="178"/>
                    <a:pt x="0" y="178"/>
                  </a:cubicBezTo>
                  <a:cubicBezTo>
                    <a:pt x="0" y="165"/>
                    <a:pt x="0" y="165"/>
                    <a:pt x="0" y="165"/>
                  </a:cubicBezTo>
                  <a:cubicBezTo>
                    <a:pt x="165" y="0"/>
                    <a:pt x="165" y="0"/>
                    <a:pt x="165" y="0"/>
                  </a:cubicBezTo>
                  <a:cubicBezTo>
                    <a:pt x="178" y="0"/>
                    <a:pt x="178" y="0"/>
                    <a:pt x="178" y="0"/>
                  </a:cubicBezTo>
                  <a:close/>
                  <a:moveTo>
                    <a:pt x="156" y="0"/>
                  </a:moveTo>
                  <a:cubicBezTo>
                    <a:pt x="0" y="155"/>
                    <a:pt x="0" y="155"/>
                    <a:pt x="0" y="155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142" y="0"/>
                    <a:pt x="142" y="0"/>
                    <a:pt x="142" y="0"/>
                  </a:cubicBezTo>
                  <a:cubicBezTo>
                    <a:pt x="156" y="0"/>
                    <a:pt x="156" y="0"/>
                    <a:pt x="156" y="0"/>
                  </a:cubicBezTo>
                  <a:close/>
                  <a:moveTo>
                    <a:pt x="133" y="0"/>
                  </a:moveTo>
                  <a:cubicBezTo>
                    <a:pt x="0" y="133"/>
                    <a:pt x="0" y="133"/>
                    <a:pt x="0" y="133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120" y="0"/>
                    <a:pt x="120" y="0"/>
                    <a:pt x="120" y="0"/>
                  </a:cubicBezTo>
                  <a:cubicBezTo>
                    <a:pt x="133" y="0"/>
                    <a:pt x="133" y="0"/>
                    <a:pt x="133" y="0"/>
                  </a:cubicBezTo>
                  <a:close/>
                  <a:moveTo>
                    <a:pt x="110" y="0"/>
                  </a:moveTo>
                  <a:cubicBezTo>
                    <a:pt x="0" y="110"/>
                    <a:pt x="0" y="110"/>
                    <a:pt x="0" y="110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110" y="0"/>
                    <a:pt x="110" y="0"/>
                    <a:pt x="110" y="0"/>
                  </a:cubicBezTo>
                  <a:close/>
                  <a:moveTo>
                    <a:pt x="88" y="0"/>
                  </a:moveTo>
                  <a:cubicBezTo>
                    <a:pt x="0" y="87"/>
                    <a:pt x="0" y="87"/>
                    <a:pt x="0" y="87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74" y="0"/>
                    <a:pt x="74" y="0"/>
                    <a:pt x="74" y="0"/>
                  </a:cubicBezTo>
                  <a:cubicBezTo>
                    <a:pt x="88" y="0"/>
                    <a:pt x="88" y="0"/>
                    <a:pt x="88" y="0"/>
                  </a:cubicBezTo>
                  <a:close/>
                  <a:moveTo>
                    <a:pt x="65" y="0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65" y="0"/>
                    <a:pt x="65" y="0"/>
                    <a:pt x="65" y="0"/>
                  </a:cubicBezTo>
                  <a:close/>
                  <a:moveTo>
                    <a:pt x="42" y="0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42" y="0"/>
                    <a:pt x="42" y="0"/>
                    <a:pt x="42" y="0"/>
                  </a:cubicBezTo>
                  <a:close/>
                  <a:moveTo>
                    <a:pt x="20" y="0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0"/>
                    <a:pt x="2" y="7"/>
                    <a:pt x="4" y="4"/>
                  </a:cubicBezTo>
                  <a:cubicBezTo>
                    <a:pt x="7" y="1"/>
                    <a:pt x="11" y="0"/>
                    <a:pt x="15" y="0"/>
                  </a:cubicBezTo>
                  <a:cubicBezTo>
                    <a:pt x="20" y="0"/>
                    <a:pt x="20" y="0"/>
                    <a:pt x="20" y="0"/>
                  </a:cubicBezTo>
                  <a:close/>
                  <a:moveTo>
                    <a:pt x="24" y="231"/>
                  </a:moveTo>
                  <a:cubicBezTo>
                    <a:pt x="153" y="102"/>
                    <a:pt x="153" y="102"/>
                    <a:pt x="153" y="102"/>
                  </a:cubicBezTo>
                  <a:cubicBezTo>
                    <a:pt x="153" y="115"/>
                    <a:pt x="153" y="115"/>
                    <a:pt x="153" y="115"/>
                  </a:cubicBezTo>
                  <a:cubicBezTo>
                    <a:pt x="37" y="231"/>
                    <a:pt x="37" y="231"/>
                    <a:pt x="37" y="231"/>
                  </a:cubicBezTo>
                  <a:cubicBezTo>
                    <a:pt x="24" y="231"/>
                    <a:pt x="24" y="231"/>
                    <a:pt x="24" y="231"/>
                  </a:cubicBezTo>
                  <a:close/>
                  <a:moveTo>
                    <a:pt x="46" y="231"/>
                  </a:moveTo>
                  <a:cubicBezTo>
                    <a:pt x="153" y="124"/>
                    <a:pt x="153" y="124"/>
                    <a:pt x="153" y="124"/>
                  </a:cubicBezTo>
                  <a:cubicBezTo>
                    <a:pt x="153" y="138"/>
                    <a:pt x="153" y="138"/>
                    <a:pt x="153" y="138"/>
                  </a:cubicBezTo>
                  <a:cubicBezTo>
                    <a:pt x="60" y="231"/>
                    <a:pt x="60" y="231"/>
                    <a:pt x="60" y="231"/>
                  </a:cubicBezTo>
                  <a:cubicBezTo>
                    <a:pt x="46" y="231"/>
                    <a:pt x="46" y="231"/>
                    <a:pt x="46" y="231"/>
                  </a:cubicBezTo>
                  <a:close/>
                  <a:moveTo>
                    <a:pt x="69" y="231"/>
                  </a:moveTo>
                  <a:cubicBezTo>
                    <a:pt x="153" y="147"/>
                    <a:pt x="153" y="147"/>
                    <a:pt x="153" y="147"/>
                  </a:cubicBezTo>
                  <a:cubicBezTo>
                    <a:pt x="153" y="153"/>
                    <a:pt x="153" y="153"/>
                    <a:pt x="153" y="153"/>
                  </a:cubicBezTo>
                  <a:cubicBezTo>
                    <a:pt x="153" y="155"/>
                    <a:pt x="154" y="157"/>
                    <a:pt x="155" y="159"/>
                  </a:cubicBezTo>
                  <a:cubicBezTo>
                    <a:pt x="82" y="231"/>
                    <a:pt x="82" y="231"/>
                    <a:pt x="82" y="231"/>
                  </a:cubicBezTo>
                  <a:cubicBezTo>
                    <a:pt x="69" y="231"/>
                    <a:pt x="69" y="231"/>
                    <a:pt x="69" y="231"/>
                  </a:cubicBezTo>
                  <a:close/>
                  <a:moveTo>
                    <a:pt x="92" y="231"/>
                  </a:moveTo>
                  <a:cubicBezTo>
                    <a:pt x="159" y="164"/>
                    <a:pt x="159" y="164"/>
                    <a:pt x="159" y="164"/>
                  </a:cubicBezTo>
                  <a:cubicBezTo>
                    <a:pt x="161" y="166"/>
                    <a:pt x="164" y="167"/>
                    <a:pt x="167" y="167"/>
                  </a:cubicBezTo>
                  <a:cubicBezTo>
                    <a:pt x="170" y="167"/>
                    <a:pt x="170" y="167"/>
                    <a:pt x="170" y="167"/>
                  </a:cubicBezTo>
                  <a:cubicBezTo>
                    <a:pt x="105" y="231"/>
                    <a:pt x="105" y="231"/>
                    <a:pt x="105" y="231"/>
                  </a:cubicBezTo>
                  <a:cubicBezTo>
                    <a:pt x="92" y="231"/>
                    <a:pt x="92" y="231"/>
                    <a:pt x="92" y="231"/>
                  </a:cubicBezTo>
                  <a:close/>
                  <a:moveTo>
                    <a:pt x="114" y="231"/>
                  </a:moveTo>
                  <a:cubicBezTo>
                    <a:pt x="179" y="167"/>
                    <a:pt x="179" y="167"/>
                    <a:pt x="179" y="167"/>
                  </a:cubicBezTo>
                  <a:cubicBezTo>
                    <a:pt x="192" y="167"/>
                    <a:pt x="192" y="167"/>
                    <a:pt x="192" y="167"/>
                  </a:cubicBezTo>
                  <a:cubicBezTo>
                    <a:pt x="128" y="231"/>
                    <a:pt x="128" y="231"/>
                    <a:pt x="128" y="231"/>
                  </a:cubicBezTo>
                  <a:cubicBezTo>
                    <a:pt x="114" y="231"/>
                    <a:pt x="114" y="231"/>
                    <a:pt x="114" y="231"/>
                  </a:cubicBezTo>
                  <a:close/>
                  <a:moveTo>
                    <a:pt x="137" y="231"/>
                  </a:moveTo>
                  <a:cubicBezTo>
                    <a:pt x="202" y="167"/>
                    <a:pt x="202" y="167"/>
                    <a:pt x="202" y="167"/>
                  </a:cubicBezTo>
                  <a:cubicBezTo>
                    <a:pt x="215" y="167"/>
                    <a:pt x="215" y="167"/>
                    <a:pt x="215" y="167"/>
                  </a:cubicBezTo>
                  <a:cubicBezTo>
                    <a:pt x="150" y="231"/>
                    <a:pt x="150" y="231"/>
                    <a:pt x="150" y="231"/>
                  </a:cubicBezTo>
                  <a:cubicBezTo>
                    <a:pt x="137" y="231"/>
                    <a:pt x="137" y="231"/>
                    <a:pt x="137" y="231"/>
                  </a:cubicBezTo>
                  <a:close/>
                  <a:moveTo>
                    <a:pt x="160" y="231"/>
                  </a:moveTo>
                  <a:cubicBezTo>
                    <a:pt x="224" y="167"/>
                    <a:pt x="224" y="167"/>
                    <a:pt x="224" y="167"/>
                  </a:cubicBezTo>
                  <a:cubicBezTo>
                    <a:pt x="238" y="167"/>
                    <a:pt x="238" y="167"/>
                    <a:pt x="238" y="167"/>
                  </a:cubicBezTo>
                  <a:cubicBezTo>
                    <a:pt x="173" y="231"/>
                    <a:pt x="173" y="231"/>
                    <a:pt x="173" y="231"/>
                  </a:cubicBezTo>
                  <a:cubicBezTo>
                    <a:pt x="160" y="231"/>
                    <a:pt x="160" y="231"/>
                    <a:pt x="160" y="231"/>
                  </a:cubicBezTo>
                  <a:close/>
                  <a:moveTo>
                    <a:pt x="182" y="231"/>
                  </a:moveTo>
                  <a:cubicBezTo>
                    <a:pt x="247" y="167"/>
                    <a:pt x="247" y="167"/>
                    <a:pt x="247" y="167"/>
                  </a:cubicBezTo>
                  <a:cubicBezTo>
                    <a:pt x="260" y="167"/>
                    <a:pt x="260" y="167"/>
                    <a:pt x="260" y="167"/>
                  </a:cubicBezTo>
                  <a:cubicBezTo>
                    <a:pt x="196" y="231"/>
                    <a:pt x="196" y="231"/>
                    <a:pt x="196" y="231"/>
                  </a:cubicBezTo>
                  <a:cubicBezTo>
                    <a:pt x="182" y="231"/>
                    <a:pt x="182" y="231"/>
                    <a:pt x="182" y="231"/>
                  </a:cubicBezTo>
                  <a:close/>
                  <a:moveTo>
                    <a:pt x="205" y="231"/>
                  </a:moveTo>
                  <a:cubicBezTo>
                    <a:pt x="270" y="167"/>
                    <a:pt x="270" y="167"/>
                    <a:pt x="270" y="167"/>
                  </a:cubicBezTo>
                  <a:cubicBezTo>
                    <a:pt x="277" y="167"/>
                    <a:pt x="277" y="167"/>
                    <a:pt x="277" y="167"/>
                  </a:cubicBezTo>
                  <a:cubicBezTo>
                    <a:pt x="277" y="172"/>
                    <a:pt x="277" y="172"/>
                    <a:pt x="277" y="172"/>
                  </a:cubicBezTo>
                  <a:cubicBezTo>
                    <a:pt x="218" y="231"/>
                    <a:pt x="218" y="231"/>
                    <a:pt x="218" y="231"/>
                  </a:cubicBezTo>
                  <a:cubicBezTo>
                    <a:pt x="205" y="231"/>
                    <a:pt x="205" y="231"/>
                    <a:pt x="205" y="231"/>
                  </a:cubicBezTo>
                  <a:close/>
                  <a:moveTo>
                    <a:pt x="228" y="231"/>
                  </a:moveTo>
                  <a:cubicBezTo>
                    <a:pt x="277" y="182"/>
                    <a:pt x="277" y="182"/>
                    <a:pt x="277" y="182"/>
                  </a:cubicBezTo>
                  <a:cubicBezTo>
                    <a:pt x="277" y="195"/>
                    <a:pt x="277" y="195"/>
                    <a:pt x="277" y="195"/>
                  </a:cubicBezTo>
                  <a:cubicBezTo>
                    <a:pt x="241" y="231"/>
                    <a:pt x="241" y="231"/>
                    <a:pt x="241" y="231"/>
                  </a:cubicBezTo>
                  <a:cubicBezTo>
                    <a:pt x="228" y="231"/>
                    <a:pt x="228" y="231"/>
                    <a:pt x="228" y="231"/>
                  </a:cubicBezTo>
                  <a:close/>
                  <a:moveTo>
                    <a:pt x="250" y="231"/>
                  </a:moveTo>
                  <a:cubicBezTo>
                    <a:pt x="262" y="231"/>
                    <a:pt x="262" y="231"/>
                    <a:pt x="262" y="231"/>
                  </a:cubicBezTo>
                  <a:cubicBezTo>
                    <a:pt x="263" y="231"/>
                    <a:pt x="263" y="231"/>
                    <a:pt x="264" y="231"/>
                  </a:cubicBezTo>
                  <a:cubicBezTo>
                    <a:pt x="277" y="218"/>
                    <a:pt x="277" y="218"/>
                    <a:pt x="277" y="218"/>
                  </a:cubicBezTo>
                  <a:cubicBezTo>
                    <a:pt x="277" y="217"/>
                    <a:pt x="277" y="217"/>
                    <a:pt x="277" y="216"/>
                  </a:cubicBezTo>
                  <a:cubicBezTo>
                    <a:pt x="277" y="204"/>
                    <a:pt x="277" y="204"/>
                    <a:pt x="277" y="204"/>
                  </a:cubicBezTo>
                  <a:lnTo>
                    <a:pt x="250" y="231"/>
                  </a:lnTo>
                  <a:close/>
                </a:path>
              </a:pathLst>
            </a:custGeom>
            <a:solidFill>
              <a:srgbClr val="BFC7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4" name="Freeform 36"/>
            <p:cNvSpPr>
              <a:spLocks noEditPoints="1"/>
            </p:cNvSpPr>
            <p:nvPr/>
          </p:nvSpPr>
          <p:spPr bwMode="auto">
            <a:xfrm>
              <a:off x="3577" y="-185"/>
              <a:ext cx="105" cy="57"/>
            </a:xfrm>
            <a:custGeom>
              <a:avLst/>
              <a:gdLst>
                <a:gd name="T0" fmla="*/ 105 w 105"/>
                <a:gd name="T1" fmla="*/ 19 h 57"/>
                <a:gd name="T2" fmla="*/ 93 w 105"/>
                <a:gd name="T3" fmla="*/ 0 h 57"/>
                <a:gd name="T4" fmla="*/ 52 w 105"/>
                <a:gd name="T5" fmla="*/ 40 h 57"/>
                <a:gd name="T6" fmla="*/ 100 w 105"/>
                <a:gd name="T7" fmla="*/ 24 h 57"/>
                <a:gd name="T8" fmla="*/ 105 w 105"/>
                <a:gd name="T9" fmla="*/ 19 h 57"/>
                <a:gd name="T10" fmla="*/ 105 w 105"/>
                <a:gd name="T11" fmla="*/ 19 h 57"/>
                <a:gd name="T12" fmla="*/ 43 w 105"/>
                <a:gd name="T13" fmla="*/ 26 h 57"/>
                <a:gd name="T14" fmla="*/ 0 w 105"/>
                <a:gd name="T15" fmla="*/ 57 h 57"/>
                <a:gd name="T16" fmla="*/ 21 w 105"/>
                <a:gd name="T17" fmla="*/ 50 h 57"/>
                <a:gd name="T18" fmla="*/ 43 w 105"/>
                <a:gd name="T19" fmla="*/ 26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5" h="57">
                  <a:moveTo>
                    <a:pt x="105" y="19"/>
                  </a:moveTo>
                  <a:lnTo>
                    <a:pt x="93" y="0"/>
                  </a:lnTo>
                  <a:lnTo>
                    <a:pt x="52" y="40"/>
                  </a:lnTo>
                  <a:lnTo>
                    <a:pt x="100" y="24"/>
                  </a:lnTo>
                  <a:lnTo>
                    <a:pt x="105" y="19"/>
                  </a:lnTo>
                  <a:lnTo>
                    <a:pt x="105" y="19"/>
                  </a:lnTo>
                  <a:close/>
                  <a:moveTo>
                    <a:pt x="43" y="26"/>
                  </a:moveTo>
                  <a:lnTo>
                    <a:pt x="0" y="57"/>
                  </a:lnTo>
                  <a:lnTo>
                    <a:pt x="21" y="50"/>
                  </a:lnTo>
                  <a:lnTo>
                    <a:pt x="43" y="26"/>
                  </a:lnTo>
                  <a:close/>
                </a:path>
              </a:pathLst>
            </a:custGeom>
            <a:solidFill>
              <a:srgbClr val="7CB7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5" name="Freeform 37"/>
            <p:cNvSpPr>
              <a:spLocks noEditPoints="1"/>
            </p:cNvSpPr>
            <p:nvPr/>
          </p:nvSpPr>
          <p:spPr bwMode="auto">
            <a:xfrm>
              <a:off x="3849" y="146"/>
              <a:ext cx="88" cy="89"/>
            </a:xfrm>
            <a:custGeom>
              <a:avLst/>
              <a:gdLst>
                <a:gd name="T0" fmla="*/ 18 w 37"/>
                <a:gd name="T1" fmla="*/ 0 h 37"/>
                <a:gd name="T2" fmla="*/ 11 w 37"/>
                <a:gd name="T3" fmla="*/ 2 h 37"/>
                <a:gd name="T4" fmla="*/ 1 w 37"/>
                <a:gd name="T5" fmla="*/ 11 h 37"/>
                <a:gd name="T6" fmla="*/ 0 w 37"/>
                <a:gd name="T7" fmla="*/ 19 h 37"/>
                <a:gd name="T8" fmla="*/ 1 w 37"/>
                <a:gd name="T9" fmla="*/ 25 h 37"/>
                <a:gd name="T10" fmla="*/ 25 w 37"/>
                <a:gd name="T11" fmla="*/ 1 h 37"/>
                <a:gd name="T12" fmla="*/ 18 w 37"/>
                <a:gd name="T13" fmla="*/ 0 h 37"/>
                <a:gd name="T14" fmla="*/ 4 w 37"/>
                <a:gd name="T15" fmla="*/ 31 h 37"/>
                <a:gd name="T16" fmla="*/ 30 w 37"/>
                <a:gd name="T17" fmla="*/ 5 h 37"/>
                <a:gd name="T18" fmla="*/ 31 w 37"/>
                <a:gd name="T19" fmla="*/ 5 h 37"/>
                <a:gd name="T20" fmla="*/ 36 w 37"/>
                <a:gd name="T21" fmla="*/ 12 h 37"/>
                <a:gd name="T22" fmla="*/ 12 w 37"/>
                <a:gd name="T23" fmla="*/ 36 h 37"/>
                <a:gd name="T24" fmla="*/ 5 w 37"/>
                <a:gd name="T25" fmla="*/ 32 h 37"/>
                <a:gd name="T26" fmla="*/ 4 w 37"/>
                <a:gd name="T27" fmla="*/ 31 h 37"/>
                <a:gd name="T28" fmla="*/ 20 w 37"/>
                <a:gd name="T29" fmla="*/ 37 h 37"/>
                <a:gd name="T30" fmla="*/ 37 w 37"/>
                <a:gd name="T31" fmla="*/ 21 h 37"/>
                <a:gd name="T32" fmla="*/ 31 w 37"/>
                <a:gd name="T33" fmla="*/ 32 h 37"/>
                <a:gd name="T34" fmla="*/ 20 w 37"/>
                <a:gd name="T35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7" h="37">
                  <a:moveTo>
                    <a:pt x="18" y="0"/>
                  </a:moveTo>
                  <a:cubicBezTo>
                    <a:pt x="16" y="0"/>
                    <a:pt x="13" y="1"/>
                    <a:pt x="11" y="2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0" y="13"/>
                    <a:pt x="0" y="16"/>
                    <a:pt x="0" y="19"/>
                  </a:cubicBezTo>
                  <a:cubicBezTo>
                    <a:pt x="0" y="21"/>
                    <a:pt x="0" y="23"/>
                    <a:pt x="1" y="25"/>
                  </a:cubicBezTo>
                  <a:cubicBezTo>
                    <a:pt x="25" y="1"/>
                    <a:pt x="25" y="1"/>
                    <a:pt x="25" y="1"/>
                  </a:cubicBezTo>
                  <a:cubicBezTo>
                    <a:pt x="23" y="0"/>
                    <a:pt x="20" y="0"/>
                    <a:pt x="18" y="0"/>
                  </a:cubicBezTo>
                  <a:close/>
                  <a:moveTo>
                    <a:pt x="4" y="31"/>
                  </a:moveTo>
                  <a:cubicBezTo>
                    <a:pt x="30" y="5"/>
                    <a:pt x="30" y="5"/>
                    <a:pt x="30" y="5"/>
                  </a:cubicBezTo>
                  <a:cubicBezTo>
                    <a:pt x="31" y="5"/>
                    <a:pt x="31" y="5"/>
                    <a:pt x="31" y="5"/>
                  </a:cubicBezTo>
                  <a:cubicBezTo>
                    <a:pt x="33" y="7"/>
                    <a:pt x="35" y="10"/>
                    <a:pt x="36" y="12"/>
                  </a:cubicBezTo>
                  <a:cubicBezTo>
                    <a:pt x="12" y="36"/>
                    <a:pt x="12" y="36"/>
                    <a:pt x="12" y="36"/>
                  </a:cubicBezTo>
                  <a:cubicBezTo>
                    <a:pt x="9" y="35"/>
                    <a:pt x="7" y="34"/>
                    <a:pt x="5" y="32"/>
                  </a:cubicBezTo>
                  <a:cubicBezTo>
                    <a:pt x="4" y="31"/>
                    <a:pt x="4" y="31"/>
                    <a:pt x="4" y="31"/>
                  </a:cubicBezTo>
                  <a:close/>
                  <a:moveTo>
                    <a:pt x="20" y="37"/>
                  </a:moveTo>
                  <a:cubicBezTo>
                    <a:pt x="37" y="21"/>
                    <a:pt x="37" y="21"/>
                    <a:pt x="37" y="21"/>
                  </a:cubicBezTo>
                  <a:cubicBezTo>
                    <a:pt x="36" y="25"/>
                    <a:pt x="34" y="29"/>
                    <a:pt x="31" y="32"/>
                  </a:cubicBezTo>
                  <a:cubicBezTo>
                    <a:pt x="29" y="35"/>
                    <a:pt x="25" y="37"/>
                    <a:pt x="20" y="37"/>
                  </a:cubicBezTo>
                  <a:close/>
                </a:path>
              </a:pathLst>
            </a:custGeom>
            <a:solidFill>
              <a:srgbClr val="91A2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6" name="Freeform 38"/>
            <p:cNvSpPr>
              <a:spLocks noEditPoints="1"/>
            </p:cNvSpPr>
            <p:nvPr/>
          </p:nvSpPr>
          <p:spPr bwMode="auto">
            <a:xfrm>
              <a:off x="3383" y="-273"/>
              <a:ext cx="721" cy="748"/>
            </a:xfrm>
            <a:custGeom>
              <a:avLst/>
              <a:gdLst>
                <a:gd name="T0" fmla="*/ 119 w 302"/>
                <a:gd name="T1" fmla="*/ 35 h 314"/>
                <a:gd name="T2" fmla="*/ 126 w 302"/>
                <a:gd name="T3" fmla="*/ 46 h 314"/>
                <a:gd name="T4" fmla="*/ 285 w 302"/>
                <a:gd name="T5" fmla="*/ 90 h 314"/>
                <a:gd name="T6" fmla="*/ 281 w 302"/>
                <a:gd name="T7" fmla="*/ 79 h 314"/>
                <a:gd name="T8" fmla="*/ 23 w 302"/>
                <a:gd name="T9" fmla="*/ 75 h 314"/>
                <a:gd name="T10" fmla="*/ 8 w 302"/>
                <a:gd name="T11" fmla="*/ 90 h 314"/>
                <a:gd name="T12" fmla="*/ 12 w 302"/>
                <a:gd name="T13" fmla="*/ 302 h 314"/>
                <a:gd name="T14" fmla="*/ 23 w 302"/>
                <a:gd name="T15" fmla="*/ 306 h 314"/>
                <a:gd name="T16" fmla="*/ 281 w 302"/>
                <a:gd name="T17" fmla="*/ 302 h 314"/>
                <a:gd name="T18" fmla="*/ 285 w 302"/>
                <a:gd name="T19" fmla="*/ 242 h 314"/>
                <a:gd name="T20" fmla="*/ 165 w 302"/>
                <a:gd name="T21" fmla="*/ 238 h 314"/>
                <a:gd name="T22" fmla="*/ 161 w 302"/>
                <a:gd name="T23" fmla="*/ 228 h 314"/>
                <a:gd name="T24" fmla="*/ 165 w 302"/>
                <a:gd name="T25" fmla="*/ 152 h 314"/>
                <a:gd name="T26" fmla="*/ 175 w 302"/>
                <a:gd name="T27" fmla="*/ 148 h 314"/>
                <a:gd name="T28" fmla="*/ 293 w 302"/>
                <a:gd name="T29" fmla="*/ 242 h 314"/>
                <a:gd name="T30" fmla="*/ 286 w 302"/>
                <a:gd name="T31" fmla="*/ 307 h 314"/>
                <a:gd name="T32" fmla="*/ 23 w 302"/>
                <a:gd name="T33" fmla="*/ 314 h 314"/>
                <a:gd name="T34" fmla="*/ 7 w 302"/>
                <a:gd name="T35" fmla="*/ 307 h 314"/>
                <a:gd name="T36" fmla="*/ 7 w 302"/>
                <a:gd name="T37" fmla="*/ 307 h 314"/>
                <a:gd name="T38" fmla="*/ 0 w 302"/>
                <a:gd name="T39" fmla="*/ 90 h 314"/>
                <a:gd name="T40" fmla="*/ 23 w 302"/>
                <a:gd name="T41" fmla="*/ 67 h 314"/>
                <a:gd name="T42" fmla="*/ 117 w 302"/>
                <a:gd name="T43" fmla="*/ 3 h 314"/>
                <a:gd name="T44" fmla="*/ 135 w 302"/>
                <a:gd name="T45" fmla="*/ 6 h 314"/>
                <a:gd name="T46" fmla="*/ 230 w 302"/>
                <a:gd name="T47" fmla="*/ 12 h 314"/>
                <a:gd name="T48" fmla="*/ 241 w 302"/>
                <a:gd name="T49" fmla="*/ 13 h 314"/>
                <a:gd name="T50" fmla="*/ 247 w 302"/>
                <a:gd name="T51" fmla="*/ 21 h 314"/>
                <a:gd name="T52" fmla="*/ 270 w 302"/>
                <a:gd name="T53" fmla="*/ 67 h 314"/>
                <a:gd name="T54" fmla="*/ 286 w 302"/>
                <a:gd name="T55" fmla="*/ 74 h 314"/>
                <a:gd name="T56" fmla="*/ 293 w 302"/>
                <a:gd name="T57" fmla="*/ 148 h 314"/>
                <a:gd name="T58" fmla="*/ 302 w 302"/>
                <a:gd name="T59" fmla="*/ 151 h 314"/>
                <a:gd name="T60" fmla="*/ 299 w 302"/>
                <a:gd name="T61" fmla="*/ 242 h 314"/>
                <a:gd name="T62" fmla="*/ 37 w 302"/>
                <a:gd name="T63" fmla="*/ 67 h 314"/>
                <a:gd name="T64" fmla="*/ 125 w 302"/>
                <a:gd name="T65" fmla="*/ 8 h 314"/>
                <a:gd name="T66" fmla="*/ 149 w 302"/>
                <a:gd name="T67" fmla="*/ 39 h 314"/>
                <a:gd name="T68" fmla="*/ 123 w 302"/>
                <a:gd name="T69" fmla="*/ 28 h 314"/>
                <a:gd name="T70" fmla="*/ 59 w 302"/>
                <a:gd name="T71" fmla="*/ 67 h 314"/>
                <a:gd name="T72" fmla="*/ 86 w 302"/>
                <a:gd name="T73" fmla="*/ 67 h 314"/>
                <a:gd name="T74" fmla="*/ 233 w 302"/>
                <a:gd name="T75" fmla="*/ 19 h 314"/>
                <a:gd name="T76" fmla="*/ 240 w 302"/>
                <a:gd name="T77" fmla="*/ 23 h 314"/>
                <a:gd name="T78" fmla="*/ 254 w 302"/>
                <a:gd name="T79" fmla="*/ 67 h 314"/>
                <a:gd name="T80" fmla="*/ 230 w 302"/>
                <a:gd name="T81" fmla="*/ 36 h 314"/>
                <a:gd name="T82" fmla="*/ 122 w 302"/>
                <a:gd name="T83" fmla="*/ 67 h 314"/>
                <a:gd name="T84" fmla="*/ 146 w 302"/>
                <a:gd name="T85" fmla="*/ 67 h 314"/>
                <a:gd name="T86" fmla="*/ 218 w 302"/>
                <a:gd name="T87" fmla="*/ 54 h 314"/>
                <a:gd name="T88" fmla="*/ 220 w 302"/>
                <a:gd name="T89" fmla="*/ 61 h 314"/>
                <a:gd name="T90" fmla="*/ 232 w 302"/>
                <a:gd name="T91" fmla="*/ 67 h 314"/>
                <a:gd name="T92" fmla="*/ 146 w 302"/>
                <a:gd name="T93" fmla="*/ 67 h 314"/>
                <a:gd name="T94" fmla="*/ 295 w 302"/>
                <a:gd name="T95" fmla="*/ 234 h 314"/>
                <a:gd name="T96" fmla="*/ 175 w 302"/>
                <a:gd name="T97" fmla="*/ 234 h 314"/>
                <a:gd name="T98" fmla="*/ 169 w 302"/>
                <a:gd name="T99" fmla="*/ 228 h 314"/>
                <a:gd name="T100" fmla="*/ 171 w 302"/>
                <a:gd name="T101" fmla="*/ 157 h 314"/>
                <a:gd name="T102" fmla="*/ 175 w 302"/>
                <a:gd name="T103" fmla="*/ 155 h 314"/>
                <a:gd name="T104" fmla="*/ 295 w 302"/>
                <a:gd name="T105" fmla="*/ 155 h 314"/>
                <a:gd name="T106" fmla="*/ 226 w 302"/>
                <a:gd name="T107" fmla="*/ 181 h 314"/>
                <a:gd name="T108" fmla="*/ 226 w 302"/>
                <a:gd name="T109" fmla="*/ 208 h 314"/>
                <a:gd name="T110" fmla="*/ 200 w 302"/>
                <a:gd name="T111" fmla="*/ 208 h 314"/>
                <a:gd name="T112" fmla="*/ 200 w 302"/>
                <a:gd name="T113" fmla="*/ 181 h 314"/>
                <a:gd name="T114" fmla="*/ 195 w 302"/>
                <a:gd name="T115" fmla="*/ 176 h 314"/>
                <a:gd name="T116" fmla="*/ 232 w 302"/>
                <a:gd name="T117" fmla="*/ 176 h 314"/>
                <a:gd name="T118" fmla="*/ 232 w 302"/>
                <a:gd name="T119" fmla="*/ 213 h 314"/>
                <a:gd name="T120" fmla="*/ 195 w 302"/>
                <a:gd name="T121" fmla="*/ 213 h 314"/>
                <a:gd name="T122" fmla="*/ 195 w 302"/>
                <a:gd name="T123" fmla="*/ 176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02" h="314">
                  <a:moveTo>
                    <a:pt x="126" y="46"/>
                  </a:moveTo>
                  <a:cubicBezTo>
                    <a:pt x="119" y="35"/>
                    <a:pt x="119" y="35"/>
                    <a:pt x="119" y="35"/>
                  </a:cubicBezTo>
                  <a:cubicBezTo>
                    <a:pt x="81" y="61"/>
                    <a:pt x="81" y="61"/>
                    <a:pt x="81" y="61"/>
                  </a:cubicBezTo>
                  <a:cubicBezTo>
                    <a:pt x="126" y="46"/>
                    <a:pt x="126" y="46"/>
                    <a:pt x="126" y="46"/>
                  </a:cubicBezTo>
                  <a:close/>
                  <a:moveTo>
                    <a:pt x="285" y="148"/>
                  </a:moveTo>
                  <a:cubicBezTo>
                    <a:pt x="285" y="90"/>
                    <a:pt x="285" y="90"/>
                    <a:pt x="285" y="90"/>
                  </a:cubicBezTo>
                  <a:cubicBezTo>
                    <a:pt x="285" y="85"/>
                    <a:pt x="284" y="82"/>
                    <a:pt x="281" y="79"/>
                  </a:cubicBezTo>
                  <a:cubicBezTo>
                    <a:pt x="281" y="79"/>
                    <a:pt x="281" y="79"/>
                    <a:pt x="281" y="79"/>
                  </a:cubicBezTo>
                  <a:cubicBezTo>
                    <a:pt x="278" y="76"/>
                    <a:pt x="274" y="75"/>
                    <a:pt x="270" y="75"/>
                  </a:cubicBezTo>
                  <a:cubicBezTo>
                    <a:pt x="23" y="75"/>
                    <a:pt x="23" y="75"/>
                    <a:pt x="23" y="75"/>
                  </a:cubicBezTo>
                  <a:cubicBezTo>
                    <a:pt x="19" y="75"/>
                    <a:pt x="15" y="76"/>
                    <a:pt x="12" y="79"/>
                  </a:cubicBezTo>
                  <a:cubicBezTo>
                    <a:pt x="10" y="82"/>
                    <a:pt x="8" y="85"/>
                    <a:pt x="8" y="90"/>
                  </a:cubicBezTo>
                  <a:cubicBezTo>
                    <a:pt x="8" y="291"/>
                    <a:pt x="8" y="291"/>
                    <a:pt x="8" y="291"/>
                  </a:cubicBezTo>
                  <a:cubicBezTo>
                    <a:pt x="8" y="295"/>
                    <a:pt x="10" y="299"/>
                    <a:pt x="12" y="302"/>
                  </a:cubicBezTo>
                  <a:cubicBezTo>
                    <a:pt x="12" y="302"/>
                    <a:pt x="12" y="302"/>
                    <a:pt x="12" y="302"/>
                  </a:cubicBezTo>
                  <a:cubicBezTo>
                    <a:pt x="15" y="305"/>
                    <a:pt x="19" y="306"/>
                    <a:pt x="23" y="306"/>
                  </a:cubicBezTo>
                  <a:cubicBezTo>
                    <a:pt x="270" y="306"/>
                    <a:pt x="270" y="306"/>
                    <a:pt x="270" y="306"/>
                  </a:cubicBezTo>
                  <a:cubicBezTo>
                    <a:pt x="274" y="306"/>
                    <a:pt x="278" y="305"/>
                    <a:pt x="281" y="302"/>
                  </a:cubicBezTo>
                  <a:cubicBezTo>
                    <a:pt x="284" y="299"/>
                    <a:pt x="285" y="295"/>
                    <a:pt x="285" y="291"/>
                  </a:cubicBezTo>
                  <a:cubicBezTo>
                    <a:pt x="285" y="242"/>
                    <a:pt x="285" y="242"/>
                    <a:pt x="285" y="242"/>
                  </a:cubicBezTo>
                  <a:cubicBezTo>
                    <a:pt x="175" y="242"/>
                    <a:pt x="175" y="242"/>
                    <a:pt x="175" y="242"/>
                  </a:cubicBezTo>
                  <a:cubicBezTo>
                    <a:pt x="171" y="242"/>
                    <a:pt x="168" y="240"/>
                    <a:pt x="165" y="238"/>
                  </a:cubicBezTo>
                  <a:cubicBezTo>
                    <a:pt x="165" y="238"/>
                    <a:pt x="165" y="238"/>
                    <a:pt x="165" y="238"/>
                  </a:cubicBezTo>
                  <a:cubicBezTo>
                    <a:pt x="163" y="235"/>
                    <a:pt x="161" y="232"/>
                    <a:pt x="161" y="228"/>
                  </a:cubicBezTo>
                  <a:cubicBezTo>
                    <a:pt x="161" y="161"/>
                    <a:pt x="161" y="161"/>
                    <a:pt x="161" y="161"/>
                  </a:cubicBezTo>
                  <a:cubicBezTo>
                    <a:pt x="161" y="157"/>
                    <a:pt x="163" y="154"/>
                    <a:pt x="165" y="152"/>
                  </a:cubicBezTo>
                  <a:cubicBezTo>
                    <a:pt x="165" y="152"/>
                    <a:pt x="165" y="152"/>
                    <a:pt x="165" y="151"/>
                  </a:cubicBezTo>
                  <a:cubicBezTo>
                    <a:pt x="168" y="149"/>
                    <a:pt x="171" y="148"/>
                    <a:pt x="175" y="148"/>
                  </a:cubicBezTo>
                  <a:cubicBezTo>
                    <a:pt x="285" y="148"/>
                    <a:pt x="285" y="148"/>
                    <a:pt x="285" y="148"/>
                  </a:cubicBezTo>
                  <a:close/>
                  <a:moveTo>
                    <a:pt x="293" y="242"/>
                  </a:moveTo>
                  <a:cubicBezTo>
                    <a:pt x="293" y="291"/>
                    <a:pt x="293" y="291"/>
                    <a:pt x="293" y="291"/>
                  </a:cubicBezTo>
                  <a:cubicBezTo>
                    <a:pt x="293" y="297"/>
                    <a:pt x="290" y="303"/>
                    <a:pt x="286" y="307"/>
                  </a:cubicBezTo>
                  <a:cubicBezTo>
                    <a:pt x="282" y="311"/>
                    <a:pt x="276" y="314"/>
                    <a:pt x="270" y="314"/>
                  </a:cubicBezTo>
                  <a:cubicBezTo>
                    <a:pt x="23" y="314"/>
                    <a:pt x="23" y="314"/>
                    <a:pt x="23" y="314"/>
                  </a:cubicBezTo>
                  <a:cubicBezTo>
                    <a:pt x="17" y="314"/>
                    <a:pt x="11" y="311"/>
                    <a:pt x="7" y="307"/>
                  </a:cubicBezTo>
                  <a:cubicBezTo>
                    <a:pt x="7" y="307"/>
                    <a:pt x="7" y="307"/>
                    <a:pt x="7" y="307"/>
                  </a:cubicBezTo>
                  <a:cubicBezTo>
                    <a:pt x="7" y="307"/>
                    <a:pt x="7" y="307"/>
                    <a:pt x="7" y="307"/>
                  </a:cubicBezTo>
                  <a:cubicBezTo>
                    <a:pt x="7" y="307"/>
                    <a:pt x="7" y="307"/>
                    <a:pt x="7" y="307"/>
                  </a:cubicBezTo>
                  <a:cubicBezTo>
                    <a:pt x="3" y="303"/>
                    <a:pt x="0" y="297"/>
                    <a:pt x="0" y="291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83"/>
                    <a:pt x="3" y="78"/>
                    <a:pt x="7" y="74"/>
                  </a:cubicBezTo>
                  <a:cubicBezTo>
                    <a:pt x="11" y="70"/>
                    <a:pt x="17" y="67"/>
                    <a:pt x="23" y="67"/>
                  </a:cubicBezTo>
                  <a:cubicBezTo>
                    <a:pt x="24" y="67"/>
                    <a:pt x="24" y="67"/>
                    <a:pt x="24" y="67"/>
                  </a:cubicBezTo>
                  <a:cubicBezTo>
                    <a:pt x="117" y="3"/>
                    <a:pt x="117" y="3"/>
                    <a:pt x="117" y="3"/>
                  </a:cubicBezTo>
                  <a:cubicBezTo>
                    <a:pt x="120" y="1"/>
                    <a:pt x="123" y="0"/>
                    <a:pt x="127" y="1"/>
                  </a:cubicBezTo>
                  <a:cubicBezTo>
                    <a:pt x="130" y="1"/>
                    <a:pt x="133" y="3"/>
                    <a:pt x="135" y="6"/>
                  </a:cubicBezTo>
                  <a:cubicBezTo>
                    <a:pt x="156" y="36"/>
                    <a:pt x="156" y="36"/>
                    <a:pt x="156" y="36"/>
                  </a:cubicBezTo>
                  <a:cubicBezTo>
                    <a:pt x="230" y="12"/>
                    <a:pt x="230" y="12"/>
                    <a:pt x="230" y="12"/>
                  </a:cubicBezTo>
                  <a:cubicBezTo>
                    <a:pt x="230" y="12"/>
                    <a:pt x="231" y="12"/>
                    <a:pt x="231" y="12"/>
                  </a:cubicBezTo>
                  <a:cubicBezTo>
                    <a:pt x="234" y="11"/>
                    <a:pt x="238" y="11"/>
                    <a:pt x="241" y="13"/>
                  </a:cubicBezTo>
                  <a:cubicBezTo>
                    <a:pt x="243" y="14"/>
                    <a:pt x="246" y="17"/>
                    <a:pt x="247" y="20"/>
                  </a:cubicBezTo>
                  <a:cubicBezTo>
                    <a:pt x="247" y="20"/>
                    <a:pt x="247" y="20"/>
                    <a:pt x="247" y="21"/>
                  </a:cubicBezTo>
                  <a:cubicBezTo>
                    <a:pt x="262" y="67"/>
                    <a:pt x="262" y="67"/>
                    <a:pt x="262" y="67"/>
                  </a:cubicBezTo>
                  <a:cubicBezTo>
                    <a:pt x="270" y="67"/>
                    <a:pt x="270" y="67"/>
                    <a:pt x="270" y="67"/>
                  </a:cubicBezTo>
                  <a:cubicBezTo>
                    <a:pt x="276" y="67"/>
                    <a:pt x="282" y="70"/>
                    <a:pt x="286" y="74"/>
                  </a:cubicBezTo>
                  <a:cubicBezTo>
                    <a:pt x="286" y="74"/>
                    <a:pt x="286" y="74"/>
                    <a:pt x="286" y="74"/>
                  </a:cubicBezTo>
                  <a:cubicBezTo>
                    <a:pt x="290" y="78"/>
                    <a:pt x="293" y="83"/>
                    <a:pt x="293" y="90"/>
                  </a:cubicBezTo>
                  <a:cubicBezTo>
                    <a:pt x="293" y="148"/>
                    <a:pt x="293" y="148"/>
                    <a:pt x="293" y="148"/>
                  </a:cubicBezTo>
                  <a:cubicBezTo>
                    <a:pt x="299" y="148"/>
                    <a:pt x="299" y="148"/>
                    <a:pt x="299" y="148"/>
                  </a:cubicBezTo>
                  <a:cubicBezTo>
                    <a:pt x="301" y="148"/>
                    <a:pt x="302" y="149"/>
                    <a:pt x="302" y="151"/>
                  </a:cubicBezTo>
                  <a:cubicBezTo>
                    <a:pt x="302" y="238"/>
                    <a:pt x="302" y="238"/>
                    <a:pt x="302" y="238"/>
                  </a:cubicBezTo>
                  <a:cubicBezTo>
                    <a:pt x="302" y="240"/>
                    <a:pt x="301" y="242"/>
                    <a:pt x="299" y="242"/>
                  </a:cubicBezTo>
                  <a:cubicBezTo>
                    <a:pt x="293" y="242"/>
                    <a:pt x="293" y="242"/>
                    <a:pt x="293" y="242"/>
                  </a:cubicBezTo>
                  <a:close/>
                  <a:moveTo>
                    <a:pt x="37" y="67"/>
                  </a:moveTo>
                  <a:cubicBezTo>
                    <a:pt x="121" y="9"/>
                    <a:pt x="121" y="9"/>
                    <a:pt x="121" y="9"/>
                  </a:cubicBezTo>
                  <a:cubicBezTo>
                    <a:pt x="122" y="8"/>
                    <a:pt x="124" y="8"/>
                    <a:pt x="125" y="8"/>
                  </a:cubicBezTo>
                  <a:cubicBezTo>
                    <a:pt x="127" y="8"/>
                    <a:pt x="128" y="9"/>
                    <a:pt x="129" y="10"/>
                  </a:cubicBezTo>
                  <a:cubicBezTo>
                    <a:pt x="149" y="39"/>
                    <a:pt x="149" y="39"/>
                    <a:pt x="149" y="39"/>
                  </a:cubicBezTo>
                  <a:cubicBezTo>
                    <a:pt x="134" y="44"/>
                    <a:pt x="134" y="44"/>
                    <a:pt x="134" y="44"/>
                  </a:cubicBezTo>
                  <a:cubicBezTo>
                    <a:pt x="123" y="28"/>
                    <a:pt x="123" y="28"/>
                    <a:pt x="123" y="28"/>
                  </a:cubicBezTo>
                  <a:cubicBezTo>
                    <a:pt x="121" y="26"/>
                    <a:pt x="119" y="25"/>
                    <a:pt x="117" y="27"/>
                  </a:cubicBezTo>
                  <a:cubicBezTo>
                    <a:pt x="59" y="67"/>
                    <a:pt x="59" y="67"/>
                    <a:pt x="59" y="67"/>
                  </a:cubicBezTo>
                  <a:cubicBezTo>
                    <a:pt x="37" y="67"/>
                    <a:pt x="37" y="67"/>
                    <a:pt x="37" y="67"/>
                  </a:cubicBezTo>
                  <a:close/>
                  <a:moveTo>
                    <a:pt x="86" y="67"/>
                  </a:moveTo>
                  <a:cubicBezTo>
                    <a:pt x="233" y="19"/>
                    <a:pt x="233" y="19"/>
                    <a:pt x="233" y="19"/>
                  </a:cubicBezTo>
                  <a:cubicBezTo>
                    <a:pt x="233" y="19"/>
                    <a:pt x="233" y="19"/>
                    <a:pt x="233" y="19"/>
                  </a:cubicBezTo>
                  <a:cubicBezTo>
                    <a:pt x="234" y="19"/>
                    <a:pt x="236" y="19"/>
                    <a:pt x="237" y="19"/>
                  </a:cubicBezTo>
                  <a:cubicBezTo>
                    <a:pt x="238" y="20"/>
                    <a:pt x="239" y="21"/>
                    <a:pt x="240" y="23"/>
                  </a:cubicBezTo>
                  <a:cubicBezTo>
                    <a:pt x="240" y="23"/>
                    <a:pt x="240" y="23"/>
                    <a:pt x="240" y="23"/>
                  </a:cubicBezTo>
                  <a:cubicBezTo>
                    <a:pt x="254" y="67"/>
                    <a:pt x="254" y="67"/>
                    <a:pt x="254" y="67"/>
                  </a:cubicBezTo>
                  <a:cubicBezTo>
                    <a:pt x="240" y="67"/>
                    <a:pt x="240" y="67"/>
                    <a:pt x="240" y="67"/>
                  </a:cubicBezTo>
                  <a:cubicBezTo>
                    <a:pt x="230" y="36"/>
                    <a:pt x="230" y="36"/>
                    <a:pt x="230" y="36"/>
                  </a:cubicBezTo>
                  <a:cubicBezTo>
                    <a:pt x="229" y="34"/>
                    <a:pt x="227" y="33"/>
                    <a:pt x="225" y="33"/>
                  </a:cubicBezTo>
                  <a:cubicBezTo>
                    <a:pt x="122" y="67"/>
                    <a:pt x="122" y="67"/>
                    <a:pt x="122" y="67"/>
                  </a:cubicBezTo>
                  <a:cubicBezTo>
                    <a:pt x="86" y="67"/>
                    <a:pt x="86" y="67"/>
                    <a:pt x="86" y="67"/>
                  </a:cubicBezTo>
                  <a:close/>
                  <a:moveTo>
                    <a:pt x="146" y="67"/>
                  </a:moveTo>
                  <a:cubicBezTo>
                    <a:pt x="179" y="67"/>
                    <a:pt x="179" y="67"/>
                    <a:pt x="179" y="67"/>
                  </a:cubicBezTo>
                  <a:cubicBezTo>
                    <a:pt x="218" y="54"/>
                    <a:pt x="218" y="54"/>
                    <a:pt x="218" y="54"/>
                  </a:cubicBezTo>
                  <a:cubicBezTo>
                    <a:pt x="220" y="54"/>
                    <a:pt x="222" y="55"/>
                    <a:pt x="223" y="57"/>
                  </a:cubicBezTo>
                  <a:cubicBezTo>
                    <a:pt x="223" y="59"/>
                    <a:pt x="222" y="61"/>
                    <a:pt x="220" y="61"/>
                  </a:cubicBezTo>
                  <a:cubicBezTo>
                    <a:pt x="203" y="67"/>
                    <a:pt x="203" y="67"/>
                    <a:pt x="203" y="67"/>
                  </a:cubicBezTo>
                  <a:cubicBezTo>
                    <a:pt x="232" y="67"/>
                    <a:pt x="232" y="67"/>
                    <a:pt x="232" y="67"/>
                  </a:cubicBezTo>
                  <a:cubicBezTo>
                    <a:pt x="224" y="42"/>
                    <a:pt x="224" y="42"/>
                    <a:pt x="224" y="42"/>
                  </a:cubicBezTo>
                  <a:cubicBezTo>
                    <a:pt x="146" y="67"/>
                    <a:pt x="146" y="67"/>
                    <a:pt x="146" y="67"/>
                  </a:cubicBezTo>
                  <a:close/>
                  <a:moveTo>
                    <a:pt x="295" y="155"/>
                  </a:moveTo>
                  <a:cubicBezTo>
                    <a:pt x="295" y="234"/>
                    <a:pt x="295" y="234"/>
                    <a:pt x="295" y="234"/>
                  </a:cubicBezTo>
                  <a:cubicBezTo>
                    <a:pt x="289" y="234"/>
                    <a:pt x="289" y="234"/>
                    <a:pt x="289" y="234"/>
                  </a:cubicBezTo>
                  <a:cubicBezTo>
                    <a:pt x="175" y="234"/>
                    <a:pt x="175" y="234"/>
                    <a:pt x="175" y="234"/>
                  </a:cubicBezTo>
                  <a:cubicBezTo>
                    <a:pt x="173" y="234"/>
                    <a:pt x="172" y="233"/>
                    <a:pt x="171" y="232"/>
                  </a:cubicBezTo>
                  <a:cubicBezTo>
                    <a:pt x="170" y="231"/>
                    <a:pt x="169" y="230"/>
                    <a:pt x="169" y="228"/>
                  </a:cubicBezTo>
                  <a:cubicBezTo>
                    <a:pt x="169" y="161"/>
                    <a:pt x="169" y="161"/>
                    <a:pt x="169" y="161"/>
                  </a:cubicBezTo>
                  <a:cubicBezTo>
                    <a:pt x="169" y="159"/>
                    <a:pt x="170" y="158"/>
                    <a:pt x="171" y="157"/>
                  </a:cubicBezTo>
                  <a:cubicBezTo>
                    <a:pt x="171" y="157"/>
                    <a:pt x="171" y="157"/>
                    <a:pt x="171" y="157"/>
                  </a:cubicBezTo>
                  <a:cubicBezTo>
                    <a:pt x="172" y="156"/>
                    <a:pt x="173" y="155"/>
                    <a:pt x="175" y="155"/>
                  </a:cubicBezTo>
                  <a:cubicBezTo>
                    <a:pt x="289" y="155"/>
                    <a:pt x="289" y="155"/>
                    <a:pt x="289" y="155"/>
                  </a:cubicBezTo>
                  <a:cubicBezTo>
                    <a:pt x="295" y="155"/>
                    <a:pt x="295" y="155"/>
                    <a:pt x="295" y="155"/>
                  </a:cubicBezTo>
                  <a:close/>
                  <a:moveTo>
                    <a:pt x="213" y="176"/>
                  </a:moveTo>
                  <a:cubicBezTo>
                    <a:pt x="218" y="176"/>
                    <a:pt x="223" y="178"/>
                    <a:pt x="226" y="181"/>
                  </a:cubicBezTo>
                  <a:cubicBezTo>
                    <a:pt x="230" y="185"/>
                    <a:pt x="232" y="189"/>
                    <a:pt x="232" y="195"/>
                  </a:cubicBezTo>
                  <a:cubicBezTo>
                    <a:pt x="232" y="200"/>
                    <a:pt x="230" y="204"/>
                    <a:pt x="226" y="208"/>
                  </a:cubicBezTo>
                  <a:cubicBezTo>
                    <a:pt x="223" y="211"/>
                    <a:pt x="218" y="213"/>
                    <a:pt x="213" y="213"/>
                  </a:cubicBezTo>
                  <a:cubicBezTo>
                    <a:pt x="208" y="213"/>
                    <a:pt x="203" y="211"/>
                    <a:pt x="200" y="208"/>
                  </a:cubicBezTo>
                  <a:cubicBezTo>
                    <a:pt x="197" y="204"/>
                    <a:pt x="195" y="200"/>
                    <a:pt x="195" y="195"/>
                  </a:cubicBezTo>
                  <a:cubicBezTo>
                    <a:pt x="195" y="189"/>
                    <a:pt x="197" y="185"/>
                    <a:pt x="200" y="181"/>
                  </a:cubicBezTo>
                  <a:cubicBezTo>
                    <a:pt x="203" y="178"/>
                    <a:pt x="208" y="176"/>
                    <a:pt x="213" y="176"/>
                  </a:cubicBezTo>
                  <a:close/>
                  <a:moveTo>
                    <a:pt x="195" y="176"/>
                  </a:moveTo>
                  <a:cubicBezTo>
                    <a:pt x="199" y="171"/>
                    <a:pt x="206" y="168"/>
                    <a:pt x="213" y="168"/>
                  </a:cubicBezTo>
                  <a:cubicBezTo>
                    <a:pt x="220" y="168"/>
                    <a:pt x="227" y="171"/>
                    <a:pt x="232" y="176"/>
                  </a:cubicBezTo>
                  <a:cubicBezTo>
                    <a:pt x="236" y="181"/>
                    <a:pt x="239" y="187"/>
                    <a:pt x="239" y="195"/>
                  </a:cubicBezTo>
                  <a:cubicBezTo>
                    <a:pt x="239" y="202"/>
                    <a:pt x="236" y="208"/>
                    <a:pt x="232" y="213"/>
                  </a:cubicBezTo>
                  <a:cubicBezTo>
                    <a:pt x="227" y="218"/>
                    <a:pt x="220" y="221"/>
                    <a:pt x="213" y="221"/>
                  </a:cubicBezTo>
                  <a:cubicBezTo>
                    <a:pt x="206" y="221"/>
                    <a:pt x="199" y="218"/>
                    <a:pt x="195" y="213"/>
                  </a:cubicBezTo>
                  <a:cubicBezTo>
                    <a:pt x="190" y="208"/>
                    <a:pt x="187" y="202"/>
                    <a:pt x="187" y="195"/>
                  </a:cubicBezTo>
                  <a:cubicBezTo>
                    <a:pt x="187" y="187"/>
                    <a:pt x="190" y="181"/>
                    <a:pt x="195" y="176"/>
                  </a:cubicBez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38" name="Group 41"/>
          <p:cNvGrpSpPr>
            <a:grpSpLocks noChangeAspect="1"/>
          </p:cNvGrpSpPr>
          <p:nvPr/>
        </p:nvGrpSpPr>
        <p:grpSpPr bwMode="auto">
          <a:xfrm>
            <a:off x="6377458" y="3060428"/>
            <a:ext cx="395617" cy="565866"/>
            <a:chOff x="3655" y="99"/>
            <a:chExt cx="323" cy="462"/>
          </a:xfrm>
        </p:grpSpPr>
        <p:sp>
          <p:nvSpPr>
            <p:cNvPr id="140" name="Freeform 42"/>
            <p:cNvSpPr>
              <a:spLocks noEditPoints="1"/>
            </p:cNvSpPr>
            <p:nvPr/>
          </p:nvSpPr>
          <p:spPr bwMode="auto">
            <a:xfrm>
              <a:off x="3655" y="99"/>
              <a:ext cx="323" cy="462"/>
            </a:xfrm>
            <a:custGeom>
              <a:avLst/>
              <a:gdLst>
                <a:gd name="T0" fmla="*/ 61 w 100"/>
                <a:gd name="T1" fmla="*/ 135 h 144"/>
                <a:gd name="T2" fmla="*/ 58 w 100"/>
                <a:gd name="T3" fmla="*/ 141 h 144"/>
                <a:gd name="T4" fmla="*/ 52 w 100"/>
                <a:gd name="T5" fmla="*/ 144 h 144"/>
                <a:gd name="T6" fmla="*/ 48 w 100"/>
                <a:gd name="T7" fmla="*/ 144 h 144"/>
                <a:gd name="T8" fmla="*/ 39 w 100"/>
                <a:gd name="T9" fmla="*/ 135 h 144"/>
                <a:gd name="T10" fmla="*/ 39 w 100"/>
                <a:gd name="T11" fmla="*/ 135 h 144"/>
                <a:gd name="T12" fmla="*/ 15 w 100"/>
                <a:gd name="T13" fmla="*/ 85 h 144"/>
                <a:gd name="T14" fmla="*/ 15 w 100"/>
                <a:gd name="T15" fmla="*/ 15 h 144"/>
                <a:gd name="T16" fmla="*/ 85 w 100"/>
                <a:gd name="T17" fmla="*/ 15 h 144"/>
                <a:gd name="T18" fmla="*/ 85 w 100"/>
                <a:gd name="T19" fmla="*/ 85 h 144"/>
                <a:gd name="T20" fmla="*/ 85 w 100"/>
                <a:gd name="T21" fmla="*/ 50 h 144"/>
                <a:gd name="T22" fmla="*/ 74 w 100"/>
                <a:gd name="T23" fmla="*/ 26 h 144"/>
                <a:gd name="T24" fmla="*/ 50 w 100"/>
                <a:gd name="T25" fmla="*/ 15 h 144"/>
                <a:gd name="T26" fmla="*/ 26 w 100"/>
                <a:gd name="T27" fmla="*/ 26 h 144"/>
                <a:gd name="T28" fmla="*/ 16 w 100"/>
                <a:gd name="T29" fmla="*/ 50 h 144"/>
                <a:gd name="T30" fmla="*/ 16 w 100"/>
                <a:gd name="T31" fmla="*/ 50 h 144"/>
                <a:gd name="T32" fmla="*/ 26 w 100"/>
                <a:gd name="T33" fmla="*/ 74 h 144"/>
                <a:gd name="T34" fmla="*/ 50 w 100"/>
                <a:gd name="T35" fmla="*/ 84 h 144"/>
                <a:gd name="T36" fmla="*/ 50 w 100"/>
                <a:gd name="T37" fmla="*/ 84 h 144"/>
                <a:gd name="T38" fmla="*/ 74 w 100"/>
                <a:gd name="T39" fmla="*/ 74 h 144"/>
                <a:gd name="T40" fmla="*/ 85 w 100"/>
                <a:gd name="T41" fmla="*/ 50 h 144"/>
                <a:gd name="T42" fmla="*/ 77 w 100"/>
                <a:gd name="T43" fmla="*/ 23 h 144"/>
                <a:gd name="T44" fmla="*/ 50 w 100"/>
                <a:gd name="T45" fmla="*/ 12 h 144"/>
                <a:gd name="T46" fmla="*/ 24 w 100"/>
                <a:gd name="T47" fmla="*/ 23 h 144"/>
                <a:gd name="T48" fmla="*/ 13 w 100"/>
                <a:gd name="T49" fmla="*/ 50 h 144"/>
                <a:gd name="T50" fmla="*/ 15 w 100"/>
                <a:gd name="T51" fmla="*/ 64 h 144"/>
                <a:gd name="T52" fmla="*/ 36 w 100"/>
                <a:gd name="T53" fmla="*/ 85 h 144"/>
                <a:gd name="T54" fmla="*/ 50 w 100"/>
                <a:gd name="T55" fmla="*/ 87 h 144"/>
                <a:gd name="T56" fmla="*/ 77 w 100"/>
                <a:gd name="T57" fmla="*/ 76 h 144"/>
                <a:gd name="T58" fmla="*/ 87 w 100"/>
                <a:gd name="T59" fmla="*/ 50 h 144"/>
                <a:gd name="T60" fmla="*/ 41 w 100"/>
                <a:gd name="T61" fmla="*/ 96 h 144"/>
                <a:gd name="T62" fmla="*/ 41 w 100"/>
                <a:gd name="T63" fmla="*/ 96 h 144"/>
                <a:gd name="T64" fmla="*/ 41 w 100"/>
                <a:gd name="T65" fmla="*/ 96 h 144"/>
                <a:gd name="T66" fmla="*/ 50 w 100"/>
                <a:gd name="T67" fmla="*/ 97 h 144"/>
                <a:gd name="T68" fmla="*/ 52 w 100"/>
                <a:gd name="T69" fmla="*/ 97 h 144"/>
                <a:gd name="T70" fmla="*/ 54 w 100"/>
                <a:gd name="T71" fmla="*/ 97 h 144"/>
                <a:gd name="T72" fmla="*/ 83 w 100"/>
                <a:gd name="T73" fmla="*/ 83 h 144"/>
                <a:gd name="T74" fmla="*/ 83 w 100"/>
                <a:gd name="T75" fmla="*/ 17 h 144"/>
                <a:gd name="T76" fmla="*/ 17 w 100"/>
                <a:gd name="T77" fmla="*/ 17 h 144"/>
                <a:gd name="T78" fmla="*/ 17 w 100"/>
                <a:gd name="T79" fmla="*/ 83 h 144"/>
                <a:gd name="T80" fmla="*/ 58 w 100"/>
                <a:gd name="T81" fmla="*/ 99 h 144"/>
                <a:gd name="T82" fmla="*/ 42 w 100"/>
                <a:gd name="T83" fmla="*/ 99 h 144"/>
                <a:gd name="T84" fmla="*/ 42 w 100"/>
                <a:gd name="T85" fmla="*/ 135 h 144"/>
                <a:gd name="T86" fmla="*/ 48 w 100"/>
                <a:gd name="T87" fmla="*/ 141 h 144"/>
                <a:gd name="T88" fmla="*/ 52 w 100"/>
                <a:gd name="T89" fmla="*/ 141 h 144"/>
                <a:gd name="T90" fmla="*/ 58 w 100"/>
                <a:gd name="T91" fmla="*/ 135 h 144"/>
                <a:gd name="T92" fmla="*/ 58 w 100"/>
                <a:gd name="T93" fmla="*/ 9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0" h="144">
                  <a:moveTo>
                    <a:pt x="61" y="99"/>
                  </a:moveTo>
                  <a:cubicBezTo>
                    <a:pt x="61" y="135"/>
                    <a:pt x="61" y="135"/>
                    <a:pt x="61" y="135"/>
                  </a:cubicBezTo>
                  <a:cubicBezTo>
                    <a:pt x="61" y="135"/>
                    <a:pt x="61" y="135"/>
                    <a:pt x="61" y="135"/>
                  </a:cubicBezTo>
                  <a:cubicBezTo>
                    <a:pt x="61" y="137"/>
                    <a:pt x="60" y="140"/>
                    <a:pt x="58" y="141"/>
                  </a:cubicBezTo>
                  <a:cubicBezTo>
                    <a:pt x="57" y="143"/>
                    <a:pt x="55" y="144"/>
                    <a:pt x="52" y="144"/>
                  </a:cubicBezTo>
                  <a:cubicBezTo>
                    <a:pt x="52" y="144"/>
                    <a:pt x="52" y="144"/>
                    <a:pt x="52" y="144"/>
                  </a:cubicBezTo>
                  <a:cubicBezTo>
                    <a:pt x="52" y="144"/>
                    <a:pt x="52" y="144"/>
                    <a:pt x="52" y="144"/>
                  </a:cubicBezTo>
                  <a:cubicBezTo>
                    <a:pt x="48" y="144"/>
                    <a:pt x="48" y="144"/>
                    <a:pt x="48" y="144"/>
                  </a:cubicBezTo>
                  <a:cubicBezTo>
                    <a:pt x="45" y="144"/>
                    <a:pt x="43" y="143"/>
                    <a:pt x="42" y="141"/>
                  </a:cubicBezTo>
                  <a:cubicBezTo>
                    <a:pt x="40" y="139"/>
                    <a:pt x="39" y="137"/>
                    <a:pt x="39" y="135"/>
                  </a:cubicBezTo>
                  <a:cubicBezTo>
                    <a:pt x="39" y="135"/>
                    <a:pt x="39" y="135"/>
                    <a:pt x="39" y="135"/>
                  </a:cubicBezTo>
                  <a:cubicBezTo>
                    <a:pt x="39" y="135"/>
                    <a:pt x="39" y="135"/>
                    <a:pt x="39" y="135"/>
                  </a:cubicBezTo>
                  <a:cubicBezTo>
                    <a:pt x="39" y="99"/>
                    <a:pt x="39" y="99"/>
                    <a:pt x="39" y="99"/>
                  </a:cubicBezTo>
                  <a:cubicBezTo>
                    <a:pt x="30" y="97"/>
                    <a:pt x="22" y="92"/>
                    <a:pt x="15" y="85"/>
                  </a:cubicBezTo>
                  <a:cubicBezTo>
                    <a:pt x="5" y="76"/>
                    <a:pt x="0" y="63"/>
                    <a:pt x="0" y="50"/>
                  </a:cubicBezTo>
                  <a:cubicBezTo>
                    <a:pt x="0" y="37"/>
                    <a:pt x="5" y="24"/>
                    <a:pt x="15" y="15"/>
                  </a:cubicBezTo>
                  <a:cubicBezTo>
                    <a:pt x="24" y="5"/>
                    <a:pt x="37" y="0"/>
                    <a:pt x="50" y="0"/>
                  </a:cubicBezTo>
                  <a:cubicBezTo>
                    <a:pt x="63" y="0"/>
                    <a:pt x="76" y="5"/>
                    <a:pt x="85" y="15"/>
                  </a:cubicBezTo>
                  <a:cubicBezTo>
                    <a:pt x="95" y="24"/>
                    <a:pt x="100" y="37"/>
                    <a:pt x="100" y="50"/>
                  </a:cubicBezTo>
                  <a:cubicBezTo>
                    <a:pt x="100" y="63"/>
                    <a:pt x="95" y="76"/>
                    <a:pt x="85" y="85"/>
                  </a:cubicBezTo>
                  <a:cubicBezTo>
                    <a:pt x="78" y="92"/>
                    <a:pt x="70" y="97"/>
                    <a:pt x="61" y="99"/>
                  </a:cubicBezTo>
                  <a:close/>
                  <a:moveTo>
                    <a:pt x="85" y="50"/>
                  </a:moveTo>
                  <a:cubicBezTo>
                    <a:pt x="85" y="45"/>
                    <a:pt x="84" y="41"/>
                    <a:pt x="82" y="37"/>
                  </a:cubicBezTo>
                  <a:cubicBezTo>
                    <a:pt x="80" y="33"/>
                    <a:pt x="78" y="29"/>
                    <a:pt x="74" y="26"/>
                  </a:cubicBezTo>
                  <a:cubicBezTo>
                    <a:pt x="71" y="22"/>
                    <a:pt x="67" y="20"/>
                    <a:pt x="63" y="18"/>
                  </a:cubicBezTo>
                  <a:cubicBezTo>
                    <a:pt x="59" y="16"/>
                    <a:pt x="55" y="15"/>
                    <a:pt x="50" y="15"/>
                  </a:cubicBezTo>
                  <a:cubicBezTo>
                    <a:pt x="46" y="15"/>
                    <a:pt x="41" y="16"/>
                    <a:pt x="37" y="18"/>
                  </a:cubicBezTo>
                  <a:cubicBezTo>
                    <a:pt x="33" y="20"/>
                    <a:pt x="29" y="22"/>
                    <a:pt x="26" y="26"/>
                  </a:cubicBezTo>
                  <a:cubicBezTo>
                    <a:pt x="22" y="29"/>
                    <a:pt x="20" y="33"/>
                    <a:pt x="18" y="37"/>
                  </a:cubicBezTo>
                  <a:cubicBezTo>
                    <a:pt x="16" y="41"/>
                    <a:pt x="16" y="45"/>
                    <a:pt x="16" y="50"/>
                  </a:cubicBezTo>
                  <a:cubicBezTo>
                    <a:pt x="16" y="50"/>
                    <a:pt x="16" y="50"/>
                    <a:pt x="16" y="50"/>
                  </a:cubicBezTo>
                  <a:cubicBezTo>
                    <a:pt x="16" y="50"/>
                    <a:pt x="16" y="50"/>
                    <a:pt x="16" y="50"/>
                  </a:cubicBezTo>
                  <a:cubicBezTo>
                    <a:pt x="16" y="54"/>
                    <a:pt x="16" y="59"/>
                    <a:pt x="18" y="63"/>
                  </a:cubicBezTo>
                  <a:cubicBezTo>
                    <a:pt x="20" y="67"/>
                    <a:pt x="22" y="71"/>
                    <a:pt x="26" y="74"/>
                  </a:cubicBezTo>
                  <a:cubicBezTo>
                    <a:pt x="29" y="78"/>
                    <a:pt x="33" y="80"/>
                    <a:pt x="37" y="82"/>
                  </a:cubicBezTo>
                  <a:cubicBezTo>
                    <a:pt x="41" y="84"/>
                    <a:pt x="46" y="84"/>
                    <a:pt x="50" y="84"/>
                  </a:cubicBezTo>
                  <a:cubicBezTo>
                    <a:pt x="50" y="84"/>
                    <a:pt x="50" y="84"/>
                    <a:pt x="50" y="84"/>
                  </a:cubicBezTo>
                  <a:cubicBezTo>
                    <a:pt x="50" y="84"/>
                    <a:pt x="50" y="84"/>
                    <a:pt x="50" y="84"/>
                  </a:cubicBezTo>
                  <a:cubicBezTo>
                    <a:pt x="55" y="84"/>
                    <a:pt x="59" y="84"/>
                    <a:pt x="63" y="82"/>
                  </a:cubicBezTo>
                  <a:cubicBezTo>
                    <a:pt x="67" y="80"/>
                    <a:pt x="71" y="78"/>
                    <a:pt x="74" y="74"/>
                  </a:cubicBezTo>
                  <a:cubicBezTo>
                    <a:pt x="78" y="71"/>
                    <a:pt x="80" y="67"/>
                    <a:pt x="82" y="63"/>
                  </a:cubicBezTo>
                  <a:cubicBezTo>
                    <a:pt x="84" y="59"/>
                    <a:pt x="85" y="54"/>
                    <a:pt x="85" y="50"/>
                  </a:cubicBezTo>
                  <a:close/>
                  <a:moveTo>
                    <a:pt x="85" y="36"/>
                  </a:moveTo>
                  <a:cubicBezTo>
                    <a:pt x="83" y="31"/>
                    <a:pt x="80" y="27"/>
                    <a:pt x="77" y="23"/>
                  </a:cubicBezTo>
                  <a:cubicBezTo>
                    <a:pt x="73" y="20"/>
                    <a:pt x="69" y="17"/>
                    <a:pt x="64" y="15"/>
                  </a:cubicBezTo>
                  <a:cubicBezTo>
                    <a:pt x="60" y="13"/>
                    <a:pt x="55" y="12"/>
                    <a:pt x="50" y="12"/>
                  </a:cubicBezTo>
                  <a:cubicBezTo>
                    <a:pt x="45" y="12"/>
                    <a:pt x="40" y="13"/>
                    <a:pt x="36" y="15"/>
                  </a:cubicBezTo>
                  <a:cubicBezTo>
                    <a:pt x="31" y="17"/>
                    <a:pt x="27" y="20"/>
                    <a:pt x="24" y="23"/>
                  </a:cubicBezTo>
                  <a:cubicBezTo>
                    <a:pt x="20" y="27"/>
                    <a:pt x="17" y="31"/>
                    <a:pt x="15" y="36"/>
                  </a:cubicBezTo>
                  <a:cubicBezTo>
                    <a:pt x="14" y="40"/>
                    <a:pt x="13" y="45"/>
                    <a:pt x="13" y="50"/>
                  </a:cubicBezTo>
                  <a:cubicBezTo>
                    <a:pt x="13" y="50"/>
                    <a:pt x="13" y="50"/>
                    <a:pt x="13" y="50"/>
                  </a:cubicBezTo>
                  <a:cubicBezTo>
                    <a:pt x="13" y="55"/>
                    <a:pt x="14" y="60"/>
                    <a:pt x="15" y="64"/>
                  </a:cubicBezTo>
                  <a:cubicBezTo>
                    <a:pt x="17" y="69"/>
                    <a:pt x="20" y="73"/>
                    <a:pt x="24" y="76"/>
                  </a:cubicBezTo>
                  <a:cubicBezTo>
                    <a:pt x="27" y="80"/>
                    <a:pt x="31" y="83"/>
                    <a:pt x="36" y="85"/>
                  </a:cubicBezTo>
                  <a:cubicBezTo>
                    <a:pt x="40" y="86"/>
                    <a:pt x="45" y="87"/>
                    <a:pt x="50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5" y="87"/>
                    <a:pt x="60" y="86"/>
                    <a:pt x="64" y="85"/>
                  </a:cubicBezTo>
                  <a:cubicBezTo>
                    <a:pt x="69" y="83"/>
                    <a:pt x="73" y="80"/>
                    <a:pt x="77" y="76"/>
                  </a:cubicBezTo>
                  <a:cubicBezTo>
                    <a:pt x="80" y="73"/>
                    <a:pt x="83" y="69"/>
                    <a:pt x="85" y="64"/>
                  </a:cubicBezTo>
                  <a:cubicBezTo>
                    <a:pt x="87" y="60"/>
                    <a:pt x="87" y="55"/>
                    <a:pt x="87" y="50"/>
                  </a:cubicBezTo>
                  <a:cubicBezTo>
                    <a:pt x="87" y="45"/>
                    <a:pt x="87" y="40"/>
                    <a:pt x="85" y="36"/>
                  </a:cubicBezTo>
                  <a:close/>
                  <a:moveTo>
                    <a:pt x="41" y="96"/>
                  </a:moveTo>
                  <a:cubicBezTo>
                    <a:pt x="41" y="96"/>
                    <a:pt x="41" y="96"/>
                    <a:pt x="41" y="96"/>
                  </a:cubicBezTo>
                  <a:cubicBezTo>
                    <a:pt x="41" y="96"/>
                    <a:pt x="41" y="96"/>
                    <a:pt x="41" y="96"/>
                  </a:cubicBezTo>
                  <a:cubicBezTo>
                    <a:pt x="41" y="96"/>
                    <a:pt x="41" y="96"/>
                    <a:pt x="41" y="96"/>
                  </a:cubicBezTo>
                  <a:cubicBezTo>
                    <a:pt x="41" y="96"/>
                    <a:pt x="41" y="96"/>
                    <a:pt x="41" y="96"/>
                  </a:cubicBezTo>
                  <a:cubicBezTo>
                    <a:pt x="44" y="97"/>
                    <a:pt x="47" y="97"/>
                    <a:pt x="50" y="97"/>
                  </a:cubicBezTo>
                  <a:cubicBezTo>
                    <a:pt x="50" y="97"/>
                    <a:pt x="50" y="97"/>
                    <a:pt x="50" y="97"/>
                  </a:cubicBezTo>
                  <a:cubicBezTo>
                    <a:pt x="51" y="97"/>
                    <a:pt x="52" y="97"/>
                    <a:pt x="52" y="97"/>
                  </a:cubicBezTo>
                  <a:cubicBezTo>
                    <a:pt x="52" y="97"/>
                    <a:pt x="52" y="97"/>
                    <a:pt x="52" y="97"/>
                  </a:cubicBezTo>
                  <a:cubicBezTo>
                    <a:pt x="53" y="97"/>
                    <a:pt x="53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65" y="96"/>
                    <a:pt x="75" y="91"/>
                    <a:pt x="83" y="83"/>
                  </a:cubicBezTo>
                  <a:cubicBezTo>
                    <a:pt x="93" y="74"/>
                    <a:pt x="97" y="62"/>
                    <a:pt x="97" y="50"/>
                  </a:cubicBezTo>
                  <a:cubicBezTo>
                    <a:pt x="97" y="38"/>
                    <a:pt x="93" y="26"/>
                    <a:pt x="83" y="17"/>
                  </a:cubicBezTo>
                  <a:cubicBezTo>
                    <a:pt x="74" y="7"/>
                    <a:pt x="62" y="3"/>
                    <a:pt x="50" y="3"/>
                  </a:cubicBezTo>
                  <a:cubicBezTo>
                    <a:pt x="38" y="3"/>
                    <a:pt x="26" y="7"/>
                    <a:pt x="17" y="17"/>
                  </a:cubicBezTo>
                  <a:cubicBezTo>
                    <a:pt x="7" y="26"/>
                    <a:pt x="3" y="38"/>
                    <a:pt x="3" y="50"/>
                  </a:cubicBezTo>
                  <a:cubicBezTo>
                    <a:pt x="3" y="62"/>
                    <a:pt x="7" y="74"/>
                    <a:pt x="17" y="83"/>
                  </a:cubicBezTo>
                  <a:cubicBezTo>
                    <a:pt x="24" y="90"/>
                    <a:pt x="32" y="94"/>
                    <a:pt x="41" y="96"/>
                  </a:cubicBezTo>
                  <a:close/>
                  <a:moveTo>
                    <a:pt x="58" y="99"/>
                  </a:moveTo>
                  <a:cubicBezTo>
                    <a:pt x="55" y="100"/>
                    <a:pt x="53" y="100"/>
                    <a:pt x="50" y="100"/>
                  </a:cubicBezTo>
                  <a:cubicBezTo>
                    <a:pt x="47" y="100"/>
                    <a:pt x="45" y="100"/>
                    <a:pt x="42" y="99"/>
                  </a:cubicBezTo>
                  <a:cubicBezTo>
                    <a:pt x="42" y="135"/>
                    <a:pt x="42" y="135"/>
                    <a:pt x="42" y="135"/>
                  </a:cubicBezTo>
                  <a:cubicBezTo>
                    <a:pt x="42" y="135"/>
                    <a:pt x="42" y="135"/>
                    <a:pt x="42" y="135"/>
                  </a:cubicBezTo>
                  <a:cubicBezTo>
                    <a:pt x="42" y="136"/>
                    <a:pt x="43" y="138"/>
                    <a:pt x="44" y="139"/>
                  </a:cubicBezTo>
                  <a:cubicBezTo>
                    <a:pt x="45" y="140"/>
                    <a:pt x="46" y="141"/>
                    <a:pt x="48" y="141"/>
                  </a:cubicBezTo>
                  <a:cubicBezTo>
                    <a:pt x="52" y="141"/>
                    <a:pt x="52" y="141"/>
                    <a:pt x="52" y="141"/>
                  </a:cubicBezTo>
                  <a:cubicBezTo>
                    <a:pt x="52" y="141"/>
                    <a:pt x="52" y="141"/>
                    <a:pt x="52" y="141"/>
                  </a:cubicBezTo>
                  <a:cubicBezTo>
                    <a:pt x="54" y="141"/>
                    <a:pt x="55" y="140"/>
                    <a:pt x="56" y="139"/>
                  </a:cubicBezTo>
                  <a:cubicBezTo>
                    <a:pt x="57" y="138"/>
                    <a:pt x="58" y="137"/>
                    <a:pt x="58" y="135"/>
                  </a:cubicBezTo>
                  <a:cubicBezTo>
                    <a:pt x="58" y="135"/>
                    <a:pt x="58" y="135"/>
                    <a:pt x="58" y="135"/>
                  </a:cubicBezTo>
                  <a:lnTo>
                    <a:pt x="58" y="99"/>
                  </a:ln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1" name="Freeform 43"/>
            <p:cNvSpPr>
              <a:spLocks noEditPoints="1"/>
            </p:cNvSpPr>
            <p:nvPr/>
          </p:nvSpPr>
          <p:spPr bwMode="auto">
            <a:xfrm>
              <a:off x="3791" y="423"/>
              <a:ext cx="51" cy="128"/>
            </a:xfrm>
            <a:custGeom>
              <a:avLst/>
              <a:gdLst>
                <a:gd name="T0" fmla="*/ 0 w 16"/>
                <a:gd name="T1" fmla="*/ 0 h 40"/>
                <a:gd name="T2" fmla="*/ 0 w 16"/>
                <a:gd name="T3" fmla="*/ 3 h 40"/>
                <a:gd name="T4" fmla="*/ 16 w 16"/>
                <a:gd name="T5" fmla="*/ 3 h 40"/>
                <a:gd name="T6" fmla="*/ 16 w 16"/>
                <a:gd name="T7" fmla="*/ 0 h 40"/>
                <a:gd name="T8" fmla="*/ 0 w 16"/>
                <a:gd name="T9" fmla="*/ 0 h 40"/>
                <a:gd name="T10" fmla="*/ 0 w 16"/>
                <a:gd name="T11" fmla="*/ 6 h 40"/>
                <a:gd name="T12" fmla="*/ 0 w 16"/>
                <a:gd name="T13" fmla="*/ 9 h 40"/>
                <a:gd name="T14" fmla="*/ 16 w 16"/>
                <a:gd name="T15" fmla="*/ 9 h 40"/>
                <a:gd name="T16" fmla="*/ 16 w 16"/>
                <a:gd name="T17" fmla="*/ 6 h 40"/>
                <a:gd name="T18" fmla="*/ 0 w 16"/>
                <a:gd name="T19" fmla="*/ 6 h 40"/>
                <a:gd name="T20" fmla="*/ 0 w 16"/>
                <a:gd name="T21" fmla="*/ 12 h 40"/>
                <a:gd name="T22" fmla="*/ 0 w 16"/>
                <a:gd name="T23" fmla="*/ 16 h 40"/>
                <a:gd name="T24" fmla="*/ 16 w 16"/>
                <a:gd name="T25" fmla="*/ 16 h 40"/>
                <a:gd name="T26" fmla="*/ 16 w 16"/>
                <a:gd name="T27" fmla="*/ 12 h 40"/>
                <a:gd name="T28" fmla="*/ 0 w 16"/>
                <a:gd name="T29" fmla="*/ 12 h 40"/>
                <a:gd name="T30" fmla="*/ 0 w 16"/>
                <a:gd name="T31" fmla="*/ 18 h 40"/>
                <a:gd name="T32" fmla="*/ 0 w 16"/>
                <a:gd name="T33" fmla="*/ 22 h 40"/>
                <a:gd name="T34" fmla="*/ 16 w 16"/>
                <a:gd name="T35" fmla="*/ 22 h 40"/>
                <a:gd name="T36" fmla="*/ 16 w 16"/>
                <a:gd name="T37" fmla="*/ 18 h 40"/>
                <a:gd name="T38" fmla="*/ 0 w 16"/>
                <a:gd name="T39" fmla="*/ 18 h 40"/>
                <a:gd name="T40" fmla="*/ 0 w 16"/>
                <a:gd name="T41" fmla="*/ 25 h 40"/>
                <a:gd name="T42" fmla="*/ 0 w 16"/>
                <a:gd name="T43" fmla="*/ 28 h 40"/>
                <a:gd name="T44" fmla="*/ 16 w 16"/>
                <a:gd name="T45" fmla="*/ 28 h 40"/>
                <a:gd name="T46" fmla="*/ 16 w 16"/>
                <a:gd name="T47" fmla="*/ 25 h 40"/>
                <a:gd name="T48" fmla="*/ 0 w 16"/>
                <a:gd name="T49" fmla="*/ 25 h 40"/>
                <a:gd name="T50" fmla="*/ 0 w 16"/>
                <a:gd name="T51" fmla="*/ 31 h 40"/>
                <a:gd name="T52" fmla="*/ 0 w 16"/>
                <a:gd name="T53" fmla="*/ 34 h 40"/>
                <a:gd name="T54" fmla="*/ 0 w 16"/>
                <a:gd name="T55" fmla="*/ 34 h 40"/>
                <a:gd name="T56" fmla="*/ 0 w 16"/>
                <a:gd name="T57" fmla="*/ 34 h 40"/>
                <a:gd name="T58" fmla="*/ 16 w 16"/>
                <a:gd name="T59" fmla="*/ 34 h 40"/>
                <a:gd name="T60" fmla="*/ 16 w 16"/>
                <a:gd name="T61" fmla="*/ 34 h 40"/>
                <a:gd name="T62" fmla="*/ 16 w 16"/>
                <a:gd name="T63" fmla="*/ 34 h 40"/>
                <a:gd name="T64" fmla="*/ 16 w 16"/>
                <a:gd name="T65" fmla="*/ 31 h 40"/>
                <a:gd name="T66" fmla="*/ 0 w 16"/>
                <a:gd name="T67" fmla="*/ 31 h 40"/>
                <a:gd name="T68" fmla="*/ 1 w 16"/>
                <a:gd name="T69" fmla="*/ 37 h 40"/>
                <a:gd name="T70" fmla="*/ 2 w 16"/>
                <a:gd name="T71" fmla="*/ 38 h 40"/>
                <a:gd name="T72" fmla="*/ 6 w 16"/>
                <a:gd name="T73" fmla="*/ 40 h 40"/>
                <a:gd name="T74" fmla="*/ 10 w 16"/>
                <a:gd name="T75" fmla="*/ 40 h 40"/>
                <a:gd name="T76" fmla="*/ 10 w 16"/>
                <a:gd name="T77" fmla="*/ 40 h 40"/>
                <a:gd name="T78" fmla="*/ 14 w 16"/>
                <a:gd name="T79" fmla="*/ 38 h 40"/>
                <a:gd name="T80" fmla="*/ 15 w 16"/>
                <a:gd name="T81" fmla="*/ 37 h 40"/>
                <a:gd name="T82" fmla="*/ 1 w 16"/>
                <a:gd name="T83" fmla="*/ 37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6" h="40">
                  <a:moveTo>
                    <a:pt x="0" y="0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16" y="3"/>
                    <a:pt x="16" y="3"/>
                    <a:pt x="16" y="3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0" y="0"/>
                    <a:pt x="0" y="0"/>
                    <a:pt x="0" y="0"/>
                  </a:cubicBezTo>
                  <a:close/>
                  <a:moveTo>
                    <a:pt x="0" y="6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0" y="6"/>
                    <a:pt x="0" y="6"/>
                    <a:pt x="0" y="6"/>
                  </a:cubicBezTo>
                  <a:close/>
                  <a:moveTo>
                    <a:pt x="0" y="12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0" y="12"/>
                    <a:pt x="0" y="12"/>
                    <a:pt x="0" y="12"/>
                  </a:cubicBezTo>
                  <a:close/>
                  <a:moveTo>
                    <a:pt x="0" y="18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16" y="22"/>
                    <a:pt x="16" y="22"/>
                    <a:pt x="16" y="22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0" y="18"/>
                    <a:pt x="0" y="18"/>
                    <a:pt x="0" y="18"/>
                  </a:cubicBezTo>
                  <a:close/>
                  <a:moveTo>
                    <a:pt x="0" y="25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16" y="28"/>
                    <a:pt x="16" y="28"/>
                    <a:pt x="16" y="28"/>
                  </a:cubicBezTo>
                  <a:cubicBezTo>
                    <a:pt x="16" y="25"/>
                    <a:pt x="16" y="25"/>
                    <a:pt x="16" y="25"/>
                  </a:cubicBezTo>
                  <a:cubicBezTo>
                    <a:pt x="0" y="25"/>
                    <a:pt x="0" y="25"/>
                    <a:pt x="0" y="25"/>
                  </a:cubicBezTo>
                  <a:close/>
                  <a:moveTo>
                    <a:pt x="0" y="31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0" y="31"/>
                    <a:pt x="0" y="31"/>
                    <a:pt x="0" y="31"/>
                  </a:cubicBezTo>
                  <a:close/>
                  <a:moveTo>
                    <a:pt x="1" y="37"/>
                  </a:moveTo>
                  <a:cubicBezTo>
                    <a:pt x="1" y="37"/>
                    <a:pt x="1" y="38"/>
                    <a:pt x="2" y="38"/>
                  </a:cubicBezTo>
                  <a:cubicBezTo>
                    <a:pt x="3" y="39"/>
                    <a:pt x="4" y="40"/>
                    <a:pt x="6" y="40"/>
                  </a:cubicBezTo>
                  <a:cubicBezTo>
                    <a:pt x="10" y="40"/>
                    <a:pt x="10" y="40"/>
                    <a:pt x="10" y="40"/>
                  </a:cubicBezTo>
                  <a:cubicBezTo>
                    <a:pt x="10" y="40"/>
                    <a:pt x="10" y="40"/>
                    <a:pt x="10" y="40"/>
                  </a:cubicBezTo>
                  <a:cubicBezTo>
                    <a:pt x="12" y="40"/>
                    <a:pt x="13" y="39"/>
                    <a:pt x="14" y="38"/>
                  </a:cubicBezTo>
                  <a:cubicBezTo>
                    <a:pt x="15" y="38"/>
                    <a:pt x="15" y="37"/>
                    <a:pt x="15" y="37"/>
                  </a:cubicBezTo>
                  <a:lnTo>
                    <a:pt x="1" y="37"/>
                  </a:lnTo>
                  <a:close/>
                </a:path>
              </a:pathLst>
            </a:custGeom>
            <a:solidFill>
              <a:srgbClr val="FFC0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2" name="Freeform 44"/>
            <p:cNvSpPr>
              <a:spLocks noEditPoints="1"/>
            </p:cNvSpPr>
            <p:nvPr/>
          </p:nvSpPr>
          <p:spPr bwMode="auto">
            <a:xfrm>
              <a:off x="3665" y="109"/>
              <a:ext cx="303" cy="301"/>
            </a:xfrm>
            <a:custGeom>
              <a:avLst/>
              <a:gdLst>
                <a:gd name="T0" fmla="*/ 38 w 94"/>
                <a:gd name="T1" fmla="*/ 93 h 94"/>
                <a:gd name="T2" fmla="*/ 47 w 94"/>
                <a:gd name="T3" fmla="*/ 94 h 94"/>
                <a:gd name="T4" fmla="*/ 49 w 94"/>
                <a:gd name="T5" fmla="*/ 94 h 94"/>
                <a:gd name="T6" fmla="*/ 51 w 94"/>
                <a:gd name="T7" fmla="*/ 94 h 94"/>
                <a:gd name="T8" fmla="*/ 38 w 94"/>
                <a:gd name="T9" fmla="*/ 93 h 94"/>
                <a:gd name="T10" fmla="*/ 19 w 94"/>
                <a:gd name="T11" fmla="*/ 85 h 94"/>
                <a:gd name="T12" fmla="*/ 78 w 94"/>
                <a:gd name="T13" fmla="*/ 82 h 94"/>
                <a:gd name="T14" fmla="*/ 67 w 94"/>
                <a:gd name="T15" fmla="*/ 79 h 94"/>
                <a:gd name="T16" fmla="*/ 78 w 94"/>
                <a:gd name="T17" fmla="*/ 82 h 94"/>
                <a:gd name="T18" fmla="*/ 74 w 94"/>
                <a:gd name="T19" fmla="*/ 72 h 94"/>
                <a:gd name="T20" fmla="*/ 84 w 94"/>
                <a:gd name="T21" fmla="*/ 76 h 94"/>
                <a:gd name="T22" fmla="*/ 79 w 94"/>
                <a:gd name="T23" fmla="*/ 66 h 94"/>
                <a:gd name="T24" fmla="*/ 91 w 94"/>
                <a:gd name="T25" fmla="*/ 64 h 94"/>
                <a:gd name="T26" fmla="*/ 82 w 94"/>
                <a:gd name="T27" fmla="*/ 61 h 94"/>
                <a:gd name="T28" fmla="*/ 93 w 94"/>
                <a:gd name="T29" fmla="*/ 57 h 94"/>
                <a:gd name="T30" fmla="*/ 83 w 94"/>
                <a:gd name="T31" fmla="*/ 57 h 94"/>
                <a:gd name="T32" fmla="*/ 94 w 94"/>
                <a:gd name="T33" fmla="*/ 47 h 94"/>
                <a:gd name="T34" fmla="*/ 94 w 94"/>
                <a:gd name="T35" fmla="*/ 51 h 94"/>
                <a:gd name="T36" fmla="*/ 84 w 94"/>
                <a:gd name="T37" fmla="*/ 41 h 94"/>
                <a:gd name="T38" fmla="*/ 93 w 94"/>
                <a:gd name="T39" fmla="*/ 39 h 94"/>
                <a:gd name="T40" fmla="*/ 84 w 94"/>
                <a:gd name="T41" fmla="*/ 39 h 94"/>
                <a:gd name="T42" fmla="*/ 90 w 94"/>
                <a:gd name="T43" fmla="*/ 29 h 94"/>
                <a:gd name="T44" fmla="*/ 92 w 94"/>
                <a:gd name="T45" fmla="*/ 32 h 94"/>
                <a:gd name="T46" fmla="*/ 75 w 94"/>
                <a:gd name="T47" fmla="*/ 22 h 94"/>
                <a:gd name="T48" fmla="*/ 86 w 94"/>
                <a:gd name="T49" fmla="*/ 20 h 94"/>
                <a:gd name="T50" fmla="*/ 73 w 94"/>
                <a:gd name="T51" fmla="*/ 20 h 94"/>
                <a:gd name="T52" fmla="*/ 76 w 94"/>
                <a:gd name="T53" fmla="*/ 10 h 94"/>
                <a:gd name="T54" fmla="*/ 64 w 94"/>
                <a:gd name="T55" fmla="*/ 14 h 94"/>
                <a:gd name="T56" fmla="*/ 66 w 94"/>
                <a:gd name="T57" fmla="*/ 4 h 94"/>
                <a:gd name="T58" fmla="*/ 73 w 94"/>
                <a:gd name="T59" fmla="*/ 7 h 94"/>
                <a:gd name="T60" fmla="*/ 36 w 94"/>
                <a:gd name="T61" fmla="*/ 1 h 94"/>
                <a:gd name="T62" fmla="*/ 14 w 94"/>
                <a:gd name="T63" fmla="*/ 14 h 94"/>
                <a:gd name="T64" fmla="*/ 41 w 94"/>
                <a:gd name="T65" fmla="*/ 10 h 94"/>
                <a:gd name="T66" fmla="*/ 8 w 94"/>
                <a:gd name="T67" fmla="*/ 20 h 94"/>
                <a:gd name="T68" fmla="*/ 11 w 94"/>
                <a:gd name="T69" fmla="*/ 16 h 94"/>
                <a:gd name="T70" fmla="*/ 16 w 94"/>
                <a:gd name="T71" fmla="*/ 26 h 94"/>
                <a:gd name="T72" fmla="*/ 4 w 94"/>
                <a:gd name="T73" fmla="*/ 29 h 94"/>
                <a:gd name="T74" fmla="*/ 14 w 94"/>
                <a:gd name="T75" fmla="*/ 29 h 94"/>
                <a:gd name="T76" fmla="*/ 1 w 94"/>
                <a:gd name="T77" fmla="*/ 39 h 94"/>
                <a:gd name="T78" fmla="*/ 1 w 94"/>
                <a:gd name="T79" fmla="*/ 35 h 94"/>
                <a:gd name="T80" fmla="*/ 10 w 94"/>
                <a:gd name="T81" fmla="*/ 45 h 94"/>
                <a:gd name="T82" fmla="*/ 0 w 94"/>
                <a:gd name="T83" fmla="*/ 47 h 94"/>
                <a:gd name="T84" fmla="*/ 10 w 94"/>
                <a:gd name="T85" fmla="*/ 47 h 94"/>
                <a:gd name="T86" fmla="*/ 1 w 94"/>
                <a:gd name="T87" fmla="*/ 57 h 94"/>
                <a:gd name="T88" fmla="*/ 0 w 94"/>
                <a:gd name="T89" fmla="*/ 54 h 94"/>
                <a:gd name="T90" fmla="*/ 13 w 94"/>
                <a:gd name="T91" fmla="*/ 64 h 94"/>
                <a:gd name="T92" fmla="*/ 2 w 94"/>
                <a:gd name="T93" fmla="*/ 60 h 94"/>
                <a:gd name="T94" fmla="*/ 17 w 94"/>
                <a:gd name="T95" fmla="*/ 70 h 94"/>
                <a:gd name="T96" fmla="*/ 7 w 94"/>
                <a:gd name="T97" fmla="*/ 72 h 94"/>
                <a:gd name="T98" fmla="*/ 21 w 94"/>
                <a:gd name="T99" fmla="*/ 73 h 94"/>
                <a:gd name="T100" fmla="*/ 12 w 94"/>
                <a:gd name="T101" fmla="*/ 79 h 94"/>
                <a:gd name="T102" fmla="*/ 35 w 94"/>
                <a:gd name="T103" fmla="*/ 82 h 94"/>
                <a:gd name="T104" fmla="*/ 12 w 94"/>
                <a:gd name="T105" fmla="*/ 79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94" h="94">
                  <a:moveTo>
                    <a:pt x="38" y="93"/>
                  </a:moveTo>
                  <a:cubicBezTo>
                    <a:pt x="38" y="93"/>
                    <a:pt x="38" y="93"/>
                    <a:pt x="38" y="93"/>
                  </a:cubicBezTo>
                  <a:cubicBezTo>
                    <a:pt x="38" y="93"/>
                    <a:pt x="38" y="93"/>
                    <a:pt x="38" y="93"/>
                  </a:cubicBezTo>
                  <a:cubicBezTo>
                    <a:pt x="38" y="93"/>
                    <a:pt x="38" y="93"/>
                    <a:pt x="38" y="93"/>
                  </a:cubicBezTo>
                  <a:cubicBezTo>
                    <a:pt x="38" y="93"/>
                    <a:pt x="38" y="93"/>
                    <a:pt x="38" y="93"/>
                  </a:cubicBezTo>
                  <a:cubicBezTo>
                    <a:pt x="41" y="94"/>
                    <a:pt x="44" y="94"/>
                    <a:pt x="47" y="94"/>
                  </a:cubicBezTo>
                  <a:cubicBezTo>
                    <a:pt x="47" y="94"/>
                    <a:pt x="47" y="94"/>
                    <a:pt x="47" y="94"/>
                  </a:cubicBezTo>
                  <a:cubicBezTo>
                    <a:pt x="48" y="94"/>
                    <a:pt x="49" y="94"/>
                    <a:pt x="49" y="94"/>
                  </a:cubicBezTo>
                  <a:cubicBezTo>
                    <a:pt x="49" y="94"/>
                    <a:pt x="49" y="94"/>
                    <a:pt x="49" y="94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51" y="94"/>
                    <a:pt x="51" y="94"/>
                  </a:cubicBezTo>
                  <a:cubicBezTo>
                    <a:pt x="51" y="94"/>
                    <a:pt x="51" y="94"/>
                    <a:pt x="51" y="94"/>
                  </a:cubicBezTo>
                  <a:cubicBezTo>
                    <a:pt x="55" y="94"/>
                    <a:pt x="59" y="93"/>
                    <a:pt x="63" y="91"/>
                  </a:cubicBezTo>
                  <a:cubicBezTo>
                    <a:pt x="31" y="91"/>
                    <a:pt x="31" y="91"/>
                    <a:pt x="31" y="91"/>
                  </a:cubicBezTo>
                  <a:cubicBezTo>
                    <a:pt x="33" y="92"/>
                    <a:pt x="35" y="93"/>
                    <a:pt x="38" y="93"/>
                  </a:cubicBezTo>
                  <a:close/>
                  <a:moveTo>
                    <a:pt x="69" y="89"/>
                  </a:moveTo>
                  <a:cubicBezTo>
                    <a:pt x="71" y="88"/>
                    <a:pt x="73" y="86"/>
                    <a:pt x="75" y="85"/>
                  </a:cubicBezTo>
                  <a:cubicBezTo>
                    <a:pt x="19" y="85"/>
                    <a:pt x="19" y="85"/>
                    <a:pt x="19" y="85"/>
                  </a:cubicBezTo>
                  <a:cubicBezTo>
                    <a:pt x="21" y="86"/>
                    <a:pt x="23" y="88"/>
                    <a:pt x="25" y="89"/>
                  </a:cubicBezTo>
                  <a:cubicBezTo>
                    <a:pt x="69" y="89"/>
                    <a:pt x="69" y="89"/>
                    <a:pt x="69" y="89"/>
                  </a:cubicBezTo>
                  <a:close/>
                  <a:moveTo>
                    <a:pt x="78" y="82"/>
                  </a:moveTo>
                  <a:cubicBezTo>
                    <a:pt x="79" y="82"/>
                    <a:pt x="80" y="81"/>
                    <a:pt x="80" y="80"/>
                  </a:cubicBezTo>
                  <a:cubicBezTo>
                    <a:pt x="81" y="80"/>
                    <a:pt x="81" y="79"/>
                    <a:pt x="82" y="79"/>
                  </a:cubicBezTo>
                  <a:cubicBezTo>
                    <a:pt x="67" y="79"/>
                    <a:pt x="67" y="79"/>
                    <a:pt x="67" y="79"/>
                  </a:cubicBezTo>
                  <a:cubicBezTo>
                    <a:pt x="65" y="80"/>
                    <a:pt x="63" y="81"/>
                    <a:pt x="61" y="82"/>
                  </a:cubicBezTo>
                  <a:cubicBezTo>
                    <a:pt x="61" y="82"/>
                    <a:pt x="60" y="82"/>
                    <a:pt x="59" y="82"/>
                  </a:cubicBezTo>
                  <a:cubicBezTo>
                    <a:pt x="78" y="82"/>
                    <a:pt x="78" y="82"/>
                    <a:pt x="78" y="82"/>
                  </a:cubicBezTo>
                  <a:close/>
                  <a:moveTo>
                    <a:pt x="84" y="76"/>
                  </a:moveTo>
                  <a:cubicBezTo>
                    <a:pt x="85" y="75"/>
                    <a:pt x="86" y="74"/>
                    <a:pt x="87" y="72"/>
                  </a:cubicBezTo>
                  <a:cubicBezTo>
                    <a:pt x="74" y="72"/>
                    <a:pt x="74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3" y="74"/>
                    <a:pt x="72" y="75"/>
                    <a:pt x="70" y="76"/>
                  </a:cubicBezTo>
                  <a:cubicBezTo>
                    <a:pt x="84" y="76"/>
                    <a:pt x="84" y="76"/>
                    <a:pt x="84" y="76"/>
                  </a:cubicBezTo>
                  <a:close/>
                  <a:moveTo>
                    <a:pt x="88" y="70"/>
                  </a:moveTo>
                  <a:cubicBezTo>
                    <a:pt x="89" y="69"/>
                    <a:pt x="90" y="67"/>
                    <a:pt x="90" y="66"/>
                  </a:cubicBezTo>
                  <a:cubicBezTo>
                    <a:pt x="79" y="66"/>
                    <a:pt x="79" y="66"/>
                    <a:pt x="79" y="66"/>
                  </a:cubicBezTo>
                  <a:cubicBezTo>
                    <a:pt x="78" y="67"/>
                    <a:pt x="78" y="69"/>
                    <a:pt x="77" y="70"/>
                  </a:cubicBezTo>
                  <a:cubicBezTo>
                    <a:pt x="88" y="70"/>
                    <a:pt x="88" y="70"/>
                    <a:pt x="88" y="70"/>
                  </a:cubicBezTo>
                  <a:close/>
                  <a:moveTo>
                    <a:pt x="91" y="64"/>
                  </a:moveTo>
                  <a:cubicBezTo>
                    <a:pt x="92" y="62"/>
                    <a:pt x="92" y="61"/>
                    <a:pt x="92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61"/>
                    <a:pt x="82" y="61"/>
                  </a:cubicBezTo>
                  <a:cubicBezTo>
                    <a:pt x="81" y="62"/>
                    <a:pt x="81" y="63"/>
                    <a:pt x="81" y="64"/>
                  </a:cubicBezTo>
                  <a:cubicBezTo>
                    <a:pt x="91" y="64"/>
                    <a:pt x="91" y="64"/>
                    <a:pt x="91" y="64"/>
                  </a:cubicBezTo>
                  <a:close/>
                  <a:moveTo>
                    <a:pt x="93" y="57"/>
                  </a:moveTo>
                  <a:cubicBezTo>
                    <a:pt x="93" y="56"/>
                    <a:pt x="94" y="55"/>
                    <a:pt x="94" y="54"/>
                  </a:cubicBezTo>
                  <a:cubicBezTo>
                    <a:pt x="84" y="54"/>
                    <a:pt x="84" y="54"/>
                    <a:pt x="84" y="54"/>
                  </a:cubicBezTo>
                  <a:cubicBezTo>
                    <a:pt x="84" y="55"/>
                    <a:pt x="83" y="56"/>
                    <a:pt x="83" y="57"/>
                  </a:cubicBezTo>
                  <a:cubicBezTo>
                    <a:pt x="93" y="57"/>
                    <a:pt x="93" y="57"/>
                    <a:pt x="93" y="57"/>
                  </a:cubicBezTo>
                  <a:close/>
                  <a:moveTo>
                    <a:pt x="94" y="51"/>
                  </a:moveTo>
                  <a:cubicBezTo>
                    <a:pt x="94" y="50"/>
                    <a:pt x="94" y="49"/>
                    <a:pt x="94" y="47"/>
                  </a:cubicBezTo>
                  <a:cubicBezTo>
                    <a:pt x="84" y="47"/>
                    <a:pt x="84" y="47"/>
                    <a:pt x="84" y="47"/>
                  </a:cubicBezTo>
                  <a:cubicBezTo>
                    <a:pt x="84" y="49"/>
                    <a:pt x="84" y="50"/>
                    <a:pt x="84" y="51"/>
                  </a:cubicBezTo>
                  <a:cubicBezTo>
                    <a:pt x="94" y="51"/>
                    <a:pt x="94" y="51"/>
                    <a:pt x="94" y="51"/>
                  </a:cubicBezTo>
                  <a:close/>
                  <a:moveTo>
                    <a:pt x="94" y="45"/>
                  </a:moveTo>
                  <a:cubicBezTo>
                    <a:pt x="94" y="44"/>
                    <a:pt x="94" y="42"/>
                    <a:pt x="94" y="41"/>
                  </a:cubicBezTo>
                  <a:cubicBezTo>
                    <a:pt x="84" y="41"/>
                    <a:pt x="84" y="41"/>
                    <a:pt x="84" y="41"/>
                  </a:cubicBezTo>
                  <a:cubicBezTo>
                    <a:pt x="84" y="42"/>
                    <a:pt x="84" y="44"/>
                    <a:pt x="84" y="45"/>
                  </a:cubicBezTo>
                  <a:cubicBezTo>
                    <a:pt x="94" y="45"/>
                    <a:pt x="94" y="45"/>
                    <a:pt x="94" y="45"/>
                  </a:cubicBezTo>
                  <a:close/>
                  <a:moveTo>
                    <a:pt x="93" y="39"/>
                  </a:moveTo>
                  <a:cubicBezTo>
                    <a:pt x="93" y="37"/>
                    <a:pt x="93" y="36"/>
                    <a:pt x="93" y="35"/>
                  </a:cubicBezTo>
                  <a:cubicBezTo>
                    <a:pt x="83" y="35"/>
                    <a:pt x="83" y="35"/>
                    <a:pt x="83" y="35"/>
                  </a:cubicBezTo>
                  <a:cubicBezTo>
                    <a:pt x="83" y="36"/>
                    <a:pt x="83" y="37"/>
                    <a:pt x="84" y="39"/>
                  </a:cubicBezTo>
                  <a:cubicBezTo>
                    <a:pt x="93" y="39"/>
                    <a:pt x="93" y="39"/>
                    <a:pt x="93" y="39"/>
                  </a:cubicBezTo>
                  <a:close/>
                  <a:moveTo>
                    <a:pt x="92" y="32"/>
                  </a:moveTo>
                  <a:cubicBezTo>
                    <a:pt x="91" y="31"/>
                    <a:pt x="91" y="30"/>
                    <a:pt x="90" y="29"/>
                  </a:cubicBezTo>
                  <a:cubicBezTo>
                    <a:pt x="80" y="29"/>
                    <a:pt x="80" y="29"/>
                    <a:pt x="80" y="29"/>
                  </a:cubicBezTo>
                  <a:cubicBezTo>
                    <a:pt x="80" y="30"/>
                    <a:pt x="81" y="31"/>
                    <a:pt x="82" y="32"/>
                  </a:cubicBezTo>
                  <a:cubicBezTo>
                    <a:pt x="92" y="32"/>
                    <a:pt x="92" y="32"/>
                    <a:pt x="92" y="32"/>
                  </a:cubicBezTo>
                  <a:close/>
                  <a:moveTo>
                    <a:pt x="89" y="26"/>
                  </a:moveTo>
                  <a:cubicBezTo>
                    <a:pt x="89" y="25"/>
                    <a:pt x="88" y="24"/>
                    <a:pt x="87" y="22"/>
                  </a:cubicBezTo>
                  <a:cubicBezTo>
                    <a:pt x="75" y="22"/>
                    <a:pt x="75" y="22"/>
                    <a:pt x="75" y="22"/>
                  </a:cubicBezTo>
                  <a:cubicBezTo>
                    <a:pt x="76" y="24"/>
                    <a:pt x="77" y="25"/>
                    <a:pt x="78" y="26"/>
                  </a:cubicBezTo>
                  <a:cubicBezTo>
                    <a:pt x="89" y="26"/>
                    <a:pt x="89" y="26"/>
                    <a:pt x="89" y="26"/>
                  </a:cubicBezTo>
                  <a:close/>
                  <a:moveTo>
                    <a:pt x="86" y="20"/>
                  </a:moveTo>
                  <a:cubicBezTo>
                    <a:pt x="85" y="19"/>
                    <a:pt x="84" y="17"/>
                    <a:pt x="83" y="16"/>
                  </a:cubicBezTo>
                  <a:cubicBezTo>
                    <a:pt x="68" y="16"/>
                    <a:pt x="68" y="16"/>
                    <a:pt x="68" y="16"/>
                  </a:cubicBezTo>
                  <a:cubicBezTo>
                    <a:pt x="70" y="17"/>
                    <a:pt x="71" y="18"/>
                    <a:pt x="73" y="20"/>
                  </a:cubicBezTo>
                  <a:cubicBezTo>
                    <a:pt x="86" y="20"/>
                    <a:pt x="86" y="20"/>
                    <a:pt x="86" y="20"/>
                  </a:cubicBezTo>
                  <a:close/>
                  <a:moveTo>
                    <a:pt x="80" y="14"/>
                  </a:moveTo>
                  <a:cubicBezTo>
                    <a:pt x="79" y="12"/>
                    <a:pt x="78" y="11"/>
                    <a:pt x="76" y="10"/>
                  </a:cubicBezTo>
                  <a:cubicBezTo>
                    <a:pt x="53" y="10"/>
                    <a:pt x="53" y="10"/>
                    <a:pt x="53" y="10"/>
                  </a:cubicBezTo>
                  <a:cubicBezTo>
                    <a:pt x="56" y="10"/>
                    <a:pt x="59" y="11"/>
                    <a:pt x="61" y="12"/>
                  </a:cubicBezTo>
                  <a:cubicBezTo>
                    <a:pt x="62" y="13"/>
                    <a:pt x="63" y="13"/>
                    <a:pt x="64" y="14"/>
                  </a:cubicBezTo>
                  <a:cubicBezTo>
                    <a:pt x="80" y="14"/>
                    <a:pt x="80" y="14"/>
                    <a:pt x="80" y="14"/>
                  </a:cubicBezTo>
                  <a:close/>
                  <a:moveTo>
                    <a:pt x="73" y="7"/>
                  </a:moveTo>
                  <a:cubicBezTo>
                    <a:pt x="70" y="6"/>
                    <a:pt x="68" y="5"/>
                    <a:pt x="66" y="4"/>
                  </a:cubicBezTo>
                  <a:cubicBezTo>
                    <a:pt x="28" y="4"/>
                    <a:pt x="28" y="4"/>
                    <a:pt x="28" y="4"/>
                  </a:cubicBezTo>
                  <a:cubicBezTo>
                    <a:pt x="26" y="5"/>
                    <a:pt x="24" y="6"/>
                    <a:pt x="21" y="7"/>
                  </a:cubicBezTo>
                  <a:cubicBezTo>
                    <a:pt x="73" y="7"/>
                    <a:pt x="73" y="7"/>
                    <a:pt x="73" y="7"/>
                  </a:cubicBezTo>
                  <a:close/>
                  <a:moveTo>
                    <a:pt x="58" y="1"/>
                  </a:moveTo>
                  <a:cubicBezTo>
                    <a:pt x="54" y="0"/>
                    <a:pt x="51" y="0"/>
                    <a:pt x="47" y="0"/>
                  </a:cubicBezTo>
                  <a:cubicBezTo>
                    <a:pt x="43" y="0"/>
                    <a:pt x="40" y="0"/>
                    <a:pt x="36" y="1"/>
                  </a:cubicBezTo>
                  <a:cubicBezTo>
                    <a:pt x="58" y="1"/>
                    <a:pt x="58" y="1"/>
                    <a:pt x="58" y="1"/>
                  </a:cubicBezTo>
                  <a:close/>
                  <a:moveTo>
                    <a:pt x="18" y="10"/>
                  </a:moveTo>
                  <a:cubicBezTo>
                    <a:pt x="16" y="11"/>
                    <a:pt x="15" y="12"/>
                    <a:pt x="14" y="14"/>
                  </a:cubicBezTo>
                  <a:cubicBezTo>
                    <a:pt x="30" y="14"/>
                    <a:pt x="30" y="14"/>
                    <a:pt x="30" y="14"/>
                  </a:cubicBezTo>
                  <a:cubicBezTo>
                    <a:pt x="31" y="13"/>
                    <a:pt x="32" y="13"/>
                    <a:pt x="33" y="12"/>
                  </a:cubicBezTo>
                  <a:cubicBezTo>
                    <a:pt x="36" y="11"/>
                    <a:pt x="38" y="10"/>
                    <a:pt x="41" y="10"/>
                  </a:cubicBezTo>
                  <a:cubicBezTo>
                    <a:pt x="18" y="10"/>
                    <a:pt x="18" y="10"/>
                    <a:pt x="18" y="10"/>
                  </a:cubicBezTo>
                  <a:close/>
                  <a:moveTo>
                    <a:pt x="11" y="16"/>
                  </a:moveTo>
                  <a:cubicBezTo>
                    <a:pt x="10" y="17"/>
                    <a:pt x="9" y="19"/>
                    <a:pt x="8" y="20"/>
                  </a:cubicBezTo>
                  <a:cubicBezTo>
                    <a:pt x="21" y="20"/>
                    <a:pt x="21" y="20"/>
                    <a:pt x="21" y="20"/>
                  </a:cubicBezTo>
                  <a:cubicBezTo>
                    <a:pt x="23" y="18"/>
                    <a:pt x="24" y="17"/>
                    <a:pt x="26" y="16"/>
                  </a:cubicBezTo>
                  <a:cubicBezTo>
                    <a:pt x="11" y="16"/>
                    <a:pt x="11" y="16"/>
                    <a:pt x="11" y="16"/>
                  </a:cubicBezTo>
                  <a:close/>
                  <a:moveTo>
                    <a:pt x="7" y="22"/>
                  </a:moveTo>
                  <a:cubicBezTo>
                    <a:pt x="6" y="24"/>
                    <a:pt x="5" y="25"/>
                    <a:pt x="5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5"/>
                    <a:pt x="18" y="24"/>
                    <a:pt x="19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4" y="29"/>
                  </a:moveTo>
                  <a:cubicBezTo>
                    <a:pt x="3" y="30"/>
                    <a:pt x="3" y="31"/>
                    <a:pt x="2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1"/>
                    <a:pt x="14" y="30"/>
                    <a:pt x="14" y="29"/>
                  </a:cubicBezTo>
                  <a:cubicBezTo>
                    <a:pt x="4" y="29"/>
                    <a:pt x="4" y="29"/>
                    <a:pt x="4" y="29"/>
                  </a:cubicBezTo>
                  <a:close/>
                  <a:moveTo>
                    <a:pt x="1" y="35"/>
                  </a:moveTo>
                  <a:cubicBezTo>
                    <a:pt x="1" y="36"/>
                    <a:pt x="1" y="37"/>
                    <a:pt x="1" y="39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1" y="37"/>
                    <a:pt x="11" y="36"/>
                    <a:pt x="12" y="35"/>
                  </a:cubicBezTo>
                  <a:cubicBezTo>
                    <a:pt x="1" y="35"/>
                    <a:pt x="1" y="35"/>
                    <a:pt x="1" y="35"/>
                  </a:cubicBezTo>
                  <a:close/>
                  <a:moveTo>
                    <a:pt x="0" y="41"/>
                  </a:moveTo>
                  <a:cubicBezTo>
                    <a:pt x="0" y="42"/>
                    <a:pt x="0" y="44"/>
                    <a:pt x="0" y="45"/>
                  </a:cubicBezTo>
                  <a:cubicBezTo>
                    <a:pt x="10" y="45"/>
                    <a:pt x="10" y="45"/>
                    <a:pt x="10" y="45"/>
                  </a:cubicBezTo>
                  <a:cubicBezTo>
                    <a:pt x="10" y="44"/>
                    <a:pt x="10" y="42"/>
                    <a:pt x="10" y="41"/>
                  </a:cubicBezTo>
                  <a:cubicBezTo>
                    <a:pt x="0" y="41"/>
                    <a:pt x="0" y="41"/>
                    <a:pt x="0" y="41"/>
                  </a:cubicBezTo>
                  <a:close/>
                  <a:moveTo>
                    <a:pt x="0" y="47"/>
                  </a:moveTo>
                  <a:cubicBezTo>
                    <a:pt x="0" y="49"/>
                    <a:pt x="0" y="50"/>
                    <a:pt x="0" y="51"/>
                  </a:cubicBezTo>
                  <a:cubicBezTo>
                    <a:pt x="10" y="51"/>
                    <a:pt x="10" y="51"/>
                    <a:pt x="10" y="51"/>
                  </a:cubicBezTo>
                  <a:cubicBezTo>
                    <a:pt x="10" y="50"/>
                    <a:pt x="10" y="49"/>
                    <a:pt x="10" y="47"/>
                  </a:cubicBezTo>
                  <a:cubicBezTo>
                    <a:pt x="0" y="47"/>
                    <a:pt x="0" y="47"/>
                    <a:pt x="0" y="47"/>
                  </a:cubicBezTo>
                  <a:close/>
                  <a:moveTo>
                    <a:pt x="0" y="54"/>
                  </a:moveTo>
                  <a:cubicBezTo>
                    <a:pt x="1" y="55"/>
                    <a:pt x="1" y="56"/>
                    <a:pt x="1" y="57"/>
                  </a:cubicBezTo>
                  <a:cubicBezTo>
                    <a:pt x="11" y="57"/>
                    <a:pt x="11" y="57"/>
                    <a:pt x="11" y="57"/>
                  </a:cubicBezTo>
                  <a:cubicBezTo>
                    <a:pt x="11" y="56"/>
                    <a:pt x="10" y="55"/>
                    <a:pt x="10" y="54"/>
                  </a:cubicBezTo>
                  <a:cubicBezTo>
                    <a:pt x="0" y="54"/>
                    <a:pt x="0" y="54"/>
                    <a:pt x="0" y="54"/>
                  </a:cubicBezTo>
                  <a:close/>
                  <a:moveTo>
                    <a:pt x="2" y="60"/>
                  </a:moveTo>
                  <a:cubicBezTo>
                    <a:pt x="2" y="61"/>
                    <a:pt x="2" y="62"/>
                    <a:pt x="3" y="64"/>
                  </a:cubicBezTo>
                  <a:cubicBezTo>
                    <a:pt x="13" y="64"/>
                    <a:pt x="13" y="64"/>
                    <a:pt x="13" y="64"/>
                  </a:cubicBezTo>
                  <a:cubicBezTo>
                    <a:pt x="13" y="63"/>
                    <a:pt x="13" y="62"/>
                    <a:pt x="12" y="61"/>
                  </a:cubicBezTo>
                  <a:cubicBezTo>
                    <a:pt x="12" y="61"/>
                    <a:pt x="12" y="60"/>
                    <a:pt x="12" y="60"/>
                  </a:cubicBezTo>
                  <a:cubicBezTo>
                    <a:pt x="2" y="60"/>
                    <a:pt x="2" y="60"/>
                    <a:pt x="2" y="60"/>
                  </a:cubicBezTo>
                  <a:close/>
                  <a:moveTo>
                    <a:pt x="4" y="66"/>
                  </a:moveTo>
                  <a:cubicBezTo>
                    <a:pt x="5" y="67"/>
                    <a:pt x="5" y="69"/>
                    <a:pt x="6" y="70"/>
                  </a:cubicBezTo>
                  <a:cubicBezTo>
                    <a:pt x="17" y="70"/>
                    <a:pt x="17" y="70"/>
                    <a:pt x="17" y="70"/>
                  </a:cubicBezTo>
                  <a:cubicBezTo>
                    <a:pt x="17" y="69"/>
                    <a:pt x="16" y="67"/>
                    <a:pt x="15" y="66"/>
                  </a:cubicBezTo>
                  <a:cubicBezTo>
                    <a:pt x="4" y="66"/>
                    <a:pt x="4" y="66"/>
                    <a:pt x="4" y="66"/>
                  </a:cubicBezTo>
                  <a:close/>
                  <a:moveTo>
                    <a:pt x="7" y="72"/>
                  </a:moveTo>
                  <a:cubicBezTo>
                    <a:pt x="8" y="74"/>
                    <a:pt x="9" y="75"/>
                    <a:pt x="10" y="76"/>
                  </a:cubicBezTo>
                  <a:cubicBezTo>
                    <a:pt x="24" y="76"/>
                    <a:pt x="24" y="76"/>
                    <a:pt x="24" y="76"/>
                  </a:cubicBezTo>
                  <a:cubicBezTo>
                    <a:pt x="23" y="75"/>
                    <a:pt x="22" y="74"/>
                    <a:pt x="21" y="73"/>
                  </a:cubicBezTo>
                  <a:cubicBezTo>
                    <a:pt x="20" y="73"/>
                    <a:pt x="20" y="73"/>
                    <a:pt x="20" y="72"/>
                  </a:cubicBezTo>
                  <a:cubicBezTo>
                    <a:pt x="7" y="72"/>
                    <a:pt x="7" y="72"/>
                    <a:pt x="7" y="72"/>
                  </a:cubicBezTo>
                  <a:close/>
                  <a:moveTo>
                    <a:pt x="12" y="79"/>
                  </a:moveTo>
                  <a:cubicBezTo>
                    <a:pt x="13" y="79"/>
                    <a:pt x="13" y="80"/>
                    <a:pt x="14" y="80"/>
                  </a:cubicBezTo>
                  <a:cubicBezTo>
                    <a:pt x="14" y="81"/>
                    <a:pt x="15" y="82"/>
                    <a:pt x="16" y="82"/>
                  </a:cubicBezTo>
                  <a:cubicBezTo>
                    <a:pt x="35" y="82"/>
                    <a:pt x="35" y="82"/>
                    <a:pt x="35" y="82"/>
                  </a:cubicBezTo>
                  <a:cubicBezTo>
                    <a:pt x="34" y="82"/>
                    <a:pt x="33" y="82"/>
                    <a:pt x="33" y="82"/>
                  </a:cubicBezTo>
                  <a:cubicBezTo>
                    <a:pt x="31" y="81"/>
                    <a:pt x="29" y="80"/>
                    <a:pt x="27" y="79"/>
                  </a:cubicBezTo>
                  <a:lnTo>
                    <a:pt x="12" y="79"/>
                  </a:lnTo>
                  <a:close/>
                </a:path>
              </a:pathLst>
            </a:custGeom>
            <a:solidFill>
              <a:srgbClr val="BFC7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3" name="Freeform 45"/>
            <p:cNvSpPr>
              <a:spLocks noEditPoints="1"/>
            </p:cNvSpPr>
            <p:nvPr/>
          </p:nvSpPr>
          <p:spPr bwMode="auto">
            <a:xfrm>
              <a:off x="3707" y="147"/>
              <a:ext cx="222" cy="222"/>
            </a:xfrm>
            <a:custGeom>
              <a:avLst/>
              <a:gdLst>
                <a:gd name="T0" fmla="*/ 68 w 69"/>
                <a:gd name="T1" fmla="*/ 29 h 69"/>
                <a:gd name="T2" fmla="*/ 0 w 69"/>
                <a:gd name="T3" fmla="*/ 33 h 69"/>
                <a:gd name="T4" fmla="*/ 68 w 69"/>
                <a:gd name="T5" fmla="*/ 27 h 69"/>
                <a:gd name="T6" fmla="*/ 2 w 69"/>
                <a:gd name="T7" fmla="*/ 23 h 69"/>
                <a:gd name="T8" fmla="*/ 68 w 69"/>
                <a:gd name="T9" fmla="*/ 27 h 69"/>
                <a:gd name="T10" fmla="*/ 63 w 69"/>
                <a:gd name="T11" fmla="*/ 17 h 69"/>
                <a:gd name="T12" fmla="*/ 3 w 69"/>
                <a:gd name="T13" fmla="*/ 20 h 69"/>
                <a:gd name="T14" fmla="*/ 62 w 69"/>
                <a:gd name="T15" fmla="*/ 14 h 69"/>
                <a:gd name="T16" fmla="*/ 58 w 69"/>
                <a:gd name="T17" fmla="*/ 10 h 69"/>
                <a:gd name="T18" fmla="*/ 10 w 69"/>
                <a:gd name="T19" fmla="*/ 11 h 69"/>
                <a:gd name="T20" fmla="*/ 62 w 69"/>
                <a:gd name="T21" fmla="*/ 14 h 69"/>
                <a:gd name="T22" fmla="*/ 50 w 69"/>
                <a:gd name="T23" fmla="*/ 4 h 69"/>
                <a:gd name="T24" fmla="*/ 13 w 69"/>
                <a:gd name="T25" fmla="*/ 8 h 69"/>
                <a:gd name="T26" fmla="*/ 43 w 69"/>
                <a:gd name="T27" fmla="*/ 2 h 69"/>
                <a:gd name="T28" fmla="*/ 25 w 69"/>
                <a:gd name="T29" fmla="*/ 2 h 69"/>
                <a:gd name="T30" fmla="*/ 0 w 69"/>
                <a:gd name="T31" fmla="*/ 35 h 69"/>
                <a:gd name="T32" fmla="*/ 68 w 69"/>
                <a:gd name="T33" fmla="*/ 39 h 69"/>
                <a:gd name="T34" fmla="*/ 0 w 69"/>
                <a:gd name="T35" fmla="*/ 35 h 69"/>
                <a:gd name="T36" fmla="*/ 1 w 69"/>
                <a:gd name="T37" fmla="*/ 45 h 69"/>
                <a:gd name="T38" fmla="*/ 68 w 69"/>
                <a:gd name="T39" fmla="*/ 42 h 69"/>
                <a:gd name="T40" fmla="*/ 2 w 69"/>
                <a:gd name="T41" fmla="*/ 48 h 69"/>
                <a:gd name="T42" fmla="*/ 4 w 69"/>
                <a:gd name="T43" fmla="*/ 52 h 69"/>
                <a:gd name="T44" fmla="*/ 66 w 69"/>
                <a:gd name="T45" fmla="*/ 48 h 69"/>
                <a:gd name="T46" fmla="*/ 2 w 69"/>
                <a:gd name="T47" fmla="*/ 48 h 69"/>
                <a:gd name="T48" fmla="*/ 8 w 69"/>
                <a:gd name="T49" fmla="*/ 58 h 69"/>
                <a:gd name="T50" fmla="*/ 63 w 69"/>
                <a:gd name="T51" fmla="*/ 54 h 69"/>
                <a:gd name="T52" fmla="*/ 11 w 69"/>
                <a:gd name="T53" fmla="*/ 60 h 69"/>
                <a:gd name="T54" fmla="*/ 52 w 69"/>
                <a:gd name="T55" fmla="*/ 64 h 69"/>
                <a:gd name="T56" fmla="*/ 11 w 69"/>
                <a:gd name="T57" fmla="*/ 60 h 69"/>
                <a:gd name="T58" fmla="*/ 21 w 69"/>
                <a:gd name="T59" fmla="*/ 67 h 69"/>
                <a:gd name="T60" fmla="*/ 34 w 69"/>
                <a:gd name="T61" fmla="*/ 69 h 69"/>
                <a:gd name="T62" fmla="*/ 47 w 69"/>
                <a:gd name="T63" fmla="*/ 67 h 69"/>
                <a:gd name="T64" fmla="*/ 21 w 69"/>
                <a:gd name="T65" fmla="*/ 67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9" h="69">
                  <a:moveTo>
                    <a:pt x="68" y="33"/>
                  </a:moveTo>
                  <a:cubicBezTo>
                    <a:pt x="68" y="32"/>
                    <a:pt x="68" y="30"/>
                    <a:pt x="68" y="29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30"/>
                    <a:pt x="0" y="32"/>
                    <a:pt x="0" y="33"/>
                  </a:cubicBezTo>
                  <a:cubicBezTo>
                    <a:pt x="68" y="33"/>
                    <a:pt x="68" y="33"/>
                    <a:pt x="68" y="33"/>
                  </a:cubicBezTo>
                  <a:close/>
                  <a:moveTo>
                    <a:pt x="68" y="27"/>
                  </a:moveTo>
                  <a:cubicBezTo>
                    <a:pt x="67" y="25"/>
                    <a:pt x="67" y="24"/>
                    <a:pt x="66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1" y="24"/>
                    <a:pt x="1" y="25"/>
                    <a:pt x="1" y="27"/>
                  </a:cubicBezTo>
                  <a:cubicBezTo>
                    <a:pt x="68" y="27"/>
                    <a:pt x="68" y="27"/>
                    <a:pt x="68" y="27"/>
                  </a:cubicBezTo>
                  <a:close/>
                  <a:moveTo>
                    <a:pt x="65" y="20"/>
                  </a:moveTo>
                  <a:cubicBezTo>
                    <a:pt x="65" y="19"/>
                    <a:pt x="64" y="18"/>
                    <a:pt x="63" y="17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4" y="18"/>
                    <a:pt x="3" y="19"/>
                    <a:pt x="3" y="20"/>
                  </a:cubicBezTo>
                  <a:cubicBezTo>
                    <a:pt x="65" y="20"/>
                    <a:pt x="65" y="20"/>
                    <a:pt x="65" y="20"/>
                  </a:cubicBezTo>
                  <a:close/>
                  <a:moveTo>
                    <a:pt x="62" y="14"/>
                  </a:moveTo>
                  <a:cubicBezTo>
                    <a:pt x="61" y="13"/>
                    <a:pt x="60" y="12"/>
                    <a:pt x="58" y="11"/>
                  </a:cubicBezTo>
                  <a:cubicBezTo>
                    <a:pt x="58" y="10"/>
                    <a:pt x="58" y="10"/>
                    <a:pt x="58" y="10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8" y="12"/>
                    <a:pt x="7" y="13"/>
                    <a:pt x="7" y="14"/>
                  </a:cubicBezTo>
                  <a:cubicBezTo>
                    <a:pt x="62" y="14"/>
                    <a:pt x="62" y="14"/>
                    <a:pt x="62" y="14"/>
                  </a:cubicBezTo>
                  <a:close/>
                  <a:moveTo>
                    <a:pt x="55" y="8"/>
                  </a:moveTo>
                  <a:cubicBezTo>
                    <a:pt x="54" y="6"/>
                    <a:pt x="52" y="5"/>
                    <a:pt x="50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6" y="5"/>
                    <a:pt x="14" y="6"/>
                    <a:pt x="13" y="8"/>
                  </a:cubicBezTo>
                  <a:cubicBezTo>
                    <a:pt x="55" y="8"/>
                    <a:pt x="55" y="8"/>
                    <a:pt x="55" y="8"/>
                  </a:cubicBezTo>
                  <a:close/>
                  <a:moveTo>
                    <a:pt x="43" y="2"/>
                  </a:moveTo>
                  <a:cubicBezTo>
                    <a:pt x="40" y="1"/>
                    <a:pt x="37" y="0"/>
                    <a:pt x="34" y="0"/>
                  </a:cubicBezTo>
                  <a:cubicBezTo>
                    <a:pt x="31" y="0"/>
                    <a:pt x="28" y="1"/>
                    <a:pt x="25" y="2"/>
                  </a:cubicBezTo>
                  <a:cubicBezTo>
                    <a:pt x="43" y="2"/>
                    <a:pt x="43" y="2"/>
                    <a:pt x="43" y="2"/>
                  </a:cubicBezTo>
                  <a:close/>
                  <a:moveTo>
                    <a:pt x="0" y="35"/>
                  </a:moveTo>
                  <a:cubicBezTo>
                    <a:pt x="0" y="37"/>
                    <a:pt x="0" y="38"/>
                    <a:pt x="0" y="39"/>
                  </a:cubicBezTo>
                  <a:cubicBezTo>
                    <a:pt x="68" y="39"/>
                    <a:pt x="68" y="39"/>
                    <a:pt x="68" y="39"/>
                  </a:cubicBezTo>
                  <a:cubicBezTo>
                    <a:pt x="68" y="38"/>
                    <a:pt x="69" y="37"/>
                    <a:pt x="69" y="35"/>
                  </a:cubicBezTo>
                  <a:cubicBezTo>
                    <a:pt x="0" y="35"/>
                    <a:pt x="0" y="35"/>
                    <a:pt x="0" y="35"/>
                  </a:cubicBezTo>
                  <a:close/>
                  <a:moveTo>
                    <a:pt x="0" y="42"/>
                  </a:moveTo>
                  <a:cubicBezTo>
                    <a:pt x="0" y="43"/>
                    <a:pt x="1" y="44"/>
                    <a:pt x="1" y="45"/>
                  </a:cubicBezTo>
                  <a:cubicBezTo>
                    <a:pt x="67" y="45"/>
                    <a:pt x="67" y="45"/>
                    <a:pt x="67" y="45"/>
                  </a:cubicBezTo>
                  <a:cubicBezTo>
                    <a:pt x="67" y="44"/>
                    <a:pt x="68" y="43"/>
                    <a:pt x="68" y="42"/>
                  </a:cubicBezTo>
                  <a:cubicBezTo>
                    <a:pt x="0" y="42"/>
                    <a:pt x="0" y="42"/>
                    <a:pt x="0" y="42"/>
                  </a:cubicBezTo>
                  <a:close/>
                  <a:moveTo>
                    <a:pt x="2" y="48"/>
                  </a:moveTo>
                  <a:cubicBezTo>
                    <a:pt x="2" y="48"/>
                    <a:pt x="2" y="48"/>
                    <a:pt x="2" y="48"/>
                  </a:cubicBezTo>
                  <a:cubicBezTo>
                    <a:pt x="3" y="49"/>
                    <a:pt x="3" y="51"/>
                    <a:pt x="4" y="52"/>
                  </a:cubicBezTo>
                  <a:cubicBezTo>
                    <a:pt x="64" y="52"/>
                    <a:pt x="64" y="52"/>
                    <a:pt x="64" y="52"/>
                  </a:cubicBezTo>
                  <a:cubicBezTo>
                    <a:pt x="65" y="51"/>
                    <a:pt x="65" y="49"/>
                    <a:pt x="66" y="48"/>
                  </a:cubicBezTo>
                  <a:cubicBezTo>
                    <a:pt x="66" y="48"/>
                    <a:pt x="66" y="48"/>
                    <a:pt x="66" y="48"/>
                  </a:cubicBezTo>
                  <a:cubicBezTo>
                    <a:pt x="2" y="48"/>
                    <a:pt x="2" y="48"/>
                    <a:pt x="2" y="48"/>
                  </a:cubicBezTo>
                  <a:close/>
                  <a:moveTo>
                    <a:pt x="5" y="54"/>
                  </a:moveTo>
                  <a:cubicBezTo>
                    <a:pt x="6" y="56"/>
                    <a:pt x="7" y="57"/>
                    <a:pt x="8" y="58"/>
                  </a:cubicBezTo>
                  <a:cubicBezTo>
                    <a:pt x="60" y="58"/>
                    <a:pt x="60" y="58"/>
                    <a:pt x="60" y="58"/>
                  </a:cubicBezTo>
                  <a:cubicBezTo>
                    <a:pt x="61" y="57"/>
                    <a:pt x="62" y="56"/>
                    <a:pt x="63" y="54"/>
                  </a:cubicBezTo>
                  <a:cubicBezTo>
                    <a:pt x="5" y="54"/>
                    <a:pt x="5" y="54"/>
                    <a:pt x="5" y="54"/>
                  </a:cubicBezTo>
                  <a:close/>
                  <a:moveTo>
                    <a:pt x="11" y="60"/>
                  </a:moveTo>
                  <a:cubicBezTo>
                    <a:pt x="12" y="62"/>
                    <a:pt x="14" y="63"/>
                    <a:pt x="16" y="64"/>
                  </a:cubicBezTo>
                  <a:cubicBezTo>
                    <a:pt x="52" y="64"/>
                    <a:pt x="52" y="64"/>
                    <a:pt x="52" y="64"/>
                  </a:cubicBezTo>
                  <a:cubicBezTo>
                    <a:pt x="54" y="63"/>
                    <a:pt x="56" y="62"/>
                    <a:pt x="57" y="60"/>
                  </a:cubicBezTo>
                  <a:cubicBezTo>
                    <a:pt x="11" y="60"/>
                    <a:pt x="11" y="60"/>
                    <a:pt x="11" y="60"/>
                  </a:cubicBezTo>
                  <a:close/>
                  <a:moveTo>
                    <a:pt x="21" y="67"/>
                  </a:moveTo>
                  <a:cubicBezTo>
                    <a:pt x="21" y="67"/>
                    <a:pt x="21" y="67"/>
                    <a:pt x="21" y="67"/>
                  </a:cubicBezTo>
                  <a:cubicBezTo>
                    <a:pt x="25" y="69"/>
                    <a:pt x="30" y="69"/>
                    <a:pt x="34" y="69"/>
                  </a:cubicBezTo>
                  <a:cubicBezTo>
                    <a:pt x="34" y="69"/>
                    <a:pt x="34" y="69"/>
                    <a:pt x="34" y="69"/>
                  </a:cubicBezTo>
                  <a:cubicBezTo>
                    <a:pt x="34" y="69"/>
                    <a:pt x="34" y="69"/>
                    <a:pt x="34" y="69"/>
                  </a:cubicBezTo>
                  <a:cubicBezTo>
                    <a:pt x="39" y="69"/>
                    <a:pt x="43" y="69"/>
                    <a:pt x="47" y="67"/>
                  </a:cubicBezTo>
                  <a:cubicBezTo>
                    <a:pt x="48" y="67"/>
                    <a:pt x="48" y="67"/>
                    <a:pt x="48" y="67"/>
                  </a:cubicBezTo>
                  <a:lnTo>
                    <a:pt x="21" y="67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矩形 101"/>
          <p:cNvSpPr/>
          <p:nvPr/>
        </p:nvSpPr>
        <p:spPr>
          <a:xfrm>
            <a:off x="4429745" y="2992375"/>
            <a:ext cx="4100578" cy="552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5143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050" kern="0">
                <a:solidFill>
                  <a:srgbClr val="403E3B"/>
                </a:solidFill>
              </a:rPr>
              <a:t>Lorem ipsum dolor sit amet, consectetur adipiscing elit. Donec luctus nibh sit amet sem vulputate venenatis bibendum orci pulvinar. </a:t>
            </a:r>
          </a:p>
        </p:txBody>
      </p:sp>
      <p:cxnSp>
        <p:nvCxnSpPr>
          <p:cNvPr id="73" name="직선 연결선 178"/>
          <p:cNvCxnSpPr/>
          <p:nvPr/>
        </p:nvCxnSpPr>
        <p:spPr>
          <a:xfrm>
            <a:off x="3469562" y="4045293"/>
            <a:ext cx="275996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78" name="직선 연결선 181"/>
          <p:cNvCxnSpPr/>
          <p:nvPr/>
        </p:nvCxnSpPr>
        <p:spPr>
          <a:xfrm>
            <a:off x="2682121" y="3807910"/>
            <a:ext cx="787442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103" name="직선 연결선 182"/>
          <p:cNvCxnSpPr/>
          <p:nvPr/>
        </p:nvCxnSpPr>
        <p:spPr>
          <a:xfrm>
            <a:off x="4216611" y="4045293"/>
            <a:ext cx="141629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sp>
        <p:nvSpPr>
          <p:cNvPr id="125" name="Freeform 6"/>
          <p:cNvSpPr/>
          <p:nvPr/>
        </p:nvSpPr>
        <p:spPr bwMode="auto">
          <a:xfrm>
            <a:off x="1274051" y="2012131"/>
            <a:ext cx="246920" cy="246920"/>
          </a:xfrm>
          <a:custGeom>
            <a:avLst/>
            <a:gdLst>
              <a:gd name="T0" fmla="*/ 332 w 332"/>
              <a:gd name="T1" fmla="*/ 159 h 332"/>
              <a:gd name="T2" fmla="*/ 317 w 332"/>
              <a:gd name="T3" fmla="*/ 155 h 332"/>
              <a:gd name="T4" fmla="*/ 289 w 332"/>
              <a:gd name="T5" fmla="*/ 143 h 332"/>
              <a:gd name="T6" fmla="*/ 265 w 332"/>
              <a:gd name="T7" fmla="*/ 128 h 332"/>
              <a:gd name="T8" fmla="*/ 242 w 332"/>
              <a:gd name="T9" fmla="*/ 111 h 332"/>
              <a:gd name="T10" fmla="*/ 221 w 332"/>
              <a:gd name="T11" fmla="*/ 90 h 332"/>
              <a:gd name="T12" fmla="*/ 203 w 332"/>
              <a:gd name="T13" fmla="*/ 67 h 332"/>
              <a:gd name="T14" fmla="*/ 188 w 332"/>
              <a:gd name="T15" fmla="*/ 41 h 332"/>
              <a:gd name="T16" fmla="*/ 177 w 332"/>
              <a:gd name="T17" fmla="*/ 15 h 332"/>
              <a:gd name="T18" fmla="*/ 159 w 332"/>
              <a:gd name="T19" fmla="*/ 0 h 332"/>
              <a:gd name="T20" fmla="*/ 154 w 332"/>
              <a:gd name="T21" fmla="*/ 15 h 332"/>
              <a:gd name="T22" fmla="*/ 143 w 332"/>
              <a:gd name="T23" fmla="*/ 41 h 332"/>
              <a:gd name="T24" fmla="*/ 128 w 332"/>
              <a:gd name="T25" fmla="*/ 67 h 332"/>
              <a:gd name="T26" fmla="*/ 111 w 332"/>
              <a:gd name="T27" fmla="*/ 90 h 332"/>
              <a:gd name="T28" fmla="*/ 91 w 332"/>
              <a:gd name="T29" fmla="*/ 111 h 332"/>
              <a:gd name="T30" fmla="*/ 68 w 332"/>
              <a:gd name="T31" fmla="*/ 128 h 332"/>
              <a:gd name="T32" fmla="*/ 42 w 332"/>
              <a:gd name="T33" fmla="*/ 143 h 332"/>
              <a:gd name="T34" fmla="*/ 15 w 332"/>
              <a:gd name="T35" fmla="*/ 155 h 332"/>
              <a:gd name="T36" fmla="*/ 0 w 332"/>
              <a:gd name="T37" fmla="*/ 173 h 332"/>
              <a:gd name="T38" fmla="*/ 15 w 332"/>
              <a:gd name="T39" fmla="*/ 177 h 332"/>
              <a:gd name="T40" fmla="*/ 42 w 332"/>
              <a:gd name="T41" fmla="*/ 189 h 332"/>
              <a:gd name="T42" fmla="*/ 68 w 332"/>
              <a:gd name="T43" fmla="*/ 202 h 332"/>
              <a:gd name="T44" fmla="*/ 91 w 332"/>
              <a:gd name="T45" fmla="*/ 221 h 332"/>
              <a:gd name="T46" fmla="*/ 111 w 332"/>
              <a:gd name="T47" fmla="*/ 242 h 332"/>
              <a:gd name="T48" fmla="*/ 128 w 332"/>
              <a:gd name="T49" fmla="*/ 265 h 332"/>
              <a:gd name="T50" fmla="*/ 143 w 332"/>
              <a:gd name="T51" fmla="*/ 290 h 332"/>
              <a:gd name="T52" fmla="*/ 154 w 332"/>
              <a:gd name="T53" fmla="*/ 317 h 332"/>
              <a:gd name="T54" fmla="*/ 174 w 332"/>
              <a:gd name="T55" fmla="*/ 332 h 332"/>
              <a:gd name="T56" fmla="*/ 177 w 332"/>
              <a:gd name="T57" fmla="*/ 317 h 332"/>
              <a:gd name="T58" fmla="*/ 188 w 332"/>
              <a:gd name="T59" fmla="*/ 290 h 332"/>
              <a:gd name="T60" fmla="*/ 203 w 332"/>
              <a:gd name="T61" fmla="*/ 265 h 332"/>
              <a:gd name="T62" fmla="*/ 221 w 332"/>
              <a:gd name="T63" fmla="*/ 242 h 332"/>
              <a:gd name="T64" fmla="*/ 242 w 332"/>
              <a:gd name="T65" fmla="*/ 221 h 332"/>
              <a:gd name="T66" fmla="*/ 265 w 332"/>
              <a:gd name="T67" fmla="*/ 202 h 332"/>
              <a:gd name="T68" fmla="*/ 289 w 332"/>
              <a:gd name="T69" fmla="*/ 189 h 332"/>
              <a:gd name="T70" fmla="*/ 317 w 332"/>
              <a:gd name="T71" fmla="*/ 177 h 332"/>
              <a:gd name="T72" fmla="*/ 332 w 332"/>
              <a:gd name="T73" fmla="*/ 173 h 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332" h="332">
                <a:moveTo>
                  <a:pt x="332" y="173"/>
                </a:moveTo>
                <a:lnTo>
                  <a:pt x="332" y="159"/>
                </a:lnTo>
                <a:lnTo>
                  <a:pt x="332" y="159"/>
                </a:lnTo>
                <a:lnTo>
                  <a:pt x="317" y="155"/>
                </a:lnTo>
                <a:lnTo>
                  <a:pt x="303" y="149"/>
                </a:lnTo>
                <a:lnTo>
                  <a:pt x="289" y="143"/>
                </a:lnTo>
                <a:lnTo>
                  <a:pt x="277" y="137"/>
                </a:lnTo>
                <a:lnTo>
                  <a:pt x="265" y="128"/>
                </a:lnTo>
                <a:lnTo>
                  <a:pt x="253" y="120"/>
                </a:lnTo>
                <a:lnTo>
                  <a:pt x="242" y="111"/>
                </a:lnTo>
                <a:lnTo>
                  <a:pt x="231" y="101"/>
                </a:lnTo>
                <a:lnTo>
                  <a:pt x="221" y="90"/>
                </a:lnTo>
                <a:lnTo>
                  <a:pt x="211" y="79"/>
                </a:lnTo>
                <a:lnTo>
                  <a:pt x="203" y="67"/>
                </a:lnTo>
                <a:lnTo>
                  <a:pt x="196" y="55"/>
                </a:lnTo>
                <a:lnTo>
                  <a:pt x="188" y="41"/>
                </a:lnTo>
                <a:lnTo>
                  <a:pt x="182" y="28"/>
                </a:lnTo>
                <a:lnTo>
                  <a:pt x="177" y="15"/>
                </a:lnTo>
                <a:lnTo>
                  <a:pt x="174" y="0"/>
                </a:lnTo>
                <a:lnTo>
                  <a:pt x="159" y="0"/>
                </a:lnTo>
                <a:lnTo>
                  <a:pt x="159" y="0"/>
                </a:lnTo>
                <a:lnTo>
                  <a:pt x="154" y="15"/>
                </a:lnTo>
                <a:lnTo>
                  <a:pt x="149" y="28"/>
                </a:lnTo>
                <a:lnTo>
                  <a:pt x="143" y="41"/>
                </a:lnTo>
                <a:lnTo>
                  <a:pt x="137" y="55"/>
                </a:lnTo>
                <a:lnTo>
                  <a:pt x="128" y="67"/>
                </a:lnTo>
                <a:lnTo>
                  <a:pt x="120" y="79"/>
                </a:lnTo>
                <a:lnTo>
                  <a:pt x="111" y="90"/>
                </a:lnTo>
                <a:lnTo>
                  <a:pt x="102" y="101"/>
                </a:lnTo>
                <a:lnTo>
                  <a:pt x="91" y="111"/>
                </a:lnTo>
                <a:lnTo>
                  <a:pt x="80" y="120"/>
                </a:lnTo>
                <a:lnTo>
                  <a:pt x="68" y="128"/>
                </a:lnTo>
                <a:lnTo>
                  <a:pt x="55" y="137"/>
                </a:lnTo>
                <a:lnTo>
                  <a:pt x="42" y="143"/>
                </a:lnTo>
                <a:lnTo>
                  <a:pt x="29" y="149"/>
                </a:lnTo>
                <a:lnTo>
                  <a:pt x="15" y="155"/>
                </a:lnTo>
                <a:lnTo>
                  <a:pt x="0" y="159"/>
                </a:lnTo>
                <a:lnTo>
                  <a:pt x="0" y="173"/>
                </a:lnTo>
                <a:lnTo>
                  <a:pt x="0" y="173"/>
                </a:lnTo>
                <a:lnTo>
                  <a:pt x="15" y="177"/>
                </a:lnTo>
                <a:lnTo>
                  <a:pt x="29" y="183"/>
                </a:lnTo>
                <a:lnTo>
                  <a:pt x="42" y="189"/>
                </a:lnTo>
                <a:lnTo>
                  <a:pt x="55" y="195"/>
                </a:lnTo>
                <a:lnTo>
                  <a:pt x="68" y="202"/>
                </a:lnTo>
                <a:lnTo>
                  <a:pt x="80" y="211"/>
                </a:lnTo>
                <a:lnTo>
                  <a:pt x="91" y="221"/>
                </a:lnTo>
                <a:lnTo>
                  <a:pt x="102" y="231"/>
                </a:lnTo>
                <a:lnTo>
                  <a:pt x="111" y="242"/>
                </a:lnTo>
                <a:lnTo>
                  <a:pt x="120" y="252"/>
                </a:lnTo>
                <a:lnTo>
                  <a:pt x="128" y="265"/>
                </a:lnTo>
                <a:lnTo>
                  <a:pt x="137" y="277"/>
                </a:lnTo>
                <a:lnTo>
                  <a:pt x="143" y="290"/>
                </a:lnTo>
                <a:lnTo>
                  <a:pt x="149" y="304"/>
                </a:lnTo>
                <a:lnTo>
                  <a:pt x="154" y="317"/>
                </a:lnTo>
                <a:lnTo>
                  <a:pt x="159" y="332"/>
                </a:lnTo>
                <a:lnTo>
                  <a:pt x="174" y="332"/>
                </a:lnTo>
                <a:lnTo>
                  <a:pt x="174" y="332"/>
                </a:lnTo>
                <a:lnTo>
                  <a:pt x="177" y="317"/>
                </a:lnTo>
                <a:lnTo>
                  <a:pt x="182" y="304"/>
                </a:lnTo>
                <a:lnTo>
                  <a:pt x="188" y="290"/>
                </a:lnTo>
                <a:lnTo>
                  <a:pt x="196" y="277"/>
                </a:lnTo>
                <a:lnTo>
                  <a:pt x="203" y="265"/>
                </a:lnTo>
                <a:lnTo>
                  <a:pt x="211" y="252"/>
                </a:lnTo>
                <a:lnTo>
                  <a:pt x="221" y="242"/>
                </a:lnTo>
                <a:lnTo>
                  <a:pt x="231" y="231"/>
                </a:lnTo>
                <a:lnTo>
                  <a:pt x="242" y="221"/>
                </a:lnTo>
                <a:lnTo>
                  <a:pt x="253" y="211"/>
                </a:lnTo>
                <a:lnTo>
                  <a:pt x="265" y="202"/>
                </a:lnTo>
                <a:lnTo>
                  <a:pt x="277" y="195"/>
                </a:lnTo>
                <a:lnTo>
                  <a:pt x="289" y="189"/>
                </a:lnTo>
                <a:lnTo>
                  <a:pt x="303" y="183"/>
                </a:lnTo>
                <a:lnTo>
                  <a:pt x="317" y="177"/>
                </a:lnTo>
                <a:lnTo>
                  <a:pt x="332" y="173"/>
                </a:lnTo>
                <a:lnTo>
                  <a:pt x="332" y="173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26" name="Freeform 7"/>
          <p:cNvSpPr>
            <a:spLocks noEditPoints="1"/>
          </p:cNvSpPr>
          <p:nvPr/>
        </p:nvSpPr>
        <p:spPr bwMode="auto">
          <a:xfrm>
            <a:off x="1253227" y="1989817"/>
            <a:ext cx="290057" cy="291545"/>
          </a:xfrm>
          <a:custGeom>
            <a:avLst/>
            <a:gdLst>
              <a:gd name="T0" fmla="*/ 188 w 390"/>
              <a:gd name="T1" fmla="*/ 390 h 390"/>
              <a:gd name="T2" fmla="*/ 173 w 390"/>
              <a:gd name="T3" fmla="*/ 386 h 390"/>
              <a:gd name="T4" fmla="*/ 164 w 390"/>
              <a:gd name="T5" fmla="*/ 377 h 390"/>
              <a:gd name="T6" fmla="*/ 160 w 390"/>
              <a:gd name="T7" fmla="*/ 368 h 390"/>
              <a:gd name="T8" fmla="*/ 147 w 390"/>
              <a:gd name="T9" fmla="*/ 332 h 390"/>
              <a:gd name="T10" fmla="*/ 126 w 390"/>
              <a:gd name="T11" fmla="*/ 300 h 390"/>
              <a:gd name="T12" fmla="*/ 100 w 390"/>
              <a:gd name="T13" fmla="*/ 272 h 390"/>
              <a:gd name="T14" fmla="*/ 70 w 390"/>
              <a:gd name="T15" fmla="*/ 250 h 390"/>
              <a:gd name="T16" fmla="*/ 34 w 390"/>
              <a:gd name="T17" fmla="*/ 234 h 390"/>
              <a:gd name="T18" fmla="*/ 17 w 390"/>
              <a:gd name="T19" fmla="*/ 229 h 390"/>
              <a:gd name="T20" fmla="*/ 6 w 390"/>
              <a:gd name="T21" fmla="*/ 221 h 390"/>
              <a:gd name="T22" fmla="*/ 0 w 390"/>
              <a:gd name="T23" fmla="*/ 207 h 390"/>
              <a:gd name="T24" fmla="*/ 0 w 390"/>
              <a:gd name="T25" fmla="*/ 188 h 390"/>
              <a:gd name="T26" fmla="*/ 4 w 390"/>
              <a:gd name="T27" fmla="*/ 174 h 390"/>
              <a:gd name="T28" fmla="*/ 14 w 390"/>
              <a:gd name="T29" fmla="*/ 163 h 390"/>
              <a:gd name="T30" fmla="*/ 22 w 390"/>
              <a:gd name="T31" fmla="*/ 160 h 390"/>
              <a:gd name="T32" fmla="*/ 59 w 390"/>
              <a:gd name="T33" fmla="*/ 146 h 390"/>
              <a:gd name="T34" fmla="*/ 90 w 390"/>
              <a:gd name="T35" fmla="*/ 125 h 390"/>
              <a:gd name="T36" fmla="*/ 118 w 390"/>
              <a:gd name="T37" fmla="*/ 100 h 390"/>
              <a:gd name="T38" fmla="*/ 140 w 390"/>
              <a:gd name="T39" fmla="*/ 69 h 390"/>
              <a:gd name="T40" fmla="*/ 156 w 390"/>
              <a:gd name="T41" fmla="*/ 34 h 390"/>
              <a:gd name="T42" fmla="*/ 161 w 390"/>
              <a:gd name="T43" fmla="*/ 17 h 390"/>
              <a:gd name="T44" fmla="*/ 170 w 390"/>
              <a:gd name="T45" fmla="*/ 6 h 390"/>
              <a:gd name="T46" fmla="*/ 183 w 390"/>
              <a:gd name="T47" fmla="*/ 0 h 390"/>
              <a:gd name="T48" fmla="*/ 203 w 390"/>
              <a:gd name="T49" fmla="*/ 0 h 390"/>
              <a:gd name="T50" fmla="*/ 216 w 390"/>
              <a:gd name="T51" fmla="*/ 3 h 390"/>
              <a:gd name="T52" fmla="*/ 227 w 390"/>
              <a:gd name="T53" fmla="*/ 13 h 390"/>
              <a:gd name="T54" fmla="*/ 231 w 390"/>
              <a:gd name="T55" fmla="*/ 22 h 390"/>
              <a:gd name="T56" fmla="*/ 244 w 390"/>
              <a:gd name="T57" fmla="*/ 58 h 390"/>
              <a:gd name="T58" fmla="*/ 264 w 390"/>
              <a:gd name="T59" fmla="*/ 90 h 390"/>
              <a:gd name="T60" fmla="*/ 289 w 390"/>
              <a:gd name="T61" fmla="*/ 118 h 390"/>
              <a:gd name="T62" fmla="*/ 321 w 390"/>
              <a:gd name="T63" fmla="*/ 140 h 390"/>
              <a:gd name="T64" fmla="*/ 355 w 390"/>
              <a:gd name="T65" fmla="*/ 156 h 390"/>
              <a:gd name="T66" fmla="*/ 372 w 390"/>
              <a:gd name="T67" fmla="*/ 161 h 390"/>
              <a:gd name="T68" fmla="*/ 384 w 390"/>
              <a:gd name="T69" fmla="*/ 169 h 390"/>
              <a:gd name="T70" fmla="*/ 389 w 390"/>
              <a:gd name="T71" fmla="*/ 183 h 390"/>
              <a:gd name="T72" fmla="*/ 390 w 390"/>
              <a:gd name="T73" fmla="*/ 202 h 390"/>
              <a:gd name="T74" fmla="*/ 387 w 390"/>
              <a:gd name="T75" fmla="*/ 216 h 390"/>
              <a:gd name="T76" fmla="*/ 377 w 390"/>
              <a:gd name="T77" fmla="*/ 227 h 390"/>
              <a:gd name="T78" fmla="*/ 368 w 390"/>
              <a:gd name="T79" fmla="*/ 230 h 390"/>
              <a:gd name="T80" fmla="*/ 332 w 390"/>
              <a:gd name="T81" fmla="*/ 244 h 390"/>
              <a:gd name="T82" fmla="*/ 299 w 390"/>
              <a:gd name="T83" fmla="*/ 263 h 390"/>
              <a:gd name="T84" fmla="*/ 272 w 390"/>
              <a:gd name="T85" fmla="*/ 290 h 390"/>
              <a:gd name="T86" fmla="*/ 250 w 390"/>
              <a:gd name="T87" fmla="*/ 321 h 390"/>
              <a:gd name="T88" fmla="*/ 234 w 390"/>
              <a:gd name="T89" fmla="*/ 356 h 390"/>
              <a:gd name="T90" fmla="*/ 229 w 390"/>
              <a:gd name="T91" fmla="*/ 373 h 390"/>
              <a:gd name="T92" fmla="*/ 220 w 390"/>
              <a:gd name="T93" fmla="*/ 384 h 390"/>
              <a:gd name="T94" fmla="*/ 207 w 390"/>
              <a:gd name="T95" fmla="*/ 389 h 390"/>
              <a:gd name="T96" fmla="*/ 92 w 390"/>
              <a:gd name="T97" fmla="*/ 195 h 390"/>
              <a:gd name="T98" fmla="*/ 123 w 390"/>
              <a:gd name="T99" fmla="*/ 214 h 390"/>
              <a:gd name="T100" fmla="*/ 164 w 390"/>
              <a:gd name="T101" fmla="*/ 252 h 390"/>
              <a:gd name="T102" fmla="*/ 195 w 390"/>
              <a:gd name="T103" fmla="*/ 299 h 390"/>
              <a:gd name="T104" fmla="*/ 215 w 390"/>
              <a:gd name="T105" fmla="*/ 267 h 390"/>
              <a:gd name="T106" fmla="*/ 253 w 390"/>
              <a:gd name="T107" fmla="*/ 227 h 390"/>
              <a:gd name="T108" fmla="*/ 299 w 390"/>
              <a:gd name="T109" fmla="*/ 195 h 390"/>
              <a:gd name="T110" fmla="*/ 267 w 390"/>
              <a:gd name="T111" fmla="*/ 175 h 390"/>
              <a:gd name="T112" fmla="*/ 227 w 390"/>
              <a:gd name="T113" fmla="*/ 138 h 390"/>
              <a:gd name="T114" fmla="*/ 195 w 390"/>
              <a:gd name="T115" fmla="*/ 91 h 390"/>
              <a:gd name="T116" fmla="*/ 175 w 390"/>
              <a:gd name="T117" fmla="*/ 123 h 390"/>
              <a:gd name="T118" fmla="*/ 137 w 390"/>
              <a:gd name="T119" fmla="*/ 163 h 390"/>
              <a:gd name="T120" fmla="*/ 92 w 390"/>
              <a:gd name="T121" fmla="*/ 195 h 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90" h="390">
                <a:moveTo>
                  <a:pt x="203" y="390"/>
                </a:moveTo>
                <a:lnTo>
                  <a:pt x="188" y="390"/>
                </a:lnTo>
                <a:lnTo>
                  <a:pt x="188" y="390"/>
                </a:lnTo>
                <a:lnTo>
                  <a:pt x="183" y="389"/>
                </a:lnTo>
                <a:lnTo>
                  <a:pt x="178" y="388"/>
                </a:lnTo>
                <a:lnTo>
                  <a:pt x="173" y="386"/>
                </a:lnTo>
                <a:lnTo>
                  <a:pt x="170" y="384"/>
                </a:lnTo>
                <a:lnTo>
                  <a:pt x="166" y="380"/>
                </a:lnTo>
                <a:lnTo>
                  <a:pt x="164" y="377"/>
                </a:lnTo>
                <a:lnTo>
                  <a:pt x="161" y="373"/>
                </a:lnTo>
                <a:lnTo>
                  <a:pt x="160" y="368"/>
                </a:lnTo>
                <a:lnTo>
                  <a:pt x="160" y="368"/>
                </a:lnTo>
                <a:lnTo>
                  <a:pt x="156" y="356"/>
                </a:lnTo>
                <a:lnTo>
                  <a:pt x="151" y="344"/>
                </a:lnTo>
                <a:lnTo>
                  <a:pt x="147" y="332"/>
                </a:lnTo>
                <a:lnTo>
                  <a:pt x="140" y="321"/>
                </a:lnTo>
                <a:lnTo>
                  <a:pt x="133" y="310"/>
                </a:lnTo>
                <a:lnTo>
                  <a:pt x="126" y="300"/>
                </a:lnTo>
                <a:lnTo>
                  <a:pt x="118" y="290"/>
                </a:lnTo>
                <a:lnTo>
                  <a:pt x="110" y="280"/>
                </a:lnTo>
                <a:lnTo>
                  <a:pt x="100" y="272"/>
                </a:lnTo>
                <a:lnTo>
                  <a:pt x="90" y="263"/>
                </a:lnTo>
                <a:lnTo>
                  <a:pt x="81" y="256"/>
                </a:lnTo>
                <a:lnTo>
                  <a:pt x="70" y="250"/>
                </a:lnTo>
                <a:lnTo>
                  <a:pt x="59" y="244"/>
                </a:lnTo>
                <a:lnTo>
                  <a:pt x="47" y="239"/>
                </a:lnTo>
                <a:lnTo>
                  <a:pt x="34" y="234"/>
                </a:lnTo>
                <a:lnTo>
                  <a:pt x="22" y="230"/>
                </a:lnTo>
                <a:lnTo>
                  <a:pt x="22" y="230"/>
                </a:lnTo>
                <a:lnTo>
                  <a:pt x="17" y="229"/>
                </a:lnTo>
                <a:lnTo>
                  <a:pt x="14" y="227"/>
                </a:lnTo>
                <a:lnTo>
                  <a:pt x="10" y="223"/>
                </a:lnTo>
                <a:lnTo>
                  <a:pt x="6" y="221"/>
                </a:lnTo>
                <a:lnTo>
                  <a:pt x="4" y="216"/>
                </a:lnTo>
                <a:lnTo>
                  <a:pt x="1" y="212"/>
                </a:lnTo>
                <a:lnTo>
                  <a:pt x="0" y="207"/>
                </a:lnTo>
                <a:lnTo>
                  <a:pt x="0" y="202"/>
                </a:lnTo>
                <a:lnTo>
                  <a:pt x="0" y="188"/>
                </a:lnTo>
                <a:lnTo>
                  <a:pt x="0" y="188"/>
                </a:lnTo>
                <a:lnTo>
                  <a:pt x="0" y="183"/>
                </a:lnTo>
                <a:lnTo>
                  <a:pt x="1" y="178"/>
                </a:lnTo>
                <a:lnTo>
                  <a:pt x="4" y="174"/>
                </a:lnTo>
                <a:lnTo>
                  <a:pt x="6" y="169"/>
                </a:lnTo>
                <a:lnTo>
                  <a:pt x="10" y="166"/>
                </a:lnTo>
                <a:lnTo>
                  <a:pt x="14" y="163"/>
                </a:lnTo>
                <a:lnTo>
                  <a:pt x="17" y="161"/>
                </a:lnTo>
                <a:lnTo>
                  <a:pt x="22" y="160"/>
                </a:lnTo>
                <a:lnTo>
                  <a:pt x="22" y="160"/>
                </a:lnTo>
                <a:lnTo>
                  <a:pt x="34" y="156"/>
                </a:lnTo>
                <a:lnTo>
                  <a:pt x="47" y="151"/>
                </a:lnTo>
                <a:lnTo>
                  <a:pt x="59" y="146"/>
                </a:lnTo>
                <a:lnTo>
                  <a:pt x="70" y="140"/>
                </a:lnTo>
                <a:lnTo>
                  <a:pt x="81" y="133"/>
                </a:lnTo>
                <a:lnTo>
                  <a:pt x="90" y="125"/>
                </a:lnTo>
                <a:lnTo>
                  <a:pt x="100" y="118"/>
                </a:lnTo>
                <a:lnTo>
                  <a:pt x="110" y="109"/>
                </a:lnTo>
                <a:lnTo>
                  <a:pt x="118" y="100"/>
                </a:lnTo>
                <a:lnTo>
                  <a:pt x="126" y="90"/>
                </a:lnTo>
                <a:lnTo>
                  <a:pt x="133" y="80"/>
                </a:lnTo>
                <a:lnTo>
                  <a:pt x="140" y="69"/>
                </a:lnTo>
                <a:lnTo>
                  <a:pt x="147" y="58"/>
                </a:lnTo>
                <a:lnTo>
                  <a:pt x="151" y="46"/>
                </a:lnTo>
                <a:lnTo>
                  <a:pt x="156" y="34"/>
                </a:lnTo>
                <a:lnTo>
                  <a:pt x="160" y="22"/>
                </a:lnTo>
                <a:lnTo>
                  <a:pt x="160" y="22"/>
                </a:lnTo>
                <a:lnTo>
                  <a:pt x="161" y="17"/>
                </a:lnTo>
                <a:lnTo>
                  <a:pt x="164" y="13"/>
                </a:lnTo>
                <a:lnTo>
                  <a:pt x="166" y="9"/>
                </a:lnTo>
                <a:lnTo>
                  <a:pt x="170" y="6"/>
                </a:lnTo>
                <a:lnTo>
                  <a:pt x="173" y="3"/>
                </a:lnTo>
                <a:lnTo>
                  <a:pt x="178" y="1"/>
                </a:lnTo>
                <a:lnTo>
                  <a:pt x="183" y="0"/>
                </a:lnTo>
                <a:lnTo>
                  <a:pt x="188" y="0"/>
                </a:lnTo>
                <a:lnTo>
                  <a:pt x="203" y="0"/>
                </a:lnTo>
                <a:lnTo>
                  <a:pt x="203" y="0"/>
                </a:lnTo>
                <a:lnTo>
                  <a:pt x="207" y="0"/>
                </a:lnTo>
                <a:lnTo>
                  <a:pt x="212" y="1"/>
                </a:lnTo>
                <a:lnTo>
                  <a:pt x="216" y="3"/>
                </a:lnTo>
                <a:lnTo>
                  <a:pt x="220" y="6"/>
                </a:lnTo>
                <a:lnTo>
                  <a:pt x="223" y="9"/>
                </a:lnTo>
                <a:lnTo>
                  <a:pt x="227" y="13"/>
                </a:lnTo>
                <a:lnTo>
                  <a:pt x="229" y="17"/>
                </a:lnTo>
                <a:lnTo>
                  <a:pt x="231" y="22"/>
                </a:lnTo>
                <a:lnTo>
                  <a:pt x="231" y="22"/>
                </a:lnTo>
                <a:lnTo>
                  <a:pt x="234" y="34"/>
                </a:lnTo>
                <a:lnTo>
                  <a:pt x="239" y="46"/>
                </a:lnTo>
                <a:lnTo>
                  <a:pt x="244" y="58"/>
                </a:lnTo>
                <a:lnTo>
                  <a:pt x="250" y="69"/>
                </a:lnTo>
                <a:lnTo>
                  <a:pt x="256" y="80"/>
                </a:lnTo>
                <a:lnTo>
                  <a:pt x="264" y="90"/>
                </a:lnTo>
                <a:lnTo>
                  <a:pt x="272" y="100"/>
                </a:lnTo>
                <a:lnTo>
                  <a:pt x="281" y="109"/>
                </a:lnTo>
                <a:lnTo>
                  <a:pt x="289" y="118"/>
                </a:lnTo>
                <a:lnTo>
                  <a:pt x="299" y="125"/>
                </a:lnTo>
                <a:lnTo>
                  <a:pt x="310" y="133"/>
                </a:lnTo>
                <a:lnTo>
                  <a:pt x="321" y="140"/>
                </a:lnTo>
                <a:lnTo>
                  <a:pt x="332" y="146"/>
                </a:lnTo>
                <a:lnTo>
                  <a:pt x="343" y="151"/>
                </a:lnTo>
                <a:lnTo>
                  <a:pt x="355" y="156"/>
                </a:lnTo>
                <a:lnTo>
                  <a:pt x="368" y="160"/>
                </a:lnTo>
                <a:lnTo>
                  <a:pt x="368" y="160"/>
                </a:lnTo>
                <a:lnTo>
                  <a:pt x="372" y="161"/>
                </a:lnTo>
                <a:lnTo>
                  <a:pt x="377" y="163"/>
                </a:lnTo>
                <a:lnTo>
                  <a:pt x="381" y="166"/>
                </a:lnTo>
                <a:lnTo>
                  <a:pt x="384" y="169"/>
                </a:lnTo>
                <a:lnTo>
                  <a:pt x="387" y="174"/>
                </a:lnTo>
                <a:lnTo>
                  <a:pt x="388" y="178"/>
                </a:lnTo>
                <a:lnTo>
                  <a:pt x="389" y="183"/>
                </a:lnTo>
                <a:lnTo>
                  <a:pt x="390" y="188"/>
                </a:lnTo>
                <a:lnTo>
                  <a:pt x="390" y="202"/>
                </a:lnTo>
                <a:lnTo>
                  <a:pt x="390" y="202"/>
                </a:lnTo>
                <a:lnTo>
                  <a:pt x="389" y="207"/>
                </a:lnTo>
                <a:lnTo>
                  <a:pt x="388" y="212"/>
                </a:lnTo>
                <a:lnTo>
                  <a:pt x="387" y="216"/>
                </a:lnTo>
                <a:lnTo>
                  <a:pt x="384" y="221"/>
                </a:lnTo>
                <a:lnTo>
                  <a:pt x="381" y="223"/>
                </a:lnTo>
                <a:lnTo>
                  <a:pt x="377" y="227"/>
                </a:lnTo>
                <a:lnTo>
                  <a:pt x="372" y="229"/>
                </a:lnTo>
                <a:lnTo>
                  <a:pt x="368" y="230"/>
                </a:lnTo>
                <a:lnTo>
                  <a:pt x="368" y="230"/>
                </a:lnTo>
                <a:lnTo>
                  <a:pt x="355" y="234"/>
                </a:lnTo>
                <a:lnTo>
                  <a:pt x="343" y="239"/>
                </a:lnTo>
                <a:lnTo>
                  <a:pt x="332" y="244"/>
                </a:lnTo>
                <a:lnTo>
                  <a:pt x="321" y="250"/>
                </a:lnTo>
                <a:lnTo>
                  <a:pt x="310" y="256"/>
                </a:lnTo>
                <a:lnTo>
                  <a:pt x="299" y="263"/>
                </a:lnTo>
                <a:lnTo>
                  <a:pt x="289" y="272"/>
                </a:lnTo>
                <a:lnTo>
                  <a:pt x="281" y="280"/>
                </a:lnTo>
                <a:lnTo>
                  <a:pt x="272" y="290"/>
                </a:lnTo>
                <a:lnTo>
                  <a:pt x="264" y="300"/>
                </a:lnTo>
                <a:lnTo>
                  <a:pt x="256" y="310"/>
                </a:lnTo>
                <a:lnTo>
                  <a:pt x="250" y="321"/>
                </a:lnTo>
                <a:lnTo>
                  <a:pt x="244" y="332"/>
                </a:lnTo>
                <a:lnTo>
                  <a:pt x="239" y="344"/>
                </a:lnTo>
                <a:lnTo>
                  <a:pt x="234" y="356"/>
                </a:lnTo>
                <a:lnTo>
                  <a:pt x="231" y="368"/>
                </a:lnTo>
                <a:lnTo>
                  <a:pt x="231" y="368"/>
                </a:lnTo>
                <a:lnTo>
                  <a:pt x="229" y="373"/>
                </a:lnTo>
                <a:lnTo>
                  <a:pt x="227" y="377"/>
                </a:lnTo>
                <a:lnTo>
                  <a:pt x="223" y="380"/>
                </a:lnTo>
                <a:lnTo>
                  <a:pt x="220" y="384"/>
                </a:lnTo>
                <a:lnTo>
                  <a:pt x="216" y="386"/>
                </a:lnTo>
                <a:lnTo>
                  <a:pt x="212" y="388"/>
                </a:lnTo>
                <a:lnTo>
                  <a:pt x="207" y="389"/>
                </a:lnTo>
                <a:lnTo>
                  <a:pt x="203" y="390"/>
                </a:lnTo>
                <a:lnTo>
                  <a:pt x="203" y="390"/>
                </a:lnTo>
                <a:close/>
                <a:moveTo>
                  <a:pt x="92" y="195"/>
                </a:moveTo>
                <a:lnTo>
                  <a:pt x="92" y="195"/>
                </a:lnTo>
                <a:lnTo>
                  <a:pt x="108" y="205"/>
                </a:lnTo>
                <a:lnTo>
                  <a:pt x="123" y="214"/>
                </a:lnTo>
                <a:lnTo>
                  <a:pt x="137" y="227"/>
                </a:lnTo>
                <a:lnTo>
                  <a:pt x="151" y="239"/>
                </a:lnTo>
                <a:lnTo>
                  <a:pt x="164" y="252"/>
                </a:lnTo>
                <a:lnTo>
                  <a:pt x="175" y="267"/>
                </a:lnTo>
                <a:lnTo>
                  <a:pt x="186" y="283"/>
                </a:lnTo>
                <a:lnTo>
                  <a:pt x="195" y="299"/>
                </a:lnTo>
                <a:lnTo>
                  <a:pt x="195" y="299"/>
                </a:lnTo>
                <a:lnTo>
                  <a:pt x="204" y="283"/>
                </a:lnTo>
                <a:lnTo>
                  <a:pt x="215" y="267"/>
                </a:lnTo>
                <a:lnTo>
                  <a:pt x="227" y="252"/>
                </a:lnTo>
                <a:lnTo>
                  <a:pt x="239" y="239"/>
                </a:lnTo>
                <a:lnTo>
                  <a:pt x="253" y="227"/>
                </a:lnTo>
                <a:lnTo>
                  <a:pt x="267" y="214"/>
                </a:lnTo>
                <a:lnTo>
                  <a:pt x="283" y="205"/>
                </a:lnTo>
                <a:lnTo>
                  <a:pt x="299" y="195"/>
                </a:lnTo>
                <a:lnTo>
                  <a:pt x="299" y="195"/>
                </a:lnTo>
                <a:lnTo>
                  <a:pt x="283" y="185"/>
                </a:lnTo>
                <a:lnTo>
                  <a:pt x="267" y="175"/>
                </a:lnTo>
                <a:lnTo>
                  <a:pt x="253" y="163"/>
                </a:lnTo>
                <a:lnTo>
                  <a:pt x="239" y="151"/>
                </a:lnTo>
                <a:lnTo>
                  <a:pt x="227" y="138"/>
                </a:lnTo>
                <a:lnTo>
                  <a:pt x="215" y="123"/>
                </a:lnTo>
                <a:lnTo>
                  <a:pt x="204" y="107"/>
                </a:lnTo>
                <a:lnTo>
                  <a:pt x="195" y="91"/>
                </a:lnTo>
                <a:lnTo>
                  <a:pt x="195" y="91"/>
                </a:lnTo>
                <a:lnTo>
                  <a:pt x="186" y="107"/>
                </a:lnTo>
                <a:lnTo>
                  <a:pt x="175" y="123"/>
                </a:lnTo>
                <a:lnTo>
                  <a:pt x="164" y="138"/>
                </a:lnTo>
                <a:lnTo>
                  <a:pt x="151" y="151"/>
                </a:lnTo>
                <a:lnTo>
                  <a:pt x="137" y="163"/>
                </a:lnTo>
                <a:lnTo>
                  <a:pt x="123" y="175"/>
                </a:lnTo>
                <a:lnTo>
                  <a:pt x="108" y="185"/>
                </a:lnTo>
                <a:lnTo>
                  <a:pt x="92" y="195"/>
                </a:lnTo>
                <a:lnTo>
                  <a:pt x="92" y="19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27" name="Freeform 8"/>
          <p:cNvSpPr/>
          <p:nvPr/>
        </p:nvSpPr>
        <p:spPr bwMode="auto">
          <a:xfrm>
            <a:off x="3203305" y="2898665"/>
            <a:ext cx="245432" cy="245433"/>
          </a:xfrm>
          <a:custGeom>
            <a:avLst/>
            <a:gdLst>
              <a:gd name="T0" fmla="*/ 331 w 331"/>
              <a:gd name="T1" fmla="*/ 158 h 330"/>
              <a:gd name="T2" fmla="*/ 317 w 331"/>
              <a:gd name="T3" fmla="*/ 154 h 330"/>
              <a:gd name="T4" fmla="*/ 289 w 331"/>
              <a:gd name="T5" fmla="*/ 143 h 330"/>
              <a:gd name="T6" fmla="*/ 263 w 331"/>
              <a:gd name="T7" fmla="*/ 128 h 330"/>
              <a:gd name="T8" fmla="*/ 240 w 331"/>
              <a:gd name="T9" fmla="*/ 110 h 330"/>
              <a:gd name="T10" fmla="*/ 221 w 331"/>
              <a:gd name="T11" fmla="*/ 90 h 330"/>
              <a:gd name="T12" fmla="*/ 203 w 331"/>
              <a:gd name="T13" fmla="*/ 67 h 330"/>
              <a:gd name="T14" fmla="*/ 188 w 331"/>
              <a:gd name="T15" fmla="*/ 41 h 330"/>
              <a:gd name="T16" fmla="*/ 177 w 331"/>
              <a:gd name="T17" fmla="*/ 13 h 330"/>
              <a:gd name="T18" fmla="*/ 159 w 331"/>
              <a:gd name="T19" fmla="*/ 0 h 330"/>
              <a:gd name="T20" fmla="*/ 154 w 331"/>
              <a:gd name="T21" fmla="*/ 13 h 330"/>
              <a:gd name="T22" fmla="*/ 143 w 331"/>
              <a:gd name="T23" fmla="*/ 41 h 330"/>
              <a:gd name="T24" fmla="*/ 128 w 331"/>
              <a:gd name="T25" fmla="*/ 67 h 330"/>
              <a:gd name="T26" fmla="*/ 111 w 331"/>
              <a:gd name="T27" fmla="*/ 90 h 330"/>
              <a:gd name="T28" fmla="*/ 90 w 331"/>
              <a:gd name="T29" fmla="*/ 110 h 330"/>
              <a:gd name="T30" fmla="*/ 67 w 331"/>
              <a:gd name="T31" fmla="*/ 128 h 330"/>
              <a:gd name="T32" fmla="*/ 42 w 331"/>
              <a:gd name="T33" fmla="*/ 143 h 330"/>
              <a:gd name="T34" fmla="*/ 14 w 331"/>
              <a:gd name="T35" fmla="*/ 154 h 330"/>
              <a:gd name="T36" fmla="*/ 0 w 331"/>
              <a:gd name="T37" fmla="*/ 172 h 330"/>
              <a:gd name="T38" fmla="*/ 14 w 331"/>
              <a:gd name="T39" fmla="*/ 177 h 330"/>
              <a:gd name="T40" fmla="*/ 42 w 331"/>
              <a:gd name="T41" fmla="*/ 188 h 330"/>
              <a:gd name="T42" fmla="*/ 67 w 331"/>
              <a:gd name="T43" fmla="*/ 202 h 330"/>
              <a:gd name="T44" fmla="*/ 90 w 331"/>
              <a:gd name="T45" fmla="*/ 219 h 330"/>
              <a:gd name="T46" fmla="*/ 110 w 331"/>
              <a:gd name="T47" fmla="*/ 240 h 330"/>
              <a:gd name="T48" fmla="*/ 128 w 331"/>
              <a:gd name="T49" fmla="*/ 263 h 330"/>
              <a:gd name="T50" fmla="*/ 143 w 331"/>
              <a:gd name="T51" fmla="*/ 289 h 330"/>
              <a:gd name="T52" fmla="*/ 154 w 331"/>
              <a:gd name="T53" fmla="*/ 317 h 330"/>
              <a:gd name="T54" fmla="*/ 172 w 331"/>
              <a:gd name="T55" fmla="*/ 330 h 330"/>
              <a:gd name="T56" fmla="*/ 177 w 331"/>
              <a:gd name="T57" fmla="*/ 317 h 330"/>
              <a:gd name="T58" fmla="*/ 188 w 331"/>
              <a:gd name="T59" fmla="*/ 289 h 330"/>
              <a:gd name="T60" fmla="*/ 203 w 331"/>
              <a:gd name="T61" fmla="*/ 263 h 330"/>
              <a:gd name="T62" fmla="*/ 221 w 331"/>
              <a:gd name="T63" fmla="*/ 240 h 330"/>
              <a:gd name="T64" fmla="*/ 240 w 331"/>
              <a:gd name="T65" fmla="*/ 219 h 330"/>
              <a:gd name="T66" fmla="*/ 263 w 331"/>
              <a:gd name="T67" fmla="*/ 202 h 330"/>
              <a:gd name="T68" fmla="*/ 289 w 331"/>
              <a:gd name="T69" fmla="*/ 188 h 330"/>
              <a:gd name="T70" fmla="*/ 317 w 331"/>
              <a:gd name="T71" fmla="*/ 177 h 330"/>
              <a:gd name="T72" fmla="*/ 331 w 331"/>
              <a:gd name="T73" fmla="*/ 172 h 3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331" h="330">
                <a:moveTo>
                  <a:pt x="331" y="172"/>
                </a:moveTo>
                <a:lnTo>
                  <a:pt x="331" y="158"/>
                </a:lnTo>
                <a:lnTo>
                  <a:pt x="331" y="158"/>
                </a:lnTo>
                <a:lnTo>
                  <a:pt x="317" y="154"/>
                </a:lnTo>
                <a:lnTo>
                  <a:pt x="302" y="149"/>
                </a:lnTo>
                <a:lnTo>
                  <a:pt x="289" y="143"/>
                </a:lnTo>
                <a:lnTo>
                  <a:pt x="277" y="135"/>
                </a:lnTo>
                <a:lnTo>
                  <a:pt x="263" y="128"/>
                </a:lnTo>
                <a:lnTo>
                  <a:pt x="252" y="119"/>
                </a:lnTo>
                <a:lnTo>
                  <a:pt x="240" y="110"/>
                </a:lnTo>
                <a:lnTo>
                  <a:pt x="231" y="100"/>
                </a:lnTo>
                <a:lnTo>
                  <a:pt x="221" y="90"/>
                </a:lnTo>
                <a:lnTo>
                  <a:pt x="211" y="78"/>
                </a:lnTo>
                <a:lnTo>
                  <a:pt x="203" y="67"/>
                </a:lnTo>
                <a:lnTo>
                  <a:pt x="195" y="54"/>
                </a:lnTo>
                <a:lnTo>
                  <a:pt x="188" y="41"/>
                </a:lnTo>
                <a:lnTo>
                  <a:pt x="182" y="28"/>
                </a:lnTo>
                <a:lnTo>
                  <a:pt x="177" y="13"/>
                </a:lnTo>
                <a:lnTo>
                  <a:pt x="172" y="0"/>
                </a:lnTo>
                <a:lnTo>
                  <a:pt x="159" y="0"/>
                </a:lnTo>
                <a:lnTo>
                  <a:pt x="159" y="0"/>
                </a:lnTo>
                <a:lnTo>
                  <a:pt x="154" y="13"/>
                </a:lnTo>
                <a:lnTo>
                  <a:pt x="149" y="28"/>
                </a:lnTo>
                <a:lnTo>
                  <a:pt x="143" y="41"/>
                </a:lnTo>
                <a:lnTo>
                  <a:pt x="135" y="54"/>
                </a:lnTo>
                <a:lnTo>
                  <a:pt x="128" y="67"/>
                </a:lnTo>
                <a:lnTo>
                  <a:pt x="120" y="78"/>
                </a:lnTo>
                <a:lnTo>
                  <a:pt x="111" y="90"/>
                </a:lnTo>
                <a:lnTo>
                  <a:pt x="100" y="100"/>
                </a:lnTo>
                <a:lnTo>
                  <a:pt x="90" y="110"/>
                </a:lnTo>
                <a:lnTo>
                  <a:pt x="78" y="119"/>
                </a:lnTo>
                <a:lnTo>
                  <a:pt x="67" y="128"/>
                </a:lnTo>
                <a:lnTo>
                  <a:pt x="55" y="135"/>
                </a:lnTo>
                <a:lnTo>
                  <a:pt x="42" y="143"/>
                </a:lnTo>
                <a:lnTo>
                  <a:pt x="28" y="149"/>
                </a:lnTo>
                <a:lnTo>
                  <a:pt x="14" y="154"/>
                </a:lnTo>
                <a:lnTo>
                  <a:pt x="0" y="158"/>
                </a:lnTo>
                <a:lnTo>
                  <a:pt x="0" y="172"/>
                </a:lnTo>
                <a:lnTo>
                  <a:pt x="0" y="172"/>
                </a:lnTo>
                <a:lnTo>
                  <a:pt x="14" y="177"/>
                </a:lnTo>
                <a:lnTo>
                  <a:pt x="28" y="182"/>
                </a:lnTo>
                <a:lnTo>
                  <a:pt x="42" y="188"/>
                </a:lnTo>
                <a:lnTo>
                  <a:pt x="54" y="195"/>
                </a:lnTo>
                <a:lnTo>
                  <a:pt x="67" y="202"/>
                </a:lnTo>
                <a:lnTo>
                  <a:pt x="78" y="211"/>
                </a:lnTo>
                <a:lnTo>
                  <a:pt x="90" y="219"/>
                </a:lnTo>
                <a:lnTo>
                  <a:pt x="100" y="230"/>
                </a:lnTo>
                <a:lnTo>
                  <a:pt x="110" y="240"/>
                </a:lnTo>
                <a:lnTo>
                  <a:pt x="120" y="252"/>
                </a:lnTo>
                <a:lnTo>
                  <a:pt x="128" y="263"/>
                </a:lnTo>
                <a:lnTo>
                  <a:pt x="135" y="276"/>
                </a:lnTo>
                <a:lnTo>
                  <a:pt x="143" y="289"/>
                </a:lnTo>
                <a:lnTo>
                  <a:pt x="149" y="302"/>
                </a:lnTo>
                <a:lnTo>
                  <a:pt x="154" y="317"/>
                </a:lnTo>
                <a:lnTo>
                  <a:pt x="159" y="330"/>
                </a:lnTo>
                <a:lnTo>
                  <a:pt x="172" y="330"/>
                </a:lnTo>
                <a:lnTo>
                  <a:pt x="172" y="330"/>
                </a:lnTo>
                <a:lnTo>
                  <a:pt x="177" y="317"/>
                </a:lnTo>
                <a:lnTo>
                  <a:pt x="182" y="302"/>
                </a:lnTo>
                <a:lnTo>
                  <a:pt x="188" y="289"/>
                </a:lnTo>
                <a:lnTo>
                  <a:pt x="195" y="276"/>
                </a:lnTo>
                <a:lnTo>
                  <a:pt x="203" y="263"/>
                </a:lnTo>
                <a:lnTo>
                  <a:pt x="211" y="252"/>
                </a:lnTo>
                <a:lnTo>
                  <a:pt x="221" y="240"/>
                </a:lnTo>
                <a:lnTo>
                  <a:pt x="231" y="230"/>
                </a:lnTo>
                <a:lnTo>
                  <a:pt x="240" y="219"/>
                </a:lnTo>
                <a:lnTo>
                  <a:pt x="252" y="211"/>
                </a:lnTo>
                <a:lnTo>
                  <a:pt x="263" y="202"/>
                </a:lnTo>
                <a:lnTo>
                  <a:pt x="277" y="195"/>
                </a:lnTo>
                <a:lnTo>
                  <a:pt x="289" y="188"/>
                </a:lnTo>
                <a:lnTo>
                  <a:pt x="302" y="182"/>
                </a:lnTo>
                <a:lnTo>
                  <a:pt x="317" y="177"/>
                </a:lnTo>
                <a:lnTo>
                  <a:pt x="331" y="172"/>
                </a:lnTo>
                <a:lnTo>
                  <a:pt x="331" y="17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28" name="Freeform 9"/>
          <p:cNvSpPr>
            <a:spLocks noEditPoints="1"/>
          </p:cNvSpPr>
          <p:nvPr/>
        </p:nvSpPr>
        <p:spPr bwMode="auto">
          <a:xfrm>
            <a:off x="3180993" y="2876352"/>
            <a:ext cx="288570" cy="290058"/>
          </a:xfrm>
          <a:custGeom>
            <a:avLst/>
            <a:gdLst>
              <a:gd name="T0" fmla="*/ 188 w 389"/>
              <a:gd name="T1" fmla="*/ 389 h 389"/>
              <a:gd name="T2" fmla="*/ 173 w 389"/>
              <a:gd name="T3" fmla="*/ 385 h 389"/>
              <a:gd name="T4" fmla="*/ 163 w 389"/>
              <a:gd name="T5" fmla="*/ 377 h 389"/>
              <a:gd name="T6" fmla="*/ 158 w 389"/>
              <a:gd name="T7" fmla="*/ 367 h 389"/>
              <a:gd name="T8" fmla="*/ 145 w 389"/>
              <a:gd name="T9" fmla="*/ 331 h 389"/>
              <a:gd name="T10" fmla="*/ 125 w 389"/>
              <a:gd name="T11" fmla="*/ 298 h 389"/>
              <a:gd name="T12" fmla="*/ 100 w 389"/>
              <a:gd name="T13" fmla="*/ 272 h 389"/>
              <a:gd name="T14" fmla="*/ 69 w 389"/>
              <a:gd name="T15" fmla="*/ 248 h 389"/>
              <a:gd name="T16" fmla="*/ 34 w 389"/>
              <a:gd name="T17" fmla="*/ 234 h 389"/>
              <a:gd name="T18" fmla="*/ 17 w 389"/>
              <a:gd name="T19" fmla="*/ 228 h 389"/>
              <a:gd name="T20" fmla="*/ 6 w 389"/>
              <a:gd name="T21" fmla="*/ 219 h 389"/>
              <a:gd name="T22" fmla="*/ 0 w 389"/>
              <a:gd name="T23" fmla="*/ 206 h 389"/>
              <a:gd name="T24" fmla="*/ 0 w 389"/>
              <a:gd name="T25" fmla="*/ 187 h 389"/>
              <a:gd name="T26" fmla="*/ 4 w 389"/>
              <a:gd name="T27" fmla="*/ 173 h 389"/>
              <a:gd name="T28" fmla="*/ 12 w 389"/>
              <a:gd name="T29" fmla="*/ 162 h 389"/>
              <a:gd name="T30" fmla="*/ 22 w 389"/>
              <a:gd name="T31" fmla="*/ 158 h 389"/>
              <a:gd name="T32" fmla="*/ 57 w 389"/>
              <a:gd name="T33" fmla="*/ 145 h 389"/>
              <a:gd name="T34" fmla="*/ 90 w 389"/>
              <a:gd name="T35" fmla="*/ 125 h 389"/>
              <a:gd name="T36" fmla="*/ 117 w 389"/>
              <a:gd name="T37" fmla="*/ 100 h 389"/>
              <a:gd name="T38" fmla="*/ 140 w 389"/>
              <a:gd name="T39" fmla="*/ 68 h 389"/>
              <a:gd name="T40" fmla="*/ 155 w 389"/>
              <a:gd name="T41" fmla="*/ 34 h 389"/>
              <a:gd name="T42" fmla="*/ 161 w 389"/>
              <a:gd name="T43" fmla="*/ 17 h 389"/>
              <a:gd name="T44" fmla="*/ 169 w 389"/>
              <a:gd name="T45" fmla="*/ 6 h 389"/>
              <a:gd name="T46" fmla="*/ 183 w 389"/>
              <a:gd name="T47" fmla="*/ 0 h 389"/>
              <a:gd name="T48" fmla="*/ 201 w 389"/>
              <a:gd name="T49" fmla="*/ 0 h 389"/>
              <a:gd name="T50" fmla="*/ 216 w 389"/>
              <a:gd name="T51" fmla="*/ 2 h 389"/>
              <a:gd name="T52" fmla="*/ 225 w 389"/>
              <a:gd name="T53" fmla="*/ 12 h 389"/>
              <a:gd name="T54" fmla="*/ 230 w 389"/>
              <a:gd name="T55" fmla="*/ 22 h 389"/>
              <a:gd name="T56" fmla="*/ 244 w 389"/>
              <a:gd name="T57" fmla="*/ 57 h 389"/>
              <a:gd name="T58" fmla="*/ 263 w 389"/>
              <a:gd name="T59" fmla="*/ 90 h 389"/>
              <a:gd name="T60" fmla="*/ 289 w 389"/>
              <a:gd name="T61" fmla="*/ 117 h 389"/>
              <a:gd name="T62" fmla="*/ 319 w 389"/>
              <a:gd name="T63" fmla="*/ 139 h 389"/>
              <a:gd name="T64" fmla="*/ 355 w 389"/>
              <a:gd name="T65" fmla="*/ 154 h 389"/>
              <a:gd name="T66" fmla="*/ 372 w 389"/>
              <a:gd name="T67" fmla="*/ 161 h 389"/>
              <a:gd name="T68" fmla="*/ 383 w 389"/>
              <a:gd name="T69" fmla="*/ 169 h 389"/>
              <a:gd name="T70" fmla="*/ 389 w 389"/>
              <a:gd name="T71" fmla="*/ 181 h 389"/>
              <a:gd name="T72" fmla="*/ 389 w 389"/>
              <a:gd name="T73" fmla="*/ 201 h 389"/>
              <a:gd name="T74" fmla="*/ 385 w 389"/>
              <a:gd name="T75" fmla="*/ 215 h 389"/>
              <a:gd name="T76" fmla="*/ 377 w 389"/>
              <a:gd name="T77" fmla="*/ 225 h 389"/>
              <a:gd name="T78" fmla="*/ 367 w 389"/>
              <a:gd name="T79" fmla="*/ 230 h 389"/>
              <a:gd name="T80" fmla="*/ 331 w 389"/>
              <a:gd name="T81" fmla="*/ 244 h 389"/>
              <a:gd name="T82" fmla="*/ 299 w 389"/>
              <a:gd name="T83" fmla="*/ 263 h 389"/>
              <a:gd name="T84" fmla="*/ 272 w 389"/>
              <a:gd name="T85" fmla="*/ 289 h 389"/>
              <a:gd name="T86" fmla="*/ 250 w 389"/>
              <a:gd name="T87" fmla="*/ 319 h 389"/>
              <a:gd name="T88" fmla="*/ 234 w 389"/>
              <a:gd name="T89" fmla="*/ 355 h 389"/>
              <a:gd name="T90" fmla="*/ 228 w 389"/>
              <a:gd name="T91" fmla="*/ 372 h 389"/>
              <a:gd name="T92" fmla="*/ 219 w 389"/>
              <a:gd name="T93" fmla="*/ 383 h 389"/>
              <a:gd name="T94" fmla="*/ 207 w 389"/>
              <a:gd name="T95" fmla="*/ 389 h 389"/>
              <a:gd name="T96" fmla="*/ 90 w 389"/>
              <a:gd name="T97" fmla="*/ 194 h 389"/>
              <a:gd name="T98" fmla="*/ 122 w 389"/>
              <a:gd name="T99" fmla="*/ 214 h 389"/>
              <a:gd name="T100" fmla="*/ 163 w 389"/>
              <a:gd name="T101" fmla="*/ 252 h 389"/>
              <a:gd name="T102" fmla="*/ 195 w 389"/>
              <a:gd name="T103" fmla="*/ 298 h 389"/>
              <a:gd name="T104" fmla="*/ 214 w 389"/>
              <a:gd name="T105" fmla="*/ 267 h 389"/>
              <a:gd name="T106" fmla="*/ 252 w 389"/>
              <a:gd name="T107" fmla="*/ 225 h 389"/>
              <a:gd name="T108" fmla="*/ 299 w 389"/>
              <a:gd name="T109" fmla="*/ 194 h 389"/>
              <a:gd name="T110" fmla="*/ 267 w 389"/>
              <a:gd name="T111" fmla="*/ 174 h 389"/>
              <a:gd name="T112" fmla="*/ 225 w 389"/>
              <a:gd name="T113" fmla="*/ 136 h 389"/>
              <a:gd name="T114" fmla="*/ 195 w 389"/>
              <a:gd name="T115" fmla="*/ 90 h 389"/>
              <a:gd name="T116" fmla="*/ 174 w 389"/>
              <a:gd name="T117" fmla="*/ 122 h 389"/>
              <a:gd name="T118" fmla="*/ 136 w 389"/>
              <a:gd name="T119" fmla="*/ 163 h 389"/>
              <a:gd name="T120" fmla="*/ 90 w 389"/>
              <a:gd name="T121" fmla="*/ 194 h 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89" h="389">
                <a:moveTo>
                  <a:pt x="201" y="389"/>
                </a:moveTo>
                <a:lnTo>
                  <a:pt x="188" y="389"/>
                </a:lnTo>
                <a:lnTo>
                  <a:pt x="188" y="389"/>
                </a:lnTo>
                <a:lnTo>
                  <a:pt x="183" y="389"/>
                </a:lnTo>
                <a:lnTo>
                  <a:pt x="178" y="387"/>
                </a:lnTo>
                <a:lnTo>
                  <a:pt x="173" y="385"/>
                </a:lnTo>
                <a:lnTo>
                  <a:pt x="169" y="383"/>
                </a:lnTo>
                <a:lnTo>
                  <a:pt x="166" y="380"/>
                </a:lnTo>
                <a:lnTo>
                  <a:pt x="163" y="377"/>
                </a:lnTo>
                <a:lnTo>
                  <a:pt x="161" y="372"/>
                </a:lnTo>
                <a:lnTo>
                  <a:pt x="158" y="367"/>
                </a:lnTo>
                <a:lnTo>
                  <a:pt x="158" y="367"/>
                </a:lnTo>
                <a:lnTo>
                  <a:pt x="155" y="355"/>
                </a:lnTo>
                <a:lnTo>
                  <a:pt x="151" y="342"/>
                </a:lnTo>
                <a:lnTo>
                  <a:pt x="145" y="331"/>
                </a:lnTo>
                <a:lnTo>
                  <a:pt x="139" y="319"/>
                </a:lnTo>
                <a:lnTo>
                  <a:pt x="133" y="309"/>
                </a:lnTo>
                <a:lnTo>
                  <a:pt x="125" y="298"/>
                </a:lnTo>
                <a:lnTo>
                  <a:pt x="117" y="289"/>
                </a:lnTo>
                <a:lnTo>
                  <a:pt x="108" y="280"/>
                </a:lnTo>
                <a:lnTo>
                  <a:pt x="100" y="272"/>
                </a:lnTo>
                <a:lnTo>
                  <a:pt x="90" y="263"/>
                </a:lnTo>
                <a:lnTo>
                  <a:pt x="79" y="256"/>
                </a:lnTo>
                <a:lnTo>
                  <a:pt x="69" y="248"/>
                </a:lnTo>
                <a:lnTo>
                  <a:pt x="57" y="244"/>
                </a:lnTo>
                <a:lnTo>
                  <a:pt x="46" y="237"/>
                </a:lnTo>
                <a:lnTo>
                  <a:pt x="34" y="234"/>
                </a:lnTo>
                <a:lnTo>
                  <a:pt x="22" y="230"/>
                </a:lnTo>
                <a:lnTo>
                  <a:pt x="22" y="230"/>
                </a:lnTo>
                <a:lnTo>
                  <a:pt x="17" y="228"/>
                </a:lnTo>
                <a:lnTo>
                  <a:pt x="12" y="225"/>
                </a:lnTo>
                <a:lnTo>
                  <a:pt x="8" y="223"/>
                </a:lnTo>
                <a:lnTo>
                  <a:pt x="6" y="219"/>
                </a:lnTo>
                <a:lnTo>
                  <a:pt x="4" y="215"/>
                </a:lnTo>
                <a:lnTo>
                  <a:pt x="1" y="211"/>
                </a:lnTo>
                <a:lnTo>
                  <a:pt x="0" y="206"/>
                </a:lnTo>
                <a:lnTo>
                  <a:pt x="0" y="201"/>
                </a:lnTo>
                <a:lnTo>
                  <a:pt x="0" y="187"/>
                </a:lnTo>
                <a:lnTo>
                  <a:pt x="0" y="187"/>
                </a:lnTo>
                <a:lnTo>
                  <a:pt x="0" y="181"/>
                </a:lnTo>
                <a:lnTo>
                  <a:pt x="1" y="178"/>
                </a:lnTo>
                <a:lnTo>
                  <a:pt x="4" y="173"/>
                </a:lnTo>
                <a:lnTo>
                  <a:pt x="6" y="169"/>
                </a:lnTo>
                <a:lnTo>
                  <a:pt x="8" y="165"/>
                </a:lnTo>
                <a:lnTo>
                  <a:pt x="12" y="162"/>
                </a:lnTo>
                <a:lnTo>
                  <a:pt x="17" y="161"/>
                </a:lnTo>
                <a:lnTo>
                  <a:pt x="22" y="158"/>
                </a:lnTo>
                <a:lnTo>
                  <a:pt x="22" y="158"/>
                </a:lnTo>
                <a:lnTo>
                  <a:pt x="34" y="154"/>
                </a:lnTo>
                <a:lnTo>
                  <a:pt x="46" y="151"/>
                </a:lnTo>
                <a:lnTo>
                  <a:pt x="57" y="145"/>
                </a:lnTo>
                <a:lnTo>
                  <a:pt x="69" y="139"/>
                </a:lnTo>
                <a:lnTo>
                  <a:pt x="79" y="133"/>
                </a:lnTo>
                <a:lnTo>
                  <a:pt x="90" y="125"/>
                </a:lnTo>
                <a:lnTo>
                  <a:pt x="100" y="117"/>
                </a:lnTo>
                <a:lnTo>
                  <a:pt x="108" y="108"/>
                </a:lnTo>
                <a:lnTo>
                  <a:pt x="117" y="100"/>
                </a:lnTo>
                <a:lnTo>
                  <a:pt x="125" y="90"/>
                </a:lnTo>
                <a:lnTo>
                  <a:pt x="133" y="79"/>
                </a:lnTo>
                <a:lnTo>
                  <a:pt x="140" y="68"/>
                </a:lnTo>
                <a:lnTo>
                  <a:pt x="145" y="57"/>
                </a:lnTo>
                <a:lnTo>
                  <a:pt x="151" y="46"/>
                </a:lnTo>
                <a:lnTo>
                  <a:pt x="155" y="34"/>
                </a:lnTo>
                <a:lnTo>
                  <a:pt x="158" y="22"/>
                </a:lnTo>
                <a:lnTo>
                  <a:pt x="158" y="22"/>
                </a:lnTo>
                <a:lnTo>
                  <a:pt x="161" y="17"/>
                </a:lnTo>
                <a:lnTo>
                  <a:pt x="163" y="12"/>
                </a:lnTo>
                <a:lnTo>
                  <a:pt x="166" y="8"/>
                </a:lnTo>
                <a:lnTo>
                  <a:pt x="169" y="6"/>
                </a:lnTo>
                <a:lnTo>
                  <a:pt x="173" y="2"/>
                </a:lnTo>
                <a:lnTo>
                  <a:pt x="178" y="1"/>
                </a:lnTo>
                <a:lnTo>
                  <a:pt x="183" y="0"/>
                </a:lnTo>
                <a:lnTo>
                  <a:pt x="188" y="0"/>
                </a:lnTo>
                <a:lnTo>
                  <a:pt x="201" y="0"/>
                </a:lnTo>
                <a:lnTo>
                  <a:pt x="201" y="0"/>
                </a:lnTo>
                <a:lnTo>
                  <a:pt x="206" y="0"/>
                </a:lnTo>
                <a:lnTo>
                  <a:pt x="211" y="1"/>
                </a:lnTo>
                <a:lnTo>
                  <a:pt x="216" y="2"/>
                </a:lnTo>
                <a:lnTo>
                  <a:pt x="219" y="6"/>
                </a:lnTo>
                <a:lnTo>
                  <a:pt x="223" y="8"/>
                </a:lnTo>
                <a:lnTo>
                  <a:pt x="225" y="12"/>
                </a:lnTo>
                <a:lnTo>
                  <a:pt x="228" y="17"/>
                </a:lnTo>
                <a:lnTo>
                  <a:pt x="230" y="22"/>
                </a:lnTo>
                <a:lnTo>
                  <a:pt x="230" y="22"/>
                </a:lnTo>
                <a:lnTo>
                  <a:pt x="234" y="34"/>
                </a:lnTo>
                <a:lnTo>
                  <a:pt x="238" y="46"/>
                </a:lnTo>
                <a:lnTo>
                  <a:pt x="244" y="57"/>
                </a:lnTo>
                <a:lnTo>
                  <a:pt x="250" y="68"/>
                </a:lnTo>
                <a:lnTo>
                  <a:pt x="256" y="79"/>
                </a:lnTo>
                <a:lnTo>
                  <a:pt x="263" y="90"/>
                </a:lnTo>
                <a:lnTo>
                  <a:pt x="272" y="100"/>
                </a:lnTo>
                <a:lnTo>
                  <a:pt x="280" y="108"/>
                </a:lnTo>
                <a:lnTo>
                  <a:pt x="289" y="117"/>
                </a:lnTo>
                <a:lnTo>
                  <a:pt x="299" y="125"/>
                </a:lnTo>
                <a:lnTo>
                  <a:pt x="310" y="133"/>
                </a:lnTo>
                <a:lnTo>
                  <a:pt x="319" y="139"/>
                </a:lnTo>
                <a:lnTo>
                  <a:pt x="331" y="145"/>
                </a:lnTo>
                <a:lnTo>
                  <a:pt x="342" y="151"/>
                </a:lnTo>
                <a:lnTo>
                  <a:pt x="355" y="154"/>
                </a:lnTo>
                <a:lnTo>
                  <a:pt x="367" y="158"/>
                </a:lnTo>
                <a:lnTo>
                  <a:pt x="367" y="158"/>
                </a:lnTo>
                <a:lnTo>
                  <a:pt x="372" y="161"/>
                </a:lnTo>
                <a:lnTo>
                  <a:pt x="377" y="162"/>
                </a:lnTo>
                <a:lnTo>
                  <a:pt x="380" y="165"/>
                </a:lnTo>
                <a:lnTo>
                  <a:pt x="383" y="169"/>
                </a:lnTo>
                <a:lnTo>
                  <a:pt x="385" y="173"/>
                </a:lnTo>
                <a:lnTo>
                  <a:pt x="388" y="178"/>
                </a:lnTo>
                <a:lnTo>
                  <a:pt x="389" y="181"/>
                </a:lnTo>
                <a:lnTo>
                  <a:pt x="389" y="187"/>
                </a:lnTo>
                <a:lnTo>
                  <a:pt x="389" y="201"/>
                </a:lnTo>
                <a:lnTo>
                  <a:pt x="389" y="201"/>
                </a:lnTo>
                <a:lnTo>
                  <a:pt x="389" y="206"/>
                </a:lnTo>
                <a:lnTo>
                  <a:pt x="388" y="211"/>
                </a:lnTo>
                <a:lnTo>
                  <a:pt x="385" y="215"/>
                </a:lnTo>
                <a:lnTo>
                  <a:pt x="383" y="219"/>
                </a:lnTo>
                <a:lnTo>
                  <a:pt x="380" y="223"/>
                </a:lnTo>
                <a:lnTo>
                  <a:pt x="377" y="225"/>
                </a:lnTo>
                <a:lnTo>
                  <a:pt x="372" y="228"/>
                </a:lnTo>
                <a:lnTo>
                  <a:pt x="367" y="230"/>
                </a:lnTo>
                <a:lnTo>
                  <a:pt x="367" y="230"/>
                </a:lnTo>
                <a:lnTo>
                  <a:pt x="355" y="234"/>
                </a:lnTo>
                <a:lnTo>
                  <a:pt x="342" y="237"/>
                </a:lnTo>
                <a:lnTo>
                  <a:pt x="331" y="244"/>
                </a:lnTo>
                <a:lnTo>
                  <a:pt x="319" y="248"/>
                </a:lnTo>
                <a:lnTo>
                  <a:pt x="310" y="256"/>
                </a:lnTo>
                <a:lnTo>
                  <a:pt x="299" y="263"/>
                </a:lnTo>
                <a:lnTo>
                  <a:pt x="289" y="272"/>
                </a:lnTo>
                <a:lnTo>
                  <a:pt x="280" y="280"/>
                </a:lnTo>
                <a:lnTo>
                  <a:pt x="272" y="289"/>
                </a:lnTo>
                <a:lnTo>
                  <a:pt x="263" y="298"/>
                </a:lnTo>
                <a:lnTo>
                  <a:pt x="256" y="309"/>
                </a:lnTo>
                <a:lnTo>
                  <a:pt x="250" y="319"/>
                </a:lnTo>
                <a:lnTo>
                  <a:pt x="244" y="331"/>
                </a:lnTo>
                <a:lnTo>
                  <a:pt x="238" y="342"/>
                </a:lnTo>
                <a:lnTo>
                  <a:pt x="234" y="355"/>
                </a:lnTo>
                <a:lnTo>
                  <a:pt x="230" y="367"/>
                </a:lnTo>
                <a:lnTo>
                  <a:pt x="230" y="367"/>
                </a:lnTo>
                <a:lnTo>
                  <a:pt x="228" y="372"/>
                </a:lnTo>
                <a:lnTo>
                  <a:pt x="225" y="377"/>
                </a:lnTo>
                <a:lnTo>
                  <a:pt x="223" y="380"/>
                </a:lnTo>
                <a:lnTo>
                  <a:pt x="219" y="383"/>
                </a:lnTo>
                <a:lnTo>
                  <a:pt x="216" y="385"/>
                </a:lnTo>
                <a:lnTo>
                  <a:pt x="211" y="387"/>
                </a:lnTo>
                <a:lnTo>
                  <a:pt x="207" y="389"/>
                </a:lnTo>
                <a:lnTo>
                  <a:pt x="201" y="389"/>
                </a:lnTo>
                <a:lnTo>
                  <a:pt x="201" y="389"/>
                </a:lnTo>
                <a:close/>
                <a:moveTo>
                  <a:pt x="90" y="194"/>
                </a:moveTo>
                <a:lnTo>
                  <a:pt x="90" y="194"/>
                </a:lnTo>
                <a:lnTo>
                  <a:pt x="107" y="203"/>
                </a:lnTo>
                <a:lnTo>
                  <a:pt x="122" y="214"/>
                </a:lnTo>
                <a:lnTo>
                  <a:pt x="136" y="225"/>
                </a:lnTo>
                <a:lnTo>
                  <a:pt x="150" y="239"/>
                </a:lnTo>
                <a:lnTo>
                  <a:pt x="163" y="252"/>
                </a:lnTo>
                <a:lnTo>
                  <a:pt x="174" y="267"/>
                </a:lnTo>
                <a:lnTo>
                  <a:pt x="185" y="281"/>
                </a:lnTo>
                <a:lnTo>
                  <a:pt x="195" y="298"/>
                </a:lnTo>
                <a:lnTo>
                  <a:pt x="195" y="298"/>
                </a:lnTo>
                <a:lnTo>
                  <a:pt x="203" y="281"/>
                </a:lnTo>
                <a:lnTo>
                  <a:pt x="214" y="267"/>
                </a:lnTo>
                <a:lnTo>
                  <a:pt x="225" y="252"/>
                </a:lnTo>
                <a:lnTo>
                  <a:pt x="239" y="239"/>
                </a:lnTo>
                <a:lnTo>
                  <a:pt x="252" y="225"/>
                </a:lnTo>
                <a:lnTo>
                  <a:pt x="267" y="214"/>
                </a:lnTo>
                <a:lnTo>
                  <a:pt x="281" y="203"/>
                </a:lnTo>
                <a:lnTo>
                  <a:pt x="299" y="194"/>
                </a:lnTo>
                <a:lnTo>
                  <a:pt x="299" y="194"/>
                </a:lnTo>
                <a:lnTo>
                  <a:pt x="281" y="185"/>
                </a:lnTo>
                <a:lnTo>
                  <a:pt x="267" y="174"/>
                </a:lnTo>
                <a:lnTo>
                  <a:pt x="252" y="163"/>
                </a:lnTo>
                <a:lnTo>
                  <a:pt x="239" y="150"/>
                </a:lnTo>
                <a:lnTo>
                  <a:pt x="225" y="136"/>
                </a:lnTo>
                <a:lnTo>
                  <a:pt x="214" y="122"/>
                </a:lnTo>
                <a:lnTo>
                  <a:pt x="203" y="107"/>
                </a:lnTo>
                <a:lnTo>
                  <a:pt x="195" y="90"/>
                </a:lnTo>
                <a:lnTo>
                  <a:pt x="195" y="90"/>
                </a:lnTo>
                <a:lnTo>
                  <a:pt x="185" y="107"/>
                </a:lnTo>
                <a:lnTo>
                  <a:pt x="174" y="122"/>
                </a:lnTo>
                <a:lnTo>
                  <a:pt x="163" y="136"/>
                </a:lnTo>
                <a:lnTo>
                  <a:pt x="150" y="150"/>
                </a:lnTo>
                <a:lnTo>
                  <a:pt x="136" y="163"/>
                </a:lnTo>
                <a:lnTo>
                  <a:pt x="122" y="174"/>
                </a:lnTo>
                <a:lnTo>
                  <a:pt x="107" y="185"/>
                </a:lnTo>
                <a:lnTo>
                  <a:pt x="90" y="194"/>
                </a:lnTo>
                <a:lnTo>
                  <a:pt x="90" y="194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29" name="Freeform 10"/>
          <p:cNvSpPr/>
          <p:nvPr/>
        </p:nvSpPr>
        <p:spPr bwMode="auto">
          <a:xfrm>
            <a:off x="894745" y="3304745"/>
            <a:ext cx="202296" cy="200809"/>
          </a:xfrm>
          <a:custGeom>
            <a:avLst/>
            <a:gdLst>
              <a:gd name="T0" fmla="*/ 271 w 271"/>
              <a:gd name="T1" fmla="*/ 129 h 271"/>
              <a:gd name="T2" fmla="*/ 260 w 271"/>
              <a:gd name="T3" fmla="*/ 126 h 271"/>
              <a:gd name="T4" fmla="*/ 236 w 271"/>
              <a:gd name="T5" fmla="*/ 117 h 271"/>
              <a:gd name="T6" fmla="*/ 216 w 271"/>
              <a:gd name="T7" fmla="*/ 105 h 271"/>
              <a:gd name="T8" fmla="*/ 197 w 271"/>
              <a:gd name="T9" fmla="*/ 90 h 271"/>
              <a:gd name="T10" fmla="*/ 180 w 271"/>
              <a:gd name="T11" fmla="*/ 73 h 271"/>
              <a:gd name="T12" fmla="*/ 166 w 271"/>
              <a:gd name="T13" fmla="*/ 55 h 271"/>
              <a:gd name="T14" fmla="*/ 154 w 271"/>
              <a:gd name="T15" fmla="*/ 34 h 271"/>
              <a:gd name="T16" fmla="*/ 145 w 271"/>
              <a:gd name="T17" fmla="*/ 12 h 271"/>
              <a:gd name="T18" fmla="*/ 129 w 271"/>
              <a:gd name="T19" fmla="*/ 0 h 271"/>
              <a:gd name="T20" fmla="*/ 126 w 271"/>
              <a:gd name="T21" fmla="*/ 12 h 271"/>
              <a:gd name="T22" fmla="*/ 117 w 271"/>
              <a:gd name="T23" fmla="*/ 34 h 271"/>
              <a:gd name="T24" fmla="*/ 105 w 271"/>
              <a:gd name="T25" fmla="*/ 55 h 271"/>
              <a:gd name="T26" fmla="*/ 90 w 271"/>
              <a:gd name="T27" fmla="*/ 73 h 271"/>
              <a:gd name="T28" fmla="*/ 73 w 271"/>
              <a:gd name="T29" fmla="*/ 90 h 271"/>
              <a:gd name="T30" fmla="*/ 55 w 271"/>
              <a:gd name="T31" fmla="*/ 105 h 271"/>
              <a:gd name="T32" fmla="*/ 34 w 271"/>
              <a:gd name="T33" fmla="*/ 117 h 271"/>
              <a:gd name="T34" fmla="*/ 12 w 271"/>
              <a:gd name="T35" fmla="*/ 126 h 271"/>
              <a:gd name="T36" fmla="*/ 0 w 271"/>
              <a:gd name="T37" fmla="*/ 142 h 271"/>
              <a:gd name="T38" fmla="*/ 12 w 271"/>
              <a:gd name="T39" fmla="*/ 145 h 271"/>
              <a:gd name="T40" fmla="*/ 34 w 271"/>
              <a:gd name="T41" fmla="*/ 154 h 271"/>
              <a:gd name="T42" fmla="*/ 55 w 271"/>
              <a:gd name="T43" fmla="*/ 166 h 271"/>
              <a:gd name="T44" fmla="*/ 73 w 271"/>
              <a:gd name="T45" fmla="*/ 181 h 271"/>
              <a:gd name="T46" fmla="*/ 90 w 271"/>
              <a:gd name="T47" fmla="*/ 198 h 271"/>
              <a:gd name="T48" fmla="*/ 105 w 271"/>
              <a:gd name="T49" fmla="*/ 216 h 271"/>
              <a:gd name="T50" fmla="*/ 117 w 271"/>
              <a:gd name="T51" fmla="*/ 237 h 271"/>
              <a:gd name="T52" fmla="*/ 126 w 271"/>
              <a:gd name="T53" fmla="*/ 260 h 271"/>
              <a:gd name="T54" fmla="*/ 141 w 271"/>
              <a:gd name="T55" fmla="*/ 271 h 271"/>
              <a:gd name="T56" fmla="*/ 145 w 271"/>
              <a:gd name="T57" fmla="*/ 260 h 271"/>
              <a:gd name="T58" fmla="*/ 154 w 271"/>
              <a:gd name="T59" fmla="*/ 237 h 271"/>
              <a:gd name="T60" fmla="*/ 166 w 271"/>
              <a:gd name="T61" fmla="*/ 216 h 271"/>
              <a:gd name="T62" fmla="*/ 180 w 271"/>
              <a:gd name="T63" fmla="*/ 198 h 271"/>
              <a:gd name="T64" fmla="*/ 197 w 271"/>
              <a:gd name="T65" fmla="*/ 181 h 271"/>
              <a:gd name="T66" fmla="*/ 216 w 271"/>
              <a:gd name="T67" fmla="*/ 166 h 271"/>
              <a:gd name="T68" fmla="*/ 236 w 271"/>
              <a:gd name="T69" fmla="*/ 154 h 271"/>
              <a:gd name="T70" fmla="*/ 260 w 271"/>
              <a:gd name="T71" fmla="*/ 145 h 271"/>
              <a:gd name="T72" fmla="*/ 271 w 271"/>
              <a:gd name="T73" fmla="*/ 142 h 2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71" h="271">
                <a:moveTo>
                  <a:pt x="271" y="142"/>
                </a:moveTo>
                <a:lnTo>
                  <a:pt x="271" y="129"/>
                </a:lnTo>
                <a:lnTo>
                  <a:pt x="271" y="129"/>
                </a:lnTo>
                <a:lnTo>
                  <a:pt x="260" y="126"/>
                </a:lnTo>
                <a:lnTo>
                  <a:pt x="247" y="122"/>
                </a:lnTo>
                <a:lnTo>
                  <a:pt x="236" y="117"/>
                </a:lnTo>
                <a:lnTo>
                  <a:pt x="227" y="111"/>
                </a:lnTo>
                <a:lnTo>
                  <a:pt x="216" y="105"/>
                </a:lnTo>
                <a:lnTo>
                  <a:pt x="206" y="98"/>
                </a:lnTo>
                <a:lnTo>
                  <a:pt x="197" y="90"/>
                </a:lnTo>
                <a:lnTo>
                  <a:pt x="189" y="83"/>
                </a:lnTo>
                <a:lnTo>
                  <a:pt x="180" y="73"/>
                </a:lnTo>
                <a:lnTo>
                  <a:pt x="173" y="65"/>
                </a:lnTo>
                <a:lnTo>
                  <a:pt x="166" y="55"/>
                </a:lnTo>
                <a:lnTo>
                  <a:pt x="160" y="45"/>
                </a:lnTo>
                <a:lnTo>
                  <a:pt x="154" y="34"/>
                </a:lnTo>
                <a:lnTo>
                  <a:pt x="149" y="23"/>
                </a:lnTo>
                <a:lnTo>
                  <a:pt x="145" y="12"/>
                </a:lnTo>
                <a:lnTo>
                  <a:pt x="141" y="0"/>
                </a:lnTo>
                <a:lnTo>
                  <a:pt x="129" y="0"/>
                </a:lnTo>
                <a:lnTo>
                  <a:pt x="129" y="0"/>
                </a:lnTo>
                <a:lnTo>
                  <a:pt x="126" y="12"/>
                </a:lnTo>
                <a:lnTo>
                  <a:pt x="122" y="23"/>
                </a:lnTo>
                <a:lnTo>
                  <a:pt x="117" y="34"/>
                </a:lnTo>
                <a:lnTo>
                  <a:pt x="111" y="45"/>
                </a:lnTo>
                <a:lnTo>
                  <a:pt x="105" y="55"/>
                </a:lnTo>
                <a:lnTo>
                  <a:pt x="97" y="65"/>
                </a:lnTo>
                <a:lnTo>
                  <a:pt x="90" y="73"/>
                </a:lnTo>
                <a:lnTo>
                  <a:pt x="83" y="83"/>
                </a:lnTo>
                <a:lnTo>
                  <a:pt x="73" y="90"/>
                </a:lnTo>
                <a:lnTo>
                  <a:pt x="65" y="98"/>
                </a:lnTo>
                <a:lnTo>
                  <a:pt x="55" y="105"/>
                </a:lnTo>
                <a:lnTo>
                  <a:pt x="45" y="111"/>
                </a:lnTo>
                <a:lnTo>
                  <a:pt x="34" y="117"/>
                </a:lnTo>
                <a:lnTo>
                  <a:pt x="23" y="122"/>
                </a:lnTo>
                <a:lnTo>
                  <a:pt x="12" y="126"/>
                </a:lnTo>
                <a:lnTo>
                  <a:pt x="0" y="129"/>
                </a:lnTo>
                <a:lnTo>
                  <a:pt x="0" y="142"/>
                </a:lnTo>
                <a:lnTo>
                  <a:pt x="0" y="142"/>
                </a:lnTo>
                <a:lnTo>
                  <a:pt x="12" y="145"/>
                </a:lnTo>
                <a:lnTo>
                  <a:pt x="23" y="149"/>
                </a:lnTo>
                <a:lnTo>
                  <a:pt x="34" y="154"/>
                </a:lnTo>
                <a:lnTo>
                  <a:pt x="45" y="160"/>
                </a:lnTo>
                <a:lnTo>
                  <a:pt x="55" y="166"/>
                </a:lnTo>
                <a:lnTo>
                  <a:pt x="65" y="173"/>
                </a:lnTo>
                <a:lnTo>
                  <a:pt x="73" y="181"/>
                </a:lnTo>
                <a:lnTo>
                  <a:pt x="83" y="189"/>
                </a:lnTo>
                <a:lnTo>
                  <a:pt x="90" y="198"/>
                </a:lnTo>
                <a:lnTo>
                  <a:pt x="97" y="206"/>
                </a:lnTo>
                <a:lnTo>
                  <a:pt x="105" y="216"/>
                </a:lnTo>
                <a:lnTo>
                  <a:pt x="111" y="227"/>
                </a:lnTo>
                <a:lnTo>
                  <a:pt x="117" y="237"/>
                </a:lnTo>
                <a:lnTo>
                  <a:pt x="122" y="248"/>
                </a:lnTo>
                <a:lnTo>
                  <a:pt x="126" y="260"/>
                </a:lnTo>
                <a:lnTo>
                  <a:pt x="129" y="271"/>
                </a:lnTo>
                <a:lnTo>
                  <a:pt x="141" y="271"/>
                </a:lnTo>
                <a:lnTo>
                  <a:pt x="141" y="271"/>
                </a:lnTo>
                <a:lnTo>
                  <a:pt x="145" y="260"/>
                </a:lnTo>
                <a:lnTo>
                  <a:pt x="149" y="248"/>
                </a:lnTo>
                <a:lnTo>
                  <a:pt x="154" y="237"/>
                </a:lnTo>
                <a:lnTo>
                  <a:pt x="160" y="227"/>
                </a:lnTo>
                <a:lnTo>
                  <a:pt x="166" y="216"/>
                </a:lnTo>
                <a:lnTo>
                  <a:pt x="173" y="206"/>
                </a:lnTo>
                <a:lnTo>
                  <a:pt x="180" y="198"/>
                </a:lnTo>
                <a:lnTo>
                  <a:pt x="189" y="189"/>
                </a:lnTo>
                <a:lnTo>
                  <a:pt x="197" y="181"/>
                </a:lnTo>
                <a:lnTo>
                  <a:pt x="206" y="173"/>
                </a:lnTo>
                <a:lnTo>
                  <a:pt x="216" y="166"/>
                </a:lnTo>
                <a:lnTo>
                  <a:pt x="227" y="160"/>
                </a:lnTo>
                <a:lnTo>
                  <a:pt x="236" y="154"/>
                </a:lnTo>
                <a:lnTo>
                  <a:pt x="247" y="149"/>
                </a:lnTo>
                <a:lnTo>
                  <a:pt x="260" y="145"/>
                </a:lnTo>
                <a:lnTo>
                  <a:pt x="271" y="142"/>
                </a:lnTo>
                <a:lnTo>
                  <a:pt x="271" y="14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30" name="Freeform 11"/>
          <p:cNvSpPr>
            <a:spLocks noEditPoints="1"/>
          </p:cNvSpPr>
          <p:nvPr/>
        </p:nvSpPr>
        <p:spPr bwMode="auto">
          <a:xfrm>
            <a:off x="873920" y="3282434"/>
            <a:ext cx="243945" cy="245433"/>
          </a:xfrm>
          <a:custGeom>
            <a:avLst/>
            <a:gdLst>
              <a:gd name="T0" fmla="*/ 158 w 329"/>
              <a:gd name="T1" fmla="*/ 329 h 329"/>
              <a:gd name="T2" fmla="*/ 145 w 329"/>
              <a:gd name="T3" fmla="*/ 326 h 329"/>
              <a:gd name="T4" fmla="*/ 134 w 329"/>
              <a:gd name="T5" fmla="*/ 317 h 329"/>
              <a:gd name="T6" fmla="*/ 130 w 329"/>
              <a:gd name="T7" fmla="*/ 307 h 329"/>
              <a:gd name="T8" fmla="*/ 103 w 329"/>
              <a:gd name="T9" fmla="*/ 254 h 329"/>
              <a:gd name="T10" fmla="*/ 59 w 329"/>
              <a:gd name="T11" fmla="*/ 215 h 329"/>
              <a:gd name="T12" fmla="*/ 22 w 329"/>
              <a:gd name="T13" fmla="*/ 199 h 329"/>
              <a:gd name="T14" fmla="*/ 9 w 329"/>
              <a:gd name="T15" fmla="*/ 193 h 329"/>
              <a:gd name="T16" fmla="*/ 1 w 329"/>
              <a:gd name="T17" fmla="*/ 180 h 329"/>
              <a:gd name="T18" fmla="*/ 0 w 329"/>
              <a:gd name="T19" fmla="*/ 158 h 329"/>
              <a:gd name="T20" fmla="*/ 1 w 329"/>
              <a:gd name="T21" fmla="*/ 149 h 329"/>
              <a:gd name="T22" fmla="*/ 9 w 329"/>
              <a:gd name="T23" fmla="*/ 138 h 329"/>
              <a:gd name="T24" fmla="*/ 22 w 329"/>
              <a:gd name="T25" fmla="*/ 130 h 329"/>
              <a:gd name="T26" fmla="*/ 59 w 329"/>
              <a:gd name="T27" fmla="*/ 115 h 329"/>
              <a:gd name="T28" fmla="*/ 103 w 329"/>
              <a:gd name="T29" fmla="*/ 75 h 329"/>
              <a:gd name="T30" fmla="*/ 130 w 329"/>
              <a:gd name="T31" fmla="*/ 22 h 329"/>
              <a:gd name="T32" fmla="*/ 134 w 329"/>
              <a:gd name="T33" fmla="*/ 13 h 329"/>
              <a:gd name="T34" fmla="*/ 145 w 329"/>
              <a:gd name="T35" fmla="*/ 4 h 329"/>
              <a:gd name="T36" fmla="*/ 158 w 329"/>
              <a:gd name="T37" fmla="*/ 0 h 329"/>
              <a:gd name="T38" fmla="*/ 175 w 329"/>
              <a:gd name="T39" fmla="*/ 0 h 329"/>
              <a:gd name="T40" fmla="*/ 189 w 329"/>
              <a:gd name="T41" fmla="*/ 6 h 329"/>
              <a:gd name="T42" fmla="*/ 197 w 329"/>
              <a:gd name="T43" fmla="*/ 17 h 329"/>
              <a:gd name="T44" fmla="*/ 204 w 329"/>
              <a:gd name="T45" fmla="*/ 41 h 329"/>
              <a:gd name="T46" fmla="*/ 239 w 329"/>
              <a:gd name="T47" fmla="*/ 91 h 329"/>
              <a:gd name="T48" fmla="*/ 287 w 329"/>
              <a:gd name="T49" fmla="*/ 124 h 329"/>
              <a:gd name="T50" fmla="*/ 312 w 329"/>
              <a:gd name="T51" fmla="*/ 132 h 329"/>
              <a:gd name="T52" fmla="*/ 323 w 329"/>
              <a:gd name="T53" fmla="*/ 141 h 329"/>
              <a:gd name="T54" fmla="*/ 329 w 329"/>
              <a:gd name="T55" fmla="*/ 154 h 329"/>
              <a:gd name="T56" fmla="*/ 329 w 329"/>
              <a:gd name="T57" fmla="*/ 171 h 329"/>
              <a:gd name="T58" fmla="*/ 325 w 329"/>
              <a:gd name="T59" fmla="*/ 184 h 329"/>
              <a:gd name="T60" fmla="*/ 315 w 329"/>
              <a:gd name="T61" fmla="*/ 195 h 329"/>
              <a:gd name="T62" fmla="*/ 307 w 329"/>
              <a:gd name="T63" fmla="*/ 199 h 329"/>
              <a:gd name="T64" fmla="*/ 253 w 329"/>
              <a:gd name="T65" fmla="*/ 226 h 329"/>
              <a:gd name="T66" fmla="*/ 214 w 329"/>
              <a:gd name="T67" fmla="*/ 269 h 329"/>
              <a:gd name="T68" fmla="*/ 198 w 329"/>
              <a:gd name="T69" fmla="*/ 307 h 329"/>
              <a:gd name="T70" fmla="*/ 191 w 329"/>
              <a:gd name="T71" fmla="*/ 321 h 329"/>
              <a:gd name="T72" fmla="*/ 180 w 329"/>
              <a:gd name="T73" fmla="*/ 328 h 329"/>
              <a:gd name="T74" fmla="*/ 170 w 329"/>
              <a:gd name="T75" fmla="*/ 329 h 329"/>
              <a:gd name="T76" fmla="*/ 102 w 329"/>
              <a:gd name="T77" fmla="*/ 172 h 329"/>
              <a:gd name="T78" fmla="*/ 133 w 329"/>
              <a:gd name="T79" fmla="*/ 197 h 329"/>
              <a:gd name="T80" fmla="*/ 157 w 329"/>
              <a:gd name="T81" fmla="*/ 228 h 329"/>
              <a:gd name="T82" fmla="*/ 172 w 329"/>
              <a:gd name="T83" fmla="*/ 228 h 329"/>
              <a:gd name="T84" fmla="*/ 197 w 329"/>
              <a:gd name="T85" fmla="*/ 197 h 329"/>
              <a:gd name="T86" fmla="*/ 228 w 329"/>
              <a:gd name="T87" fmla="*/ 172 h 329"/>
              <a:gd name="T88" fmla="*/ 228 w 329"/>
              <a:gd name="T89" fmla="*/ 157 h 329"/>
              <a:gd name="T90" fmla="*/ 197 w 329"/>
              <a:gd name="T91" fmla="*/ 133 h 329"/>
              <a:gd name="T92" fmla="*/ 172 w 329"/>
              <a:gd name="T93" fmla="*/ 102 h 329"/>
              <a:gd name="T94" fmla="*/ 157 w 329"/>
              <a:gd name="T95" fmla="*/ 102 h 329"/>
              <a:gd name="T96" fmla="*/ 133 w 329"/>
              <a:gd name="T97" fmla="*/ 133 h 329"/>
              <a:gd name="T98" fmla="*/ 102 w 329"/>
              <a:gd name="T99" fmla="*/ 157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329" h="329">
                <a:moveTo>
                  <a:pt x="170" y="329"/>
                </a:moveTo>
                <a:lnTo>
                  <a:pt x="158" y="329"/>
                </a:lnTo>
                <a:lnTo>
                  <a:pt x="158" y="329"/>
                </a:lnTo>
                <a:lnTo>
                  <a:pt x="153" y="329"/>
                </a:lnTo>
                <a:lnTo>
                  <a:pt x="148" y="328"/>
                </a:lnTo>
                <a:lnTo>
                  <a:pt x="145" y="326"/>
                </a:lnTo>
                <a:lnTo>
                  <a:pt x="140" y="323"/>
                </a:lnTo>
                <a:lnTo>
                  <a:pt x="137" y="321"/>
                </a:lnTo>
                <a:lnTo>
                  <a:pt x="134" y="317"/>
                </a:lnTo>
                <a:lnTo>
                  <a:pt x="131" y="312"/>
                </a:lnTo>
                <a:lnTo>
                  <a:pt x="130" y="307"/>
                </a:lnTo>
                <a:lnTo>
                  <a:pt x="130" y="307"/>
                </a:lnTo>
                <a:lnTo>
                  <a:pt x="124" y="288"/>
                </a:lnTo>
                <a:lnTo>
                  <a:pt x="114" y="269"/>
                </a:lnTo>
                <a:lnTo>
                  <a:pt x="103" y="254"/>
                </a:lnTo>
                <a:lnTo>
                  <a:pt x="91" y="239"/>
                </a:lnTo>
                <a:lnTo>
                  <a:pt x="75" y="226"/>
                </a:lnTo>
                <a:lnTo>
                  <a:pt x="59" y="215"/>
                </a:lnTo>
                <a:lnTo>
                  <a:pt x="41" y="205"/>
                </a:lnTo>
                <a:lnTo>
                  <a:pt x="22" y="199"/>
                </a:lnTo>
                <a:lnTo>
                  <a:pt x="22" y="199"/>
                </a:lnTo>
                <a:lnTo>
                  <a:pt x="17" y="197"/>
                </a:lnTo>
                <a:lnTo>
                  <a:pt x="13" y="195"/>
                </a:lnTo>
                <a:lnTo>
                  <a:pt x="9" y="193"/>
                </a:lnTo>
                <a:lnTo>
                  <a:pt x="6" y="189"/>
                </a:lnTo>
                <a:lnTo>
                  <a:pt x="3" y="184"/>
                </a:lnTo>
                <a:lnTo>
                  <a:pt x="1" y="180"/>
                </a:lnTo>
                <a:lnTo>
                  <a:pt x="0" y="176"/>
                </a:lnTo>
                <a:lnTo>
                  <a:pt x="0" y="171"/>
                </a:lnTo>
                <a:lnTo>
                  <a:pt x="0" y="158"/>
                </a:lnTo>
                <a:lnTo>
                  <a:pt x="0" y="158"/>
                </a:lnTo>
                <a:lnTo>
                  <a:pt x="0" y="154"/>
                </a:lnTo>
                <a:lnTo>
                  <a:pt x="1" y="149"/>
                </a:lnTo>
                <a:lnTo>
                  <a:pt x="3" y="145"/>
                </a:lnTo>
                <a:lnTo>
                  <a:pt x="6" y="141"/>
                </a:lnTo>
                <a:lnTo>
                  <a:pt x="9" y="138"/>
                </a:lnTo>
                <a:lnTo>
                  <a:pt x="13" y="134"/>
                </a:lnTo>
                <a:lnTo>
                  <a:pt x="17" y="132"/>
                </a:lnTo>
                <a:lnTo>
                  <a:pt x="22" y="130"/>
                </a:lnTo>
                <a:lnTo>
                  <a:pt x="22" y="130"/>
                </a:lnTo>
                <a:lnTo>
                  <a:pt x="41" y="124"/>
                </a:lnTo>
                <a:lnTo>
                  <a:pt x="59" y="115"/>
                </a:lnTo>
                <a:lnTo>
                  <a:pt x="75" y="104"/>
                </a:lnTo>
                <a:lnTo>
                  <a:pt x="91" y="91"/>
                </a:lnTo>
                <a:lnTo>
                  <a:pt x="103" y="75"/>
                </a:lnTo>
                <a:lnTo>
                  <a:pt x="114" y="60"/>
                </a:lnTo>
                <a:lnTo>
                  <a:pt x="124" y="41"/>
                </a:lnTo>
                <a:lnTo>
                  <a:pt x="130" y="22"/>
                </a:lnTo>
                <a:lnTo>
                  <a:pt x="130" y="22"/>
                </a:lnTo>
                <a:lnTo>
                  <a:pt x="131" y="17"/>
                </a:lnTo>
                <a:lnTo>
                  <a:pt x="134" y="13"/>
                </a:lnTo>
                <a:lnTo>
                  <a:pt x="137" y="10"/>
                </a:lnTo>
                <a:lnTo>
                  <a:pt x="140" y="6"/>
                </a:lnTo>
                <a:lnTo>
                  <a:pt x="145" y="4"/>
                </a:lnTo>
                <a:lnTo>
                  <a:pt x="148" y="1"/>
                </a:lnTo>
                <a:lnTo>
                  <a:pt x="153" y="0"/>
                </a:lnTo>
                <a:lnTo>
                  <a:pt x="158" y="0"/>
                </a:lnTo>
                <a:lnTo>
                  <a:pt x="170" y="0"/>
                </a:lnTo>
                <a:lnTo>
                  <a:pt x="170" y="0"/>
                </a:lnTo>
                <a:lnTo>
                  <a:pt x="175" y="0"/>
                </a:lnTo>
                <a:lnTo>
                  <a:pt x="180" y="1"/>
                </a:lnTo>
                <a:lnTo>
                  <a:pt x="184" y="4"/>
                </a:lnTo>
                <a:lnTo>
                  <a:pt x="189" y="6"/>
                </a:lnTo>
                <a:lnTo>
                  <a:pt x="191" y="10"/>
                </a:lnTo>
                <a:lnTo>
                  <a:pt x="195" y="13"/>
                </a:lnTo>
                <a:lnTo>
                  <a:pt x="197" y="17"/>
                </a:lnTo>
                <a:lnTo>
                  <a:pt x="198" y="22"/>
                </a:lnTo>
                <a:lnTo>
                  <a:pt x="198" y="22"/>
                </a:lnTo>
                <a:lnTo>
                  <a:pt x="204" y="41"/>
                </a:lnTo>
                <a:lnTo>
                  <a:pt x="214" y="60"/>
                </a:lnTo>
                <a:lnTo>
                  <a:pt x="225" y="75"/>
                </a:lnTo>
                <a:lnTo>
                  <a:pt x="239" y="91"/>
                </a:lnTo>
                <a:lnTo>
                  <a:pt x="253" y="104"/>
                </a:lnTo>
                <a:lnTo>
                  <a:pt x="269" y="115"/>
                </a:lnTo>
                <a:lnTo>
                  <a:pt x="287" y="124"/>
                </a:lnTo>
                <a:lnTo>
                  <a:pt x="307" y="130"/>
                </a:lnTo>
                <a:lnTo>
                  <a:pt x="307" y="130"/>
                </a:lnTo>
                <a:lnTo>
                  <a:pt x="312" y="132"/>
                </a:lnTo>
                <a:lnTo>
                  <a:pt x="315" y="134"/>
                </a:lnTo>
                <a:lnTo>
                  <a:pt x="320" y="138"/>
                </a:lnTo>
                <a:lnTo>
                  <a:pt x="323" y="141"/>
                </a:lnTo>
                <a:lnTo>
                  <a:pt x="325" y="145"/>
                </a:lnTo>
                <a:lnTo>
                  <a:pt x="328" y="149"/>
                </a:lnTo>
                <a:lnTo>
                  <a:pt x="329" y="154"/>
                </a:lnTo>
                <a:lnTo>
                  <a:pt x="329" y="158"/>
                </a:lnTo>
                <a:lnTo>
                  <a:pt x="329" y="171"/>
                </a:lnTo>
                <a:lnTo>
                  <a:pt x="329" y="171"/>
                </a:lnTo>
                <a:lnTo>
                  <a:pt x="329" y="176"/>
                </a:lnTo>
                <a:lnTo>
                  <a:pt x="328" y="180"/>
                </a:lnTo>
                <a:lnTo>
                  <a:pt x="325" y="184"/>
                </a:lnTo>
                <a:lnTo>
                  <a:pt x="323" y="189"/>
                </a:lnTo>
                <a:lnTo>
                  <a:pt x="320" y="193"/>
                </a:lnTo>
                <a:lnTo>
                  <a:pt x="315" y="195"/>
                </a:lnTo>
                <a:lnTo>
                  <a:pt x="312" y="197"/>
                </a:lnTo>
                <a:lnTo>
                  <a:pt x="307" y="199"/>
                </a:lnTo>
                <a:lnTo>
                  <a:pt x="307" y="199"/>
                </a:lnTo>
                <a:lnTo>
                  <a:pt x="287" y="205"/>
                </a:lnTo>
                <a:lnTo>
                  <a:pt x="269" y="215"/>
                </a:lnTo>
                <a:lnTo>
                  <a:pt x="253" y="226"/>
                </a:lnTo>
                <a:lnTo>
                  <a:pt x="239" y="239"/>
                </a:lnTo>
                <a:lnTo>
                  <a:pt x="225" y="254"/>
                </a:lnTo>
                <a:lnTo>
                  <a:pt x="214" y="269"/>
                </a:lnTo>
                <a:lnTo>
                  <a:pt x="204" y="288"/>
                </a:lnTo>
                <a:lnTo>
                  <a:pt x="198" y="307"/>
                </a:lnTo>
                <a:lnTo>
                  <a:pt x="198" y="307"/>
                </a:lnTo>
                <a:lnTo>
                  <a:pt x="197" y="312"/>
                </a:lnTo>
                <a:lnTo>
                  <a:pt x="195" y="317"/>
                </a:lnTo>
                <a:lnTo>
                  <a:pt x="191" y="321"/>
                </a:lnTo>
                <a:lnTo>
                  <a:pt x="189" y="323"/>
                </a:lnTo>
                <a:lnTo>
                  <a:pt x="184" y="326"/>
                </a:lnTo>
                <a:lnTo>
                  <a:pt x="180" y="328"/>
                </a:lnTo>
                <a:lnTo>
                  <a:pt x="175" y="329"/>
                </a:lnTo>
                <a:lnTo>
                  <a:pt x="170" y="329"/>
                </a:lnTo>
                <a:lnTo>
                  <a:pt x="170" y="329"/>
                </a:lnTo>
                <a:close/>
                <a:moveTo>
                  <a:pt x="90" y="165"/>
                </a:moveTo>
                <a:lnTo>
                  <a:pt x="90" y="165"/>
                </a:lnTo>
                <a:lnTo>
                  <a:pt x="102" y="172"/>
                </a:lnTo>
                <a:lnTo>
                  <a:pt x="112" y="179"/>
                </a:lnTo>
                <a:lnTo>
                  <a:pt x="123" y="188"/>
                </a:lnTo>
                <a:lnTo>
                  <a:pt x="133" y="197"/>
                </a:lnTo>
                <a:lnTo>
                  <a:pt x="141" y="207"/>
                </a:lnTo>
                <a:lnTo>
                  <a:pt x="150" y="217"/>
                </a:lnTo>
                <a:lnTo>
                  <a:pt x="157" y="228"/>
                </a:lnTo>
                <a:lnTo>
                  <a:pt x="164" y="239"/>
                </a:lnTo>
                <a:lnTo>
                  <a:pt x="164" y="239"/>
                </a:lnTo>
                <a:lnTo>
                  <a:pt x="172" y="228"/>
                </a:lnTo>
                <a:lnTo>
                  <a:pt x="179" y="217"/>
                </a:lnTo>
                <a:lnTo>
                  <a:pt x="187" y="207"/>
                </a:lnTo>
                <a:lnTo>
                  <a:pt x="197" y="197"/>
                </a:lnTo>
                <a:lnTo>
                  <a:pt x="206" y="188"/>
                </a:lnTo>
                <a:lnTo>
                  <a:pt x="217" y="179"/>
                </a:lnTo>
                <a:lnTo>
                  <a:pt x="228" y="172"/>
                </a:lnTo>
                <a:lnTo>
                  <a:pt x="239" y="165"/>
                </a:lnTo>
                <a:lnTo>
                  <a:pt x="239" y="165"/>
                </a:lnTo>
                <a:lnTo>
                  <a:pt x="228" y="157"/>
                </a:lnTo>
                <a:lnTo>
                  <a:pt x="217" y="150"/>
                </a:lnTo>
                <a:lnTo>
                  <a:pt x="206" y="141"/>
                </a:lnTo>
                <a:lnTo>
                  <a:pt x="197" y="133"/>
                </a:lnTo>
                <a:lnTo>
                  <a:pt x="187" y="123"/>
                </a:lnTo>
                <a:lnTo>
                  <a:pt x="179" y="112"/>
                </a:lnTo>
                <a:lnTo>
                  <a:pt x="172" y="102"/>
                </a:lnTo>
                <a:lnTo>
                  <a:pt x="164" y="90"/>
                </a:lnTo>
                <a:lnTo>
                  <a:pt x="164" y="90"/>
                </a:lnTo>
                <a:lnTo>
                  <a:pt x="157" y="102"/>
                </a:lnTo>
                <a:lnTo>
                  <a:pt x="150" y="112"/>
                </a:lnTo>
                <a:lnTo>
                  <a:pt x="141" y="123"/>
                </a:lnTo>
                <a:lnTo>
                  <a:pt x="133" y="133"/>
                </a:lnTo>
                <a:lnTo>
                  <a:pt x="123" y="141"/>
                </a:lnTo>
                <a:lnTo>
                  <a:pt x="112" y="150"/>
                </a:lnTo>
                <a:lnTo>
                  <a:pt x="102" y="157"/>
                </a:lnTo>
                <a:lnTo>
                  <a:pt x="90" y="165"/>
                </a:lnTo>
                <a:lnTo>
                  <a:pt x="90" y="165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31" name="Freeform 12"/>
          <p:cNvSpPr/>
          <p:nvPr/>
        </p:nvSpPr>
        <p:spPr bwMode="auto">
          <a:xfrm>
            <a:off x="1535846" y="1739922"/>
            <a:ext cx="1151306" cy="44624"/>
          </a:xfrm>
          <a:custGeom>
            <a:avLst/>
            <a:gdLst>
              <a:gd name="T0" fmla="*/ 1548 w 1548"/>
              <a:gd name="T1" fmla="*/ 30 h 61"/>
              <a:gd name="T2" fmla="*/ 1548 w 1548"/>
              <a:gd name="T3" fmla="*/ 30 h 61"/>
              <a:gd name="T4" fmla="*/ 1548 w 1548"/>
              <a:gd name="T5" fmla="*/ 37 h 61"/>
              <a:gd name="T6" fmla="*/ 1545 w 1548"/>
              <a:gd name="T7" fmla="*/ 43 h 61"/>
              <a:gd name="T8" fmla="*/ 1543 w 1548"/>
              <a:gd name="T9" fmla="*/ 48 h 61"/>
              <a:gd name="T10" fmla="*/ 1539 w 1548"/>
              <a:gd name="T11" fmla="*/ 51 h 61"/>
              <a:gd name="T12" fmla="*/ 1534 w 1548"/>
              <a:gd name="T13" fmla="*/ 55 h 61"/>
              <a:gd name="T14" fmla="*/ 1530 w 1548"/>
              <a:gd name="T15" fmla="*/ 59 h 61"/>
              <a:gd name="T16" fmla="*/ 1523 w 1548"/>
              <a:gd name="T17" fmla="*/ 60 h 61"/>
              <a:gd name="T18" fmla="*/ 1517 w 1548"/>
              <a:gd name="T19" fmla="*/ 61 h 61"/>
              <a:gd name="T20" fmla="*/ 29 w 1548"/>
              <a:gd name="T21" fmla="*/ 61 h 61"/>
              <a:gd name="T22" fmla="*/ 29 w 1548"/>
              <a:gd name="T23" fmla="*/ 61 h 61"/>
              <a:gd name="T24" fmla="*/ 24 w 1548"/>
              <a:gd name="T25" fmla="*/ 60 h 61"/>
              <a:gd name="T26" fmla="*/ 18 w 1548"/>
              <a:gd name="T27" fmla="*/ 59 h 61"/>
              <a:gd name="T28" fmla="*/ 13 w 1548"/>
              <a:gd name="T29" fmla="*/ 55 h 61"/>
              <a:gd name="T30" fmla="*/ 8 w 1548"/>
              <a:gd name="T31" fmla="*/ 51 h 61"/>
              <a:gd name="T32" fmla="*/ 5 w 1548"/>
              <a:gd name="T33" fmla="*/ 48 h 61"/>
              <a:gd name="T34" fmla="*/ 2 w 1548"/>
              <a:gd name="T35" fmla="*/ 43 h 61"/>
              <a:gd name="T36" fmla="*/ 0 w 1548"/>
              <a:gd name="T37" fmla="*/ 37 h 61"/>
              <a:gd name="T38" fmla="*/ 0 w 1548"/>
              <a:gd name="T39" fmla="*/ 30 h 61"/>
              <a:gd name="T40" fmla="*/ 0 w 1548"/>
              <a:gd name="T41" fmla="*/ 30 h 61"/>
              <a:gd name="T42" fmla="*/ 0 w 1548"/>
              <a:gd name="T43" fmla="*/ 30 h 61"/>
              <a:gd name="T44" fmla="*/ 0 w 1548"/>
              <a:gd name="T45" fmla="*/ 24 h 61"/>
              <a:gd name="T46" fmla="*/ 2 w 1548"/>
              <a:gd name="T47" fmla="*/ 18 h 61"/>
              <a:gd name="T48" fmla="*/ 5 w 1548"/>
              <a:gd name="T49" fmla="*/ 13 h 61"/>
              <a:gd name="T50" fmla="*/ 8 w 1548"/>
              <a:gd name="T51" fmla="*/ 9 h 61"/>
              <a:gd name="T52" fmla="*/ 13 w 1548"/>
              <a:gd name="T53" fmla="*/ 5 h 61"/>
              <a:gd name="T54" fmla="*/ 18 w 1548"/>
              <a:gd name="T55" fmla="*/ 2 h 61"/>
              <a:gd name="T56" fmla="*/ 24 w 1548"/>
              <a:gd name="T57" fmla="*/ 1 h 61"/>
              <a:gd name="T58" fmla="*/ 29 w 1548"/>
              <a:gd name="T59" fmla="*/ 0 h 61"/>
              <a:gd name="T60" fmla="*/ 1517 w 1548"/>
              <a:gd name="T61" fmla="*/ 0 h 61"/>
              <a:gd name="T62" fmla="*/ 1517 w 1548"/>
              <a:gd name="T63" fmla="*/ 0 h 61"/>
              <a:gd name="T64" fmla="*/ 1523 w 1548"/>
              <a:gd name="T65" fmla="*/ 1 h 61"/>
              <a:gd name="T66" fmla="*/ 1530 w 1548"/>
              <a:gd name="T67" fmla="*/ 2 h 61"/>
              <a:gd name="T68" fmla="*/ 1534 w 1548"/>
              <a:gd name="T69" fmla="*/ 5 h 61"/>
              <a:gd name="T70" fmla="*/ 1539 w 1548"/>
              <a:gd name="T71" fmla="*/ 9 h 61"/>
              <a:gd name="T72" fmla="*/ 1543 w 1548"/>
              <a:gd name="T73" fmla="*/ 13 h 61"/>
              <a:gd name="T74" fmla="*/ 1545 w 1548"/>
              <a:gd name="T75" fmla="*/ 18 h 61"/>
              <a:gd name="T76" fmla="*/ 1548 w 1548"/>
              <a:gd name="T77" fmla="*/ 24 h 61"/>
              <a:gd name="T78" fmla="*/ 1548 w 1548"/>
              <a:gd name="T79" fmla="*/ 30 h 61"/>
              <a:gd name="T80" fmla="*/ 1548 w 1548"/>
              <a:gd name="T81" fmla="*/ 30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548" h="61">
                <a:moveTo>
                  <a:pt x="1548" y="30"/>
                </a:moveTo>
                <a:lnTo>
                  <a:pt x="1548" y="30"/>
                </a:lnTo>
                <a:lnTo>
                  <a:pt x="1548" y="37"/>
                </a:lnTo>
                <a:lnTo>
                  <a:pt x="1545" y="43"/>
                </a:lnTo>
                <a:lnTo>
                  <a:pt x="1543" y="48"/>
                </a:lnTo>
                <a:lnTo>
                  <a:pt x="1539" y="51"/>
                </a:lnTo>
                <a:lnTo>
                  <a:pt x="1534" y="55"/>
                </a:lnTo>
                <a:lnTo>
                  <a:pt x="1530" y="59"/>
                </a:lnTo>
                <a:lnTo>
                  <a:pt x="1523" y="60"/>
                </a:lnTo>
                <a:lnTo>
                  <a:pt x="1517" y="61"/>
                </a:lnTo>
                <a:lnTo>
                  <a:pt x="29" y="61"/>
                </a:lnTo>
                <a:lnTo>
                  <a:pt x="29" y="61"/>
                </a:lnTo>
                <a:lnTo>
                  <a:pt x="24" y="60"/>
                </a:lnTo>
                <a:lnTo>
                  <a:pt x="18" y="59"/>
                </a:lnTo>
                <a:lnTo>
                  <a:pt x="13" y="55"/>
                </a:lnTo>
                <a:lnTo>
                  <a:pt x="8" y="51"/>
                </a:lnTo>
                <a:lnTo>
                  <a:pt x="5" y="48"/>
                </a:lnTo>
                <a:lnTo>
                  <a:pt x="2" y="43"/>
                </a:lnTo>
                <a:lnTo>
                  <a:pt x="0" y="37"/>
                </a:lnTo>
                <a:lnTo>
                  <a:pt x="0" y="30"/>
                </a:lnTo>
                <a:lnTo>
                  <a:pt x="0" y="30"/>
                </a:lnTo>
                <a:lnTo>
                  <a:pt x="0" y="30"/>
                </a:lnTo>
                <a:lnTo>
                  <a:pt x="0" y="24"/>
                </a:lnTo>
                <a:lnTo>
                  <a:pt x="2" y="18"/>
                </a:lnTo>
                <a:lnTo>
                  <a:pt x="5" y="13"/>
                </a:lnTo>
                <a:lnTo>
                  <a:pt x="8" y="9"/>
                </a:lnTo>
                <a:lnTo>
                  <a:pt x="13" y="5"/>
                </a:lnTo>
                <a:lnTo>
                  <a:pt x="18" y="2"/>
                </a:lnTo>
                <a:lnTo>
                  <a:pt x="24" y="1"/>
                </a:lnTo>
                <a:lnTo>
                  <a:pt x="29" y="0"/>
                </a:lnTo>
                <a:lnTo>
                  <a:pt x="1517" y="0"/>
                </a:lnTo>
                <a:lnTo>
                  <a:pt x="1517" y="0"/>
                </a:lnTo>
                <a:lnTo>
                  <a:pt x="1523" y="1"/>
                </a:lnTo>
                <a:lnTo>
                  <a:pt x="1530" y="2"/>
                </a:lnTo>
                <a:lnTo>
                  <a:pt x="1534" y="5"/>
                </a:lnTo>
                <a:lnTo>
                  <a:pt x="1539" y="9"/>
                </a:lnTo>
                <a:lnTo>
                  <a:pt x="1543" y="13"/>
                </a:lnTo>
                <a:lnTo>
                  <a:pt x="1545" y="18"/>
                </a:lnTo>
                <a:lnTo>
                  <a:pt x="1548" y="24"/>
                </a:lnTo>
                <a:lnTo>
                  <a:pt x="1548" y="30"/>
                </a:lnTo>
                <a:lnTo>
                  <a:pt x="1548" y="30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32" name="Freeform 13"/>
          <p:cNvSpPr/>
          <p:nvPr/>
        </p:nvSpPr>
        <p:spPr bwMode="auto">
          <a:xfrm>
            <a:off x="1263638" y="1857433"/>
            <a:ext cx="545903" cy="44624"/>
          </a:xfrm>
          <a:custGeom>
            <a:avLst/>
            <a:gdLst>
              <a:gd name="T0" fmla="*/ 735 w 735"/>
              <a:gd name="T1" fmla="*/ 30 h 59"/>
              <a:gd name="T2" fmla="*/ 735 w 735"/>
              <a:gd name="T3" fmla="*/ 30 h 59"/>
              <a:gd name="T4" fmla="*/ 734 w 735"/>
              <a:gd name="T5" fmla="*/ 35 h 59"/>
              <a:gd name="T6" fmla="*/ 732 w 735"/>
              <a:gd name="T7" fmla="*/ 41 h 59"/>
              <a:gd name="T8" fmla="*/ 730 w 735"/>
              <a:gd name="T9" fmla="*/ 46 h 59"/>
              <a:gd name="T10" fmla="*/ 726 w 735"/>
              <a:gd name="T11" fmla="*/ 51 h 59"/>
              <a:gd name="T12" fmla="*/ 721 w 735"/>
              <a:gd name="T13" fmla="*/ 54 h 59"/>
              <a:gd name="T14" fmla="*/ 717 w 735"/>
              <a:gd name="T15" fmla="*/ 57 h 59"/>
              <a:gd name="T16" fmla="*/ 711 w 735"/>
              <a:gd name="T17" fmla="*/ 59 h 59"/>
              <a:gd name="T18" fmla="*/ 704 w 735"/>
              <a:gd name="T19" fmla="*/ 59 h 59"/>
              <a:gd name="T20" fmla="*/ 30 w 735"/>
              <a:gd name="T21" fmla="*/ 59 h 59"/>
              <a:gd name="T22" fmla="*/ 30 w 735"/>
              <a:gd name="T23" fmla="*/ 59 h 59"/>
              <a:gd name="T24" fmla="*/ 24 w 735"/>
              <a:gd name="T25" fmla="*/ 59 h 59"/>
              <a:gd name="T26" fmla="*/ 18 w 735"/>
              <a:gd name="T27" fmla="*/ 57 h 59"/>
              <a:gd name="T28" fmla="*/ 13 w 735"/>
              <a:gd name="T29" fmla="*/ 54 h 59"/>
              <a:gd name="T30" fmla="*/ 8 w 735"/>
              <a:gd name="T31" fmla="*/ 51 h 59"/>
              <a:gd name="T32" fmla="*/ 5 w 735"/>
              <a:gd name="T33" fmla="*/ 46 h 59"/>
              <a:gd name="T34" fmla="*/ 2 w 735"/>
              <a:gd name="T35" fmla="*/ 41 h 59"/>
              <a:gd name="T36" fmla="*/ 1 w 735"/>
              <a:gd name="T37" fmla="*/ 35 h 59"/>
              <a:gd name="T38" fmla="*/ 0 w 735"/>
              <a:gd name="T39" fmla="*/ 30 h 59"/>
              <a:gd name="T40" fmla="*/ 0 w 735"/>
              <a:gd name="T41" fmla="*/ 30 h 59"/>
              <a:gd name="T42" fmla="*/ 0 w 735"/>
              <a:gd name="T43" fmla="*/ 30 h 59"/>
              <a:gd name="T44" fmla="*/ 1 w 735"/>
              <a:gd name="T45" fmla="*/ 24 h 59"/>
              <a:gd name="T46" fmla="*/ 2 w 735"/>
              <a:gd name="T47" fmla="*/ 18 h 59"/>
              <a:gd name="T48" fmla="*/ 5 w 735"/>
              <a:gd name="T49" fmla="*/ 13 h 59"/>
              <a:gd name="T50" fmla="*/ 8 w 735"/>
              <a:gd name="T51" fmla="*/ 8 h 59"/>
              <a:gd name="T52" fmla="*/ 13 w 735"/>
              <a:gd name="T53" fmla="*/ 4 h 59"/>
              <a:gd name="T54" fmla="*/ 18 w 735"/>
              <a:gd name="T55" fmla="*/ 2 h 59"/>
              <a:gd name="T56" fmla="*/ 24 w 735"/>
              <a:gd name="T57" fmla="*/ 0 h 59"/>
              <a:gd name="T58" fmla="*/ 30 w 735"/>
              <a:gd name="T59" fmla="*/ 0 h 59"/>
              <a:gd name="T60" fmla="*/ 704 w 735"/>
              <a:gd name="T61" fmla="*/ 0 h 59"/>
              <a:gd name="T62" fmla="*/ 704 w 735"/>
              <a:gd name="T63" fmla="*/ 0 h 59"/>
              <a:gd name="T64" fmla="*/ 711 w 735"/>
              <a:gd name="T65" fmla="*/ 0 h 59"/>
              <a:gd name="T66" fmla="*/ 717 w 735"/>
              <a:gd name="T67" fmla="*/ 2 h 59"/>
              <a:gd name="T68" fmla="*/ 721 w 735"/>
              <a:gd name="T69" fmla="*/ 4 h 59"/>
              <a:gd name="T70" fmla="*/ 726 w 735"/>
              <a:gd name="T71" fmla="*/ 8 h 59"/>
              <a:gd name="T72" fmla="*/ 730 w 735"/>
              <a:gd name="T73" fmla="*/ 13 h 59"/>
              <a:gd name="T74" fmla="*/ 732 w 735"/>
              <a:gd name="T75" fmla="*/ 18 h 59"/>
              <a:gd name="T76" fmla="*/ 734 w 735"/>
              <a:gd name="T77" fmla="*/ 24 h 59"/>
              <a:gd name="T78" fmla="*/ 735 w 735"/>
              <a:gd name="T79" fmla="*/ 30 h 59"/>
              <a:gd name="T80" fmla="*/ 735 w 735"/>
              <a:gd name="T81" fmla="*/ 3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735" h="59">
                <a:moveTo>
                  <a:pt x="735" y="30"/>
                </a:moveTo>
                <a:lnTo>
                  <a:pt x="735" y="30"/>
                </a:lnTo>
                <a:lnTo>
                  <a:pt x="734" y="35"/>
                </a:lnTo>
                <a:lnTo>
                  <a:pt x="732" y="41"/>
                </a:lnTo>
                <a:lnTo>
                  <a:pt x="730" y="46"/>
                </a:lnTo>
                <a:lnTo>
                  <a:pt x="726" y="51"/>
                </a:lnTo>
                <a:lnTo>
                  <a:pt x="721" y="54"/>
                </a:lnTo>
                <a:lnTo>
                  <a:pt x="717" y="57"/>
                </a:lnTo>
                <a:lnTo>
                  <a:pt x="711" y="59"/>
                </a:lnTo>
                <a:lnTo>
                  <a:pt x="704" y="59"/>
                </a:lnTo>
                <a:lnTo>
                  <a:pt x="30" y="59"/>
                </a:lnTo>
                <a:lnTo>
                  <a:pt x="30" y="59"/>
                </a:lnTo>
                <a:lnTo>
                  <a:pt x="24" y="59"/>
                </a:lnTo>
                <a:lnTo>
                  <a:pt x="18" y="57"/>
                </a:lnTo>
                <a:lnTo>
                  <a:pt x="13" y="54"/>
                </a:lnTo>
                <a:lnTo>
                  <a:pt x="8" y="51"/>
                </a:lnTo>
                <a:lnTo>
                  <a:pt x="5" y="46"/>
                </a:lnTo>
                <a:lnTo>
                  <a:pt x="2" y="41"/>
                </a:lnTo>
                <a:lnTo>
                  <a:pt x="1" y="35"/>
                </a:lnTo>
                <a:lnTo>
                  <a:pt x="0" y="30"/>
                </a:lnTo>
                <a:lnTo>
                  <a:pt x="0" y="30"/>
                </a:lnTo>
                <a:lnTo>
                  <a:pt x="0" y="30"/>
                </a:lnTo>
                <a:lnTo>
                  <a:pt x="1" y="24"/>
                </a:lnTo>
                <a:lnTo>
                  <a:pt x="2" y="18"/>
                </a:lnTo>
                <a:lnTo>
                  <a:pt x="5" y="13"/>
                </a:lnTo>
                <a:lnTo>
                  <a:pt x="8" y="8"/>
                </a:lnTo>
                <a:lnTo>
                  <a:pt x="13" y="4"/>
                </a:lnTo>
                <a:lnTo>
                  <a:pt x="18" y="2"/>
                </a:lnTo>
                <a:lnTo>
                  <a:pt x="24" y="0"/>
                </a:lnTo>
                <a:lnTo>
                  <a:pt x="30" y="0"/>
                </a:lnTo>
                <a:lnTo>
                  <a:pt x="704" y="0"/>
                </a:lnTo>
                <a:lnTo>
                  <a:pt x="704" y="0"/>
                </a:lnTo>
                <a:lnTo>
                  <a:pt x="711" y="0"/>
                </a:lnTo>
                <a:lnTo>
                  <a:pt x="717" y="2"/>
                </a:lnTo>
                <a:lnTo>
                  <a:pt x="721" y="4"/>
                </a:lnTo>
                <a:lnTo>
                  <a:pt x="726" y="8"/>
                </a:lnTo>
                <a:lnTo>
                  <a:pt x="730" y="13"/>
                </a:lnTo>
                <a:lnTo>
                  <a:pt x="732" y="18"/>
                </a:lnTo>
                <a:lnTo>
                  <a:pt x="734" y="24"/>
                </a:lnTo>
                <a:lnTo>
                  <a:pt x="735" y="30"/>
                </a:lnTo>
                <a:lnTo>
                  <a:pt x="735" y="30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33" name="Freeform 14"/>
          <p:cNvSpPr/>
          <p:nvPr/>
        </p:nvSpPr>
        <p:spPr bwMode="auto">
          <a:xfrm>
            <a:off x="2736238" y="1967506"/>
            <a:ext cx="199321" cy="44624"/>
          </a:xfrm>
          <a:custGeom>
            <a:avLst/>
            <a:gdLst>
              <a:gd name="T0" fmla="*/ 268 w 268"/>
              <a:gd name="T1" fmla="*/ 31 h 61"/>
              <a:gd name="T2" fmla="*/ 268 w 268"/>
              <a:gd name="T3" fmla="*/ 31 h 61"/>
              <a:gd name="T4" fmla="*/ 268 w 268"/>
              <a:gd name="T5" fmla="*/ 37 h 61"/>
              <a:gd name="T6" fmla="*/ 266 w 268"/>
              <a:gd name="T7" fmla="*/ 43 h 61"/>
              <a:gd name="T8" fmla="*/ 263 w 268"/>
              <a:gd name="T9" fmla="*/ 48 h 61"/>
              <a:gd name="T10" fmla="*/ 260 w 268"/>
              <a:gd name="T11" fmla="*/ 52 h 61"/>
              <a:gd name="T12" fmla="*/ 255 w 268"/>
              <a:gd name="T13" fmla="*/ 55 h 61"/>
              <a:gd name="T14" fmla="*/ 250 w 268"/>
              <a:gd name="T15" fmla="*/ 59 h 61"/>
              <a:gd name="T16" fmla="*/ 245 w 268"/>
              <a:gd name="T17" fmla="*/ 60 h 61"/>
              <a:gd name="T18" fmla="*/ 239 w 268"/>
              <a:gd name="T19" fmla="*/ 61 h 61"/>
              <a:gd name="T20" fmla="*/ 30 w 268"/>
              <a:gd name="T21" fmla="*/ 61 h 61"/>
              <a:gd name="T22" fmla="*/ 30 w 268"/>
              <a:gd name="T23" fmla="*/ 61 h 61"/>
              <a:gd name="T24" fmla="*/ 24 w 268"/>
              <a:gd name="T25" fmla="*/ 60 h 61"/>
              <a:gd name="T26" fmla="*/ 18 w 268"/>
              <a:gd name="T27" fmla="*/ 59 h 61"/>
              <a:gd name="T28" fmla="*/ 13 w 268"/>
              <a:gd name="T29" fmla="*/ 55 h 61"/>
              <a:gd name="T30" fmla="*/ 8 w 268"/>
              <a:gd name="T31" fmla="*/ 52 h 61"/>
              <a:gd name="T32" fmla="*/ 5 w 268"/>
              <a:gd name="T33" fmla="*/ 48 h 61"/>
              <a:gd name="T34" fmla="*/ 2 w 268"/>
              <a:gd name="T35" fmla="*/ 43 h 61"/>
              <a:gd name="T36" fmla="*/ 0 w 268"/>
              <a:gd name="T37" fmla="*/ 37 h 61"/>
              <a:gd name="T38" fmla="*/ 0 w 268"/>
              <a:gd name="T39" fmla="*/ 31 h 61"/>
              <a:gd name="T40" fmla="*/ 0 w 268"/>
              <a:gd name="T41" fmla="*/ 31 h 61"/>
              <a:gd name="T42" fmla="*/ 0 w 268"/>
              <a:gd name="T43" fmla="*/ 31 h 61"/>
              <a:gd name="T44" fmla="*/ 0 w 268"/>
              <a:gd name="T45" fmla="*/ 25 h 61"/>
              <a:gd name="T46" fmla="*/ 2 w 268"/>
              <a:gd name="T47" fmla="*/ 19 h 61"/>
              <a:gd name="T48" fmla="*/ 5 w 268"/>
              <a:gd name="T49" fmla="*/ 14 h 61"/>
              <a:gd name="T50" fmla="*/ 8 w 268"/>
              <a:gd name="T51" fmla="*/ 10 h 61"/>
              <a:gd name="T52" fmla="*/ 13 w 268"/>
              <a:gd name="T53" fmla="*/ 6 h 61"/>
              <a:gd name="T54" fmla="*/ 18 w 268"/>
              <a:gd name="T55" fmla="*/ 3 h 61"/>
              <a:gd name="T56" fmla="*/ 24 w 268"/>
              <a:gd name="T57" fmla="*/ 2 h 61"/>
              <a:gd name="T58" fmla="*/ 30 w 268"/>
              <a:gd name="T59" fmla="*/ 0 h 61"/>
              <a:gd name="T60" fmla="*/ 239 w 268"/>
              <a:gd name="T61" fmla="*/ 0 h 61"/>
              <a:gd name="T62" fmla="*/ 239 w 268"/>
              <a:gd name="T63" fmla="*/ 0 h 61"/>
              <a:gd name="T64" fmla="*/ 245 w 268"/>
              <a:gd name="T65" fmla="*/ 2 h 61"/>
              <a:gd name="T66" fmla="*/ 250 w 268"/>
              <a:gd name="T67" fmla="*/ 3 h 61"/>
              <a:gd name="T68" fmla="*/ 255 w 268"/>
              <a:gd name="T69" fmla="*/ 6 h 61"/>
              <a:gd name="T70" fmla="*/ 260 w 268"/>
              <a:gd name="T71" fmla="*/ 10 h 61"/>
              <a:gd name="T72" fmla="*/ 263 w 268"/>
              <a:gd name="T73" fmla="*/ 14 h 61"/>
              <a:gd name="T74" fmla="*/ 266 w 268"/>
              <a:gd name="T75" fmla="*/ 19 h 61"/>
              <a:gd name="T76" fmla="*/ 268 w 268"/>
              <a:gd name="T77" fmla="*/ 25 h 61"/>
              <a:gd name="T78" fmla="*/ 268 w 268"/>
              <a:gd name="T79" fmla="*/ 31 h 61"/>
              <a:gd name="T80" fmla="*/ 268 w 268"/>
              <a:gd name="T81" fmla="*/ 31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68" h="61">
                <a:moveTo>
                  <a:pt x="268" y="31"/>
                </a:moveTo>
                <a:lnTo>
                  <a:pt x="268" y="31"/>
                </a:lnTo>
                <a:lnTo>
                  <a:pt x="268" y="37"/>
                </a:lnTo>
                <a:lnTo>
                  <a:pt x="266" y="43"/>
                </a:lnTo>
                <a:lnTo>
                  <a:pt x="263" y="48"/>
                </a:lnTo>
                <a:lnTo>
                  <a:pt x="260" y="52"/>
                </a:lnTo>
                <a:lnTo>
                  <a:pt x="255" y="55"/>
                </a:lnTo>
                <a:lnTo>
                  <a:pt x="250" y="59"/>
                </a:lnTo>
                <a:lnTo>
                  <a:pt x="245" y="60"/>
                </a:lnTo>
                <a:lnTo>
                  <a:pt x="239" y="61"/>
                </a:lnTo>
                <a:lnTo>
                  <a:pt x="30" y="61"/>
                </a:lnTo>
                <a:lnTo>
                  <a:pt x="30" y="61"/>
                </a:lnTo>
                <a:lnTo>
                  <a:pt x="24" y="60"/>
                </a:lnTo>
                <a:lnTo>
                  <a:pt x="18" y="59"/>
                </a:lnTo>
                <a:lnTo>
                  <a:pt x="13" y="55"/>
                </a:lnTo>
                <a:lnTo>
                  <a:pt x="8" y="52"/>
                </a:lnTo>
                <a:lnTo>
                  <a:pt x="5" y="48"/>
                </a:lnTo>
                <a:lnTo>
                  <a:pt x="2" y="43"/>
                </a:lnTo>
                <a:lnTo>
                  <a:pt x="0" y="37"/>
                </a:lnTo>
                <a:lnTo>
                  <a:pt x="0" y="31"/>
                </a:lnTo>
                <a:lnTo>
                  <a:pt x="0" y="31"/>
                </a:lnTo>
                <a:lnTo>
                  <a:pt x="0" y="31"/>
                </a:lnTo>
                <a:lnTo>
                  <a:pt x="0" y="25"/>
                </a:lnTo>
                <a:lnTo>
                  <a:pt x="2" y="19"/>
                </a:lnTo>
                <a:lnTo>
                  <a:pt x="5" y="14"/>
                </a:lnTo>
                <a:lnTo>
                  <a:pt x="8" y="10"/>
                </a:lnTo>
                <a:lnTo>
                  <a:pt x="13" y="6"/>
                </a:lnTo>
                <a:lnTo>
                  <a:pt x="18" y="3"/>
                </a:lnTo>
                <a:lnTo>
                  <a:pt x="24" y="2"/>
                </a:lnTo>
                <a:lnTo>
                  <a:pt x="30" y="0"/>
                </a:lnTo>
                <a:lnTo>
                  <a:pt x="239" y="0"/>
                </a:lnTo>
                <a:lnTo>
                  <a:pt x="239" y="0"/>
                </a:lnTo>
                <a:lnTo>
                  <a:pt x="245" y="2"/>
                </a:lnTo>
                <a:lnTo>
                  <a:pt x="250" y="3"/>
                </a:lnTo>
                <a:lnTo>
                  <a:pt x="255" y="6"/>
                </a:lnTo>
                <a:lnTo>
                  <a:pt x="260" y="10"/>
                </a:lnTo>
                <a:lnTo>
                  <a:pt x="263" y="14"/>
                </a:lnTo>
                <a:lnTo>
                  <a:pt x="266" y="19"/>
                </a:lnTo>
                <a:lnTo>
                  <a:pt x="268" y="25"/>
                </a:lnTo>
                <a:lnTo>
                  <a:pt x="268" y="31"/>
                </a:lnTo>
                <a:lnTo>
                  <a:pt x="268" y="31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34" name="Freeform 15"/>
          <p:cNvSpPr/>
          <p:nvPr/>
        </p:nvSpPr>
        <p:spPr bwMode="auto">
          <a:xfrm>
            <a:off x="2795737" y="2079066"/>
            <a:ext cx="385255" cy="43137"/>
          </a:xfrm>
          <a:custGeom>
            <a:avLst/>
            <a:gdLst>
              <a:gd name="T0" fmla="*/ 518 w 518"/>
              <a:gd name="T1" fmla="*/ 31 h 60"/>
              <a:gd name="T2" fmla="*/ 518 w 518"/>
              <a:gd name="T3" fmla="*/ 31 h 60"/>
              <a:gd name="T4" fmla="*/ 517 w 518"/>
              <a:gd name="T5" fmla="*/ 37 h 60"/>
              <a:gd name="T6" fmla="*/ 515 w 518"/>
              <a:gd name="T7" fmla="*/ 42 h 60"/>
              <a:gd name="T8" fmla="*/ 512 w 518"/>
              <a:gd name="T9" fmla="*/ 46 h 60"/>
              <a:gd name="T10" fmla="*/ 508 w 518"/>
              <a:gd name="T11" fmla="*/ 51 h 60"/>
              <a:gd name="T12" fmla="*/ 505 w 518"/>
              <a:gd name="T13" fmla="*/ 55 h 60"/>
              <a:gd name="T14" fmla="*/ 500 w 518"/>
              <a:gd name="T15" fmla="*/ 57 h 60"/>
              <a:gd name="T16" fmla="*/ 494 w 518"/>
              <a:gd name="T17" fmla="*/ 60 h 60"/>
              <a:gd name="T18" fmla="*/ 487 w 518"/>
              <a:gd name="T19" fmla="*/ 60 h 60"/>
              <a:gd name="T20" fmla="*/ 30 w 518"/>
              <a:gd name="T21" fmla="*/ 60 h 60"/>
              <a:gd name="T22" fmla="*/ 30 w 518"/>
              <a:gd name="T23" fmla="*/ 60 h 60"/>
              <a:gd name="T24" fmla="*/ 24 w 518"/>
              <a:gd name="T25" fmla="*/ 60 h 60"/>
              <a:gd name="T26" fmla="*/ 18 w 518"/>
              <a:gd name="T27" fmla="*/ 57 h 60"/>
              <a:gd name="T28" fmla="*/ 13 w 518"/>
              <a:gd name="T29" fmla="*/ 55 h 60"/>
              <a:gd name="T30" fmla="*/ 8 w 518"/>
              <a:gd name="T31" fmla="*/ 51 h 60"/>
              <a:gd name="T32" fmla="*/ 5 w 518"/>
              <a:gd name="T33" fmla="*/ 46 h 60"/>
              <a:gd name="T34" fmla="*/ 2 w 518"/>
              <a:gd name="T35" fmla="*/ 42 h 60"/>
              <a:gd name="T36" fmla="*/ 1 w 518"/>
              <a:gd name="T37" fmla="*/ 37 h 60"/>
              <a:gd name="T38" fmla="*/ 0 w 518"/>
              <a:gd name="T39" fmla="*/ 31 h 60"/>
              <a:gd name="T40" fmla="*/ 0 w 518"/>
              <a:gd name="T41" fmla="*/ 31 h 60"/>
              <a:gd name="T42" fmla="*/ 0 w 518"/>
              <a:gd name="T43" fmla="*/ 31 h 60"/>
              <a:gd name="T44" fmla="*/ 1 w 518"/>
              <a:gd name="T45" fmla="*/ 24 h 60"/>
              <a:gd name="T46" fmla="*/ 2 w 518"/>
              <a:gd name="T47" fmla="*/ 18 h 60"/>
              <a:gd name="T48" fmla="*/ 5 w 518"/>
              <a:gd name="T49" fmla="*/ 13 h 60"/>
              <a:gd name="T50" fmla="*/ 8 w 518"/>
              <a:gd name="T51" fmla="*/ 9 h 60"/>
              <a:gd name="T52" fmla="*/ 13 w 518"/>
              <a:gd name="T53" fmla="*/ 5 h 60"/>
              <a:gd name="T54" fmla="*/ 18 w 518"/>
              <a:gd name="T55" fmla="*/ 2 h 60"/>
              <a:gd name="T56" fmla="*/ 24 w 518"/>
              <a:gd name="T57" fmla="*/ 0 h 60"/>
              <a:gd name="T58" fmla="*/ 30 w 518"/>
              <a:gd name="T59" fmla="*/ 0 h 60"/>
              <a:gd name="T60" fmla="*/ 487 w 518"/>
              <a:gd name="T61" fmla="*/ 0 h 60"/>
              <a:gd name="T62" fmla="*/ 487 w 518"/>
              <a:gd name="T63" fmla="*/ 0 h 60"/>
              <a:gd name="T64" fmla="*/ 494 w 518"/>
              <a:gd name="T65" fmla="*/ 0 h 60"/>
              <a:gd name="T66" fmla="*/ 500 w 518"/>
              <a:gd name="T67" fmla="*/ 2 h 60"/>
              <a:gd name="T68" fmla="*/ 505 w 518"/>
              <a:gd name="T69" fmla="*/ 5 h 60"/>
              <a:gd name="T70" fmla="*/ 508 w 518"/>
              <a:gd name="T71" fmla="*/ 9 h 60"/>
              <a:gd name="T72" fmla="*/ 512 w 518"/>
              <a:gd name="T73" fmla="*/ 13 h 60"/>
              <a:gd name="T74" fmla="*/ 515 w 518"/>
              <a:gd name="T75" fmla="*/ 18 h 60"/>
              <a:gd name="T76" fmla="*/ 517 w 518"/>
              <a:gd name="T77" fmla="*/ 24 h 60"/>
              <a:gd name="T78" fmla="*/ 518 w 518"/>
              <a:gd name="T79" fmla="*/ 31 h 60"/>
              <a:gd name="T80" fmla="*/ 518 w 518"/>
              <a:gd name="T81" fmla="*/ 31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518" h="60">
                <a:moveTo>
                  <a:pt x="518" y="31"/>
                </a:moveTo>
                <a:lnTo>
                  <a:pt x="518" y="31"/>
                </a:lnTo>
                <a:lnTo>
                  <a:pt x="517" y="37"/>
                </a:lnTo>
                <a:lnTo>
                  <a:pt x="515" y="42"/>
                </a:lnTo>
                <a:lnTo>
                  <a:pt x="512" y="46"/>
                </a:lnTo>
                <a:lnTo>
                  <a:pt x="508" y="51"/>
                </a:lnTo>
                <a:lnTo>
                  <a:pt x="505" y="55"/>
                </a:lnTo>
                <a:lnTo>
                  <a:pt x="500" y="57"/>
                </a:lnTo>
                <a:lnTo>
                  <a:pt x="494" y="60"/>
                </a:lnTo>
                <a:lnTo>
                  <a:pt x="487" y="60"/>
                </a:lnTo>
                <a:lnTo>
                  <a:pt x="30" y="60"/>
                </a:lnTo>
                <a:lnTo>
                  <a:pt x="30" y="60"/>
                </a:lnTo>
                <a:lnTo>
                  <a:pt x="24" y="60"/>
                </a:lnTo>
                <a:lnTo>
                  <a:pt x="18" y="57"/>
                </a:lnTo>
                <a:lnTo>
                  <a:pt x="13" y="55"/>
                </a:lnTo>
                <a:lnTo>
                  <a:pt x="8" y="51"/>
                </a:lnTo>
                <a:lnTo>
                  <a:pt x="5" y="46"/>
                </a:lnTo>
                <a:lnTo>
                  <a:pt x="2" y="42"/>
                </a:lnTo>
                <a:lnTo>
                  <a:pt x="1" y="37"/>
                </a:lnTo>
                <a:lnTo>
                  <a:pt x="0" y="31"/>
                </a:lnTo>
                <a:lnTo>
                  <a:pt x="0" y="31"/>
                </a:lnTo>
                <a:lnTo>
                  <a:pt x="0" y="31"/>
                </a:lnTo>
                <a:lnTo>
                  <a:pt x="1" y="24"/>
                </a:lnTo>
                <a:lnTo>
                  <a:pt x="2" y="18"/>
                </a:lnTo>
                <a:lnTo>
                  <a:pt x="5" y="13"/>
                </a:lnTo>
                <a:lnTo>
                  <a:pt x="8" y="9"/>
                </a:lnTo>
                <a:lnTo>
                  <a:pt x="13" y="5"/>
                </a:lnTo>
                <a:lnTo>
                  <a:pt x="18" y="2"/>
                </a:lnTo>
                <a:lnTo>
                  <a:pt x="24" y="0"/>
                </a:lnTo>
                <a:lnTo>
                  <a:pt x="30" y="0"/>
                </a:lnTo>
                <a:lnTo>
                  <a:pt x="487" y="0"/>
                </a:lnTo>
                <a:lnTo>
                  <a:pt x="487" y="0"/>
                </a:lnTo>
                <a:lnTo>
                  <a:pt x="494" y="0"/>
                </a:lnTo>
                <a:lnTo>
                  <a:pt x="500" y="2"/>
                </a:lnTo>
                <a:lnTo>
                  <a:pt x="505" y="5"/>
                </a:lnTo>
                <a:lnTo>
                  <a:pt x="508" y="9"/>
                </a:lnTo>
                <a:lnTo>
                  <a:pt x="512" y="13"/>
                </a:lnTo>
                <a:lnTo>
                  <a:pt x="515" y="18"/>
                </a:lnTo>
                <a:lnTo>
                  <a:pt x="517" y="24"/>
                </a:lnTo>
                <a:lnTo>
                  <a:pt x="518" y="31"/>
                </a:lnTo>
                <a:lnTo>
                  <a:pt x="518" y="31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35" name="Freeform 16"/>
          <p:cNvSpPr/>
          <p:nvPr/>
        </p:nvSpPr>
        <p:spPr bwMode="auto">
          <a:xfrm>
            <a:off x="1332062" y="2381024"/>
            <a:ext cx="117510" cy="44624"/>
          </a:xfrm>
          <a:custGeom>
            <a:avLst/>
            <a:gdLst>
              <a:gd name="T0" fmla="*/ 157 w 157"/>
              <a:gd name="T1" fmla="*/ 30 h 60"/>
              <a:gd name="T2" fmla="*/ 157 w 157"/>
              <a:gd name="T3" fmla="*/ 30 h 60"/>
              <a:gd name="T4" fmla="*/ 156 w 157"/>
              <a:gd name="T5" fmla="*/ 36 h 60"/>
              <a:gd name="T6" fmla="*/ 154 w 157"/>
              <a:gd name="T7" fmla="*/ 42 h 60"/>
              <a:gd name="T8" fmla="*/ 152 w 157"/>
              <a:gd name="T9" fmla="*/ 47 h 60"/>
              <a:gd name="T10" fmla="*/ 148 w 157"/>
              <a:gd name="T11" fmla="*/ 51 h 60"/>
              <a:gd name="T12" fmla="*/ 143 w 157"/>
              <a:gd name="T13" fmla="*/ 55 h 60"/>
              <a:gd name="T14" fmla="*/ 138 w 157"/>
              <a:gd name="T15" fmla="*/ 58 h 60"/>
              <a:gd name="T16" fmla="*/ 132 w 157"/>
              <a:gd name="T17" fmla="*/ 60 h 60"/>
              <a:gd name="T18" fmla="*/ 126 w 157"/>
              <a:gd name="T19" fmla="*/ 60 h 60"/>
              <a:gd name="T20" fmla="*/ 29 w 157"/>
              <a:gd name="T21" fmla="*/ 60 h 60"/>
              <a:gd name="T22" fmla="*/ 29 w 157"/>
              <a:gd name="T23" fmla="*/ 60 h 60"/>
              <a:gd name="T24" fmla="*/ 23 w 157"/>
              <a:gd name="T25" fmla="*/ 60 h 60"/>
              <a:gd name="T26" fmla="*/ 18 w 157"/>
              <a:gd name="T27" fmla="*/ 58 h 60"/>
              <a:gd name="T28" fmla="*/ 12 w 157"/>
              <a:gd name="T29" fmla="*/ 55 h 60"/>
              <a:gd name="T30" fmla="*/ 8 w 157"/>
              <a:gd name="T31" fmla="*/ 51 h 60"/>
              <a:gd name="T32" fmla="*/ 4 w 157"/>
              <a:gd name="T33" fmla="*/ 47 h 60"/>
              <a:gd name="T34" fmla="*/ 2 w 157"/>
              <a:gd name="T35" fmla="*/ 42 h 60"/>
              <a:gd name="T36" fmla="*/ 0 w 157"/>
              <a:gd name="T37" fmla="*/ 36 h 60"/>
              <a:gd name="T38" fmla="*/ 0 w 157"/>
              <a:gd name="T39" fmla="*/ 30 h 60"/>
              <a:gd name="T40" fmla="*/ 0 w 157"/>
              <a:gd name="T41" fmla="*/ 30 h 60"/>
              <a:gd name="T42" fmla="*/ 0 w 157"/>
              <a:gd name="T43" fmla="*/ 30 h 60"/>
              <a:gd name="T44" fmla="*/ 0 w 157"/>
              <a:gd name="T45" fmla="*/ 23 h 60"/>
              <a:gd name="T46" fmla="*/ 2 w 157"/>
              <a:gd name="T47" fmla="*/ 19 h 60"/>
              <a:gd name="T48" fmla="*/ 4 w 157"/>
              <a:gd name="T49" fmla="*/ 14 h 60"/>
              <a:gd name="T50" fmla="*/ 8 w 157"/>
              <a:gd name="T51" fmla="*/ 9 h 60"/>
              <a:gd name="T52" fmla="*/ 12 w 157"/>
              <a:gd name="T53" fmla="*/ 5 h 60"/>
              <a:gd name="T54" fmla="*/ 18 w 157"/>
              <a:gd name="T55" fmla="*/ 3 h 60"/>
              <a:gd name="T56" fmla="*/ 23 w 157"/>
              <a:gd name="T57" fmla="*/ 0 h 60"/>
              <a:gd name="T58" fmla="*/ 29 w 157"/>
              <a:gd name="T59" fmla="*/ 0 h 60"/>
              <a:gd name="T60" fmla="*/ 126 w 157"/>
              <a:gd name="T61" fmla="*/ 0 h 60"/>
              <a:gd name="T62" fmla="*/ 126 w 157"/>
              <a:gd name="T63" fmla="*/ 0 h 60"/>
              <a:gd name="T64" fmla="*/ 132 w 157"/>
              <a:gd name="T65" fmla="*/ 0 h 60"/>
              <a:gd name="T66" fmla="*/ 138 w 157"/>
              <a:gd name="T67" fmla="*/ 3 h 60"/>
              <a:gd name="T68" fmla="*/ 143 w 157"/>
              <a:gd name="T69" fmla="*/ 5 h 60"/>
              <a:gd name="T70" fmla="*/ 148 w 157"/>
              <a:gd name="T71" fmla="*/ 9 h 60"/>
              <a:gd name="T72" fmla="*/ 152 w 157"/>
              <a:gd name="T73" fmla="*/ 14 h 60"/>
              <a:gd name="T74" fmla="*/ 154 w 157"/>
              <a:gd name="T75" fmla="*/ 19 h 60"/>
              <a:gd name="T76" fmla="*/ 156 w 157"/>
              <a:gd name="T77" fmla="*/ 23 h 60"/>
              <a:gd name="T78" fmla="*/ 157 w 157"/>
              <a:gd name="T79" fmla="*/ 30 h 60"/>
              <a:gd name="T80" fmla="*/ 157 w 157"/>
              <a:gd name="T81" fmla="*/ 3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57" h="60">
                <a:moveTo>
                  <a:pt x="157" y="30"/>
                </a:moveTo>
                <a:lnTo>
                  <a:pt x="157" y="30"/>
                </a:lnTo>
                <a:lnTo>
                  <a:pt x="156" y="36"/>
                </a:lnTo>
                <a:lnTo>
                  <a:pt x="154" y="42"/>
                </a:lnTo>
                <a:lnTo>
                  <a:pt x="152" y="47"/>
                </a:lnTo>
                <a:lnTo>
                  <a:pt x="148" y="51"/>
                </a:lnTo>
                <a:lnTo>
                  <a:pt x="143" y="55"/>
                </a:lnTo>
                <a:lnTo>
                  <a:pt x="138" y="58"/>
                </a:lnTo>
                <a:lnTo>
                  <a:pt x="132" y="60"/>
                </a:lnTo>
                <a:lnTo>
                  <a:pt x="126" y="60"/>
                </a:lnTo>
                <a:lnTo>
                  <a:pt x="29" y="60"/>
                </a:lnTo>
                <a:lnTo>
                  <a:pt x="29" y="60"/>
                </a:lnTo>
                <a:lnTo>
                  <a:pt x="23" y="60"/>
                </a:lnTo>
                <a:lnTo>
                  <a:pt x="18" y="58"/>
                </a:lnTo>
                <a:lnTo>
                  <a:pt x="12" y="55"/>
                </a:lnTo>
                <a:lnTo>
                  <a:pt x="8" y="51"/>
                </a:lnTo>
                <a:lnTo>
                  <a:pt x="4" y="47"/>
                </a:lnTo>
                <a:lnTo>
                  <a:pt x="2" y="42"/>
                </a:lnTo>
                <a:lnTo>
                  <a:pt x="0" y="36"/>
                </a:lnTo>
                <a:lnTo>
                  <a:pt x="0" y="30"/>
                </a:lnTo>
                <a:lnTo>
                  <a:pt x="0" y="30"/>
                </a:lnTo>
                <a:lnTo>
                  <a:pt x="0" y="30"/>
                </a:lnTo>
                <a:lnTo>
                  <a:pt x="0" y="23"/>
                </a:lnTo>
                <a:lnTo>
                  <a:pt x="2" y="19"/>
                </a:lnTo>
                <a:lnTo>
                  <a:pt x="4" y="14"/>
                </a:lnTo>
                <a:lnTo>
                  <a:pt x="8" y="9"/>
                </a:lnTo>
                <a:lnTo>
                  <a:pt x="12" y="5"/>
                </a:lnTo>
                <a:lnTo>
                  <a:pt x="18" y="3"/>
                </a:lnTo>
                <a:lnTo>
                  <a:pt x="23" y="0"/>
                </a:lnTo>
                <a:lnTo>
                  <a:pt x="29" y="0"/>
                </a:lnTo>
                <a:lnTo>
                  <a:pt x="126" y="0"/>
                </a:lnTo>
                <a:lnTo>
                  <a:pt x="126" y="0"/>
                </a:lnTo>
                <a:lnTo>
                  <a:pt x="132" y="0"/>
                </a:lnTo>
                <a:lnTo>
                  <a:pt x="138" y="3"/>
                </a:lnTo>
                <a:lnTo>
                  <a:pt x="143" y="5"/>
                </a:lnTo>
                <a:lnTo>
                  <a:pt x="148" y="9"/>
                </a:lnTo>
                <a:lnTo>
                  <a:pt x="152" y="14"/>
                </a:lnTo>
                <a:lnTo>
                  <a:pt x="154" y="19"/>
                </a:lnTo>
                <a:lnTo>
                  <a:pt x="156" y="23"/>
                </a:lnTo>
                <a:lnTo>
                  <a:pt x="157" y="30"/>
                </a:lnTo>
                <a:lnTo>
                  <a:pt x="157" y="30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36" name="Freeform 17"/>
          <p:cNvSpPr/>
          <p:nvPr/>
        </p:nvSpPr>
        <p:spPr bwMode="auto">
          <a:xfrm>
            <a:off x="756410" y="2391436"/>
            <a:ext cx="324270" cy="44624"/>
          </a:xfrm>
          <a:custGeom>
            <a:avLst/>
            <a:gdLst>
              <a:gd name="T0" fmla="*/ 436 w 436"/>
              <a:gd name="T1" fmla="*/ 29 h 60"/>
              <a:gd name="T2" fmla="*/ 436 w 436"/>
              <a:gd name="T3" fmla="*/ 29 h 60"/>
              <a:gd name="T4" fmla="*/ 436 w 436"/>
              <a:gd name="T5" fmla="*/ 35 h 60"/>
              <a:gd name="T6" fmla="*/ 433 w 436"/>
              <a:gd name="T7" fmla="*/ 41 h 60"/>
              <a:gd name="T8" fmla="*/ 431 w 436"/>
              <a:gd name="T9" fmla="*/ 46 h 60"/>
              <a:gd name="T10" fmla="*/ 427 w 436"/>
              <a:gd name="T11" fmla="*/ 51 h 60"/>
              <a:gd name="T12" fmla="*/ 422 w 436"/>
              <a:gd name="T13" fmla="*/ 55 h 60"/>
              <a:gd name="T14" fmla="*/ 417 w 436"/>
              <a:gd name="T15" fmla="*/ 57 h 60"/>
              <a:gd name="T16" fmla="*/ 412 w 436"/>
              <a:gd name="T17" fmla="*/ 60 h 60"/>
              <a:gd name="T18" fmla="*/ 406 w 436"/>
              <a:gd name="T19" fmla="*/ 60 h 60"/>
              <a:gd name="T20" fmla="*/ 31 w 436"/>
              <a:gd name="T21" fmla="*/ 60 h 60"/>
              <a:gd name="T22" fmla="*/ 31 w 436"/>
              <a:gd name="T23" fmla="*/ 60 h 60"/>
              <a:gd name="T24" fmla="*/ 25 w 436"/>
              <a:gd name="T25" fmla="*/ 60 h 60"/>
              <a:gd name="T26" fmla="*/ 20 w 436"/>
              <a:gd name="T27" fmla="*/ 57 h 60"/>
              <a:gd name="T28" fmla="*/ 14 w 436"/>
              <a:gd name="T29" fmla="*/ 55 h 60"/>
              <a:gd name="T30" fmla="*/ 10 w 436"/>
              <a:gd name="T31" fmla="*/ 51 h 60"/>
              <a:gd name="T32" fmla="*/ 7 w 436"/>
              <a:gd name="T33" fmla="*/ 46 h 60"/>
              <a:gd name="T34" fmla="*/ 3 w 436"/>
              <a:gd name="T35" fmla="*/ 41 h 60"/>
              <a:gd name="T36" fmla="*/ 2 w 436"/>
              <a:gd name="T37" fmla="*/ 35 h 60"/>
              <a:gd name="T38" fmla="*/ 0 w 436"/>
              <a:gd name="T39" fmla="*/ 29 h 60"/>
              <a:gd name="T40" fmla="*/ 0 w 436"/>
              <a:gd name="T41" fmla="*/ 29 h 60"/>
              <a:gd name="T42" fmla="*/ 0 w 436"/>
              <a:gd name="T43" fmla="*/ 29 h 60"/>
              <a:gd name="T44" fmla="*/ 2 w 436"/>
              <a:gd name="T45" fmla="*/ 23 h 60"/>
              <a:gd name="T46" fmla="*/ 3 w 436"/>
              <a:gd name="T47" fmla="*/ 18 h 60"/>
              <a:gd name="T48" fmla="*/ 7 w 436"/>
              <a:gd name="T49" fmla="*/ 13 h 60"/>
              <a:gd name="T50" fmla="*/ 10 w 436"/>
              <a:gd name="T51" fmla="*/ 8 h 60"/>
              <a:gd name="T52" fmla="*/ 14 w 436"/>
              <a:gd name="T53" fmla="*/ 5 h 60"/>
              <a:gd name="T54" fmla="*/ 20 w 436"/>
              <a:gd name="T55" fmla="*/ 2 h 60"/>
              <a:gd name="T56" fmla="*/ 25 w 436"/>
              <a:gd name="T57" fmla="*/ 0 h 60"/>
              <a:gd name="T58" fmla="*/ 31 w 436"/>
              <a:gd name="T59" fmla="*/ 0 h 60"/>
              <a:gd name="T60" fmla="*/ 406 w 436"/>
              <a:gd name="T61" fmla="*/ 0 h 60"/>
              <a:gd name="T62" fmla="*/ 406 w 436"/>
              <a:gd name="T63" fmla="*/ 0 h 60"/>
              <a:gd name="T64" fmla="*/ 412 w 436"/>
              <a:gd name="T65" fmla="*/ 0 h 60"/>
              <a:gd name="T66" fmla="*/ 417 w 436"/>
              <a:gd name="T67" fmla="*/ 2 h 60"/>
              <a:gd name="T68" fmla="*/ 422 w 436"/>
              <a:gd name="T69" fmla="*/ 5 h 60"/>
              <a:gd name="T70" fmla="*/ 427 w 436"/>
              <a:gd name="T71" fmla="*/ 8 h 60"/>
              <a:gd name="T72" fmla="*/ 431 w 436"/>
              <a:gd name="T73" fmla="*/ 13 h 60"/>
              <a:gd name="T74" fmla="*/ 433 w 436"/>
              <a:gd name="T75" fmla="*/ 18 h 60"/>
              <a:gd name="T76" fmla="*/ 436 w 436"/>
              <a:gd name="T77" fmla="*/ 23 h 60"/>
              <a:gd name="T78" fmla="*/ 436 w 436"/>
              <a:gd name="T79" fmla="*/ 29 h 60"/>
              <a:gd name="T80" fmla="*/ 436 w 436"/>
              <a:gd name="T81" fmla="*/ 29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436" h="60">
                <a:moveTo>
                  <a:pt x="436" y="29"/>
                </a:moveTo>
                <a:lnTo>
                  <a:pt x="436" y="29"/>
                </a:lnTo>
                <a:lnTo>
                  <a:pt x="436" y="35"/>
                </a:lnTo>
                <a:lnTo>
                  <a:pt x="433" y="41"/>
                </a:lnTo>
                <a:lnTo>
                  <a:pt x="431" y="46"/>
                </a:lnTo>
                <a:lnTo>
                  <a:pt x="427" y="51"/>
                </a:lnTo>
                <a:lnTo>
                  <a:pt x="422" y="55"/>
                </a:lnTo>
                <a:lnTo>
                  <a:pt x="417" y="57"/>
                </a:lnTo>
                <a:lnTo>
                  <a:pt x="412" y="60"/>
                </a:lnTo>
                <a:lnTo>
                  <a:pt x="406" y="60"/>
                </a:lnTo>
                <a:lnTo>
                  <a:pt x="31" y="60"/>
                </a:lnTo>
                <a:lnTo>
                  <a:pt x="31" y="60"/>
                </a:lnTo>
                <a:lnTo>
                  <a:pt x="25" y="60"/>
                </a:lnTo>
                <a:lnTo>
                  <a:pt x="20" y="57"/>
                </a:lnTo>
                <a:lnTo>
                  <a:pt x="14" y="55"/>
                </a:lnTo>
                <a:lnTo>
                  <a:pt x="10" y="51"/>
                </a:lnTo>
                <a:lnTo>
                  <a:pt x="7" y="46"/>
                </a:lnTo>
                <a:lnTo>
                  <a:pt x="3" y="41"/>
                </a:lnTo>
                <a:lnTo>
                  <a:pt x="2" y="35"/>
                </a:lnTo>
                <a:lnTo>
                  <a:pt x="0" y="29"/>
                </a:lnTo>
                <a:lnTo>
                  <a:pt x="0" y="29"/>
                </a:lnTo>
                <a:lnTo>
                  <a:pt x="0" y="29"/>
                </a:lnTo>
                <a:lnTo>
                  <a:pt x="2" y="23"/>
                </a:lnTo>
                <a:lnTo>
                  <a:pt x="3" y="18"/>
                </a:lnTo>
                <a:lnTo>
                  <a:pt x="7" y="13"/>
                </a:lnTo>
                <a:lnTo>
                  <a:pt x="10" y="8"/>
                </a:lnTo>
                <a:lnTo>
                  <a:pt x="14" y="5"/>
                </a:lnTo>
                <a:lnTo>
                  <a:pt x="20" y="2"/>
                </a:lnTo>
                <a:lnTo>
                  <a:pt x="25" y="0"/>
                </a:lnTo>
                <a:lnTo>
                  <a:pt x="31" y="0"/>
                </a:lnTo>
                <a:lnTo>
                  <a:pt x="406" y="0"/>
                </a:lnTo>
                <a:lnTo>
                  <a:pt x="406" y="0"/>
                </a:lnTo>
                <a:lnTo>
                  <a:pt x="412" y="0"/>
                </a:lnTo>
                <a:lnTo>
                  <a:pt x="417" y="2"/>
                </a:lnTo>
                <a:lnTo>
                  <a:pt x="422" y="5"/>
                </a:lnTo>
                <a:lnTo>
                  <a:pt x="427" y="8"/>
                </a:lnTo>
                <a:lnTo>
                  <a:pt x="431" y="13"/>
                </a:lnTo>
                <a:lnTo>
                  <a:pt x="433" y="18"/>
                </a:lnTo>
                <a:lnTo>
                  <a:pt x="436" y="23"/>
                </a:lnTo>
                <a:lnTo>
                  <a:pt x="436" y="29"/>
                </a:lnTo>
                <a:lnTo>
                  <a:pt x="436" y="29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37" name="Freeform 18"/>
          <p:cNvSpPr/>
          <p:nvPr/>
        </p:nvSpPr>
        <p:spPr bwMode="auto">
          <a:xfrm>
            <a:off x="909619" y="2992375"/>
            <a:ext cx="324270" cy="44624"/>
          </a:xfrm>
          <a:custGeom>
            <a:avLst/>
            <a:gdLst>
              <a:gd name="T0" fmla="*/ 436 w 436"/>
              <a:gd name="T1" fmla="*/ 30 h 60"/>
              <a:gd name="T2" fmla="*/ 436 w 436"/>
              <a:gd name="T3" fmla="*/ 30 h 60"/>
              <a:gd name="T4" fmla="*/ 434 w 436"/>
              <a:gd name="T5" fmla="*/ 36 h 60"/>
              <a:gd name="T6" fmla="*/ 433 w 436"/>
              <a:gd name="T7" fmla="*/ 42 h 60"/>
              <a:gd name="T8" fmla="*/ 430 w 436"/>
              <a:gd name="T9" fmla="*/ 47 h 60"/>
              <a:gd name="T10" fmla="*/ 426 w 436"/>
              <a:gd name="T11" fmla="*/ 52 h 60"/>
              <a:gd name="T12" fmla="*/ 422 w 436"/>
              <a:gd name="T13" fmla="*/ 55 h 60"/>
              <a:gd name="T14" fmla="*/ 417 w 436"/>
              <a:gd name="T15" fmla="*/ 58 h 60"/>
              <a:gd name="T16" fmla="*/ 411 w 436"/>
              <a:gd name="T17" fmla="*/ 60 h 60"/>
              <a:gd name="T18" fmla="*/ 405 w 436"/>
              <a:gd name="T19" fmla="*/ 60 h 60"/>
              <a:gd name="T20" fmla="*/ 31 w 436"/>
              <a:gd name="T21" fmla="*/ 60 h 60"/>
              <a:gd name="T22" fmla="*/ 31 w 436"/>
              <a:gd name="T23" fmla="*/ 60 h 60"/>
              <a:gd name="T24" fmla="*/ 25 w 436"/>
              <a:gd name="T25" fmla="*/ 60 h 60"/>
              <a:gd name="T26" fmla="*/ 19 w 436"/>
              <a:gd name="T27" fmla="*/ 58 h 60"/>
              <a:gd name="T28" fmla="*/ 14 w 436"/>
              <a:gd name="T29" fmla="*/ 55 h 60"/>
              <a:gd name="T30" fmla="*/ 9 w 436"/>
              <a:gd name="T31" fmla="*/ 52 h 60"/>
              <a:gd name="T32" fmla="*/ 5 w 436"/>
              <a:gd name="T33" fmla="*/ 47 h 60"/>
              <a:gd name="T34" fmla="*/ 3 w 436"/>
              <a:gd name="T35" fmla="*/ 42 h 60"/>
              <a:gd name="T36" fmla="*/ 0 w 436"/>
              <a:gd name="T37" fmla="*/ 36 h 60"/>
              <a:gd name="T38" fmla="*/ 0 w 436"/>
              <a:gd name="T39" fmla="*/ 30 h 60"/>
              <a:gd name="T40" fmla="*/ 0 w 436"/>
              <a:gd name="T41" fmla="*/ 30 h 60"/>
              <a:gd name="T42" fmla="*/ 0 w 436"/>
              <a:gd name="T43" fmla="*/ 30 h 60"/>
              <a:gd name="T44" fmla="*/ 0 w 436"/>
              <a:gd name="T45" fmla="*/ 24 h 60"/>
              <a:gd name="T46" fmla="*/ 3 w 436"/>
              <a:gd name="T47" fmla="*/ 19 h 60"/>
              <a:gd name="T48" fmla="*/ 5 w 436"/>
              <a:gd name="T49" fmla="*/ 14 h 60"/>
              <a:gd name="T50" fmla="*/ 9 w 436"/>
              <a:gd name="T51" fmla="*/ 9 h 60"/>
              <a:gd name="T52" fmla="*/ 14 w 436"/>
              <a:gd name="T53" fmla="*/ 5 h 60"/>
              <a:gd name="T54" fmla="*/ 19 w 436"/>
              <a:gd name="T55" fmla="*/ 3 h 60"/>
              <a:gd name="T56" fmla="*/ 25 w 436"/>
              <a:gd name="T57" fmla="*/ 0 h 60"/>
              <a:gd name="T58" fmla="*/ 31 w 436"/>
              <a:gd name="T59" fmla="*/ 0 h 60"/>
              <a:gd name="T60" fmla="*/ 405 w 436"/>
              <a:gd name="T61" fmla="*/ 0 h 60"/>
              <a:gd name="T62" fmla="*/ 405 w 436"/>
              <a:gd name="T63" fmla="*/ 0 h 60"/>
              <a:gd name="T64" fmla="*/ 411 w 436"/>
              <a:gd name="T65" fmla="*/ 0 h 60"/>
              <a:gd name="T66" fmla="*/ 417 w 436"/>
              <a:gd name="T67" fmla="*/ 3 h 60"/>
              <a:gd name="T68" fmla="*/ 422 w 436"/>
              <a:gd name="T69" fmla="*/ 5 h 60"/>
              <a:gd name="T70" fmla="*/ 426 w 436"/>
              <a:gd name="T71" fmla="*/ 9 h 60"/>
              <a:gd name="T72" fmla="*/ 430 w 436"/>
              <a:gd name="T73" fmla="*/ 14 h 60"/>
              <a:gd name="T74" fmla="*/ 433 w 436"/>
              <a:gd name="T75" fmla="*/ 19 h 60"/>
              <a:gd name="T76" fmla="*/ 434 w 436"/>
              <a:gd name="T77" fmla="*/ 24 h 60"/>
              <a:gd name="T78" fmla="*/ 436 w 436"/>
              <a:gd name="T79" fmla="*/ 30 h 60"/>
              <a:gd name="T80" fmla="*/ 436 w 436"/>
              <a:gd name="T81" fmla="*/ 3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436" h="60">
                <a:moveTo>
                  <a:pt x="436" y="30"/>
                </a:moveTo>
                <a:lnTo>
                  <a:pt x="436" y="30"/>
                </a:lnTo>
                <a:lnTo>
                  <a:pt x="434" y="36"/>
                </a:lnTo>
                <a:lnTo>
                  <a:pt x="433" y="42"/>
                </a:lnTo>
                <a:lnTo>
                  <a:pt x="430" y="47"/>
                </a:lnTo>
                <a:lnTo>
                  <a:pt x="426" y="52"/>
                </a:lnTo>
                <a:lnTo>
                  <a:pt x="422" y="55"/>
                </a:lnTo>
                <a:lnTo>
                  <a:pt x="417" y="58"/>
                </a:lnTo>
                <a:lnTo>
                  <a:pt x="411" y="60"/>
                </a:lnTo>
                <a:lnTo>
                  <a:pt x="405" y="60"/>
                </a:lnTo>
                <a:lnTo>
                  <a:pt x="31" y="60"/>
                </a:lnTo>
                <a:lnTo>
                  <a:pt x="31" y="60"/>
                </a:lnTo>
                <a:lnTo>
                  <a:pt x="25" y="60"/>
                </a:lnTo>
                <a:lnTo>
                  <a:pt x="19" y="58"/>
                </a:lnTo>
                <a:lnTo>
                  <a:pt x="14" y="55"/>
                </a:lnTo>
                <a:lnTo>
                  <a:pt x="9" y="52"/>
                </a:lnTo>
                <a:lnTo>
                  <a:pt x="5" y="47"/>
                </a:lnTo>
                <a:lnTo>
                  <a:pt x="3" y="42"/>
                </a:lnTo>
                <a:lnTo>
                  <a:pt x="0" y="36"/>
                </a:lnTo>
                <a:lnTo>
                  <a:pt x="0" y="30"/>
                </a:lnTo>
                <a:lnTo>
                  <a:pt x="0" y="30"/>
                </a:lnTo>
                <a:lnTo>
                  <a:pt x="0" y="30"/>
                </a:lnTo>
                <a:lnTo>
                  <a:pt x="0" y="24"/>
                </a:lnTo>
                <a:lnTo>
                  <a:pt x="3" y="19"/>
                </a:lnTo>
                <a:lnTo>
                  <a:pt x="5" y="14"/>
                </a:lnTo>
                <a:lnTo>
                  <a:pt x="9" y="9"/>
                </a:lnTo>
                <a:lnTo>
                  <a:pt x="14" y="5"/>
                </a:lnTo>
                <a:lnTo>
                  <a:pt x="19" y="3"/>
                </a:lnTo>
                <a:lnTo>
                  <a:pt x="25" y="0"/>
                </a:lnTo>
                <a:lnTo>
                  <a:pt x="31" y="0"/>
                </a:lnTo>
                <a:lnTo>
                  <a:pt x="405" y="0"/>
                </a:lnTo>
                <a:lnTo>
                  <a:pt x="405" y="0"/>
                </a:lnTo>
                <a:lnTo>
                  <a:pt x="411" y="0"/>
                </a:lnTo>
                <a:lnTo>
                  <a:pt x="417" y="3"/>
                </a:lnTo>
                <a:lnTo>
                  <a:pt x="422" y="5"/>
                </a:lnTo>
                <a:lnTo>
                  <a:pt x="426" y="9"/>
                </a:lnTo>
                <a:lnTo>
                  <a:pt x="430" y="14"/>
                </a:lnTo>
                <a:lnTo>
                  <a:pt x="433" y="19"/>
                </a:lnTo>
                <a:lnTo>
                  <a:pt x="434" y="24"/>
                </a:lnTo>
                <a:lnTo>
                  <a:pt x="436" y="30"/>
                </a:lnTo>
                <a:lnTo>
                  <a:pt x="436" y="30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38" name="Freeform 19"/>
          <p:cNvSpPr/>
          <p:nvPr/>
        </p:nvSpPr>
        <p:spPr bwMode="auto">
          <a:xfrm>
            <a:off x="857559" y="2563983"/>
            <a:ext cx="553340" cy="44624"/>
          </a:xfrm>
          <a:custGeom>
            <a:avLst/>
            <a:gdLst>
              <a:gd name="T0" fmla="*/ 742 w 742"/>
              <a:gd name="T1" fmla="*/ 30 h 59"/>
              <a:gd name="T2" fmla="*/ 742 w 742"/>
              <a:gd name="T3" fmla="*/ 30 h 59"/>
              <a:gd name="T4" fmla="*/ 741 w 742"/>
              <a:gd name="T5" fmla="*/ 35 h 59"/>
              <a:gd name="T6" fmla="*/ 740 w 742"/>
              <a:gd name="T7" fmla="*/ 41 h 59"/>
              <a:gd name="T8" fmla="*/ 737 w 742"/>
              <a:gd name="T9" fmla="*/ 46 h 59"/>
              <a:gd name="T10" fmla="*/ 734 w 742"/>
              <a:gd name="T11" fmla="*/ 51 h 59"/>
              <a:gd name="T12" fmla="*/ 729 w 742"/>
              <a:gd name="T13" fmla="*/ 55 h 59"/>
              <a:gd name="T14" fmla="*/ 724 w 742"/>
              <a:gd name="T15" fmla="*/ 57 h 59"/>
              <a:gd name="T16" fmla="*/ 718 w 742"/>
              <a:gd name="T17" fmla="*/ 59 h 59"/>
              <a:gd name="T18" fmla="*/ 712 w 742"/>
              <a:gd name="T19" fmla="*/ 59 h 59"/>
              <a:gd name="T20" fmla="*/ 30 w 742"/>
              <a:gd name="T21" fmla="*/ 59 h 59"/>
              <a:gd name="T22" fmla="*/ 30 w 742"/>
              <a:gd name="T23" fmla="*/ 59 h 59"/>
              <a:gd name="T24" fmla="*/ 24 w 742"/>
              <a:gd name="T25" fmla="*/ 59 h 59"/>
              <a:gd name="T26" fmla="*/ 18 w 742"/>
              <a:gd name="T27" fmla="*/ 57 h 59"/>
              <a:gd name="T28" fmla="*/ 13 w 742"/>
              <a:gd name="T29" fmla="*/ 55 h 59"/>
              <a:gd name="T30" fmla="*/ 9 w 742"/>
              <a:gd name="T31" fmla="*/ 51 h 59"/>
              <a:gd name="T32" fmla="*/ 5 w 742"/>
              <a:gd name="T33" fmla="*/ 46 h 59"/>
              <a:gd name="T34" fmla="*/ 2 w 742"/>
              <a:gd name="T35" fmla="*/ 41 h 59"/>
              <a:gd name="T36" fmla="*/ 0 w 742"/>
              <a:gd name="T37" fmla="*/ 35 h 59"/>
              <a:gd name="T38" fmla="*/ 0 w 742"/>
              <a:gd name="T39" fmla="*/ 30 h 59"/>
              <a:gd name="T40" fmla="*/ 0 w 742"/>
              <a:gd name="T41" fmla="*/ 30 h 59"/>
              <a:gd name="T42" fmla="*/ 0 w 742"/>
              <a:gd name="T43" fmla="*/ 30 h 59"/>
              <a:gd name="T44" fmla="*/ 0 w 742"/>
              <a:gd name="T45" fmla="*/ 24 h 59"/>
              <a:gd name="T46" fmla="*/ 2 w 742"/>
              <a:gd name="T47" fmla="*/ 18 h 59"/>
              <a:gd name="T48" fmla="*/ 5 w 742"/>
              <a:gd name="T49" fmla="*/ 13 h 59"/>
              <a:gd name="T50" fmla="*/ 9 w 742"/>
              <a:gd name="T51" fmla="*/ 8 h 59"/>
              <a:gd name="T52" fmla="*/ 13 w 742"/>
              <a:gd name="T53" fmla="*/ 5 h 59"/>
              <a:gd name="T54" fmla="*/ 18 w 742"/>
              <a:gd name="T55" fmla="*/ 2 h 59"/>
              <a:gd name="T56" fmla="*/ 24 w 742"/>
              <a:gd name="T57" fmla="*/ 0 h 59"/>
              <a:gd name="T58" fmla="*/ 30 w 742"/>
              <a:gd name="T59" fmla="*/ 0 h 59"/>
              <a:gd name="T60" fmla="*/ 712 w 742"/>
              <a:gd name="T61" fmla="*/ 0 h 59"/>
              <a:gd name="T62" fmla="*/ 712 w 742"/>
              <a:gd name="T63" fmla="*/ 0 h 59"/>
              <a:gd name="T64" fmla="*/ 718 w 742"/>
              <a:gd name="T65" fmla="*/ 0 h 59"/>
              <a:gd name="T66" fmla="*/ 724 w 742"/>
              <a:gd name="T67" fmla="*/ 2 h 59"/>
              <a:gd name="T68" fmla="*/ 729 w 742"/>
              <a:gd name="T69" fmla="*/ 5 h 59"/>
              <a:gd name="T70" fmla="*/ 734 w 742"/>
              <a:gd name="T71" fmla="*/ 8 h 59"/>
              <a:gd name="T72" fmla="*/ 737 w 742"/>
              <a:gd name="T73" fmla="*/ 13 h 59"/>
              <a:gd name="T74" fmla="*/ 740 w 742"/>
              <a:gd name="T75" fmla="*/ 18 h 59"/>
              <a:gd name="T76" fmla="*/ 741 w 742"/>
              <a:gd name="T77" fmla="*/ 24 h 59"/>
              <a:gd name="T78" fmla="*/ 742 w 742"/>
              <a:gd name="T79" fmla="*/ 30 h 59"/>
              <a:gd name="T80" fmla="*/ 742 w 742"/>
              <a:gd name="T81" fmla="*/ 3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742" h="59">
                <a:moveTo>
                  <a:pt x="742" y="30"/>
                </a:moveTo>
                <a:lnTo>
                  <a:pt x="742" y="30"/>
                </a:lnTo>
                <a:lnTo>
                  <a:pt x="741" y="35"/>
                </a:lnTo>
                <a:lnTo>
                  <a:pt x="740" y="41"/>
                </a:lnTo>
                <a:lnTo>
                  <a:pt x="737" y="46"/>
                </a:lnTo>
                <a:lnTo>
                  <a:pt x="734" y="51"/>
                </a:lnTo>
                <a:lnTo>
                  <a:pt x="729" y="55"/>
                </a:lnTo>
                <a:lnTo>
                  <a:pt x="724" y="57"/>
                </a:lnTo>
                <a:lnTo>
                  <a:pt x="718" y="59"/>
                </a:lnTo>
                <a:lnTo>
                  <a:pt x="712" y="59"/>
                </a:lnTo>
                <a:lnTo>
                  <a:pt x="30" y="59"/>
                </a:lnTo>
                <a:lnTo>
                  <a:pt x="30" y="59"/>
                </a:lnTo>
                <a:lnTo>
                  <a:pt x="24" y="59"/>
                </a:lnTo>
                <a:lnTo>
                  <a:pt x="18" y="57"/>
                </a:lnTo>
                <a:lnTo>
                  <a:pt x="13" y="55"/>
                </a:lnTo>
                <a:lnTo>
                  <a:pt x="9" y="51"/>
                </a:lnTo>
                <a:lnTo>
                  <a:pt x="5" y="46"/>
                </a:lnTo>
                <a:lnTo>
                  <a:pt x="2" y="41"/>
                </a:lnTo>
                <a:lnTo>
                  <a:pt x="0" y="35"/>
                </a:lnTo>
                <a:lnTo>
                  <a:pt x="0" y="30"/>
                </a:lnTo>
                <a:lnTo>
                  <a:pt x="0" y="30"/>
                </a:lnTo>
                <a:lnTo>
                  <a:pt x="0" y="30"/>
                </a:lnTo>
                <a:lnTo>
                  <a:pt x="0" y="24"/>
                </a:lnTo>
                <a:lnTo>
                  <a:pt x="2" y="18"/>
                </a:lnTo>
                <a:lnTo>
                  <a:pt x="5" y="13"/>
                </a:lnTo>
                <a:lnTo>
                  <a:pt x="9" y="8"/>
                </a:lnTo>
                <a:lnTo>
                  <a:pt x="13" y="5"/>
                </a:lnTo>
                <a:lnTo>
                  <a:pt x="18" y="2"/>
                </a:lnTo>
                <a:lnTo>
                  <a:pt x="24" y="0"/>
                </a:lnTo>
                <a:lnTo>
                  <a:pt x="30" y="0"/>
                </a:lnTo>
                <a:lnTo>
                  <a:pt x="712" y="0"/>
                </a:lnTo>
                <a:lnTo>
                  <a:pt x="712" y="0"/>
                </a:lnTo>
                <a:lnTo>
                  <a:pt x="718" y="0"/>
                </a:lnTo>
                <a:lnTo>
                  <a:pt x="724" y="2"/>
                </a:lnTo>
                <a:lnTo>
                  <a:pt x="729" y="5"/>
                </a:lnTo>
                <a:lnTo>
                  <a:pt x="734" y="8"/>
                </a:lnTo>
                <a:lnTo>
                  <a:pt x="737" y="13"/>
                </a:lnTo>
                <a:lnTo>
                  <a:pt x="740" y="18"/>
                </a:lnTo>
                <a:lnTo>
                  <a:pt x="741" y="24"/>
                </a:lnTo>
                <a:lnTo>
                  <a:pt x="742" y="30"/>
                </a:lnTo>
                <a:lnTo>
                  <a:pt x="742" y="30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39" name="Freeform 20"/>
          <p:cNvSpPr/>
          <p:nvPr/>
        </p:nvSpPr>
        <p:spPr bwMode="auto">
          <a:xfrm>
            <a:off x="994406" y="2699343"/>
            <a:ext cx="151723" cy="44624"/>
          </a:xfrm>
          <a:custGeom>
            <a:avLst/>
            <a:gdLst>
              <a:gd name="T0" fmla="*/ 203 w 203"/>
              <a:gd name="T1" fmla="*/ 31 h 61"/>
              <a:gd name="T2" fmla="*/ 203 w 203"/>
              <a:gd name="T3" fmla="*/ 31 h 61"/>
              <a:gd name="T4" fmla="*/ 202 w 203"/>
              <a:gd name="T5" fmla="*/ 37 h 61"/>
              <a:gd name="T6" fmla="*/ 201 w 203"/>
              <a:gd name="T7" fmla="*/ 43 h 61"/>
              <a:gd name="T8" fmla="*/ 199 w 203"/>
              <a:gd name="T9" fmla="*/ 48 h 61"/>
              <a:gd name="T10" fmla="*/ 195 w 203"/>
              <a:gd name="T11" fmla="*/ 53 h 61"/>
              <a:gd name="T12" fmla="*/ 190 w 203"/>
              <a:gd name="T13" fmla="*/ 57 h 61"/>
              <a:gd name="T14" fmla="*/ 185 w 203"/>
              <a:gd name="T15" fmla="*/ 59 h 61"/>
              <a:gd name="T16" fmla="*/ 179 w 203"/>
              <a:gd name="T17" fmla="*/ 60 h 61"/>
              <a:gd name="T18" fmla="*/ 173 w 203"/>
              <a:gd name="T19" fmla="*/ 61 h 61"/>
              <a:gd name="T20" fmla="*/ 30 w 203"/>
              <a:gd name="T21" fmla="*/ 61 h 61"/>
              <a:gd name="T22" fmla="*/ 30 w 203"/>
              <a:gd name="T23" fmla="*/ 61 h 61"/>
              <a:gd name="T24" fmla="*/ 24 w 203"/>
              <a:gd name="T25" fmla="*/ 60 h 61"/>
              <a:gd name="T26" fmla="*/ 19 w 203"/>
              <a:gd name="T27" fmla="*/ 59 h 61"/>
              <a:gd name="T28" fmla="*/ 13 w 203"/>
              <a:gd name="T29" fmla="*/ 57 h 61"/>
              <a:gd name="T30" fmla="*/ 10 w 203"/>
              <a:gd name="T31" fmla="*/ 53 h 61"/>
              <a:gd name="T32" fmla="*/ 6 w 203"/>
              <a:gd name="T33" fmla="*/ 48 h 61"/>
              <a:gd name="T34" fmla="*/ 2 w 203"/>
              <a:gd name="T35" fmla="*/ 43 h 61"/>
              <a:gd name="T36" fmla="*/ 1 w 203"/>
              <a:gd name="T37" fmla="*/ 37 h 61"/>
              <a:gd name="T38" fmla="*/ 0 w 203"/>
              <a:gd name="T39" fmla="*/ 31 h 61"/>
              <a:gd name="T40" fmla="*/ 0 w 203"/>
              <a:gd name="T41" fmla="*/ 31 h 61"/>
              <a:gd name="T42" fmla="*/ 0 w 203"/>
              <a:gd name="T43" fmla="*/ 31 h 61"/>
              <a:gd name="T44" fmla="*/ 1 w 203"/>
              <a:gd name="T45" fmla="*/ 25 h 61"/>
              <a:gd name="T46" fmla="*/ 2 w 203"/>
              <a:gd name="T47" fmla="*/ 20 h 61"/>
              <a:gd name="T48" fmla="*/ 6 w 203"/>
              <a:gd name="T49" fmla="*/ 14 h 61"/>
              <a:gd name="T50" fmla="*/ 10 w 203"/>
              <a:gd name="T51" fmla="*/ 10 h 61"/>
              <a:gd name="T52" fmla="*/ 13 w 203"/>
              <a:gd name="T53" fmla="*/ 7 h 61"/>
              <a:gd name="T54" fmla="*/ 19 w 203"/>
              <a:gd name="T55" fmla="*/ 3 h 61"/>
              <a:gd name="T56" fmla="*/ 24 w 203"/>
              <a:gd name="T57" fmla="*/ 2 h 61"/>
              <a:gd name="T58" fmla="*/ 30 w 203"/>
              <a:gd name="T59" fmla="*/ 0 h 61"/>
              <a:gd name="T60" fmla="*/ 173 w 203"/>
              <a:gd name="T61" fmla="*/ 0 h 61"/>
              <a:gd name="T62" fmla="*/ 173 w 203"/>
              <a:gd name="T63" fmla="*/ 0 h 61"/>
              <a:gd name="T64" fmla="*/ 179 w 203"/>
              <a:gd name="T65" fmla="*/ 2 h 61"/>
              <a:gd name="T66" fmla="*/ 185 w 203"/>
              <a:gd name="T67" fmla="*/ 3 h 61"/>
              <a:gd name="T68" fmla="*/ 190 w 203"/>
              <a:gd name="T69" fmla="*/ 7 h 61"/>
              <a:gd name="T70" fmla="*/ 195 w 203"/>
              <a:gd name="T71" fmla="*/ 10 h 61"/>
              <a:gd name="T72" fmla="*/ 199 w 203"/>
              <a:gd name="T73" fmla="*/ 14 h 61"/>
              <a:gd name="T74" fmla="*/ 201 w 203"/>
              <a:gd name="T75" fmla="*/ 20 h 61"/>
              <a:gd name="T76" fmla="*/ 202 w 203"/>
              <a:gd name="T77" fmla="*/ 25 h 61"/>
              <a:gd name="T78" fmla="*/ 203 w 203"/>
              <a:gd name="T79" fmla="*/ 31 h 61"/>
              <a:gd name="T80" fmla="*/ 203 w 203"/>
              <a:gd name="T81" fmla="*/ 31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03" h="61">
                <a:moveTo>
                  <a:pt x="203" y="31"/>
                </a:moveTo>
                <a:lnTo>
                  <a:pt x="203" y="31"/>
                </a:lnTo>
                <a:lnTo>
                  <a:pt x="202" y="37"/>
                </a:lnTo>
                <a:lnTo>
                  <a:pt x="201" y="43"/>
                </a:lnTo>
                <a:lnTo>
                  <a:pt x="199" y="48"/>
                </a:lnTo>
                <a:lnTo>
                  <a:pt x="195" y="53"/>
                </a:lnTo>
                <a:lnTo>
                  <a:pt x="190" y="57"/>
                </a:lnTo>
                <a:lnTo>
                  <a:pt x="185" y="59"/>
                </a:lnTo>
                <a:lnTo>
                  <a:pt x="179" y="60"/>
                </a:lnTo>
                <a:lnTo>
                  <a:pt x="173" y="61"/>
                </a:lnTo>
                <a:lnTo>
                  <a:pt x="30" y="61"/>
                </a:lnTo>
                <a:lnTo>
                  <a:pt x="30" y="61"/>
                </a:lnTo>
                <a:lnTo>
                  <a:pt x="24" y="60"/>
                </a:lnTo>
                <a:lnTo>
                  <a:pt x="19" y="59"/>
                </a:lnTo>
                <a:lnTo>
                  <a:pt x="13" y="57"/>
                </a:lnTo>
                <a:lnTo>
                  <a:pt x="10" y="53"/>
                </a:lnTo>
                <a:lnTo>
                  <a:pt x="6" y="48"/>
                </a:lnTo>
                <a:lnTo>
                  <a:pt x="2" y="43"/>
                </a:lnTo>
                <a:lnTo>
                  <a:pt x="1" y="37"/>
                </a:lnTo>
                <a:lnTo>
                  <a:pt x="0" y="31"/>
                </a:lnTo>
                <a:lnTo>
                  <a:pt x="0" y="31"/>
                </a:lnTo>
                <a:lnTo>
                  <a:pt x="0" y="31"/>
                </a:lnTo>
                <a:lnTo>
                  <a:pt x="1" y="25"/>
                </a:lnTo>
                <a:lnTo>
                  <a:pt x="2" y="20"/>
                </a:lnTo>
                <a:lnTo>
                  <a:pt x="6" y="14"/>
                </a:lnTo>
                <a:lnTo>
                  <a:pt x="10" y="10"/>
                </a:lnTo>
                <a:lnTo>
                  <a:pt x="13" y="7"/>
                </a:lnTo>
                <a:lnTo>
                  <a:pt x="19" y="3"/>
                </a:lnTo>
                <a:lnTo>
                  <a:pt x="24" y="2"/>
                </a:lnTo>
                <a:lnTo>
                  <a:pt x="30" y="0"/>
                </a:lnTo>
                <a:lnTo>
                  <a:pt x="173" y="0"/>
                </a:lnTo>
                <a:lnTo>
                  <a:pt x="173" y="0"/>
                </a:lnTo>
                <a:lnTo>
                  <a:pt x="179" y="2"/>
                </a:lnTo>
                <a:lnTo>
                  <a:pt x="185" y="3"/>
                </a:lnTo>
                <a:lnTo>
                  <a:pt x="190" y="7"/>
                </a:lnTo>
                <a:lnTo>
                  <a:pt x="195" y="10"/>
                </a:lnTo>
                <a:lnTo>
                  <a:pt x="199" y="14"/>
                </a:lnTo>
                <a:lnTo>
                  <a:pt x="201" y="20"/>
                </a:lnTo>
                <a:lnTo>
                  <a:pt x="202" y="25"/>
                </a:lnTo>
                <a:lnTo>
                  <a:pt x="203" y="31"/>
                </a:lnTo>
                <a:lnTo>
                  <a:pt x="203" y="31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40" name="Freeform 21"/>
          <p:cNvSpPr/>
          <p:nvPr/>
        </p:nvSpPr>
        <p:spPr bwMode="auto">
          <a:xfrm>
            <a:off x="1274051" y="3260121"/>
            <a:ext cx="150235" cy="44624"/>
          </a:xfrm>
          <a:custGeom>
            <a:avLst/>
            <a:gdLst>
              <a:gd name="T0" fmla="*/ 203 w 203"/>
              <a:gd name="T1" fmla="*/ 31 h 61"/>
              <a:gd name="T2" fmla="*/ 203 w 203"/>
              <a:gd name="T3" fmla="*/ 31 h 61"/>
              <a:gd name="T4" fmla="*/ 203 w 203"/>
              <a:gd name="T5" fmla="*/ 37 h 61"/>
              <a:gd name="T6" fmla="*/ 201 w 203"/>
              <a:gd name="T7" fmla="*/ 43 h 61"/>
              <a:gd name="T8" fmla="*/ 198 w 203"/>
              <a:gd name="T9" fmla="*/ 48 h 61"/>
              <a:gd name="T10" fmla="*/ 194 w 203"/>
              <a:gd name="T11" fmla="*/ 52 h 61"/>
              <a:gd name="T12" fmla="*/ 190 w 203"/>
              <a:gd name="T13" fmla="*/ 55 h 61"/>
              <a:gd name="T14" fmla="*/ 184 w 203"/>
              <a:gd name="T15" fmla="*/ 59 h 61"/>
              <a:gd name="T16" fmla="*/ 179 w 203"/>
              <a:gd name="T17" fmla="*/ 60 h 61"/>
              <a:gd name="T18" fmla="*/ 173 w 203"/>
              <a:gd name="T19" fmla="*/ 61 h 61"/>
              <a:gd name="T20" fmla="*/ 31 w 203"/>
              <a:gd name="T21" fmla="*/ 61 h 61"/>
              <a:gd name="T22" fmla="*/ 31 w 203"/>
              <a:gd name="T23" fmla="*/ 61 h 61"/>
              <a:gd name="T24" fmla="*/ 25 w 203"/>
              <a:gd name="T25" fmla="*/ 60 h 61"/>
              <a:gd name="T26" fmla="*/ 19 w 203"/>
              <a:gd name="T27" fmla="*/ 59 h 61"/>
              <a:gd name="T28" fmla="*/ 14 w 203"/>
              <a:gd name="T29" fmla="*/ 55 h 61"/>
              <a:gd name="T30" fmla="*/ 9 w 203"/>
              <a:gd name="T31" fmla="*/ 52 h 61"/>
              <a:gd name="T32" fmla="*/ 5 w 203"/>
              <a:gd name="T33" fmla="*/ 48 h 61"/>
              <a:gd name="T34" fmla="*/ 3 w 203"/>
              <a:gd name="T35" fmla="*/ 43 h 61"/>
              <a:gd name="T36" fmla="*/ 0 w 203"/>
              <a:gd name="T37" fmla="*/ 37 h 61"/>
              <a:gd name="T38" fmla="*/ 0 w 203"/>
              <a:gd name="T39" fmla="*/ 31 h 61"/>
              <a:gd name="T40" fmla="*/ 0 w 203"/>
              <a:gd name="T41" fmla="*/ 31 h 61"/>
              <a:gd name="T42" fmla="*/ 0 w 203"/>
              <a:gd name="T43" fmla="*/ 31 h 61"/>
              <a:gd name="T44" fmla="*/ 0 w 203"/>
              <a:gd name="T45" fmla="*/ 25 h 61"/>
              <a:gd name="T46" fmla="*/ 3 w 203"/>
              <a:gd name="T47" fmla="*/ 19 h 61"/>
              <a:gd name="T48" fmla="*/ 5 w 203"/>
              <a:gd name="T49" fmla="*/ 14 h 61"/>
              <a:gd name="T50" fmla="*/ 9 w 203"/>
              <a:gd name="T51" fmla="*/ 9 h 61"/>
              <a:gd name="T52" fmla="*/ 14 w 203"/>
              <a:gd name="T53" fmla="*/ 5 h 61"/>
              <a:gd name="T54" fmla="*/ 19 w 203"/>
              <a:gd name="T55" fmla="*/ 3 h 61"/>
              <a:gd name="T56" fmla="*/ 25 w 203"/>
              <a:gd name="T57" fmla="*/ 2 h 61"/>
              <a:gd name="T58" fmla="*/ 31 w 203"/>
              <a:gd name="T59" fmla="*/ 0 h 61"/>
              <a:gd name="T60" fmla="*/ 173 w 203"/>
              <a:gd name="T61" fmla="*/ 0 h 61"/>
              <a:gd name="T62" fmla="*/ 173 w 203"/>
              <a:gd name="T63" fmla="*/ 0 h 61"/>
              <a:gd name="T64" fmla="*/ 179 w 203"/>
              <a:gd name="T65" fmla="*/ 2 h 61"/>
              <a:gd name="T66" fmla="*/ 184 w 203"/>
              <a:gd name="T67" fmla="*/ 3 h 61"/>
              <a:gd name="T68" fmla="*/ 190 w 203"/>
              <a:gd name="T69" fmla="*/ 5 h 61"/>
              <a:gd name="T70" fmla="*/ 194 w 203"/>
              <a:gd name="T71" fmla="*/ 9 h 61"/>
              <a:gd name="T72" fmla="*/ 198 w 203"/>
              <a:gd name="T73" fmla="*/ 14 h 61"/>
              <a:gd name="T74" fmla="*/ 201 w 203"/>
              <a:gd name="T75" fmla="*/ 19 h 61"/>
              <a:gd name="T76" fmla="*/ 203 w 203"/>
              <a:gd name="T77" fmla="*/ 25 h 61"/>
              <a:gd name="T78" fmla="*/ 203 w 203"/>
              <a:gd name="T79" fmla="*/ 31 h 61"/>
              <a:gd name="T80" fmla="*/ 203 w 203"/>
              <a:gd name="T81" fmla="*/ 31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03" h="61">
                <a:moveTo>
                  <a:pt x="203" y="31"/>
                </a:moveTo>
                <a:lnTo>
                  <a:pt x="203" y="31"/>
                </a:lnTo>
                <a:lnTo>
                  <a:pt x="203" y="37"/>
                </a:lnTo>
                <a:lnTo>
                  <a:pt x="201" y="43"/>
                </a:lnTo>
                <a:lnTo>
                  <a:pt x="198" y="48"/>
                </a:lnTo>
                <a:lnTo>
                  <a:pt x="194" y="52"/>
                </a:lnTo>
                <a:lnTo>
                  <a:pt x="190" y="55"/>
                </a:lnTo>
                <a:lnTo>
                  <a:pt x="184" y="59"/>
                </a:lnTo>
                <a:lnTo>
                  <a:pt x="179" y="60"/>
                </a:lnTo>
                <a:lnTo>
                  <a:pt x="173" y="61"/>
                </a:lnTo>
                <a:lnTo>
                  <a:pt x="31" y="61"/>
                </a:lnTo>
                <a:lnTo>
                  <a:pt x="31" y="61"/>
                </a:lnTo>
                <a:lnTo>
                  <a:pt x="25" y="60"/>
                </a:lnTo>
                <a:lnTo>
                  <a:pt x="19" y="59"/>
                </a:lnTo>
                <a:lnTo>
                  <a:pt x="14" y="55"/>
                </a:lnTo>
                <a:lnTo>
                  <a:pt x="9" y="52"/>
                </a:lnTo>
                <a:lnTo>
                  <a:pt x="5" y="48"/>
                </a:lnTo>
                <a:lnTo>
                  <a:pt x="3" y="43"/>
                </a:lnTo>
                <a:lnTo>
                  <a:pt x="0" y="37"/>
                </a:lnTo>
                <a:lnTo>
                  <a:pt x="0" y="31"/>
                </a:lnTo>
                <a:lnTo>
                  <a:pt x="0" y="31"/>
                </a:lnTo>
                <a:lnTo>
                  <a:pt x="0" y="31"/>
                </a:lnTo>
                <a:lnTo>
                  <a:pt x="0" y="25"/>
                </a:lnTo>
                <a:lnTo>
                  <a:pt x="3" y="19"/>
                </a:lnTo>
                <a:lnTo>
                  <a:pt x="5" y="14"/>
                </a:lnTo>
                <a:lnTo>
                  <a:pt x="9" y="9"/>
                </a:lnTo>
                <a:lnTo>
                  <a:pt x="14" y="5"/>
                </a:lnTo>
                <a:lnTo>
                  <a:pt x="19" y="3"/>
                </a:lnTo>
                <a:lnTo>
                  <a:pt x="25" y="2"/>
                </a:lnTo>
                <a:lnTo>
                  <a:pt x="31" y="0"/>
                </a:lnTo>
                <a:lnTo>
                  <a:pt x="173" y="0"/>
                </a:lnTo>
                <a:lnTo>
                  <a:pt x="173" y="0"/>
                </a:lnTo>
                <a:lnTo>
                  <a:pt x="179" y="2"/>
                </a:lnTo>
                <a:lnTo>
                  <a:pt x="184" y="3"/>
                </a:lnTo>
                <a:lnTo>
                  <a:pt x="190" y="5"/>
                </a:lnTo>
                <a:lnTo>
                  <a:pt x="194" y="9"/>
                </a:lnTo>
                <a:lnTo>
                  <a:pt x="198" y="14"/>
                </a:lnTo>
                <a:lnTo>
                  <a:pt x="201" y="19"/>
                </a:lnTo>
                <a:lnTo>
                  <a:pt x="203" y="25"/>
                </a:lnTo>
                <a:lnTo>
                  <a:pt x="203" y="31"/>
                </a:lnTo>
                <a:lnTo>
                  <a:pt x="203" y="31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41" name="Freeform 22"/>
          <p:cNvSpPr/>
          <p:nvPr/>
        </p:nvSpPr>
        <p:spPr bwMode="auto">
          <a:xfrm>
            <a:off x="580888" y="2854040"/>
            <a:ext cx="763074" cy="44624"/>
          </a:xfrm>
          <a:custGeom>
            <a:avLst/>
            <a:gdLst>
              <a:gd name="T0" fmla="*/ 1025 w 1025"/>
              <a:gd name="T1" fmla="*/ 31 h 60"/>
              <a:gd name="T2" fmla="*/ 1025 w 1025"/>
              <a:gd name="T3" fmla="*/ 31 h 60"/>
              <a:gd name="T4" fmla="*/ 1025 w 1025"/>
              <a:gd name="T5" fmla="*/ 37 h 60"/>
              <a:gd name="T6" fmla="*/ 1024 w 1025"/>
              <a:gd name="T7" fmla="*/ 42 h 60"/>
              <a:gd name="T8" fmla="*/ 1020 w 1025"/>
              <a:gd name="T9" fmla="*/ 46 h 60"/>
              <a:gd name="T10" fmla="*/ 1017 w 1025"/>
              <a:gd name="T11" fmla="*/ 51 h 60"/>
              <a:gd name="T12" fmla="*/ 1013 w 1025"/>
              <a:gd name="T13" fmla="*/ 55 h 60"/>
              <a:gd name="T14" fmla="*/ 1007 w 1025"/>
              <a:gd name="T15" fmla="*/ 57 h 60"/>
              <a:gd name="T16" fmla="*/ 1002 w 1025"/>
              <a:gd name="T17" fmla="*/ 60 h 60"/>
              <a:gd name="T18" fmla="*/ 996 w 1025"/>
              <a:gd name="T19" fmla="*/ 60 h 60"/>
              <a:gd name="T20" fmla="*/ 30 w 1025"/>
              <a:gd name="T21" fmla="*/ 60 h 60"/>
              <a:gd name="T22" fmla="*/ 30 w 1025"/>
              <a:gd name="T23" fmla="*/ 60 h 60"/>
              <a:gd name="T24" fmla="*/ 24 w 1025"/>
              <a:gd name="T25" fmla="*/ 60 h 60"/>
              <a:gd name="T26" fmla="*/ 18 w 1025"/>
              <a:gd name="T27" fmla="*/ 57 h 60"/>
              <a:gd name="T28" fmla="*/ 13 w 1025"/>
              <a:gd name="T29" fmla="*/ 55 h 60"/>
              <a:gd name="T30" fmla="*/ 10 w 1025"/>
              <a:gd name="T31" fmla="*/ 51 h 60"/>
              <a:gd name="T32" fmla="*/ 6 w 1025"/>
              <a:gd name="T33" fmla="*/ 46 h 60"/>
              <a:gd name="T34" fmla="*/ 2 w 1025"/>
              <a:gd name="T35" fmla="*/ 42 h 60"/>
              <a:gd name="T36" fmla="*/ 1 w 1025"/>
              <a:gd name="T37" fmla="*/ 37 h 60"/>
              <a:gd name="T38" fmla="*/ 0 w 1025"/>
              <a:gd name="T39" fmla="*/ 31 h 60"/>
              <a:gd name="T40" fmla="*/ 0 w 1025"/>
              <a:gd name="T41" fmla="*/ 31 h 60"/>
              <a:gd name="T42" fmla="*/ 0 w 1025"/>
              <a:gd name="T43" fmla="*/ 31 h 60"/>
              <a:gd name="T44" fmla="*/ 1 w 1025"/>
              <a:gd name="T45" fmla="*/ 24 h 60"/>
              <a:gd name="T46" fmla="*/ 2 w 1025"/>
              <a:gd name="T47" fmla="*/ 18 h 60"/>
              <a:gd name="T48" fmla="*/ 6 w 1025"/>
              <a:gd name="T49" fmla="*/ 13 h 60"/>
              <a:gd name="T50" fmla="*/ 10 w 1025"/>
              <a:gd name="T51" fmla="*/ 9 h 60"/>
              <a:gd name="T52" fmla="*/ 13 w 1025"/>
              <a:gd name="T53" fmla="*/ 5 h 60"/>
              <a:gd name="T54" fmla="*/ 18 w 1025"/>
              <a:gd name="T55" fmla="*/ 2 h 60"/>
              <a:gd name="T56" fmla="*/ 24 w 1025"/>
              <a:gd name="T57" fmla="*/ 0 h 60"/>
              <a:gd name="T58" fmla="*/ 30 w 1025"/>
              <a:gd name="T59" fmla="*/ 0 h 60"/>
              <a:gd name="T60" fmla="*/ 996 w 1025"/>
              <a:gd name="T61" fmla="*/ 0 h 60"/>
              <a:gd name="T62" fmla="*/ 996 w 1025"/>
              <a:gd name="T63" fmla="*/ 0 h 60"/>
              <a:gd name="T64" fmla="*/ 1002 w 1025"/>
              <a:gd name="T65" fmla="*/ 0 h 60"/>
              <a:gd name="T66" fmla="*/ 1007 w 1025"/>
              <a:gd name="T67" fmla="*/ 2 h 60"/>
              <a:gd name="T68" fmla="*/ 1013 w 1025"/>
              <a:gd name="T69" fmla="*/ 5 h 60"/>
              <a:gd name="T70" fmla="*/ 1017 w 1025"/>
              <a:gd name="T71" fmla="*/ 9 h 60"/>
              <a:gd name="T72" fmla="*/ 1020 w 1025"/>
              <a:gd name="T73" fmla="*/ 13 h 60"/>
              <a:gd name="T74" fmla="*/ 1024 w 1025"/>
              <a:gd name="T75" fmla="*/ 18 h 60"/>
              <a:gd name="T76" fmla="*/ 1025 w 1025"/>
              <a:gd name="T77" fmla="*/ 24 h 60"/>
              <a:gd name="T78" fmla="*/ 1025 w 1025"/>
              <a:gd name="T79" fmla="*/ 31 h 60"/>
              <a:gd name="T80" fmla="*/ 1025 w 1025"/>
              <a:gd name="T81" fmla="*/ 31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025" h="60">
                <a:moveTo>
                  <a:pt x="1025" y="31"/>
                </a:moveTo>
                <a:lnTo>
                  <a:pt x="1025" y="31"/>
                </a:lnTo>
                <a:lnTo>
                  <a:pt x="1025" y="37"/>
                </a:lnTo>
                <a:lnTo>
                  <a:pt x="1024" y="42"/>
                </a:lnTo>
                <a:lnTo>
                  <a:pt x="1020" y="46"/>
                </a:lnTo>
                <a:lnTo>
                  <a:pt x="1017" y="51"/>
                </a:lnTo>
                <a:lnTo>
                  <a:pt x="1013" y="55"/>
                </a:lnTo>
                <a:lnTo>
                  <a:pt x="1007" y="57"/>
                </a:lnTo>
                <a:lnTo>
                  <a:pt x="1002" y="60"/>
                </a:lnTo>
                <a:lnTo>
                  <a:pt x="996" y="60"/>
                </a:lnTo>
                <a:lnTo>
                  <a:pt x="30" y="60"/>
                </a:lnTo>
                <a:lnTo>
                  <a:pt x="30" y="60"/>
                </a:lnTo>
                <a:lnTo>
                  <a:pt x="24" y="60"/>
                </a:lnTo>
                <a:lnTo>
                  <a:pt x="18" y="57"/>
                </a:lnTo>
                <a:lnTo>
                  <a:pt x="13" y="55"/>
                </a:lnTo>
                <a:lnTo>
                  <a:pt x="10" y="51"/>
                </a:lnTo>
                <a:lnTo>
                  <a:pt x="6" y="46"/>
                </a:lnTo>
                <a:lnTo>
                  <a:pt x="2" y="42"/>
                </a:lnTo>
                <a:lnTo>
                  <a:pt x="1" y="37"/>
                </a:lnTo>
                <a:lnTo>
                  <a:pt x="0" y="31"/>
                </a:lnTo>
                <a:lnTo>
                  <a:pt x="0" y="31"/>
                </a:lnTo>
                <a:lnTo>
                  <a:pt x="0" y="31"/>
                </a:lnTo>
                <a:lnTo>
                  <a:pt x="1" y="24"/>
                </a:lnTo>
                <a:lnTo>
                  <a:pt x="2" y="18"/>
                </a:lnTo>
                <a:lnTo>
                  <a:pt x="6" y="13"/>
                </a:lnTo>
                <a:lnTo>
                  <a:pt x="10" y="9"/>
                </a:lnTo>
                <a:lnTo>
                  <a:pt x="13" y="5"/>
                </a:lnTo>
                <a:lnTo>
                  <a:pt x="18" y="2"/>
                </a:lnTo>
                <a:lnTo>
                  <a:pt x="24" y="0"/>
                </a:lnTo>
                <a:lnTo>
                  <a:pt x="30" y="0"/>
                </a:lnTo>
                <a:lnTo>
                  <a:pt x="996" y="0"/>
                </a:lnTo>
                <a:lnTo>
                  <a:pt x="996" y="0"/>
                </a:lnTo>
                <a:lnTo>
                  <a:pt x="1002" y="0"/>
                </a:lnTo>
                <a:lnTo>
                  <a:pt x="1007" y="2"/>
                </a:lnTo>
                <a:lnTo>
                  <a:pt x="1013" y="5"/>
                </a:lnTo>
                <a:lnTo>
                  <a:pt x="1017" y="9"/>
                </a:lnTo>
                <a:lnTo>
                  <a:pt x="1020" y="13"/>
                </a:lnTo>
                <a:lnTo>
                  <a:pt x="1024" y="18"/>
                </a:lnTo>
                <a:lnTo>
                  <a:pt x="1025" y="24"/>
                </a:lnTo>
                <a:lnTo>
                  <a:pt x="1025" y="31"/>
                </a:lnTo>
                <a:lnTo>
                  <a:pt x="1025" y="31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42" name="Freeform 23"/>
          <p:cNvSpPr/>
          <p:nvPr/>
        </p:nvSpPr>
        <p:spPr bwMode="auto">
          <a:xfrm>
            <a:off x="857559" y="3144098"/>
            <a:ext cx="486404" cy="44624"/>
          </a:xfrm>
          <a:custGeom>
            <a:avLst/>
            <a:gdLst>
              <a:gd name="T0" fmla="*/ 652 w 652"/>
              <a:gd name="T1" fmla="*/ 30 h 60"/>
              <a:gd name="T2" fmla="*/ 652 w 652"/>
              <a:gd name="T3" fmla="*/ 30 h 60"/>
              <a:gd name="T4" fmla="*/ 652 w 652"/>
              <a:gd name="T5" fmla="*/ 36 h 60"/>
              <a:gd name="T6" fmla="*/ 651 w 652"/>
              <a:gd name="T7" fmla="*/ 42 h 60"/>
              <a:gd name="T8" fmla="*/ 647 w 652"/>
              <a:gd name="T9" fmla="*/ 47 h 60"/>
              <a:gd name="T10" fmla="*/ 644 w 652"/>
              <a:gd name="T11" fmla="*/ 52 h 60"/>
              <a:gd name="T12" fmla="*/ 640 w 652"/>
              <a:gd name="T13" fmla="*/ 55 h 60"/>
              <a:gd name="T14" fmla="*/ 634 w 652"/>
              <a:gd name="T15" fmla="*/ 58 h 60"/>
              <a:gd name="T16" fmla="*/ 629 w 652"/>
              <a:gd name="T17" fmla="*/ 59 h 60"/>
              <a:gd name="T18" fmla="*/ 623 w 652"/>
              <a:gd name="T19" fmla="*/ 60 h 60"/>
              <a:gd name="T20" fmla="*/ 30 w 652"/>
              <a:gd name="T21" fmla="*/ 60 h 60"/>
              <a:gd name="T22" fmla="*/ 30 w 652"/>
              <a:gd name="T23" fmla="*/ 60 h 60"/>
              <a:gd name="T24" fmla="*/ 24 w 652"/>
              <a:gd name="T25" fmla="*/ 59 h 60"/>
              <a:gd name="T26" fmla="*/ 18 w 652"/>
              <a:gd name="T27" fmla="*/ 58 h 60"/>
              <a:gd name="T28" fmla="*/ 13 w 652"/>
              <a:gd name="T29" fmla="*/ 55 h 60"/>
              <a:gd name="T30" fmla="*/ 10 w 652"/>
              <a:gd name="T31" fmla="*/ 52 h 60"/>
              <a:gd name="T32" fmla="*/ 6 w 652"/>
              <a:gd name="T33" fmla="*/ 47 h 60"/>
              <a:gd name="T34" fmla="*/ 2 w 652"/>
              <a:gd name="T35" fmla="*/ 42 h 60"/>
              <a:gd name="T36" fmla="*/ 1 w 652"/>
              <a:gd name="T37" fmla="*/ 36 h 60"/>
              <a:gd name="T38" fmla="*/ 0 w 652"/>
              <a:gd name="T39" fmla="*/ 30 h 60"/>
              <a:gd name="T40" fmla="*/ 0 w 652"/>
              <a:gd name="T41" fmla="*/ 30 h 60"/>
              <a:gd name="T42" fmla="*/ 0 w 652"/>
              <a:gd name="T43" fmla="*/ 30 h 60"/>
              <a:gd name="T44" fmla="*/ 1 w 652"/>
              <a:gd name="T45" fmla="*/ 24 h 60"/>
              <a:gd name="T46" fmla="*/ 2 w 652"/>
              <a:gd name="T47" fmla="*/ 19 h 60"/>
              <a:gd name="T48" fmla="*/ 6 w 652"/>
              <a:gd name="T49" fmla="*/ 13 h 60"/>
              <a:gd name="T50" fmla="*/ 10 w 652"/>
              <a:gd name="T51" fmla="*/ 9 h 60"/>
              <a:gd name="T52" fmla="*/ 13 w 652"/>
              <a:gd name="T53" fmla="*/ 5 h 60"/>
              <a:gd name="T54" fmla="*/ 18 w 652"/>
              <a:gd name="T55" fmla="*/ 3 h 60"/>
              <a:gd name="T56" fmla="*/ 24 w 652"/>
              <a:gd name="T57" fmla="*/ 0 h 60"/>
              <a:gd name="T58" fmla="*/ 30 w 652"/>
              <a:gd name="T59" fmla="*/ 0 h 60"/>
              <a:gd name="T60" fmla="*/ 623 w 652"/>
              <a:gd name="T61" fmla="*/ 0 h 60"/>
              <a:gd name="T62" fmla="*/ 623 w 652"/>
              <a:gd name="T63" fmla="*/ 0 h 60"/>
              <a:gd name="T64" fmla="*/ 629 w 652"/>
              <a:gd name="T65" fmla="*/ 0 h 60"/>
              <a:gd name="T66" fmla="*/ 634 w 652"/>
              <a:gd name="T67" fmla="*/ 3 h 60"/>
              <a:gd name="T68" fmla="*/ 640 w 652"/>
              <a:gd name="T69" fmla="*/ 5 h 60"/>
              <a:gd name="T70" fmla="*/ 644 w 652"/>
              <a:gd name="T71" fmla="*/ 9 h 60"/>
              <a:gd name="T72" fmla="*/ 647 w 652"/>
              <a:gd name="T73" fmla="*/ 13 h 60"/>
              <a:gd name="T74" fmla="*/ 651 w 652"/>
              <a:gd name="T75" fmla="*/ 19 h 60"/>
              <a:gd name="T76" fmla="*/ 652 w 652"/>
              <a:gd name="T77" fmla="*/ 24 h 60"/>
              <a:gd name="T78" fmla="*/ 652 w 652"/>
              <a:gd name="T79" fmla="*/ 30 h 60"/>
              <a:gd name="T80" fmla="*/ 652 w 652"/>
              <a:gd name="T81" fmla="*/ 3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652" h="60">
                <a:moveTo>
                  <a:pt x="652" y="30"/>
                </a:moveTo>
                <a:lnTo>
                  <a:pt x="652" y="30"/>
                </a:lnTo>
                <a:lnTo>
                  <a:pt x="652" y="36"/>
                </a:lnTo>
                <a:lnTo>
                  <a:pt x="651" y="42"/>
                </a:lnTo>
                <a:lnTo>
                  <a:pt x="647" y="47"/>
                </a:lnTo>
                <a:lnTo>
                  <a:pt x="644" y="52"/>
                </a:lnTo>
                <a:lnTo>
                  <a:pt x="640" y="55"/>
                </a:lnTo>
                <a:lnTo>
                  <a:pt x="634" y="58"/>
                </a:lnTo>
                <a:lnTo>
                  <a:pt x="629" y="59"/>
                </a:lnTo>
                <a:lnTo>
                  <a:pt x="623" y="60"/>
                </a:lnTo>
                <a:lnTo>
                  <a:pt x="30" y="60"/>
                </a:lnTo>
                <a:lnTo>
                  <a:pt x="30" y="60"/>
                </a:lnTo>
                <a:lnTo>
                  <a:pt x="24" y="59"/>
                </a:lnTo>
                <a:lnTo>
                  <a:pt x="18" y="58"/>
                </a:lnTo>
                <a:lnTo>
                  <a:pt x="13" y="55"/>
                </a:lnTo>
                <a:lnTo>
                  <a:pt x="10" y="52"/>
                </a:lnTo>
                <a:lnTo>
                  <a:pt x="6" y="47"/>
                </a:lnTo>
                <a:lnTo>
                  <a:pt x="2" y="42"/>
                </a:lnTo>
                <a:lnTo>
                  <a:pt x="1" y="36"/>
                </a:lnTo>
                <a:lnTo>
                  <a:pt x="0" y="30"/>
                </a:lnTo>
                <a:lnTo>
                  <a:pt x="0" y="30"/>
                </a:lnTo>
                <a:lnTo>
                  <a:pt x="0" y="30"/>
                </a:lnTo>
                <a:lnTo>
                  <a:pt x="1" y="24"/>
                </a:lnTo>
                <a:lnTo>
                  <a:pt x="2" y="19"/>
                </a:lnTo>
                <a:lnTo>
                  <a:pt x="6" y="13"/>
                </a:lnTo>
                <a:lnTo>
                  <a:pt x="10" y="9"/>
                </a:lnTo>
                <a:lnTo>
                  <a:pt x="13" y="5"/>
                </a:lnTo>
                <a:lnTo>
                  <a:pt x="18" y="3"/>
                </a:lnTo>
                <a:lnTo>
                  <a:pt x="24" y="0"/>
                </a:lnTo>
                <a:lnTo>
                  <a:pt x="30" y="0"/>
                </a:lnTo>
                <a:lnTo>
                  <a:pt x="623" y="0"/>
                </a:lnTo>
                <a:lnTo>
                  <a:pt x="623" y="0"/>
                </a:lnTo>
                <a:lnTo>
                  <a:pt x="629" y="0"/>
                </a:lnTo>
                <a:lnTo>
                  <a:pt x="634" y="3"/>
                </a:lnTo>
                <a:lnTo>
                  <a:pt x="640" y="5"/>
                </a:lnTo>
                <a:lnTo>
                  <a:pt x="644" y="9"/>
                </a:lnTo>
                <a:lnTo>
                  <a:pt x="647" y="13"/>
                </a:lnTo>
                <a:lnTo>
                  <a:pt x="651" y="19"/>
                </a:lnTo>
                <a:lnTo>
                  <a:pt x="652" y="24"/>
                </a:lnTo>
                <a:lnTo>
                  <a:pt x="652" y="30"/>
                </a:lnTo>
                <a:lnTo>
                  <a:pt x="652" y="30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43" name="Freeform 24"/>
          <p:cNvSpPr/>
          <p:nvPr/>
        </p:nvSpPr>
        <p:spPr bwMode="auto">
          <a:xfrm>
            <a:off x="1891352" y="4009808"/>
            <a:ext cx="623252" cy="44624"/>
          </a:xfrm>
          <a:custGeom>
            <a:avLst/>
            <a:gdLst>
              <a:gd name="T0" fmla="*/ 839 w 839"/>
              <a:gd name="T1" fmla="*/ 30 h 60"/>
              <a:gd name="T2" fmla="*/ 839 w 839"/>
              <a:gd name="T3" fmla="*/ 30 h 60"/>
              <a:gd name="T4" fmla="*/ 838 w 839"/>
              <a:gd name="T5" fmla="*/ 36 h 60"/>
              <a:gd name="T6" fmla="*/ 837 w 839"/>
              <a:gd name="T7" fmla="*/ 42 h 60"/>
              <a:gd name="T8" fmla="*/ 834 w 839"/>
              <a:gd name="T9" fmla="*/ 47 h 60"/>
              <a:gd name="T10" fmla="*/ 830 w 839"/>
              <a:gd name="T11" fmla="*/ 51 h 60"/>
              <a:gd name="T12" fmla="*/ 826 w 839"/>
              <a:gd name="T13" fmla="*/ 55 h 60"/>
              <a:gd name="T14" fmla="*/ 821 w 839"/>
              <a:gd name="T15" fmla="*/ 58 h 60"/>
              <a:gd name="T16" fmla="*/ 815 w 839"/>
              <a:gd name="T17" fmla="*/ 60 h 60"/>
              <a:gd name="T18" fmla="*/ 809 w 839"/>
              <a:gd name="T19" fmla="*/ 60 h 60"/>
              <a:gd name="T20" fmla="*/ 30 w 839"/>
              <a:gd name="T21" fmla="*/ 60 h 60"/>
              <a:gd name="T22" fmla="*/ 30 w 839"/>
              <a:gd name="T23" fmla="*/ 60 h 60"/>
              <a:gd name="T24" fmla="*/ 24 w 839"/>
              <a:gd name="T25" fmla="*/ 60 h 60"/>
              <a:gd name="T26" fmla="*/ 19 w 839"/>
              <a:gd name="T27" fmla="*/ 58 h 60"/>
              <a:gd name="T28" fmla="*/ 14 w 839"/>
              <a:gd name="T29" fmla="*/ 55 h 60"/>
              <a:gd name="T30" fmla="*/ 9 w 839"/>
              <a:gd name="T31" fmla="*/ 51 h 60"/>
              <a:gd name="T32" fmla="*/ 5 w 839"/>
              <a:gd name="T33" fmla="*/ 47 h 60"/>
              <a:gd name="T34" fmla="*/ 3 w 839"/>
              <a:gd name="T35" fmla="*/ 42 h 60"/>
              <a:gd name="T36" fmla="*/ 0 w 839"/>
              <a:gd name="T37" fmla="*/ 36 h 60"/>
              <a:gd name="T38" fmla="*/ 0 w 839"/>
              <a:gd name="T39" fmla="*/ 30 h 60"/>
              <a:gd name="T40" fmla="*/ 0 w 839"/>
              <a:gd name="T41" fmla="*/ 30 h 60"/>
              <a:gd name="T42" fmla="*/ 0 w 839"/>
              <a:gd name="T43" fmla="*/ 30 h 60"/>
              <a:gd name="T44" fmla="*/ 0 w 839"/>
              <a:gd name="T45" fmla="*/ 23 h 60"/>
              <a:gd name="T46" fmla="*/ 3 w 839"/>
              <a:gd name="T47" fmla="*/ 19 h 60"/>
              <a:gd name="T48" fmla="*/ 5 w 839"/>
              <a:gd name="T49" fmla="*/ 12 h 60"/>
              <a:gd name="T50" fmla="*/ 9 w 839"/>
              <a:gd name="T51" fmla="*/ 9 h 60"/>
              <a:gd name="T52" fmla="*/ 14 w 839"/>
              <a:gd name="T53" fmla="*/ 5 h 60"/>
              <a:gd name="T54" fmla="*/ 19 w 839"/>
              <a:gd name="T55" fmla="*/ 3 h 60"/>
              <a:gd name="T56" fmla="*/ 24 w 839"/>
              <a:gd name="T57" fmla="*/ 0 h 60"/>
              <a:gd name="T58" fmla="*/ 30 w 839"/>
              <a:gd name="T59" fmla="*/ 0 h 60"/>
              <a:gd name="T60" fmla="*/ 809 w 839"/>
              <a:gd name="T61" fmla="*/ 0 h 60"/>
              <a:gd name="T62" fmla="*/ 809 w 839"/>
              <a:gd name="T63" fmla="*/ 0 h 60"/>
              <a:gd name="T64" fmla="*/ 815 w 839"/>
              <a:gd name="T65" fmla="*/ 0 h 60"/>
              <a:gd name="T66" fmla="*/ 821 w 839"/>
              <a:gd name="T67" fmla="*/ 3 h 60"/>
              <a:gd name="T68" fmla="*/ 826 w 839"/>
              <a:gd name="T69" fmla="*/ 5 h 60"/>
              <a:gd name="T70" fmla="*/ 830 w 839"/>
              <a:gd name="T71" fmla="*/ 9 h 60"/>
              <a:gd name="T72" fmla="*/ 834 w 839"/>
              <a:gd name="T73" fmla="*/ 12 h 60"/>
              <a:gd name="T74" fmla="*/ 837 w 839"/>
              <a:gd name="T75" fmla="*/ 19 h 60"/>
              <a:gd name="T76" fmla="*/ 838 w 839"/>
              <a:gd name="T77" fmla="*/ 23 h 60"/>
              <a:gd name="T78" fmla="*/ 839 w 839"/>
              <a:gd name="T79" fmla="*/ 30 h 60"/>
              <a:gd name="T80" fmla="*/ 839 w 839"/>
              <a:gd name="T81" fmla="*/ 3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839" h="60">
                <a:moveTo>
                  <a:pt x="839" y="30"/>
                </a:moveTo>
                <a:lnTo>
                  <a:pt x="839" y="30"/>
                </a:lnTo>
                <a:lnTo>
                  <a:pt x="838" y="36"/>
                </a:lnTo>
                <a:lnTo>
                  <a:pt x="837" y="42"/>
                </a:lnTo>
                <a:lnTo>
                  <a:pt x="834" y="47"/>
                </a:lnTo>
                <a:lnTo>
                  <a:pt x="830" y="51"/>
                </a:lnTo>
                <a:lnTo>
                  <a:pt x="826" y="55"/>
                </a:lnTo>
                <a:lnTo>
                  <a:pt x="821" y="58"/>
                </a:lnTo>
                <a:lnTo>
                  <a:pt x="815" y="60"/>
                </a:lnTo>
                <a:lnTo>
                  <a:pt x="809" y="60"/>
                </a:lnTo>
                <a:lnTo>
                  <a:pt x="30" y="60"/>
                </a:lnTo>
                <a:lnTo>
                  <a:pt x="30" y="60"/>
                </a:lnTo>
                <a:lnTo>
                  <a:pt x="24" y="60"/>
                </a:lnTo>
                <a:lnTo>
                  <a:pt x="19" y="58"/>
                </a:lnTo>
                <a:lnTo>
                  <a:pt x="14" y="55"/>
                </a:lnTo>
                <a:lnTo>
                  <a:pt x="9" y="51"/>
                </a:lnTo>
                <a:lnTo>
                  <a:pt x="5" y="47"/>
                </a:lnTo>
                <a:lnTo>
                  <a:pt x="3" y="42"/>
                </a:lnTo>
                <a:lnTo>
                  <a:pt x="0" y="36"/>
                </a:lnTo>
                <a:lnTo>
                  <a:pt x="0" y="30"/>
                </a:lnTo>
                <a:lnTo>
                  <a:pt x="0" y="30"/>
                </a:lnTo>
                <a:lnTo>
                  <a:pt x="0" y="30"/>
                </a:lnTo>
                <a:lnTo>
                  <a:pt x="0" y="23"/>
                </a:lnTo>
                <a:lnTo>
                  <a:pt x="3" y="19"/>
                </a:lnTo>
                <a:lnTo>
                  <a:pt x="5" y="12"/>
                </a:lnTo>
                <a:lnTo>
                  <a:pt x="9" y="9"/>
                </a:lnTo>
                <a:lnTo>
                  <a:pt x="14" y="5"/>
                </a:lnTo>
                <a:lnTo>
                  <a:pt x="19" y="3"/>
                </a:lnTo>
                <a:lnTo>
                  <a:pt x="24" y="0"/>
                </a:lnTo>
                <a:lnTo>
                  <a:pt x="30" y="0"/>
                </a:lnTo>
                <a:lnTo>
                  <a:pt x="809" y="0"/>
                </a:lnTo>
                <a:lnTo>
                  <a:pt x="809" y="0"/>
                </a:lnTo>
                <a:lnTo>
                  <a:pt x="815" y="0"/>
                </a:lnTo>
                <a:lnTo>
                  <a:pt x="821" y="3"/>
                </a:lnTo>
                <a:lnTo>
                  <a:pt x="826" y="5"/>
                </a:lnTo>
                <a:lnTo>
                  <a:pt x="830" y="9"/>
                </a:lnTo>
                <a:lnTo>
                  <a:pt x="834" y="12"/>
                </a:lnTo>
                <a:lnTo>
                  <a:pt x="837" y="19"/>
                </a:lnTo>
                <a:lnTo>
                  <a:pt x="838" y="23"/>
                </a:lnTo>
                <a:lnTo>
                  <a:pt x="839" y="30"/>
                </a:lnTo>
                <a:lnTo>
                  <a:pt x="839" y="30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44" name="Freeform 25"/>
          <p:cNvSpPr/>
          <p:nvPr/>
        </p:nvSpPr>
        <p:spPr bwMode="auto">
          <a:xfrm>
            <a:off x="3054557" y="2192115"/>
            <a:ext cx="129410" cy="44624"/>
          </a:xfrm>
          <a:custGeom>
            <a:avLst/>
            <a:gdLst>
              <a:gd name="T0" fmla="*/ 176 w 176"/>
              <a:gd name="T1" fmla="*/ 30 h 61"/>
              <a:gd name="T2" fmla="*/ 176 w 176"/>
              <a:gd name="T3" fmla="*/ 30 h 61"/>
              <a:gd name="T4" fmla="*/ 175 w 176"/>
              <a:gd name="T5" fmla="*/ 36 h 61"/>
              <a:gd name="T6" fmla="*/ 173 w 176"/>
              <a:gd name="T7" fmla="*/ 42 h 61"/>
              <a:gd name="T8" fmla="*/ 170 w 176"/>
              <a:gd name="T9" fmla="*/ 47 h 61"/>
              <a:gd name="T10" fmla="*/ 166 w 176"/>
              <a:gd name="T11" fmla="*/ 52 h 61"/>
              <a:gd name="T12" fmla="*/ 162 w 176"/>
              <a:gd name="T13" fmla="*/ 56 h 61"/>
              <a:gd name="T14" fmla="*/ 158 w 176"/>
              <a:gd name="T15" fmla="*/ 58 h 61"/>
              <a:gd name="T16" fmla="*/ 151 w 176"/>
              <a:gd name="T17" fmla="*/ 59 h 61"/>
              <a:gd name="T18" fmla="*/ 145 w 176"/>
              <a:gd name="T19" fmla="*/ 61 h 61"/>
              <a:gd name="T20" fmla="*/ 31 w 176"/>
              <a:gd name="T21" fmla="*/ 61 h 61"/>
              <a:gd name="T22" fmla="*/ 31 w 176"/>
              <a:gd name="T23" fmla="*/ 61 h 61"/>
              <a:gd name="T24" fmla="*/ 25 w 176"/>
              <a:gd name="T25" fmla="*/ 59 h 61"/>
              <a:gd name="T26" fmla="*/ 19 w 176"/>
              <a:gd name="T27" fmla="*/ 58 h 61"/>
              <a:gd name="T28" fmla="*/ 14 w 176"/>
              <a:gd name="T29" fmla="*/ 56 h 61"/>
              <a:gd name="T30" fmla="*/ 9 w 176"/>
              <a:gd name="T31" fmla="*/ 52 h 61"/>
              <a:gd name="T32" fmla="*/ 5 w 176"/>
              <a:gd name="T33" fmla="*/ 47 h 61"/>
              <a:gd name="T34" fmla="*/ 3 w 176"/>
              <a:gd name="T35" fmla="*/ 42 h 61"/>
              <a:gd name="T36" fmla="*/ 1 w 176"/>
              <a:gd name="T37" fmla="*/ 36 h 61"/>
              <a:gd name="T38" fmla="*/ 0 w 176"/>
              <a:gd name="T39" fmla="*/ 30 h 61"/>
              <a:gd name="T40" fmla="*/ 0 w 176"/>
              <a:gd name="T41" fmla="*/ 30 h 61"/>
              <a:gd name="T42" fmla="*/ 0 w 176"/>
              <a:gd name="T43" fmla="*/ 30 h 61"/>
              <a:gd name="T44" fmla="*/ 1 w 176"/>
              <a:gd name="T45" fmla="*/ 24 h 61"/>
              <a:gd name="T46" fmla="*/ 3 w 176"/>
              <a:gd name="T47" fmla="*/ 18 h 61"/>
              <a:gd name="T48" fmla="*/ 5 w 176"/>
              <a:gd name="T49" fmla="*/ 13 h 61"/>
              <a:gd name="T50" fmla="*/ 9 w 176"/>
              <a:gd name="T51" fmla="*/ 9 h 61"/>
              <a:gd name="T52" fmla="*/ 14 w 176"/>
              <a:gd name="T53" fmla="*/ 6 h 61"/>
              <a:gd name="T54" fmla="*/ 19 w 176"/>
              <a:gd name="T55" fmla="*/ 2 h 61"/>
              <a:gd name="T56" fmla="*/ 25 w 176"/>
              <a:gd name="T57" fmla="*/ 1 h 61"/>
              <a:gd name="T58" fmla="*/ 31 w 176"/>
              <a:gd name="T59" fmla="*/ 0 h 61"/>
              <a:gd name="T60" fmla="*/ 145 w 176"/>
              <a:gd name="T61" fmla="*/ 0 h 61"/>
              <a:gd name="T62" fmla="*/ 145 w 176"/>
              <a:gd name="T63" fmla="*/ 0 h 61"/>
              <a:gd name="T64" fmla="*/ 151 w 176"/>
              <a:gd name="T65" fmla="*/ 1 h 61"/>
              <a:gd name="T66" fmla="*/ 158 w 176"/>
              <a:gd name="T67" fmla="*/ 2 h 61"/>
              <a:gd name="T68" fmla="*/ 162 w 176"/>
              <a:gd name="T69" fmla="*/ 6 h 61"/>
              <a:gd name="T70" fmla="*/ 166 w 176"/>
              <a:gd name="T71" fmla="*/ 9 h 61"/>
              <a:gd name="T72" fmla="*/ 170 w 176"/>
              <a:gd name="T73" fmla="*/ 13 h 61"/>
              <a:gd name="T74" fmla="*/ 173 w 176"/>
              <a:gd name="T75" fmla="*/ 18 h 61"/>
              <a:gd name="T76" fmla="*/ 175 w 176"/>
              <a:gd name="T77" fmla="*/ 24 h 61"/>
              <a:gd name="T78" fmla="*/ 176 w 176"/>
              <a:gd name="T79" fmla="*/ 30 h 61"/>
              <a:gd name="T80" fmla="*/ 176 w 176"/>
              <a:gd name="T81" fmla="*/ 30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76" h="61">
                <a:moveTo>
                  <a:pt x="176" y="30"/>
                </a:moveTo>
                <a:lnTo>
                  <a:pt x="176" y="30"/>
                </a:lnTo>
                <a:lnTo>
                  <a:pt x="175" y="36"/>
                </a:lnTo>
                <a:lnTo>
                  <a:pt x="173" y="42"/>
                </a:lnTo>
                <a:lnTo>
                  <a:pt x="170" y="47"/>
                </a:lnTo>
                <a:lnTo>
                  <a:pt x="166" y="52"/>
                </a:lnTo>
                <a:lnTo>
                  <a:pt x="162" y="56"/>
                </a:lnTo>
                <a:lnTo>
                  <a:pt x="158" y="58"/>
                </a:lnTo>
                <a:lnTo>
                  <a:pt x="151" y="59"/>
                </a:lnTo>
                <a:lnTo>
                  <a:pt x="145" y="61"/>
                </a:lnTo>
                <a:lnTo>
                  <a:pt x="31" y="61"/>
                </a:lnTo>
                <a:lnTo>
                  <a:pt x="31" y="61"/>
                </a:lnTo>
                <a:lnTo>
                  <a:pt x="25" y="59"/>
                </a:lnTo>
                <a:lnTo>
                  <a:pt x="19" y="58"/>
                </a:lnTo>
                <a:lnTo>
                  <a:pt x="14" y="56"/>
                </a:lnTo>
                <a:lnTo>
                  <a:pt x="9" y="52"/>
                </a:lnTo>
                <a:lnTo>
                  <a:pt x="5" y="47"/>
                </a:lnTo>
                <a:lnTo>
                  <a:pt x="3" y="42"/>
                </a:lnTo>
                <a:lnTo>
                  <a:pt x="1" y="36"/>
                </a:lnTo>
                <a:lnTo>
                  <a:pt x="0" y="30"/>
                </a:lnTo>
                <a:lnTo>
                  <a:pt x="0" y="30"/>
                </a:lnTo>
                <a:lnTo>
                  <a:pt x="0" y="30"/>
                </a:lnTo>
                <a:lnTo>
                  <a:pt x="1" y="24"/>
                </a:lnTo>
                <a:lnTo>
                  <a:pt x="3" y="18"/>
                </a:lnTo>
                <a:lnTo>
                  <a:pt x="5" y="13"/>
                </a:lnTo>
                <a:lnTo>
                  <a:pt x="9" y="9"/>
                </a:lnTo>
                <a:lnTo>
                  <a:pt x="14" y="6"/>
                </a:lnTo>
                <a:lnTo>
                  <a:pt x="19" y="2"/>
                </a:lnTo>
                <a:lnTo>
                  <a:pt x="25" y="1"/>
                </a:lnTo>
                <a:lnTo>
                  <a:pt x="31" y="0"/>
                </a:lnTo>
                <a:lnTo>
                  <a:pt x="145" y="0"/>
                </a:lnTo>
                <a:lnTo>
                  <a:pt x="145" y="0"/>
                </a:lnTo>
                <a:lnTo>
                  <a:pt x="151" y="1"/>
                </a:lnTo>
                <a:lnTo>
                  <a:pt x="158" y="2"/>
                </a:lnTo>
                <a:lnTo>
                  <a:pt x="162" y="6"/>
                </a:lnTo>
                <a:lnTo>
                  <a:pt x="166" y="9"/>
                </a:lnTo>
                <a:lnTo>
                  <a:pt x="170" y="13"/>
                </a:lnTo>
                <a:lnTo>
                  <a:pt x="173" y="18"/>
                </a:lnTo>
                <a:lnTo>
                  <a:pt x="175" y="24"/>
                </a:lnTo>
                <a:lnTo>
                  <a:pt x="176" y="30"/>
                </a:lnTo>
                <a:lnTo>
                  <a:pt x="176" y="30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45" name="Freeform 26"/>
          <p:cNvSpPr/>
          <p:nvPr/>
        </p:nvSpPr>
        <p:spPr bwMode="auto">
          <a:xfrm>
            <a:off x="3076870" y="2563983"/>
            <a:ext cx="510203" cy="44624"/>
          </a:xfrm>
          <a:custGeom>
            <a:avLst/>
            <a:gdLst>
              <a:gd name="T0" fmla="*/ 686 w 686"/>
              <a:gd name="T1" fmla="*/ 30 h 59"/>
              <a:gd name="T2" fmla="*/ 686 w 686"/>
              <a:gd name="T3" fmla="*/ 30 h 59"/>
              <a:gd name="T4" fmla="*/ 685 w 686"/>
              <a:gd name="T5" fmla="*/ 35 h 59"/>
              <a:gd name="T6" fmla="*/ 684 w 686"/>
              <a:gd name="T7" fmla="*/ 41 h 59"/>
              <a:gd name="T8" fmla="*/ 681 w 686"/>
              <a:gd name="T9" fmla="*/ 46 h 59"/>
              <a:gd name="T10" fmla="*/ 676 w 686"/>
              <a:gd name="T11" fmla="*/ 51 h 59"/>
              <a:gd name="T12" fmla="*/ 673 w 686"/>
              <a:gd name="T13" fmla="*/ 55 h 59"/>
              <a:gd name="T14" fmla="*/ 668 w 686"/>
              <a:gd name="T15" fmla="*/ 57 h 59"/>
              <a:gd name="T16" fmla="*/ 662 w 686"/>
              <a:gd name="T17" fmla="*/ 59 h 59"/>
              <a:gd name="T18" fmla="*/ 656 w 686"/>
              <a:gd name="T19" fmla="*/ 59 h 59"/>
              <a:gd name="T20" fmla="*/ 30 w 686"/>
              <a:gd name="T21" fmla="*/ 59 h 59"/>
              <a:gd name="T22" fmla="*/ 30 w 686"/>
              <a:gd name="T23" fmla="*/ 59 h 59"/>
              <a:gd name="T24" fmla="*/ 24 w 686"/>
              <a:gd name="T25" fmla="*/ 59 h 59"/>
              <a:gd name="T26" fmla="*/ 18 w 686"/>
              <a:gd name="T27" fmla="*/ 57 h 59"/>
              <a:gd name="T28" fmla="*/ 13 w 686"/>
              <a:gd name="T29" fmla="*/ 55 h 59"/>
              <a:gd name="T30" fmla="*/ 9 w 686"/>
              <a:gd name="T31" fmla="*/ 51 h 59"/>
              <a:gd name="T32" fmla="*/ 6 w 686"/>
              <a:gd name="T33" fmla="*/ 46 h 59"/>
              <a:gd name="T34" fmla="*/ 2 w 686"/>
              <a:gd name="T35" fmla="*/ 41 h 59"/>
              <a:gd name="T36" fmla="*/ 1 w 686"/>
              <a:gd name="T37" fmla="*/ 35 h 59"/>
              <a:gd name="T38" fmla="*/ 0 w 686"/>
              <a:gd name="T39" fmla="*/ 30 h 59"/>
              <a:gd name="T40" fmla="*/ 0 w 686"/>
              <a:gd name="T41" fmla="*/ 30 h 59"/>
              <a:gd name="T42" fmla="*/ 0 w 686"/>
              <a:gd name="T43" fmla="*/ 30 h 59"/>
              <a:gd name="T44" fmla="*/ 1 w 686"/>
              <a:gd name="T45" fmla="*/ 24 h 59"/>
              <a:gd name="T46" fmla="*/ 2 w 686"/>
              <a:gd name="T47" fmla="*/ 18 h 59"/>
              <a:gd name="T48" fmla="*/ 6 w 686"/>
              <a:gd name="T49" fmla="*/ 13 h 59"/>
              <a:gd name="T50" fmla="*/ 9 w 686"/>
              <a:gd name="T51" fmla="*/ 8 h 59"/>
              <a:gd name="T52" fmla="*/ 13 w 686"/>
              <a:gd name="T53" fmla="*/ 5 h 59"/>
              <a:gd name="T54" fmla="*/ 18 w 686"/>
              <a:gd name="T55" fmla="*/ 2 h 59"/>
              <a:gd name="T56" fmla="*/ 24 w 686"/>
              <a:gd name="T57" fmla="*/ 0 h 59"/>
              <a:gd name="T58" fmla="*/ 30 w 686"/>
              <a:gd name="T59" fmla="*/ 0 h 59"/>
              <a:gd name="T60" fmla="*/ 656 w 686"/>
              <a:gd name="T61" fmla="*/ 0 h 59"/>
              <a:gd name="T62" fmla="*/ 656 w 686"/>
              <a:gd name="T63" fmla="*/ 0 h 59"/>
              <a:gd name="T64" fmla="*/ 662 w 686"/>
              <a:gd name="T65" fmla="*/ 0 h 59"/>
              <a:gd name="T66" fmla="*/ 668 w 686"/>
              <a:gd name="T67" fmla="*/ 2 h 59"/>
              <a:gd name="T68" fmla="*/ 673 w 686"/>
              <a:gd name="T69" fmla="*/ 5 h 59"/>
              <a:gd name="T70" fmla="*/ 676 w 686"/>
              <a:gd name="T71" fmla="*/ 8 h 59"/>
              <a:gd name="T72" fmla="*/ 681 w 686"/>
              <a:gd name="T73" fmla="*/ 13 h 59"/>
              <a:gd name="T74" fmla="*/ 684 w 686"/>
              <a:gd name="T75" fmla="*/ 18 h 59"/>
              <a:gd name="T76" fmla="*/ 685 w 686"/>
              <a:gd name="T77" fmla="*/ 24 h 59"/>
              <a:gd name="T78" fmla="*/ 686 w 686"/>
              <a:gd name="T79" fmla="*/ 30 h 59"/>
              <a:gd name="T80" fmla="*/ 686 w 686"/>
              <a:gd name="T81" fmla="*/ 3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686" h="59">
                <a:moveTo>
                  <a:pt x="686" y="30"/>
                </a:moveTo>
                <a:lnTo>
                  <a:pt x="686" y="30"/>
                </a:lnTo>
                <a:lnTo>
                  <a:pt x="685" y="35"/>
                </a:lnTo>
                <a:lnTo>
                  <a:pt x="684" y="41"/>
                </a:lnTo>
                <a:lnTo>
                  <a:pt x="681" y="46"/>
                </a:lnTo>
                <a:lnTo>
                  <a:pt x="676" y="51"/>
                </a:lnTo>
                <a:lnTo>
                  <a:pt x="673" y="55"/>
                </a:lnTo>
                <a:lnTo>
                  <a:pt x="668" y="57"/>
                </a:lnTo>
                <a:lnTo>
                  <a:pt x="662" y="59"/>
                </a:lnTo>
                <a:lnTo>
                  <a:pt x="656" y="59"/>
                </a:lnTo>
                <a:lnTo>
                  <a:pt x="30" y="59"/>
                </a:lnTo>
                <a:lnTo>
                  <a:pt x="30" y="59"/>
                </a:lnTo>
                <a:lnTo>
                  <a:pt x="24" y="59"/>
                </a:lnTo>
                <a:lnTo>
                  <a:pt x="18" y="57"/>
                </a:lnTo>
                <a:lnTo>
                  <a:pt x="13" y="55"/>
                </a:lnTo>
                <a:lnTo>
                  <a:pt x="9" y="51"/>
                </a:lnTo>
                <a:lnTo>
                  <a:pt x="6" y="46"/>
                </a:lnTo>
                <a:lnTo>
                  <a:pt x="2" y="41"/>
                </a:lnTo>
                <a:lnTo>
                  <a:pt x="1" y="35"/>
                </a:lnTo>
                <a:lnTo>
                  <a:pt x="0" y="30"/>
                </a:lnTo>
                <a:lnTo>
                  <a:pt x="0" y="30"/>
                </a:lnTo>
                <a:lnTo>
                  <a:pt x="0" y="30"/>
                </a:lnTo>
                <a:lnTo>
                  <a:pt x="1" y="24"/>
                </a:lnTo>
                <a:lnTo>
                  <a:pt x="2" y="18"/>
                </a:lnTo>
                <a:lnTo>
                  <a:pt x="6" y="13"/>
                </a:lnTo>
                <a:lnTo>
                  <a:pt x="9" y="8"/>
                </a:lnTo>
                <a:lnTo>
                  <a:pt x="13" y="5"/>
                </a:lnTo>
                <a:lnTo>
                  <a:pt x="18" y="2"/>
                </a:lnTo>
                <a:lnTo>
                  <a:pt x="24" y="0"/>
                </a:lnTo>
                <a:lnTo>
                  <a:pt x="30" y="0"/>
                </a:lnTo>
                <a:lnTo>
                  <a:pt x="656" y="0"/>
                </a:lnTo>
                <a:lnTo>
                  <a:pt x="656" y="0"/>
                </a:lnTo>
                <a:lnTo>
                  <a:pt x="662" y="0"/>
                </a:lnTo>
                <a:lnTo>
                  <a:pt x="668" y="2"/>
                </a:lnTo>
                <a:lnTo>
                  <a:pt x="673" y="5"/>
                </a:lnTo>
                <a:lnTo>
                  <a:pt x="676" y="8"/>
                </a:lnTo>
                <a:lnTo>
                  <a:pt x="681" y="13"/>
                </a:lnTo>
                <a:lnTo>
                  <a:pt x="684" y="18"/>
                </a:lnTo>
                <a:lnTo>
                  <a:pt x="685" y="24"/>
                </a:lnTo>
                <a:lnTo>
                  <a:pt x="686" y="30"/>
                </a:lnTo>
                <a:lnTo>
                  <a:pt x="686" y="30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46" name="Freeform 27"/>
          <p:cNvSpPr/>
          <p:nvPr/>
        </p:nvSpPr>
        <p:spPr bwMode="auto">
          <a:xfrm>
            <a:off x="3185455" y="2443498"/>
            <a:ext cx="193372" cy="44624"/>
          </a:xfrm>
          <a:custGeom>
            <a:avLst/>
            <a:gdLst>
              <a:gd name="T0" fmla="*/ 261 w 261"/>
              <a:gd name="T1" fmla="*/ 31 h 60"/>
              <a:gd name="T2" fmla="*/ 261 w 261"/>
              <a:gd name="T3" fmla="*/ 31 h 60"/>
              <a:gd name="T4" fmla="*/ 261 w 261"/>
              <a:gd name="T5" fmla="*/ 37 h 60"/>
              <a:gd name="T6" fmla="*/ 258 w 261"/>
              <a:gd name="T7" fmla="*/ 42 h 60"/>
              <a:gd name="T8" fmla="*/ 256 w 261"/>
              <a:gd name="T9" fmla="*/ 48 h 60"/>
              <a:gd name="T10" fmla="*/ 252 w 261"/>
              <a:gd name="T11" fmla="*/ 52 h 60"/>
              <a:gd name="T12" fmla="*/ 249 w 261"/>
              <a:gd name="T13" fmla="*/ 55 h 60"/>
              <a:gd name="T14" fmla="*/ 243 w 261"/>
              <a:gd name="T15" fmla="*/ 58 h 60"/>
              <a:gd name="T16" fmla="*/ 238 w 261"/>
              <a:gd name="T17" fmla="*/ 60 h 60"/>
              <a:gd name="T18" fmla="*/ 232 w 261"/>
              <a:gd name="T19" fmla="*/ 60 h 60"/>
              <a:gd name="T20" fmla="*/ 30 w 261"/>
              <a:gd name="T21" fmla="*/ 60 h 60"/>
              <a:gd name="T22" fmla="*/ 30 w 261"/>
              <a:gd name="T23" fmla="*/ 60 h 60"/>
              <a:gd name="T24" fmla="*/ 24 w 261"/>
              <a:gd name="T25" fmla="*/ 60 h 60"/>
              <a:gd name="T26" fmla="*/ 18 w 261"/>
              <a:gd name="T27" fmla="*/ 58 h 60"/>
              <a:gd name="T28" fmla="*/ 13 w 261"/>
              <a:gd name="T29" fmla="*/ 55 h 60"/>
              <a:gd name="T30" fmla="*/ 9 w 261"/>
              <a:gd name="T31" fmla="*/ 52 h 60"/>
              <a:gd name="T32" fmla="*/ 5 w 261"/>
              <a:gd name="T33" fmla="*/ 48 h 60"/>
              <a:gd name="T34" fmla="*/ 2 w 261"/>
              <a:gd name="T35" fmla="*/ 42 h 60"/>
              <a:gd name="T36" fmla="*/ 1 w 261"/>
              <a:gd name="T37" fmla="*/ 37 h 60"/>
              <a:gd name="T38" fmla="*/ 0 w 261"/>
              <a:gd name="T39" fmla="*/ 31 h 60"/>
              <a:gd name="T40" fmla="*/ 0 w 261"/>
              <a:gd name="T41" fmla="*/ 31 h 60"/>
              <a:gd name="T42" fmla="*/ 0 w 261"/>
              <a:gd name="T43" fmla="*/ 31 h 60"/>
              <a:gd name="T44" fmla="*/ 1 w 261"/>
              <a:gd name="T45" fmla="*/ 25 h 60"/>
              <a:gd name="T46" fmla="*/ 2 w 261"/>
              <a:gd name="T47" fmla="*/ 19 h 60"/>
              <a:gd name="T48" fmla="*/ 5 w 261"/>
              <a:gd name="T49" fmla="*/ 14 h 60"/>
              <a:gd name="T50" fmla="*/ 9 w 261"/>
              <a:gd name="T51" fmla="*/ 9 h 60"/>
              <a:gd name="T52" fmla="*/ 13 w 261"/>
              <a:gd name="T53" fmla="*/ 5 h 60"/>
              <a:gd name="T54" fmla="*/ 18 w 261"/>
              <a:gd name="T55" fmla="*/ 3 h 60"/>
              <a:gd name="T56" fmla="*/ 24 w 261"/>
              <a:gd name="T57" fmla="*/ 2 h 60"/>
              <a:gd name="T58" fmla="*/ 30 w 261"/>
              <a:gd name="T59" fmla="*/ 0 h 60"/>
              <a:gd name="T60" fmla="*/ 232 w 261"/>
              <a:gd name="T61" fmla="*/ 0 h 60"/>
              <a:gd name="T62" fmla="*/ 232 w 261"/>
              <a:gd name="T63" fmla="*/ 0 h 60"/>
              <a:gd name="T64" fmla="*/ 238 w 261"/>
              <a:gd name="T65" fmla="*/ 2 h 60"/>
              <a:gd name="T66" fmla="*/ 243 w 261"/>
              <a:gd name="T67" fmla="*/ 3 h 60"/>
              <a:gd name="T68" fmla="*/ 249 w 261"/>
              <a:gd name="T69" fmla="*/ 5 h 60"/>
              <a:gd name="T70" fmla="*/ 252 w 261"/>
              <a:gd name="T71" fmla="*/ 9 h 60"/>
              <a:gd name="T72" fmla="*/ 256 w 261"/>
              <a:gd name="T73" fmla="*/ 14 h 60"/>
              <a:gd name="T74" fmla="*/ 258 w 261"/>
              <a:gd name="T75" fmla="*/ 19 h 60"/>
              <a:gd name="T76" fmla="*/ 261 w 261"/>
              <a:gd name="T77" fmla="*/ 25 h 60"/>
              <a:gd name="T78" fmla="*/ 261 w 261"/>
              <a:gd name="T79" fmla="*/ 31 h 60"/>
              <a:gd name="T80" fmla="*/ 261 w 261"/>
              <a:gd name="T81" fmla="*/ 31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61" h="60">
                <a:moveTo>
                  <a:pt x="261" y="31"/>
                </a:moveTo>
                <a:lnTo>
                  <a:pt x="261" y="31"/>
                </a:lnTo>
                <a:lnTo>
                  <a:pt x="261" y="37"/>
                </a:lnTo>
                <a:lnTo>
                  <a:pt x="258" y="42"/>
                </a:lnTo>
                <a:lnTo>
                  <a:pt x="256" y="48"/>
                </a:lnTo>
                <a:lnTo>
                  <a:pt x="252" y="52"/>
                </a:lnTo>
                <a:lnTo>
                  <a:pt x="249" y="55"/>
                </a:lnTo>
                <a:lnTo>
                  <a:pt x="243" y="58"/>
                </a:lnTo>
                <a:lnTo>
                  <a:pt x="238" y="60"/>
                </a:lnTo>
                <a:lnTo>
                  <a:pt x="232" y="60"/>
                </a:lnTo>
                <a:lnTo>
                  <a:pt x="30" y="60"/>
                </a:lnTo>
                <a:lnTo>
                  <a:pt x="30" y="60"/>
                </a:lnTo>
                <a:lnTo>
                  <a:pt x="24" y="60"/>
                </a:lnTo>
                <a:lnTo>
                  <a:pt x="18" y="58"/>
                </a:lnTo>
                <a:lnTo>
                  <a:pt x="13" y="55"/>
                </a:lnTo>
                <a:lnTo>
                  <a:pt x="9" y="52"/>
                </a:lnTo>
                <a:lnTo>
                  <a:pt x="5" y="48"/>
                </a:lnTo>
                <a:lnTo>
                  <a:pt x="2" y="42"/>
                </a:lnTo>
                <a:lnTo>
                  <a:pt x="1" y="37"/>
                </a:lnTo>
                <a:lnTo>
                  <a:pt x="0" y="31"/>
                </a:lnTo>
                <a:lnTo>
                  <a:pt x="0" y="31"/>
                </a:lnTo>
                <a:lnTo>
                  <a:pt x="0" y="31"/>
                </a:lnTo>
                <a:lnTo>
                  <a:pt x="1" y="25"/>
                </a:lnTo>
                <a:lnTo>
                  <a:pt x="2" y="19"/>
                </a:lnTo>
                <a:lnTo>
                  <a:pt x="5" y="14"/>
                </a:lnTo>
                <a:lnTo>
                  <a:pt x="9" y="9"/>
                </a:lnTo>
                <a:lnTo>
                  <a:pt x="13" y="5"/>
                </a:lnTo>
                <a:lnTo>
                  <a:pt x="18" y="3"/>
                </a:lnTo>
                <a:lnTo>
                  <a:pt x="24" y="2"/>
                </a:lnTo>
                <a:lnTo>
                  <a:pt x="30" y="0"/>
                </a:lnTo>
                <a:lnTo>
                  <a:pt x="232" y="0"/>
                </a:lnTo>
                <a:lnTo>
                  <a:pt x="232" y="0"/>
                </a:lnTo>
                <a:lnTo>
                  <a:pt x="238" y="2"/>
                </a:lnTo>
                <a:lnTo>
                  <a:pt x="243" y="3"/>
                </a:lnTo>
                <a:lnTo>
                  <a:pt x="249" y="5"/>
                </a:lnTo>
                <a:lnTo>
                  <a:pt x="252" y="9"/>
                </a:lnTo>
                <a:lnTo>
                  <a:pt x="256" y="14"/>
                </a:lnTo>
                <a:lnTo>
                  <a:pt x="258" y="19"/>
                </a:lnTo>
                <a:lnTo>
                  <a:pt x="261" y="25"/>
                </a:lnTo>
                <a:lnTo>
                  <a:pt x="261" y="31"/>
                </a:lnTo>
                <a:lnTo>
                  <a:pt x="261" y="31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47" name="Freeform 28"/>
          <p:cNvSpPr/>
          <p:nvPr/>
        </p:nvSpPr>
        <p:spPr bwMode="auto">
          <a:xfrm>
            <a:off x="2980184" y="2810903"/>
            <a:ext cx="194859" cy="46112"/>
          </a:xfrm>
          <a:custGeom>
            <a:avLst/>
            <a:gdLst>
              <a:gd name="T0" fmla="*/ 262 w 262"/>
              <a:gd name="T1" fmla="*/ 30 h 61"/>
              <a:gd name="T2" fmla="*/ 262 w 262"/>
              <a:gd name="T3" fmla="*/ 30 h 61"/>
              <a:gd name="T4" fmla="*/ 261 w 262"/>
              <a:gd name="T5" fmla="*/ 36 h 61"/>
              <a:gd name="T6" fmla="*/ 260 w 262"/>
              <a:gd name="T7" fmla="*/ 41 h 61"/>
              <a:gd name="T8" fmla="*/ 256 w 262"/>
              <a:gd name="T9" fmla="*/ 47 h 61"/>
              <a:gd name="T10" fmla="*/ 253 w 262"/>
              <a:gd name="T11" fmla="*/ 51 h 61"/>
              <a:gd name="T12" fmla="*/ 249 w 262"/>
              <a:gd name="T13" fmla="*/ 55 h 61"/>
              <a:gd name="T14" fmla="*/ 243 w 262"/>
              <a:gd name="T15" fmla="*/ 58 h 61"/>
              <a:gd name="T16" fmla="*/ 238 w 262"/>
              <a:gd name="T17" fmla="*/ 59 h 61"/>
              <a:gd name="T18" fmla="*/ 232 w 262"/>
              <a:gd name="T19" fmla="*/ 61 h 61"/>
              <a:gd name="T20" fmla="*/ 31 w 262"/>
              <a:gd name="T21" fmla="*/ 61 h 61"/>
              <a:gd name="T22" fmla="*/ 31 w 262"/>
              <a:gd name="T23" fmla="*/ 61 h 61"/>
              <a:gd name="T24" fmla="*/ 25 w 262"/>
              <a:gd name="T25" fmla="*/ 59 h 61"/>
              <a:gd name="T26" fmla="*/ 19 w 262"/>
              <a:gd name="T27" fmla="*/ 58 h 61"/>
              <a:gd name="T28" fmla="*/ 14 w 262"/>
              <a:gd name="T29" fmla="*/ 55 h 61"/>
              <a:gd name="T30" fmla="*/ 9 w 262"/>
              <a:gd name="T31" fmla="*/ 51 h 61"/>
              <a:gd name="T32" fmla="*/ 5 w 262"/>
              <a:gd name="T33" fmla="*/ 47 h 61"/>
              <a:gd name="T34" fmla="*/ 3 w 262"/>
              <a:gd name="T35" fmla="*/ 41 h 61"/>
              <a:gd name="T36" fmla="*/ 2 w 262"/>
              <a:gd name="T37" fmla="*/ 36 h 61"/>
              <a:gd name="T38" fmla="*/ 0 w 262"/>
              <a:gd name="T39" fmla="*/ 30 h 61"/>
              <a:gd name="T40" fmla="*/ 0 w 262"/>
              <a:gd name="T41" fmla="*/ 30 h 61"/>
              <a:gd name="T42" fmla="*/ 0 w 262"/>
              <a:gd name="T43" fmla="*/ 30 h 61"/>
              <a:gd name="T44" fmla="*/ 2 w 262"/>
              <a:gd name="T45" fmla="*/ 24 h 61"/>
              <a:gd name="T46" fmla="*/ 3 w 262"/>
              <a:gd name="T47" fmla="*/ 18 h 61"/>
              <a:gd name="T48" fmla="*/ 5 w 262"/>
              <a:gd name="T49" fmla="*/ 13 h 61"/>
              <a:gd name="T50" fmla="*/ 9 w 262"/>
              <a:gd name="T51" fmla="*/ 8 h 61"/>
              <a:gd name="T52" fmla="*/ 14 w 262"/>
              <a:gd name="T53" fmla="*/ 5 h 61"/>
              <a:gd name="T54" fmla="*/ 19 w 262"/>
              <a:gd name="T55" fmla="*/ 2 h 61"/>
              <a:gd name="T56" fmla="*/ 25 w 262"/>
              <a:gd name="T57" fmla="*/ 1 h 61"/>
              <a:gd name="T58" fmla="*/ 31 w 262"/>
              <a:gd name="T59" fmla="*/ 0 h 61"/>
              <a:gd name="T60" fmla="*/ 232 w 262"/>
              <a:gd name="T61" fmla="*/ 0 h 61"/>
              <a:gd name="T62" fmla="*/ 232 w 262"/>
              <a:gd name="T63" fmla="*/ 0 h 61"/>
              <a:gd name="T64" fmla="*/ 238 w 262"/>
              <a:gd name="T65" fmla="*/ 1 h 61"/>
              <a:gd name="T66" fmla="*/ 243 w 262"/>
              <a:gd name="T67" fmla="*/ 2 h 61"/>
              <a:gd name="T68" fmla="*/ 249 w 262"/>
              <a:gd name="T69" fmla="*/ 5 h 61"/>
              <a:gd name="T70" fmla="*/ 253 w 262"/>
              <a:gd name="T71" fmla="*/ 8 h 61"/>
              <a:gd name="T72" fmla="*/ 256 w 262"/>
              <a:gd name="T73" fmla="*/ 13 h 61"/>
              <a:gd name="T74" fmla="*/ 260 w 262"/>
              <a:gd name="T75" fmla="*/ 18 h 61"/>
              <a:gd name="T76" fmla="*/ 261 w 262"/>
              <a:gd name="T77" fmla="*/ 24 h 61"/>
              <a:gd name="T78" fmla="*/ 262 w 262"/>
              <a:gd name="T79" fmla="*/ 30 h 61"/>
              <a:gd name="T80" fmla="*/ 262 w 262"/>
              <a:gd name="T81" fmla="*/ 30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62" h="61">
                <a:moveTo>
                  <a:pt x="262" y="30"/>
                </a:moveTo>
                <a:lnTo>
                  <a:pt x="262" y="30"/>
                </a:lnTo>
                <a:lnTo>
                  <a:pt x="261" y="36"/>
                </a:lnTo>
                <a:lnTo>
                  <a:pt x="260" y="41"/>
                </a:lnTo>
                <a:lnTo>
                  <a:pt x="256" y="47"/>
                </a:lnTo>
                <a:lnTo>
                  <a:pt x="253" y="51"/>
                </a:lnTo>
                <a:lnTo>
                  <a:pt x="249" y="55"/>
                </a:lnTo>
                <a:lnTo>
                  <a:pt x="243" y="58"/>
                </a:lnTo>
                <a:lnTo>
                  <a:pt x="238" y="59"/>
                </a:lnTo>
                <a:lnTo>
                  <a:pt x="232" y="61"/>
                </a:lnTo>
                <a:lnTo>
                  <a:pt x="31" y="61"/>
                </a:lnTo>
                <a:lnTo>
                  <a:pt x="31" y="61"/>
                </a:lnTo>
                <a:lnTo>
                  <a:pt x="25" y="59"/>
                </a:lnTo>
                <a:lnTo>
                  <a:pt x="19" y="58"/>
                </a:lnTo>
                <a:lnTo>
                  <a:pt x="14" y="55"/>
                </a:lnTo>
                <a:lnTo>
                  <a:pt x="9" y="51"/>
                </a:lnTo>
                <a:lnTo>
                  <a:pt x="5" y="47"/>
                </a:lnTo>
                <a:lnTo>
                  <a:pt x="3" y="41"/>
                </a:lnTo>
                <a:lnTo>
                  <a:pt x="2" y="36"/>
                </a:lnTo>
                <a:lnTo>
                  <a:pt x="0" y="30"/>
                </a:lnTo>
                <a:lnTo>
                  <a:pt x="0" y="30"/>
                </a:lnTo>
                <a:lnTo>
                  <a:pt x="0" y="30"/>
                </a:lnTo>
                <a:lnTo>
                  <a:pt x="2" y="24"/>
                </a:lnTo>
                <a:lnTo>
                  <a:pt x="3" y="18"/>
                </a:lnTo>
                <a:lnTo>
                  <a:pt x="5" y="13"/>
                </a:lnTo>
                <a:lnTo>
                  <a:pt x="9" y="8"/>
                </a:lnTo>
                <a:lnTo>
                  <a:pt x="14" y="5"/>
                </a:lnTo>
                <a:lnTo>
                  <a:pt x="19" y="2"/>
                </a:lnTo>
                <a:lnTo>
                  <a:pt x="25" y="1"/>
                </a:lnTo>
                <a:lnTo>
                  <a:pt x="31" y="0"/>
                </a:lnTo>
                <a:lnTo>
                  <a:pt x="232" y="0"/>
                </a:lnTo>
                <a:lnTo>
                  <a:pt x="232" y="0"/>
                </a:lnTo>
                <a:lnTo>
                  <a:pt x="238" y="1"/>
                </a:lnTo>
                <a:lnTo>
                  <a:pt x="243" y="2"/>
                </a:lnTo>
                <a:lnTo>
                  <a:pt x="249" y="5"/>
                </a:lnTo>
                <a:lnTo>
                  <a:pt x="253" y="8"/>
                </a:lnTo>
                <a:lnTo>
                  <a:pt x="256" y="13"/>
                </a:lnTo>
                <a:lnTo>
                  <a:pt x="260" y="18"/>
                </a:lnTo>
                <a:lnTo>
                  <a:pt x="261" y="24"/>
                </a:lnTo>
                <a:lnTo>
                  <a:pt x="262" y="30"/>
                </a:lnTo>
                <a:lnTo>
                  <a:pt x="262" y="30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48" name="Freeform 29"/>
          <p:cNvSpPr/>
          <p:nvPr/>
        </p:nvSpPr>
        <p:spPr bwMode="auto">
          <a:xfrm>
            <a:off x="3033152" y="3477292"/>
            <a:ext cx="392693" cy="44624"/>
          </a:xfrm>
          <a:custGeom>
            <a:avLst/>
            <a:gdLst>
              <a:gd name="T0" fmla="*/ 528 w 528"/>
              <a:gd name="T1" fmla="*/ 29 h 60"/>
              <a:gd name="T2" fmla="*/ 528 w 528"/>
              <a:gd name="T3" fmla="*/ 29 h 60"/>
              <a:gd name="T4" fmla="*/ 526 w 528"/>
              <a:gd name="T5" fmla="*/ 35 h 60"/>
              <a:gd name="T6" fmla="*/ 525 w 528"/>
              <a:gd name="T7" fmla="*/ 41 h 60"/>
              <a:gd name="T8" fmla="*/ 521 w 528"/>
              <a:gd name="T9" fmla="*/ 46 h 60"/>
              <a:gd name="T10" fmla="*/ 518 w 528"/>
              <a:gd name="T11" fmla="*/ 51 h 60"/>
              <a:gd name="T12" fmla="*/ 514 w 528"/>
              <a:gd name="T13" fmla="*/ 55 h 60"/>
              <a:gd name="T14" fmla="*/ 509 w 528"/>
              <a:gd name="T15" fmla="*/ 57 h 60"/>
              <a:gd name="T16" fmla="*/ 503 w 528"/>
              <a:gd name="T17" fmla="*/ 60 h 60"/>
              <a:gd name="T18" fmla="*/ 497 w 528"/>
              <a:gd name="T19" fmla="*/ 60 h 60"/>
              <a:gd name="T20" fmla="*/ 29 w 528"/>
              <a:gd name="T21" fmla="*/ 60 h 60"/>
              <a:gd name="T22" fmla="*/ 29 w 528"/>
              <a:gd name="T23" fmla="*/ 60 h 60"/>
              <a:gd name="T24" fmla="*/ 23 w 528"/>
              <a:gd name="T25" fmla="*/ 60 h 60"/>
              <a:gd name="T26" fmla="*/ 18 w 528"/>
              <a:gd name="T27" fmla="*/ 57 h 60"/>
              <a:gd name="T28" fmla="*/ 13 w 528"/>
              <a:gd name="T29" fmla="*/ 55 h 60"/>
              <a:gd name="T30" fmla="*/ 8 w 528"/>
              <a:gd name="T31" fmla="*/ 51 h 60"/>
              <a:gd name="T32" fmla="*/ 5 w 528"/>
              <a:gd name="T33" fmla="*/ 46 h 60"/>
              <a:gd name="T34" fmla="*/ 2 w 528"/>
              <a:gd name="T35" fmla="*/ 41 h 60"/>
              <a:gd name="T36" fmla="*/ 0 w 528"/>
              <a:gd name="T37" fmla="*/ 35 h 60"/>
              <a:gd name="T38" fmla="*/ 0 w 528"/>
              <a:gd name="T39" fmla="*/ 29 h 60"/>
              <a:gd name="T40" fmla="*/ 0 w 528"/>
              <a:gd name="T41" fmla="*/ 29 h 60"/>
              <a:gd name="T42" fmla="*/ 0 w 528"/>
              <a:gd name="T43" fmla="*/ 29 h 60"/>
              <a:gd name="T44" fmla="*/ 0 w 528"/>
              <a:gd name="T45" fmla="*/ 23 h 60"/>
              <a:gd name="T46" fmla="*/ 2 w 528"/>
              <a:gd name="T47" fmla="*/ 18 h 60"/>
              <a:gd name="T48" fmla="*/ 5 w 528"/>
              <a:gd name="T49" fmla="*/ 13 h 60"/>
              <a:gd name="T50" fmla="*/ 8 w 528"/>
              <a:gd name="T51" fmla="*/ 8 h 60"/>
              <a:gd name="T52" fmla="*/ 13 w 528"/>
              <a:gd name="T53" fmla="*/ 5 h 60"/>
              <a:gd name="T54" fmla="*/ 18 w 528"/>
              <a:gd name="T55" fmla="*/ 2 h 60"/>
              <a:gd name="T56" fmla="*/ 23 w 528"/>
              <a:gd name="T57" fmla="*/ 0 h 60"/>
              <a:gd name="T58" fmla="*/ 29 w 528"/>
              <a:gd name="T59" fmla="*/ 0 h 60"/>
              <a:gd name="T60" fmla="*/ 497 w 528"/>
              <a:gd name="T61" fmla="*/ 0 h 60"/>
              <a:gd name="T62" fmla="*/ 497 w 528"/>
              <a:gd name="T63" fmla="*/ 0 h 60"/>
              <a:gd name="T64" fmla="*/ 503 w 528"/>
              <a:gd name="T65" fmla="*/ 0 h 60"/>
              <a:gd name="T66" fmla="*/ 509 w 528"/>
              <a:gd name="T67" fmla="*/ 2 h 60"/>
              <a:gd name="T68" fmla="*/ 514 w 528"/>
              <a:gd name="T69" fmla="*/ 5 h 60"/>
              <a:gd name="T70" fmla="*/ 518 w 528"/>
              <a:gd name="T71" fmla="*/ 8 h 60"/>
              <a:gd name="T72" fmla="*/ 521 w 528"/>
              <a:gd name="T73" fmla="*/ 13 h 60"/>
              <a:gd name="T74" fmla="*/ 525 w 528"/>
              <a:gd name="T75" fmla="*/ 18 h 60"/>
              <a:gd name="T76" fmla="*/ 526 w 528"/>
              <a:gd name="T77" fmla="*/ 23 h 60"/>
              <a:gd name="T78" fmla="*/ 528 w 528"/>
              <a:gd name="T79" fmla="*/ 29 h 60"/>
              <a:gd name="T80" fmla="*/ 528 w 528"/>
              <a:gd name="T81" fmla="*/ 29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528" h="60">
                <a:moveTo>
                  <a:pt x="528" y="29"/>
                </a:moveTo>
                <a:lnTo>
                  <a:pt x="528" y="29"/>
                </a:lnTo>
                <a:lnTo>
                  <a:pt x="526" y="35"/>
                </a:lnTo>
                <a:lnTo>
                  <a:pt x="525" y="41"/>
                </a:lnTo>
                <a:lnTo>
                  <a:pt x="521" y="46"/>
                </a:lnTo>
                <a:lnTo>
                  <a:pt x="518" y="51"/>
                </a:lnTo>
                <a:lnTo>
                  <a:pt x="514" y="55"/>
                </a:lnTo>
                <a:lnTo>
                  <a:pt x="509" y="57"/>
                </a:lnTo>
                <a:lnTo>
                  <a:pt x="503" y="60"/>
                </a:lnTo>
                <a:lnTo>
                  <a:pt x="497" y="60"/>
                </a:lnTo>
                <a:lnTo>
                  <a:pt x="29" y="60"/>
                </a:lnTo>
                <a:lnTo>
                  <a:pt x="29" y="60"/>
                </a:lnTo>
                <a:lnTo>
                  <a:pt x="23" y="60"/>
                </a:lnTo>
                <a:lnTo>
                  <a:pt x="18" y="57"/>
                </a:lnTo>
                <a:lnTo>
                  <a:pt x="13" y="55"/>
                </a:lnTo>
                <a:lnTo>
                  <a:pt x="8" y="51"/>
                </a:lnTo>
                <a:lnTo>
                  <a:pt x="5" y="46"/>
                </a:lnTo>
                <a:lnTo>
                  <a:pt x="2" y="41"/>
                </a:lnTo>
                <a:lnTo>
                  <a:pt x="0" y="35"/>
                </a:lnTo>
                <a:lnTo>
                  <a:pt x="0" y="29"/>
                </a:lnTo>
                <a:lnTo>
                  <a:pt x="0" y="29"/>
                </a:lnTo>
                <a:lnTo>
                  <a:pt x="0" y="29"/>
                </a:lnTo>
                <a:lnTo>
                  <a:pt x="0" y="23"/>
                </a:lnTo>
                <a:lnTo>
                  <a:pt x="2" y="18"/>
                </a:lnTo>
                <a:lnTo>
                  <a:pt x="5" y="13"/>
                </a:lnTo>
                <a:lnTo>
                  <a:pt x="8" y="8"/>
                </a:lnTo>
                <a:lnTo>
                  <a:pt x="13" y="5"/>
                </a:lnTo>
                <a:lnTo>
                  <a:pt x="18" y="2"/>
                </a:lnTo>
                <a:lnTo>
                  <a:pt x="23" y="0"/>
                </a:lnTo>
                <a:lnTo>
                  <a:pt x="29" y="0"/>
                </a:lnTo>
                <a:lnTo>
                  <a:pt x="497" y="0"/>
                </a:lnTo>
                <a:lnTo>
                  <a:pt x="497" y="0"/>
                </a:lnTo>
                <a:lnTo>
                  <a:pt x="503" y="0"/>
                </a:lnTo>
                <a:lnTo>
                  <a:pt x="509" y="2"/>
                </a:lnTo>
                <a:lnTo>
                  <a:pt x="514" y="5"/>
                </a:lnTo>
                <a:lnTo>
                  <a:pt x="518" y="8"/>
                </a:lnTo>
                <a:lnTo>
                  <a:pt x="521" y="13"/>
                </a:lnTo>
                <a:lnTo>
                  <a:pt x="525" y="18"/>
                </a:lnTo>
                <a:lnTo>
                  <a:pt x="526" y="23"/>
                </a:lnTo>
                <a:lnTo>
                  <a:pt x="528" y="29"/>
                </a:lnTo>
                <a:lnTo>
                  <a:pt x="528" y="29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49" name="Freeform 30"/>
          <p:cNvSpPr/>
          <p:nvPr/>
        </p:nvSpPr>
        <p:spPr bwMode="auto">
          <a:xfrm>
            <a:off x="2957871" y="3172360"/>
            <a:ext cx="220146" cy="44624"/>
          </a:xfrm>
          <a:custGeom>
            <a:avLst/>
            <a:gdLst>
              <a:gd name="T0" fmla="*/ 295 w 295"/>
              <a:gd name="T1" fmla="*/ 31 h 60"/>
              <a:gd name="T2" fmla="*/ 295 w 295"/>
              <a:gd name="T3" fmla="*/ 31 h 60"/>
              <a:gd name="T4" fmla="*/ 294 w 295"/>
              <a:gd name="T5" fmla="*/ 37 h 60"/>
              <a:gd name="T6" fmla="*/ 293 w 295"/>
              <a:gd name="T7" fmla="*/ 42 h 60"/>
              <a:gd name="T8" fmla="*/ 289 w 295"/>
              <a:gd name="T9" fmla="*/ 47 h 60"/>
              <a:gd name="T10" fmla="*/ 285 w 295"/>
              <a:gd name="T11" fmla="*/ 51 h 60"/>
              <a:gd name="T12" fmla="*/ 282 w 295"/>
              <a:gd name="T13" fmla="*/ 55 h 60"/>
              <a:gd name="T14" fmla="*/ 276 w 295"/>
              <a:gd name="T15" fmla="*/ 58 h 60"/>
              <a:gd name="T16" fmla="*/ 271 w 295"/>
              <a:gd name="T17" fmla="*/ 60 h 60"/>
              <a:gd name="T18" fmla="*/ 265 w 295"/>
              <a:gd name="T19" fmla="*/ 60 h 60"/>
              <a:gd name="T20" fmla="*/ 31 w 295"/>
              <a:gd name="T21" fmla="*/ 60 h 60"/>
              <a:gd name="T22" fmla="*/ 31 w 295"/>
              <a:gd name="T23" fmla="*/ 60 h 60"/>
              <a:gd name="T24" fmla="*/ 24 w 295"/>
              <a:gd name="T25" fmla="*/ 60 h 60"/>
              <a:gd name="T26" fmla="*/ 18 w 295"/>
              <a:gd name="T27" fmla="*/ 58 h 60"/>
              <a:gd name="T28" fmla="*/ 13 w 295"/>
              <a:gd name="T29" fmla="*/ 55 h 60"/>
              <a:gd name="T30" fmla="*/ 9 w 295"/>
              <a:gd name="T31" fmla="*/ 51 h 60"/>
              <a:gd name="T32" fmla="*/ 5 w 295"/>
              <a:gd name="T33" fmla="*/ 47 h 60"/>
              <a:gd name="T34" fmla="*/ 2 w 295"/>
              <a:gd name="T35" fmla="*/ 42 h 60"/>
              <a:gd name="T36" fmla="*/ 1 w 295"/>
              <a:gd name="T37" fmla="*/ 37 h 60"/>
              <a:gd name="T38" fmla="*/ 0 w 295"/>
              <a:gd name="T39" fmla="*/ 31 h 60"/>
              <a:gd name="T40" fmla="*/ 0 w 295"/>
              <a:gd name="T41" fmla="*/ 31 h 60"/>
              <a:gd name="T42" fmla="*/ 0 w 295"/>
              <a:gd name="T43" fmla="*/ 31 h 60"/>
              <a:gd name="T44" fmla="*/ 1 w 295"/>
              <a:gd name="T45" fmla="*/ 25 h 60"/>
              <a:gd name="T46" fmla="*/ 2 w 295"/>
              <a:gd name="T47" fmla="*/ 19 h 60"/>
              <a:gd name="T48" fmla="*/ 5 w 295"/>
              <a:gd name="T49" fmla="*/ 14 h 60"/>
              <a:gd name="T50" fmla="*/ 9 w 295"/>
              <a:gd name="T51" fmla="*/ 9 h 60"/>
              <a:gd name="T52" fmla="*/ 13 w 295"/>
              <a:gd name="T53" fmla="*/ 5 h 60"/>
              <a:gd name="T54" fmla="*/ 18 w 295"/>
              <a:gd name="T55" fmla="*/ 3 h 60"/>
              <a:gd name="T56" fmla="*/ 24 w 295"/>
              <a:gd name="T57" fmla="*/ 0 h 60"/>
              <a:gd name="T58" fmla="*/ 31 w 295"/>
              <a:gd name="T59" fmla="*/ 0 h 60"/>
              <a:gd name="T60" fmla="*/ 265 w 295"/>
              <a:gd name="T61" fmla="*/ 0 h 60"/>
              <a:gd name="T62" fmla="*/ 265 w 295"/>
              <a:gd name="T63" fmla="*/ 0 h 60"/>
              <a:gd name="T64" fmla="*/ 271 w 295"/>
              <a:gd name="T65" fmla="*/ 0 h 60"/>
              <a:gd name="T66" fmla="*/ 276 w 295"/>
              <a:gd name="T67" fmla="*/ 3 h 60"/>
              <a:gd name="T68" fmla="*/ 282 w 295"/>
              <a:gd name="T69" fmla="*/ 5 h 60"/>
              <a:gd name="T70" fmla="*/ 285 w 295"/>
              <a:gd name="T71" fmla="*/ 9 h 60"/>
              <a:gd name="T72" fmla="*/ 289 w 295"/>
              <a:gd name="T73" fmla="*/ 14 h 60"/>
              <a:gd name="T74" fmla="*/ 293 w 295"/>
              <a:gd name="T75" fmla="*/ 19 h 60"/>
              <a:gd name="T76" fmla="*/ 294 w 295"/>
              <a:gd name="T77" fmla="*/ 25 h 60"/>
              <a:gd name="T78" fmla="*/ 295 w 295"/>
              <a:gd name="T79" fmla="*/ 31 h 60"/>
              <a:gd name="T80" fmla="*/ 295 w 295"/>
              <a:gd name="T81" fmla="*/ 31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95" h="60">
                <a:moveTo>
                  <a:pt x="295" y="31"/>
                </a:moveTo>
                <a:lnTo>
                  <a:pt x="295" y="31"/>
                </a:lnTo>
                <a:lnTo>
                  <a:pt x="294" y="37"/>
                </a:lnTo>
                <a:lnTo>
                  <a:pt x="293" y="42"/>
                </a:lnTo>
                <a:lnTo>
                  <a:pt x="289" y="47"/>
                </a:lnTo>
                <a:lnTo>
                  <a:pt x="285" y="51"/>
                </a:lnTo>
                <a:lnTo>
                  <a:pt x="282" y="55"/>
                </a:lnTo>
                <a:lnTo>
                  <a:pt x="276" y="58"/>
                </a:lnTo>
                <a:lnTo>
                  <a:pt x="271" y="60"/>
                </a:lnTo>
                <a:lnTo>
                  <a:pt x="265" y="60"/>
                </a:lnTo>
                <a:lnTo>
                  <a:pt x="31" y="60"/>
                </a:lnTo>
                <a:lnTo>
                  <a:pt x="31" y="60"/>
                </a:lnTo>
                <a:lnTo>
                  <a:pt x="24" y="60"/>
                </a:lnTo>
                <a:lnTo>
                  <a:pt x="18" y="58"/>
                </a:lnTo>
                <a:lnTo>
                  <a:pt x="13" y="55"/>
                </a:lnTo>
                <a:lnTo>
                  <a:pt x="9" y="51"/>
                </a:lnTo>
                <a:lnTo>
                  <a:pt x="5" y="47"/>
                </a:lnTo>
                <a:lnTo>
                  <a:pt x="2" y="42"/>
                </a:lnTo>
                <a:lnTo>
                  <a:pt x="1" y="37"/>
                </a:lnTo>
                <a:lnTo>
                  <a:pt x="0" y="31"/>
                </a:lnTo>
                <a:lnTo>
                  <a:pt x="0" y="31"/>
                </a:lnTo>
                <a:lnTo>
                  <a:pt x="0" y="31"/>
                </a:lnTo>
                <a:lnTo>
                  <a:pt x="1" y="25"/>
                </a:lnTo>
                <a:lnTo>
                  <a:pt x="2" y="19"/>
                </a:lnTo>
                <a:lnTo>
                  <a:pt x="5" y="14"/>
                </a:lnTo>
                <a:lnTo>
                  <a:pt x="9" y="9"/>
                </a:lnTo>
                <a:lnTo>
                  <a:pt x="13" y="5"/>
                </a:lnTo>
                <a:lnTo>
                  <a:pt x="18" y="3"/>
                </a:lnTo>
                <a:lnTo>
                  <a:pt x="24" y="0"/>
                </a:lnTo>
                <a:lnTo>
                  <a:pt x="31" y="0"/>
                </a:lnTo>
                <a:lnTo>
                  <a:pt x="265" y="0"/>
                </a:lnTo>
                <a:lnTo>
                  <a:pt x="265" y="0"/>
                </a:lnTo>
                <a:lnTo>
                  <a:pt x="271" y="0"/>
                </a:lnTo>
                <a:lnTo>
                  <a:pt x="276" y="3"/>
                </a:lnTo>
                <a:lnTo>
                  <a:pt x="282" y="5"/>
                </a:lnTo>
                <a:lnTo>
                  <a:pt x="285" y="9"/>
                </a:lnTo>
                <a:lnTo>
                  <a:pt x="289" y="14"/>
                </a:lnTo>
                <a:lnTo>
                  <a:pt x="293" y="19"/>
                </a:lnTo>
                <a:lnTo>
                  <a:pt x="294" y="25"/>
                </a:lnTo>
                <a:lnTo>
                  <a:pt x="295" y="31"/>
                </a:lnTo>
                <a:lnTo>
                  <a:pt x="295" y="31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50" name="Freeform 31"/>
          <p:cNvSpPr/>
          <p:nvPr/>
        </p:nvSpPr>
        <p:spPr bwMode="auto">
          <a:xfrm>
            <a:off x="1039030" y="3672152"/>
            <a:ext cx="841911" cy="44624"/>
          </a:xfrm>
          <a:custGeom>
            <a:avLst/>
            <a:gdLst>
              <a:gd name="T0" fmla="*/ 1132 w 1132"/>
              <a:gd name="T1" fmla="*/ 31 h 61"/>
              <a:gd name="T2" fmla="*/ 1132 w 1132"/>
              <a:gd name="T3" fmla="*/ 31 h 61"/>
              <a:gd name="T4" fmla="*/ 1131 w 1132"/>
              <a:gd name="T5" fmla="*/ 37 h 61"/>
              <a:gd name="T6" fmla="*/ 1130 w 1132"/>
              <a:gd name="T7" fmla="*/ 43 h 61"/>
              <a:gd name="T8" fmla="*/ 1126 w 1132"/>
              <a:gd name="T9" fmla="*/ 48 h 61"/>
              <a:gd name="T10" fmla="*/ 1122 w 1132"/>
              <a:gd name="T11" fmla="*/ 51 h 61"/>
              <a:gd name="T12" fmla="*/ 1119 w 1132"/>
              <a:gd name="T13" fmla="*/ 55 h 61"/>
              <a:gd name="T14" fmla="*/ 1114 w 1132"/>
              <a:gd name="T15" fmla="*/ 59 h 61"/>
              <a:gd name="T16" fmla="*/ 1108 w 1132"/>
              <a:gd name="T17" fmla="*/ 60 h 61"/>
              <a:gd name="T18" fmla="*/ 1101 w 1132"/>
              <a:gd name="T19" fmla="*/ 61 h 61"/>
              <a:gd name="T20" fmla="*/ 29 w 1132"/>
              <a:gd name="T21" fmla="*/ 61 h 61"/>
              <a:gd name="T22" fmla="*/ 29 w 1132"/>
              <a:gd name="T23" fmla="*/ 61 h 61"/>
              <a:gd name="T24" fmla="*/ 23 w 1132"/>
              <a:gd name="T25" fmla="*/ 60 h 61"/>
              <a:gd name="T26" fmla="*/ 18 w 1132"/>
              <a:gd name="T27" fmla="*/ 59 h 61"/>
              <a:gd name="T28" fmla="*/ 13 w 1132"/>
              <a:gd name="T29" fmla="*/ 55 h 61"/>
              <a:gd name="T30" fmla="*/ 8 w 1132"/>
              <a:gd name="T31" fmla="*/ 51 h 61"/>
              <a:gd name="T32" fmla="*/ 4 w 1132"/>
              <a:gd name="T33" fmla="*/ 48 h 61"/>
              <a:gd name="T34" fmla="*/ 2 w 1132"/>
              <a:gd name="T35" fmla="*/ 43 h 61"/>
              <a:gd name="T36" fmla="*/ 0 w 1132"/>
              <a:gd name="T37" fmla="*/ 37 h 61"/>
              <a:gd name="T38" fmla="*/ 0 w 1132"/>
              <a:gd name="T39" fmla="*/ 31 h 61"/>
              <a:gd name="T40" fmla="*/ 0 w 1132"/>
              <a:gd name="T41" fmla="*/ 31 h 61"/>
              <a:gd name="T42" fmla="*/ 0 w 1132"/>
              <a:gd name="T43" fmla="*/ 31 h 61"/>
              <a:gd name="T44" fmla="*/ 0 w 1132"/>
              <a:gd name="T45" fmla="*/ 25 h 61"/>
              <a:gd name="T46" fmla="*/ 2 w 1132"/>
              <a:gd name="T47" fmla="*/ 18 h 61"/>
              <a:gd name="T48" fmla="*/ 4 w 1132"/>
              <a:gd name="T49" fmla="*/ 14 h 61"/>
              <a:gd name="T50" fmla="*/ 8 w 1132"/>
              <a:gd name="T51" fmla="*/ 9 h 61"/>
              <a:gd name="T52" fmla="*/ 13 w 1132"/>
              <a:gd name="T53" fmla="*/ 5 h 61"/>
              <a:gd name="T54" fmla="*/ 18 w 1132"/>
              <a:gd name="T55" fmla="*/ 3 h 61"/>
              <a:gd name="T56" fmla="*/ 23 w 1132"/>
              <a:gd name="T57" fmla="*/ 1 h 61"/>
              <a:gd name="T58" fmla="*/ 29 w 1132"/>
              <a:gd name="T59" fmla="*/ 0 h 61"/>
              <a:gd name="T60" fmla="*/ 1101 w 1132"/>
              <a:gd name="T61" fmla="*/ 0 h 61"/>
              <a:gd name="T62" fmla="*/ 1101 w 1132"/>
              <a:gd name="T63" fmla="*/ 0 h 61"/>
              <a:gd name="T64" fmla="*/ 1108 w 1132"/>
              <a:gd name="T65" fmla="*/ 1 h 61"/>
              <a:gd name="T66" fmla="*/ 1114 w 1132"/>
              <a:gd name="T67" fmla="*/ 3 h 61"/>
              <a:gd name="T68" fmla="*/ 1119 w 1132"/>
              <a:gd name="T69" fmla="*/ 5 h 61"/>
              <a:gd name="T70" fmla="*/ 1122 w 1132"/>
              <a:gd name="T71" fmla="*/ 9 h 61"/>
              <a:gd name="T72" fmla="*/ 1126 w 1132"/>
              <a:gd name="T73" fmla="*/ 14 h 61"/>
              <a:gd name="T74" fmla="*/ 1130 w 1132"/>
              <a:gd name="T75" fmla="*/ 18 h 61"/>
              <a:gd name="T76" fmla="*/ 1131 w 1132"/>
              <a:gd name="T77" fmla="*/ 25 h 61"/>
              <a:gd name="T78" fmla="*/ 1132 w 1132"/>
              <a:gd name="T79" fmla="*/ 31 h 61"/>
              <a:gd name="T80" fmla="*/ 1132 w 1132"/>
              <a:gd name="T81" fmla="*/ 31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132" h="61">
                <a:moveTo>
                  <a:pt x="1132" y="31"/>
                </a:moveTo>
                <a:lnTo>
                  <a:pt x="1132" y="31"/>
                </a:lnTo>
                <a:lnTo>
                  <a:pt x="1131" y="37"/>
                </a:lnTo>
                <a:lnTo>
                  <a:pt x="1130" y="43"/>
                </a:lnTo>
                <a:lnTo>
                  <a:pt x="1126" y="48"/>
                </a:lnTo>
                <a:lnTo>
                  <a:pt x="1122" y="51"/>
                </a:lnTo>
                <a:lnTo>
                  <a:pt x="1119" y="55"/>
                </a:lnTo>
                <a:lnTo>
                  <a:pt x="1114" y="59"/>
                </a:lnTo>
                <a:lnTo>
                  <a:pt x="1108" y="60"/>
                </a:lnTo>
                <a:lnTo>
                  <a:pt x="1101" y="61"/>
                </a:lnTo>
                <a:lnTo>
                  <a:pt x="29" y="61"/>
                </a:lnTo>
                <a:lnTo>
                  <a:pt x="29" y="61"/>
                </a:lnTo>
                <a:lnTo>
                  <a:pt x="23" y="60"/>
                </a:lnTo>
                <a:lnTo>
                  <a:pt x="18" y="59"/>
                </a:lnTo>
                <a:lnTo>
                  <a:pt x="13" y="55"/>
                </a:lnTo>
                <a:lnTo>
                  <a:pt x="8" y="51"/>
                </a:lnTo>
                <a:lnTo>
                  <a:pt x="4" y="48"/>
                </a:lnTo>
                <a:lnTo>
                  <a:pt x="2" y="43"/>
                </a:lnTo>
                <a:lnTo>
                  <a:pt x="0" y="37"/>
                </a:lnTo>
                <a:lnTo>
                  <a:pt x="0" y="31"/>
                </a:lnTo>
                <a:lnTo>
                  <a:pt x="0" y="31"/>
                </a:lnTo>
                <a:lnTo>
                  <a:pt x="0" y="31"/>
                </a:lnTo>
                <a:lnTo>
                  <a:pt x="0" y="25"/>
                </a:lnTo>
                <a:lnTo>
                  <a:pt x="2" y="18"/>
                </a:lnTo>
                <a:lnTo>
                  <a:pt x="4" y="14"/>
                </a:lnTo>
                <a:lnTo>
                  <a:pt x="8" y="9"/>
                </a:lnTo>
                <a:lnTo>
                  <a:pt x="13" y="5"/>
                </a:lnTo>
                <a:lnTo>
                  <a:pt x="18" y="3"/>
                </a:lnTo>
                <a:lnTo>
                  <a:pt x="23" y="1"/>
                </a:lnTo>
                <a:lnTo>
                  <a:pt x="29" y="0"/>
                </a:lnTo>
                <a:lnTo>
                  <a:pt x="1101" y="0"/>
                </a:lnTo>
                <a:lnTo>
                  <a:pt x="1101" y="0"/>
                </a:lnTo>
                <a:lnTo>
                  <a:pt x="1108" y="1"/>
                </a:lnTo>
                <a:lnTo>
                  <a:pt x="1114" y="3"/>
                </a:lnTo>
                <a:lnTo>
                  <a:pt x="1119" y="5"/>
                </a:lnTo>
                <a:lnTo>
                  <a:pt x="1122" y="9"/>
                </a:lnTo>
                <a:lnTo>
                  <a:pt x="1126" y="14"/>
                </a:lnTo>
                <a:lnTo>
                  <a:pt x="1130" y="18"/>
                </a:lnTo>
                <a:lnTo>
                  <a:pt x="1131" y="25"/>
                </a:lnTo>
                <a:lnTo>
                  <a:pt x="1132" y="31"/>
                </a:lnTo>
                <a:lnTo>
                  <a:pt x="1132" y="31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51" name="Freeform 32"/>
          <p:cNvSpPr/>
          <p:nvPr/>
        </p:nvSpPr>
        <p:spPr bwMode="auto">
          <a:xfrm>
            <a:off x="1312725" y="3794125"/>
            <a:ext cx="1189980" cy="44624"/>
          </a:xfrm>
          <a:custGeom>
            <a:avLst/>
            <a:gdLst>
              <a:gd name="T0" fmla="*/ 1599 w 1599"/>
              <a:gd name="T1" fmla="*/ 29 h 60"/>
              <a:gd name="T2" fmla="*/ 1599 w 1599"/>
              <a:gd name="T3" fmla="*/ 29 h 60"/>
              <a:gd name="T4" fmla="*/ 1598 w 1599"/>
              <a:gd name="T5" fmla="*/ 35 h 60"/>
              <a:gd name="T6" fmla="*/ 1597 w 1599"/>
              <a:gd name="T7" fmla="*/ 41 h 60"/>
              <a:gd name="T8" fmla="*/ 1593 w 1599"/>
              <a:gd name="T9" fmla="*/ 46 h 60"/>
              <a:gd name="T10" fmla="*/ 1589 w 1599"/>
              <a:gd name="T11" fmla="*/ 51 h 60"/>
              <a:gd name="T12" fmla="*/ 1586 w 1599"/>
              <a:gd name="T13" fmla="*/ 55 h 60"/>
              <a:gd name="T14" fmla="*/ 1580 w 1599"/>
              <a:gd name="T15" fmla="*/ 57 h 60"/>
              <a:gd name="T16" fmla="*/ 1575 w 1599"/>
              <a:gd name="T17" fmla="*/ 60 h 60"/>
              <a:gd name="T18" fmla="*/ 1569 w 1599"/>
              <a:gd name="T19" fmla="*/ 60 h 60"/>
              <a:gd name="T20" fmla="*/ 30 w 1599"/>
              <a:gd name="T21" fmla="*/ 60 h 60"/>
              <a:gd name="T22" fmla="*/ 30 w 1599"/>
              <a:gd name="T23" fmla="*/ 60 h 60"/>
              <a:gd name="T24" fmla="*/ 24 w 1599"/>
              <a:gd name="T25" fmla="*/ 60 h 60"/>
              <a:gd name="T26" fmla="*/ 18 w 1599"/>
              <a:gd name="T27" fmla="*/ 57 h 60"/>
              <a:gd name="T28" fmla="*/ 13 w 1599"/>
              <a:gd name="T29" fmla="*/ 55 h 60"/>
              <a:gd name="T30" fmla="*/ 8 w 1599"/>
              <a:gd name="T31" fmla="*/ 51 h 60"/>
              <a:gd name="T32" fmla="*/ 5 w 1599"/>
              <a:gd name="T33" fmla="*/ 46 h 60"/>
              <a:gd name="T34" fmla="*/ 2 w 1599"/>
              <a:gd name="T35" fmla="*/ 41 h 60"/>
              <a:gd name="T36" fmla="*/ 0 w 1599"/>
              <a:gd name="T37" fmla="*/ 35 h 60"/>
              <a:gd name="T38" fmla="*/ 0 w 1599"/>
              <a:gd name="T39" fmla="*/ 29 h 60"/>
              <a:gd name="T40" fmla="*/ 0 w 1599"/>
              <a:gd name="T41" fmla="*/ 29 h 60"/>
              <a:gd name="T42" fmla="*/ 0 w 1599"/>
              <a:gd name="T43" fmla="*/ 29 h 60"/>
              <a:gd name="T44" fmla="*/ 0 w 1599"/>
              <a:gd name="T45" fmla="*/ 23 h 60"/>
              <a:gd name="T46" fmla="*/ 2 w 1599"/>
              <a:gd name="T47" fmla="*/ 18 h 60"/>
              <a:gd name="T48" fmla="*/ 5 w 1599"/>
              <a:gd name="T49" fmla="*/ 13 h 60"/>
              <a:gd name="T50" fmla="*/ 8 w 1599"/>
              <a:gd name="T51" fmla="*/ 8 h 60"/>
              <a:gd name="T52" fmla="*/ 13 w 1599"/>
              <a:gd name="T53" fmla="*/ 5 h 60"/>
              <a:gd name="T54" fmla="*/ 18 w 1599"/>
              <a:gd name="T55" fmla="*/ 2 h 60"/>
              <a:gd name="T56" fmla="*/ 24 w 1599"/>
              <a:gd name="T57" fmla="*/ 0 h 60"/>
              <a:gd name="T58" fmla="*/ 30 w 1599"/>
              <a:gd name="T59" fmla="*/ 0 h 60"/>
              <a:gd name="T60" fmla="*/ 1569 w 1599"/>
              <a:gd name="T61" fmla="*/ 0 h 60"/>
              <a:gd name="T62" fmla="*/ 1569 w 1599"/>
              <a:gd name="T63" fmla="*/ 0 h 60"/>
              <a:gd name="T64" fmla="*/ 1575 w 1599"/>
              <a:gd name="T65" fmla="*/ 0 h 60"/>
              <a:gd name="T66" fmla="*/ 1580 w 1599"/>
              <a:gd name="T67" fmla="*/ 2 h 60"/>
              <a:gd name="T68" fmla="*/ 1586 w 1599"/>
              <a:gd name="T69" fmla="*/ 5 h 60"/>
              <a:gd name="T70" fmla="*/ 1589 w 1599"/>
              <a:gd name="T71" fmla="*/ 8 h 60"/>
              <a:gd name="T72" fmla="*/ 1593 w 1599"/>
              <a:gd name="T73" fmla="*/ 13 h 60"/>
              <a:gd name="T74" fmla="*/ 1597 w 1599"/>
              <a:gd name="T75" fmla="*/ 18 h 60"/>
              <a:gd name="T76" fmla="*/ 1598 w 1599"/>
              <a:gd name="T77" fmla="*/ 23 h 60"/>
              <a:gd name="T78" fmla="*/ 1599 w 1599"/>
              <a:gd name="T79" fmla="*/ 29 h 60"/>
              <a:gd name="T80" fmla="*/ 1599 w 1599"/>
              <a:gd name="T81" fmla="*/ 29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599" h="60">
                <a:moveTo>
                  <a:pt x="1599" y="29"/>
                </a:moveTo>
                <a:lnTo>
                  <a:pt x="1599" y="29"/>
                </a:lnTo>
                <a:lnTo>
                  <a:pt x="1598" y="35"/>
                </a:lnTo>
                <a:lnTo>
                  <a:pt x="1597" y="41"/>
                </a:lnTo>
                <a:lnTo>
                  <a:pt x="1593" y="46"/>
                </a:lnTo>
                <a:lnTo>
                  <a:pt x="1589" y="51"/>
                </a:lnTo>
                <a:lnTo>
                  <a:pt x="1586" y="55"/>
                </a:lnTo>
                <a:lnTo>
                  <a:pt x="1580" y="57"/>
                </a:lnTo>
                <a:lnTo>
                  <a:pt x="1575" y="60"/>
                </a:lnTo>
                <a:lnTo>
                  <a:pt x="1569" y="60"/>
                </a:lnTo>
                <a:lnTo>
                  <a:pt x="30" y="60"/>
                </a:lnTo>
                <a:lnTo>
                  <a:pt x="30" y="60"/>
                </a:lnTo>
                <a:lnTo>
                  <a:pt x="24" y="60"/>
                </a:lnTo>
                <a:lnTo>
                  <a:pt x="18" y="57"/>
                </a:lnTo>
                <a:lnTo>
                  <a:pt x="13" y="55"/>
                </a:lnTo>
                <a:lnTo>
                  <a:pt x="8" y="51"/>
                </a:lnTo>
                <a:lnTo>
                  <a:pt x="5" y="46"/>
                </a:lnTo>
                <a:lnTo>
                  <a:pt x="2" y="41"/>
                </a:lnTo>
                <a:lnTo>
                  <a:pt x="0" y="35"/>
                </a:lnTo>
                <a:lnTo>
                  <a:pt x="0" y="29"/>
                </a:lnTo>
                <a:lnTo>
                  <a:pt x="0" y="29"/>
                </a:lnTo>
                <a:lnTo>
                  <a:pt x="0" y="29"/>
                </a:lnTo>
                <a:lnTo>
                  <a:pt x="0" y="23"/>
                </a:lnTo>
                <a:lnTo>
                  <a:pt x="2" y="18"/>
                </a:lnTo>
                <a:lnTo>
                  <a:pt x="5" y="13"/>
                </a:lnTo>
                <a:lnTo>
                  <a:pt x="8" y="8"/>
                </a:lnTo>
                <a:lnTo>
                  <a:pt x="13" y="5"/>
                </a:lnTo>
                <a:lnTo>
                  <a:pt x="18" y="2"/>
                </a:lnTo>
                <a:lnTo>
                  <a:pt x="24" y="0"/>
                </a:lnTo>
                <a:lnTo>
                  <a:pt x="30" y="0"/>
                </a:lnTo>
                <a:lnTo>
                  <a:pt x="1569" y="0"/>
                </a:lnTo>
                <a:lnTo>
                  <a:pt x="1569" y="0"/>
                </a:lnTo>
                <a:lnTo>
                  <a:pt x="1575" y="0"/>
                </a:lnTo>
                <a:lnTo>
                  <a:pt x="1580" y="2"/>
                </a:lnTo>
                <a:lnTo>
                  <a:pt x="1586" y="5"/>
                </a:lnTo>
                <a:lnTo>
                  <a:pt x="1589" y="8"/>
                </a:lnTo>
                <a:lnTo>
                  <a:pt x="1593" y="13"/>
                </a:lnTo>
                <a:lnTo>
                  <a:pt x="1597" y="18"/>
                </a:lnTo>
                <a:lnTo>
                  <a:pt x="1598" y="23"/>
                </a:lnTo>
                <a:lnTo>
                  <a:pt x="1599" y="29"/>
                </a:lnTo>
                <a:lnTo>
                  <a:pt x="1599" y="29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52" name="Freeform 34"/>
          <p:cNvSpPr/>
          <p:nvPr/>
        </p:nvSpPr>
        <p:spPr bwMode="auto">
          <a:xfrm>
            <a:off x="1175877" y="3472830"/>
            <a:ext cx="288570" cy="44624"/>
          </a:xfrm>
          <a:custGeom>
            <a:avLst/>
            <a:gdLst>
              <a:gd name="T0" fmla="*/ 387 w 387"/>
              <a:gd name="T1" fmla="*/ 29 h 60"/>
              <a:gd name="T2" fmla="*/ 387 w 387"/>
              <a:gd name="T3" fmla="*/ 29 h 60"/>
              <a:gd name="T4" fmla="*/ 386 w 387"/>
              <a:gd name="T5" fmla="*/ 35 h 60"/>
              <a:gd name="T6" fmla="*/ 385 w 387"/>
              <a:gd name="T7" fmla="*/ 42 h 60"/>
              <a:gd name="T8" fmla="*/ 381 w 387"/>
              <a:gd name="T9" fmla="*/ 46 h 60"/>
              <a:gd name="T10" fmla="*/ 378 w 387"/>
              <a:gd name="T11" fmla="*/ 51 h 60"/>
              <a:gd name="T12" fmla="*/ 374 w 387"/>
              <a:gd name="T13" fmla="*/ 55 h 60"/>
              <a:gd name="T14" fmla="*/ 369 w 387"/>
              <a:gd name="T15" fmla="*/ 57 h 60"/>
              <a:gd name="T16" fmla="*/ 363 w 387"/>
              <a:gd name="T17" fmla="*/ 59 h 60"/>
              <a:gd name="T18" fmla="*/ 357 w 387"/>
              <a:gd name="T19" fmla="*/ 60 h 60"/>
              <a:gd name="T20" fmla="*/ 30 w 387"/>
              <a:gd name="T21" fmla="*/ 60 h 60"/>
              <a:gd name="T22" fmla="*/ 30 w 387"/>
              <a:gd name="T23" fmla="*/ 60 h 60"/>
              <a:gd name="T24" fmla="*/ 24 w 387"/>
              <a:gd name="T25" fmla="*/ 59 h 60"/>
              <a:gd name="T26" fmla="*/ 18 w 387"/>
              <a:gd name="T27" fmla="*/ 57 h 60"/>
              <a:gd name="T28" fmla="*/ 13 w 387"/>
              <a:gd name="T29" fmla="*/ 55 h 60"/>
              <a:gd name="T30" fmla="*/ 10 w 387"/>
              <a:gd name="T31" fmla="*/ 51 h 60"/>
              <a:gd name="T32" fmla="*/ 6 w 387"/>
              <a:gd name="T33" fmla="*/ 46 h 60"/>
              <a:gd name="T34" fmla="*/ 2 w 387"/>
              <a:gd name="T35" fmla="*/ 42 h 60"/>
              <a:gd name="T36" fmla="*/ 1 w 387"/>
              <a:gd name="T37" fmla="*/ 35 h 60"/>
              <a:gd name="T38" fmla="*/ 0 w 387"/>
              <a:gd name="T39" fmla="*/ 29 h 60"/>
              <a:gd name="T40" fmla="*/ 0 w 387"/>
              <a:gd name="T41" fmla="*/ 29 h 60"/>
              <a:gd name="T42" fmla="*/ 0 w 387"/>
              <a:gd name="T43" fmla="*/ 29 h 60"/>
              <a:gd name="T44" fmla="*/ 1 w 387"/>
              <a:gd name="T45" fmla="*/ 23 h 60"/>
              <a:gd name="T46" fmla="*/ 2 w 387"/>
              <a:gd name="T47" fmla="*/ 18 h 60"/>
              <a:gd name="T48" fmla="*/ 6 w 387"/>
              <a:gd name="T49" fmla="*/ 12 h 60"/>
              <a:gd name="T50" fmla="*/ 10 w 387"/>
              <a:gd name="T51" fmla="*/ 9 h 60"/>
              <a:gd name="T52" fmla="*/ 13 w 387"/>
              <a:gd name="T53" fmla="*/ 5 h 60"/>
              <a:gd name="T54" fmla="*/ 18 w 387"/>
              <a:gd name="T55" fmla="*/ 1 h 60"/>
              <a:gd name="T56" fmla="*/ 24 w 387"/>
              <a:gd name="T57" fmla="*/ 0 h 60"/>
              <a:gd name="T58" fmla="*/ 30 w 387"/>
              <a:gd name="T59" fmla="*/ 0 h 60"/>
              <a:gd name="T60" fmla="*/ 357 w 387"/>
              <a:gd name="T61" fmla="*/ 0 h 60"/>
              <a:gd name="T62" fmla="*/ 357 w 387"/>
              <a:gd name="T63" fmla="*/ 0 h 60"/>
              <a:gd name="T64" fmla="*/ 363 w 387"/>
              <a:gd name="T65" fmla="*/ 0 h 60"/>
              <a:gd name="T66" fmla="*/ 369 w 387"/>
              <a:gd name="T67" fmla="*/ 1 h 60"/>
              <a:gd name="T68" fmla="*/ 374 w 387"/>
              <a:gd name="T69" fmla="*/ 5 h 60"/>
              <a:gd name="T70" fmla="*/ 378 w 387"/>
              <a:gd name="T71" fmla="*/ 9 h 60"/>
              <a:gd name="T72" fmla="*/ 381 w 387"/>
              <a:gd name="T73" fmla="*/ 12 h 60"/>
              <a:gd name="T74" fmla="*/ 385 w 387"/>
              <a:gd name="T75" fmla="*/ 18 h 60"/>
              <a:gd name="T76" fmla="*/ 386 w 387"/>
              <a:gd name="T77" fmla="*/ 23 h 60"/>
              <a:gd name="T78" fmla="*/ 387 w 387"/>
              <a:gd name="T79" fmla="*/ 29 h 60"/>
              <a:gd name="T80" fmla="*/ 387 w 387"/>
              <a:gd name="T81" fmla="*/ 29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387" h="60">
                <a:moveTo>
                  <a:pt x="387" y="29"/>
                </a:moveTo>
                <a:lnTo>
                  <a:pt x="387" y="29"/>
                </a:lnTo>
                <a:lnTo>
                  <a:pt x="386" y="35"/>
                </a:lnTo>
                <a:lnTo>
                  <a:pt x="385" y="42"/>
                </a:lnTo>
                <a:lnTo>
                  <a:pt x="381" y="46"/>
                </a:lnTo>
                <a:lnTo>
                  <a:pt x="378" y="51"/>
                </a:lnTo>
                <a:lnTo>
                  <a:pt x="374" y="55"/>
                </a:lnTo>
                <a:lnTo>
                  <a:pt x="369" y="57"/>
                </a:lnTo>
                <a:lnTo>
                  <a:pt x="363" y="59"/>
                </a:lnTo>
                <a:lnTo>
                  <a:pt x="357" y="60"/>
                </a:lnTo>
                <a:lnTo>
                  <a:pt x="30" y="60"/>
                </a:lnTo>
                <a:lnTo>
                  <a:pt x="30" y="60"/>
                </a:lnTo>
                <a:lnTo>
                  <a:pt x="24" y="59"/>
                </a:lnTo>
                <a:lnTo>
                  <a:pt x="18" y="57"/>
                </a:lnTo>
                <a:lnTo>
                  <a:pt x="13" y="55"/>
                </a:lnTo>
                <a:lnTo>
                  <a:pt x="10" y="51"/>
                </a:lnTo>
                <a:lnTo>
                  <a:pt x="6" y="46"/>
                </a:lnTo>
                <a:lnTo>
                  <a:pt x="2" y="42"/>
                </a:lnTo>
                <a:lnTo>
                  <a:pt x="1" y="35"/>
                </a:lnTo>
                <a:lnTo>
                  <a:pt x="0" y="29"/>
                </a:lnTo>
                <a:lnTo>
                  <a:pt x="0" y="29"/>
                </a:lnTo>
                <a:lnTo>
                  <a:pt x="0" y="29"/>
                </a:lnTo>
                <a:lnTo>
                  <a:pt x="1" y="23"/>
                </a:lnTo>
                <a:lnTo>
                  <a:pt x="2" y="18"/>
                </a:lnTo>
                <a:lnTo>
                  <a:pt x="6" y="12"/>
                </a:lnTo>
                <a:lnTo>
                  <a:pt x="10" y="9"/>
                </a:lnTo>
                <a:lnTo>
                  <a:pt x="13" y="5"/>
                </a:lnTo>
                <a:lnTo>
                  <a:pt x="18" y="1"/>
                </a:lnTo>
                <a:lnTo>
                  <a:pt x="24" y="0"/>
                </a:lnTo>
                <a:lnTo>
                  <a:pt x="30" y="0"/>
                </a:lnTo>
                <a:lnTo>
                  <a:pt x="357" y="0"/>
                </a:lnTo>
                <a:lnTo>
                  <a:pt x="357" y="0"/>
                </a:lnTo>
                <a:lnTo>
                  <a:pt x="363" y="0"/>
                </a:lnTo>
                <a:lnTo>
                  <a:pt x="369" y="1"/>
                </a:lnTo>
                <a:lnTo>
                  <a:pt x="374" y="5"/>
                </a:lnTo>
                <a:lnTo>
                  <a:pt x="378" y="9"/>
                </a:lnTo>
                <a:lnTo>
                  <a:pt x="381" y="12"/>
                </a:lnTo>
                <a:lnTo>
                  <a:pt x="385" y="18"/>
                </a:lnTo>
                <a:lnTo>
                  <a:pt x="386" y="23"/>
                </a:lnTo>
                <a:lnTo>
                  <a:pt x="387" y="29"/>
                </a:lnTo>
                <a:lnTo>
                  <a:pt x="387" y="29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53" name="Freeform 26"/>
          <p:cNvSpPr/>
          <p:nvPr/>
        </p:nvSpPr>
        <p:spPr bwMode="auto">
          <a:xfrm>
            <a:off x="3027039" y="3280946"/>
            <a:ext cx="510203" cy="44624"/>
          </a:xfrm>
          <a:custGeom>
            <a:avLst/>
            <a:gdLst>
              <a:gd name="T0" fmla="*/ 686 w 686"/>
              <a:gd name="T1" fmla="*/ 30 h 59"/>
              <a:gd name="T2" fmla="*/ 686 w 686"/>
              <a:gd name="T3" fmla="*/ 30 h 59"/>
              <a:gd name="T4" fmla="*/ 685 w 686"/>
              <a:gd name="T5" fmla="*/ 35 h 59"/>
              <a:gd name="T6" fmla="*/ 684 w 686"/>
              <a:gd name="T7" fmla="*/ 41 h 59"/>
              <a:gd name="T8" fmla="*/ 681 w 686"/>
              <a:gd name="T9" fmla="*/ 46 h 59"/>
              <a:gd name="T10" fmla="*/ 676 w 686"/>
              <a:gd name="T11" fmla="*/ 51 h 59"/>
              <a:gd name="T12" fmla="*/ 673 w 686"/>
              <a:gd name="T13" fmla="*/ 55 h 59"/>
              <a:gd name="T14" fmla="*/ 668 w 686"/>
              <a:gd name="T15" fmla="*/ 57 h 59"/>
              <a:gd name="T16" fmla="*/ 662 w 686"/>
              <a:gd name="T17" fmla="*/ 59 h 59"/>
              <a:gd name="T18" fmla="*/ 656 w 686"/>
              <a:gd name="T19" fmla="*/ 59 h 59"/>
              <a:gd name="T20" fmla="*/ 30 w 686"/>
              <a:gd name="T21" fmla="*/ 59 h 59"/>
              <a:gd name="T22" fmla="*/ 30 w 686"/>
              <a:gd name="T23" fmla="*/ 59 h 59"/>
              <a:gd name="T24" fmla="*/ 24 w 686"/>
              <a:gd name="T25" fmla="*/ 59 h 59"/>
              <a:gd name="T26" fmla="*/ 18 w 686"/>
              <a:gd name="T27" fmla="*/ 57 h 59"/>
              <a:gd name="T28" fmla="*/ 13 w 686"/>
              <a:gd name="T29" fmla="*/ 55 h 59"/>
              <a:gd name="T30" fmla="*/ 9 w 686"/>
              <a:gd name="T31" fmla="*/ 51 h 59"/>
              <a:gd name="T32" fmla="*/ 6 w 686"/>
              <a:gd name="T33" fmla="*/ 46 h 59"/>
              <a:gd name="T34" fmla="*/ 2 w 686"/>
              <a:gd name="T35" fmla="*/ 41 h 59"/>
              <a:gd name="T36" fmla="*/ 1 w 686"/>
              <a:gd name="T37" fmla="*/ 35 h 59"/>
              <a:gd name="T38" fmla="*/ 0 w 686"/>
              <a:gd name="T39" fmla="*/ 30 h 59"/>
              <a:gd name="T40" fmla="*/ 0 w 686"/>
              <a:gd name="T41" fmla="*/ 30 h 59"/>
              <a:gd name="T42" fmla="*/ 0 w 686"/>
              <a:gd name="T43" fmla="*/ 30 h 59"/>
              <a:gd name="T44" fmla="*/ 1 w 686"/>
              <a:gd name="T45" fmla="*/ 24 h 59"/>
              <a:gd name="T46" fmla="*/ 2 w 686"/>
              <a:gd name="T47" fmla="*/ 18 h 59"/>
              <a:gd name="T48" fmla="*/ 6 w 686"/>
              <a:gd name="T49" fmla="*/ 13 h 59"/>
              <a:gd name="T50" fmla="*/ 9 w 686"/>
              <a:gd name="T51" fmla="*/ 8 h 59"/>
              <a:gd name="T52" fmla="*/ 13 w 686"/>
              <a:gd name="T53" fmla="*/ 5 h 59"/>
              <a:gd name="T54" fmla="*/ 18 w 686"/>
              <a:gd name="T55" fmla="*/ 2 h 59"/>
              <a:gd name="T56" fmla="*/ 24 w 686"/>
              <a:gd name="T57" fmla="*/ 0 h 59"/>
              <a:gd name="T58" fmla="*/ 30 w 686"/>
              <a:gd name="T59" fmla="*/ 0 h 59"/>
              <a:gd name="T60" fmla="*/ 656 w 686"/>
              <a:gd name="T61" fmla="*/ 0 h 59"/>
              <a:gd name="T62" fmla="*/ 656 w 686"/>
              <a:gd name="T63" fmla="*/ 0 h 59"/>
              <a:gd name="T64" fmla="*/ 662 w 686"/>
              <a:gd name="T65" fmla="*/ 0 h 59"/>
              <a:gd name="T66" fmla="*/ 668 w 686"/>
              <a:gd name="T67" fmla="*/ 2 h 59"/>
              <a:gd name="T68" fmla="*/ 673 w 686"/>
              <a:gd name="T69" fmla="*/ 5 h 59"/>
              <a:gd name="T70" fmla="*/ 676 w 686"/>
              <a:gd name="T71" fmla="*/ 8 h 59"/>
              <a:gd name="T72" fmla="*/ 681 w 686"/>
              <a:gd name="T73" fmla="*/ 13 h 59"/>
              <a:gd name="T74" fmla="*/ 684 w 686"/>
              <a:gd name="T75" fmla="*/ 18 h 59"/>
              <a:gd name="T76" fmla="*/ 685 w 686"/>
              <a:gd name="T77" fmla="*/ 24 h 59"/>
              <a:gd name="T78" fmla="*/ 686 w 686"/>
              <a:gd name="T79" fmla="*/ 30 h 59"/>
              <a:gd name="T80" fmla="*/ 686 w 686"/>
              <a:gd name="T81" fmla="*/ 3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686" h="59">
                <a:moveTo>
                  <a:pt x="686" y="30"/>
                </a:moveTo>
                <a:lnTo>
                  <a:pt x="686" y="30"/>
                </a:lnTo>
                <a:lnTo>
                  <a:pt x="685" y="35"/>
                </a:lnTo>
                <a:lnTo>
                  <a:pt x="684" y="41"/>
                </a:lnTo>
                <a:lnTo>
                  <a:pt x="681" y="46"/>
                </a:lnTo>
                <a:lnTo>
                  <a:pt x="676" y="51"/>
                </a:lnTo>
                <a:lnTo>
                  <a:pt x="673" y="55"/>
                </a:lnTo>
                <a:lnTo>
                  <a:pt x="668" y="57"/>
                </a:lnTo>
                <a:lnTo>
                  <a:pt x="662" y="59"/>
                </a:lnTo>
                <a:lnTo>
                  <a:pt x="656" y="59"/>
                </a:lnTo>
                <a:lnTo>
                  <a:pt x="30" y="59"/>
                </a:lnTo>
                <a:lnTo>
                  <a:pt x="30" y="59"/>
                </a:lnTo>
                <a:lnTo>
                  <a:pt x="24" y="59"/>
                </a:lnTo>
                <a:lnTo>
                  <a:pt x="18" y="57"/>
                </a:lnTo>
                <a:lnTo>
                  <a:pt x="13" y="55"/>
                </a:lnTo>
                <a:lnTo>
                  <a:pt x="9" y="51"/>
                </a:lnTo>
                <a:lnTo>
                  <a:pt x="6" y="46"/>
                </a:lnTo>
                <a:lnTo>
                  <a:pt x="2" y="41"/>
                </a:lnTo>
                <a:lnTo>
                  <a:pt x="1" y="35"/>
                </a:lnTo>
                <a:lnTo>
                  <a:pt x="0" y="30"/>
                </a:lnTo>
                <a:lnTo>
                  <a:pt x="0" y="30"/>
                </a:lnTo>
                <a:lnTo>
                  <a:pt x="0" y="30"/>
                </a:lnTo>
                <a:lnTo>
                  <a:pt x="1" y="24"/>
                </a:lnTo>
                <a:lnTo>
                  <a:pt x="2" y="18"/>
                </a:lnTo>
                <a:lnTo>
                  <a:pt x="6" y="13"/>
                </a:lnTo>
                <a:lnTo>
                  <a:pt x="9" y="8"/>
                </a:lnTo>
                <a:lnTo>
                  <a:pt x="13" y="5"/>
                </a:lnTo>
                <a:lnTo>
                  <a:pt x="18" y="2"/>
                </a:lnTo>
                <a:lnTo>
                  <a:pt x="24" y="0"/>
                </a:lnTo>
                <a:lnTo>
                  <a:pt x="30" y="0"/>
                </a:lnTo>
                <a:lnTo>
                  <a:pt x="656" y="0"/>
                </a:lnTo>
                <a:lnTo>
                  <a:pt x="656" y="0"/>
                </a:lnTo>
                <a:lnTo>
                  <a:pt x="662" y="0"/>
                </a:lnTo>
                <a:lnTo>
                  <a:pt x="668" y="2"/>
                </a:lnTo>
                <a:lnTo>
                  <a:pt x="673" y="5"/>
                </a:lnTo>
                <a:lnTo>
                  <a:pt x="676" y="8"/>
                </a:lnTo>
                <a:lnTo>
                  <a:pt x="681" y="13"/>
                </a:lnTo>
                <a:lnTo>
                  <a:pt x="684" y="18"/>
                </a:lnTo>
                <a:lnTo>
                  <a:pt x="685" y="24"/>
                </a:lnTo>
                <a:lnTo>
                  <a:pt x="686" y="30"/>
                </a:lnTo>
                <a:lnTo>
                  <a:pt x="686" y="30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54" name="Freeform 20"/>
          <p:cNvSpPr/>
          <p:nvPr/>
        </p:nvSpPr>
        <p:spPr bwMode="auto">
          <a:xfrm>
            <a:off x="994406" y="2293263"/>
            <a:ext cx="151723" cy="44624"/>
          </a:xfrm>
          <a:custGeom>
            <a:avLst/>
            <a:gdLst>
              <a:gd name="T0" fmla="*/ 203 w 203"/>
              <a:gd name="T1" fmla="*/ 31 h 61"/>
              <a:gd name="T2" fmla="*/ 203 w 203"/>
              <a:gd name="T3" fmla="*/ 31 h 61"/>
              <a:gd name="T4" fmla="*/ 202 w 203"/>
              <a:gd name="T5" fmla="*/ 37 h 61"/>
              <a:gd name="T6" fmla="*/ 201 w 203"/>
              <a:gd name="T7" fmla="*/ 43 h 61"/>
              <a:gd name="T8" fmla="*/ 199 w 203"/>
              <a:gd name="T9" fmla="*/ 48 h 61"/>
              <a:gd name="T10" fmla="*/ 195 w 203"/>
              <a:gd name="T11" fmla="*/ 53 h 61"/>
              <a:gd name="T12" fmla="*/ 190 w 203"/>
              <a:gd name="T13" fmla="*/ 57 h 61"/>
              <a:gd name="T14" fmla="*/ 185 w 203"/>
              <a:gd name="T15" fmla="*/ 59 h 61"/>
              <a:gd name="T16" fmla="*/ 179 w 203"/>
              <a:gd name="T17" fmla="*/ 60 h 61"/>
              <a:gd name="T18" fmla="*/ 173 w 203"/>
              <a:gd name="T19" fmla="*/ 61 h 61"/>
              <a:gd name="T20" fmla="*/ 30 w 203"/>
              <a:gd name="T21" fmla="*/ 61 h 61"/>
              <a:gd name="T22" fmla="*/ 30 w 203"/>
              <a:gd name="T23" fmla="*/ 61 h 61"/>
              <a:gd name="T24" fmla="*/ 24 w 203"/>
              <a:gd name="T25" fmla="*/ 60 h 61"/>
              <a:gd name="T26" fmla="*/ 19 w 203"/>
              <a:gd name="T27" fmla="*/ 59 h 61"/>
              <a:gd name="T28" fmla="*/ 13 w 203"/>
              <a:gd name="T29" fmla="*/ 57 h 61"/>
              <a:gd name="T30" fmla="*/ 10 w 203"/>
              <a:gd name="T31" fmla="*/ 53 h 61"/>
              <a:gd name="T32" fmla="*/ 6 w 203"/>
              <a:gd name="T33" fmla="*/ 48 h 61"/>
              <a:gd name="T34" fmla="*/ 2 w 203"/>
              <a:gd name="T35" fmla="*/ 43 h 61"/>
              <a:gd name="T36" fmla="*/ 1 w 203"/>
              <a:gd name="T37" fmla="*/ 37 h 61"/>
              <a:gd name="T38" fmla="*/ 0 w 203"/>
              <a:gd name="T39" fmla="*/ 31 h 61"/>
              <a:gd name="T40" fmla="*/ 0 w 203"/>
              <a:gd name="T41" fmla="*/ 31 h 61"/>
              <a:gd name="T42" fmla="*/ 0 w 203"/>
              <a:gd name="T43" fmla="*/ 31 h 61"/>
              <a:gd name="T44" fmla="*/ 1 w 203"/>
              <a:gd name="T45" fmla="*/ 25 h 61"/>
              <a:gd name="T46" fmla="*/ 2 w 203"/>
              <a:gd name="T47" fmla="*/ 20 h 61"/>
              <a:gd name="T48" fmla="*/ 6 w 203"/>
              <a:gd name="T49" fmla="*/ 14 h 61"/>
              <a:gd name="T50" fmla="*/ 10 w 203"/>
              <a:gd name="T51" fmla="*/ 10 h 61"/>
              <a:gd name="T52" fmla="*/ 13 w 203"/>
              <a:gd name="T53" fmla="*/ 7 h 61"/>
              <a:gd name="T54" fmla="*/ 19 w 203"/>
              <a:gd name="T55" fmla="*/ 3 h 61"/>
              <a:gd name="T56" fmla="*/ 24 w 203"/>
              <a:gd name="T57" fmla="*/ 2 h 61"/>
              <a:gd name="T58" fmla="*/ 30 w 203"/>
              <a:gd name="T59" fmla="*/ 0 h 61"/>
              <a:gd name="T60" fmla="*/ 173 w 203"/>
              <a:gd name="T61" fmla="*/ 0 h 61"/>
              <a:gd name="T62" fmla="*/ 173 w 203"/>
              <a:gd name="T63" fmla="*/ 0 h 61"/>
              <a:gd name="T64" fmla="*/ 179 w 203"/>
              <a:gd name="T65" fmla="*/ 2 h 61"/>
              <a:gd name="T66" fmla="*/ 185 w 203"/>
              <a:gd name="T67" fmla="*/ 3 h 61"/>
              <a:gd name="T68" fmla="*/ 190 w 203"/>
              <a:gd name="T69" fmla="*/ 7 h 61"/>
              <a:gd name="T70" fmla="*/ 195 w 203"/>
              <a:gd name="T71" fmla="*/ 10 h 61"/>
              <a:gd name="T72" fmla="*/ 199 w 203"/>
              <a:gd name="T73" fmla="*/ 14 h 61"/>
              <a:gd name="T74" fmla="*/ 201 w 203"/>
              <a:gd name="T75" fmla="*/ 20 h 61"/>
              <a:gd name="T76" fmla="*/ 202 w 203"/>
              <a:gd name="T77" fmla="*/ 25 h 61"/>
              <a:gd name="T78" fmla="*/ 203 w 203"/>
              <a:gd name="T79" fmla="*/ 31 h 61"/>
              <a:gd name="T80" fmla="*/ 203 w 203"/>
              <a:gd name="T81" fmla="*/ 31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03" h="61">
                <a:moveTo>
                  <a:pt x="203" y="31"/>
                </a:moveTo>
                <a:lnTo>
                  <a:pt x="203" y="31"/>
                </a:lnTo>
                <a:lnTo>
                  <a:pt x="202" y="37"/>
                </a:lnTo>
                <a:lnTo>
                  <a:pt x="201" y="43"/>
                </a:lnTo>
                <a:lnTo>
                  <a:pt x="199" y="48"/>
                </a:lnTo>
                <a:lnTo>
                  <a:pt x="195" y="53"/>
                </a:lnTo>
                <a:lnTo>
                  <a:pt x="190" y="57"/>
                </a:lnTo>
                <a:lnTo>
                  <a:pt x="185" y="59"/>
                </a:lnTo>
                <a:lnTo>
                  <a:pt x="179" y="60"/>
                </a:lnTo>
                <a:lnTo>
                  <a:pt x="173" y="61"/>
                </a:lnTo>
                <a:lnTo>
                  <a:pt x="30" y="61"/>
                </a:lnTo>
                <a:lnTo>
                  <a:pt x="30" y="61"/>
                </a:lnTo>
                <a:lnTo>
                  <a:pt x="24" y="60"/>
                </a:lnTo>
                <a:lnTo>
                  <a:pt x="19" y="59"/>
                </a:lnTo>
                <a:lnTo>
                  <a:pt x="13" y="57"/>
                </a:lnTo>
                <a:lnTo>
                  <a:pt x="10" y="53"/>
                </a:lnTo>
                <a:lnTo>
                  <a:pt x="6" y="48"/>
                </a:lnTo>
                <a:lnTo>
                  <a:pt x="2" y="43"/>
                </a:lnTo>
                <a:lnTo>
                  <a:pt x="1" y="37"/>
                </a:lnTo>
                <a:lnTo>
                  <a:pt x="0" y="31"/>
                </a:lnTo>
                <a:lnTo>
                  <a:pt x="0" y="31"/>
                </a:lnTo>
                <a:lnTo>
                  <a:pt x="0" y="31"/>
                </a:lnTo>
                <a:lnTo>
                  <a:pt x="1" y="25"/>
                </a:lnTo>
                <a:lnTo>
                  <a:pt x="2" y="20"/>
                </a:lnTo>
                <a:lnTo>
                  <a:pt x="6" y="14"/>
                </a:lnTo>
                <a:lnTo>
                  <a:pt x="10" y="10"/>
                </a:lnTo>
                <a:lnTo>
                  <a:pt x="13" y="7"/>
                </a:lnTo>
                <a:lnTo>
                  <a:pt x="19" y="3"/>
                </a:lnTo>
                <a:lnTo>
                  <a:pt x="24" y="2"/>
                </a:lnTo>
                <a:lnTo>
                  <a:pt x="30" y="0"/>
                </a:lnTo>
                <a:lnTo>
                  <a:pt x="173" y="0"/>
                </a:lnTo>
                <a:lnTo>
                  <a:pt x="173" y="0"/>
                </a:lnTo>
                <a:lnTo>
                  <a:pt x="179" y="2"/>
                </a:lnTo>
                <a:lnTo>
                  <a:pt x="185" y="3"/>
                </a:lnTo>
                <a:lnTo>
                  <a:pt x="190" y="7"/>
                </a:lnTo>
                <a:lnTo>
                  <a:pt x="195" y="10"/>
                </a:lnTo>
                <a:lnTo>
                  <a:pt x="199" y="14"/>
                </a:lnTo>
                <a:lnTo>
                  <a:pt x="201" y="20"/>
                </a:lnTo>
                <a:lnTo>
                  <a:pt x="202" y="25"/>
                </a:lnTo>
                <a:lnTo>
                  <a:pt x="203" y="31"/>
                </a:lnTo>
                <a:lnTo>
                  <a:pt x="203" y="31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55" name="Freeform 34"/>
          <p:cNvSpPr/>
          <p:nvPr/>
        </p:nvSpPr>
        <p:spPr bwMode="auto">
          <a:xfrm>
            <a:off x="3036708" y="1857433"/>
            <a:ext cx="288570" cy="44624"/>
          </a:xfrm>
          <a:custGeom>
            <a:avLst/>
            <a:gdLst>
              <a:gd name="T0" fmla="*/ 387 w 387"/>
              <a:gd name="T1" fmla="*/ 29 h 60"/>
              <a:gd name="T2" fmla="*/ 387 w 387"/>
              <a:gd name="T3" fmla="*/ 29 h 60"/>
              <a:gd name="T4" fmla="*/ 386 w 387"/>
              <a:gd name="T5" fmla="*/ 35 h 60"/>
              <a:gd name="T6" fmla="*/ 385 w 387"/>
              <a:gd name="T7" fmla="*/ 42 h 60"/>
              <a:gd name="T8" fmla="*/ 381 w 387"/>
              <a:gd name="T9" fmla="*/ 46 h 60"/>
              <a:gd name="T10" fmla="*/ 378 w 387"/>
              <a:gd name="T11" fmla="*/ 51 h 60"/>
              <a:gd name="T12" fmla="*/ 374 w 387"/>
              <a:gd name="T13" fmla="*/ 55 h 60"/>
              <a:gd name="T14" fmla="*/ 369 w 387"/>
              <a:gd name="T15" fmla="*/ 57 h 60"/>
              <a:gd name="T16" fmla="*/ 363 w 387"/>
              <a:gd name="T17" fmla="*/ 59 h 60"/>
              <a:gd name="T18" fmla="*/ 357 w 387"/>
              <a:gd name="T19" fmla="*/ 60 h 60"/>
              <a:gd name="T20" fmla="*/ 30 w 387"/>
              <a:gd name="T21" fmla="*/ 60 h 60"/>
              <a:gd name="T22" fmla="*/ 30 w 387"/>
              <a:gd name="T23" fmla="*/ 60 h 60"/>
              <a:gd name="T24" fmla="*/ 24 w 387"/>
              <a:gd name="T25" fmla="*/ 59 h 60"/>
              <a:gd name="T26" fmla="*/ 18 w 387"/>
              <a:gd name="T27" fmla="*/ 57 h 60"/>
              <a:gd name="T28" fmla="*/ 13 w 387"/>
              <a:gd name="T29" fmla="*/ 55 h 60"/>
              <a:gd name="T30" fmla="*/ 10 w 387"/>
              <a:gd name="T31" fmla="*/ 51 h 60"/>
              <a:gd name="T32" fmla="*/ 6 w 387"/>
              <a:gd name="T33" fmla="*/ 46 h 60"/>
              <a:gd name="T34" fmla="*/ 2 w 387"/>
              <a:gd name="T35" fmla="*/ 42 h 60"/>
              <a:gd name="T36" fmla="*/ 1 w 387"/>
              <a:gd name="T37" fmla="*/ 35 h 60"/>
              <a:gd name="T38" fmla="*/ 0 w 387"/>
              <a:gd name="T39" fmla="*/ 29 h 60"/>
              <a:gd name="T40" fmla="*/ 0 w 387"/>
              <a:gd name="T41" fmla="*/ 29 h 60"/>
              <a:gd name="T42" fmla="*/ 0 w 387"/>
              <a:gd name="T43" fmla="*/ 29 h 60"/>
              <a:gd name="T44" fmla="*/ 1 w 387"/>
              <a:gd name="T45" fmla="*/ 23 h 60"/>
              <a:gd name="T46" fmla="*/ 2 w 387"/>
              <a:gd name="T47" fmla="*/ 18 h 60"/>
              <a:gd name="T48" fmla="*/ 6 w 387"/>
              <a:gd name="T49" fmla="*/ 12 h 60"/>
              <a:gd name="T50" fmla="*/ 10 w 387"/>
              <a:gd name="T51" fmla="*/ 9 h 60"/>
              <a:gd name="T52" fmla="*/ 13 w 387"/>
              <a:gd name="T53" fmla="*/ 5 h 60"/>
              <a:gd name="T54" fmla="*/ 18 w 387"/>
              <a:gd name="T55" fmla="*/ 1 h 60"/>
              <a:gd name="T56" fmla="*/ 24 w 387"/>
              <a:gd name="T57" fmla="*/ 0 h 60"/>
              <a:gd name="T58" fmla="*/ 30 w 387"/>
              <a:gd name="T59" fmla="*/ 0 h 60"/>
              <a:gd name="T60" fmla="*/ 357 w 387"/>
              <a:gd name="T61" fmla="*/ 0 h 60"/>
              <a:gd name="T62" fmla="*/ 357 w 387"/>
              <a:gd name="T63" fmla="*/ 0 h 60"/>
              <a:gd name="T64" fmla="*/ 363 w 387"/>
              <a:gd name="T65" fmla="*/ 0 h 60"/>
              <a:gd name="T66" fmla="*/ 369 w 387"/>
              <a:gd name="T67" fmla="*/ 1 h 60"/>
              <a:gd name="T68" fmla="*/ 374 w 387"/>
              <a:gd name="T69" fmla="*/ 5 h 60"/>
              <a:gd name="T70" fmla="*/ 378 w 387"/>
              <a:gd name="T71" fmla="*/ 9 h 60"/>
              <a:gd name="T72" fmla="*/ 381 w 387"/>
              <a:gd name="T73" fmla="*/ 12 h 60"/>
              <a:gd name="T74" fmla="*/ 385 w 387"/>
              <a:gd name="T75" fmla="*/ 18 h 60"/>
              <a:gd name="T76" fmla="*/ 386 w 387"/>
              <a:gd name="T77" fmla="*/ 23 h 60"/>
              <a:gd name="T78" fmla="*/ 387 w 387"/>
              <a:gd name="T79" fmla="*/ 29 h 60"/>
              <a:gd name="T80" fmla="*/ 387 w 387"/>
              <a:gd name="T81" fmla="*/ 29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387" h="60">
                <a:moveTo>
                  <a:pt x="387" y="29"/>
                </a:moveTo>
                <a:lnTo>
                  <a:pt x="387" y="29"/>
                </a:lnTo>
                <a:lnTo>
                  <a:pt x="386" y="35"/>
                </a:lnTo>
                <a:lnTo>
                  <a:pt x="385" y="42"/>
                </a:lnTo>
                <a:lnTo>
                  <a:pt x="381" y="46"/>
                </a:lnTo>
                <a:lnTo>
                  <a:pt x="378" y="51"/>
                </a:lnTo>
                <a:lnTo>
                  <a:pt x="374" y="55"/>
                </a:lnTo>
                <a:lnTo>
                  <a:pt x="369" y="57"/>
                </a:lnTo>
                <a:lnTo>
                  <a:pt x="363" y="59"/>
                </a:lnTo>
                <a:lnTo>
                  <a:pt x="357" y="60"/>
                </a:lnTo>
                <a:lnTo>
                  <a:pt x="30" y="60"/>
                </a:lnTo>
                <a:lnTo>
                  <a:pt x="30" y="60"/>
                </a:lnTo>
                <a:lnTo>
                  <a:pt x="24" y="59"/>
                </a:lnTo>
                <a:lnTo>
                  <a:pt x="18" y="57"/>
                </a:lnTo>
                <a:lnTo>
                  <a:pt x="13" y="55"/>
                </a:lnTo>
                <a:lnTo>
                  <a:pt x="10" y="51"/>
                </a:lnTo>
                <a:lnTo>
                  <a:pt x="6" y="46"/>
                </a:lnTo>
                <a:lnTo>
                  <a:pt x="2" y="42"/>
                </a:lnTo>
                <a:lnTo>
                  <a:pt x="1" y="35"/>
                </a:lnTo>
                <a:lnTo>
                  <a:pt x="0" y="29"/>
                </a:lnTo>
                <a:lnTo>
                  <a:pt x="0" y="29"/>
                </a:lnTo>
                <a:lnTo>
                  <a:pt x="0" y="29"/>
                </a:lnTo>
                <a:lnTo>
                  <a:pt x="1" y="23"/>
                </a:lnTo>
                <a:lnTo>
                  <a:pt x="2" y="18"/>
                </a:lnTo>
                <a:lnTo>
                  <a:pt x="6" y="12"/>
                </a:lnTo>
                <a:lnTo>
                  <a:pt x="10" y="9"/>
                </a:lnTo>
                <a:lnTo>
                  <a:pt x="13" y="5"/>
                </a:lnTo>
                <a:lnTo>
                  <a:pt x="18" y="1"/>
                </a:lnTo>
                <a:lnTo>
                  <a:pt x="24" y="0"/>
                </a:lnTo>
                <a:lnTo>
                  <a:pt x="30" y="0"/>
                </a:lnTo>
                <a:lnTo>
                  <a:pt x="357" y="0"/>
                </a:lnTo>
                <a:lnTo>
                  <a:pt x="357" y="0"/>
                </a:lnTo>
                <a:lnTo>
                  <a:pt x="363" y="0"/>
                </a:lnTo>
                <a:lnTo>
                  <a:pt x="369" y="1"/>
                </a:lnTo>
                <a:lnTo>
                  <a:pt x="374" y="5"/>
                </a:lnTo>
                <a:lnTo>
                  <a:pt x="378" y="9"/>
                </a:lnTo>
                <a:lnTo>
                  <a:pt x="381" y="12"/>
                </a:lnTo>
                <a:lnTo>
                  <a:pt x="385" y="18"/>
                </a:lnTo>
                <a:lnTo>
                  <a:pt x="386" y="23"/>
                </a:lnTo>
                <a:lnTo>
                  <a:pt x="387" y="29"/>
                </a:lnTo>
                <a:lnTo>
                  <a:pt x="387" y="29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56" name="矩形 155"/>
          <p:cNvSpPr/>
          <p:nvPr/>
        </p:nvSpPr>
        <p:spPr>
          <a:xfrm>
            <a:off x="4399338" y="2435337"/>
            <a:ext cx="1467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800" b="1">
                <a:solidFill>
                  <a:schemeClr val="accent3"/>
                </a:solidFill>
                <a:latin typeface="方正兰亭黑_GBK"/>
                <a:ea typeface="方正兰亭黑_GBK"/>
                <a:sym typeface="微软雅黑" panose="020B0503020204020204" pitchFamily="34" charset="-122"/>
              </a:rPr>
              <a:t>02.</a:t>
            </a:r>
            <a:r>
              <a:rPr lang="zh-CN" altLang="en-US" sz="1800" b="1">
                <a:solidFill>
                  <a:schemeClr val="accent3"/>
                </a:solidFill>
                <a:latin typeface="方正兰亭黑_GBK"/>
                <a:ea typeface="方正兰亭黑_GBK"/>
                <a:sym typeface="微软雅黑" panose="020B0503020204020204" pitchFamily="34" charset="-122"/>
              </a:rPr>
              <a:t>业务介绍</a:t>
            </a:r>
          </a:p>
        </p:txBody>
      </p:sp>
      <p:sp>
        <p:nvSpPr>
          <p:cNvPr id="169" name="文本框 6"/>
          <p:cNvSpPr txBox="1">
            <a:spLocks noChangeArrowheads="1"/>
          </p:cNvSpPr>
          <p:nvPr/>
        </p:nvSpPr>
        <p:spPr bwMode="auto">
          <a:xfrm>
            <a:off x="4394225" y="2817623"/>
            <a:ext cx="235352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ctr"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200">
                <a:solidFill>
                  <a:srgbClr val="403E3B"/>
                </a:solidFill>
                <a:latin typeface="方正兰亭黑_GBK"/>
                <a:ea typeface="方正兰亭黑_GBK"/>
              </a:rPr>
              <a:t>BUSINESS INTRODUCTION</a:t>
            </a:r>
          </a:p>
        </p:txBody>
      </p:sp>
      <p:grpSp>
        <p:nvGrpSpPr>
          <p:cNvPr id="51" name="Group 18"/>
          <p:cNvGrpSpPr>
            <a:grpSpLocks noChangeAspect="1"/>
          </p:cNvGrpSpPr>
          <p:nvPr/>
        </p:nvGrpSpPr>
        <p:grpSpPr bwMode="auto">
          <a:xfrm>
            <a:off x="1425277" y="2481468"/>
            <a:ext cx="1501860" cy="1013356"/>
            <a:chOff x="1926" y="1552"/>
            <a:chExt cx="661" cy="446"/>
          </a:xfrm>
        </p:grpSpPr>
        <p:sp>
          <p:nvSpPr>
            <p:cNvPr id="52" name="Freeform 19"/>
            <p:cNvSpPr>
              <a:spLocks noEditPoints="1"/>
            </p:cNvSpPr>
            <p:nvPr/>
          </p:nvSpPr>
          <p:spPr bwMode="auto">
            <a:xfrm>
              <a:off x="2482" y="1567"/>
              <a:ext cx="91" cy="272"/>
            </a:xfrm>
            <a:custGeom>
              <a:avLst/>
              <a:gdLst>
                <a:gd name="T0" fmla="*/ 0 w 91"/>
                <a:gd name="T1" fmla="*/ 261 h 272"/>
                <a:gd name="T2" fmla="*/ 0 w 91"/>
                <a:gd name="T3" fmla="*/ 272 h 272"/>
                <a:gd name="T4" fmla="*/ 14 w 91"/>
                <a:gd name="T5" fmla="*/ 272 h 272"/>
                <a:gd name="T6" fmla="*/ 91 w 91"/>
                <a:gd name="T7" fmla="*/ 195 h 272"/>
                <a:gd name="T8" fmla="*/ 91 w 91"/>
                <a:gd name="T9" fmla="*/ 170 h 272"/>
                <a:gd name="T10" fmla="*/ 0 w 91"/>
                <a:gd name="T11" fmla="*/ 261 h 272"/>
                <a:gd name="T12" fmla="*/ 0 w 91"/>
                <a:gd name="T13" fmla="*/ 261 h 272"/>
                <a:gd name="T14" fmla="*/ 32 w 91"/>
                <a:gd name="T15" fmla="*/ 272 h 272"/>
                <a:gd name="T16" fmla="*/ 91 w 91"/>
                <a:gd name="T17" fmla="*/ 213 h 272"/>
                <a:gd name="T18" fmla="*/ 91 w 91"/>
                <a:gd name="T19" fmla="*/ 239 h 272"/>
                <a:gd name="T20" fmla="*/ 57 w 91"/>
                <a:gd name="T21" fmla="*/ 272 h 272"/>
                <a:gd name="T22" fmla="*/ 32 w 91"/>
                <a:gd name="T23" fmla="*/ 272 h 272"/>
                <a:gd name="T24" fmla="*/ 32 w 91"/>
                <a:gd name="T25" fmla="*/ 272 h 272"/>
                <a:gd name="T26" fmla="*/ 75 w 91"/>
                <a:gd name="T27" fmla="*/ 272 h 272"/>
                <a:gd name="T28" fmla="*/ 91 w 91"/>
                <a:gd name="T29" fmla="*/ 256 h 272"/>
                <a:gd name="T30" fmla="*/ 91 w 91"/>
                <a:gd name="T31" fmla="*/ 272 h 272"/>
                <a:gd name="T32" fmla="*/ 75 w 91"/>
                <a:gd name="T33" fmla="*/ 272 h 272"/>
                <a:gd name="T34" fmla="*/ 75 w 91"/>
                <a:gd name="T35" fmla="*/ 272 h 272"/>
                <a:gd name="T36" fmla="*/ 91 w 91"/>
                <a:gd name="T37" fmla="*/ 153 h 272"/>
                <a:gd name="T38" fmla="*/ 0 w 91"/>
                <a:gd name="T39" fmla="*/ 243 h 272"/>
                <a:gd name="T40" fmla="*/ 0 w 91"/>
                <a:gd name="T41" fmla="*/ 218 h 272"/>
                <a:gd name="T42" fmla="*/ 91 w 91"/>
                <a:gd name="T43" fmla="*/ 127 h 272"/>
                <a:gd name="T44" fmla="*/ 91 w 91"/>
                <a:gd name="T45" fmla="*/ 153 h 272"/>
                <a:gd name="T46" fmla="*/ 91 w 91"/>
                <a:gd name="T47" fmla="*/ 153 h 272"/>
                <a:gd name="T48" fmla="*/ 91 w 91"/>
                <a:gd name="T49" fmla="*/ 109 h 272"/>
                <a:gd name="T50" fmla="*/ 0 w 91"/>
                <a:gd name="T51" fmla="*/ 200 h 272"/>
                <a:gd name="T52" fmla="*/ 0 w 91"/>
                <a:gd name="T53" fmla="*/ 175 h 272"/>
                <a:gd name="T54" fmla="*/ 91 w 91"/>
                <a:gd name="T55" fmla="*/ 84 h 272"/>
                <a:gd name="T56" fmla="*/ 91 w 91"/>
                <a:gd name="T57" fmla="*/ 109 h 272"/>
                <a:gd name="T58" fmla="*/ 91 w 91"/>
                <a:gd name="T59" fmla="*/ 109 h 272"/>
                <a:gd name="T60" fmla="*/ 91 w 91"/>
                <a:gd name="T61" fmla="*/ 66 h 272"/>
                <a:gd name="T62" fmla="*/ 91 w 91"/>
                <a:gd name="T63" fmla="*/ 41 h 272"/>
                <a:gd name="T64" fmla="*/ 0 w 91"/>
                <a:gd name="T65" fmla="*/ 132 h 272"/>
                <a:gd name="T66" fmla="*/ 0 w 91"/>
                <a:gd name="T67" fmla="*/ 157 h 272"/>
                <a:gd name="T68" fmla="*/ 91 w 91"/>
                <a:gd name="T69" fmla="*/ 66 h 272"/>
                <a:gd name="T70" fmla="*/ 91 w 91"/>
                <a:gd name="T71" fmla="*/ 66 h 272"/>
                <a:gd name="T72" fmla="*/ 91 w 91"/>
                <a:gd name="T73" fmla="*/ 24 h 272"/>
                <a:gd name="T74" fmla="*/ 91 w 91"/>
                <a:gd name="T75" fmla="*/ 0 h 272"/>
                <a:gd name="T76" fmla="*/ 89 w 91"/>
                <a:gd name="T77" fmla="*/ 0 h 272"/>
                <a:gd name="T78" fmla="*/ 0 w 91"/>
                <a:gd name="T79" fmla="*/ 89 h 272"/>
                <a:gd name="T80" fmla="*/ 0 w 91"/>
                <a:gd name="T81" fmla="*/ 114 h 272"/>
                <a:gd name="T82" fmla="*/ 91 w 91"/>
                <a:gd name="T83" fmla="*/ 24 h 272"/>
                <a:gd name="T84" fmla="*/ 91 w 91"/>
                <a:gd name="T85" fmla="*/ 24 h 272"/>
                <a:gd name="T86" fmla="*/ 72 w 91"/>
                <a:gd name="T87" fmla="*/ 0 h 272"/>
                <a:gd name="T88" fmla="*/ 0 w 91"/>
                <a:gd name="T89" fmla="*/ 71 h 272"/>
                <a:gd name="T90" fmla="*/ 0 w 91"/>
                <a:gd name="T91" fmla="*/ 46 h 272"/>
                <a:gd name="T92" fmla="*/ 46 w 91"/>
                <a:gd name="T93" fmla="*/ 0 h 272"/>
                <a:gd name="T94" fmla="*/ 72 w 91"/>
                <a:gd name="T95" fmla="*/ 0 h 272"/>
                <a:gd name="T96" fmla="*/ 72 w 91"/>
                <a:gd name="T97" fmla="*/ 0 h 272"/>
                <a:gd name="T98" fmla="*/ 29 w 91"/>
                <a:gd name="T99" fmla="*/ 0 h 272"/>
                <a:gd name="T100" fmla="*/ 0 w 91"/>
                <a:gd name="T101" fmla="*/ 28 h 272"/>
                <a:gd name="T102" fmla="*/ 0 w 91"/>
                <a:gd name="T103" fmla="*/ 4 h 272"/>
                <a:gd name="T104" fmla="*/ 0 w 91"/>
                <a:gd name="T105" fmla="*/ 3 h 272"/>
                <a:gd name="T106" fmla="*/ 0 w 91"/>
                <a:gd name="T107" fmla="*/ 3 h 272"/>
                <a:gd name="T108" fmla="*/ 3 w 91"/>
                <a:gd name="T109" fmla="*/ 0 h 272"/>
                <a:gd name="T110" fmla="*/ 29 w 91"/>
                <a:gd name="T111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91" h="272">
                  <a:moveTo>
                    <a:pt x="0" y="261"/>
                  </a:moveTo>
                  <a:lnTo>
                    <a:pt x="0" y="272"/>
                  </a:lnTo>
                  <a:lnTo>
                    <a:pt x="14" y="272"/>
                  </a:lnTo>
                  <a:lnTo>
                    <a:pt x="91" y="195"/>
                  </a:lnTo>
                  <a:lnTo>
                    <a:pt x="91" y="170"/>
                  </a:lnTo>
                  <a:lnTo>
                    <a:pt x="0" y="261"/>
                  </a:lnTo>
                  <a:lnTo>
                    <a:pt x="0" y="261"/>
                  </a:lnTo>
                  <a:close/>
                  <a:moveTo>
                    <a:pt x="32" y="272"/>
                  </a:moveTo>
                  <a:lnTo>
                    <a:pt x="91" y="213"/>
                  </a:lnTo>
                  <a:lnTo>
                    <a:pt x="91" y="239"/>
                  </a:lnTo>
                  <a:lnTo>
                    <a:pt x="57" y="272"/>
                  </a:lnTo>
                  <a:lnTo>
                    <a:pt x="32" y="272"/>
                  </a:lnTo>
                  <a:lnTo>
                    <a:pt x="32" y="272"/>
                  </a:lnTo>
                  <a:close/>
                  <a:moveTo>
                    <a:pt x="75" y="272"/>
                  </a:moveTo>
                  <a:lnTo>
                    <a:pt x="91" y="256"/>
                  </a:lnTo>
                  <a:lnTo>
                    <a:pt x="91" y="272"/>
                  </a:lnTo>
                  <a:lnTo>
                    <a:pt x="75" y="272"/>
                  </a:lnTo>
                  <a:lnTo>
                    <a:pt x="75" y="272"/>
                  </a:lnTo>
                  <a:close/>
                  <a:moveTo>
                    <a:pt x="91" y="153"/>
                  </a:moveTo>
                  <a:lnTo>
                    <a:pt x="0" y="243"/>
                  </a:lnTo>
                  <a:lnTo>
                    <a:pt x="0" y="218"/>
                  </a:lnTo>
                  <a:lnTo>
                    <a:pt x="91" y="127"/>
                  </a:lnTo>
                  <a:lnTo>
                    <a:pt x="91" y="153"/>
                  </a:lnTo>
                  <a:lnTo>
                    <a:pt x="91" y="153"/>
                  </a:lnTo>
                  <a:close/>
                  <a:moveTo>
                    <a:pt x="91" y="109"/>
                  </a:moveTo>
                  <a:lnTo>
                    <a:pt x="0" y="200"/>
                  </a:lnTo>
                  <a:lnTo>
                    <a:pt x="0" y="175"/>
                  </a:lnTo>
                  <a:lnTo>
                    <a:pt x="91" y="84"/>
                  </a:lnTo>
                  <a:lnTo>
                    <a:pt x="91" y="109"/>
                  </a:lnTo>
                  <a:lnTo>
                    <a:pt x="91" y="109"/>
                  </a:lnTo>
                  <a:close/>
                  <a:moveTo>
                    <a:pt x="91" y="66"/>
                  </a:moveTo>
                  <a:lnTo>
                    <a:pt x="91" y="41"/>
                  </a:lnTo>
                  <a:lnTo>
                    <a:pt x="0" y="132"/>
                  </a:lnTo>
                  <a:lnTo>
                    <a:pt x="0" y="157"/>
                  </a:lnTo>
                  <a:lnTo>
                    <a:pt x="91" y="66"/>
                  </a:lnTo>
                  <a:lnTo>
                    <a:pt x="91" y="66"/>
                  </a:lnTo>
                  <a:close/>
                  <a:moveTo>
                    <a:pt x="91" y="24"/>
                  </a:moveTo>
                  <a:lnTo>
                    <a:pt x="91" y="0"/>
                  </a:lnTo>
                  <a:lnTo>
                    <a:pt x="89" y="0"/>
                  </a:lnTo>
                  <a:lnTo>
                    <a:pt x="0" y="89"/>
                  </a:lnTo>
                  <a:lnTo>
                    <a:pt x="0" y="114"/>
                  </a:lnTo>
                  <a:lnTo>
                    <a:pt x="91" y="24"/>
                  </a:lnTo>
                  <a:lnTo>
                    <a:pt x="91" y="24"/>
                  </a:lnTo>
                  <a:close/>
                  <a:moveTo>
                    <a:pt x="72" y="0"/>
                  </a:moveTo>
                  <a:lnTo>
                    <a:pt x="0" y="71"/>
                  </a:lnTo>
                  <a:lnTo>
                    <a:pt x="0" y="46"/>
                  </a:lnTo>
                  <a:lnTo>
                    <a:pt x="46" y="0"/>
                  </a:lnTo>
                  <a:lnTo>
                    <a:pt x="72" y="0"/>
                  </a:lnTo>
                  <a:lnTo>
                    <a:pt x="72" y="0"/>
                  </a:lnTo>
                  <a:close/>
                  <a:moveTo>
                    <a:pt x="29" y="0"/>
                  </a:moveTo>
                  <a:lnTo>
                    <a:pt x="0" y="28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3"/>
                  </a:lnTo>
                  <a:lnTo>
                    <a:pt x="3" y="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91A2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53" name="Freeform 20"/>
            <p:cNvSpPr>
              <a:spLocks noEditPoints="1"/>
            </p:cNvSpPr>
            <p:nvPr/>
          </p:nvSpPr>
          <p:spPr bwMode="auto">
            <a:xfrm>
              <a:off x="2415" y="1584"/>
              <a:ext cx="53" cy="188"/>
            </a:xfrm>
            <a:custGeom>
              <a:avLst/>
              <a:gdLst>
                <a:gd name="T0" fmla="*/ 81 w 81"/>
                <a:gd name="T1" fmla="*/ 290 h 290"/>
                <a:gd name="T2" fmla="*/ 81 w 81"/>
                <a:gd name="T3" fmla="*/ 266 h 290"/>
                <a:gd name="T4" fmla="*/ 75 w 81"/>
                <a:gd name="T5" fmla="*/ 272 h 290"/>
                <a:gd name="T6" fmla="*/ 81 w 81"/>
                <a:gd name="T7" fmla="*/ 290 h 290"/>
                <a:gd name="T8" fmla="*/ 81 w 81"/>
                <a:gd name="T9" fmla="*/ 238 h 290"/>
                <a:gd name="T10" fmla="*/ 81 w 81"/>
                <a:gd name="T11" fmla="*/ 199 h 290"/>
                <a:gd name="T12" fmla="*/ 59 w 81"/>
                <a:gd name="T13" fmla="*/ 221 h 290"/>
                <a:gd name="T14" fmla="*/ 68 w 81"/>
                <a:gd name="T15" fmla="*/ 251 h 290"/>
                <a:gd name="T16" fmla="*/ 81 w 81"/>
                <a:gd name="T17" fmla="*/ 238 h 290"/>
                <a:gd name="T18" fmla="*/ 81 w 81"/>
                <a:gd name="T19" fmla="*/ 172 h 290"/>
                <a:gd name="T20" fmla="*/ 53 w 81"/>
                <a:gd name="T21" fmla="*/ 200 h 290"/>
                <a:gd name="T22" fmla="*/ 43 w 81"/>
                <a:gd name="T23" fmla="*/ 171 h 290"/>
                <a:gd name="T24" fmla="*/ 81 w 81"/>
                <a:gd name="T25" fmla="*/ 133 h 290"/>
                <a:gd name="T26" fmla="*/ 81 w 81"/>
                <a:gd name="T27" fmla="*/ 172 h 290"/>
                <a:gd name="T28" fmla="*/ 81 w 81"/>
                <a:gd name="T29" fmla="*/ 105 h 290"/>
                <a:gd name="T30" fmla="*/ 81 w 81"/>
                <a:gd name="T31" fmla="*/ 66 h 290"/>
                <a:gd name="T32" fmla="*/ 27 w 81"/>
                <a:gd name="T33" fmla="*/ 120 h 290"/>
                <a:gd name="T34" fmla="*/ 37 w 81"/>
                <a:gd name="T35" fmla="*/ 150 h 290"/>
                <a:gd name="T36" fmla="*/ 81 w 81"/>
                <a:gd name="T37" fmla="*/ 105 h 290"/>
                <a:gd name="T38" fmla="*/ 81 w 81"/>
                <a:gd name="T39" fmla="*/ 39 h 290"/>
                <a:gd name="T40" fmla="*/ 21 w 81"/>
                <a:gd name="T41" fmla="*/ 99 h 290"/>
                <a:gd name="T42" fmla="*/ 11 w 81"/>
                <a:gd name="T43" fmla="*/ 69 h 290"/>
                <a:gd name="T44" fmla="*/ 81 w 81"/>
                <a:gd name="T45" fmla="*/ 0 h 290"/>
                <a:gd name="T46" fmla="*/ 81 w 81"/>
                <a:gd name="T47" fmla="*/ 39 h 290"/>
                <a:gd name="T48" fmla="*/ 50 w 81"/>
                <a:gd name="T49" fmla="*/ 3 h 290"/>
                <a:gd name="T50" fmla="*/ 12 w 81"/>
                <a:gd name="T51" fmla="*/ 15 h 290"/>
                <a:gd name="T52" fmla="*/ 2 w 81"/>
                <a:gd name="T53" fmla="*/ 24 h 290"/>
                <a:gd name="T54" fmla="*/ 1 w 81"/>
                <a:gd name="T55" fmla="*/ 36 h 290"/>
                <a:gd name="T56" fmla="*/ 5 w 81"/>
                <a:gd name="T57" fmla="*/ 49 h 290"/>
                <a:gd name="T58" fmla="*/ 50 w 81"/>
                <a:gd name="T59" fmla="*/ 3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1" h="290">
                  <a:moveTo>
                    <a:pt x="81" y="290"/>
                  </a:moveTo>
                  <a:cubicBezTo>
                    <a:pt x="81" y="266"/>
                    <a:pt x="81" y="266"/>
                    <a:pt x="81" y="266"/>
                  </a:cubicBezTo>
                  <a:cubicBezTo>
                    <a:pt x="75" y="272"/>
                    <a:pt x="75" y="272"/>
                    <a:pt x="75" y="272"/>
                  </a:cubicBezTo>
                  <a:cubicBezTo>
                    <a:pt x="81" y="290"/>
                    <a:pt x="81" y="290"/>
                    <a:pt x="81" y="290"/>
                  </a:cubicBezTo>
                  <a:close/>
                  <a:moveTo>
                    <a:pt x="81" y="238"/>
                  </a:moveTo>
                  <a:cubicBezTo>
                    <a:pt x="81" y="199"/>
                    <a:pt x="81" y="199"/>
                    <a:pt x="81" y="199"/>
                  </a:cubicBezTo>
                  <a:cubicBezTo>
                    <a:pt x="59" y="221"/>
                    <a:pt x="59" y="221"/>
                    <a:pt x="59" y="221"/>
                  </a:cubicBezTo>
                  <a:cubicBezTo>
                    <a:pt x="68" y="251"/>
                    <a:pt x="68" y="251"/>
                    <a:pt x="68" y="251"/>
                  </a:cubicBezTo>
                  <a:cubicBezTo>
                    <a:pt x="81" y="238"/>
                    <a:pt x="81" y="238"/>
                    <a:pt x="81" y="238"/>
                  </a:cubicBezTo>
                  <a:close/>
                  <a:moveTo>
                    <a:pt x="81" y="172"/>
                  </a:moveTo>
                  <a:cubicBezTo>
                    <a:pt x="53" y="200"/>
                    <a:pt x="53" y="200"/>
                    <a:pt x="53" y="200"/>
                  </a:cubicBezTo>
                  <a:cubicBezTo>
                    <a:pt x="43" y="171"/>
                    <a:pt x="43" y="171"/>
                    <a:pt x="43" y="171"/>
                  </a:cubicBezTo>
                  <a:cubicBezTo>
                    <a:pt x="81" y="133"/>
                    <a:pt x="81" y="133"/>
                    <a:pt x="81" y="133"/>
                  </a:cubicBezTo>
                  <a:cubicBezTo>
                    <a:pt x="81" y="172"/>
                    <a:pt x="81" y="172"/>
                    <a:pt x="81" y="172"/>
                  </a:cubicBezTo>
                  <a:close/>
                  <a:moveTo>
                    <a:pt x="81" y="105"/>
                  </a:moveTo>
                  <a:cubicBezTo>
                    <a:pt x="81" y="66"/>
                    <a:pt x="81" y="66"/>
                    <a:pt x="81" y="66"/>
                  </a:cubicBezTo>
                  <a:cubicBezTo>
                    <a:pt x="27" y="120"/>
                    <a:pt x="27" y="120"/>
                    <a:pt x="27" y="120"/>
                  </a:cubicBezTo>
                  <a:cubicBezTo>
                    <a:pt x="37" y="150"/>
                    <a:pt x="37" y="150"/>
                    <a:pt x="37" y="150"/>
                  </a:cubicBezTo>
                  <a:cubicBezTo>
                    <a:pt x="81" y="105"/>
                    <a:pt x="81" y="105"/>
                    <a:pt x="81" y="105"/>
                  </a:cubicBezTo>
                  <a:close/>
                  <a:moveTo>
                    <a:pt x="81" y="39"/>
                  </a:moveTo>
                  <a:cubicBezTo>
                    <a:pt x="21" y="99"/>
                    <a:pt x="21" y="99"/>
                    <a:pt x="21" y="99"/>
                  </a:cubicBezTo>
                  <a:cubicBezTo>
                    <a:pt x="11" y="69"/>
                    <a:pt x="11" y="69"/>
                    <a:pt x="11" y="69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81" y="39"/>
                    <a:pt x="81" y="39"/>
                    <a:pt x="81" y="39"/>
                  </a:cubicBezTo>
                  <a:close/>
                  <a:moveTo>
                    <a:pt x="50" y="3"/>
                  </a:moveTo>
                  <a:cubicBezTo>
                    <a:pt x="12" y="15"/>
                    <a:pt x="12" y="15"/>
                    <a:pt x="12" y="15"/>
                  </a:cubicBezTo>
                  <a:cubicBezTo>
                    <a:pt x="7" y="17"/>
                    <a:pt x="4" y="20"/>
                    <a:pt x="2" y="24"/>
                  </a:cubicBezTo>
                  <a:cubicBezTo>
                    <a:pt x="0" y="27"/>
                    <a:pt x="0" y="32"/>
                    <a:pt x="1" y="36"/>
                  </a:cubicBezTo>
                  <a:cubicBezTo>
                    <a:pt x="5" y="49"/>
                    <a:pt x="5" y="49"/>
                    <a:pt x="5" y="49"/>
                  </a:cubicBezTo>
                  <a:lnTo>
                    <a:pt x="50" y="3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54" name="Freeform 21"/>
            <p:cNvSpPr>
              <a:spLocks noEditPoints="1"/>
            </p:cNvSpPr>
            <p:nvPr/>
          </p:nvSpPr>
          <p:spPr bwMode="auto">
            <a:xfrm>
              <a:off x="1940" y="1567"/>
              <a:ext cx="90" cy="272"/>
            </a:xfrm>
            <a:custGeom>
              <a:avLst/>
              <a:gdLst>
                <a:gd name="T0" fmla="*/ 90 w 90"/>
                <a:gd name="T1" fmla="*/ 0 h 272"/>
                <a:gd name="T2" fmla="*/ 73 w 90"/>
                <a:gd name="T3" fmla="*/ 0 h 272"/>
                <a:gd name="T4" fmla="*/ 0 w 90"/>
                <a:gd name="T5" fmla="*/ 72 h 272"/>
                <a:gd name="T6" fmla="*/ 0 w 90"/>
                <a:gd name="T7" fmla="*/ 97 h 272"/>
                <a:gd name="T8" fmla="*/ 90 w 90"/>
                <a:gd name="T9" fmla="*/ 7 h 272"/>
                <a:gd name="T10" fmla="*/ 90 w 90"/>
                <a:gd name="T11" fmla="*/ 4 h 272"/>
                <a:gd name="T12" fmla="*/ 90 w 90"/>
                <a:gd name="T13" fmla="*/ 0 h 272"/>
                <a:gd name="T14" fmla="*/ 90 w 90"/>
                <a:gd name="T15" fmla="*/ 0 h 272"/>
                <a:gd name="T16" fmla="*/ 55 w 90"/>
                <a:gd name="T17" fmla="*/ 0 h 272"/>
                <a:gd name="T18" fmla="*/ 0 w 90"/>
                <a:gd name="T19" fmla="*/ 55 h 272"/>
                <a:gd name="T20" fmla="*/ 0 w 90"/>
                <a:gd name="T21" fmla="*/ 29 h 272"/>
                <a:gd name="T22" fmla="*/ 30 w 90"/>
                <a:gd name="T23" fmla="*/ 0 h 272"/>
                <a:gd name="T24" fmla="*/ 55 w 90"/>
                <a:gd name="T25" fmla="*/ 0 h 272"/>
                <a:gd name="T26" fmla="*/ 55 w 90"/>
                <a:gd name="T27" fmla="*/ 0 h 272"/>
                <a:gd name="T28" fmla="*/ 12 w 90"/>
                <a:gd name="T29" fmla="*/ 0 h 272"/>
                <a:gd name="T30" fmla="*/ 0 w 90"/>
                <a:gd name="T31" fmla="*/ 12 h 272"/>
                <a:gd name="T32" fmla="*/ 0 w 90"/>
                <a:gd name="T33" fmla="*/ 0 h 272"/>
                <a:gd name="T34" fmla="*/ 12 w 90"/>
                <a:gd name="T35" fmla="*/ 0 h 272"/>
                <a:gd name="T36" fmla="*/ 12 w 90"/>
                <a:gd name="T37" fmla="*/ 0 h 272"/>
                <a:gd name="T38" fmla="*/ 0 w 90"/>
                <a:gd name="T39" fmla="*/ 116 h 272"/>
                <a:gd name="T40" fmla="*/ 90 w 90"/>
                <a:gd name="T41" fmla="*/ 25 h 272"/>
                <a:gd name="T42" fmla="*/ 90 w 90"/>
                <a:gd name="T43" fmla="*/ 50 h 272"/>
                <a:gd name="T44" fmla="*/ 0 w 90"/>
                <a:gd name="T45" fmla="*/ 141 h 272"/>
                <a:gd name="T46" fmla="*/ 0 w 90"/>
                <a:gd name="T47" fmla="*/ 116 h 272"/>
                <a:gd name="T48" fmla="*/ 0 w 90"/>
                <a:gd name="T49" fmla="*/ 116 h 272"/>
                <a:gd name="T50" fmla="*/ 0 w 90"/>
                <a:gd name="T51" fmla="*/ 158 h 272"/>
                <a:gd name="T52" fmla="*/ 90 w 90"/>
                <a:gd name="T53" fmla="*/ 68 h 272"/>
                <a:gd name="T54" fmla="*/ 90 w 90"/>
                <a:gd name="T55" fmla="*/ 93 h 272"/>
                <a:gd name="T56" fmla="*/ 0 w 90"/>
                <a:gd name="T57" fmla="*/ 184 h 272"/>
                <a:gd name="T58" fmla="*/ 0 w 90"/>
                <a:gd name="T59" fmla="*/ 158 h 272"/>
                <a:gd name="T60" fmla="*/ 0 w 90"/>
                <a:gd name="T61" fmla="*/ 158 h 272"/>
                <a:gd name="T62" fmla="*/ 0 w 90"/>
                <a:gd name="T63" fmla="*/ 202 h 272"/>
                <a:gd name="T64" fmla="*/ 0 w 90"/>
                <a:gd name="T65" fmla="*/ 227 h 272"/>
                <a:gd name="T66" fmla="*/ 90 w 90"/>
                <a:gd name="T67" fmla="*/ 136 h 272"/>
                <a:gd name="T68" fmla="*/ 90 w 90"/>
                <a:gd name="T69" fmla="*/ 110 h 272"/>
                <a:gd name="T70" fmla="*/ 0 w 90"/>
                <a:gd name="T71" fmla="*/ 202 h 272"/>
                <a:gd name="T72" fmla="*/ 0 w 90"/>
                <a:gd name="T73" fmla="*/ 202 h 272"/>
                <a:gd name="T74" fmla="*/ 0 w 90"/>
                <a:gd name="T75" fmla="*/ 244 h 272"/>
                <a:gd name="T76" fmla="*/ 0 w 90"/>
                <a:gd name="T77" fmla="*/ 270 h 272"/>
                <a:gd name="T78" fmla="*/ 90 w 90"/>
                <a:gd name="T79" fmla="*/ 179 h 272"/>
                <a:gd name="T80" fmla="*/ 90 w 90"/>
                <a:gd name="T81" fmla="*/ 154 h 272"/>
                <a:gd name="T82" fmla="*/ 0 w 90"/>
                <a:gd name="T83" fmla="*/ 244 h 272"/>
                <a:gd name="T84" fmla="*/ 0 w 90"/>
                <a:gd name="T85" fmla="*/ 244 h 272"/>
                <a:gd name="T86" fmla="*/ 15 w 90"/>
                <a:gd name="T87" fmla="*/ 272 h 272"/>
                <a:gd name="T88" fmla="*/ 90 w 90"/>
                <a:gd name="T89" fmla="*/ 197 h 272"/>
                <a:gd name="T90" fmla="*/ 90 w 90"/>
                <a:gd name="T91" fmla="*/ 222 h 272"/>
                <a:gd name="T92" fmla="*/ 41 w 90"/>
                <a:gd name="T93" fmla="*/ 272 h 272"/>
                <a:gd name="T94" fmla="*/ 15 w 90"/>
                <a:gd name="T95" fmla="*/ 272 h 272"/>
                <a:gd name="T96" fmla="*/ 15 w 90"/>
                <a:gd name="T97" fmla="*/ 272 h 272"/>
                <a:gd name="T98" fmla="*/ 58 w 90"/>
                <a:gd name="T99" fmla="*/ 272 h 272"/>
                <a:gd name="T100" fmla="*/ 90 w 90"/>
                <a:gd name="T101" fmla="*/ 240 h 272"/>
                <a:gd name="T102" fmla="*/ 90 w 90"/>
                <a:gd name="T103" fmla="*/ 263 h 272"/>
                <a:gd name="T104" fmla="*/ 90 w 90"/>
                <a:gd name="T105" fmla="*/ 265 h 272"/>
                <a:gd name="T106" fmla="*/ 83 w 90"/>
                <a:gd name="T107" fmla="*/ 272 h 272"/>
                <a:gd name="T108" fmla="*/ 58 w 90"/>
                <a:gd name="T109" fmla="*/ 272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90" h="272">
                  <a:moveTo>
                    <a:pt x="90" y="0"/>
                  </a:moveTo>
                  <a:lnTo>
                    <a:pt x="73" y="0"/>
                  </a:lnTo>
                  <a:lnTo>
                    <a:pt x="0" y="72"/>
                  </a:lnTo>
                  <a:lnTo>
                    <a:pt x="0" y="97"/>
                  </a:lnTo>
                  <a:lnTo>
                    <a:pt x="90" y="7"/>
                  </a:lnTo>
                  <a:lnTo>
                    <a:pt x="90" y="4"/>
                  </a:lnTo>
                  <a:lnTo>
                    <a:pt x="90" y="0"/>
                  </a:lnTo>
                  <a:lnTo>
                    <a:pt x="90" y="0"/>
                  </a:lnTo>
                  <a:close/>
                  <a:moveTo>
                    <a:pt x="55" y="0"/>
                  </a:moveTo>
                  <a:lnTo>
                    <a:pt x="0" y="55"/>
                  </a:lnTo>
                  <a:lnTo>
                    <a:pt x="0" y="29"/>
                  </a:lnTo>
                  <a:lnTo>
                    <a:pt x="30" y="0"/>
                  </a:lnTo>
                  <a:lnTo>
                    <a:pt x="55" y="0"/>
                  </a:lnTo>
                  <a:lnTo>
                    <a:pt x="55" y="0"/>
                  </a:lnTo>
                  <a:close/>
                  <a:moveTo>
                    <a:pt x="12" y="0"/>
                  </a:moveTo>
                  <a:lnTo>
                    <a:pt x="0" y="12"/>
                  </a:lnTo>
                  <a:lnTo>
                    <a:pt x="0" y="0"/>
                  </a:lnTo>
                  <a:lnTo>
                    <a:pt x="12" y="0"/>
                  </a:lnTo>
                  <a:lnTo>
                    <a:pt x="12" y="0"/>
                  </a:lnTo>
                  <a:close/>
                  <a:moveTo>
                    <a:pt x="0" y="116"/>
                  </a:moveTo>
                  <a:lnTo>
                    <a:pt x="90" y="25"/>
                  </a:lnTo>
                  <a:lnTo>
                    <a:pt x="90" y="50"/>
                  </a:lnTo>
                  <a:lnTo>
                    <a:pt x="0" y="141"/>
                  </a:lnTo>
                  <a:lnTo>
                    <a:pt x="0" y="116"/>
                  </a:lnTo>
                  <a:lnTo>
                    <a:pt x="0" y="116"/>
                  </a:lnTo>
                  <a:close/>
                  <a:moveTo>
                    <a:pt x="0" y="158"/>
                  </a:moveTo>
                  <a:lnTo>
                    <a:pt x="90" y="68"/>
                  </a:lnTo>
                  <a:lnTo>
                    <a:pt x="90" y="93"/>
                  </a:lnTo>
                  <a:lnTo>
                    <a:pt x="0" y="184"/>
                  </a:lnTo>
                  <a:lnTo>
                    <a:pt x="0" y="158"/>
                  </a:lnTo>
                  <a:lnTo>
                    <a:pt x="0" y="158"/>
                  </a:lnTo>
                  <a:close/>
                  <a:moveTo>
                    <a:pt x="0" y="202"/>
                  </a:moveTo>
                  <a:lnTo>
                    <a:pt x="0" y="227"/>
                  </a:lnTo>
                  <a:lnTo>
                    <a:pt x="90" y="136"/>
                  </a:lnTo>
                  <a:lnTo>
                    <a:pt x="90" y="110"/>
                  </a:lnTo>
                  <a:lnTo>
                    <a:pt x="0" y="202"/>
                  </a:lnTo>
                  <a:lnTo>
                    <a:pt x="0" y="202"/>
                  </a:lnTo>
                  <a:close/>
                  <a:moveTo>
                    <a:pt x="0" y="244"/>
                  </a:moveTo>
                  <a:lnTo>
                    <a:pt x="0" y="270"/>
                  </a:lnTo>
                  <a:lnTo>
                    <a:pt x="90" y="179"/>
                  </a:lnTo>
                  <a:lnTo>
                    <a:pt x="90" y="154"/>
                  </a:lnTo>
                  <a:lnTo>
                    <a:pt x="0" y="244"/>
                  </a:lnTo>
                  <a:lnTo>
                    <a:pt x="0" y="244"/>
                  </a:lnTo>
                  <a:close/>
                  <a:moveTo>
                    <a:pt x="15" y="272"/>
                  </a:moveTo>
                  <a:lnTo>
                    <a:pt x="90" y="197"/>
                  </a:lnTo>
                  <a:lnTo>
                    <a:pt x="90" y="222"/>
                  </a:lnTo>
                  <a:lnTo>
                    <a:pt x="41" y="272"/>
                  </a:lnTo>
                  <a:lnTo>
                    <a:pt x="15" y="272"/>
                  </a:lnTo>
                  <a:lnTo>
                    <a:pt x="15" y="272"/>
                  </a:lnTo>
                  <a:close/>
                  <a:moveTo>
                    <a:pt x="58" y="272"/>
                  </a:moveTo>
                  <a:lnTo>
                    <a:pt x="90" y="240"/>
                  </a:lnTo>
                  <a:lnTo>
                    <a:pt x="90" y="263"/>
                  </a:lnTo>
                  <a:lnTo>
                    <a:pt x="90" y="265"/>
                  </a:lnTo>
                  <a:lnTo>
                    <a:pt x="83" y="272"/>
                  </a:lnTo>
                  <a:lnTo>
                    <a:pt x="58" y="272"/>
                  </a:lnTo>
                  <a:close/>
                </a:path>
              </a:pathLst>
            </a:custGeom>
            <a:solidFill>
              <a:srgbClr val="91A2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55" name="Freeform 22"/>
            <p:cNvSpPr>
              <a:spLocks noEditPoints="1"/>
            </p:cNvSpPr>
            <p:nvPr/>
          </p:nvSpPr>
          <p:spPr bwMode="auto">
            <a:xfrm>
              <a:off x="2045" y="1580"/>
              <a:ext cx="55" cy="195"/>
            </a:xfrm>
            <a:custGeom>
              <a:avLst/>
              <a:gdLst>
                <a:gd name="T0" fmla="*/ 6 w 85"/>
                <a:gd name="T1" fmla="*/ 294 h 300"/>
                <a:gd name="T2" fmla="*/ 24 w 85"/>
                <a:gd name="T3" fmla="*/ 237 h 300"/>
                <a:gd name="T4" fmla="*/ 0 w 85"/>
                <a:gd name="T5" fmla="*/ 261 h 300"/>
                <a:gd name="T6" fmla="*/ 0 w 85"/>
                <a:gd name="T7" fmla="*/ 300 h 300"/>
                <a:gd name="T8" fmla="*/ 6 w 85"/>
                <a:gd name="T9" fmla="*/ 294 h 300"/>
                <a:gd name="T10" fmla="*/ 37 w 85"/>
                <a:gd name="T11" fmla="*/ 197 h 300"/>
                <a:gd name="T12" fmla="*/ 55 w 85"/>
                <a:gd name="T13" fmla="*/ 140 h 300"/>
                <a:gd name="T14" fmla="*/ 0 w 85"/>
                <a:gd name="T15" fmla="*/ 195 h 300"/>
                <a:gd name="T16" fmla="*/ 0 w 85"/>
                <a:gd name="T17" fmla="*/ 234 h 300"/>
                <a:gd name="T18" fmla="*/ 37 w 85"/>
                <a:gd name="T19" fmla="*/ 197 h 300"/>
                <a:gd name="T20" fmla="*/ 67 w 85"/>
                <a:gd name="T21" fmla="*/ 100 h 300"/>
                <a:gd name="T22" fmla="*/ 0 w 85"/>
                <a:gd name="T23" fmla="*/ 168 h 300"/>
                <a:gd name="T24" fmla="*/ 0 w 85"/>
                <a:gd name="T25" fmla="*/ 128 h 300"/>
                <a:gd name="T26" fmla="*/ 85 w 85"/>
                <a:gd name="T27" fmla="*/ 43 h 300"/>
                <a:gd name="T28" fmla="*/ 85 w 85"/>
                <a:gd name="T29" fmla="*/ 44 h 300"/>
                <a:gd name="T30" fmla="*/ 67 w 85"/>
                <a:gd name="T31" fmla="*/ 100 h 300"/>
                <a:gd name="T32" fmla="*/ 77 w 85"/>
                <a:gd name="T33" fmla="*/ 24 h 300"/>
                <a:gd name="T34" fmla="*/ 74 w 85"/>
                <a:gd name="T35" fmla="*/ 23 h 300"/>
                <a:gd name="T36" fmla="*/ 48 w 85"/>
                <a:gd name="T37" fmla="*/ 15 h 300"/>
                <a:gd name="T38" fmla="*/ 0 w 85"/>
                <a:gd name="T39" fmla="*/ 62 h 300"/>
                <a:gd name="T40" fmla="*/ 0 w 85"/>
                <a:gd name="T41" fmla="*/ 101 h 300"/>
                <a:gd name="T42" fmla="*/ 77 w 85"/>
                <a:gd name="T43" fmla="*/ 24 h 300"/>
                <a:gd name="T44" fmla="*/ 27 w 85"/>
                <a:gd name="T45" fmla="*/ 8 h 300"/>
                <a:gd name="T46" fmla="*/ 0 w 85"/>
                <a:gd name="T47" fmla="*/ 35 h 300"/>
                <a:gd name="T48" fmla="*/ 0 w 85"/>
                <a:gd name="T49" fmla="*/ 0 h 300"/>
                <a:gd name="T50" fmla="*/ 27 w 85"/>
                <a:gd name="T51" fmla="*/ 8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85" h="300">
                  <a:moveTo>
                    <a:pt x="6" y="294"/>
                  </a:moveTo>
                  <a:cubicBezTo>
                    <a:pt x="24" y="237"/>
                    <a:pt x="24" y="237"/>
                    <a:pt x="24" y="237"/>
                  </a:cubicBezTo>
                  <a:cubicBezTo>
                    <a:pt x="0" y="261"/>
                    <a:pt x="0" y="261"/>
                    <a:pt x="0" y="261"/>
                  </a:cubicBezTo>
                  <a:cubicBezTo>
                    <a:pt x="0" y="300"/>
                    <a:pt x="0" y="300"/>
                    <a:pt x="0" y="300"/>
                  </a:cubicBezTo>
                  <a:cubicBezTo>
                    <a:pt x="6" y="294"/>
                    <a:pt x="6" y="294"/>
                    <a:pt x="6" y="294"/>
                  </a:cubicBezTo>
                  <a:close/>
                  <a:moveTo>
                    <a:pt x="37" y="197"/>
                  </a:moveTo>
                  <a:cubicBezTo>
                    <a:pt x="55" y="140"/>
                    <a:pt x="55" y="140"/>
                    <a:pt x="55" y="140"/>
                  </a:cubicBezTo>
                  <a:cubicBezTo>
                    <a:pt x="0" y="195"/>
                    <a:pt x="0" y="195"/>
                    <a:pt x="0" y="195"/>
                  </a:cubicBezTo>
                  <a:cubicBezTo>
                    <a:pt x="0" y="234"/>
                    <a:pt x="0" y="234"/>
                    <a:pt x="0" y="234"/>
                  </a:cubicBezTo>
                  <a:cubicBezTo>
                    <a:pt x="37" y="197"/>
                    <a:pt x="37" y="197"/>
                    <a:pt x="37" y="197"/>
                  </a:cubicBezTo>
                  <a:close/>
                  <a:moveTo>
                    <a:pt x="67" y="100"/>
                  </a:moveTo>
                  <a:cubicBezTo>
                    <a:pt x="0" y="168"/>
                    <a:pt x="0" y="168"/>
                    <a:pt x="0" y="168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85" y="43"/>
                    <a:pt x="85" y="43"/>
                    <a:pt x="85" y="43"/>
                  </a:cubicBezTo>
                  <a:cubicBezTo>
                    <a:pt x="85" y="44"/>
                    <a:pt x="85" y="44"/>
                    <a:pt x="85" y="44"/>
                  </a:cubicBezTo>
                  <a:cubicBezTo>
                    <a:pt x="67" y="100"/>
                    <a:pt x="67" y="100"/>
                    <a:pt x="67" y="100"/>
                  </a:cubicBezTo>
                  <a:close/>
                  <a:moveTo>
                    <a:pt x="77" y="24"/>
                  </a:moveTo>
                  <a:cubicBezTo>
                    <a:pt x="76" y="24"/>
                    <a:pt x="75" y="23"/>
                    <a:pt x="74" y="23"/>
                  </a:cubicBezTo>
                  <a:cubicBezTo>
                    <a:pt x="48" y="15"/>
                    <a:pt x="48" y="15"/>
                    <a:pt x="48" y="15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77" y="24"/>
                    <a:pt x="77" y="24"/>
                    <a:pt x="77" y="24"/>
                  </a:cubicBezTo>
                  <a:close/>
                  <a:moveTo>
                    <a:pt x="27" y="8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27" y="8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56" name="Freeform 23"/>
            <p:cNvSpPr>
              <a:spLocks noEditPoints="1"/>
            </p:cNvSpPr>
            <p:nvPr/>
          </p:nvSpPr>
          <p:spPr bwMode="auto">
            <a:xfrm>
              <a:off x="2267" y="1924"/>
              <a:ext cx="64" cy="58"/>
            </a:xfrm>
            <a:custGeom>
              <a:avLst/>
              <a:gdLst>
                <a:gd name="T0" fmla="*/ 16 w 99"/>
                <a:gd name="T1" fmla="*/ 0 h 90"/>
                <a:gd name="T2" fmla="*/ 13 w 99"/>
                <a:gd name="T3" fmla="*/ 9 h 90"/>
                <a:gd name="T4" fmla="*/ 11 w 99"/>
                <a:gd name="T5" fmla="*/ 13 h 90"/>
                <a:gd name="T6" fmla="*/ 20 w 99"/>
                <a:gd name="T7" fmla="*/ 3 h 90"/>
                <a:gd name="T8" fmla="*/ 16 w 99"/>
                <a:gd name="T9" fmla="*/ 0 h 90"/>
                <a:gd name="T10" fmla="*/ 0 w 99"/>
                <a:gd name="T11" fmla="*/ 51 h 90"/>
                <a:gd name="T12" fmla="*/ 24 w 99"/>
                <a:gd name="T13" fmla="*/ 65 h 90"/>
                <a:gd name="T14" fmla="*/ 60 w 99"/>
                <a:gd name="T15" fmla="*/ 30 h 90"/>
                <a:gd name="T16" fmla="*/ 37 w 99"/>
                <a:gd name="T17" fmla="*/ 14 h 90"/>
                <a:gd name="T18" fmla="*/ 0 w 99"/>
                <a:gd name="T19" fmla="*/ 51 h 90"/>
                <a:gd name="T20" fmla="*/ 41 w 99"/>
                <a:gd name="T21" fmla="*/ 75 h 90"/>
                <a:gd name="T22" fmla="*/ 76 w 99"/>
                <a:gd name="T23" fmla="*/ 41 h 90"/>
                <a:gd name="T24" fmla="*/ 99 w 99"/>
                <a:gd name="T25" fmla="*/ 57 h 90"/>
                <a:gd name="T26" fmla="*/ 66 w 99"/>
                <a:gd name="T27" fmla="*/ 90 h 90"/>
                <a:gd name="T28" fmla="*/ 64 w 99"/>
                <a:gd name="T29" fmla="*/ 89 h 90"/>
                <a:gd name="T30" fmla="*/ 41 w 99"/>
                <a:gd name="T31" fmla="*/ 7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9" h="90">
                  <a:moveTo>
                    <a:pt x="16" y="0"/>
                  </a:moveTo>
                  <a:cubicBezTo>
                    <a:pt x="16" y="3"/>
                    <a:pt x="14" y="6"/>
                    <a:pt x="13" y="9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20" y="3"/>
                    <a:pt x="20" y="3"/>
                    <a:pt x="20" y="3"/>
                  </a:cubicBezTo>
                  <a:cubicBezTo>
                    <a:pt x="16" y="0"/>
                    <a:pt x="16" y="0"/>
                    <a:pt x="16" y="0"/>
                  </a:cubicBezTo>
                  <a:close/>
                  <a:moveTo>
                    <a:pt x="0" y="51"/>
                  </a:moveTo>
                  <a:cubicBezTo>
                    <a:pt x="24" y="65"/>
                    <a:pt x="24" y="65"/>
                    <a:pt x="24" y="65"/>
                  </a:cubicBezTo>
                  <a:cubicBezTo>
                    <a:pt x="60" y="30"/>
                    <a:pt x="60" y="30"/>
                    <a:pt x="60" y="30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0" y="51"/>
                    <a:pt x="0" y="51"/>
                    <a:pt x="0" y="51"/>
                  </a:cubicBezTo>
                  <a:close/>
                  <a:moveTo>
                    <a:pt x="41" y="75"/>
                  </a:moveTo>
                  <a:cubicBezTo>
                    <a:pt x="76" y="41"/>
                    <a:pt x="76" y="41"/>
                    <a:pt x="76" y="41"/>
                  </a:cubicBezTo>
                  <a:cubicBezTo>
                    <a:pt x="99" y="57"/>
                    <a:pt x="99" y="57"/>
                    <a:pt x="99" y="57"/>
                  </a:cubicBezTo>
                  <a:cubicBezTo>
                    <a:pt x="66" y="90"/>
                    <a:pt x="66" y="90"/>
                    <a:pt x="66" y="90"/>
                  </a:cubicBezTo>
                  <a:cubicBezTo>
                    <a:pt x="64" y="89"/>
                    <a:pt x="64" y="89"/>
                    <a:pt x="64" y="89"/>
                  </a:cubicBezTo>
                  <a:lnTo>
                    <a:pt x="41" y="75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57" name="Freeform 24"/>
            <p:cNvSpPr>
              <a:spLocks noEditPoints="1"/>
            </p:cNvSpPr>
            <p:nvPr/>
          </p:nvSpPr>
          <p:spPr bwMode="auto">
            <a:xfrm>
              <a:off x="2051" y="1629"/>
              <a:ext cx="373" cy="322"/>
            </a:xfrm>
            <a:custGeom>
              <a:avLst/>
              <a:gdLst>
                <a:gd name="T0" fmla="*/ 183 w 576"/>
                <a:gd name="T1" fmla="*/ 165 h 497"/>
                <a:gd name="T2" fmla="*/ 40 w 576"/>
                <a:gd name="T3" fmla="*/ 335 h 497"/>
                <a:gd name="T4" fmla="*/ 125 w 576"/>
                <a:gd name="T5" fmla="*/ 288 h 497"/>
                <a:gd name="T6" fmla="*/ 114 w 576"/>
                <a:gd name="T7" fmla="*/ 290 h 497"/>
                <a:gd name="T8" fmla="*/ 60 w 576"/>
                <a:gd name="T9" fmla="*/ 353 h 497"/>
                <a:gd name="T10" fmla="*/ 274 w 576"/>
                <a:gd name="T11" fmla="*/ 167 h 497"/>
                <a:gd name="T12" fmla="*/ 147 w 576"/>
                <a:gd name="T13" fmla="*/ 294 h 497"/>
                <a:gd name="T14" fmla="*/ 221 w 576"/>
                <a:gd name="T15" fmla="*/ 326 h 497"/>
                <a:gd name="T16" fmla="*/ 365 w 576"/>
                <a:gd name="T17" fmla="*/ 143 h 497"/>
                <a:gd name="T18" fmla="*/ 244 w 576"/>
                <a:gd name="T19" fmla="*/ 341 h 497"/>
                <a:gd name="T20" fmla="*/ 250 w 576"/>
                <a:gd name="T21" fmla="*/ 346 h 497"/>
                <a:gd name="T22" fmla="*/ 403 w 576"/>
                <a:gd name="T23" fmla="*/ 171 h 497"/>
                <a:gd name="T24" fmla="*/ 297 w 576"/>
                <a:gd name="T25" fmla="*/ 383 h 497"/>
                <a:gd name="T26" fmla="*/ 352 w 576"/>
                <a:gd name="T27" fmla="*/ 328 h 497"/>
                <a:gd name="T28" fmla="*/ 412 w 576"/>
                <a:gd name="T29" fmla="*/ 267 h 497"/>
                <a:gd name="T30" fmla="*/ 275 w 576"/>
                <a:gd name="T31" fmla="*/ 365 h 497"/>
                <a:gd name="T32" fmla="*/ 374 w 576"/>
                <a:gd name="T33" fmla="*/ 372 h 497"/>
                <a:gd name="T34" fmla="*/ 347 w 576"/>
                <a:gd name="T35" fmla="*/ 426 h 497"/>
                <a:gd name="T36" fmla="*/ 389 w 576"/>
                <a:gd name="T37" fmla="*/ 384 h 497"/>
                <a:gd name="T38" fmla="*/ 427 w 576"/>
                <a:gd name="T39" fmla="*/ 413 h 497"/>
                <a:gd name="T40" fmla="*/ 386 w 576"/>
                <a:gd name="T41" fmla="*/ 453 h 497"/>
                <a:gd name="T42" fmla="*/ 486 w 576"/>
                <a:gd name="T43" fmla="*/ 458 h 497"/>
                <a:gd name="T44" fmla="*/ 475 w 576"/>
                <a:gd name="T45" fmla="*/ 497 h 497"/>
                <a:gd name="T46" fmla="*/ 494 w 576"/>
                <a:gd name="T47" fmla="*/ 482 h 497"/>
                <a:gd name="T48" fmla="*/ 413 w 576"/>
                <a:gd name="T49" fmla="*/ 294 h 497"/>
                <a:gd name="T50" fmla="*/ 367 w 576"/>
                <a:gd name="T51" fmla="*/ 340 h 497"/>
                <a:gd name="T52" fmla="*/ 468 w 576"/>
                <a:gd name="T53" fmla="*/ 344 h 497"/>
                <a:gd name="T54" fmla="*/ 442 w 576"/>
                <a:gd name="T55" fmla="*/ 397 h 497"/>
                <a:gd name="T56" fmla="*/ 465 w 576"/>
                <a:gd name="T57" fmla="*/ 414 h 497"/>
                <a:gd name="T58" fmla="*/ 518 w 576"/>
                <a:gd name="T59" fmla="*/ 388 h 497"/>
                <a:gd name="T60" fmla="*/ 480 w 576"/>
                <a:gd name="T61" fmla="*/ 426 h 497"/>
                <a:gd name="T62" fmla="*/ 539 w 576"/>
                <a:gd name="T63" fmla="*/ 437 h 497"/>
                <a:gd name="T64" fmla="*/ 428 w 576"/>
                <a:gd name="T65" fmla="*/ 278 h 497"/>
                <a:gd name="T66" fmla="*/ 449 w 576"/>
                <a:gd name="T67" fmla="*/ 297 h 497"/>
                <a:gd name="T68" fmla="*/ 484 w 576"/>
                <a:gd name="T69" fmla="*/ 328 h 497"/>
                <a:gd name="T70" fmla="*/ 463 w 576"/>
                <a:gd name="T71" fmla="*/ 310 h 497"/>
                <a:gd name="T72" fmla="*/ 548 w 576"/>
                <a:gd name="T73" fmla="*/ 330 h 497"/>
                <a:gd name="T74" fmla="*/ 534 w 576"/>
                <a:gd name="T75" fmla="*/ 372 h 497"/>
                <a:gd name="T76" fmla="*/ 576 w 576"/>
                <a:gd name="T77" fmla="*/ 364 h 497"/>
                <a:gd name="T78" fmla="*/ 534 w 576"/>
                <a:gd name="T79" fmla="*/ 372 h 497"/>
                <a:gd name="T80" fmla="*/ 18 w 576"/>
                <a:gd name="T81" fmla="*/ 224 h 497"/>
                <a:gd name="T82" fmla="*/ 210 w 576"/>
                <a:gd name="T83" fmla="*/ 71 h 497"/>
                <a:gd name="T84" fmla="*/ 145 w 576"/>
                <a:gd name="T85" fmla="*/ 111 h 497"/>
                <a:gd name="T86" fmla="*/ 303 w 576"/>
                <a:gd name="T87" fmla="*/ 33 h 497"/>
                <a:gd name="T88" fmla="*/ 290 w 576"/>
                <a:gd name="T89" fmla="*/ 18 h 497"/>
                <a:gd name="T90" fmla="*/ 30 w 576"/>
                <a:gd name="T91" fmla="*/ 184 h 497"/>
                <a:gd name="T92" fmla="*/ 189 w 576"/>
                <a:gd name="T93" fmla="*/ 7 h 497"/>
                <a:gd name="T94" fmla="*/ 145 w 576"/>
                <a:gd name="T95" fmla="*/ 3 h 497"/>
                <a:gd name="T96" fmla="*/ 61 w 576"/>
                <a:gd name="T97" fmla="*/ 88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76" h="497">
                  <a:moveTo>
                    <a:pt x="5" y="304"/>
                  </a:moveTo>
                  <a:cubicBezTo>
                    <a:pt x="25" y="322"/>
                    <a:pt x="25" y="322"/>
                    <a:pt x="25" y="322"/>
                  </a:cubicBezTo>
                  <a:cubicBezTo>
                    <a:pt x="183" y="165"/>
                    <a:pt x="183" y="165"/>
                    <a:pt x="183" y="165"/>
                  </a:cubicBezTo>
                  <a:cubicBezTo>
                    <a:pt x="175" y="160"/>
                    <a:pt x="168" y="153"/>
                    <a:pt x="163" y="145"/>
                  </a:cubicBezTo>
                  <a:cubicBezTo>
                    <a:pt x="5" y="304"/>
                    <a:pt x="5" y="304"/>
                    <a:pt x="5" y="304"/>
                  </a:cubicBezTo>
                  <a:close/>
                  <a:moveTo>
                    <a:pt x="40" y="335"/>
                  </a:moveTo>
                  <a:cubicBezTo>
                    <a:pt x="201" y="174"/>
                    <a:pt x="201" y="174"/>
                    <a:pt x="201" y="174"/>
                  </a:cubicBezTo>
                  <a:cubicBezTo>
                    <a:pt x="212" y="177"/>
                    <a:pt x="225" y="179"/>
                    <a:pt x="237" y="177"/>
                  </a:cubicBezTo>
                  <a:cubicBezTo>
                    <a:pt x="125" y="288"/>
                    <a:pt x="125" y="288"/>
                    <a:pt x="125" y="288"/>
                  </a:cubicBezTo>
                  <a:cubicBezTo>
                    <a:pt x="121" y="288"/>
                    <a:pt x="118" y="289"/>
                    <a:pt x="114" y="290"/>
                  </a:cubicBezTo>
                  <a:cubicBezTo>
                    <a:pt x="114" y="290"/>
                    <a:pt x="114" y="290"/>
                    <a:pt x="114" y="290"/>
                  </a:cubicBezTo>
                  <a:cubicBezTo>
                    <a:pt x="114" y="290"/>
                    <a:pt x="114" y="290"/>
                    <a:pt x="114" y="290"/>
                  </a:cubicBezTo>
                  <a:cubicBezTo>
                    <a:pt x="106" y="293"/>
                    <a:pt x="99" y="298"/>
                    <a:pt x="94" y="305"/>
                  </a:cubicBezTo>
                  <a:cubicBezTo>
                    <a:pt x="94" y="305"/>
                    <a:pt x="94" y="305"/>
                    <a:pt x="94" y="305"/>
                  </a:cubicBezTo>
                  <a:cubicBezTo>
                    <a:pt x="60" y="353"/>
                    <a:pt x="60" y="353"/>
                    <a:pt x="60" y="353"/>
                  </a:cubicBezTo>
                  <a:cubicBezTo>
                    <a:pt x="40" y="335"/>
                    <a:pt x="40" y="335"/>
                    <a:pt x="40" y="335"/>
                  </a:cubicBezTo>
                  <a:close/>
                  <a:moveTo>
                    <a:pt x="147" y="294"/>
                  </a:moveTo>
                  <a:cubicBezTo>
                    <a:pt x="274" y="167"/>
                    <a:pt x="274" y="167"/>
                    <a:pt x="274" y="167"/>
                  </a:cubicBezTo>
                  <a:cubicBezTo>
                    <a:pt x="327" y="153"/>
                    <a:pt x="327" y="153"/>
                    <a:pt x="327" y="153"/>
                  </a:cubicBezTo>
                  <a:cubicBezTo>
                    <a:pt x="176" y="305"/>
                    <a:pt x="176" y="305"/>
                    <a:pt x="176" y="305"/>
                  </a:cubicBezTo>
                  <a:cubicBezTo>
                    <a:pt x="147" y="294"/>
                    <a:pt x="147" y="294"/>
                    <a:pt x="147" y="294"/>
                  </a:cubicBezTo>
                  <a:close/>
                  <a:moveTo>
                    <a:pt x="195" y="312"/>
                  </a:moveTo>
                  <a:cubicBezTo>
                    <a:pt x="202" y="316"/>
                    <a:pt x="209" y="319"/>
                    <a:pt x="215" y="323"/>
                  </a:cubicBezTo>
                  <a:cubicBezTo>
                    <a:pt x="221" y="326"/>
                    <a:pt x="221" y="326"/>
                    <a:pt x="221" y="326"/>
                  </a:cubicBezTo>
                  <a:cubicBezTo>
                    <a:pt x="390" y="156"/>
                    <a:pt x="390" y="156"/>
                    <a:pt x="390" y="156"/>
                  </a:cubicBezTo>
                  <a:cubicBezTo>
                    <a:pt x="375" y="140"/>
                    <a:pt x="375" y="140"/>
                    <a:pt x="375" y="140"/>
                  </a:cubicBezTo>
                  <a:cubicBezTo>
                    <a:pt x="365" y="143"/>
                    <a:pt x="365" y="143"/>
                    <a:pt x="365" y="143"/>
                  </a:cubicBezTo>
                  <a:cubicBezTo>
                    <a:pt x="195" y="312"/>
                    <a:pt x="195" y="312"/>
                    <a:pt x="195" y="312"/>
                  </a:cubicBezTo>
                  <a:close/>
                  <a:moveTo>
                    <a:pt x="237" y="336"/>
                  </a:moveTo>
                  <a:cubicBezTo>
                    <a:pt x="244" y="341"/>
                    <a:pt x="244" y="341"/>
                    <a:pt x="244" y="341"/>
                  </a:cubicBezTo>
                  <a:cubicBezTo>
                    <a:pt x="244" y="341"/>
                    <a:pt x="244" y="341"/>
                    <a:pt x="244" y="341"/>
                  </a:cubicBezTo>
                  <a:cubicBezTo>
                    <a:pt x="244" y="341"/>
                    <a:pt x="245" y="342"/>
                    <a:pt x="246" y="342"/>
                  </a:cubicBezTo>
                  <a:cubicBezTo>
                    <a:pt x="247" y="344"/>
                    <a:pt x="249" y="345"/>
                    <a:pt x="250" y="346"/>
                  </a:cubicBezTo>
                  <a:cubicBezTo>
                    <a:pt x="260" y="353"/>
                    <a:pt x="260" y="353"/>
                    <a:pt x="260" y="353"/>
                  </a:cubicBezTo>
                  <a:cubicBezTo>
                    <a:pt x="422" y="191"/>
                    <a:pt x="422" y="191"/>
                    <a:pt x="422" y="191"/>
                  </a:cubicBezTo>
                  <a:cubicBezTo>
                    <a:pt x="403" y="171"/>
                    <a:pt x="403" y="171"/>
                    <a:pt x="403" y="171"/>
                  </a:cubicBezTo>
                  <a:cubicBezTo>
                    <a:pt x="237" y="336"/>
                    <a:pt x="237" y="336"/>
                    <a:pt x="237" y="336"/>
                  </a:cubicBezTo>
                  <a:close/>
                  <a:moveTo>
                    <a:pt x="275" y="365"/>
                  </a:moveTo>
                  <a:cubicBezTo>
                    <a:pt x="297" y="383"/>
                    <a:pt x="297" y="383"/>
                    <a:pt x="297" y="383"/>
                  </a:cubicBezTo>
                  <a:cubicBezTo>
                    <a:pt x="337" y="343"/>
                    <a:pt x="337" y="343"/>
                    <a:pt x="337" y="343"/>
                  </a:cubicBezTo>
                  <a:cubicBezTo>
                    <a:pt x="334" y="339"/>
                    <a:pt x="335" y="334"/>
                    <a:pt x="337" y="331"/>
                  </a:cubicBezTo>
                  <a:cubicBezTo>
                    <a:pt x="341" y="326"/>
                    <a:pt x="347" y="325"/>
                    <a:pt x="352" y="328"/>
                  </a:cubicBezTo>
                  <a:cubicBezTo>
                    <a:pt x="400" y="279"/>
                    <a:pt x="400" y="279"/>
                    <a:pt x="400" y="279"/>
                  </a:cubicBezTo>
                  <a:cubicBezTo>
                    <a:pt x="400" y="276"/>
                    <a:pt x="401" y="273"/>
                    <a:pt x="403" y="271"/>
                  </a:cubicBezTo>
                  <a:cubicBezTo>
                    <a:pt x="405" y="268"/>
                    <a:pt x="409" y="267"/>
                    <a:pt x="412" y="267"/>
                  </a:cubicBezTo>
                  <a:cubicBezTo>
                    <a:pt x="453" y="226"/>
                    <a:pt x="453" y="226"/>
                    <a:pt x="453" y="226"/>
                  </a:cubicBezTo>
                  <a:cubicBezTo>
                    <a:pt x="435" y="205"/>
                    <a:pt x="435" y="205"/>
                    <a:pt x="435" y="205"/>
                  </a:cubicBezTo>
                  <a:cubicBezTo>
                    <a:pt x="275" y="365"/>
                    <a:pt x="275" y="365"/>
                    <a:pt x="275" y="365"/>
                  </a:cubicBezTo>
                  <a:close/>
                  <a:moveTo>
                    <a:pt x="312" y="395"/>
                  </a:moveTo>
                  <a:cubicBezTo>
                    <a:pt x="351" y="355"/>
                    <a:pt x="351" y="355"/>
                    <a:pt x="351" y="355"/>
                  </a:cubicBezTo>
                  <a:cubicBezTo>
                    <a:pt x="374" y="372"/>
                    <a:pt x="374" y="372"/>
                    <a:pt x="374" y="372"/>
                  </a:cubicBezTo>
                  <a:cubicBezTo>
                    <a:pt x="334" y="412"/>
                    <a:pt x="334" y="412"/>
                    <a:pt x="334" y="412"/>
                  </a:cubicBezTo>
                  <a:cubicBezTo>
                    <a:pt x="312" y="395"/>
                    <a:pt x="312" y="395"/>
                    <a:pt x="312" y="395"/>
                  </a:cubicBezTo>
                  <a:close/>
                  <a:moveTo>
                    <a:pt x="347" y="426"/>
                  </a:moveTo>
                  <a:cubicBezTo>
                    <a:pt x="370" y="442"/>
                    <a:pt x="370" y="442"/>
                    <a:pt x="370" y="442"/>
                  </a:cubicBezTo>
                  <a:cubicBezTo>
                    <a:pt x="411" y="401"/>
                    <a:pt x="411" y="401"/>
                    <a:pt x="411" y="401"/>
                  </a:cubicBezTo>
                  <a:cubicBezTo>
                    <a:pt x="389" y="384"/>
                    <a:pt x="389" y="384"/>
                    <a:pt x="389" y="384"/>
                  </a:cubicBezTo>
                  <a:cubicBezTo>
                    <a:pt x="347" y="426"/>
                    <a:pt x="347" y="426"/>
                    <a:pt x="347" y="426"/>
                  </a:cubicBezTo>
                  <a:close/>
                  <a:moveTo>
                    <a:pt x="386" y="453"/>
                  </a:moveTo>
                  <a:cubicBezTo>
                    <a:pt x="427" y="413"/>
                    <a:pt x="427" y="413"/>
                    <a:pt x="427" y="413"/>
                  </a:cubicBezTo>
                  <a:cubicBezTo>
                    <a:pt x="449" y="430"/>
                    <a:pt x="449" y="430"/>
                    <a:pt x="449" y="430"/>
                  </a:cubicBezTo>
                  <a:cubicBezTo>
                    <a:pt x="409" y="469"/>
                    <a:pt x="409" y="469"/>
                    <a:pt x="409" y="469"/>
                  </a:cubicBezTo>
                  <a:cubicBezTo>
                    <a:pt x="386" y="453"/>
                    <a:pt x="386" y="453"/>
                    <a:pt x="386" y="453"/>
                  </a:cubicBezTo>
                  <a:close/>
                  <a:moveTo>
                    <a:pt x="426" y="480"/>
                  </a:moveTo>
                  <a:cubicBezTo>
                    <a:pt x="449" y="496"/>
                    <a:pt x="449" y="496"/>
                    <a:pt x="449" y="496"/>
                  </a:cubicBezTo>
                  <a:cubicBezTo>
                    <a:pt x="486" y="458"/>
                    <a:pt x="486" y="458"/>
                    <a:pt x="486" y="458"/>
                  </a:cubicBezTo>
                  <a:cubicBezTo>
                    <a:pt x="464" y="442"/>
                    <a:pt x="464" y="442"/>
                    <a:pt x="464" y="442"/>
                  </a:cubicBezTo>
                  <a:cubicBezTo>
                    <a:pt x="426" y="480"/>
                    <a:pt x="426" y="480"/>
                    <a:pt x="426" y="480"/>
                  </a:cubicBezTo>
                  <a:close/>
                  <a:moveTo>
                    <a:pt x="475" y="497"/>
                  </a:moveTo>
                  <a:cubicBezTo>
                    <a:pt x="502" y="470"/>
                    <a:pt x="502" y="470"/>
                    <a:pt x="502" y="470"/>
                  </a:cubicBezTo>
                  <a:cubicBezTo>
                    <a:pt x="506" y="473"/>
                    <a:pt x="506" y="473"/>
                    <a:pt x="506" y="473"/>
                  </a:cubicBezTo>
                  <a:cubicBezTo>
                    <a:pt x="502" y="476"/>
                    <a:pt x="498" y="479"/>
                    <a:pt x="494" y="482"/>
                  </a:cubicBezTo>
                  <a:cubicBezTo>
                    <a:pt x="475" y="497"/>
                    <a:pt x="475" y="497"/>
                    <a:pt x="475" y="497"/>
                  </a:cubicBezTo>
                  <a:close/>
                  <a:moveTo>
                    <a:pt x="367" y="340"/>
                  </a:moveTo>
                  <a:cubicBezTo>
                    <a:pt x="413" y="294"/>
                    <a:pt x="413" y="294"/>
                    <a:pt x="413" y="294"/>
                  </a:cubicBezTo>
                  <a:cubicBezTo>
                    <a:pt x="433" y="312"/>
                    <a:pt x="433" y="312"/>
                    <a:pt x="433" y="312"/>
                  </a:cubicBezTo>
                  <a:cubicBezTo>
                    <a:pt x="389" y="356"/>
                    <a:pt x="389" y="356"/>
                    <a:pt x="389" y="356"/>
                  </a:cubicBezTo>
                  <a:cubicBezTo>
                    <a:pt x="367" y="340"/>
                    <a:pt x="367" y="340"/>
                    <a:pt x="367" y="340"/>
                  </a:cubicBezTo>
                  <a:close/>
                  <a:moveTo>
                    <a:pt x="405" y="368"/>
                  </a:moveTo>
                  <a:cubicBezTo>
                    <a:pt x="448" y="325"/>
                    <a:pt x="448" y="325"/>
                    <a:pt x="448" y="325"/>
                  </a:cubicBezTo>
                  <a:cubicBezTo>
                    <a:pt x="468" y="344"/>
                    <a:pt x="468" y="344"/>
                    <a:pt x="468" y="344"/>
                  </a:cubicBezTo>
                  <a:cubicBezTo>
                    <a:pt x="427" y="385"/>
                    <a:pt x="427" y="385"/>
                    <a:pt x="427" y="385"/>
                  </a:cubicBezTo>
                  <a:cubicBezTo>
                    <a:pt x="405" y="368"/>
                    <a:pt x="405" y="368"/>
                    <a:pt x="405" y="368"/>
                  </a:cubicBezTo>
                  <a:close/>
                  <a:moveTo>
                    <a:pt x="442" y="397"/>
                  </a:moveTo>
                  <a:cubicBezTo>
                    <a:pt x="483" y="357"/>
                    <a:pt x="483" y="357"/>
                    <a:pt x="483" y="357"/>
                  </a:cubicBezTo>
                  <a:cubicBezTo>
                    <a:pt x="504" y="375"/>
                    <a:pt x="504" y="375"/>
                    <a:pt x="504" y="375"/>
                  </a:cubicBezTo>
                  <a:cubicBezTo>
                    <a:pt x="465" y="414"/>
                    <a:pt x="465" y="414"/>
                    <a:pt x="465" y="414"/>
                  </a:cubicBezTo>
                  <a:cubicBezTo>
                    <a:pt x="442" y="397"/>
                    <a:pt x="442" y="397"/>
                    <a:pt x="442" y="397"/>
                  </a:cubicBezTo>
                  <a:close/>
                  <a:moveTo>
                    <a:pt x="480" y="426"/>
                  </a:moveTo>
                  <a:cubicBezTo>
                    <a:pt x="518" y="388"/>
                    <a:pt x="518" y="388"/>
                    <a:pt x="518" y="388"/>
                  </a:cubicBezTo>
                  <a:cubicBezTo>
                    <a:pt x="539" y="406"/>
                    <a:pt x="539" y="406"/>
                    <a:pt x="539" y="406"/>
                  </a:cubicBezTo>
                  <a:cubicBezTo>
                    <a:pt x="502" y="443"/>
                    <a:pt x="502" y="443"/>
                    <a:pt x="502" y="443"/>
                  </a:cubicBezTo>
                  <a:cubicBezTo>
                    <a:pt x="480" y="426"/>
                    <a:pt x="480" y="426"/>
                    <a:pt x="480" y="426"/>
                  </a:cubicBezTo>
                  <a:close/>
                  <a:moveTo>
                    <a:pt x="518" y="455"/>
                  </a:moveTo>
                  <a:cubicBezTo>
                    <a:pt x="522" y="458"/>
                    <a:pt x="522" y="458"/>
                    <a:pt x="522" y="458"/>
                  </a:cubicBezTo>
                  <a:cubicBezTo>
                    <a:pt x="528" y="451"/>
                    <a:pt x="534" y="444"/>
                    <a:pt x="539" y="437"/>
                  </a:cubicBezTo>
                  <a:cubicBezTo>
                    <a:pt x="543" y="432"/>
                    <a:pt x="547" y="427"/>
                    <a:pt x="550" y="422"/>
                  </a:cubicBezTo>
                  <a:cubicBezTo>
                    <a:pt x="518" y="455"/>
                    <a:pt x="518" y="455"/>
                    <a:pt x="518" y="455"/>
                  </a:cubicBezTo>
                  <a:close/>
                  <a:moveTo>
                    <a:pt x="428" y="278"/>
                  </a:moveTo>
                  <a:cubicBezTo>
                    <a:pt x="466" y="240"/>
                    <a:pt x="466" y="240"/>
                    <a:pt x="466" y="240"/>
                  </a:cubicBezTo>
                  <a:cubicBezTo>
                    <a:pt x="485" y="261"/>
                    <a:pt x="485" y="261"/>
                    <a:pt x="485" y="261"/>
                  </a:cubicBezTo>
                  <a:cubicBezTo>
                    <a:pt x="449" y="297"/>
                    <a:pt x="449" y="297"/>
                    <a:pt x="449" y="297"/>
                  </a:cubicBezTo>
                  <a:cubicBezTo>
                    <a:pt x="428" y="278"/>
                    <a:pt x="428" y="278"/>
                    <a:pt x="428" y="278"/>
                  </a:cubicBezTo>
                  <a:close/>
                  <a:moveTo>
                    <a:pt x="463" y="310"/>
                  </a:moveTo>
                  <a:cubicBezTo>
                    <a:pt x="484" y="328"/>
                    <a:pt x="484" y="328"/>
                    <a:pt x="484" y="328"/>
                  </a:cubicBezTo>
                  <a:cubicBezTo>
                    <a:pt x="517" y="296"/>
                    <a:pt x="517" y="296"/>
                    <a:pt x="517" y="296"/>
                  </a:cubicBezTo>
                  <a:cubicBezTo>
                    <a:pt x="498" y="275"/>
                    <a:pt x="498" y="275"/>
                    <a:pt x="498" y="275"/>
                  </a:cubicBezTo>
                  <a:cubicBezTo>
                    <a:pt x="463" y="310"/>
                    <a:pt x="463" y="310"/>
                    <a:pt x="463" y="310"/>
                  </a:cubicBezTo>
                  <a:close/>
                  <a:moveTo>
                    <a:pt x="498" y="341"/>
                  </a:moveTo>
                  <a:cubicBezTo>
                    <a:pt x="519" y="359"/>
                    <a:pt x="519" y="359"/>
                    <a:pt x="519" y="359"/>
                  </a:cubicBezTo>
                  <a:cubicBezTo>
                    <a:pt x="548" y="330"/>
                    <a:pt x="548" y="330"/>
                    <a:pt x="548" y="330"/>
                  </a:cubicBezTo>
                  <a:cubicBezTo>
                    <a:pt x="530" y="310"/>
                    <a:pt x="530" y="310"/>
                    <a:pt x="530" y="310"/>
                  </a:cubicBezTo>
                  <a:cubicBezTo>
                    <a:pt x="498" y="341"/>
                    <a:pt x="498" y="341"/>
                    <a:pt x="498" y="341"/>
                  </a:cubicBezTo>
                  <a:close/>
                  <a:moveTo>
                    <a:pt x="534" y="372"/>
                  </a:moveTo>
                  <a:cubicBezTo>
                    <a:pt x="554" y="391"/>
                    <a:pt x="554" y="391"/>
                    <a:pt x="554" y="391"/>
                  </a:cubicBezTo>
                  <a:cubicBezTo>
                    <a:pt x="576" y="369"/>
                    <a:pt x="576" y="369"/>
                    <a:pt x="576" y="369"/>
                  </a:cubicBezTo>
                  <a:cubicBezTo>
                    <a:pt x="576" y="368"/>
                    <a:pt x="576" y="366"/>
                    <a:pt x="576" y="364"/>
                  </a:cubicBezTo>
                  <a:cubicBezTo>
                    <a:pt x="575" y="361"/>
                    <a:pt x="574" y="359"/>
                    <a:pt x="571" y="356"/>
                  </a:cubicBezTo>
                  <a:cubicBezTo>
                    <a:pt x="561" y="345"/>
                    <a:pt x="561" y="345"/>
                    <a:pt x="561" y="345"/>
                  </a:cubicBezTo>
                  <a:cubicBezTo>
                    <a:pt x="534" y="372"/>
                    <a:pt x="534" y="372"/>
                    <a:pt x="534" y="372"/>
                  </a:cubicBezTo>
                  <a:close/>
                  <a:moveTo>
                    <a:pt x="153" y="128"/>
                  </a:moveTo>
                  <a:cubicBezTo>
                    <a:pt x="0" y="281"/>
                    <a:pt x="0" y="281"/>
                    <a:pt x="0" y="281"/>
                  </a:cubicBezTo>
                  <a:cubicBezTo>
                    <a:pt x="18" y="224"/>
                    <a:pt x="18" y="224"/>
                    <a:pt x="18" y="224"/>
                  </a:cubicBezTo>
                  <a:cubicBezTo>
                    <a:pt x="230" y="11"/>
                    <a:pt x="230" y="11"/>
                    <a:pt x="230" y="11"/>
                  </a:cubicBezTo>
                  <a:cubicBezTo>
                    <a:pt x="265" y="16"/>
                    <a:pt x="265" y="16"/>
                    <a:pt x="265" y="16"/>
                  </a:cubicBezTo>
                  <a:cubicBezTo>
                    <a:pt x="210" y="71"/>
                    <a:pt x="210" y="71"/>
                    <a:pt x="210" y="71"/>
                  </a:cubicBezTo>
                  <a:cubicBezTo>
                    <a:pt x="151" y="96"/>
                    <a:pt x="151" y="96"/>
                    <a:pt x="151" y="96"/>
                  </a:cubicBezTo>
                  <a:cubicBezTo>
                    <a:pt x="145" y="98"/>
                    <a:pt x="142" y="104"/>
                    <a:pt x="145" y="110"/>
                  </a:cubicBezTo>
                  <a:cubicBezTo>
                    <a:pt x="145" y="111"/>
                    <a:pt x="145" y="111"/>
                    <a:pt x="145" y="111"/>
                  </a:cubicBezTo>
                  <a:cubicBezTo>
                    <a:pt x="153" y="128"/>
                    <a:pt x="153" y="128"/>
                    <a:pt x="153" y="128"/>
                  </a:cubicBezTo>
                  <a:close/>
                  <a:moveTo>
                    <a:pt x="256" y="52"/>
                  </a:moveTo>
                  <a:cubicBezTo>
                    <a:pt x="303" y="33"/>
                    <a:pt x="303" y="33"/>
                    <a:pt x="303" y="33"/>
                  </a:cubicBezTo>
                  <a:cubicBezTo>
                    <a:pt x="310" y="30"/>
                    <a:pt x="316" y="28"/>
                    <a:pt x="322" y="25"/>
                  </a:cubicBezTo>
                  <a:cubicBezTo>
                    <a:pt x="325" y="23"/>
                    <a:pt x="325" y="23"/>
                    <a:pt x="325" y="23"/>
                  </a:cubicBezTo>
                  <a:cubicBezTo>
                    <a:pt x="290" y="18"/>
                    <a:pt x="290" y="18"/>
                    <a:pt x="290" y="18"/>
                  </a:cubicBezTo>
                  <a:cubicBezTo>
                    <a:pt x="256" y="52"/>
                    <a:pt x="256" y="52"/>
                    <a:pt x="256" y="52"/>
                  </a:cubicBezTo>
                  <a:close/>
                  <a:moveTo>
                    <a:pt x="206" y="8"/>
                  </a:moveTo>
                  <a:cubicBezTo>
                    <a:pt x="30" y="184"/>
                    <a:pt x="30" y="184"/>
                    <a:pt x="30" y="184"/>
                  </a:cubicBezTo>
                  <a:cubicBezTo>
                    <a:pt x="48" y="127"/>
                    <a:pt x="48" y="127"/>
                    <a:pt x="48" y="127"/>
                  </a:cubicBezTo>
                  <a:cubicBezTo>
                    <a:pt x="171" y="5"/>
                    <a:pt x="171" y="5"/>
                    <a:pt x="171" y="5"/>
                  </a:cubicBezTo>
                  <a:cubicBezTo>
                    <a:pt x="189" y="7"/>
                    <a:pt x="189" y="7"/>
                    <a:pt x="189" y="7"/>
                  </a:cubicBezTo>
                  <a:cubicBezTo>
                    <a:pt x="189" y="7"/>
                    <a:pt x="189" y="7"/>
                    <a:pt x="189" y="7"/>
                  </a:cubicBezTo>
                  <a:cubicBezTo>
                    <a:pt x="206" y="8"/>
                    <a:pt x="206" y="8"/>
                    <a:pt x="206" y="8"/>
                  </a:cubicBezTo>
                  <a:close/>
                  <a:moveTo>
                    <a:pt x="145" y="3"/>
                  </a:moveTo>
                  <a:cubicBezTo>
                    <a:pt x="109" y="0"/>
                    <a:pt x="109" y="0"/>
                    <a:pt x="109" y="0"/>
                  </a:cubicBezTo>
                  <a:cubicBezTo>
                    <a:pt x="79" y="31"/>
                    <a:pt x="79" y="31"/>
                    <a:pt x="79" y="31"/>
                  </a:cubicBezTo>
                  <a:cubicBezTo>
                    <a:pt x="61" y="88"/>
                    <a:pt x="61" y="88"/>
                    <a:pt x="61" y="88"/>
                  </a:cubicBezTo>
                  <a:lnTo>
                    <a:pt x="145" y="3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58" name="Freeform 25"/>
            <p:cNvSpPr>
              <a:spLocks noEditPoints="1"/>
            </p:cNvSpPr>
            <p:nvPr/>
          </p:nvSpPr>
          <p:spPr bwMode="auto">
            <a:xfrm>
              <a:off x="2214" y="1898"/>
              <a:ext cx="51" cy="66"/>
            </a:xfrm>
            <a:custGeom>
              <a:avLst/>
              <a:gdLst>
                <a:gd name="T0" fmla="*/ 13 w 78"/>
                <a:gd name="T1" fmla="*/ 94 h 102"/>
                <a:gd name="T2" fmla="*/ 22 w 78"/>
                <a:gd name="T3" fmla="*/ 100 h 102"/>
                <a:gd name="T4" fmla="*/ 22 w 78"/>
                <a:gd name="T5" fmla="*/ 100 h 102"/>
                <a:gd name="T6" fmla="*/ 22 w 78"/>
                <a:gd name="T7" fmla="*/ 100 h 102"/>
                <a:gd name="T8" fmla="*/ 28 w 78"/>
                <a:gd name="T9" fmla="*/ 102 h 102"/>
                <a:gd name="T10" fmla="*/ 35 w 78"/>
                <a:gd name="T11" fmla="*/ 101 h 102"/>
                <a:gd name="T12" fmla="*/ 40 w 78"/>
                <a:gd name="T13" fmla="*/ 98 h 102"/>
                <a:gd name="T14" fmla="*/ 41 w 78"/>
                <a:gd name="T15" fmla="*/ 98 h 102"/>
                <a:gd name="T16" fmla="*/ 45 w 78"/>
                <a:gd name="T17" fmla="*/ 94 h 102"/>
                <a:gd name="T18" fmla="*/ 76 w 78"/>
                <a:gd name="T19" fmla="*/ 39 h 102"/>
                <a:gd name="T20" fmla="*/ 78 w 78"/>
                <a:gd name="T21" fmla="*/ 29 h 102"/>
                <a:gd name="T22" fmla="*/ 13 w 78"/>
                <a:gd name="T23" fmla="*/ 94 h 102"/>
                <a:gd name="T24" fmla="*/ 66 w 78"/>
                <a:gd name="T25" fmla="*/ 14 h 102"/>
                <a:gd name="T26" fmla="*/ 0 w 78"/>
                <a:gd name="T27" fmla="*/ 80 h 102"/>
                <a:gd name="T28" fmla="*/ 48 w 78"/>
                <a:gd name="T29" fmla="*/ 0 h 102"/>
                <a:gd name="T30" fmla="*/ 66 w 78"/>
                <a:gd name="T31" fmla="*/ 14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8" h="102">
                  <a:moveTo>
                    <a:pt x="13" y="94"/>
                  </a:moveTo>
                  <a:cubicBezTo>
                    <a:pt x="22" y="100"/>
                    <a:pt x="22" y="100"/>
                    <a:pt x="22" y="100"/>
                  </a:cubicBezTo>
                  <a:cubicBezTo>
                    <a:pt x="22" y="100"/>
                    <a:pt x="22" y="100"/>
                    <a:pt x="22" y="100"/>
                  </a:cubicBezTo>
                  <a:cubicBezTo>
                    <a:pt x="22" y="100"/>
                    <a:pt x="22" y="100"/>
                    <a:pt x="22" y="100"/>
                  </a:cubicBezTo>
                  <a:cubicBezTo>
                    <a:pt x="24" y="101"/>
                    <a:pt x="26" y="102"/>
                    <a:pt x="28" y="102"/>
                  </a:cubicBezTo>
                  <a:cubicBezTo>
                    <a:pt x="30" y="102"/>
                    <a:pt x="32" y="102"/>
                    <a:pt x="35" y="101"/>
                  </a:cubicBezTo>
                  <a:cubicBezTo>
                    <a:pt x="37" y="101"/>
                    <a:pt x="39" y="100"/>
                    <a:pt x="40" y="98"/>
                  </a:cubicBezTo>
                  <a:cubicBezTo>
                    <a:pt x="41" y="98"/>
                    <a:pt x="41" y="98"/>
                    <a:pt x="41" y="98"/>
                  </a:cubicBezTo>
                  <a:cubicBezTo>
                    <a:pt x="42" y="97"/>
                    <a:pt x="43" y="95"/>
                    <a:pt x="45" y="94"/>
                  </a:cubicBezTo>
                  <a:cubicBezTo>
                    <a:pt x="76" y="39"/>
                    <a:pt x="76" y="39"/>
                    <a:pt x="76" y="39"/>
                  </a:cubicBezTo>
                  <a:cubicBezTo>
                    <a:pt x="77" y="36"/>
                    <a:pt x="78" y="33"/>
                    <a:pt x="78" y="29"/>
                  </a:cubicBezTo>
                  <a:cubicBezTo>
                    <a:pt x="13" y="94"/>
                    <a:pt x="13" y="94"/>
                    <a:pt x="13" y="94"/>
                  </a:cubicBezTo>
                  <a:close/>
                  <a:moveTo>
                    <a:pt x="66" y="14"/>
                  </a:moveTo>
                  <a:cubicBezTo>
                    <a:pt x="0" y="80"/>
                    <a:pt x="0" y="80"/>
                    <a:pt x="0" y="80"/>
                  </a:cubicBezTo>
                  <a:cubicBezTo>
                    <a:pt x="48" y="0"/>
                    <a:pt x="48" y="0"/>
                    <a:pt x="48" y="0"/>
                  </a:cubicBezTo>
                  <a:lnTo>
                    <a:pt x="66" y="14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59" name="Freeform 26"/>
            <p:cNvSpPr>
              <a:spLocks noEditPoints="1"/>
            </p:cNvSpPr>
            <p:nvPr/>
          </p:nvSpPr>
          <p:spPr bwMode="auto">
            <a:xfrm>
              <a:off x="2170" y="1867"/>
              <a:ext cx="63" cy="79"/>
            </a:xfrm>
            <a:custGeom>
              <a:avLst/>
              <a:gdLst>
                <a:gd name="T0" fmla="*/ 0 w 63"/>
                <a:gd name="T1" fmla="*/ 61 h 79"/>
                <a:gd name="T2" fmla="*/ 14 w 63"/>
                <a:gd name="T3" fmla="*/ 70 h 79"/>
                <a:gd name="T4" fmla="*/ 63 w 63"/>
                <a:gd name="T5" fmla="*/ 20 h 79"/>
                <a:gd name="T6" fmla="*/ 49 w 63"/>
                <a:gd name="T7" fmla="*/ 9 h 79"/>
                <a:gd name="T8" fmla="*/ 3 w 63"/>
                <a:gd name="T9" fmla="*/ 55 h 79"/>
                <a:gd name="T10" fmla="*/ 0 w 63"/>
                <a:gd name="T11" fmla="*/ 61 h 79"/>
                <a:gd name="T12" fmla="*/ 0 w 63"/>
                <a:gd name="T13" fmla="*/ 61 h 79"/>
                <a:gd name="T14" fmla="*/ 25 w 63"/>
                <a:gd name="T15" fmla="*/ 76 h 79"/>
                <a:gd name="T16" fmla="*/ 41 w 63"/>
                <a:gd name="T17" fmla="*/ 60 h 79"/>
                <a:gd name="T18" fmla="*/ 30 w 63"/>
                <a:gd name="T19" fmla="*/ 79 h 79"/>
                <a:gd name="T20" fmla="*/ 25 w 63"/>
                <a:gd name="T21" fmla="*/ 76 h 79"/>
                <a:gd name="T22" fmla="*/ 25 w 63"/>
                <a:gd name="T23" fmla="*/ 76 h 79"/>
                <a:gd name="T24" fmla="*/ 39 w 63"/>
                <a:gd name="T25" fmla="*/ 1 h 79"/>
                <a:gd name="T26" fmla="*/ 37 w 63"/>
                <a:gd name="T27" fmla="*/ 0 h 79"/>
                <a:gd name="T28" fmla="*/ 31 w 63"/>
                <a:gd name="T29" fmla="*/ 9 h 79"/>
                <a:gd name="T30" fmla="*/ 39 w 63"/>
                <a:gd name="T31" fmla="*/ 1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3" h="79">
                  <a:moveTo>
                    <a:pt x="0" y="61"/>
                  </a:moveTo>
                  <a:lnTo>
                    <a:pt x="14" y="70"/>
                  </a:lnTo>
                  <a:lnTo>
                    <a:pt x="63" y="20"/>
                  </a:lnTo>
                  <a:lnTo>
                    <a:pt x="49" y="9"/>
                  </a:lnTo>
                  <a:lnTo>
                    <a:pt x="3" y="55"/>
                  </a:lnTo>
                  <a:lnTo>
                    <a:pt x="0" y="61"/>
                  </a:lnTo>
                  <a:lnTo>
                    <a:pt x="0" y="61"/>
                  </a:lnTo>
                  <a:close/>
                  <a:moveTo>
                    <a:pt x="25" y="76"/>
                  </a:moveTo>
                  <a:lnTo>
                    <a:pt x="41" y="60"/>
                  </a:lnTo>
                  <a:lnTo>
                    <a:pt x="30" y="79"/>
                  </a:lnTo>
                  <a:lnTo>
                    <a:pt x="25" y="76"/>
                  </a:lnTo>
                  <a:lnTo>
                    <a:pt x="25" y="76"/>
                  </a:lnTo>
                  <a:close/>
                  <a:moveTo>
                    <a:pt x="39" y="1"/>
                  </a:moveTo>
                  <a:lnTo>
                    <a:pt x="37" y="0"/>
                  </a:lnTo>
                  <a:lnTo>
                    <a:pt x="31" y="9"/>
                  </a:lnTo>
                  <a:lnTo>
                    <a:pt x="39" y="1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0" name="Freeform 27"/>
            <p:cNvSpPr>
              <a:spLocks noEditPoints="1"/>
            </p:cNvSpPr>
            <p:nvPr/>
          </p:nvSpPr>
          <p:spPr bwMode="auto">
            <a:xfrm>
              <a:off x="2129" y="1843"/>
              <a:ext cx="66" cy="78"/>
            </a:xfrm>
            <a:custGeom>
              <a:avLst/>
              <a:gdLst>
                <a:gd name="T0" fmla="*/ 54 w 103"/>
                <a:gd name="T1" fmla="*/ 5 h 121"/>
                <a:gd name="T2" fmla="*/ 0 w 103"/>
                <a:gd name="T3" fmla="*/ 96 h 121"/>
                <a:gd name="T4" fmla="*/ 1 w 103"/>
                <a:gd name="T5" fmla="*/ 96 h 121"/>
                <a:gd name="T6" fmla="*/ 85 w 103"/>
                <a:gd name="T7" fmla="*/ 13 h 121"/>
                <a:gd name="T8" fmla="*/ 85 w 103"/>
                <a:gd name="T9" fmla="*/ 13 h 121"/>
                <a:gd name="T10" fmla="*/ 65 w 103"/>
                <a:gd name="T11" fmla="*/ 3 h 121"/>
                <a:gd name="T12" fmla="*/ 58 w 103"/>
                <a:gd name="T13" fmla="*/ 0 h 121"/>
                <a:gd name="T14" fmla="*/ 54 w 103"/>
                <a:gd name="T15" fmla="*/ 5 h 121"/>
                <a:gd name="T16" fmla="*/ 18 w 103"/>
                <a:gd name="T17" fmla="*/ 106 h 121"/>
                <a:gd name="T18" fmla="*/ 102 w 103"/>
                <a:gd name="T19" fmla="*/ 23 h 121"/>
                <a:gd name="T20" fmla="*/ 103 w 103"/>
                <a:gd name="T21" fmla="*/ 24 h 121"/>
                <a:gd name="T22" fmla="*/ 46 w 103"/>
                <a:gd name="T23" fmla="*/ 118 h 121"/>
                <a:gd name="T24" fmla="*/ 43 w 103"/>
                <a:gd name="T25" fmla="*/ 121 h 121"/>
                <a:gd name="T26" fmla="*/ 18 w 103"/>
                <a:gd name="T27" fmla="*/ 106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3" h="121">
                  <a:moveTo>
                    <a:pt x="54" y="5"/>
                  </a:moveTo>
                  <a:cubicBezTo>
                    <a:pt x="0" y="96"/>
                    <a:pt x="0" y="96"/>
                    <a:pt x="0" y="96"/>
                  </a:cubicBezTo>
                  <a:cubicBezTo>
                    <a:pt x="1" y="96"/>
                    <a:pt x="1" y="96"/>
                    <a:pt x="1" y="96"/>
                  </a:cubicBezTo>
                  <a:cubicBezTo>
                    <a:pt x="85" y="13"/>
                    <a:pt x="85" y="13"/>
                    <a:pt x="85" y="13"/>
                  </a:cubicBezTo>
                  <a:cubicBezTo>
                    <a:pt x="85" y="13"/>
                    <a:pt x="85" y="13"/>
                    <a:pt x="85" y="13"/>
                  </a:cubicBezTo>
                  <a:cubicBezTo>
                    <a:pt x="78" y="9"/>
                    <a:pt x="72" y="6"/>
                    <a:pt x="65" y="3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4" y="5"/>
                    <a:pt x="54" y="5"/>
                    <a:pt x="54" y="5"/>
                  </a:cubicBezTo>
                  <a:close/>
                  <a:moveTo>
                    <a:pt x="18" y="106"/>
                  </a:moveTo>
                  <a:cubicBezTo>
                    <a:pt x="102" y="23"/>
                    <a:pt x="102" y="23"/>
                    <a:pt x="102" y="23"/>
                  </a:cubicBezTo>
                  <a:cubicBezTo>
                    <a:pt x="103" y="24"/>
                    <a:pt x="103" y="24"/>
                    <a:pt x="103" y="24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3" y="121"/>
                    <a:pt x="43" y="121"/>
                    <a:pt x="43" y="121"/>
                  </a:cubicBezTo>
                  <a:lnTo>
                    <a:pt x="18" y="106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1" name="Freeform 28"/>
            <p:cNvSpPr>
              <a:spLocks noEditPoints="1"/>
            </p:cNvSpPr>
            <p:nvPr/>
          </p:nvSpPr>
          <p:spPr bwMode="auto">
            <a:xfrm>
              <a:off x="2167" y="1622"/>
              <a:ext cx="300" cy="223"/>
            </a:xfrm>
            <a:custGeom>
              <a:avLst/>
              <a:gdLst>
                <a:gd name="T0" fmla="*/ 400 w 464"/>
                <a:gd name="T1" fmla="*/ 343 h 343"/>
                <a:gd name="T2" fmla="*/ 402 w 464"/>
                <a:gd name="T3" fmla="*/ 342 h 343"/>
                <a:gd name="T4" fmla="*/ 461 w 464"/>
                <a:gd name="T5" fmla="*/ 303 h 343"/>
                <a:gd name="T6" fmla="*/ 464 w 464"/>
                <a:gd name="T7" fmla="*/ 301 h 343"/>
                <a:gd name="T8" fmla="*/ 457 w 464"/>
                <a:gd name="T9" fmla="*/ 281 h 343"/>
                <a:gd name="T10" fmla="*/ 398 w 464"/>
                <a:gd name="T11" fmla="*/ 340 h 343"/>
                <a:gd name="T12" fmla="*/ 400 w 464"/>
                <a:gd name="T13" fmla="*/ 343 h 343"/>
                <a:gd name="T14" fmla="*/ 451 w 464"/>
                <a:gd name="T15" fmla="*/ 260 h 343"/>
                <a:gd name="T16" fmla="*/ 385 w 464"/>
                <a:gd name="T17" fmla="*/ 326 h 343"/>
                <a:gd name="T18" fmla="*/ 366 w 464"/>
                <a:gd name="T19" fmla="*/ 305 h 343"/>
                <a:gd name="T20" fmla="*/ 441 w 464"/>
                <a:gd name="T21" fmla="*/ 230 h 343"/>
                <a:gd name="T22" fmla="*/ 451 w 464"/>
                <a:gd name="T23" fmla="*/ 260 h 343"/>
                <a:gd name="T24" fmla="*/ 435 w 464"/>
                <a:gd name="T25" fmla="*/ 209 h 343"/>
                <a:gd name="T26" fmla="*/ 353 w 464"/>
                <a:gd name="T27" fmla="*/ 291 h 343"/>
                <a:gd name="T28" fmla="*/ 335 w 464"/>
                <a:gd name="T29" fmla="*/ 271 h 343"/>
                <a:gd name="T30" fmla="*/ 425 w 464"/>
                <a:gd name="T31" fmla="*/ 180 h 343"/>
                <a:gd name="T32" fmla="*/ 435 w 464"/>
                <a:gd name="T33" fmla="*/ 209 h 343"/>
                <a:gd name="T34" fmla="*/ 419 w 464"/>
                <a:gd name="T35" fmla="*/ 159 h 343"/>
                <a:gd name="T36" fmla="*/ 410 w 464"/>
                <a:gd name="T37" fmla="*/ 129 h 343"/>
                <a:gd name="T38" fmla="*/ 303 w 464"/>
                <a:gd name="T39" fmla="*/ 236 h 343"/>
                <a:gd name="T40" fmla="*/ 322 w 464"/>
                <a:gd name="T41" fmla="*/ 256 h 343"/>
                <a:gd name="T42" fmla="*/ 419 w 464"/>
                <a:gd name="T43" fmla="*/ 159 h 343"/>
                <a:gd name="T44" fmla="*/ 403 w 464"/>
                <a:gd name="T45" fmla="*/ 108 h 343"/>
                <a:gd name="T46" fmla="*/ 394 w 464"/>
                <a:gd name="T47" fmla="*/ 79 h 343"/>
                <a:gd name="T48" fmla="*/ 271 w 464"/>
                <a:gd name="T49" fmla="*/ 201 h 343"/>
                <a:gd name="T50" fmla="*/ 290 w 464"/>
                <a:gd name="T51" fmla="*/ 221 h 343"/>
                <a:gd name="T52" fmla="*/ 403 w 464"/>
                <a:gd name="T53" fmla="*/ 108 h 343"/>
                <a:gd name="T54" fmla="*/ 387 w 464"/>
                <a:gd name="T55" fmla="*/ 58 h 343"/>
                <a:gd name="T56" fmla="*/ 378 w 464"/>
                <a:gd name="T57" fmla="*/ 28 h 343"/>
                <a:gd name="T58" fmla="*/ 240 w 464"/>
                <a:gd name="T59" fmla="*/ 166 h 343"/>
                <a:gd name="T60" fmla="*/ 258 w 464"/>
                <a:gd name="T61" fmla="*/ 187 h 343"/>
                <a:gd name="T62" fmla="*/ 387 w 464"/>
                <a:gd name="T63" fmla="*/ 58 h 343"/>
                <a:gd name="T64" fmla="*/ 371 w 464"/>
                <a:gd name="T65" fmla="*/ 7 h 343"/>
                <a:gd name="T66" fmla="*/ 227 w 464"/>
                <a:gd name="T67" fmla="*/ 152 h 343"/>
                <a:gd name="T68" fmla="*/ 208 w 464"/>
                <a:gd name="T69" fmla="*/ 131 h 343"/>
                <a:gd name="T70" fmla="*/ 208 w 464"/>
                <a:gd name="T71" fmla="*/ 131 h 343"/>
                <a:gd name="T72" fmla="*/ 330 w 464"/>
                <a:gd name="T73" fmla="*/ 9 h 343"/>
                <a:gd name="T74" fmla="*/ 369 w 464"/>
                <a:gd name="T75" fmla="*/ 0 h 343"/>
                <a:gd name="T76" fmla="*/ 371 w 464"/>
                <a:gd name="T77" fmla="*/ 7 h 343"/>
                <a:gd name="T78" fmla="*/ 295 w 464"/>
                <a:gd name="T79" fmla="*/ 17 h 343"/>
                <a:gd name="T80" fmla="*/ 179 w 464"/>
                <a:gd name="T81" fmla="*/ 133 h 343"/>
                <a:gd name="T82" fmla="*/ 126 w 464"/>
                <a:gd name="T83" fmla="*/ 147 h 343"/>
                <a:gd name="T84" fmla="*/ 245 w 464"/>
                <a:gd name="T85" fmla="*/ 28 h 343"/>
                <a:gd name="T86" fmla="*/ 251 w 464"/>
                <a:gd name="T87" fmla="*/ 27 h 343"/>
                <a:gd name="T88" fmla="*/ 295 w 464"/>
                <a:gd name="T89" fmla="*/ 17 h 343"/>
                <a:gd name="T90" fmla="*/ 208 w 464"/>
                <a:gd name="T91" fmla="*/ 38 h 343"/>
                <a:gd name="T92" fmla="*/ 203 w 464"/>
                <a:gd name="T93" fmla="*/ 39 h 343"/>
                <a:gd name="T94" fmla="*/ 203 w 464"/>
                <a:gd name="T95" fmla="*/ 39 h 343"/>
                <a:gd name="T96" fmla="*/ 203 w 464"/>
                <a:gd name="T97" fmla="*/ 39 h 343"/>
                <a:gd name="T98" fmla="*/ 202 w 464"/>
                <a:gd name="T99" fmla="*/ 40 h 343"/>
                <a:gd name="T100" fmla="*/ 202 w 464"/>
                <a:gd name="T101" fmla="*/ 40 h 343"/>
                <a:gd name="T102" fmla="*/ 191 w 464"/>
                <a:gd name="T103" fmla="*/ 43 h 343"/>
                <a:gd name="T104" fmla="*/ 149 w 464"/>
                <a:gd name="T105" fmla="*/ 58 h 343"/>
                <a:gd name="T106" fmla="*/ 40 w 464"/>
                <a:gd name="T107" fmla="*/ 166 h 343"/>
                <a:gd name="T108" fmla="*/ 61 w 464"/>
                <a:gd name="T109" fmla="*/ 165 h 343"/>
                <a:gd name="T110" fmla="*/ 89 w 464"/>
                <a:gd name="T111" fmla="*/ 157 h 343"/>
                <a:gd name="T112" fmla="*/ 208 w 464"/>
                <a:gd name="T113" fmla="*/ 38 h 343"/>
                <a:gd name="T114" fmla="*/ 103 w 464"/>
                <a:gd name="T115" fmla="*/ 76 h 343"/>
                <a:gd name="T116" fmla="*/ 20 w 464"/>
                <a:gd name="T117" fmla="*/ 160 h 343"/>
                <a:gd name="T118" fmla="*/ 0 w 464"/>
                <a:gd name="T119" fmla="*/ 141 h 343"/>
                <a:gd name="T120" fmla="*/ 37 w 464"/>
                <a:gd name="T121" fmla="*/ 104 h 343"/>
                <a:gd name="T122" fmla="*/ 103 w 464"/>
                <a:gd name="T123" fmla="*/ 76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64" h="343">
                  <a:moveTo>
                    <a:pt x="400" y="343"/>
                  </a:moveTo>
                  <a:cubicBezTo>
                    <a:pt x="401" y="343"/>
                    <a:pt x="402" y="342"/>
                    <a:pt x="402" y="342"/>
                  </a:cubicBezTo>
                  <a:cubicBezTo>
                    <a:pt x="461" y="303"/>
                    <a:pt x="461" y="303"/>
                    <a:pt x="461" y="303"/>
                  </a:cubicBezTo>
                  <a:cubicBezTo>
                    <a:pt x="462" y="302"/>
                    <a:pt x="463" y="302"/>
                    <a:pt x="464" y="301"/>
                  </a:cubicBezTo>
                  <a:cubicBezTo>
                    <a:pt x="457" y="281"/>
                    <a:pt x="457" y="281"/>
                    <a:pt x="457" y="281"/>
                  </a:cubicBezTo>
                  <a:cubicBezTo>
                    <a:pt x="398" y="340"/>
                    <a:pt x="398" y="340"/>
                    <a:pt x="398" y="340"/>
                  </a:cubicBezTo>
                  <a:cubicBezTo>
                    <a:pt x="400" y="343"/>
                    <a:pt x="400" y="343"/>
                    <a:pt x="400" y="343"/>
                  </a:cubicBezTo>
                  <a:close/>
                  <a:moveTo>
                    <a:pt x="451" y="260"/>
                  </a:moveTo>
                  <a:cubicBezTo>
                    <a:pt x="385" y="326"/>
                    <a:pt x="385" y="326"/>
                    <a:pt x="385" y="326"/>
                  </a:cubicBezTo>
                  <a:cubicBezTo>
                    <a:pt x="366" y="305"/>
                    <a:pt x="366" y="305"/>
                    <a:pt x="366" y="305"/>
                  </a:cubicBezTo>
                  <a:cubicBezTo>
                    <a:pt x="441" y="230"/>
                    <a:pt x="441" y="230"/>
                    <a:pt x="441" y="230"/>
                  </a:cubicBezTo>
                  <a:cubicBezTo>
                    <a:pt x="451" y="260"/>
                    <a:pt x="451" y="260"/>
                    <a:pt x="451" y="260"/>
                  </a:cubicBezTo>
                  <a:close/>
                  <a:moveTo>
                    <a:pt x="435" y="209"/>
                  </a:moveTo>
                  <a:cubicBezTo>
                    <a:pt x="353" y="291"/>
                    <a:pt x="353" y="291"/>
                    <a:pt x="353" y="291"/>
                  </a:cubicBezTo>
                  <a:cubicBezTo>
                    <a:pt x="335" y="271"/>
                    <a:pt x="335" y="271"/>
                    <a:pt x="335" y="271"/>
                  </a:cubicBezTo>
                  <a:cubicBezTo>
                    <a:pt x="425" y="180"/>
                    <a:pt x="425" y="180"/>
                    <a:pt x="425" y="180"/>
                  </a:cubicBezTo>
                  <a:cubicBezTo>
                    <a:pt x="435" y="209"/>
                    <a:pt x="435" y="209"/>
                    <a:pt x="435" y="209"/>
                  </a:cubicBezTo>
                  <a:close/>
                  <a:moveTo>
                    <a:pt x="419" y="159"/>
                  </a:moveTo>
                  <a:cubicBezTo>
                    <a:pt x="410" y="129"/>
                    <a:pt x="410" y="129"/>
                    <a:pt x="410" y="129"/>
                  </a:cubicBezTo>
                  <a:cubicBezTo>
                    <a:pt x="303" y="236"/>
                    <a:pt x="303" y="236"/>
                    <a:pt x="303" y="236"/>
                  </a:cubicBezTo>
                  <a:cubicBezTo>
                    <a:pt x="322" y="256"/>
                    <a:pt x="322" y="256"/>
                    <a:pt x="322" y="256"/>
                  </a:cubicBezTo>
                  <a:cubicBezTo>
                    <a:pt x="419" y="159"/>
                    <a:pt x="419" y="159"/>
                    <a:pt x="419" y="159"/>
                  </a:cubicBezTo>
                  <a:close/>
                  <a:moveTo>
                    <a:pt x="403" y="108"/>
                  </a:moveTo>
                  <a:cubicBezTo>
                    <a:pt x="394" y="79"/>
                    <a:pt x="394" y="79"/>
                    <a:pt x="394" y="79"/>
                  </a:cubicBezTo>
                  <a:cubicBezTo>
                    <a:pt x="271" y="201"/>
                    <a:pt x="271" y="201"/>
                    <a:pt x="271" y="201"/>
                  </a:cubicBezTo>
                  <a:cubicBezTo>
                    <a:pt x="290" y="221"/>
                    <a:pt x="290" y="221"/>
                    <a:pt x="290" y="221"/>
                  </a:cubicBezTo>
                  <a:cubicBezTo>
                    <a:pt x="403" y="108"/>
                    <a:pt x="403" y="108"/>
                    <a:pt x="403" y="108"/>
                  </a:cubicBezTo>
                  <a:close/>
                  <a:moveTo>
                    <a:pt x="387" y="58"/>
                  </a:moveTo>
                  <a:cubicBezTo>
                    <a:pt x="378" y="28"/>
                    <a:pt x="378" y="28"/>
                    <a:pt x="378" y="28"/>
                  </a:cubicBezTo>
                  <a:cubicBezTo>
                    <a:pt x="240" y="166"/>
                    <a:pt x="240" y="166"/>
                    <a:pt x="240" y="166"/>
                  </a:cubicBezTo>
                  <a:cubicBezTo>
                    <a:pt x="258" y="187"/>
                    <a:pt x="258" y="187"/>
                    <a:pt x="258" y="187"/>
                  </a:cubicBezTo>
                  <a:cubicBezTo>
                    <a:pt x="387" y="58"/>
                    <a:pt x="387" y="58"/>
                    <a:pt x="387" y="58"/>
                  </a:cubicBezTo>
                  <a:close/>
                  <a:moveTo>
                    <a:pt x="371" y="7"/>
                  </a:moveTo>
                  <a:cubicBezTo>
                    <a:pt x="227" y="152"/>
                    <a:pt x="227" y="152"/>
                    <a:pt x="227" y="152"/>
                  </a:cubicBezTo>
                  <a:cubicBezTo>
                    <a:pt x="208" y="131"/>
                    <a:pt x="208" y="131"/>
                    <a:pt x="208" y="131"/>
                  </a:cubicBezTo>
                  <a:cubicBezTo>
                    <a:pt x="208" y="131"/>
                    <a:pt x="208" y="131"/>
                    <a:pt x="208" y="131"/>
                  </a:cubicBezTo>
                  <a:cubicBezTo>
                    <a:pt x="330" y="9"/>
                    <a:pt x="330" y="9"/>
                    <a:pt x="330" y="9"/>
                  </a:cubicBezTo>
                  <a:cubicBezTo>
                    <a:pt x="369" y="0"/>
                    <a:pt x="369" y="0"/>
                    <a:pt x="369" y="0"/>
                  </a:cubicBezTo>
                  <a:cubicBezTo>
                    <a:pt x="371" y="7"/>
                    <a:pt x="371" y="7"/>
                    <a:pt x="371" y="7"/>
                  </a:cubicBezTo>
                  <a:close/>
                  <a:moveTo>
                    <a:pt x="295" y="17"/>
                  </a:moveTo>
                  <a:cubicBezTo>
                    <a:pt x="179" y="133"/>
                    <a:pt x="179" y="133"/>
                    <a:pt x="179" y="133"/>
                  </a:cubicBezTo>
                  <a:cubicBezTo>
                    <a:pt x="126" y="147"/>
                    <a:pt x="126" y="147"/>
                    <a:pt x="126" y="147"/>
                  </a:cubicBezTo>
                  <a:cubicBezTo>
                    <a:pt x="245" y="28"/>
                    <a:pt x="245" y="28"/>
                    <a:pt x="245" y="28"/>
                  </a:cubicBezTo>
                  <a:cubicBezTo>
                    <a:pt x="251" y="27"/>
                    <a:pt x="251" y="27"/>
                    <a:pt x="251" y="27"/>
                  </a:cubicBezTo>
                  <a:cubicBezTo>
                    <a:pt x="295" y="17"/>
                    <a:pt x="295" y="17"/>
                    <a:pt x="295" y="17"/>
                  </a:cubicBezTo>
                  <a:close/>
                  <a:moveTo>
                    <a:pt x="208" y="38"/>
                  </a:moveTo>
                  <a:cubicBezTo>
                    <a:pt x="203" y="39"/>
                    <a:pt x="203" y="39"/>
                    <a:pt x="203" y="39"/>
                  </a:cubicBezTo>
                  <a:cubicBezTo>
                    <a:pt x="203" y="39"/>
                    <a:pt x="203" y="39"/>
                    <a:pt x="203" y="39"/>
                  </a:cubicBezTo>
                  <a:cubicBezTo>
                    <a:pt x="203" y="39"/>
                    <a:pt x="203" y="39"/>
                    <a:pt x="203" y="39"/>
                  </a:cubicBezTo>
                  <a:cubicBezTo>
                    <a:pt x="202" y="40"/>
                    <a:pt x="202" y="40"/>
                    <a:pt x="202" y="40"/>
                  </a:cubicBezTo>
                  <a:cubicBezTo>
                    <a:pt x="202" y="40"/>
                    <a:pt x="202" y="40"/>
                    <a:pt x="202" y="40"/>
                  </a:cubicBezTo>
                  <a:cubicBezTo>
                    <a:pt x="198" y="41"/>
                    <a:pt x="194" y="42"/>
                    <a:pt x="191" y="43"/>
                  </a:cubicBezTo>
                  <a:cubicBezTo>
                    <a:pt x="177" y="47"/>
                    <a:pt x="163" y="52"/>
                    <a:pt x="149" y="58"/>
                  </a:cubicBezTo>
                  <a:cubicBezTo>
                    <a:pt x="40" y="166"/>
                    <a:pt x="40" y="166"/>
                    <a:pt x="40" y="166"/>
                  </a:cubicBezTo>
                  <a:cubicBezTo>
                    <a:pt x="47" y="167"/>
                    <a:pt x="54" y="166"/>
                    <a:pt x="61" y="165"/>
                  </a:cubicBezTo>
                  <a:cubicBezTo>
                    <a:pt x="89" y="157"/>
                    <a:pt x="89" y="157"/>
                    <a:pt x="89" y="157"/>
                  </a:cubicBezTo>
                  <a:cubicBezTo>
                    <a:pt x="208" y="38"/>
                    <a:pt x="208" y="38"/>
                    <a:pt x="208" y="38"/>
                  </a:cubicBezTo>
                  <a:close/>
                  <a:moveTo>
                    <a:pt x="103" y="76"/>
                  </a:moveTo>
                  <a:cubicBezTo>
                    <a:pt x="20" y="160"/>
                    <a:pt x="20" y="160"/>
                    <a:pt x="20" y="160"/>
                  </a:cubicBezTo>
                  <a:cubicBezTo>
                    <a:pt x="12" y="155"/>
                    <a:pt x="5" y="149"/>
                    <a:pt x="0" y="141"/>
                  </a:cubicBezTo>
                  <a:cubicBezTo>
                    <a:pt x="37" y="104"/>
                    <a:pt x="37" y="104"/>
                    <a:pt x="37" y="104"/>
                  </a:cubicBezTo>
                  <a:lnTo>
                    <a:pt x="103" y="76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2" name="Freeform 29"/>
            <p:cNvSpPr>
              <a:spLocks noEditPoints="1"/>
            </p:cNvSpPr>
            <p:nvPr/>
          </p:nvSpPr>
          <p:spPr bwMode="auto">
            <a:xfrm>
              <a:off x="2095" y="1831"/>
              <a:ext cx="57" cy="67"/>
            </a:xfrm>
            <a:custGeom>
              <a:avLst/>
              <a:gdLst>
                <a:gd name="T0" fmla="*/ 33 w 88"/>
                <a:gd name="T1" fmla="*/ 103 h 103"/>
                <a:gd name="T2" fmla="*/ 43 w 88"/>
                <a:gd name="T3" fmla="*/ 86 h 103"/>
                <a:gd name="T4" fmla="*/ 28 w 88"/>
                <a:gd name="T5" fmla="*/ 100 h 103"/>
                <a:gd name="T6" fmla="*/ 33 w 88"/>
                <a:gd name="T7" fmla="*/ 103 h 103"/>
                <a:gd name="T8" fmla="*/ 83 w 88"/>
                <a:gd name="T9" fmla="*/ 19 h 103"/>
                <a:gd name="T10" fmla="*/ 11 w 88"/>
                <a:gd name="T11" fmla="*/ 90 h 103"/>
                <a:gd name="T12" fmla="*/ 8 w 88"/>
                <a:gd name="T13" fmla="*/ 89 h 103"/>
                <a:gd name="T14" fmla="*/ 3 w 88"/>
                <a:gd name="T15" fmla="*/ 84 h 103"/>
                <a:gd name="T16" fmla="*/ 0 w 88"/>
                <a:gd name="T17" fmla="*/ 78 h 103"/>
                <a:gd name="T18" fmla="*/ 0 w 88"/>
                <a:gd name="T19" fmla="*/ 71 h 103"/>
                <a:gd name="T20" fmla="*/ 20 w 88"/>
                <a:gd name="T21" fmla="*/ 42 h 103"/>
                <a:gd name="T22" fmla="*/ 62 w 88"/>
                <a:gd name="T23" fmla="*/ 0 h 103"/>
                <a:gd name="T24" fmla="*/ 63 w 88"/>
                <a:gd name="T25" fmla="*/ 1 h 103"/>
                <a:gd name="T26" fmla="*/ 76 w 88"/>
                <a:gd name="T27" fmla="*/ 5 h 103"/>
                <a:gd name="T28" fmla="*/ 88 w 88"/>
                <a:gd name="T29" fmla="*/ 10 h 103"/>
                <a:gd name="T30" fmla="*/ 83 w 88"/>
                <a:gd name="T31" fmla="*/ 19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8" h="103">
                  <a:moveTo>
                    <a:pt x="33" y="103"/>
                  </a:moveTo>
                  <a:cubicBezTo>
                    <a:pt x="43" y="86"/>
                    <a:pt x="43" y="86"/>
                    <a:pt x="43" y="86"/>
                  </a:cubicBezTo>
                  <a:cubicBezTo>
                    <a:pt x="28" y="100"/>
                    <a:pt x="28" y="100"/>
                    <a:pt x="28" y="100"/>
                  </a:cubicBezTo>
                  <a:cubicBezTo>
                    <a:pt x="33" y="103"/>
                    <a:pt x="33" y="103"/>
                    <a:pt x="33" y="103"/>
                  </a:cubicBezTo>
                  <a:close/>
                  <a:moveTo>
                    <a:pt x="83" y="19"/>
                  </a:moveTo>
                  <a:cubicBezTo>
                    <a:pt x="11" y="90"/>
                    <a:pt x="11" y="90"/>
                    <a:pt x="11" y="90"/>
                  </a:cubicBezTo>
                  <a:cubicBezTo>
                    <a:pt x="8" y="89"/>
                    <a:pt x="8" y="89"/>
                    <a:pt x="8" y="89"/>
                  </a:cubicBezTo>
                  <a:cubicBezTo>
                    <a:pt x="6" y="87"/>
                    <a:pt x="5" y="86"/>
                    <a:pt x="3" y="84"/>
                  </a:cubicBezTo>
                  <a:cubicBezTo>
                    <a:pt x="2" y="82"/>
                    <a:pt x="1" y="80"/>
                    <a:pt x="0" y="78"/>
                  </a:cubicBezTo>
                  <a:cubicBezTo>
                    <a:pt x="0" y="76"/>
                    <a:pt x="0" y="73"/>
                    <a:pt x="0" y="71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63" y="1"/>
                    <a:pt x="63" y="1"/>
                    <a:pt x="63" y="1"/>
                  </a:cubicBezTo>
                  <a:cubicBezTo>
                    <a:pt x="76" y="5"/>
                    <a:pt x="76" y="5"/>
                    <a:pt x="76" y="5"/>
                  </a:cubicBezTo>
                  <a:cubicBezTo>
                    <a:pt x="80" y="7"/>
                    <a:pt x="84" y="8"/>
                    <a:pt x="88" y="10"/>
                  </a:cubicBezTo>
                  <a:lnTo>
                    <a:pt x="83" y="19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3" name="Freeform 30"/>
            <p:cNvSpPr>
              <a:spLocks noEditPoints="1"/>
            </p:cNvSpPr>
            <p:nvPr/>
          </p:nvSpPr>
          <p:spPr bwMode="auto">
            <a:xfrm>
              <a:off x="1926" y="1552"/>
              <a:ext cx="661" cy="446"/>
            </a:xfrm>
            <a:custGeom>
              <a:avLst/>
              <a:gdLst>
                <a:gd name="T0" fmla="*/ 295 w 1022"/>
                <a:gd name="T1" fmla="*/ 533 h 688"/>
                <a:gd name="T2" fmla="*/ 315 w 1022"/>
                <a:gd name="T3" fmla="*/ 430 h 688"/>
                <a:gd name="T4" fmla="*/ 262 w 1022"/>
                <a:gd name="T5" fmla="*/ 501 h 688"/>
                <a:gd name="T6" fmla="*/ 295 w 1022"/>
                <a:gd name="T7" fmla="*/ 533 h 688"/>
                <a:gd name="T8" fmla="*/ 1022 w 1022"/>
                <a:gd name="T9" fmla="*/ 454 h 688"/>
                <a:gd name="T10" fmla="*/ 838 w 1022"/>
                <a:gd name="T11" fmla="*/ 435 h 688"/>
                <a:gd name="T12" fmla="*/ 789 w 1022"/>
                <a:gd name="T13" fmla="*/ 501 h 688"/>
                <a:gd name="T14" fmla="*/ 624 w 1022"/>
                <a:gd name="T15" fmla="*/ 679 h 688"/>
                <a:gd name="T16" fmla="*/ 500 w 1022"/>
                <a:gd name="T17" fmla="*/ 649 h 688"/>
                <a:gd name="T18" fmla="*/ 457 w 1022"/>
                <a:gd name="T19" fmla="*/ 652 h 688"/>
                <a:gd name="T20" fmla="*/ 241 w 1022"/>
                <a:gd name="T21" fmla="*/ 513 h 688"/>
                <a:gd name="T22" fmla="*/ 184 w 1022"/>
                <a:gd name="T23" fmla="*/ 454 h 688"/>
                <a:gd name="T24" fmla="*/ 0 w 1022"/>
                <a:gd name="T25" fmla="*/ 11 h 688"/>
                <a:gd name="T26" fmla="*/ 184 w 1022"/>
                <a:gd name="T27" fmla="*/ 20 h 688"/>
                <a:gd name="T28" fmla="*/ 290 w 1022"/>
                <a:gd name="T29" fmla="*/ 95 h 688"/>
                <a:gd name="T30" fmla="*/ 619 w 1022"/>
                <a:gd name="T31" fmla="*/ 114 h 688"/>
                <a:gd name="T32" fmla="*/ 838 w 1022"/>
                <a:gd name="T33" fmla="*/ 20 h 688"/>
                <a:gd name="T34" fmla="*/ 775 w 1022"/>
                <a:gd name="T35" fmla="*/ 450 h 688"/>
                <a:gd name="T36" fmla="*/ 624 w 1022"/>
                <a:gd name="T37" fmla="*/ 135 h 688"/>
                <a:gd name="T38" fmla="*/ 575 w 1022"/>
                <a:gd name="T39" fmla="*/ 148 h 688"/>
                <a:gd name="T40" fmla="*/ 364 w 1022"/>
                <a:gd name="T41" fmla="*/ 230 h 688"/>
                <a:gd name="T42" fmla="*/ 570 w 1022"/>
                <a:gd name="T43" fmla="*/ 236 h 688"/>
                <a:gd name="T44" fmla="*/ 379 w 1022"/>
                <a:gd name="T45" fmla="*/ 451 h 688"/>
                <a:gd name="T46" fmla="*/ 314 w 1022"/>
                <a:gd name="T47" fmla="*/ 544 h 688"/>
                <a:gd name="T48" fmla="*/ 477 w 1022"/>
                <a:gd name="T49" fmla="*/ 519 h 688"/>
                <a:gd name="T50" fmla="*/ 468 w 1022"/>
                <a:gd name="T51" fmla="*/ 633 h 688"/>
                <a:gd name="T52" fmla="*/ 481 w 1022"/>
                <a:gd name="T53" fmla="*/ 634 h 688"/>
                <a:gd name="T54" fmla="*/ 522 w 1022"/>
                <a:gd name="T55" fmla="*/ 572 h 688"/>
                <a:gd name="T56" fmla="*/ 443 w 1022"/>
                <a:gd name="T57" fmla="*/ 618 h 688"/>
                <a:gd name="T58" fmla="*/ 288 w 1022"/>
                <a:gd name="T59" fmla="*/ 424 h 688"/>
                <a:gd name="T60" fmla="*/ 333 w 1022"/>
                <a:gd name="T61" fmla="*/ 410 h 688"/>
                <a:gd name="T62" fmla="*/ 438 w 1022"/>
                <a:gd name="T63" fmla="*/ 460 h 688"/>
                <a:gd name="T64" fmla="*/ 541 w 1022"/>
                <a:gd name="T65" fmla="*/ 545 h 688"/>
                <a:gd name="T66" fmla="*/ 533 w 1022"/>
                <a:gd name="T67" fmla="*/ 465 h 688"/>
                <a:gd name="T68" fmla="*/ 733 w 1022"/>
                <a:gd name="T69" fmla="*/ 556 h 688"/>
                <a:gd name="T70" fmla="*/ 612 w 1022"/>
                <a:gd name="T71" fmla="*/ 389 h 688"/>
                <a:gd name="T72" fmla="*/ 770 w 1022"/>
                <a:gd name="T73" fmla="*/ 483 h 688"/>
                <a:gd name="T74" fmla="*/ 387 w 1022"/>
                <a:gd name="T75" fmla="*/ 289 h 688"/>
                <a:gd name="T76" fmla="*/ 345 w 1022"/>
                <a:gd name="T77" fmla="*/ 215 h 688"/>
                <a:gd name="T78" fmla="*/ 383 w 1022"/>
                <a:gd name="T79" fmla="*/ 126 h 688"/>
                <a:gd name="T80" fmla="*/ 544 w 1022"/>
                <a:gd name="T81" fmla="*/ 574 h 688"/>
                <a:gd name="T82" fmla="*/ 601 w 1022"/>
                <a:gd name="T83" fmla="*/ 665 h 688"/>
                <a:gd name="T84" fmla="*/ 184 w 1022"/>
                <a:gd name="T85" fmla="*/ 357 h 688"/>
                <a:gd name="T86" fmla="*/ 184 w 1022"/>
                <a:gd name="T87" fmla="*/ 43 h 688"/>
                <a:gd name="T88" fmla="*/ 22 w 1022"/>
                <a:gd name="T89" fmla="*/ 443 h 688"/>
                <a:gd name="T90" fmla="*/ 162 w 1022"/>
                <a:gd name="T91" fmla="*/ 22 h 688"/>
                <a:gd name="T92" fmla="*/ 759 w 1022"/>
                <a:gd name="T93" fmla="*/ 73 h 688"/>
                <a:gd name="T94" fmla="*/ 860 w 1022"/>
                <a:gd name="T95" fmla="*/ 412 h 688"/>
                <a:gd name="T96" fmla="*/ 860 w 1022"/>
                <a:gd name="T97" fmla="*/ 22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22" h="688">
                  <a:moveTo>
                    <a:pt x="339" y="230"/>
                  </a:moveTo>
                  <a:cubicBezTo>
                    <a:pt x="339" y="229"/>
                    <a:pt x="339" y="229"/>
                    <a:pt x="339" y="229"/>
                  </a:cubicBezTo>
                  <a:cubicBezTo>
                    <a:pt x="339" y="230"/>
                    <a:pt x="339" y="230"/>
                    <a:pt x="339" y="230"/>
                  </a:cubicBezTo>
                  <a:close/>
                  <a:moveTo>
                    <a:pt x="295" y="533"/>
                  </a:moveTo>
                  <a:cubicBezTo>
                    <a:pt x="350" y="440"/>
                    <a:pt x="350" y="440"/>
                    <a:pt x="350" y="440"/>
                  </a:cubicBezTo>
                  <a:cubicBezTo>
                    <a:pt x="346" y="438"/>
                    <a:pt x="342" y="437"/>
                    <a:pt x="338" y="435"/>
                  </a:cubicBezTo>
                  <a:cubicBezTo>
                    <a:pt x="325" y="431"/>
                    <a:pt x="325" y="431"/>
                    <a:pt x="325" y="431"/>
                  </a:cubicBezTo>
                  <a:cubicBezTo>
                    <a:pt x="322" y="429"/>
                    <a:pt x="318" y="429"/>
                    <a:pt x="315" y="430"/>
                  </a:cubicBezTo>
                  <a:cubicBezTo>
                    <a:pt x="315" y="430"/>
                    <a:pt x="315" y="430"/>
                    <a:pt x="315" y="430"/>
                  </a:cubicBezTo>
                  <a:cubicBezTo>
                    <a:pt x="312" y="431"/>
                    <a:pt x="309" y="433"/>
                    <a:pt x="307" y="435"/>
                  </a:cubicBezTo>
                  <a:cubicBezTo>
                    <a:pt x="301" y="445"/>
                    <a:pt x="301" y="445"/>
                    <a:pt x="301" y="445"/>
                  </a:cubicBezTo>
                  <a:cubicBezTo>
                    <a:pt x="262" y="501"/>
                    <a:pt x="262" y="501"/>
                    <a:pt x="262" y="501"/>
                  </a:cubicBezTo>
                  <a:cubicBezTo>
                    <a:pt x="262" y="503"/>
                    <a:pt x="262" y="506"/>
                    <a:pt x="262" y="508"/>
                  </a:cubicBezTo>
                  <a:cubicBezTo>
                    <a:pt x="263" y="510"/>
                    <a:pt x="264" y="512"/>
                    <a:pt x="265" y="514"/>
                  </a:cubicBezTo>
                  <a:cubicBezTo>
                    <a:pt x="267" y="516"/>
                    <a:pt x="268" y="517"/>
                    <a:pt x="270" y="519"/>
                  </a:cubicBezTo>
                  <a:cubicBezTo>
                    <a:pt x="295" y="533"/>
                    <a:pt x="295" y="533"/>
                    <a:pt x="295" y="533"/>
                  </a:cubicBezTo>
                  <a:close/>
                  <a:moveTo>
                    <a:pt x="849" y="0"/>
                  </a:moveTo>
                  <a:cubicBezTo>
                    <a:pt x="1011" y="0"/>
                    <a:pt x="1011" y="0"/>
                    <a:pt x="1011" y="0"/>
                  </a:cubicBezTo>
                  <a:cubicBezTo>
                    <a:pt x="1017" y="0"/>
                    <a:pt x="1022" y="5"/>
                    <a:pt x="1022" y="11"/>
                  </a:cubicBezTo>
                  <a:cubicBezTo>
                    <a:pt x="1022" y="454"/>
                    <a:pt x="1022" y="454"/>
                    <a:pt x="1022" y="454"/>
                  </a:cubicBezTo>
                  <a:cubicBezTo>
                    <a:pt x="1022" y="460"/>
                    <a:pt x="1017" y="465"/>
                    <a:pt x="1011" y="465"/>
                  </a:cubicBezTo>
                  <a:cubicBezTo>
                    <a:pt x="849" y="465"/>
                    <a:pt x="849" y="465"/>
                    <a:pt x="849" y="465"/>
                  </a:cubicBezTo>
                  <a:cubicBezTo>
                    <a:pt x="843" y="465"/>
                    <a:pt x="838" y="460"/>
                    <a:pt x="838" y="454"/>
                  </a:cubicBezTo>
                  <a:cubicBezTo>
                    <a:pt x="838" y="435"/>
                    <a:pt x="838" y="435"/>
                    <a:pt x="838" y="435"/>
                  </a:cubicBezTo>
                  <a:cubicBezTo>
                    <a:pt x="788" y="468"/>
                    <a:pt x="788" y="468"/>
                    <a:pt x="788" y="468"/>
                  </a:cubicBezTo>
                  <a:cubicBezTo>
                    <a:pt x="787" y="468"/>
                    <a:pt x="787" y="468"/>
                    <a:pt x="787" y="468"/>
                  </a:cubicBezTo>
                  <a:cubicBezTo>
                    <a:pt x="789" y="472"/>
                    <a:pt x="791" y="476"/>
                    <a:pt x="791" y="480"/>
                  </a:cubicBezTo>
                  <a:cubicBezTo>
                    <a:pt x="793" y="487"/>
                    <a:pt x="792" y="494"/>
                    <a:pt x="789" y="501"/>
                  </a:cubicBezTo>
                  <a:cubicBezTo>
                    <a:pt x="785" y="509"/>
                    <a:pt x="785" y="509"/>
                    <a:pt x="785" y="509"/>
                  </a:cubicBezTo>
                  <a:cubicBezTo>
                    <a:pt x="776" y="532"/>
                    <a:pt x="765" y="552"/>
                    <a:pt x="751" y="570"/>
                  </a:cubicBezTo>
                  <a:cubicBezTo>
                    <a:pt x="737" y="588"/>
                    <a:pt x="721" y="604"/>
                    <a:pt x="702" y="619"/>
                  </a:cubicBezTo>
                  <a:cubicBezTo>
                    <a:pt x="624" y="679"/>
                    <a:pt x="624" y="679"/>
                    <a:pt x="624" y="679"/>
                  </a:cubicBezTo>
                  <a:cubicBezTo>
                    <a:pt x="618" y="684"/>
                    <a:pt x="610" y="687"/>
                    <a:pt x="603" y="687"/>
                  </a:cubicBezTo>
                  <a:cubicBezTo>
                    <a:pt x="595" y="688"/>
                    <a:pt x="588" y="686"/>
                    <a:pt x="581" y="682"/>
                  </a:cubicBezTo>
                  <a:cubicBezTo>
                    <a:pt x="509" y="639"/>
                    <a:pt x="509" y="639"/>
                    <a:pt x="509" y="639"/>
                  </a:cubicBezTo>
                  <a:cubicBezTo>
                    <a:pt x="506" y="643"/>
                    <a:pt x="504" y="646"/>
                    <a:pt x="500" y="649"/>
                  </a:cubicBezTo>
                  <a:cubicBezTo>
                    <a:pt x="500" y="649"/>
                    <a:pt x="500" y="649"/>
                    <a:pt x="500" y="649"/>
                  </a:cubicBezTo>
                  <a:cubicBezTo>
                    <a:pt x="496" y="652"/>
                    <a:pt x="491" y="654"/>
                    <a:pt x="486" y="656"/>
                  </a:cubicBezTo>
                  <a:cubicBezTo>
                    <a:pt x="481" y="657"/>
                    <a:pt x="476" y="657"/>
                    <a:pt x="471" y="657"/>
                  </a:cubicBezTo>
                  <a:cubicBezTo>
                    <a:pt x="466" y="656"/>
                    <a:pt x="461" y="654"/>
                    <a:pt x="457" y="652"/>
                  </a:cubicBezTo>
                  <a:cubicBezTo>
                    <a:pt x="457" y="652"/>
                    <a:pt x="457" y="652"/>
                    <a:pt x="457" y="652"/>
                  </a:cubicBezTo>
                  <a:cubicBezTo>
                    <a:pt x="259" y="538"/>
                    <a:pt x="259" y="538"/>
                    <a:pt x="259" y="538"/>
                  </a:cubicBezTo>
                  <a:cubicBezTo>
                    <a:pt x="255" y="535"/>
                    <a:pt x="251" y="531"/>
                    <a:pt x="247" y="527"/>
                  </a:cubicBezTo>
                  <a:cubicBezTo>
                    <a:pt x="244" y="523"/>
                    <a:pt x="242" y="518"/>
                    <a:pt x="241" y="513"/>
                  </a:cubicBezTo>
                  <a:cubicBezTo>
                    <a:pt x="240" y="507"/>
                    <a:pt x="240" y="502"/>
                    <a:pt x="241" y="497"/>
                  </a:cubicBezTo>
                  <a:cubicBezTo>
                    <a:pt x="241" y="495"/>
                    <a:pt x="242" y="493"/>
                    <a:pt x="242" y="491"/>
                  </a:cubicBezTo>
                  <a:cubicBezTo>
                    <a:pt x="184" y="439"/>
                    <a:pt x="184" y="439"/>
                    <a:pt x="184" y="439"/>
                  </a:cubicBezTo>
                  <a:cubicBezTo>
                    <a:pt x="184" y="454"/>
                    <a:pt x="184" y="454"/>
                    <a:pt x="184" y="454"/>
                  </a:cubicBezTo>
                  <a:cubicBezTo>
                    <a:pt x="184" y="460"/>
                    <a:pt x="179" y="465"/>
                    <a:pt x="173" y="465"/>
                  </a:cubicBezTo>
                  <a:cubicBezTo>
                    <a:pt x="11" y="465"/>
                    <a:pt x="11" y="465"/>
                    <a:pt x="11" y="465"/>
                  </a:cubicBezTo>
                  <a:cubicBezTo>
                    <a:pt x="5" y="465"/>
                    <a:pt x="0" y="460"/>
                    <a:pt x="0" y="45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3" y="0"/>
                    <a:pt x="173" y="0"/>
                    <a:pt x="173" y="0"/>
                  </a:cubicBezTo>
                  <a:cubicBezTo>
                    <a:pt x="179" y="0"/>
                    <a:pt x="184" y="5"/>
                    <a:pt x="184" y="11"/>
                  </a:cubicBezTo>
                  <a:cubicBezTo>
                    <a:pt x="184" y="20"/>
                    <a:pt x="184" y="20"/>
                    <a:pt x="184" y="20"/>
                  </a:cubicBezTo>
                  <a:cubicBezTo>
                    <a:pt x="265" y="45"/>
                    <a:pt x="265" y="45"/>
                    <a:pt x="265" y="45"/>
                  </a:cubicBezTo>
                  <a:cubicBezTo>
                    <a:pt x="275" y="48"/>
                    <a:pt x="283" y="55"/>
                    <a:pt x="288" y="64"/>
                  </a:cubicBezTo>
                  <a:cubicBezTo>
                    <a:pt x="292" y="73"/>
                    <a:pt x="293" y="83"/>
                    <a:pt x="290" y="93"/>
                  </a:cubicBezTo>
                  <a:cubicBezTo>
                    <a:pt x="290" y="95"/>
                    <a:pt x="290" y="95"/>
                    <a:pt x="290" y="95"/>
                  </a:cubicBezTo>
                  <a:cubicBezTo>
                    <a:pt x="385" y="104"/>
                    <a:pt x="385" y="104"/>
                    <a:pt x="385" y="104"/>
                  </a:cubicBezTo>
                  <a:cubicBezTo>
                    <a:pt x="386" y="104"/>
                    <a:pt x="386" y="104"/>
                    <a:pt x="386" y="104"/>
                  </a:cubicBezTo>
                  <a:cubicBezTo>
                    <a:pt x="571" y="126"/>
                    <a:pt x="571" y="126"/>
                    <a:pt x="571" y="126"/>
                  </a:cubicBezTo>
                  <a:cubicBezTo>
                    <a:pt x="586" y="121"/>
                    <a:pt x="602" y="117"/>
                    <a:pt x="619" y="114"/>
                  </a:cubicBezTo>
                  <a:cubicBezTo>
                    <a:pt x="736" y="87"/>
                    <a:pt x="736" y="87"/>
                    <a:pt x="736" y="87"/>
                  </a:cubicBezTo>
                  <a:cubicBezTo>
                    <a:pt x="734" y="79"/>
                    <a:pt x="736" y="70"/>
                    <a:pt x="740" y="62"/>
                  </a:cubicBezTo>
                  <a:cubicBezTo>
                    <a:pt x="744" y="54"/>
                    <a:pt x="752" y="47"/>
                    <a:pt x="762" y="43"/>
                  </a:cubicBezTo>
                  <a:cubicBezTo>
                    <a:pt x="838" y="20"/>
                    <a:pt x="838" y="20"/>
                    <a:pt x="838" y="20"/>
                  </a:cubicBezTo>
                  <a:cubicBezTo>
                    <a:pt x="838" y="11"/>
                    <a:pt x="838" y="11"/>
                    <a:pt x="838" y="11"/>
                  </a:cubicBezTo>
                  <a:cubicBezTo>
                    <a:pt x="838" y="5"/>
                    <a:pt x="843" y="0"/>
                    <a:pt x="849" y="0"/>
                  </a:cubicBezTo>
                  <a:close/>
                  <a:moveTo>
                    <a:pt x="773" y="451"/>
                  </a:moveTo>
                  <a:cubicBezTo>
                    <a:pt x="774" y="451"/>
                    <a:pt x="775" y="450"/>
                    <a:pt x="775" y="450"/>
                  </a:cubicBezTo>
                  <a:cubicBezTo>
                    <a:pt x="834" y="411"/>
                    <a:pt x="834" y="411"/>
                    <a:pt x="834" y="411"/>
                  </a:cubicBezTo>
                  <a:cubicBezTo>
                    <a:pt x="835" y="410"/>
                    <a:pt x="836" y="410"/>
                    <a:pt x="837" y="409"/>
                  </a:cubicBezTo>
                  <a:cubicBezTo>
                    <a:pt x="742" y="108"/>
                    <a:pt x="742" y="108"/>
                    <a:pt x="742" y="108"/>
                  </a:cubicBezTo>
                  <a:cubicBezTo>
                    <a:pt x="624" y="135"/>
                    <a:pt x="624" y="135"/>
                    <a:pt x="624" y="135"/>
                  </a:cubicBezTo>
                  <a:cubicBezTo>
                    <a:pt x="607" y="139"/>
                    <a:pt x="591" y="143"/>
                    <a:pt x="576" y="147"/>
                  </a:cubicBezTo>
                  <a:cubicBezTo>
                    <a:pt x="576" y="147"/>
                    <a:pt x="576" y="147"/>
                    <a:pt x="576" y="147"/>
                  </a:cubicBezTo>
                  <a:cubicBezTo>
                    <a:pt x="576" y="147"/>
                    <a:pt x="576" y="147"/>
                    <a:pt x="576" y="147"/>
                  </a:cubicBezTo>
                  <a:cubicBezTo>
                    <a:pt x="575" y="148"/>
                    <a:pt x="575" y="148"/>
                    <a:pt x="575" y="148"/>
                  </a:cubicBezTo>
                  <a:cubicBezTo>
                    <a:pt x="575" y="148"/>
                    <a:pt x="575" y="148"/>
                    <a:pt x="575" y="148"/>
                  </a:cubicBezTo>
                  <a:cubicBezTo>
                    <a:pt x="571" y="149"/>
                    <a:pt x="567" y="150"/>
                    <a:pt x="564" y="151"/>
                  </a:cubicBezTo>
                  <a:cubicBezTo>
                    <a:pt x="545" y="157"/>
                    <a:pt x="526" y="164"/>
                    <a:pt x="506" y="172"/>
                  </a:cubicBezTo>
                  <a:cubicBezTo>
                    <a:pt x="364" y="230"/>
                    <a:pt x="364" y="230"/>
                    <a:pt x="364" y="230"/>
                  </a:cubicBezTo>
                  <a:cubicBezTo>
                    <a:pt x="369" y="243"/>
                    <a:pt x="369" y="243"/>
                    <a:pt x="369" y="243"/>
                  </a:cubicBezTo>
                  <a:cubicBezTo>
                    <a:pt x="375" y="255"/>
                    <a:pt x="385" y="264"/>
                    <a:pt x="396" y="269"/>
                  </a:cubicBezTo>
                  <a:cubicBezTo>
                    <a:pt x="407" y="275"/>
                    <a:pt x="421" y="276"/>
                    <a:pt x="434" y="273"/>
                  </a:cubicBezTo>
                  <a:cubicBezTo>
                    <a:pt x="570" y="236"/>
                    <a:pt x="570" y="236"/>
                    <a:pt x="570" y="236"/>
                  </a:cubicBezTo>
                  <a:cubicBezTo>
                    <a:pt x="574" y="235"/>
                    <a:pt x="579" y="236"/>
                    <a:pt x="581" y="239"/>
                  </a:cubicBezTo>
                  <a:cubicBezTo>
                    <a:pt x="773" y="451"/>
                    <a:pt x="773" y="451"/>
                    <a:pt x="773" y="451"/>
                  </a:cubicBezTo>
                  <a:close/>
                  <a:moveTo>
                    <a:pt x="371" y="448"/>
                  </a:moveTo>
                  <a:cubicBezTo>
                    <a:pt x="374" y="449"/>
                    <a:pt x="376" y="450"/>
                    <a:pt x="379" y="451"/>
                  </a:cubicBezTo>
                  <a:cubicBezTo>
                    <a:pt x="386" y="454"/>
                    <a:pt x="392" y="457"/>
                    <a:pt x="399" y="461"/>
                  </a:cubicBezTo>
                  <a:cubicBezTo>
                    <a:pt x="405" y="464"/>
                    <a:pt x="411" y="468"/>
                    <a:pt x="417" y="472"/>
                  </a:cubicBezTo>
                  <a:cubicBezTo>
                    <a:pt x="358" y="569"/>
                    <a:pt x="358" y="569"/>
                    <a:pt x="358" y="569"/>
                  </a:cubicBezTo>
                  <a:cubicBezTo>
                    <a:pt x="314" y="544"/>
                    <a:pt x="314" y="544"/>
                    <a:pt x="314" y="544"/>
                  </a:cubicBezTo>
                  <a:cubicBezTo>
                    <a:pt x="371" y="448"/>
                    <a:pt x="371" y="448"/>
                    <a:pt x="371" y="448"/>
                  </a:cubicBezTo>
                  <a:close/>
                  <a:moveTo>
                    <a:pt x="377" y="580"/>
                  </a:moveTo>
                  <a:cubicBezTo>
                    <a:pt x="424" y="607"/>
                    <a:pt x="424" y="607"/>
                    <a:pt x="424" y="607"/>
                  </a:cubicBezTo>
                  <a:cubicBezTo>
                    <a:pt x="477" y="519"/>
                    <a:pt x="477" y="519"/>
                    <a:pt x="477" y="519"/>
                  </a:cubicBezTo>
                  <a:cubicBezTo>
                    <a:pt x="435" y="486"/>
                    <a:pt x="435" y="486"/>
                    <a:pt x="435" y="486"/>
                  </a:cubicBezTo>
                  <a:cubicBezTo>
                    <a:pt x="377" y="580"/>
                    <a:pt x="377" y="580"/>
                    <a:pt x="377" y="580"/>
                  </a:cubicBezTo>
                  <a:close/>
                  <a:moveTo>
                    <a:pt x="443" y="618"/>
                  </a:moveTo>
                  <a:cubicBezTo>
                    <a:pt x="468" y="633"/>
                    <a:pt x="468" y="633"/>
                    <a:pt x="468" y="633"/>
                  </a:cubicBezTo>
                  <a:cubicBezTo>
                    <a:pt x="468" y="633"/>
                    <a:pt x="468" y="633"/>
                    <a:pt x="468" y="633"/>
                  </a:cubicBezTo>
                  <a:cubicBezTo>
                    <a:pt x="468" y="633"/>
                    <a:pt x="468" y="633"/>
                    <a:pt x="468" y="633"/>
                  </a:cubicBezTo>
                  <a:cubicBezTo>
                    <a:pt x="470" y="634"/>
                    <a:pt x="472" y="635"/>
                    <a:pt x="474" y="635"/>
                  </a:cubicBezTo>
                  <a:cubicBezTo>
                    <a:pt x="476" y="635"/>
                    <a:pt x="478" y="635"/>
                    <a:pt x="481" y="634"/>
                  </a:cubicBezTo>
                  <a:cubicBezTo>
                    <a:pt x="483" y="634"/>
                    <a:pt x="485" y="633"/>
                    <a:pt x="486" y="631"/>
                  </a:cubicBezTo>
                  <a:cubicBezTo>
                    <a:pt x="487" y="631"/>
                    <a:pt x="487" y="631"/>
                    <a:pt x="487" y="631"/>
                  </a:cubicBezTo>
                  <a:cubicBezTo>
                    <a:pt x="488" y="630"/>
                    <a:pt x="489" y="628"/>
                    <a:pt x="491" y="627"/>
                  </a:cubicBezTo>
                  <a:cubicBezTo>
                    <a:pt x="522" y="572"/>
                    <a:pt x="522" y="572"/>
                    <a:pt x="522" y="572"/>
                  </a:cubicBezTo>
                  <a:cubicBezTo>
                    <a:pt x="524" y="568"/>
                    <a:pt x="524" y="564"/>
                    <a:pt x="523" y="560"/>
                  </a:cubicBezTo>
                  <a:cubicBezTo>
                    <a:pt x="523" y="557"/>
                    <a:pt x="521" y="553"/>
                    <a:pt x="517" y="551"/>
                  </a:cubicBezTo>
                  <a:cubicBezTo>
                    <a:pt x="494" y="533"/>
                    <a:pt x="494" y="533"/>
                    <a:pt x="494" y="533"/>
                  </a:cubicBezTo>
                  <a:cubicBezTo>
                    <a:pt x="443" y="618"/>
                    <a:pt x="443" y="618"/>
                    <a:pt x="443" y="618"/>
                  </a:cubicBezTo>
                  <a:close/>
                  <a:moveTo>
                    <a:pt x="189" y="414"/>
                  </a:moveTo>
                  <a:cubicBezTo>
                    <a:pt x="254" y="472"/>
                    <a:pt x="254" y="472"/>
                    <a:pt x="254" y="472"/>
                  </a:cubicBezTo>
                  <a:cubicBezTo>
                    <a:pt x="288" y="424"/>
                    <a:pt x="288" y="424"/>
                    <a:pt x="288" y="424"/>
                  </a:cubicBezTo>
                  <a:cubicBezTo>
                    <a:pt x="288" y="424"/>
                    <a:pt x="288" y="424"/>
                    <a:pt x="288" y="424"/>
                  </a:cubicBezTo>
                  <a:cubicBezTo>
                    <a:pt x="293" y="417"/>
                    <a:pt x="300" y="412"/>
                    <a:pt x="308" y="409"/>
                  </a:cubicBezTo>
                  <a:cubicBezTo>
                    <a:pt x="308" y="409"/>
                    <a:pt x="308" y="409"/>
                    <a:pt x="308" y="409"/>
                  </a:cubicBezTo>
                  <a:cubicBezTo>
                    <a:pt x="308" y="409"/>
                    <a:pt x="308" y="409"/>
                    <a:pt x="308" y="409"/>
                  </a:cubicBezTo>
                  <a:cubicBezTo>
                    <a:pt x="316" y="407"/>
                    <a:pt x="325" y="407"/>
                    <a:pt x="333" y="410"/>
                  </a:cubicBezTo>
                  <a:cubicBezTo>
                    <a:pt x="371" y="424"/>
                    <a:pt x="371" y="424"/>
                    <a:pt x="371" y="424"/>
                  </a:cubicBezTo>
                  <a:cubicBezTo>
                    <a:pt x="385" y="429"/>
                    <a:pt x="398" y="435"/>
                    <a:pt x="409" y="442"/>
                  </a:cubicBezTo>
                  <a:cubicBezTo>
                    <a:pt x="419" y="447"/>
                    <a:pt x="428" y="453"/>
                    <a:pt x="438" y="460"/>
                  </a:cubicBezTo>
                  <a:cubicBezTo>
                    <a:pt x="438" y="460"/>
                    <a:pt x="438" y="460"/>
                    <a:pt x="438" y="460"/>
                  </a:cubicBezTo>
                  <a:cubicBezTo>
                    <a:pt x="438" y="460"/>
                    <a:pt x="439" y="461"/>
                    <a:pt x="440" y="461"/>
                  </a:cubicBezTo>
                  <a:cubicBezTo>
                    <a:pt x="441" y="463"/>
                    <a:pt x="443" y="464"/>
                    <a:pt x="444" y="465"/>
                  </a:cubicBezTo>
                  <a:cubicBezTo>
                    <a:pt x="531" y="533"/>
                    <a:pt x="531" y="533"/>
                    <a:pt x="531" y="533"/>
                  </a:cubicBezTo>
                  <a:cubicBezTo>
                    <a:pt x="535" y="537"/>
                    <a:pt x="539" y="541"/>
                    <a:pt x="541" y="545"/>
                  </a:cubicBezTo>
                  <a:cubicBezTo>
                    <a:pt x="657" y="625"/>
                    <a:pt x="657" y="625"/>
                    <a:pt x="657" y="625"/>
                  </a:cubicBezTo>
                  <a:cubicBezTo>
                    <a:pt x="688" y="601"/>
                    <a:pt x="688" y="601"/>
                    <a:pt x="688" y="601"/>
                  </a:cubicBezTo>
                  <a:cubicBezTo>
                    <a:pt x="692" y="598"/>
                    <a:pt x="696" y="595"/>
                    <a:pt x="699" y="592"/>
                  </a:cubicBezTo>
                  <a:cubicBezTo>
                    <a:pt x="533" y="465"/>
                    <a:pt x="533" y="465"/>
                    <a:pt x="533" y="465"/>
                  </a:cubicBezTo>
                  <a:cubicBezTo>
                    <a:pt x="529" y="461"/>
                    <a:pt x="528" y="454"/>
                    <a:pt x="531" y="450"/>
                  </a:cubicBezTo>
                  <a:cubicBezTo>
                    <a:pt x="535" y="445"/>
                    <a:pt x="542" y="444"/>
                    <a:pt x="547" y="448"/>
                  </a:cubicBezTo>
                  <a:cubicBezTo>
                    <a:pt x="716" y="577"/>
                    <a:pt x="716" y="577"/>
                    <a:pt x="716" y="577"/>
                  </a:cubicBezTo>
                  <a:cubicBezTo>
                    <a:pt x="722" y="570"/>
                    <a:pt x="728" y="563"/>
                    <a:pt x="733" y="556"/>
                  </a:cubicBezTo>
                  <a:cubicBezTo>
                    <a:pt x="738" y="550"/>
                    <a:pt x="742" y="544"/>
                    <a:pt x="746" y="538"/>
                  </a:cubicBezTo>
                  <a:cubicBezTo>
                    <a:pt x="598" y="405"/>
                    <a:pt x="598" y="405"/>
                    <a:pt x="598" y="405"/>
                  </a:cubicBezTo>
                  <a:cubicBezTo>
                    <a:pt x="593" y="401"/>
                    <a:pt x="593" y="394"/>
                    <a:pt x="597" y="390"/>
                  </a:cubicBezTo>
                  <a:cubicBezTo>
                    <a:pt x="601" y="385"/>
                    <a:pt x="608" y="385"/>
                    <a:pt x="612" y="389"/>
                  </a:cubicBezTo>
                  <a:cubicBezTo>
                    <a:pt x="757" y="518"/>
                    <a:pt x="757" y="518"/>
                    <a:pt x="757" y="518"/>
                  </a:cubicBezTo>
                  <a:cubicBezTo>
                    <a:pt x="760" y="512"/>
                    <a:pt x="763" y="507"/>
                    <a:pt x="765" y="501"/>
                  </a:cubicBezTo>
                  <a:cubicBezTo>
                    <a:pt x="768" y="493"/>
                    <a:pt x="768" y="493"/>
                    <a:pt x="768" y="493"/>
                  </a:cubicBezTo>
                  <a:cubicBezTo>
                    <a:pt x="770" y="490"/>
                    <a:pt x="770" y="486"/>
                    <a:pt x="770" y="483"/>
                  </a:cubicBezTo>
                  <a:cubicBezTo>
                    <a:pt x="769" y="480"/>
                    <a:pt x="768" y="478"/>
                    <a:pt x="765" y="475"/>
                  </a:cubicBezTo>
                  <a:cubicBezTo>
                    <a:pt x="569" y="259"/>
                    <a:pt x="569" y="259"/>
                    <a:pt x="569" y="259"/>
                  </a:cubicBezTo>
                  <a:cubicBezTo>
                    <a:pt x="439" y="294"/>
                    <a:pt x="439" y="294"/>
                    <a:pt x="439" y="294"/>
                  </a:cubicBezTo>
                  <a:cubicBezTo>
                    <a:pt x="421" y="299"/>
                    <a:pt x="403" y="297"/>
                    <a:pt x="387" y="289"/>
                  </a:cubicBezTo>
                  <a:cubicBezTo>
                    <a:pt x="371" y="282"/>
                    <a:pt x="358" y="269"/>
                    <a:pt x="349" y="252"/>
                  </a:cubicBezTo>
                  <a:cubicBezTo>
                    <a:pt x="339" y="230"/>
                    <a:pt x="339" y="230"/>
                    <a:pt x="339" y="230"/>
                  </a:cubicBezTo>
                  <a:cubicBezTo>
                    <a:pt x="339" y="229"/>
                    <a:pt x="339" y="229"/>
                    <a:pt x="339" y="229"/>
                  </a:cubicBezTo>
                  <a:cubicBezTo>
                    <a:pt x="336" y="223"/>
                    <a:pt x="339" y="217"/>
                    <a:pt x="345" y="215"/>
                  </a:cubicBezTo>
                  <a:cubicBezTo>
                    <a:pt x="497" y="152"/>
                    <a:pt x="497" y="152"/>
                    <a:pt x="497" y="152"/>
                  </a:cubicBezTo>
                  <a:cubicBezTo>
                    <a:pt x="506" y="148"/>
                    <a:pt x="514" y="145"/>
                    <a:pt x="522" y="142"/>
                  </a:cubicBezTo>
                  <a:cubicBezTo>
                    <a:pt x="383" y="126"/>
                    <a:pt x="383" y="126"/>
                    <a:pt x="383" y="126"/>
                  </a:cubicBezTo>
                  <a:cubicBezTo>
                    <a:pt x="383" y="126"/>
                    <a:pt x="383" y="126"/>
                    <a:pt x="383" y="126"/>
                  </a:cubicBezTo>
                  <a:cubicBezTo>
                    <a:pt x="283" y="117"/>
                    <a:pt x="283" y="117"/>
                    <a:pt x="283" y="117"/>
                  </a:cubicBezTo>
                  <a:cubicBezTo>
                    <a:pt x="283" y="117"/>
                    <a:pt x="283" y="117"/>
                    <a:pt x="283" y="117"/>
                  </a:cubicBezTo>
                  <a:cubicBezTo>
                    <a:pt x="189" y="414"/>
                    <a:pt x="189" y="414"/>
                    <a:pt x="189" y="414"/>
                  </a:cubicBezTo>
                  <a:close/>
                  <a:moveTo>
                    <a:pt x="544" y="574"/>
                  </a:moveTo>
                  <a:cubicBezTo>
                    <a:pt x="544" y="577"/>
                    <a:pt x="542" y="580"/>
                    <a:pt x="541" y="583"/>
                  </a:cubicBezTo>
                  <a:cubicBezTo>
                    <a:pt x="520" y="620"/>
                    <a:pt x="520" y="620"/>
                    <a:pt x="520" y="620"/>
                  </a:cubicBezTo>
                  <a:cubicBezTo>
                    <a:pt x="592" y="663"/>
                    <a:pt x="592" y="663"/>
                    <a:pt x="592" y="663"/>
                  </a:cubicBezTo>
                  <a:cubicBezTo>
                    <a:pt x="595" y="665"/>
                    <a:pt x="598" y="665"/>
                    <a:pt x="601" y="665"/>
                  </a:cubicBezTo>
                  <a:cubicBezTo>
                    <a:pt x="605" y="665"/>
                    <a:pt x="608" y="664"/>
                    <a:pt x="611" y="662"/>
                  </a:cubicBezTo>
                  <a:cubicBezTo>
                    <a:pt x="639" y="639"/>
                    <a:pt x="639" y="639"/>
                    <a:pt x="639" y="639"/>
                  </a:cubicBezTo>
                  <a:cubicBezTo>
                    <a:pt x="544" y="574"/>
                    <a:pt x="544" y="574"/>
                    <a:pt x="544" y="574"/>
                  </a:cubicBezTo>
                  <a:close/>
                  <a:moveTo>
                    <a:pt x="184" y="357"/>
                  </a:moveTo>
                  <a:cubicBezTo>
                    <a:pt x="269" y="87"/>
                    <a:pt x="269" y="87"/>
                    <a:pt x="269" y="87"/>
                  </a:cubicBezTo>
                  <a:cubicBezTo>
                    <a:pt x="271" y="82"/>
                    <a:pt x="270" y="78"/>
                    <a:pt x="268" y="74"/>
                  </a:cubicBezTo>
                  <a:cubicBezTo>
                    <a:pt x="266" y="70"/>
                    <a:pt x="263" y="67"/>
                    <a:pt x="258" y="66"/>
                  </a:cubicBezTo>
                  <a:cubicBezTo>
                    <a:pt x="184" y="43"/>
                    <a:pt x="184" y="43"/>
                    <a:pt x="184" y="43"/>
                  </a:cubicBezTo>
                  <a:cubicBezTo>
                    <a:pt x="184" y="357"/>
                    <a:pt x="184" y="357"/>
                    <a:pt x="184" y="357"/>
                  </a:cubicBezTo>
                  <a:close/>
                  <a:moveTo>
                    <a:pt x="162" y="22"/>
                  </a:moveTo>
                  <a:cubicBezTo>
                    <a:pt x="22" y="22"/>
                    <a:pt x="22" y="22"/>
                    <a:pt x="22" y="22"/>
                  </a:cubicBezTo>
                  <a:cubicBezTo>
                    <a:pt x="22" y="443"/>
                    <a:pt x="22" y="443"/>
                    <a:pt x="22" y="443"/>
                  </a:cubicBezTo>
                  <a:cubicBezTo>
                    <a:pt x="162" y="443"/>
                    <a:pt x="162" y="443"/>
                    <a:pt x="162" y="443"/>
                  </a:cubicBezTo>
                  <a:cubicBezTo>
                    <a:pt x="162" y="429"/>
                    <a:pt x="162" y="429"/>
                    <a:pt x="162" y="429"/>
                  </a:cubicBezTo>
                  <a:cubicBezTo>
                    <a:pt x="162" y="28"/>
                    <a:pt x="162" y="28"/>
                    <a:pt x="162" y="28"/>
                  </a:cubicBezTo>
                  <a:cubicBezTo>
                    <a:pt x="162" y="22"/>
                    <a:pt x="162" y="22"/>
                    <a:pt x="162" y="22"/>
                  </a:cubicBezTo>
                  <a:close/>
                  <a:moveTo>
                    <a:pt x="838" y="339"/>
                  </a:moveTo>
                  <a:cubicBezTo>
                    <a:pt x="838" y="43"/>
                    <a:pt x="838" y="43"/>
                    <a:pt x="838" y="43"/>
                  </a:cubicBezTo>
                  <a:cubicBezTo>
                    <a:pt x="769" y="64"/>
                    <a:pt x="769" y="64"/>
                    <a:pt x="769" y="64"/>
                  </a:cubicBezTo>
                  <a:cubicBezTo>
                    <a:pt x="764" y="66"/>
                    <a:pt x="761" y="69"/>
                    <a:pt x="759" y="73"/>
                  </a:cubicBezTo>
                  <a:cubicBezTo>
                    <a:pt x="757" y="76"/>
                    <a:pt x="757" y="81"/>
                    <a:pt x="758" y="85"/>
                  </a:cubicBezTo>
                  <a:cubicBezTo>
                    <a:pt x="838" y="339"/>
                    <a:pt x="838" y="339"/>
                    <a:pt x="838" y="339"/>
                  </a:cubicBezTo>
                  <a:close/>
                  <a:moveTo>
                    <a:pt x="860" y="411"/>
                  </a:moveTo>
                  <a:cubicBezTo>
                    <a:pt x="860" y="412"/>
                    <a:pt x="860" y="412"/>
                    <a:pt x="860" y="412"/>
                  </a:cubicBezTo>
                  <a:cubicBezTo>
                    <a:pt x="860" y="443"/>
                    <a:pt x="860" y="443"/>
                    <a:pt x="860" y="443"/>
                  </a:cubicBezTo>
                  <a:cubicBezTo>
                    <a:pt x="1000" y="443"/>
                    <a:pt x="1000" y="443"/>
                    <a:pt x="1000" y="443"/>
                  </a:cubicBezTo>
                  <a:cubicBezTo>
                    <a:pt x="1000" y="22"/>
                    <a:pt x="1000" y="22"/>
                    <a:pt x="1000" y="22"/>
                  </a:cubicBezTo>
                  <a:cubicBezTo>
                    <a:pt x="860" y="22"/>
                    <a:pt x="860" y="22"/>
                    <a:pt x="860" y="22"/>
                  </a:cubicBezTo>
                  <a:cubicBezTo>
                    <a:pt x="860" y="27"/>
                    <a:pt x="860" y="27"/>
                    <a:pt x="860" y="27"/>
                  </a:cubicBezTo>
                  <a:cubicBezTo>
                    <a:pt x="860" y="28"/>
                    <a:pt x="860" y="28"/>
                    <a:pt x="860" y="28"/>
                  </a:cubicBezTo>
                  <a:lnTo>
                    <a:pt x="860" y="411"/>
                  </a:ln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</p:spTree>
  </p:cSld>
  <p:clrMapOvr>
    <a:masterClrMapping/>
  </p:clrMapOvr>
  <p:transition spd="slow"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文本框 5"/>
          <p:cNvSpPr txBox="1">
            <a:spLocks noChangeArrowheads="1"/>
          </p:cNvSpPr>
          <p:nvPr/>
        </p:nvSpPr>
        <p:spPr bwMode="auto">
          <a:xfrm>
            <a:off x="323850" y="275621"/>
            <a:ext cx="131638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600">
                <a:solidFill>
                  <a:schemeClr val="accent3"/>
                </a:solidFill>
                <a:latin typeface="方正兰亭黑_GBK"/>
                <a:ea typeface="方正兰亭黑_GBK"/>
              </a:rPr>
              <a:t>02.</a:t>
            </a:r>
            <a:r>
              <a:rPr lang="zh-CN" altLang="en-US" sz="1600">
                <a:solidFill>
                  <a:schemeClr val="accent3"/>
                </a:solidFill>
                <a:latin typeface="方正兰亭黑_GBK"/>
                <a:ea typeface="方正兰亭黑_GBK"/>
              </a:rPr>
              <a:t>业务介绍</a:t>
            </a:r>
          </a:p>
        </p:txBody>
      </p:sp>
      <p:sp>
        <p:nvSpPr>
          <p:cNvPr id="109" name="文本框 6"/>
          <p:cNvSpPr txBox="1">
            <a:spLocks noChangeArrowheads="1"/>
          </p:cNvSpPr>
          <p:nvPr/>
        </p:nvSpPr>
        <p:spPr bwMode="auto">
          <a:xfrm>
            <a:off x="323850" y="523935"/>
            <a:ext cx="5423114" cy="552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05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方正兰亭黑_GBK"/>
              </a:rPr>
              <a:t>Lorem ipsum dolor sit amet, consectetur adipiscing elit. Donec luctus nibh sit amet sem vulputate venenatis bibendum orci pulvinar</a:t>
            </a:r>
          </a:p>
        </p:txBody>
      </p:sp>
      <p:cxnSp>
        <p:nvCxnSpPr>
          <p:cNvPr id="11" name="직선 연결선 270"/>
          <p:cNvCxnSpPr/>
          <p:nvPr/>
        </p:nvCxnSpPr>
        <p:spPr>
          <a:xfrm>
            <a:off x="7811844" y="842290"/>
            <a:ext cx="1152894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12" name="직선 연결선 295"/>
          <p:cNvCxnSpPr/>
          <p:nvPr/>
        </p:nvCxnSpPr>
        <p:spPr>
          <a:xfrm>
            <a:off x="7968018" y="923418"/>
            <a:ext cx="128753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13" name="직선 연결선 296"/>
          <p:cNvCxnSpPr/>
          <p:nvPr/>
        </p:nvCxnSpPr>
        <p:spPr>
          <a:xfrm>
            <a:off x="7488533" y="1072425"/>
            <a:ext cx="404084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14" name="직선 연결선 309"/>
          <p:cNvCxnSpPr/>
          <p:nvPr/>
        </p:nvCxnSpPr>
        <p:spPr>
          <a:xfrm>
            <a:off x="8913637" y="923418"/>
            <a:ext cx="128753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grpSp>
        <p:nvGrpSpPr>
          <p:cNvPr id="58" name="Group 18"/>
          <p:cNvGrpSpPr>
            <a:grpSpLocks noChangeAspect="1"/>
          </p:cNvGrpSpPr>
          <p:nvPr/>
        </p:nvGrpSpPr>
        <p:grpSpPr bwMode="auto">
          <a:xfrm>
            <a:off x="8096771" y="335753"/>
            <a:ext cx="690602" cy="465973"/>
            <a:chOff x="1926" y="1552"/>
            <a:chExt cx="661" cy="446"/>
          </a:xfrm>
        </p:grpSpPr>
        <p:sp>
          <p:nvSpPr>
            <p:cNvPr id="59" name="Freeform 19"/>
            <p:cNvSpPr>
              <a:spLocks noEditPoints="1"/>
            </p:cNvSpPr>
            <p:nvPr/>
          </p:nvSpPr>
          <p:spPr bwMode="auto">
            <a:xfrm>
              <a:off x="2482" y="1567"/>
              <a:ext cx="91" cy="272"/>
            </a:xfrm>
            <a:custGeom>
              <a:avLst/>
              <a:gdLst>
                <a:gd name="T0" fmla="*/ 0 w 91"/>
                <a:gd name="T1" fmla="*/ 261 h 272"/>
                <a:gd name="T2" fmla="*/ 0 w 91"/>
                <a:gd name="T3" fmla="*/ 272 h 272"/>
                <a:gd name="T4" fmla="*/ 14 w 91"/>
                <a:gd name="T5" fmla="*/ 272 h 272"/>
                <a:gd name="T6" fmla="*/ 91 w 91"/>
                <a:gd name="T7" fmla="*/ 195 h 272"/>
                <a:gd name="T8" fmla="*/ 91 w 91"/>
                <a:gd name="T9" fmla="*/ 170 h 272"/>
                <a:gd name="T10" fmla="*/ 0 w 91"/>
                <a:gd name="T11" fmla="*/ 261 h 272"/>
                <a:gd name="T12" fmla="*/ 0 w 91"/>
                <a:gd name="T13" fmla="*/ 261 h 272"/>
                <a:gd name="T14" fmla="*/ 32 w 91"/>
                <a:gd name="T15" fmla="*/ 272 h 272"/>
                <a:gd name="T16" fmla="*/ 91 w 91"/>
                <a:gd name="T17" fmla="*/ 213 h 272"/>
                <a:gd name="T18" fmla="*/ 91 w 91"/>
                <a:gd name="T19" fmla="*/ 239 h 272"/>
                <a:gd name="T20" fmla="*/ 57 w 91"/>
                <a:gd name="T21" fmla="*/ 272 h 272"/>
                <a:gd name="T22" fmla="*/ 32 w 91"/>
                <a:gd name="T23" fmla="*/ 272 h 272"/>
                <a:gd name="T24" fmla="*/ 32 w 91"/>
                <a:gd name="T25" fmla="*/ 272 h 272"/>
                <a:gd name="T26" fmla="*/ 75 w 91"/>
                <a:gd name="T27" fmla="*/ 272 h 272"/>
                <a:gd name="T28" fmla="*/ 91 w 91"/>
                <a:gd name="T29" fmla="*/ 256 h 272"/>
                <a:gd name="T30" fmla="*/ 91 w 91"/>
                <a:gd name="T31" fmla="*/ 272 h 272"/>
                <a:gd name="T32" fmla="*/ 75 w 91"/>
                <a:gd name="T33" fmla="*/ 272 h 272"/>
                <a:gd name="T34" fmla="*/ 75 w 91"/>
                <a:gd name="T35" fmla="*/ 272 h 272"/>
                <a:gd name="T36" fmla="*/ 91 w 91"/>
                <a:gd name="T37" fmla="*/ 153 h 272"/>
                <a:gd name="T38" fmla="*/ 0 w 91"/>
                <a:gd name="T39" fmla="*/ 243 h 272"/>
                <a:gd name="T40" fmla="*/ 0 w 91"/>
                <a:gd name="T41" fmla="*/ 218 h 272"/>
                <a:gd name="T42" fmla="*/ 91 w 91"/>
                <a:gd name="T43" fmla="*/ 127 h 272"/>
                <a:gd name="T44" fmla="*/ 91 w 91"/>
                <a:gd name="T45" fmla="*/ 153 h 272"/>
                <a:gd name="T46" fmla="*/ 91 w 91"/>
                <a:gd name="T47" fmla="*/ 153 h 272"/>
                <a:gd name="T48" fmla="*/ 91 w 91"/>
                <a:gd name="T49" fmla="*/ 109 h 272"/>
                <a:gd name="T50" fmla="*/ 0 w 91"/>
                <a:gd name="T51" fmla="*/ 200 h 272"/>
                <a:gd name="T52" fmla="*/ 0 w 91"/>
                <a:gd name="T53" fmla="*/ 175 h 272"/>
                <a:gd name="T54" fmla="*/ 91 w 91"/>
                <a:gd name="T55" fmla="*/ 84 h 272"/>
                <a:gd name="T56" fmla="*/ 91 w 91"/>
                <a:gd name="T57" fmla="*/ 109 h 272"/>
                <a:gd name="T58" fmla="*/ 91 w 91"/>
                <a:gd name="T59" fmla="*/ 109 h 272"/>
                <a:gd name="T60" fmla="*/ 91 w 91"/>
                <a:gd name="T61" fmla="*/ 66 h 272"/>
                <a:gd name="T62" fmla="*/ 91 w 91"/>
                <a:gd name="T63" fmla="*/ 41 h 272"/>
                <a:gd name="T64" fmla="*/ 0 w 91"/>
                <a:gd name="T65" fmla="*/ 132 h 272"/>
                <a:gd name="T66" fmla="*/ 0 w 91"/>
                <a:gd name="T67" fmla="*/ 157 h 272"/>
                <a:gd name="T68" fmla="*/ 91 w 91"/>
                <a:gd name="T69" fmla="*/ 66 h 272"/>
                <a:gd name="T70" fmla="*/ 91 w 91"/>
                <a:gd name="T71" fmla="*/ 66 h 272"/>
                <a:gd name="T72" fmla="*/ 91 w 91"/>
                <a:gd name="T73" fmla="*/ 24 h 272"/>
                <a:gd name="T74" fmla="*/ 91 w 91"/>
                <a:gd name="T75" fmla="*/ 0 h 272"/>
                <a:gd name="T76" fmla="*/ 89 w 91"/>
                <a:gd name="T77" fmla="*/ 0 h 272"/>
                <a:gd name="T78" fmla="*/ 0 w 91"/>
                <a:gd name="T79" fmla="*/ 89 h 272"/>
                <a:gd name="T80" fmla="*/ 0 w 91"/>
                <a:gd name="T81" fmla="*/ 114 h 272"/>
                <a:gd name="T82" fmla="*/ 91 w 91"/>
                <a:gd name="T83" fmla="*/ 24 h 272"/>
                <a:gd name="T84" fmla="*/ 91 w 91"/>
                <a:gd name="T85" fmla="*/ 24 h 272"/>
                <a:gd name="T86" fmla="*/ 72 w 91"/>
                <a:gd name="T87" fmla="*/ 0 h 272"/>
                <a:gd name="T88" fmla="*/ 0 w 91"/>
                <a:gd name="T89" fmla="*/ 71 h 272"/>
                <a:gd name="T90" fmla="*/ 0 w 91"/>
                <a:gd name="T91" fmla="*/ 46 h 272"/>
                <a:gd name="T92" fmla="*/ 46 w 91"/>
                <a:gd name="T93" fmla="*/ 0 h 272"/>
                <a:gd name="T94" fmla="*/ 72 w 91"/>
                <a:gd name="T95" fmla="*/ 0 h 272"/>
                <a:gd name="T96" fmla="*/ 72 w 91"/>
                <a:gd name="T97" fmla="*/ 0 h 272"/>
                <a:gd name="T98" fmla="*/ 29 w 91"/>
                <a:gd name="T99" fmla="*/ 0 h 272"/>
                <a:gd name="T100" fmla="*/ 0 w 91"/>
                <a:gd name="T101" fmla="*/ 28 h 272"/>
                <a:gd name="T102" fmla="*/ 0 w 91"/>
                <a:gd name="T103" fmla="*/ 4 h 272"/>
                <a:gd name="T104" fmla="*/ 0 w 91"/>
                <a:gd name="T105" fmla="*/ 3 h 272"/>
                <a:gd name="T106" fmla="*/ 0 w 91"/>
                <a:gd name="T107" fmla="*/ 3 h 272"/>
                <a:gd name="T108" fmla="*/ 3 w 91"/>
                <a:gd name="T109" fmla="*/ 0 h 272"/>
                <a:gd name="T110" fmla="*/ 29 w 91"/>
                <a:gd name="T111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91" h="272">
                  <a:moveTo>
                    <a:pt x="0" y="261"/>
                  </a:moveTo>
                  <a:lnTo>
                    <a:pt x="0" y="272"/>
                  </a:lnTo>
                  <a:lnTo>
                    <a:pt x="14" y="272"/>
                  </a:lnTo>
                  <a:lnTo>
                    <a:pt x="91" y="195"/>
                  </a:lnTo>
                  <a:lnTo>
                    <a:pt x="91" y="170"/>
                  </a:lnTo>
                  <a:lnTo>
                    <a:pt x="0" y="261"/>
                  </a:lnTo>
                  <a:lnTo>
                    <a:pt x="0" y="261"/>
                  </a:lnTo>
                  <a:close/>
                  <a:moveTo>
                    <a:pt x="32" y="272"/>
                  </a:moveTo>
                  <a:lnTo>
                    <a:pt x="91" y="213"/>
                  </a:lnTo>
                  <a:lnTo>
                    <a:pt x="91" y="239"/>
                  </a:lnTo>
                  <a:lnTo>
                    <a:pt x="57" y="272"/>
                  </a:lnTo>
                  <a:lnTo>
                    <a:pt x="32" y="272"/>
                  </a:lnTo>
                  <a:lnTo>
                    <a:pt x="32" y="272"/>
                  </a:lnTo>
                  <a:close/>
                  <a:moveTo>
                    <a:pt x="75" y="272"/>
                  </a:moveTo>
                  <a:lnTo>
                    <a:pt x="91" y="256"/>
                  </a:lnTo>
                  <a:lnTo>
                    <a:pt x="91" y="272"/>
                  </a:lnTo>
                  <a:lnTo>
                    <a:pt x="75" y="272"/>
                  </a:lnTo>
                  <a:lnTo>
                    <a:pt x="75" y="272"/>
                  </a:lnTo>
                  <a:close/>
                  <a:moveTo>
                    <a:pt x="91" y="153"/>
                  </a:moveTo>
                  <a:lnTo>
                    <a:pt x="0" y="243"/>
                  </a:lnTo>
                  <a:lnTo>
                    <a:pt x="0" y="218"/>
                  </a:lnTo>
                  <a:lnTo>
                    <a:pt x="91" y="127"/>
                  </a:lnTo>
                  <a:lnTo>
                    <a:pt x="91" y="153"/>
                  </a:lnTo>
                  <a:lnTo>
                    <a:pt x="91" y="153"/>
                  </a:lnTo>
                  <a:close/>
                  <a:moveTo>
                    <a:pt x="91" y="109"/>
                  </a:moveTo>
                  <a:lnTo>
                    <a:pt x="0" y="200"/>
                  </a:lnTo>
                  <a:lnTo>
                    <a:pt x="0" y="175"/>
                  </a:lnTo>
                  <a:lnTo>
                    <a:pt x="91" y="84"/>
                  </a:lnTo>
                  <a:lnTo>
                    <a:pt x="91" y="109"/>
                  </a:lnTo>
                  <a:lnTo>
                    <a:pt x="91" y="109"/>
                  </a:lnTo>
                  <a:close/>
                  <a:moveTo>
                    <a:pt x="91" y="66"/>
                  </a:moveTo>
                  <a:lnTo>
                    <a:pt x="91" y="41"/>
                  </a:lnTo>
                  <a:lnTo>
                    <a:pt x="0" y="132"/>
                  </a:lnTo>
                  <a:lnTo>
                    <a:pt x="0" y="157"/>
                  </a:lnTo>
                  <a:lnTo>
                    <a:pt x="91" y="66"/>
                  </a:lnTo>
                  <a:lnTo>
                    <a:pt x="91" y="66"/>
                  </a:lnTo>
                  <a:close/>
                  <a:moveTo>
                    <a:pt x="91" y="24"/>
                  </a:moveTo>
                  <a:lnTo>
                    <a:pt x="91" y="0"/>
                  </a:lnTo>
                  <a:lnTo>
                    <a:pt x="89" y="0"/>
                  </a:lnTo>
                  <a:lnTo>
                    <a:pt x="0" y="89"/>
                  </a:lnTo>
                  <a:lnTo>
                    <a:pt x="0" y="114"/>
                  </a:lnTo>
                  <a:lnTo>
                    <a:pt x="91" y="24"/>
                  </a:lnTo>
                  <a:lnTo>
                    <a:pt x="91" y="24"/>
                  </a:lnTo>
                  <a:close/>
                  <a:moveTo>
                    <a:pt x="72" y="0"/>
                  </a:moveTo>
                  <a:lnTo>
                    <a:pt x="0" y="71"/>
                  </a:lnTo>
                  <a:lnTo>
                    <a:pt x="0" y="46"/>
                  </a:lnTo>
                  <a:lnTo>
                    <a:pt x="46" y="0"/>
                  </a:lnTo>
                  <a:lnTo>
                    <a:pt x="72" y="0"/>
                  </a:lnTo>
                  <a:lnTo>
                    <a:pt x="72" y="0"/>
                  </a:lnTo>
                  <a:close/>
                  <a:moveTo>
                    <a:pt x="29" y="0"/>
                  </a:moveTo>
                  <a:lnTo>
                    <a:pt x="0" y="28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3"/>
                  </a:lnTo>
                  <a:lnTo>
                    <a:pt x="3" y="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91A2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" name="Freeform 20"/>
            <p:cNvSpPr>
              <a:spLocks noEditPoints="1"/>
            </p:cNvSpPr>
            <p:nvPr/>
          </p:nvSpPr>
          <p:spPr bwMode="auto">
            <a:xfrm>
              <a:off x="2415" y="1584"/>
              <a:ext cx="53" cy="188"/>
            </a:xfrm>
            <a:custGeom>
              <a:avLst/>
              <a:gdLst>
                <a:gd name="T0" fmla="*/ 81 w 81"/>
                <a:gd name="T1" fmla="*/ 290 h 290"/>
                <a:gd name="T2" fmla="*/ 81 w 81"/>
                <a:gd name="T3" fmla="*/ 266 h 290"/>
                <a:gd name="T4" fmla="*/ 75 w 81"/>
                <a:gd name="T5" fmla="*/ 272 h 290"/>
                <a:gd name="T6" fmla="*/ 81 w 81"/>
                <a:gd name="T7" fmla="*/ 290 h 290"/>
                <a:gd name="T8" fmla="*/ 81 w 81"/>
                <a:gd name="T9" fmla="*/ 238 h 290"/>
                <a:gd name="T10" fmla="*/ 81 w 81"/>
                <a:gd name="T11" fmla="*/ 199 h 290"/>
                <a:gd name="T12" fmla="*/ 59 w 81"/>
                <a:gd name="T13" fmla="*/ 221 h 290"/>
                <a:gd name="T14" fmla="*/ 68 w 81"/>
                <a:gd name="T15" fmla="*/ 251 h 290"/>
                <a:gd name="T16" fmla="*/ 81 w 81"/>
                <a:gd name="T17" fmla="*/ 238 h 290"/>
                <a:gd name="T18" fmla="*/ 81 w 81"/>
                <a:gd name="T19" fmla="*/ 172 h 290"/>
                <a:gd name="T20" fmla="*/ 53 w 81"/>
                <a:gd name="T21" fmla="*/ 200 h 290"/>
                <a:gd name="T22" fmla="*/ 43 w 81"/>
                <a:gd name="T23" fmla="*/ 171 h 290"/>
                <a:gd name="T24" fmla="*/ 81 w 81"/>
                <a:gd name="T25" fmla="*/ 133 h 290"/>
                <a:gd name="T26" fmla="*/ 81 w 81"/>
                <a:gd name="T27" fmla="*/ 172 h 290"/>
                <a:gd name="T28" fmla="*/ 81 w 81"/>
                <a:gd name="T29" fmla="*/ 105 h 290"/>
                <a:gd name="T30" fmla="*/ 81 w 81"/>
                <a:gd name="T31" fmla="*/ 66 h 290"/>
                <a:gd name="T32" fmla="*/ 27 w 81"/>
                <a:gd name="T33" fmla="*/ 120 h 290"/>
                <a:gd name="T34" fmla="*/ 37 w 81"/>
                <a:gd name="T35" fmla="*/ 150 h 290"/>
                <a:gd name="T36" fmla="*/ 81 w 81"/>
                <a:gd name="T37" fmla="*/ 105 h 290"/>
                <a:gd name="T38" fmla="*/ 81 w 81"/>
                <a:gd name="T39" fmla="*/ 39 h 290"/>
                <a:gd name="T40" fmla="*/ 21 w 81"/>
                <a:gd name="T41" fmla="*/ 99 h 290"/>
                <a:gd name="T42" fmla="*/ 11 w 81"/>
                <a:gd name="T43" fmla="*/ 69 h 290"/>
                <a:gd name="T44" fmla="*/ 81 w 81"/>
                <a:gd name="T45" fmla="*/ 0 h 290"/>
                <a:gd name="T46" fmla="*/ 81 w 81"/>
                <a:gd name="T47" fmla="*/ 39 h 290"/>
                <a:gd name="T48" fmla="*/ 50 w 81"/>
                <a:gd name="T49" fmla="*/ 3 h 290"/>
                <a:gd name="T50" fmla="*/ 12 w 81"/>
                <a:gd name="T51" fmla="*/ 15 h 290"/>
                <a:gd name="T52" fmla="*/ 2 w 81"/>
                <a:gd name="T53" fmla="*/ 24 h 290"/>
                <a:gd name="T54" fmla="*/ 1 w 81"/>
                <a:gd name="T55" fmla="*/ 36 h 290"/>
                <a:gd name="T56" fmla="*/ 5 w 81"/>
                <a:gd name="T57" fmla="*/ 49 h 290"/>
                <a:gd name="T58" fmla="*/ 50 w 81"/>
                <a:gd name="T59" fmla="*/ 3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1" h="290">
                  <a:moveTo>
                    <a:pt x="81" y="290"/>
                  </a:moveTo>
                  <a:cubicBezTo>
                    <a:pt x="81" y="266"/>
                    <a:pt x="81" y="266"/>
                    <a:pt x="81" y="266"/>
                  </a:cubicBezTo>
                  <a:cubicBezTo>
                    <a:pt x="75" y="272"/>
                    <a:pt x="75" y="272"/>
                    <a:pt x="75" y="272"/>
                  </a:cubicBezTo>
                  <a:cubicBezTo>
                    <a:pt x="81" y="290"/>
                    <a:pt x="81" y="290"/>
                    <a:pt x="81" y="290"/>
                  </a:cubicBezTo>
                  <a:close/>
                  <a:moveTo>
                    <a:pt x="81" y="238"/>
                  </a:moveTo>
                  <a:cubicBezTo>
                    <a:pt x="81" y="199"/>
                    <a:pt x="81" y="199"/>
                    <a:pt x="81" y="199"/>
                  </a:cubicBezTo>
                  <a:cubicBezTo>
                    <a:pt x="59" y="221"/>
                    <a:pt x="59" y="221"/>
                    <a:pt x="59" y="221"/>
                  </a:cubicBezTo>
                  <a:cubicBezTo>
                    <a:pt x="68" y="251"/>
                    <a:pt x="68" y="251"/>
                    <a:pt x="68" y="251"/>
                  </a:cubicBezTo>
                  <a:cubicBezTo>
                    <a:pt x="81" y="238"/>
                    <a:pt x="81" y="238"/>
                    <a:pt x="81" y="238"/>
                  </a:cubicBezTo>
                  <a:close/>
                  <a:moveTo>
                    <a:pt x="81" y="172"/>
                  </a:moveTo>
                  <a:cubicBezTo>
                    <a:pt x="53" y="200"/>
                    <a:pt x="53" y="200"/>
                    <a:pt x="53" y="200"/>
                  </a:cubicBezTo>
                  <a:cubicBezTo>
                    <a:pt x="43" y="171"/>
                    <a:pt x="43" y="171"/>
                    <a:pt x="43" y="171"/>
                  </a:cubicBezTo>
                  <a:cubicBezTo>
                    <a:pt x="81" y="133"/>
                    <a:pt x="81" y="133"/>
                    <a:pt x="81" y="133"/>
                  </a:cubicBezTo>
                  <a:cubicBezTo>
                    <a:pt x="81" y="172"/>
                    <a:pt x="81" y="172"/>
                    <a:pt x="81" y="172"/>
                  </a:cubicBezTo>
                  <a:close/>
                  <a:moveTo>
                    <a:pt x="81" y="105"/>
                  </a:moveTo>
                  <a:cubicBezTo>
                    <a:pt x="81" y="66"/>
                    <a:pt x="81" y="66"/>
                    <a:pt x="81" y="66"/>
                  </a:cubicBezTo>
                  <a:cubicBezTo>
                    <a:pt x="27" y="120"/>
                    <a:pt x="27" y="120"/>
                    <a:pt x="27" y="120"/>
                  </a:cubicBezTo>
                  <a:cubicBezTo>
                    <a:pt x="37" y="150"/>
                    <a:pt x="37" y="150"/>
                    <a:pt x="37" y="150"/>
                  </a:cubicBezTo>
                  <a:cubicBezTo>
                    <a:pt x="81" y="105"/>
                    <a:pt x="81" y="105"/>
                    <a:pt x="81" y="105"/>
                  </a:cubicBezTo>
                  <a:close/>
                  <a:moveTo>
                    <a:pt x="81" y="39"/>
                  </a:moveTo>
                  <a:cubicBezTo>
                    <a:pt x="21" y="99"/>
                    <a:pt x="21" y="99"/>
                    <a:pt x="21" y="99"/>
                  </a:cubicBezTo>
                  <a:cubicBezTo>
                    <a:pt x="11" y="69"/>
                    <a:pt x="11" y="69"/>
                    <a:pt x="11" y="69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81" y="39"/>
                    <a:pt x="81" y="39"/>
                    <a:pt x="81" y="39"/>
                  </a:cubicBezTo>
                  <a:close/>
                  <a:moveTo>
                    <a:pt x="50" y="3"/>
                  </a:moveTo>
                  <a:cubicBezTo>
                    <a:pt x="12" y="15"/>
                    <a:pt x="12" y="15"/>
                    <a:pt x="12" y="15"/>
                  </a:cubicBezTo>
                  <a:cubicBezTo>
                    <a:pt x="7" y="17"/>
                    <a:pt x="4" y="20"/>
                    <a:pt x="2" y="24"/>
                  </a:cubicBezTo>
                  <a:cubicBezTo>
                    <a:pt x="0" y="27"/>
                    <a:pt x="0" y="32"/>
                    <a:pt x="1" y="36"/>
                  </a:cubicBezTo>
                  <a:cubicBezTo>
                    <a:pt x="5" y="49"/>
                    <a:pt x="5" y="49"/>
                    <a:pt x="5" y="49"/>
                  </a:cubicBezTo>
                  <a:lnTo>
                    <a:pt x="50" y="3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1" name="Freeform 21"/>
            <p:cNvSpPr>
              <a:spLocks noEditPoints="1"/>
            </p:cNvSpPr>
            <p:nvPr/>
          </p:nvSpPr>
          <p:spPr bwMode="auto">
            <a:xfrm>
              <a:off x="1940" y="1567"/>
              <a:ext cx="90" cy="272"/>
            </a:xfrm>
            <a:custGeom>
              <a:avLst/>
              <a:gdLst>
                <a:gd name="T0" fmla="*/ 90 w 90"/>
                <a:gd name="T1" fmla="*/ 0 h 272"/>
                <a:gd name="T2" fmla="*/ 73 w 90"/>
                <a:gd name="T3" fmla="*/ 0 h 272"/>
                <a:gd name="T4" fmla="*/ 0 w 90"/>
                <a:gd name="T5" fmla="*/ 72 h 272"/>
                <a:gd name="T6" fmla="*/ 0 w 90"/>
                <a:gd name="T7" fmla="*/ 97 h 272"/>
                <a:gd name="T8" fmla="*/ 90 w 90"/>
                <a:gd name="T9" fmla="*/ 7 h 272"/>
                <a:gd name="T10" fmla="*/ 90 w 90"/>
                <a:gd name="T11" fmla="*/ 4 h 272"/>
                <a:gd name="T12" fmla="*/ 90 w 90"/>
                <a:gd name="T13" fmla="*/ 0 h 272"/>
                <a:gd name="T14" fmla="*/ 90 w 90"/>
                <a:gd name="T15" fmla="*/ 0 h 272"/>
                <a:gd name="T16" fmla="*/ 55 w 90"/>
                <a:gd name="T17" fmla="*/ 0 h 272"/>
                <a:gd name="T18" fmla="*/ 0 w 90"/>
                <a:gd name="T19" fmla="*/ 55 h 272"/>
                <a:gd name="T20" fmla="*/ 0 w 90"/>
                <a:gd name="T21" fmla="*/ 29 h 272"/>
                <a:gd name="T22" fmla="*/ 30 w 90"/>
                <a:gd name="T23" fmla="*/ 0 h 272"/>
                <a:gd name="T24" fmla="*/ 55 w 90"/>
                <a:gd name="T25" fmla="*/ 0 h 272"/>
                <a:gd name="T26" fmla="*/ 55 w 90"/>
                <a:gd name="T27" fmla="*/ 0 h 272"/>
                <a:gd name="T28" fmla="*/ 12 w 90"/>
                <a:gd name="T29" fmla="*/ 0 h 272"/>
                <a:gd name="T30" fmla="*/ 0 w 90"/>
                <a:gd name="T31" fmla="*/ 12 h 272"/>
                <a:gd name="T32" fmla="*/ 0 w 90"/>
                <a:gd name="T33" fmla="*/ 0 h 272"/>
                <a:gd name="T34" fmla="*/ 12 w 90"/>
                <a:gd name="T35" fmla="*/ 0 h 272"/>
                <a:gd name="T36" fmla="*/ 12 w 90"/>
                <a:gd name="T37" fmla="*/ 0 h 272"/>
                <a:gd name="T38" fmla="*/ 0 w 90"/>
                <a:gd name="T39" fmla="*/ 116 h 272"/>
                <a:gd name="T40" fmla="*/ 90 w 90"/>
                <a:gd name="T41" fmla="*/ 25 h 272"/>
                <a:gd name="T42" fmla="*/ 90 w 90"/>
                <a:gd name="T43" fmla="*/ 50 h 272"/>
                <a:gd name="T44" fmla="*/ 0 w 90"/>
                <a:gd name="T45" fmla="*/ 141 h 272"/>
                <a:gd name="T46" fmla="*/ 0 w 90"/>
                <a:gd name="T47" fmla="*/ 116 h 272"/>
                <a:gd name="T48" fmla="*/ 0 w 90"/>
                <a:gd name="T49" fmla="*/ 116 h 272"/>
                <a:gd name="T50" fmla="*/ 0 w 90"/>
                <a:gd name="T51" fmla="*/ 158 h 272"/>
                <a:gd name="T52" fmla="*/ 90 w 90"/>
                <a:gd name="T53" fmla="*/ 68 h 272"/>
                <a:gd name="T54" fmla="*/ 90 w 90"/>
                <a:gd name="T55" fmla="*/ 93 h 272"/>
                <a:gd name="T56" fmla="*/ 0 w 90"/>
                <a:gd name="T57" fmla="*/ 184 h 272"/>
                <a:gd name="T58" fmla="*/ 0 w 90"/>
                <a:gd name="T59" fmla="*/ 158 h 272"/>
                <a:gd name="T60" fmla="*/ 0 w 90"/>
                <a:gd name="T61" fmla="*/ 158 h 272"/>
                <a:gd name="T62" fmla="*/ 0 w 90"/>
                <a:gd name="T63" fmla="*/ 202 h 272"/>
                <a:gd name="T64" fmla="*/ 0 w 90"/>
                <a:gd name="T65" fmla="*/ 227 h 272"/>
                <a:gd name="T66" fmla="*/ 90 w 90"/>
                <a:gd name="T67" fmla="*/ 136 h 272"/>
                <a:gd name="T68" fmla="*/ 90 w 90"/>
                <a:gd name="T69" fmla="*/ 110 h 272"/>
                <a:gd name="T70" fmla="*/ 0 w 90"/>
                <a:gd name="T71" fmla="*/ 202 h 272"/>
                <a:gd name="T72" fmla="*/ 0 w 90"/>
                <a:gd name="T73" fmla="*/ 202 h 272"/>
                <a:gd name="T74" fmla="*/ 0 w 90"/>
                <a:gd name="T75" fmla="*/ 244 h 272"/>
                <a:gd name="T76" fmla="*/ 0 w 90"/>
                <a:gd name="T77" fmla="*/ 270 h 272"/>
                <a:gd name="T78" fmla="*/ 90 w 90"/>
                <a:gd name="T79" fmla="*/ 179 h 272"/>
                <a:gd name="T80" fmla="*/ 90 w 90"/>
                <a:gd name="T81" fmla="*/ 154 h 272"/>
                <a:gd name="T82" fmla="*/ 0 w 90"/>
                <a:gd name="T83" fmla="*/ 244 h 272"/>
                <a:gd name="T84" fmla="*/ 0 w 90"/>
                <a:gd name="T85" fmla="*/ 244 h 272"/>
                <a:gd name="T86" fmla="*/ 15 w 90"/>
                <a:gd name="T87" fmla="*/ 272 h 272"/>
                <a:gd name="T88" fmla="*/ 90 w 90"/>
                <a:gd name="T89" fmla="*/ 197 h 272"/>
                <a:gd name="T90" fmla="*/ 90 w 90"/>
                <a:gd name="T91" fmla="*/ 222 h 272"/>
                <a:gd name="T92" fmla="*/ 41 w 90"/>
                <a:gd name="T93" fmla="*/ 272 h 272"/>
                <a:gd name="T94" fmla="*/ 15 w 90"/>
                <a:gd name="T95" fmla="*/ 272 h 272"/>
                <a:gd name="T96" fmla="*/ 15 w 90"/>
                <a:gd name="T97" fmla="*/ 272 h 272"/>
                <a:gd name="T98" fmla="*/ 58 w 90"/>
                <a:gd name="T99" fmla="*/ 272 h 272"/>
                <a:gd name="T100" fmla="*/ 90 w 90"/>
                <a:gd name="T101" fmla="*/ 240 h 272"/>
                <a:gd name="T102" fmla="*/ 90 w 90"/>
                <a:gd name="T103" fmla="*/ 263 h 272"/>
                <a:gd name="T104" fmla="*/ 90 w 90"/>
                <a:gd name="T105" fmla="*/ 265 h 272"/>
                <a:gd name="T106" fmla="*/ 83 w 90"/>
                <a:gd name="T107" fmla="*/ 272 h 272"/>
                <a:gd name="T108" fmla="*/ 58 w 90"/>
                <a:gd name="T109" fmla="*/ 272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90" h="272">
                  <a:moveTo>
                    <a:pt x="90" y="0"/>
                  </a:moveTo>
                  <a:lnTo>
                    <a:pt x="73" y="0"/>
                  </a:lnTo>
                  <a:lnTo>
                    <a:pt x="0" y="72"/>
                  </a:lnTo>
                  <a:lnTo>
                    <a:pt x="0" y="97"/>
                  </a:lnTo>
                  <a:lnTo>
                    <a:pt x="90" y="7"/>
                  </a:lnTo>
                  <a:lnTo>
                    <a:pt x="90" y="4"/>
                  </a:lnTo>
                  <a:lnTo>
                    <a:pt x="90" y="0"/>
                  </a:lnTo>
                  <a:lnTo>
                    <a:pt x="90" y="0"/>
                  </a:lnTo>
                  <a:close/>
                  <a:moveTo>
                    <a:pt x="55" y="0"/>
                  </a:moveTo>
                  <a:lnTo>
                    <a:pt x="0" y="55"/>
                  </a:lnTo>
                  <a:lnTo>
                    <a:pt x="0" y="29"/>
                  </a:lnTo>
                  <a:lnTo>
                    <a:pt x="30" y="0"/>
                  </a:lnTo>
                  <a:lnTo>
                    <a:pt x="55" y="0"/>
                  </a:lnTo>
                  <a:lnTo>
                    <a:pt x="55" y="0"/>
                  </a:lnTo>
                  <a:close/>
                  <a:moveTo>
                    <a:pt x="12" y="0"/>
                  </a:moveTo>
                  <a:lnTo>
                    <a:pt x="0" y="12"/>
                  </a:lnTo>
                  <a:lnTo>
                    <a:pt x="0" y="0"/>
                  </a:lnTo>
                  <a:lnTo>
                    <a:pt x="12" y="0"/>
                  </a:lnTo>
                  <a:lnTo>
                    <a:pt x="12" y="0"/>
                  </a:lnTo>
                  <a:close/>
                  <a:moveTo>
                    <a:pt x="0" y="116"/>
                  </a:moveTo>
                  <a:lnTo>
                    <a:pt x="90" y="25"/>
                  </a:lnTo>
                  <a:lnTo>
                    <a:pt x="90" y="50"/>
                  </a:lnTo>
                  <a:lnTo>
                    <a:pt x="0" y="141"/>
                  </a:lnTo>
                  <a:lnTo>
                    <a:pt x="0" y="116"/>
                  </a:lnTo>
                  <a:lnTo>
                    <a:pt x="0" y="116"/>
                  </a:lnTo>
                  <a:close/>
                  <a:moveTo>
                    <a:pt x="0" y="158"/>
                  </a:moveTo>
                  <a:lnTo>
                    <a:pt x="90" y="68"/>
                  </a:lnTo>
                  <a:lnTo>
                    <a:pt x="90" y="93"/>
                  </a:lnTo>
                  <a:lnTo>
                    <a:pt x="0" y="184"/>
                  </a:lnTo>
                  <a:lnTo>
                    <a:pt x="0" y="158"/>
                  </a:lnTo>
                  <a:lnTo>
                    <a:pt x="0" y="158"/>
                  </a:lnTo>
                  <a:close/>
                  <a:moveTo>
                    <a:pt x="0" y="202"/>
                  </a:moveTo>
                  <a:lnTo>
                    <a:pt x="0" y="227"/>
                  </a:lnTo>
                  <a:lnTo>
                    <a:pt x="90" y="136"/>
                  </a:lnTo>
                  <a:lnTo>
                    <a:pt x="90" y="110"/>
                  </a:lnTo>
                  <a:lnTo>
                    <a:pt x="0" y="202"/>
                  </a:lnTo>
                  <a:lnTo>
                    <a:pt x="0" y="202"/>
                  </a:lnTo>
                  <a:close/>
                  <a:moveTo>
                    <a:pt x="0" y="244"/>
                  </a:moveTo>
                  <a:lnTo>
                    <a:pt x="0" y="270"/>
                  </a:lnTo>
                  <a:lnTo>
                    <a:pt x="90" y="179"/>
                  </a:lnTo>
                  <a:lnTo>
                    <a:pt x="90" y="154"/>
                  </a:lnTo>
                  <a:lnTo>
                    <a:pt x="0" y="244"/>
                  </a:lnTo>
                  <a:lnTo>
                    <a:pt x="0" y="244"/>
                  </a:lnTo>
                  <a:close/>
                  <a:moveTo>
                    <a:pt x="15" y="272"/>
                  </a:moveTo>
                  <a:lnTo>
                    <a:pt x="90" y="197"/>
                  </a:lnTo>
                  <a:lnTo>
                    <a:pt x="90" y="222"/>
                  </a:lnTo>
                  <a:lnTo>
                    <a:pt x="41" y="272"/>
                  </a:lnTo>
                  <a:lnTo>
                    <a:pt x="15" y="272"/>
                  </a:lnTo>
                  <a:lnTo>
                    <a:pt x="15" y="272"/>
                  </a:lnTo>
                  <a:close/>
                  <a:moveTo>
                    <a:pt x="58" y="272"/>
                  </a:moveTo>
                  <a:lnTo>
                    <a:pt x="90" y="240"/>
                  </a:lnTo>
                  <a:lnTo>
                    <a:pt x="90" y="263"/>
                  </a:lnTo>
                  <a:lnTo>
                    <a:pt x="90" y="265"/>
                  </a:lnTo>
                  <a:lnTo>
                    <a:pt x="83" y="272"/>
                  </a:lnTo>
                  <a:lnTo>
                    <a:pt x="58" y="272"/>
                  </a:lnTo>
                  <a:close/>
                </a:path>
              </a:pathLst>
            </a:custGeom>
            <a:solidFill>
              <a:srgbClr val="91A2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2" name="Freeform 22"/>
            <p:cNvSpPr>
              <a:spLocks noEditPoints="1"/>
            </p:cNvSpPr>
            <p:nvPr/>
          </p:nvSpPr>
          <p:spPr bwMode="auto">
            <a:xfrm>
              <a:off x="2045" y="1580"/>
              <a:ext cx="55" cy="195"/>
            </a:xfrm>
            <a:custGeom>
              <a:avLst/>
              <a:gdLst>
                <a:gd name="T0" fmla="*/ 6 w 85"/>
                <a:gd name="T1" fmla="*/ 294 h 300"/>
                <a:gd name="T2" fmla="*/ 24 w 85"/>
                <a:gd name="T3" fmla="*/ 237 h 300"/>
                <a:gd name="T4" fmla="*/ 0 w 85"/>
                <a:gd name="T5" fmla="*/ 261 h 300"/>
                <a:gd name="T6" fmla="*/ 0 w 85"/>
                <a:gd name="T7" fmla="*/ 300 h 300"/>
                <a:gd name="T8" fmla="*/ 6 w 85"/>
                <a:gd name="T9" fmla="*/ 294 h 300"/>
                <a:gd name="T10" fmla="*/ 37 w 85"/>
                <a:gd name="T11" fmla="*/ 197 h 300"/>
                <a:gd name="T12" fmla="*/ 55 w 85"/>
                <a:gd name="T13" fmla="*/ 140 h 300"/>
                <a:gd name="T14" fmla="*/ 0 w 85"/>
                <a:gd name="T15" fmla="*/ 195 h 300"/>
                <a:gd name="T16" fmla="*/ 0 w 85"/>
                <a:gd name="T17" fmla="*/ 234 h 300"/>
                <a:gd name="T18" fmla="*/ 37 w 85"/>
                <a:gd name="T19" fmla="*/ 197 h 300"/>
                <a:gd name="T20" fmla="*/ 67 w 85"/>
                <a:gd name="T21" fmla="*/ 100 h 300"/>
                <a:gd name="T22" fmla="*/ 0 w 85"/>
                <a:gd name="T23" fmla="*/ 168 h 300"/>
                <a:gd name="T24" fmla="*/ 0 w 85"/>
                <a:gd name="T25" fmla="*/ 128 h 300"/>
                <a:gd name="T26" fmla="*/ 85 w 85"/>
                <a:gd name="T27" fmla="*/ 43 h 300"/>
                <a:gd name="T28" fmla="*/ 85 w 85"/>
                <a:gd name="T29" fmla="*/ 44 h 300"/>
                <a:gd name="T30" fmla="*/ 67 w 85"/>
                <a:gd name="T31" fmla="*/ 100 h 300"/>
                <a:gd name="T32" fmla="*/ 77 w 85"/>
                <a:gd name="T33" fmla="*/ 24 h 300"/>
                <a:gd name="T34" fmla="*/ 74 w 85"/>
                <a:gd name="T35" fmla="*/ 23 h 300"/>
                <a:gd name="T36" fmla="*/ 48 w 85"/>
                <a:gd name="T37" fmla="*/ 15 h 300"/>
                <a:gd name="T38" fmla="*/ 0 w 85"/>
                <a:gd name="T39" fmla="*/ 62 h 300"/>
                <a:gd name="T40" fmla="*/ 0 w 85"/>
                <a:gd name="T41" fmla="*/ 101 h 300"/>
                <a:gd name="T42" fmla="*/ 77 w 85"/>
                <a:gd name="T43" fmla="*/ 24 h 300"/>
                <a:gd name="T44" fmla="*/ 27 w 85"/>
                <a:gd name="T45" fmla="*/ 8 h 300"/>
                <a:gd name="T46" fmla="*/ 0 w 85"/>
                <a:gd name="T47" fmla="*/ 35 h 300"/>
                <a:gd name="T48" fmla="*/ 0 w 85"/>
                <a:gd name="T49" fmla="*/ 0 h 300"/>
                <a:gd name="T50" fmla="*/ 27 w 85"/>
                <a:gd name="T51" fmla="*/ 8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85" h="300">
                  <a:moveTo>
                    <a:pt x="6" y="294"/>
                  </a:moveTo>
                  <a:cubicBezTo>
                    <a:pt x="24" y="237"/>
                    <a:pt x="24" y="237"/>
                    <a:pt x="24" y="237"/>
                  </a:cubicBezTo>
                  <a:cubicBezTo>
                    <a:pt x="0" y="261"/>
                    <a:pt x="0" y="261"/>
                    <a:pt x="0" y="261"/>
                  </a:cubicBezTo>
                  <a:cubicBezTo>
                    <a:pt x="0" y="300"/>
                    <a:pt x="0" y="300"/>
                    <a:pt x="0" y="300"/>
                  </a:cubicBezTo>
                  <a:cubicBezTo>
                    <a:pt x="6" y="294"/>
                    <a:pt x="6" y="294"/>
                    <a:pt x="6" y="294"/>
                  </a:cubicBezTo>
                  <a:close/>
                  <a:moveTo>
                    <a:pt x="37" y="197"/>
                  </a:moveTo>
                  <a:cubicBezTo>
                    <a:pt x="55" y="140"/>
                    <a:pt x="55" y="140"/>
                    <a:pt x="55" y="140"/>
                  </a:cubicBezTo>
                  <a:cubicBezTo>
                    <a:pt x="0" y="195"/>
                    <a:pt x="0" y="195"/>
                    <a:pt x="0" y="195"/>
                  </a:cubicBezTo>
                  <a:cubicBezTo>
                    <a:pt x="0" y="234"/>
                    <a:pt x="0" y="234"/>
                    <a:pt x="0" y="234"/>
                  </a:cubicBezTo>
                  <a:cubicBezTo>
                    <a:pt x="37" y="197"/>
                    <a:pt x="37" y="197"/>
                    <a:pt x="37" y="197"/>
                  </a:cubicBezTo>
                  <a:close/>
                  <a:moveTo>
                    <a:pt x="67" y="100"/>
                  </a:moveTo>
                  <a:cubicBezTo>
                    <a:pt x="0" y="168"/>
                    <a:pt x="0" y="168"/>
                    <a:pt x="0" y="168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85" y="43"/>
                    <a:pt x="85" y="43"/>
                    <a:pt x="85" y="43"/>
                  </a:cubicBezTo>
                  <a:cubicBezTo>
                    <a:pt x="85" y="44"/>
                    <a:pt x="85" y="44"/>
                    <a:pt x="85" y="44"/>
                  </a:cubicBezTo>
                  <a:cubicBezTo>
                    <a:pt x="67" y="100"/>
                    <a:pt x="67" y="100"/>
                    <a:pt x="67" y="100"/>
                  </a:cubicBezTo>
                  <a:close/>
                  <a:moveTo>
                    <a:pt x="77" y="24"/>
                  </a:moveTo>
                  <a:cubicBezTo>
                    <a:pt x="76" y="24"/>
                    <a:pt x="75" y="23"/>
                    <a:pt x="74" y="23"/>
                  </a:cubicBezTo>
                  <a:cubicBezTo>
                    <a:pt x="48" y="15"/>
                    <a:pt x="48" y="15"/>
                    <a:pt x="48" y="15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77" y="24"/>
                    <a:pt x="77" y="24"/>
                    <a:pt x="77" y="24"/>
                  </a:cubicBezTo>
                  <a:close/>
                  <a:moveTo>
                    <a:pt x="27" y="8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27" y="8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3" name="Freeform 23"/>
            <p:cNvSpPr>
              <a:spLocks noEditPoints="1"/>
            </p:cNvSpPr>
            <p:nvPr/>
          </p:nvSpPr>
          <p:spPr bwMode="auto">
            <a:xfrm>
              <a:off x="2267" y="1924"/>
              <a:ext cx="64" cy="58"/>
            </a:xfrm>
            <a:custGeom>
              <a:avLst/>
              <a:gdLst>
                <a:gd name="T0" fmla="*/ 16 w 99"/>
                <a:gd name="T1" fmla="*/ 0 h 90"/>
                <a:gd name="T2" fmla="*/ 13 w 99"/>
                <a:gd name="T3" fmla="*/ 9 h 90"/>
                <a:gd name="T4" fmla="*/ 11 w 99"/>
                <a:gd name="T5" fmla="*/ 13 h 90"/>
                <a:gd name="T6" fmla="*/ 20 w 99"/>
                <a:gd name="T7" fmla="*/ 3 h 90"/>
                <a:gd name="T8" fmla="*/ 16 w 99"/>
                <a:gd name="T9" fmla="*/ 0 h 90"/>
                <a:gd name="T10" fmla="*/ 0 w 99"/>
                <a:gd name="T11" fmla="*/ 51 h 90"/>
                <a:gd name="T12" fmla="*/ 24 w 99"/>
                <a:gd name="T13" fmla="*/ 65 h 90"/>
                <a:gd name="T14" fmla="*/ 60 w 99"/>
                <a:gd name="T15" fmla="*/ 30 h 90"/>
                <a:gd name="T16" fmla="*/ 37 w 99"/>
                <a:gd name="T17" fmla="*/ 14 h 90"/>
                <a:gd name="T18" fmla="*/ 0 w 99"/>
                <a:gd name="T19" fmla="*/ 51 h 90"/>
                <a:gd name="T20" fmla="*/ 41 w 99"/>
                <a:gd name="T21" fmla="*/ 75 h 90"/>
                <a:gd name="T22" fmla="*/ 76 w 99"/>
                <a:gd name="T23" fmla="*/ 41 h 90"/>
                <a:gd name="T24" fmla="*/ 99 w 99"/>
                <a:gd name="T25" fmla="*/ 57 h 90"/>
                <a:gd name="T26" fmla="*/ 66 w 99"/>
                <a:gd name="T27" fmla="*/ 90 h 90"/>
                <a:gd name="T28" fmla="*/ 64 w 99"/>
                <a:gd name="T29" fmla="*/ 89 h 90"/>
                <a:gd name="T30" fmla="*/ 41 w 99"/>
                <a:gd name="T31" fmla="*/ 7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9" h="90">
                  <a:moveTo>
                    <a:pt x="16" y="0"/>
                  </a:moveTo>
                  <a:cubicBezTo>
                    <a:pt x="16" y="3"/>
                    <a:pt x="14" y="6"/>
                    <a:pt x="13" y="9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20" y="3"/>
                    <a:pt x="20" y="3"/>
                    <a:pt x="20" y="3"/>
                  </a:cubicBezTo>
                  <a:cubicBezTo>
                    <a:pt x="16" y="0"/>
                    <a:pt x="16" y="0"/>
                    <a:pt x="16" y="0"/>
                  </a:cubicBezTo>
                  <a:close/>
                  <a:moveTo>
                    <a:pt x="0" y="51"/>
                  </a:moveTo>
                  <a:cubicBezTo>
                    <a:pt x="24" y="65"/>
                    <a:pt x="24" y="65"/>
                    <a:pt x="24" y="65"/>
                  </a:cubicBezTo>
                  <a:cubicBezTo>
                    <a:pt x="60" y="30"/>
                    <a:pt x="60" y="30"/>
                    <a:pt x="60" y="30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0" y="51"/>
                    <a:pt x="0" y="51"/>
                    <a:pt x="0" y="51"/>
                  </a:cubicBezTo>
                  <a:close/>
                  <a:moveTo>
                    <a:pt x="41" y="75"/>
                  </a:moveTo>
                  <a:cubicBezTo>
                    <a:pt x="76" y="41"/>
                    <a:pt x="76" y="41"/>
                    <a:pt x="76" y="41"/>
                  </a:cubicBezTo>
                  <a:cubicBezTo>
                    <a:pt x="99" y="57"/>
                    <a:pt x="99" y="57"/>
                    <a:pt x="99" y="57"/>
                  </a:cubicBezTo>
                  <a:cubicBezTo>
                    <a:pt x="66" y="90"/>
                    <a:pt x="66" y="90"/>
                    <a:pt x="66" y="90"/>
                  </a:cubicBezTo>
                  <a:cubicBezTo>
                    <a:pt x="64" y="89"/>
                    <a:pt x="64" y="89"/>
                    <a:pt x="64" y="89"/>
                  </a:cubicBezTo>
                  <a:lnTo>
                    <a:pt x="41" y="75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4" name="Freeform 24"/>
            <p:cNvSpPr>
              <a:spLocks noEditPoints="1"/>
            </p:cNvSpPr>
            <p:nvPr/>
          </p:nvSpPr>
          <p:spPr bwMode="auto">
            <a:xfrm>
              <a:off x="2051" y="1629"/>
              <a:ext cx="373" cy="322"/>
            </a:xfrm>
            <a:custGeom>
              <a:avLst/>
              <a:gdLst>
                <a:gd name="T0" fmla="*/ 183 w 576"/>
                <a:gd name="T1" fmla="*/ 165 h 497"/>
                <a:gd name="T2" fmla="*/ 40 w 576"/>
                <a:gd name="T3" fmla="*/ 335 h 497"/>
                <a:gd name="T4" fmla="*/ 125 w 576"/>
                <a:gd name="T5" fmla="*/ 288 h 497"/>
                <a:gd name="T6" fmla="*/ 114 w 576"/>
                <a:gd name="T7" fmla="*/ 290 h 497"/>
                <a:gd name="T8" fmla="*/ 60 w 576"/>
                <a:gd name="T9" fmla="*/ 353 h 497"/>
                <a:gd name="T10" fmla="*/ 274 w 576"/>
                <a:gd name="T11" fmla="*/ 167 h 497"/>
                <a:gd name="T12" fmla="*/ 147 w 576"/>
                <a:gd name="T13" fmla="*/ 294 h 497"/>
                <a:gd name="T14" fmla="*/ 221 w 576"/>
                <a:gd name="T15" fmla="*/ 326 h 497"/>
                <a:gd name="T16" fmla="*/ 365 w 576"/>
                <a:gd name="T17" fmla="*/ 143 h 497"/>
                <a:gd name="T18" fmla="*/ 244 w 576"/>
                <a:gd name="T19" fmla="*/ 341 h 497"/>
                <a:gd name="T20" fmla="*/ 250 w 576"/>
                <a:gd name="T21" fmla="*/ 346 h 497"/>
                <a:gd name="T22" fmla="*/ 403 w 576"/>
                <a:gd name="T23" fmla="*/ 171 h 497"/>
                <a:gd name="T24" fmla="*/ 297 w 576"/>
                <a:gd name="T25" fmla="*/ 383 h 497"/>
                <a:gd name="T26" fmla="*/ 352 w 576"/>
                <a:gd name="T27" fmla="*/ 328 h 497"/>
                <a:gd name="T28" fmla="*/ 412 w 576"/>
                <a:gd name="T29" fmla="*/ 267 h 497"/>
                <a:gd name="T30" fmla="*/ 275 w 576"/>
                <a:gd name="T31" fmla="*/ 365 h 497"/>
                <a:gd name="T32" fmla="*/ 374 w 576"/>
                <a:gd name="T33" fmla="*/ 372 h 497"/>
                <a:gd name="T34" fmla="*/ 347 w 576"/>
                <a:gd name="T35" fmla="*/ 426 h 497"/>
                <a:gd name="T36" fmla="*/ 389 w 576"/>
                <a:gd name="T37" fmla="*/ 384 h 497"/>
                <a:gd name="T38" fmla="*/ 427 w 576"/>
                <a:gd name="T39" fmla="*/ 413 h 497"/>
                <a:gd name="T40" fmla="*/ 386 w 576"/>
                <a:gd name="T41" fmla="*/ 453 h 497"/>
                <a:gd name="T42" fmla="*/ 486 w 576"/>
                <a:gd name="T43" fmla="*/ 458 h 497"/>
                <a:gd name="T44" fmla="*/ 475 w 576"/>
                <a:gd name="T45" fmla="*/ 497 h 497"/>
                <a:gd name="T46" fmla="*/ 494 w 576"/>
                <a:gd name="T47" fmla="*/ 482 h 497"/>
                <a:gd name="T48" fmla="*/ 413 w 576"/>
                <a:gd name="T49" fmla="*/ 294 h 497"/>
                <a:gd name="T50" fmla="*/ 367 w 576"/>
                <a:gd name="T51" fmla="*/ 340 h 497"/>
                <a:gd name="T52" fmla="*/ 468 w 576"/>
                <a:gd name="T53" fmla="*/ 344 h 497"/>
                <a:gd name="T54" fmla="*/ 442 w 576"/>
                <a:gd name="T55" fmla="*/ 397 h 497"/>
                <a:gd name="T56" fmla="*/ 465 w 576"/>
                <a:gd name="T57" fmla="*/ 414 h 497"/>
                <a:gd name="T58" fmla="*/ 518 w 576"/>
                <a:gd name="T59" fmla="*/ 388 h 497"/>
                <a:gd name="T60" fmla="*/ 480 w 576"/>
                <a:gd name="T61" fmla="*/ 426 h 497"/>
                <a:gd name="T62" fmla="*/ 539 w 576"/>
                <a:gd name="T63" fmla="*/ 437 h 497"/>
                <a:gd name="T64" fmla="*/ 428 w 576"/>
                <a:gd name="T65" fmla="*/ 278 h 497"/>
                <a:gd name="T66" fmla="*/ 449 w 576"/>
                <a:gd name="T67" fmla="*/ 297 h 497"/>
                <a:gd name="T68" fmla="*/ 484 w 576"/>
                <a:gd name="T69" fmla="*/ 328 h 497"/>
                <a:gd name="T70" fmla="*/ 463 w 576"/>
                <a:gd name="T71" fmla="*/ 310 h 497"/>
                <a:gd name="T72" fmla="*/ 548 w 576"/>
                <a:gd name="T73" fmla="*/ 330 h 497"/>
                <a:gd name="T74" fmla="*/ 534 w 576"/>
                <a:gd name="T75" fmla="*/ 372 h 497"/>
                <a:gd name="T76" fmla="*/ 576 w 576"/>
                <a:gd name="T77" fmla="*/ 364 h 497"/>
                <a:gd name="T78" fmla="*/ 534 w 576"/>
                <a:gd name="T79" fmla="*/ 372 h 497"/>
                <a:gd name="T80" fmla="*/ 18 w 576"/>
                <a:gd name="T81" fmla="*/ 224 h 497"/>
                <a:gd name="T82" fmla="*/ 210 w 576"/>
                <a:gd name="T83" fmla="*/ 71 h 497"/>
                <a:gd name="T84" fmla="*/ 145 w 576"/>
                <a:gd name="T85" fmla="*/ 111 h 497"/>
                <a:gd name="T86" fmla="*/ 303 w 576"/>
                <a:gd name="T87" fmla="*/ 33 h 497"/>
                <a:gd name="T88" fmla="*/ 290 w 576"/>
                <a:gd name="T89" fmla="*/ 18 h 497"/>
                <a:gd name="T90" fmla="*/ 30 w 576"/>
                <a:gd name="T91" fmla="*/ 184 h 497"/>
                <a:gd name="T92" fmla="*/ 189 w 576"/>
                <a:gd name="T93" fmla="*/ 7 h 497"/>
                <a:gd name="T94" fmla="*/ 145 w 576"/>
                <a:gd name="T95" fmla="*/ 3 h 497"/>
                <a:gd name="T96" fmla="*/ 61 w 576"/>
                <a:gd name="T97" fmla="*/ 88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76" h="497">
                  <a:moveTo>
                    <a:pt x="5" y="304"/>
                  </a:moveTo>
                  <a:cubicBezTo>
                    <a:pt x="25" y="322"/>
                    <a:pt x="25" y="322"/>
                    <a:pt x="25" y="322"/>
                  </a:cubicBezTo>
                  <a:cubicBezTo>
                    <a:pt x="183" y="165"/>
                    <a:pt x="183" y="165"/>
                    <a:pt x="183" y="165"/>
                  </a:cubicBezTo>
                  <a:cubicBezTo>
                    <a:pt x="175" y="160"/>
                    <a:pt x="168" y="153"/>
                    <a:pt x="163" y="145"/>
                  </a:cubicBezTo>
                  <a:cubicBezTo>
                    <a:pt x="5" y="304"/>
                    <a:pt x="5" y="304"/>
                    <a:pt x="5" y="304"/>
                  </a:cubicBezTo>
                  <a:close/>
                  <a:moveTo>
                    <a:pt x="40" y="335"/>
                  </a:moveTo>
                  <a:cubicBezTo>
                    <a:pt x="201" y="174"/>
                    <a:pt x="201" y="174"/>
                    <a:pt x="201" y="174"/>
                  </a:cubicBezTo>
                  <a:cubicBezTo>
                    <a:pt x="212" y="177"/>
                    <a:pt x="225" y="179"/>
                    <a:pt x="237" y="177"/>
                  </a:cubicBezTo>
                  <a:cubicBezTo>
                    <a:pt x="125" y="288"/>
                    <a:pt x="125" y="288"/>
                    <a:pt x="125" y="288"/>
                  </a:cubicBezTo>
                  <a:cubicBezTo>
                    <a:pt x="121" y="288"/>
                    <a:pt x="118" y="289"/>
                    <a:pt x="114" y="290"/>
                  </a:cubicBezTo>
                  <a:cubicBezTo>
                    <a:pt x="114" y="290"/>
                    <a:pt x="114" y="290"/>
                    <a:pt x="114" y="290"/>
                  </a:cubicBezTo>
                  <a:cubicBezTo>
                    <a:pt x="114" y="290"/>
                    <a:pt x="114" y="290"/>
                    <a:pt x="114" y="290"/>
                  </a:cubicBezTo>
                  <a:cubicBezTo>
                    <a:pt x="106" y="293"/>
                    <a:pt x="99" y="298"/>
                    <a:pt x="94" y="305"/>
                  </a:cubicBezTo>
                  <a:cubicBezTo>
                    <a:pt x="94" y="305"/>
                    <a:pt x="94" y="305"/>
                    <a:pt x="94" y="305"/>
                  </a:cubicBezTo>
                  <a:cubicBezTo>
                    <a:pt x="60" y="353"/>
                    <a:pt x="60" y="353"/>
                    <a:pt x="60" y="353"/>
                  </a:cubicBezTo>
                  <a:cubicBezTo>
                    <a:pt x="40" y="335"/>
                    <a:pt x="40" y="335"/>
                    <a:pt x="40" y="335"/>
                  </a:cubicBezTo>
                  <a:close/>
                  <a:moveTo>
                    <a:pt x="147" y="294"/>
                  </a:moveTo>
                  <a:cubicBezTo>
                    <a:pt x="274" y="167"/>
                    <a:pt x="274" y="167"/>
                    <a:pt x="274" y="167"/>
                  </a:cubicBezTo>
                  <a:cubicBezTo>
                    <a:pt x="327" y="153"/>
                    <a:pt x="327" y="153"/>
                    <a:pt x="327" y="153"/>
                  </a:cubicBezTo>
                  <a:cubicBezTo>
                    <a:pt x="176" y="305"/>
                    <a:pt x="176" y="305"/>
                    <a:pt x="176" y="305"/>
                  </a:cubicBezTo>
                  <a:cubicBezTo>
                    <a:pt x="147" y="294"/>
                    <a:pt x="147" y="294"/>
                    <a:pt x="147" y="294"/>
                  </a:cubicBezTo>
                  <a:close/>
                  <a:moveTo>
                    <a:pt x="195" y="312"/>
                  </a:moveTo>
                  <a:cubicBezTo>
                    <a:pt x="202" y="316"/>
                    <a:pt x="209" y="319"/>
                    <a:pt x="215" y="323"/>
                  </a:cubicBezTo>
                  <a:cubicBezTo>
                    <a:pt x="221" y="326"/>
                    <a:pt x="221" y="326"/>
                    <a:pt x="221" y="326"/>
                  </a:cubicBezTo>
                  <a:cubicBezTo>
                    <a:pt x="390" y="156"/>
                    <a:pt x="390" y="156"/>
                    <a:pt x="390" y="156"/>
                  </a:cubicBezTo>
                  <a:cubicBezTo>
                    <a:pt x="375" y="140"/>
                    <a:pt x="375" y="140"/>
                    <a:pt x="375" y="140"/>
                  </a:cubicBezTo>
                  <a:cubicBezTo>
                    <a:pt x="365" y="143"/>
                    <a:pt x="365" y="143"/>
                    <a:pt x="365" y="143"/>
                  </a:cubicBezTo>
                  <a:cubicBezTo>
                    <a:pt x="195" y="312"/>
                    <a:pt x="195" y="312"/>
                    <a:pt x="195" y="312"/>
                  </a:cubicBezTo>
                  <a:close/>
                  <a:moveTo>
                    <a:pt x="237" y="336"/>
                  </a:moveTo>
                  <a:cubicBezTo>
                    <a:pt x="244" y="341"/>
                    <a:pt x="244" y="341"/>
                    <a:pt x="244" y="341"/>
                  </a:cubicBezTo>
                  <a:cubicBezTo>
                    <a:pt x="244" y="341"/>
                    <a:pt x="244" y="341"/>
                    <a:pt x="244" y="341"/>
                  </a:cubicBezTo>
                  <a:cubicBezTo>
                    <a:pt x="244" y="341"/>
                    <a:pt x="245" y="342"/>
                    <a:pt x="246" y="342"/>
                  </a:cubicBezTo>
                  <a:cubicBezTo>
                    <a:pt x="247" y="344"/>
                    <a:pt x="249" y="345"/>
                    <a:pt x="250" y="346"/>
                  </a:cubicBezTo>
                  <a:cubicBezTo>
                    <a:pt x="260" y="353"/>
                    <a:pt x="260" y="353"/>
                    <a:pt x="260" y="353"/>
                  </a:cubicBezTo>
                  <a:cubicBezTo>
                    <a:pt x="422" y="191"/>
                    <a:pt x="422" y="191"/>
                    <a:pt x="422" y="191"/>
                  </a:cubicBezTo>
                  <a:cubicBezTo>
                    <a:pt x="403" y="171"/>
                    <a:pt x="403" y="171"/>
                    <a:pt x="403" y="171"/>
                  </a:cubicBezTo>
                  <a:cubicBezTo>
                    <a:pt x="237" y="336"/>
                    <a:pt x="237" y="336"/>
                    <a:pt x="237" y="336"/>
                  </a:cubicBezTo>
                  <a:close/>
                  <a:moveTo>
                    <a:pt x="275" y="365"/>
                  </a:moveTo>
                  <a:cubicBezTo>
                    <a:pt x="297" y="383"/>
                    <a:pt x="297" y="383"/>
                    <a:pt x="297" y="383"/>
                  </a:cubicBezTo>
                  <a:cubicBezTo>
                    <a:pt x="337" y="343"/>
                    <a:pt x="337" y="343"/>
                    <a:pt x="337" y="343"/>
                  </a:cubicBezTo>
                  <a:cubicBezTo>
                    <a:pt x="334" y="339"/>
                    <a:pt x="335" y="334"/>
                    <a:pt x="337" y="331"/>
                  </a:cubicBezTo>
                  <a:cubicBezTo>
                    <a:pt x="341" y="326"/>
                    <a:pt x="347" y="325"/>
                    <a:pt x="352" y="328"/>
                  </a:cubicBezTo>
                  <a:cubicBezTo>
                    <a:pt x="400" y="279"/>
                    <a:pt x="400" y="279"/>
                    <a:pt x="400" y="279"/>
                  </a:cubicBezTo>
                  <a:cubicBezTo>
                    <a:pt x="400" y="276"/>
                    <a:pt x="401" y="273"/>
                    <a:pt x="403" y="271"/>
                  </a:cubicBezTo>
                  <a:cubicBezTo>
                    <a:pt x="405" y="268"/>
                    <a:pt x="409" y="267"/>
                    <a:pt x="412" y="267"/>
                  </a:cubicBezTo>
                  <a:cubicBezTo>
                    <a:pt x="453" y="226"/>
                    <a:pt x="453" y="226"/>
                    <a:pt x="453" y="226"/>
                  </a:cubicBezTo>
                  <a:cubicBezTo>
                    <a:pt x="435" y="205"/>
                    <a:pt x="435" y="205"/>
                    <a:pt x="435" y="205"/>
                  </a:cubicBezTo>
                  <a:cubicBezTo>
                    <a:pt x="275" y="365"/>
                    <a:pt x="275" y="365"/>
                    <a:pt x="275" y="365"/>
                  </a:cubicBezTo>
                  <a:close/>
                  <a:moveTo>
                    <a:pt x="312" y="395"/>
                  </a:moveTo>
                  <a:cubicBezTo>
                    <a:pt x="351" y="355"/>
                    <a:pt x="351" y="355"/>
                    <a:pt x="351" y="355"/>
                  </a:cubicBezTo>
                  <a:cubicBezTo>
                    <a:pt x="374" y="372"/>
                    <a:pt x="374" y="372"/>
                    <a:pt x="374" y="372"/>
                  </a:cubicBezTo>
                  <a:cubicBezTo>
                    <a:pt x="334" y="412"/>
                    <a:pt x="334" y="412"/>
                    <a:pt x="334" y="412"/>
                  </a:cubicBezTo>
                  <a:cubicBezTo>
                    <a:pt x="312" y="395"/>
                    <a:pt x="312" y="395"/>
                    <a:pt x="312" y="395"/>
                  </a:cubicBezTo>
                  <a:close/>
                  <a:moveTo>
                    <a:pt x="347" y="426"/>
                  </a:moveTo>
                  <a:cubicBezTo>
                    <a:pt x="370" y="442"/>
                    <a:pt x="370" y="442"/>
                    <a:pt x="370" y="442"/>
                  </a:cubicBezTo>
                  <a:cubicBezTo>
                    <a:pt x="411" y="401"/>
                    <a:pt x="411" y="401"/>
                    <a:pt x="411" y="401"/>
                  </a:cubicBezTo>
                  <a:cubicBezTo>
                    <a:pt x="389" y="384"/>
                    <a:pt x="389" y="384"/>
                    <a:pt x="389" y="384"/>
                  </a:cubicBezTo>
                  <a:cubicBezTo>
                    <a:pt x="347" y="426"/>
                    <a:pt x="347" y="426"/>
                    <a:pt x="347" y="426"/>
                  </a:cubicBezTo>
                  <a:close/>
                  <a:moveTo>
                    <a:pt x="386" y="453"/>
                  </a:moveTo>
                  <a:cubicBezTo>
                    <a:pt x="427" y="413"/>
                    <a:pt x="427" y="413"/>
                    <a:pt x="427" y="413"/>
                  </a:cubicBezTo>
                  <a:cubicBezTo>
                    <a:pt x="449" y="430"/>
                    <a:pt x="449" y="430"/>
                    <a:pt x="449" y="430"/>
                  </a:cubicBezTo>
                  <a:cubicBezTo>
                    <a:pt x="409" y="469"/>
                    <a:pt x="409" y="469"/>
                    <a:pt x="409" y="469"/>
                  </a:cubicBezTo>
                  <a:cubicBezTo>
                    <a:pt x="386" y="453"/>
                    <a:pt x="386" y="453"/>
                    <a:pt x="386" y="453"/>
                  </a:cubicBezTo>
                  <a:close/>
                  <a:moveTo>
                    <a:pt x="426" y="480"/>
                  </a:moveTo>
                  <a:cubicBezTo>
                    <a:pt x="449" y="496"/>
                    <a:pt x="449" y="496"/>
                    <a:pt x="449" y="496"/>
                  </a:cubicBezTo>
                  <a:cubicBezTo>
                    <a:pt x="486" y="458"/>
                    <a:pt x="486" y="458"/>
                    <a:pt x="486" y="458"/>
                  </a:cubicBezTo>
                  <a:cubicBezTo>
                    <a:pt x="464" y="442"/>
                    <a:pt x="464" y="442"/>
                    <a:pt x="464" y="442"/>
                  </a:cubicBezTo>
                  <a:cubicBezTo>
                    <a:pt x="426" y="480"/>
                    <a:pt x="426" y="480"/>
                    <a:pt x="426" y="480"/>
                  </a:cubicBezTo>
                  <a:close/>
                  <a:moveTo>
                    <a:pt x="475" y="497"/>
                  </a:moveTo>
                  <a:cubicBezTo>
                    <a:pt x="502" y="470"/>
                    <a:pt x="502" y="470"/>
                    <a:pt x="502" y="470"/>
                  </a:cubicBezTo>
                  <a:cubicBezTo>
                    <a:pt x="506" y="473"/>
                    <a:pt x="506" y="473"/>
                    <a:pt x="506" y="473"/>
                  </a:cubicBezTo>
                  <a:cubicBezTo>
                    <a:pt x="502" y="476"/>
                    <a:pt x="498" y="479"/>
                    <a:pt x="494" y="482"/>
                  </a:cubicBezTo>
                  <a:cubicBezTo>
                    <a:pt x="475" y="497"/>
                    <a:pt x="475" y="497"/>
                    <a:pt x="475" y="497"/>
                  </a:cubicBezTo>
                  <a:close/>
                  <a:moveTo>
                    <a:pt x="367" y="340"/>
                  </a:moveTo>
                  <a:cubicBezTo>
                    <a:pt x="413" y="294"/>
                    <a:pt x="413" y="294"/>
                    <a:pt x="413" y="294"/>
                  </a:cubicBezTo>
                  <a:cubicBezTo>
                    <a:pt x="433" y="312"/>
                    <a:pt x="433" y="312"/>
                    <a:pt x="433" y="312"/>
                  </a:cubicBezTo>
                  <a:cubicBezTo>
                    <a:pt x="389" y="356"/>
                    <a:pt x="389" y="356"/>
                    <a:pt x="389" y="356"/>
                  </a:cubicBezTo>
                  <a:cubicBezTo>
                    <a:pt x="367" y="340"/>
                    <a:pt x="367" y="340"/>
                    <a:pt x="367" y="340"/>
                  </a:cubicBezTo>
                  <a:close/>
                  <a:moveTo>
                    <a:pt x="405" y="368"/>
                  </a:moveTo>
                  <a:cubicBezTo>
                    <a:pt x="448" y="325"/>
                    <a:pt x="448" y="325"/>
                    <a:pt x="448" y="325"/>
                  </a:cubicBezTo>
                  <a:cubicBezTo>
                    <a:pt x="468" y="344"/>
                    <a:pt x="468" y="344"/>
                    <a:pt x="468" y="344"/>
                  </a:cubicBezTo>
                  <a:cubicBezTo>
                    <a:pt x="427" y="385"/>
                    <a:pt x="427" y="385"/>
                    <a:pt x="427" y="385"/>
                  </a:cubicBezTo>
                  <a:cubicBezTo>
                    <a:pt x="405" y="368"/>
                    <a:pt x="405" y="368"/>
                    <a:pt x="405" y="368"/>
                  </a:cubicBezTo>
                  <a:close/>
                  <a:moveTo>
                    <a:pt x="442" y="397"/>
                  </a:moveTo>
                  <a:cubicBezTo>
                    <a:pt x="483" y="357"/>
                    <a:pt x="483" y="357"/>
                    <a:pt x="483" y="357"/>
                  </a:cubicBezTo>
                  <a:cubicBezTo>
                    <a:pt x="504" y="375"/>
                    <a:pt x="504" y="375"/>
                    <a:pt x="504" y="375"/>
                  </a:cubicBezTo>
                  <a:cubicBezTo>
                    <a:pt x="465" y="414"/>
                    <a:pt x="465" y="414"/>
                    <a:pt x="465" y="414"/>
                  </a:cubicBezTo>
                  <a:cubicBezTo>
                    <a:pt x="442" y="397"/>
                    <a:pt x="442" y="397"/>
                    <a:pt x="442" y="397"/>
                  </a:cubicBezTo>
                  <a:close/>
                  <a:moveTo>
                    <a:pt x="480" y="426"/>
                  </a:moveTo>
                  <a:cubicBezTo>
                    <a:pt x="518" y="388"/>
                    <a:pt x="518" y="388"/>
                    <a:pt x="518" y="388"/>
                  </a:cubicBezTo>
                  <a:cubicBezTo>
                    <a:pt x="539" y="406"/>
                    <a:pt x="539" y="406"/>
                    <a:pt x="539" y="406"/>
                  </a:cubicBezTo>
                  <a:cubicBezTo>
                    <a:pt x="502" y="443"/>
                    <a:pt x="502" y="443"/>
                    <a:pt x="502" y="443"/>
                  </a:cubicBezTo>
                  <a:cubicBezTo>
                    <a:pt x="480" y="426"/>
                    <a:pt x="480" y="426"/>
                    <a:pt x="480" y="426"/>
                  </a:cubicBezTo>
                  <a:close/>
                  <a:moveTo>
                    <a:pt x="518" y="455"/>
                  </a:moveTo>
                  <a:cubicBezTo>
                    <a:pt x="522" y="458"/>
                    <a:pt x="522" y="458"/>
                    <a:pt x="522" y="458"/>
                  </a:cubicBezTo>
                  <a:cubicBezTo>
                    <a:pt x="528" y="451"/>
                    <a:pt x="534" y="444"/>
                    <a:pt x="539" y="437"/>
                  </a:cubicBezTo>
                  <a:cubicBezTo>
                    <a:pt x="543" y="432"/>
                    <a:pt x="547" y="427"/>
                    <a:pt x="550" y="422"/>
                  </a:cubicBezTo>
                  <a:cubicBezTo>
                    <a:pt x="518" y="455"/>
                    <a:pt x="518" y="455"/>
                    <a:pt x="518" y="455"/>
                  </a:cubicBezTo>
                  <a:close/>
                  <a:moveTo>
                    <a:pt x="428" y="278"/>
                  </a:moveTo>
                  <a:cubicBezTo>
                    <a:pt x="466" y="240"/>
                    <a:pt x="466" y="240"/>
                    <a:pt x="466" y="240"/>
                  </a:cubicBezTo>
                  <a:cubicBezTo>
                    <a:pt x="485" y="261"/>
                    <a:pt x="485" y="261"/>
                    <a:pt x="485" y="261"/>
                  </a:cubicBezTo>
                  <a:cubicBezTo>
                    <a:pt x="449" y="297"/>
                    <a:pt x="449" y="297"/>
                    <a:pt x="449" y="297"/>
                  </a:cubicBezTo>
                  <a:cubicBezTo>
                    <a:pt x="428" y="278"/>
                    <a:pt x="428" y="278"/>
                    <a:pt x="428" y="278"/>
                  </a:cubicBezTo>
                  <a:close/>
                  <a:moveTo>
                    <a:pt x="463" y="310"/>
                  </a:moveTo>
                  <a:cubicBezTo>
                    <a:pt x="484" y="328"/>
                    <a:pt x="484" y="328"/>
                    <a:pt x="484" y="328"/>
                  </a:cubicBezTo>
                  <a:cubicBezTo>
                    <a:pt x="517" y="296"/>
                    <a:pt x="517" y="296"/>
                    <a:pt x="517" y="296"/>
                  </a:cubicBezTo>
                  <a:cubicBezTo>
                    <a:pt x="498" y="275"/>
                    <a:pt x="498" y="275"/>
                    <a:pt x="498" y="275"/>
                  </a:cubicBezTo>
                  <a:cubicBezTo>
                    <a:pt x="463" y="310"/>
                    <a:pt x="463" y="310"/>
                    <a:pt x="463" y="310"/>
                  </a:cubicBezTo>
                  <a:close/>
                  <a:moveTo>
                    <a:pt x="498" y="341"/>
                  </a:moveTo>
                  <a:cubicBezTo>
                    <a:pt x="519" y="359"/>
                    <a:pt x="519" y="359"/>
                    <a:pt x="519" y="359"/>
                  </a:cubicBezTo>
                  <a:cubicBezTo>
                    <a:pt x="548" y="330"/>
                    <a:pt x="548" y="330"/>
                    <a:pt x="548" y="330"/>
                  </a:cubicBezTo>
                  <a:cubicBezTo>
                    <a:pt x="530" y="310"/>
                    <a:pt x="530" y="310"/>
                    <a:pt x="530" y="310"/>
                  </a:cubicBezTo>
                  <a:cubicBezTo>
                    <a:pt x="498" y="341"/>
                    <a:pt x="498" y="341"/>
                    <a:pt x="498" y="341"/>
                  </a:cubicBezTo>
                  <a:close/>
                  <a:moveTo>
                    <a:pt x="534" y="372"/>
                  </a:moveTo>
                  <a:cubicBezTo>
                    <a:pt x="554" y="391"/>
                    <a:pt x="554" y="391"/>
                    <a:pt x="554" y="391"/>
                  </a:cubicBezTo>
                  <a:cubicBezTo>
                    <a:pt x="576" y="369"/>
                    <a:pt x="576" y="369"/>
                    <a:pt x="576" y="369"/>
                  </a:cubicBezTo>
                  <a:cubicBezTo>
                    <a:pt x="576" y="368"/>
                    <a:pt x="576" y="366"/>
                    <a:pt x="576" y="364"/>
                  </a:cubicBezTo>
                  <a:cubicBezTo>
                    <a:pt x="575" y="361"/>
                    <a:pt x="574" y="359"/>
                    <a:pt x="571" y="356"/>
                  </a:cubicBezTo>
                  <a:cubicBezTo>
                    <a:pt x="561" y="345"/>
                    <a:pt x="561" y="345"/>
                    <a:pt x="561" y="345"/>
                  </a:cubicBezTo>
                  <a:cubicBezTo>
                    <a:pt x="534" y="372"/>
                    <a:pt x="534" y="372"/>
                    <a:pt x="534" y="372"/>
                  </a:cubicBezTo>
                  <a:close/>
                  <a:moveTo>
                    <a:pt x="153" y="128"/>
                  </a:moveTo>
                  <a:cubicBezTo>
                    <a:pt x="0" y="281"/>
                    <a:pt x="0" y="281"/>
                    <a:pt x="0" y="281"/>
                  </a:cubicBezTo>
                  <a:cubicBezTo>
                    <a:pt x="18" y="224"/>
                    <a:pt x="18" y="224"/>
                    <a:pt x="18" y="224"/>
                  </a:cubicBezTo>
                  <a:cubicBezTo>
                    <a:pt x="230" y="11"/>
                    <a:pt x="230" y="11"/>
                    <a:pt x="230" y="11"/>
                  </a:cubicBezTo>
                  <a:cubicBezTo>
                    <a:pt x="265" y="16"/>
                    <a:pt x="265" y="16"/>
                    <a:pt x="265" y="16"/>
                  </a:cubicBezTo>
                  <a:cubicBezTo>
                    <a:pt x="210" y="71"/>
                    <a:pt x="210" y="71"/>
                    <a:pt x="210" y="71"/>
                  </a:cubicBezTo>
                  <a:cubicBezTo>
                    <a:pt x="151" y="96"/>
                    <a:pt x="151" y="96"/>
                    <a:pt x="151" y="96"/>
                  </a:cubicBezTo>
                  <a:cubicBezTo>
                    <a:pt x="145" y="98"/>
                    <a:pt x="142" y="104"/>
                    <a:pt x="145" y="110"/>
                  </a:cubicBezTo>
                  <a:cubicBezTo>
                    <a:pt x="145" y="111"/>
                    <a:pt x="145" y="111"/>
                    <a:pt x="145" y="111"/>
                  </a:cubicBezTo>
                  <a:cubicBezTo>
                    <a:pt x="153" y="128"/>
                    <a:pt x="153" y="128"/>
                    <a:pt x="153" y="128"/>
                  </a:cubicBezTo>
                  <a:close/>
                  <a:moveTo>
                    <a:pt x="256" y="52"/>
                  </a:moveTo>
                  <a:cubicBezTo>
                    <a:pt x="303" y="33"/>
                    <a:pt x="303" y="33"/>
                    <a:pt x="303" y="33"/>
                  </a:cubicBezTo>
                  <a:cubicBezTo>
                    <a:pt x="310" y="30"/>
                    <a:pt x="316" y="28"/>
                    <a:pt x="322" y="25"/>
                  </a:cubicBezTo>
                  <a:cubicBezTo>
                    <a:pt x="325" y="23"/>
                    <a:pt x="325" y="23"/>
                    <a:pt x="325" y="23"/>
                  </a:cubicBezTo>
                  <a:cubicBezTo>
                    <a:pt x="290" y="18"/>
                    <a:pt x="290" y="18"/>
                    <a:pt x="290" y="18"/>
                  </a:cubicBezTo>
                  <a:cubicBezTo>
                    <a:pt x="256" y="52"/>
                    <a:pt x="256" y="52"/>
                    <a:pt x="256" y="52"/>
                  </a:cubicBezTo>
                  <a:close/>
                  <a:moveTo>
                    <a:pt x="206" y="8"/>
                  </a:moveTo>
                  <a:cubicBezTo>
                    <a:pt x="30" y="184"/>
                    <a:pt x="30" y="184"/>
                    <a:pt x="30" y="184"/>
                  </a:cubicBezTo>
                  <a:cubicBezTo>
                    <a:pt x="48" y="127"/>
                    <a:pt x="48" y="127"/>
                    <a:pt x="48" y="127"/>
                  </a:cubicBezTo>
                  <a:cubicBezTo>
                    <a:pt x="171" y="5"/>
                    <a:pt x="171" y="5"/>
                    <a:pt x="171" y="5"/>
                  </a:cubicBezTo>
                  <a:cubicBezTo>
                    <a:pt x="189" y="7"/>
                    <a:pt x="189" y="7"/>
                    <a:pt x="189" y="7"/>
                  </a:cubicBezTo>
                  <a:cubicBezTo>
                    <a:pt x="189" y="7"/>
                    <a:pt x="189" y="7"/>
                    <a:pt x="189" y="7"/>
                  </a:cubicBezTo>
                  <a:cubicBezTo>
                    <a:pt x="206" y="8"/>
                    <a:pt x="206" y="8"/>
                    <a:pt x="206" y="8"/>
                  </a:cubicBezTo>
                  <a:close/>
                  <a:moveTo>
                    <a:pt x="145" y="3"/>
                  </a:moveTo>
                  <a:cubicBezTo>
                    <a:pt x="109" y="0"/>
                    <a:pt x="109" y="0"/>
                    <a:pt x="109" y="0"/>
                  </a:cubicBezTo>
                  <a:cubicBezTo>
                    <a:pt x="79" y="31"/>
                    <a:pt x="79" y="31"/>
                    <a:pt x="79" y="31"/>
                  </a:cubicBezTo>
                  <a:cubicBezTo>
                    <a:pt x="61" y="88"/>
                    <a:pt x="61" y="88"/>
                    <a:pt x="61" y="88"/>
                  </a:cubicBezTo>
                  <a:lnTo>
                    <a:pt x="145" y="3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5" name="Freeform 25"/>
            <p:cNvSpPr>
              <a:spLocks noEditPoints="1"/>
            </p:cNvSpPr>
            <p:nvPr/>
          </p:nvSpPr>
          <p:spPr bwMode="auto">
            <a:xfrm>
              <a:off x="2214" y="1898"/>
              <a:ext cx="51" cy="66"/>
            </a:xfrm>
            <a:custGeom>
              <a:avLst/>
              <a:gdLst>
                <a:gd name="T0" fmla="*/ 13 w 78"/>
                <a:gd name="T1" fmla="*/ 94 h 102"/>
                <a:gd name="T2" fmla="*/ 22 w 78"/>
                <a:gd name="T3" fmla="*/ 100 h 102"/>
                <a:gd name="T4" fmla="*/ 22 w 78"/>
                <a:gd name="T5" fmla="*/ 100 h 102"/>
                <a:gd name="T6" fmla="*/ 22 w 78"/>
                <a:gd name="T7" fmla="*/ 100 h 102"/>
                <a:gd name="T8" fmla="*/ 28 w 78"/>
                <a:gd name="T9" fmla="*/ 102 h 102"/>
                <a:gd name="T10" fmla="*/ 35 w 78"/>
                <a:gd name="T11" fmla="*/ 101 h 102"/>
                <a:gd name="T12" fmla="*/ 40 w 78"/>
                <a:gd name="T13" fmla="*/ 98 h 102"/>
                <a:gd name="T14" fmla="*/ 41 w 78"/>
                <a:gd name="T15" fmla="*/ 98 h 102"/>
                <a:gd name="T16" fmla="*/ 45 w 78"/>
                <a:gd name="T17" fmla="*/ 94 h 102"/>
                <a:gd name="T18" fmla="*/ 76 w 78"/>
                <a:gd name="T19" fmla="*/ 39 h 102"/>
                <a:gd name="T20" fmla="*/ 78 w 78"/>
                <a:gd name="T21" fmla="*/ 29 h 102"/>
                <a:gd name="T22" fmla="*/ 13 w 78"/>
                <a:gd name="T23" fmla="*/ 94 h 102"/>
                <a:gd name="T24" fmla="*/ 66 w 78"/>
                <a:gd name="T25" fmla="*/ 14 h 102"/>
                <a:gd name="T26" fmla="*/ 0 w 78"/>
                <a:gd name="T27" fmla="*/ 80 h 102"/>
                <a:gd name="T28" fmla="*/ 48 w 78"/>
                <a:gd name="T29" fmla="*/ 0 h 102"/>
                <a:gd name="T30" fmla="*/ 66 w 78"/>
                <a:gd name="T31" fmla="*/ 14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8" h="102">
                  <a:moveTo>
                    <a:pt x="13" y="94"/>
                  </a:moveTo>
                  <a:cubicBezTo>
                    <a:pt x="22" y="100"/>
                    <a:pt x="22" y="100"/>
                    <a:pt x="22" y="100"/>
                  </a:cubicBezTo>
                  <a:cubicBezTo>
                    <a:pt x="22" y="100"/>
                    <a:pt x="22" y="100"/>
                    <a:pt x="22" y="100"/>
                  </a:cubicBezTo>
                  <a:cubicBezTo>
                    <a:pt x="22" y="100"/>
                    <a:pt x="22" y="100"/>
                    <a:pt x="22" y="100"/>
                  </a:cubicBezTo>
                  <a:cubicBezTo>
                    <a:pt x="24" y="101"/>
                    <a:pt x="26" y="102"/>
                    <a:pt x="28" y="102"/>
                  </a:cubicBezTo>
                  <a:cubicBezTo>
                    <a:pt x="30" y="102"/>
                    <a:pt x="32" y="102"/>
                    <a:pt x="35" y="101"/>
                  </a:cubicBezTo>
                  <a:cubicBezTo>
                    <a:pt x="37" y="101"/>
                    <a:pt x="39" y="100"/>
                    <a:pt x="40" y="98"/>
                  </a:cubicBezTo>
                  <a:cubicBezTo>
                    <a:pt x="41" y="98"/>
                    <a:pt x="41" y="98"/>
                    <a:pt x="41" y="98"/>
                  </a:cubicBezTo>
                  <a:cubicBezTo>
                    <a:pt x="42" y="97"/>
                    <a:pt x="43" y="95"/>
                    <a:pt x="45" y="94"/>
                  </a:cubicBezTo>
                  <a:cubicBezTo>
                    <a:pt x="76" y="39"/>
                    <a:pt x="76" y="39"/>
                    <a:pt x="76" y="39"/>
                  </a:cubicBezTo>
                  <a:cubicBezTo>
                    <a:pt x="77" y="36"/>
                    <a:pt x="78" y="33"/>
                    <a:pt x="78" y="29"/>
                  </a:cubicBezTo>
                  <a:cubicBezTo>
                    <a:pt x="13" y="94"/>
                    <a:pt x="13" y="94"/>
                    <a:pt x="13" y="94"/>
                  </a:cubicBezTo>
                  <a:close/>
                  <a:moveTo>
                    <a:pt x="66" y="14"/>
                  </a:moveTo>
                  <a:cubicBezTo>
                    <a:pt x="0" y="80"/>
                    <a:pt x="0" y="80"/>
                    <a:pt x="0" y="80"/>
                  </a:cubicBezTo>
                  <a:cubicBezTo>
                    <a:pt x="48" y="0"/>
                    <a:pt x="48" y="0"/>
                    <a:pt x="48" y="0"/>
                  </a:cubicBezTo>
                  <a:lnTo>
                    <a:pt x="66" y="14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6" name="Freeform 26"/>
            <p:cNvSpPr>
              <a:spLocks noEditPoints="1"/>
            </p:cNvSpPr>
            <p:nvPr/>
          </p:nvSpPr>
          <p:spPr bwMode="auto">
            <a:xfrm>
              <a:off x="2170" y="1867"/>
              <a:ext cx="63" cy="79"/>
            </a:xfrm>
            <a:custGeom>
              <a:avLst/>
              <a:gdLst>
                <a:gd name="T0" fmla="*/ 0 w 63"/>
                <a:gd name="T1" fmla="*/ 61 h 79"/>
                <a:gd name="T2" fmla="*/ 14 w 63"/>
                <a:gd name="T3" fmla="*/ 70 h 79"/>
                <a:gd name="T4" fmla="*/ 63 w 63"/>
                <a:gd name="T5" fmla="*/ 20 h 79"/>
                <a:gd name="T6" fmla="*/ 49 w 63"/>
                <a:gd name="T7" fmla="*/ 9 h 79"/>
                <a:gd name="T8" fmla="*/ 3 w 63"/>
                <a:gd name="T9" fmla="*/ 55 h 79"/>
                <a:gd name="T10" fmla="*/ 0 w 63"/>
                <a:gd name="T11" fmla="*/ 61 h 79"/>
                <a:gd name="T12" fmla="*/ 0 w 63"/>
                <a:gd name="T13" fmla="*/ 61 h 79"/>
                <a:gd name="T14" fmla="*/ 25 w 63"/>
                <a:gd name="T15" fmla="*/ 76 h 79"/>
                <a:gd name="T16" fmla="*/ 41 w 63"/>
                <a:gd name="T17" fmla="*/ 60 h 79"/>
                <a:gd name="T18" fmla="*/ 30 w 63"/>
                <a:gd name="T19" fmla="*/ 79 h 79"/>
                <a:gd name="T20" fmla="*/ 25 w 63"/>
                <a:gd name="T21" fmla="*/ 76 h 79"/>
                <a:gd name="T22" fmla="*/ 25 w 63"/>
                <a:gd name="T23" fmla="*/ 76 h 79"/>
                <a:gd name="T24" fmla="*/ 39 w 63"/>
                <a:gd name="T25" fmla="*/ 1 h 79"/>
                <a:gd name="T26" fmla="*/ 37 w 63"/>
                <a:gd name="T27" fmla="*/ 0 h 79"/>
                <a:gd name="T28" fmla="*/ 31 w 63"/>
                <a:gd name="T29" fmla="*/ 9 h 79"/>
                <a:gd name="T30" fmla="*/ 39 w 63"/>
                <a:gd name="T31" fmla="*/ 1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3" h="79">
                  <a:moveTo>
                    <a:pt x="0" y="61"/>
                  </a:moveTo>
                  <a:lnTo>
                    <a:pt x="14" y="70"/>
                  </a:lnTo>
                  <a:lnTo>
                    <a:pt x="63" y="20"/>
                  </a:lnTo>
                  <a:lnTo>
                    <a:pt x="49" y="9"/>
                  </a:lnTo>
                  <a:lnTo>
                    <a:pt x="3" y="55"/>
                  </a:lnTo>
                  <a:lnTo>
                    <a:pt x="0" y="61"/>
                  </a:lnTo>
                  <a:lnTo>
                    <a:pt x="0" y="61"/>
                  </a:lnTo>
                  <a:close/>
                  <a:moveTo>
                    <a:pt x="25" y="76"/>
                  </a:moveTo>
                  <a:lnTo>
                    <a:pt x="41" y="60"/>
                  </a:lnTo>
                  <a:lnTo>
                    <a:pt x="30" y="79"/>
                  </a:lnTo>
                  <a:lnTo>
                    <a:pt x="25" y="76"/>
                  </a:lnTo>
                  <a:lnTo>
                    <a:pt x="25" y="76"/>
                  </a:lnTo>
                  <a:close/>
                  <a:moveTo>
                    <a:pt x="39" y="1"/>
                  </a:moveTo>
                  <a:lnTo>
                    <a:pt x="37" y="0"/>
                  </a:lnTo>
                  <a:lnTo>
                    <a:pt x="31" y="9"/>
                  </a:lnTo>
                  <a:lnTo>
                    <a:pt x="39" y="1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7" name="Freeform 27"/>
            <p:cNvSpPr>
              <a:spLocks noEditPoints="1"/>
            </p:cNvSpPr>
            <p:nvPr/>
          </p:nvSpPr>
          <p:spPr bwMode="auto">
            <a:xfrm>
              <a:off x="2129" y="1843"/>
              <a:ext cx="66" cy="78"/>
            </a:xfrm>
            <a:custGeom>
              <a:avLst/>
              <a:gdLst>
                <a:gd name="T0" fmla="*/ 54 w 103"/>
                <a:gd name="T1" fmla="*/ 5 h 121"/>
                <a:gd name="T2" fmla="*/ 0 w 103"/>
                <a:gd name="T3" fmla="*/ 96 h 121"/>
                <a:gd name="T4" fmla="*/ 1 w 103"/>
                <a:gd name="T5" fmla="*/ 96 h 121"/>
                <a:gd name="T6" fmla="*/ 85 w 103"/>
                <a:gd name="T7" fmla="*/ 13 h 121"/>
                <a:gd name="T8" fmla="*/ 85 w 103"/>
                <a:gd name="T9" fmla="*/ 13 h 121"/>
                <a:gd name="T10" fmla="*/ 65 w 103"/>
                <a:gd name="T11" fmla="*/ 3 h 121"/>
                <a:gd name="T12" fmla="*/ 58 w 103"/>
                <a:gd name="T13" fmla="*/ 0 h 121"/>
                <a:gd name="T14" fmla="*/ 54 w 103"/>
                <a:gd name="T15" fmla="*/ 5 h 121"/>
                <a:gd name="T16" fmla="*/ 18 w 103"/>
                <a:gd name="T17" fmla="*/ 106 h 121"/>
                <a:gd name="T18" fmla="*/ 102 w 103"/>
                <a:gd name="T19" fmla="*/ 23 h 121"/>
                <a:gd name="T20" fmla="*/ 103 w 103"/>
                <a:gd name="T21" fmla="*/ 24 h 121"/>
                <a:gd name="T22" fmla="*/ 46 w 103"/>
                <a:gd name="T23" fmla="*/ 118 h 121"/>
                <a:gd name="T24" fmla="*/ 43 w 103"/>
                <a:gd name="T25" fmla="*/ 121 h 121"/>
                <a:gd name="T26" fmla="*/ 18 w 103"/>
                <a:gd name="T27" fmla="*/ 106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3" h="121">
                  <a:moveTo>
                    <a:pt x="54" y="5"/>
                  </a:moveTo>
                  <a:cubicBezTo>
                    <a:pt x="0" y="96"/>
                    <a:pt x="0" y="96"/>
                    <a:pt x="0" y="96"/>
                  </a:cubicBezTo>
                  <a:cubicBezTo>
                    <a:pt x="1" y="96"/>
                    <a:pt x="1" y="96"/>
                    <a:pt x="1" y="96"/>
                  </a:cubicBezTo>
                  <a:cubicBezTo>
                    <a:pt x="85" y="13"/>
                    <a:pt x="85" y="13"/>
                    <a:pt x="85" y="13"/>
                  </a:cubicBezTo>
                  <a:cubicBezTo>
                    <a:pt x="85" y="13"/>
                    <a:pt x="85" y="13"/>
                    <a:pt x="85" y="13"/>
                  </a:cubicBezTo>
                  <a:cubicBezTo>
                    <a:pt x="78" y="9"/>
                    <a:pt x="72" y="6"/>
                    <a:pt x="65" y="3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4" y="5"/>
                    <a:pt x="54" y="5"/>
                    <a:pt x="54" y="5"/>
                  </a:cubicBezTo>
                  <a:close/>
                  <a:moveTo>
                    <a:pt x="18" y="106"/>
                  </a:moveTo>
                  <a:cubicBezTo>
                    <a:pt x="102" y="23"/>
                    <a:pt x="102" y="23"/>
                    <a:pt x="102" y="23"/>
                  </a:cubicBezTo>
                  <a:cubicBezTo>
                    <a:pt x="103" y="24"/>
                    <a:pt x="103" y="24"/>
                    <a:pt x="103" y="24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3" y="121"/>
                    <a:pt x="43" y="121"/>
                    <a:pt x="43" y="121"/>
                  </a:cubicBezTo>
                  <a:lnTo>
                    <a:pt x="18" y="106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" name="Freeform 28"/>
            <p:cNvSpPr>
              <a:spLocks noEditPoints="1"/>
            </p:cNvSpPr>
            <p:nvPr/>
          </p:nvSpPr>
          <p:spPr bwMode="auto">
            <a:xfrm>
              <a:off x="2167" y="1622"/>
              <a:ext cx="300" cy="223"/>
            </a:xfrm>
            <a:custGeom>
              <a:avLst/>
              <a:gdLst>
                <a:gd name="T0" fmla="*/ 400 w 464"/>
                <a:gd name="T1" fmla="*/ 343 h 343"/>
                <a:gd name="T2" fmla="*/ 402 w 464"/>
                <a:gd name="T3" fmla="*/ 342 h 343"/>
                <a:gd name="T4" fmla="*/ 461 w 464"/>
                <a:gd name="T5" fmla="*/ 303 h 343"/>
                <a:gd name="T6" fmla="*/ 464 w 464"/>
                <a:gd name="T7" fmla="*/ 301 h 343"/>
                <a:gd name="T8" fmla="*/ 457 w 464"/>
                <a:gd name="T9" fmla="*/ 281 h 343"/>
                <a:gd name="T10" fmla="*/ 398 w 464"/>
                <a:gd name="T11" fmla="*/ 340 h 343"/>
                <a:gd name="T12" fmla="*/ 400 w 464"/>
                <a:gd name="T13" fmla="*/ 343 h 343"/>
                <a:gd name="T14" fmla="*/ 451 w 464"/>
                <a:gd name="T15" fmla="*/ 260 h 343"/>
                <a:gd name="T16" fmla="*/ 385 w 464"/>
                <a:gd name="T17" fmla="*/ 326 h 343"/>
                <a:gd name="T18" fmla="*/ 366 w 464"/>
                <a:gd name="T19" fmla="*/ 305 h 343"/>
                <a:gd name="T20" fmla="*/ 441 w 464"/>
                <a:gd name="T21" fmla="*/ 230 h 343"/>
                <a:gd name="T22" fmla="*/ 451 w 464"/>
                <a:gd name="T23" fmla="*/ 260 h 343"/>
                <a:gd name="T24" fmla="*/ 435 w 464"/>
                <a:gd name="T25" fmla="*/ 209 h 343"/>
                <a:gd name="T26" fmla="*/ 353 w 464"/>
                <a:gd name="T27" fmla="*/ 291 h 343"/>
                <a:gd name="T28" fmla="*/ 335 w 464"/>
                <a:gd name="T29" fmla="*/ 271 h 343"/>
                <a:gd name="T30" fmla="*/ 425 w 464"/>
                <a:gd name="T31" fmla="*/ 180 h 343"/>
                <a:gd name="T32" fmla="*/ 435 w 464"/>
                <a:gd name="T33" fmla="*/ 209 h 343"/>
                <a:gd name="T34" fmla="*/ 419 w 464"/>
                <a:gd name="T35" fmla="*/ 159 h 343"/>
                <a:gd name="T36" fmla="*/ 410 w 464"/>
                <a:gd name="T37" fmla="*/ 129 h 343"/>
                <a:gd name="T38" fmla="*/ 303 w 464"/>
                <a:gd name="T39" fmla="*/ 236 h 343"/>
                <a:gd name="T40" fmla="*/ 322 w 464"/>
                <a:gd name="T41" fmla="*/ 256 h 343"/>
                <a:gd name="T42" fmla="*/ 419 w 464"/>
                <a:gd name="T43" fmla="*/ 159 h 343"/>
                <a:gd name="T44" fmla="*/ 403 w 464"/>
                <a:gd name="T45" fmla="*/ 108 h 343"/>
                <a:gd name="T46" fmla="*/ 394 w 464"/>
                <a:gd name="T47" fmla="*/ 79 h 343"/>
                <a:gd name="T48" fmla="*/ 271 w 464"/>
                <a:gd name="T49" fmla="*/ 201 h 343"/>
                <a:gd name="T50" fmla="*/ 290 w 464"/>
                <a:gd name="T51" fmla="*/ 221 h 343"/>
                <a:gd name="T52" fmla="*/ 403 w 464"/>
                <a:gd name="T53" fmla="*/ 108 h 343"/>
                <a:gd name="T54" fmla="*/ 387 w 464"/>
                <a:gd name="T55" fmla="*/ 58 h 343"/>
                <a:gd name="T56" fmla="*/ 378 w 464"/>
                <a:gd name="T57" fmla="*/ 28 h 343"/>
                <a:gd name="T58" fmla="*/ 240 w 464"/>
                <a:gd name="T59" fmla="*/ 166 h 343"/>
                <a:gd name="T60" fmla="*/ 258 w 464"/>
                <a:gd name="T61" fmla="*/ 187 h 343"/>
                <a:gd name="T62" fmla="*/ 387 w 464"/>
                <a:gd name="T63" fmla="*/ 58 h 343"/>
                <a:gd name="T64" fmla="*/ 371 w 464"/>
                <a:gd name="T65" fmla="*/ 7 h 343"/>
                <a:gd name="T66" fmla="*/ 227 w 464"/>
                <a:gd name="T67" fmla="*/ 152 h 343"/>
                <a:gd name="T68" fmla="*/ 208 w 464"/>
                <a:gd name="T69" fmla="*/ 131 h 343"/>
                <a:gd name="T70" fmla="*/ 208 w 464"/>
                <a:gd name="T71" fmla="*/ 131 h 343"/>
                <a:gd name="T72" fmla="*/ 330 w 464"/>
                <a:gd name="T73" fmla="*/ 9 h 343"/>
                <a:gd name="T74" fmla="*/ 369 w 464"/>
                <a:gd name="T75" fmla="*/ 0 h 343"/>
                <a:gd name="T76" fmla="*/ 371 w 464"/>
                <a:gd name="T77" fmla="*/ 7 h 343"/>
                <a:gd name="T78" fmla="*/ 295 w 464"/>
                <a:gd name="T79" fmla="*/ 17 h 343"/>
                <a:gd name="T80" fmla="*/ 179 w 464"/>
                <a:gd name="T81" fmla="*/ 133 h 343"/>
                <a:gd name="T82" fmla="*/ 126 w 464"/>
                <a:gd name="T83" fmla="*/ 147 h 343"/>
                <a:gd name="T84" fmla="*/ 245 w 464"/>
                <a:gd name="T85" fmla="*/ 28 h 343"/>
                <a:gd name="T86" fmla="*/ 251 w 464"/>
                <a:gd name="T87" fmla="*/ 27 h 343"/>
                <a:gd name="T88" fmla="*/ 295 w 464"/>
                <a:gd name="T89" fmla="*/ 17 h 343"/>
                <a:gd name="T90" fmla="*/ 208 w 464"/>
                <a:gd name="T91" fmla="*/ 38 h 343"/>
                <a:gd name="T92" fmla="*/ 203 w 464"/>
                <a:gd name="T93" fmla="*/ 39 h 343"/>
                <a:gd name="T94" fmla="*/ 203 w 464"/>
                <a:gd name="T95" fmla="*/ 39 h 343"/>
                <a:gd name="T96" fmla="*/ 203 w 464"/>
                <a:gd name="T97" fmla="*/ 39 h 343"/>
                <a:gd name="T98" fmla="*/ 202 w 464"/>
                <a:gd name="T99" fmla="*/ 40 h 343"/>
                <a:gd name="T100" fmla="*/ 202 w 464"/>
                <a:gd name="T101" fmla="*/ 40 h 343"/>
                <a:gd name="T102" fmla="*/ 191 w 464"/>
                <a:gd name="T103" fmla="*/ 43 h 343"/>
                <a:gd name="T104" fmla="*/ 149 w 464"/>
                <a:gd name="T105" fmla="*/ 58 h 343"/>
                <a:gd name="T106" fmla="*/ 40 w 464"/>
                <a:gd name="T107" fmla="*/ 166 h 343"/>
                <a:gd name="T108" fmla="*/ 61 w 464"/>
                <a:gd name="T109" fmla="*/ 165 h 343"/>
                <a:gd name="T110" fmla="*/ 89 w 464"/>
                <a:gd name="T111" fmla="*/ 157 h 343"/>
                <a:gd name="T112" fmla="*/ 208 w 464"/>
                <a:gd name="T113" fmla="*/ 38 h 343"/>
                <a:gd name="T114" fmla="*/ 103 w 464"/>
                <a:gd name="T115" fmla="*/ 76 h 343"/>
                <a:gd name="T116" fmla="*/ 20 w 464"/>
                <a:gd name="T117" fmla="*/ 160 h 343"/>
                <a:gd name="T118" fmla="*/ 0 w 464"/>
                <a:gd name="T119" fmla="*/ 141 h 343"/>
                <a:gd name="T120" fmla="*/ 37 w 464"/>
                <a:gd name="T121" fmla="*/ 104 h 343"/>
                <a:gd name="T122" fmla="*/ 103 w 464"/>
                <a:gd name="T123" fmla="*/ 76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64" h="343">
                  <a:moveTo>
                    <a:pt x="400" y="343"/>
                  </a:moveTo>
                  <a:cubicBezTo>
                    <a:pt x="401" y="343"/>
                    <a:pt x="402" y="342"/>
                    <a:pt x="402" y="342"/>
                  </a:cubicBezTo>
                  <a:cubicBezTo>
                    <a:pt x="461" y="303"/>
                    <a:pt x="461" y="303"/>
                    <a:pt x="461" y="303"/>
                  </a:cubicBezTo>
                  <a:cubicBezTo>
                    <a:pt x="462" y="302"/>
                    <a:pt x="463" y="302"/>
                    <a:pt x="464" y="301"/>
                  </a:cubicBezTo>
                  <a:cubicBezTo>
                    <a:pt x="457" y="281"/>
                    <a:pt x="457" y="281"/>
                    <a:pt x="457" y="281"/>
                  </a:cubicBezTo>
                  <a:cubicBezTo>
                    <a:pt x="398" y="340"/>
                    <a:pt x="398" y="340"/>
                    <a:pt x="398" y="340"/>
                  </a:cubicBezTo>
                  <a:cubicBezTo>
                    <a:pt x="400" y="343"/>
                    <a:pt x="400" y="343"/>
                    <a:pt x="400" y="343"/>
                  </a:cubicBezTo>
                  <a:close/>
                  <a:moveTo>
                    <a:pt x="451" y="260"/>
                  </a:moveTo>
                  <a:cubicBezTo>
                    <a:pt x="385" y="326"/>
                    <a:pt x="385" y="326"/>
                    <a:pt x="385" y="326"/>
                  </a:cubicBezTo>
                  <a:cubicBezTo>
                    <a:pt x="366" y="305"/>
                    <a:pt x="366" y="305"/>
                    <a:pt x="366" y="305"/>
                  </a:cubicBezTo>
                  <a:cubicBezTo>
                    <a:pt x="441" y="230"/>
                    <a:pt x="441" y="230"/>
                    <a:pt x="441" y="230"/>
                  </a:cubicBezTo>
                  <a:cubicBezTo>
                    <a:pt x="451" y="260"/>
                    <a:pt x="451" y="260"/>
                    <a:pt x="451" y="260"/>
                  </a:cubicBezTo>
                  <a:close/>
                  <a:moveTo>
                    <a:pt x="435" y="209"/>
                  </a:moveTo>
                  <a:cubicBezTo>
                    <a:pt x="353" y="291"/>
                    <a:pt x="353" y="291"/>
                    <a:pt x="353" y="291"/>
                  </a:cubicBezTo>
                  <a:cubicBezTo>
                    <a:pt x="335" y="271"/>
                    <a:pt x="335" y="271"/>
                    <a:pt x="335" y="271"/>
                  </a:cubicBezTo>
                  <a:cubicBezTo>
                    <a:pt x="425" y="180"/>
                    <a:pt x="425" y="180"/>
                    <a:pt x="425" y="180"/>
                  </a:cubicBezTo>
                  <a:cubicBezTo>
                    <a:pt x="435" y="209"/>
                    <a:pt x="435" y="209"/>
                    <a:pt x="435" y="209"/>
                  </a:cubicBezTo>
                  <a:close/>
                  <a:moveTo>
                    <a:pt x="419" y="159"/>
                  </a:moveTo>
                  <a:cubicBezTo>
                    <a:pt x="410" y="129"/>
                    <a:pt x="410" y="129"/>
                    <a:pt x="410" y="129"/>
                  </a:cubicBezTo>
                  <a:cubicBezTo>
                    <a:pt x="303" y="236"/>
                    <a:pt x="303" y="236"/>
                    <a:pt x="303" y="236"/>
                  </a:cubicBezTo>
                  <a:cubicBezTo>
                    <a:pt x="322" y="256"/>
                    <a:pt x="322" y="256"/>
                    <a:pt x="322" y="256"/>
                  </a:cubicBezTo>
                  <a:cubicBezTo>
                    <a:pt x="419" y="159"/>
                    <a:pt x="419" y="159"/>
                    <a:pt x="419" y="159"/>
                  </a:cubicBezTo>
                  <a:close/>
                  <a:moveTo>
                    <a:pt x="403" y="108"/>
                  </a:moveTo>
                  <a:cubicBezTo>
                    <a:pt x="394" y="79"/>
                    <a:pt x="394" y="79"/>
                    <a:pt x="394" y="79"/>
                  </a:cubicBezTo>
                  <a:cubicBezTo>
                    <a:pt x="271" y="201"/>
                    <a:pt x="271" y="201"/>
                    <a:pt x="271" y="201"/>
                  </a:cubicBezTo>
                  <a:cubicBezTo>
                    <a:pt x="290" y="221"/>
                    <a:pt x="290" y="221"/>
                    <a:pt x="290" y="221"/>
                  </a:cubicBezTo>
                  <a:cubicBezTo>
                    <a:pt x="403" y="108"/>
                    <a:pt x="403" y="108"/>
                    <a:pt x="403" y="108"/>
                  </a:cubicBezTo>
                  <a:close/>
                  <a:moveTo>
                    <a:pt x="387" y="58"/>
                  </a:moveTo>
                  <a:cubicBezTo>
                    <a:pt x="378" y="28"/>
                    <a:pt x="378" y="28"/>
                    <a:pt x="378" y="28"/>
                  </a:cubicBezTo>
                  <a:cubicBezTo>
                    <a:pt x="240" y="166"/>
                    <a:pt x="240" y="166"/>
                    <a:pt x="240" y="166"/>
                  </a:cubicBezTo>
                  <a:cubicBezTo>
                    <a:pt x="258" y="187"/>
                    <a:pt x="258" y="187"/>
                    <a:pt x="258" y="187"/>
                  </a:cubicBezTo>
                  <a:cubicBezTo>
                    <a:pt x="387" y="58"/>
                    <a:pt x="387" y="58"/>
                    <a:pt x="387" y="58"/>
                  </a:cubicBezTo>
                  <a:close/>
                  <a:moveTo>
                    <a:pt x="371" y="7"/>
                  </a:moveTo>
                  <a:cubicBezTo>
                    <a:pt x="227" y="152"/>
                    <a:pt x="227" y="152"/>
                    <a:pt x="227" y="152"/>
                  </a:cubicBezTo>
                  <a:cubicBezTo>
                    <a:pt x="208" y="131"/>
                    <a:pt x="208" y="131"/>
                    <a:pt x="208" y="131"/>
                  </a:cubicBezTo>
                  <a:cubicBezTo>
                    <a:pt x="208" y="131"/>
                    <a:pt x="208" y="131"/>
                    <a:pt x="208" y="131"/>
                  </a:cubicBezTo>
                  <a:cubicBezTo>
                    <a:pt x="330" y="9"/>
                    <a:pt x="330" y="9"/>
                    <a:pt x="330" y="9"/>
                  </a:cubicBezTo>
                  <a:cubicBezTo>
                    <a:pt x="369" y="0"/>
                    <a:pt x="369" y="0"/>
                    <a:pt x="369" y="0"/>
                  </a:cubicBezTo>
                  <a:cubicBezTo>
                    <a:pt x="371" y="7"/>
                    <a:pt x="371" y="7"/>
                    <a:pt x="371" y="7"/>
                  </a:cubicBezTo>
                  <a:close/>
                  <a:moveTo>
                    <a:pt x="295" y="17"/>
                  </a:moveTo>
                  <a:cubicBezTo>
                    <a:pt x="179" y="133"/>
                    <a:pt x="179" y="133"/>
                    <a:pt x="179" y="133"/>
                  </a:cubicBezTo>
                  <a:cubicBezTo>
                    <a:pt x="126" y="147"/>
                    <a:pt x="126" y="147"/>
                    <a:pt x="126" y="147"/>
                  </a:cubicBezTo>
                  <a:cubicBezTo>
                    <a:pt x="245" y="28"/>
                    <a:pt x="245" y="28"/>
                    <a:pt x="245" y="28"/>
                  </a:cubicBezTo>
                  <a:cubicBezTo>
                    <a:pt x="251" y="27"/>
                    <a:pt x="251" y="27"/>
                    <a:pt x="251" y="27"/>
                  </a:cubicBezTo>
                  <a:cubicBezTo>
                    <a:pt x="295" y="17"/>
                    <a:pt x="295" y="17"/>
                    <a:pt x="295" y="17"/>
                  </a:cubicBezTo>
                  <a:close/>
                  <a:moveTo>
                    <a:pt x="208" y="38"/>
                  </a:moveTo>
                  <a:cubicBezTo>
                    <a:pt x="203" y="39"/>
                    <a:pt x="203" y="39"/>
                    <a:pt x="203" y="39"/>
                  </a:cubicBezTo>
                  <a:cubicBezTo>
                    <a:pt x="203" y="39"/>
                    <a:pt x="203" y="39"/>
                    <a:pt x="203" y="39"/>
                  </a:cubicBezTo>
                  <a:cubicBezTo>
                    <a:pt x="203" y="39"/>
                    <a:pt x="203" y="39"/>
                    <a:pt x="203" y="39"/>
                  </a:cubicBezTo>
                  <a:cubicBezTo>
                    <a:pt x="202" y="40"/>
                    <a:pt x="202" y="40"/>
                    <a:pt x="202" y="40"/>
                  </a:cubicBezTo>
                  <a:cubicBezTo>
                    <a:pt x="202" y="40"/>
                    <a:pt x="202" y="40"/>
                    <a:pt x="202" y="40"/>
                  </a:cubicBezTo>
                  <a:cubicBezTo>
                    <a:pt x="198" y="41"/>
                    <a:pt x="194" y="42"/>
                    <a:pt x="191" y="43"/>
                  </a:cubicBezTo>
                  <a:cubicBezTo>
                    <a:pt x="177" y="47"/>
                    <a:pt x="163" y="52"/>
                    <a:pt x="149" y="58"/>
                  </a:cubicBezTo>
                  <a:cubicBezTo>
                    <a:pt x="40" y="166"/>
                    <a:pt x="40" y="166"/>
                    <a:pt x="40" y="166"/>
                  </a:cubicBezTo>
                  <a:cubicBezTo>
                    <a:pt x="47" y="167"/>
                    <a:pt x="54" y="166"/>
                    <a:pt x="61" y="165"/>
                  </a:cubicBezTo>
                  <a:cubicBezTo>
                    <a:pt x="89" y="157"/>
                    <a:pt x="89" y="157"/>
                    <a:pt x="89" y="157"/>
                  </a:cubicBezTo>
                  <a:cubicBezTo>
                    <a:pt x="208" y="38"/>
                    <a:pt x="208" y="38"/>
                    <a:pt x="208" y="38"/>
                  </a:cubicBezTo>
                  <a:close/>
                  <a:moveTo>
                    <a:pt x="103" y="76"/>
                  </a:moveTo>
                  <a:cubicBezTo>
                    <a:pt x="20" y="160"/>
                    <a:pt x="20" y="160"/>
                    <a:pt x="20" y="160"/>
                  </a:cubicBezTo>
                  <a:cubicBezTo>
                    <a:pt x="12" y="155"/>
                    <a:pt x="5" y="149"/>
                    <a:pt x="0" y="141"/>
                  </a:cubicBezTo>
                  <a:cubicBezTo>
                    <a:pt x="37" y="104"/>
                    <a:pt x="37" y="104"/>
                    <a:pt x="37" y="104"/>
                  </a:cubicBezTo>
                  <a:lnTo>
                    <a:pt x="103" y="76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" name="Freeform 29"/>
            <p:cNvSpPr>
              <a:spLocks noEditPoints="1"/>
            </p:cNvSpPr>
            <p:nvPr/>
          </p:nvSpPr>
          <p:spPr bwMode="auto">
            <a:xfrm>
              <a:off x="2095" y="1831"/>
              <a:ext cx="57" cy="67"/>
            </a:xfrm>
            <a:custGeom>
              <a:avLst/>
              <a:gdLst>
                <a:gd name="T0" fmla="*/ 33 w 88"/>
                <a:gd name="T1" fmla="*/ 103 h 103"/>
                <a:gd name="T2" fmla="*/ 43 w 88"/>
                <a:gd name="T3" fmla="*/ 86 h 103"/>
                <a:gd name="T4" fmla="*/ 28 w 88"/>
                <a:gd name="T5" fmla="*/ 100 h 103"/>
                <a:gd name="T6" fmla="*/ 33 w 88"/>
                <a:gd name="T7" fmla="*/ 103 h 103"/>
                <a:gd name="T8" fmla="*/ 83 w 88"/>
                <a:gd name="T9" fmla="*/ 19 h 103"/>
                <a:gd name="T10" fmla="*/ 11 w 88"/>
                <a:gd name="T11" fmla="*/ 90 h 103"/>
                <a:gd name="T12" fmla="*/ 8 w 88"/>
                <a:gd name="T13" fmla="*/ 89 h 103"/>
                <a:gd name="T14" fmla="*/ 3 w 88"/>
                <a:gd name="T15" fmla="*/ 84 h 103"/>
                <a:gd name="T16" fmla="*/ 0 w 88"/>
                <a:gd name="T17" fmla="*/ 78 h 103"/>
                <a:gd name="T18" fmla="*/ 0 w 88"/>
                <a:gd name="T19" fmla="*/ 71 h 103"/>
                <a:gd name="T20" fmla="*/ 20 w 88"/>
                <a:gd name="T21" fmla="*/ 42 h 103"/>
                <a:gd name="T22" fmla="*/ 62 w 88"/>
                <a:gd name="T23" fmla="*/ 0 h 103"/>
                <a:gd name="T24" fmla="*/ 63 w 88"/>
                <a:gd name="T25" fmla="*/ 1 h 103"/>
                <a:gd name="T26" fmla="*/ 76 w 88"/>
                <a:gd name="T27" fmla="*/ 5 h 103"/>
                <a:gd name="T28" fmla="*/ 88 w 88"/>
                <a:gd name="T29" fmla="*/ 10 h 103"/>
                <a:gd name="T30" fmla="*/ 83 w 88"/>
                <a:gd name="T31" fmla="*/ 19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8" h="103">
                  <a:moveTo>
                    <a:pt x="33" y="103"/>
                  </a:moveTo>
                  <a:cubicBezTo>
                    <a:pt x="43" y="86"/>
                    <a:pt x="43" y="86"/>
                    <a:pt x="43" y="86"/>
                  </a:cubicBezTo>
                  <a:cubicBezTo>
                    <a:pt x="28" y="100"/>
                    <a:pt x="28" y="100"/>
                    <a:pt x="28" y="100"/>
                  </a:cubicBezTo>
                  <a:cubicBezTo>
                    <a:pt x="33" y="103"/>
                    <a:pt x="33" y="103"/>
                    <a:pt x="33" y="103"/>
                  </a:cubicBezTo>
                  <a:close/>
                  <a:moveTo>
                    <a:pt x="83" y="19"/>
                  </a:moveTo>
                  <a:cubicBezTo>
                    <a:pt x="11" y="90"/>
                    <a:pt x="11" y="90"/>
                    <a:pt x="11" y="90"/>
                  </a:cubicBezTo>
                  <a:cubicBezTo>
                    <a:pt x="8" y="89"/>
                    <a:pt x="8" y="89"/>
                    <a:pt x="8" y="89"/>
                  </a:cubicBezTo>
                  <a:cubicBezTo>
                    <a:pt x="6" y="87"/>
                    <a:pt x="5" y="86"/>
                    <a:pt x="3" y="84"/>
                  </a:cubicBezTo>
                  <a:cubicBezTo>
                    <a:pt x="2" y="82"/>
                    <a:pt x="1" y="80"/>
                    <a:pt x="0" y="78"/>
                  </a:cubicBezTo>
                  <a:cubicBezTo>
                    <a:pt x="0" y="76"/>
                    <a:pt x="0" y="73"/>
                    <a:pt x="0" y="71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63" y="1"/>
                    <a:pt x="63" y="1"/>
                    <a:pt x="63" y="1"/>
                  </a:cubicBezTo>
                  <a:cubicBezTo>
                    <a:pt x="76" y="5"/>
                    <a:pt x="76" y="5"/>
                    <a:pt x="76" y="5"/>
                  </a:cubicBezTo>
                  <a:cubicBezTo>
                    <a:pt x="80" y="7"/>
                    <a:pt x="84" y="8"/>
                    <a:pt x="88" y="10"/>
                  </a:cubicBezTo>
                  <a:lnTo>
                    <a:pt x="83" y="19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" name="Freeform 30"/>
            <p:cNvSpPr>
              <a:spLocks noEditPoints="1"/>
            </p:cNvSpPr>
            <p:nvPr/>
          </p:nvSpPr>
          <p:spPr bwMode="auto">
            <a:xfrm>
              <a:off x="1926" y="1552"/>
              <a:ext cx="661" cy="446"/>
            </a:xfrm>
            <a:custGeom>
              <a:avLst/>
              <a:gdLst>
                <a:gd name="T0" fmla="*/ 295 w 1022"/>
                <a:gd name="T1" fmla="*/ 533 h 688"/>
                <a:gd name="T2" fmla="*/ 315 w 1022"/>
                <a:gd name="T3" fmla="*/ 430 h 688"/>
                <a:gd name="T4" fmla="*/ 262 w 1022"/>
                <a:gd name="T5" fmla="*/ 501 h 688"/>
                <a:gd name="T6" fmla="*/ 295 w 1022"/>
                <a:gd name="T7" fmla="*/ 533 h 688"/>
                <a:gd name="T8" fmla="*/ 1022 w 1022"/>
                <a:gd name="T9" fmla="*/ 454 h 688"/>
                <a:gd name="T10" fmla="*/ 838 w 1022"/>
                <a:gd name="T11" fmla="*/ 435 h 688"/>
                <a:gd name="T12" fmla="*/ 789 w 1022"/>
                <a:gd name="T13" fmla="*/ 501 h 688"/>
                <a:gd name="T14" fmla="*/ 624 w 1022"/>
                <a:gd name="T15" fmla="*/ 679 h 688"/>
                <a:gd name="T16" fmla="*/ 500 w 1022"/>
                <a:gd name="T17" fmla="*/ 649 h 688"/>
                <a:gd name="T18" fmla="*/ 457 w 1022"/>
                <a:gd name="T19" fmla="*/ 652 h 688"/>
                <a:gd name="T20" fmla="*/ 241 w 1022"/>
                <a:gd name="T21" fmla="*/ 513 h 688"/>
                <a:gd name="T22" fmla="*/ 184 w 1022"/>
                <a:gd name="T23" fmla="*/ 454 h 688"/>
                <a:gd name="T24" fmla="*/ 0 w 1022"/>
                <a:gd name="T25" fmla="*/ 11 h 688"/>
                <a:gd name="T26" fmla="*/ 184 w 1022"/>
                <a:gd name="T27" fmla="*/ 20 h 688"/>
                <a:gd name="T28" fmla="*/ 290 w 1022"/>
                <a:gd name="T29" fmla="*/ 95 h 688"/>
                <a:gd name="T30" fmla="*/ 619 w 1022"/>
                <a:gd name="T31" fmla="*/ 114 h 688"/>
                <a:gd name="T32" fmla="*/ 838 w 1022"/>
                <a:gd name="T33" fmla="*/ 20 h 688"/>
                <a:gd name="T34" fmla="*/ 775 w 1022"/>
                <a:gd name="T35" fmla="*/ 450 h 688"/>
                <a:gd name="T36" fmla="*/ 624 w 1022"/>
                <a:gd name="T37" fmla="*/ 135 h 688"/>
                <a:gd name="T38" fmla="*/ 575 w 1022"/>
                <a:gd name="T39" fmla="*/ 148 h 688"/>
                <a:gd name="T40" fmla="*/ 364 w 1022"/>
                <a:gd name="T41" fmla="*/ 230 h 688"/>
                <a:gd name="T42" fmla="*/ 570 w 1022"/>
                <a:gd name="T43" fmla="*/ 236 h 688"/>
                <a:gd name="T44" fmla="*/ 379 w 1022"/>
                <a:gd name="T45" fmla="*/ 451 h 688"/>
                <a:gd name="T46" fmla="*/ 314 w 1022"/>
                <a:gd name="T47" fmla="*/ 544 h 688"/>
                <a:gd name="T48" fmla="*/ 477 w 1022"/>
                <a:gd name="T49" fmla="*/ 519 h 688"/>
                <a:gd name="T50" fmla="*/ 468 w 1022"/>
                <a:gd name="T51" fmla="*/ 633 h 688"/>
                <a:gd name="T52" fmla="*/ 481 w 1022"/>
                <a:gd name="T53" fmla="*/ 634 h 688"/>
                <a:gd name="T54" fmla="*/ 522 w 1022"/>
                <a:gd name="T55" fmla="*/ 572 h 688"/>
                <a:gd name="T56" fmla="*/ 443 w 1022"/>
                <a:gd name="T57" fmla="*/ 618 h 688"/>
                <a:gd name="T58" fmla="*/ 288 w 1022"/>
                <a:gd name="T59" fmla="*/ 424 h 688"/>
                <a:gd name="T60" fmla="*/ 333 w 1022"/>
                <a:gd name="T61" fmla="*/ 410 h 688"/>
                <a:gd name="T62" fmla="*/ 438 w 1022"/>
                <a:gd name="T63" fmla="*/ 460 h 688"/>
                <a:gd name="T64" fmla="*/ 541 w 1022"/>
                <a:gd name="T65" fmla="*/ 545 h 688"/>
                <a:gd name="T66" fmla="*/ 533 w 1022"/>
                <a:gd name="T67" fmla="*/ 465 h 688"/>
                <a:gd name="T68" fmla="*/ 733 w 1022"/>
                <a:gd name="T69" fmla="*/ 556 h 688"/>
                <a:gd name="T70" fmla="*/ 612 w 1022"/>
                <a:gd name="T71" fmla="*/ 389 h 688"/>
                <a:gd name="T72" fmla="*/ 770 w 1022"/>
                <a:gd name="T73" fmla="*/ 483 h 688"/>
                <a:gd name="T74" fmla="*/ 387 w 1022"/>
                <a:gd name="T75" fmla="*/ 289 h 688"/>
                <a:gd name="T76" fmla="*/ 345 w 1022"/>
                <a:gd name="T77" fmla="*/ 215 h 688"/>
                <a:gd name="T78" fmla="*/ 383 w 1022"/>
                <a:gd name="T79" fmla="*/ 126 h 688"/>
                <a:gd name="T80" fmla="*/ 544 w 1022"/>
                <a:gd name="T81" fmla="*/ 574 h 688"/>
                <a:gd name="T82" fmla="*/ 601 w 1022"/>
                <a:gd name="T83" fmla="*/ 665 h 688"/>
                <a:gd name="T84" fmla="*/ 184 w 1022"/>
                <a:gd name="T85" fmla="*/ 357 h 688"/>
                <a:gd name="T86" fmla="*/ 184 w 1022"/>
                <a:gd name="T87" fmla="*/ 43 h 688"/>
                <a:gd name="T88" fmla="*/ 22 w 1022"/>
                <a:gd name="T89" fmla="*/ 443 h 688"/>
                <a:gd name="T90" fmla="*/ 162 w 1022"/>
                <a:gd name="T91" fmla="*/ 22 h 688"/>
                <a:gd name="T92" fmla="*/ 759 w 1022"/>
                <a:gd name="T93" fmla="*/ 73 h 688"/>
                <a:gd name="T94" fmla="*/ 860 w 1022"/>
                <a:gd name="T95" fmla="*/ 412 h 688"/>
                <a:gd name="T96" fmla="*/ 860 w 1022"/>
                <a:gd name="T97" fmla="*/ 22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22" h="688">
                  <a:moveTo>
                    <a:pt x="339" y="230"/>
                  </a:moveTo>
                  <a:cubicBezTo>
                    <a:pt x="339" y="229"/>
                    <a:pt x="339" y="229"/>
                    <a:pt x="339" y="229"/>
                  </a:cubicBezTo>
                  <a:cubicBezTo>
                    <a:pt x="339" y="230"/>
                    <a:pt x="339" y="230"/>
                    <a:pt x="339" y="230"/>
                  </a:cubicBezTo>
                  <a:close/>
                  <a:moveTo>
                    <a:pt x="295" y="533"/>
                  </a:moveTo>
                  <a:cubicBezTo>
                    <a:pt x="350" y="440"/>
                    <a:pt x="350" y="440"/>
                    <a:pt x="350" y="440"/>
                  </a:cubicBezTo>
                  <a:cubicBezTo>
                    <a:pt x="346" y="438"/>
                    <a:pt x="342" y="437"/>
                    <a:pt x="338" y="435"/>
                  </a:cubicBezTo>
                  <a:cubicBezTo>
                    <a:pt x="325" y="431"/>
                    <a:pt x="325" y="431"/>
                    <a:pt x="325" y="431"/>
                  </a:cubicBezTo>
                  <a:cubicBezTo>
                    <a:pt x="322" y="429"/>
                    <a:pt x="318" y="429"/>
                    <a:pt x="315" y="430"/>
                  </a:cubicBezTo>
                  <a:cubicBezTo>
                    <a:pt x="315" y="430"/>
                    <a:pt x="315" y="430"/>
                    <a:pt x="315" y="430"/>
                  </a:cubicBezTo>
                  <a:cubicBezTo>
                    <a:pt x="312" y="431"/>
                    <a:pt x="309" y="433"/>
                    <a:pt x="307" y="435"/>
                  </a:cubicBezTo>
                  <a:cubicBezTo>
                    <a:pt x="301" y="445"/>
                    <a:pt x="301" y="445"/>
                    <a:pt x="301" y="445"/>
                  </a:cubicBezTo>
                  <a:cubicBezTo>
                    <a:pt x="262" y="501"/>
                    <a:pt x="262" y="501"/>
                    <a:pt x="262" y="501"/>
                  </a:cubicBezTo>
                  <a:cubicBezTo>
                    <a:pt x="262" y="503"/>
                    <a:pt x="262" y="506"/>
                    <a:pt x="262" y="508"/>
                  </a:cubicBezTo>
                  <a:cubicBezTo>
                    <a:pt x="263" y="510"/>
                    <a:pt x="264" y="512"/>
                    <a:pt x="265" y="514"/>
                  </a:cubicBezTo>
                  <a:cubicBezTo>
                    <a:pt x="267" y="516"/>
                    <a:pt x="268" y="517"/>
                    <a:pt x="270" y="519"/>
                  </a:cubicBezTo>
                  <a:cubicBezTo>
                    <a:pt x="295" y="533"/>
                    <a:pt x="295" y="533"/>
                    <a:pt x="295" y="533"/>
                  </a:cubicBezTo>
                  <a:close/>
                  <a:moveTo>
                    <a:pt x="849" y="0"/>
                  </a:moveTo>
                  <a:cubicBezTo>
                    <a:pt x="1011" y="0"/>
                    <a:pt x="1011" y="0"/>
                    <a:pt x="1011" y="0"/>
                  </a:cubicBezTo>
                  <a:cubicBezTo>
                    <a:pt x="1017" y="0"/>
                    <a:pt x="1022" y="5"/>
                    <a:pt x="1022" y="11"/>
                  </a:cubicBezTo>
                  <a:cubicBezTo>
                    <a:pt x="1022" y="454"/>
                    <a:pt x="1022" y="454"/>
                    <a:pt x="1022" y="454"/>
                  </a:cubicBezTo>
                  <a:cubicBezTo>
                    <a:pt x="1022" y="460"/>
                    <a:pt x="1017" y="465"/>
                    <a:pt x="1011" y="465"/>
                  </a:cubicBezTo>
                  <a:cubicBezTo>
                    <a:pt x="849" y="465"/>
                    <a:pt x="849" y="465"/>
                    <a:pt x="849" y="465"/>
                  </a:cubicBezTo>
                  <a:cubicBezTo>
                    <a:pt x="843" y="465"/>
                    <a:pt x="838" y="460"/>
                    <a:pt x="838" y="454"/>
                  </a:cubicBezTo>
                  <a:cubicBezTo>
                    <a:pt x="838" y="435"/>
                    <a:pt x="838" y="435"/>
                    <a:pt x="838" y="435"/>
                  </a:cubicBezTo>
                  <a:cubicBezTo>
                    <a:pt x="788" y="468"/>
                    <a:pt x="788" y="468"/>
                    <a:pt x="788" y="468"/>
                  </a:cubicBezTo>
                  <a:cubicBezTo>
                    <a:pt x="787" y="468"/>
                    <a:pt x="787" y="468"/>
                    <a:pt x="787" y="468"/>
                  </a:cubicBezTo>
                  <a:cubicBezTo>
                    <a:pt x="789" y="472"/>
                    <a:pt x="791" y="476"/>
                    <a:pt x="791" y="480"/>
                  </a:cubicBezTo>
                  <a:cubicBezTo>
                    <a:pt x="793" y="487"/>
                    <a:pt x="792" y="494"/>
                    <a:pt x="789" y="501"/>
                  </a:cubicBezTo>
                  <a:cubicBezTo>
                    <a:pt x="785" y="509"/>
                    <a:pt x="785" y="509"/>
                    <a:pt x="785" y="509"/>
                  </a:cubicBezTo>
                  <a:cubicBezTo>
                    <a:pt x="776" y="532"/>
                    <a:pt x="765" y="552"/>
                    <a:pt x="751" y="570"/>
                  </a:cubicBezTo>
                  <a:cubicBezTo>
                    <a:pt x="737" y="588"/>
                    <a:pt x="721" y="604"/>
                    <a:pt x="702" y="619"/>
                  </a:cubicBezTo>
                  <a:cubicBezTo>
                    <a:pt x="624" y="679"/>
                    <a:pt x="624" y="679"/>
                    <a:pt x="624" y="679"/>
                  </a:cubicBezTo>
                  <a:cubicBezTo>
                    <a:pt x="618" y="684"/>
                    <a:pt x="610" y="687"/>
                    <a:pt x="603" y="687"/>
                  </a:cubicBezTo>
                  <a:cubicBezTo>
                    <a:pt x="595" y="688"/>
                    <a:pt x="588" y="686"/>
                    <a:pt x="581" y="682"/>
                  </a:cubicBezTo>
                  <a:cubicBezTo>
                    <a:pt x="509" y="639"/>
                    <a:pt x="509" y="639"/>
                    <a:pt x="509" y="639"/>
                  </a:cubicBezTo>
                  <a:cubicBezTo>
                    <a:pt x="506" y="643"/>
                    <a:pt x="504" y="646"/>
                    <a:pt x="500" y="649"/>
                  </a:cubicBezTo>
                  <a:cubicBezTo>
                    <a:pt x="500" y="649"/>
                    <a:pt x="500" y="649"/>
                    <a:pt x="500" y="649"/>
                  </a:cubicBezTo>
                  <a:cubicBezTo>
                    <a:pt x="496" y="652"/>
                    <a:pt x="491" y="654"/>
                    <a:pt x="486" y="656"/>
                  </a:cubicBezTo>
                  <a:cubicBezTo>
                    <a:pt x="481" y="657"/>
                    <a:pt x="476" y="657"/>
                    <a:pt x="471" y="657"/>
                  </a:cubicBezTo>
                  <a:cubicBezTo>
                    <a:pt x="466" y="656"/>
                    <a:pt x="461" y="654"/>
                    <a:pt x="457" y="652"/>
                  </a:cubicBezTo>
                  <a:cubicBezTo>
                    <a:pt x="457" y="652"/>
                    <a:pt x="457" y="652"/>
                    <a:pt x="457" y="652"/>
                  </a:cubicBezTo>
                  <a:cubicBezTo>
                    <a:pt x="259" y="538"/>
                    <a:pt x="259" y="538"/>
                    <a:pt x="259" y="538"/>
                  </a:cubicBezTo>
                  <a:cubicBezTo>
                    <a:pt x="255" y="535"/>
                    <a:pt x="251" y="531"/>
                    <a:pt x="247" y="527"/>
                  </a:cubicBezTo>
                  <a:cubicBezTo>
                    <a:pt x="244" y="523"/>
                    <a:pt x="242" y="518"/>
                    <a:pt x="241" y="513"/>
                  </a:cubicBezTo>
                  <a:cubicBezTo>
                    <a:pt x="240" y="507"/>
                    <a:pt x="240" y="502"/>
                    <a:pt x="241" y="497"/>
                  </a:cubicBezTo>
                  <a:cubicBezTo>
                    <a:pt x="241" y="495"/>
                    <a:pt x="242" y="493"/>
                    <a:pt x="242" y="491"/>
                  </a:cubicBezTo>
                  <a:cubicBezTo>
                    <a:pt x="184" y="439"/>
                    <a:pt x="184" y="439"/>
                    <a:pt x="184" y="439"/>
                  </a:cubicBezTo>
                  <a:cubicBezTo>
                    <a:pt x="184" y="454"/>
                    <a:pt x="184" y="454"/>
                    <a:pt x="184" y="454"/>
                  </a:cubicBezTo>
                  <a:cubicBezTo>
                    <a:pt x="184" y="460"/>
                    <a:pt x="179" y="465"/>
                    <a:pt x="173" y="465"/>
                  </a:cubicBezTo>
                  <a:cubicBezTo>
                    <a:pt x="11" y="465"/>
                    <a:pt x="11" y="465"/>
                    <a:pt x="11" y="465"/>
                  </a:cubicBezTo>
                  <a:cubicBezTo>
                    <a:pt x="5" y="465"/>
                    <a:pt x="0" y="460"/>
                    <a:pt x="0" y="45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3" y="0"/>
                    <a:pt x="173" y="0"/>
                    <a:pt x="173" y="0"/>
                  </a:cubicBezTo>
                  <a:cubicBezTo>
                    <a:pt x="179" y="0"/>
                    <a:pt x="184" y="5"/>
                    <a:pt x="184" y="11"/>
                  </a:cubicBezTo>
                  <a:cubicBezTo>
                    <a:pt x="184" y="20"/>
                    <a:pt x="184" y="20"/>
                    <a:pt x="184" y="20"/>
                  </a:cubicBezTo>
                  <a:cubicBezTo>
                    <a:pt x="265" y="45"/>
                    <a:pt x="265" y="45"/>
                    <a:pt x="265" y="45"/>
                  </a:cubicBezTo>
                  <a:cubicBezTo>
                    <a:pt x="275" y="48"/>
                    <a:pt x="283" y="55"/>
                    <a:pt x="288" y="64"/>
                  </a:cubicBezTo>
                  <a:cubicBezTo>
                    <a:pt x="292" y="73"/>
                    <a:pt x="293" y="83"/>
                    <a:pt x="290" y="93"/>
                  </a:cubicBezTo>
                  <a:cubicBezTo>
                    <a:pt x="290" y="95"/>
                    <a:pt x="290" y="95"/>
                    <a:pt x="290" y="95"/>
                  </a:cubicBezTo>
                  <a:cubicBezTo>
                    <a:pt x="385" y="104"/>
                    <a:pt x="385" y="104"/>
                    <a:pt x="385" y="104"/>
                  </a:cubicBezTo>
                  <a:cubicBezTo>
                    <a:pt x="386" y="104"/>
                    <a:pt x="386" y="104"/>
                    <a:pt x="386" y="104"/>
                  </a:cubicBezTo>
                  <a:cubicBezTo>
                    <a:pt x="571" y="126"/>
                    <a:pt x="571" y="126"/>
                    <a:pt x="571" y="126"/>
                  </a:cubicBezTo>
                  <a:cubicBezTo>
                    <a:pt x="586" y="121"/>
                    <a:pt x="602" y="117"/>
                    <a:pt x="619" y="114"/>
                  </a:cubicBezTo>
                  <a:cubicBezTo>
                    <a:pt x="736" y="87"/>
                    <a:pt x="736" y="87"/>
                    <a:pt x="736" y="87"/>
                  </a:cubicBezTo>
                  <a:cubicBezTo>
                    <a:pt x="734" y="79"/>
                    <a:pt x="736" y="70"/>
                    <a:pt x="740" y="62"/>
                  </a:cubicBezTo>
                  <a:cubicBezTo>
                    <a:pt x="744" y="54"/>
                    <a:pt x="752" y="47"/>
                    <a:pt x="762" y="43"/>
                  </a:cubicBezTo>
                  <a:cubicBezTo>
                    <a:pt x="838" y="20"/>
                    <a:pt x="838" y="20"/>
                    <a:pt x="838" y="20"/>
                  </a:cubicBezTo>
                  <a:cubicBezTo>
                    <a:pt x="838" y="11"/>
                    <a:pt x="838" y="11"/>
                    <a:pt x="838" y="11"/>
                  </a:cubicBezTo>
                  <a:cubicBezTo>
                    <a:pt x="838" y="5"/>
                    <a:pt x="843" y="0"/>
                    <a:pt x="849" y="0"/>
                  </a:cubicBezTo>
                  <a:close/>
                  <a:moveTo>
                    <a:pt x="773" y="451"/>
                  </a:moveTo>
                  <a:cubicBezTo>
                    <a:pt x="774" y="451"/>
                    <a:pt x="775" y="450"/>
                    <a:pt x="775" y="450"/>
                  </a:cubicBezTo>
                  <a:cubicBezTo>
                    <a:pt x="834" y="411"/>
                    <a:pt x="834" y="411"/>
                    <a:pt x="834" y="411"/>
                  </a:cubicBezTo>
                  <a:cubicBezTo>
                    <a:pt x="835" y="410"/>
                    <a:pt x="836" y="410"/>
                    <a:pt x="837" y="409"/>
                  </a:cubicBezTo>
                  <a:cubicBezTo>
                    <a:pt x="742" y="108"/>
                    <a:pt x="742" y="108"/>
                    <a:pt x="742" y="108"/>
                  </a:cubicBezTo>
                  <a:cubicBezTo>
                    <a:pt x="624" y="135"/>
                    <a:pt x="624" y="135"/>
                    <a:pt x="624" y="135"/>
                  </a:cubicBezTo>
                  <a:cubicBezTo>
                    <a:pt x="607" y="139"/>
                    <a:pt x="591" y="143"/>
                    <a:pt x="576" y="147"/>
                  </a:cubicBezTo>
                  <a:cubicBezTo>
                    <a:pt x="576" y="147"/>
                    <a:pt x="576" y="147"/>
                    <a:pt x="576" y="147"/>
                  </a:cubicBezTo>
                  <a:cubicBezTo>
                    <a:pt x="576" y="147"/>
                    <a:pt x="576" y="147"/>
                    <a:pt x="576" y="147"/>
                  </a:cubicBezTo>
                  <a:cubicBezTo>
                    <a:pt x="575" y="148"/>
                    <a:pt x="575" y="148"/>
                    <a:pt x="575" y="148"/>
                  </a:cubicBezTo>
                  <a:cubicBezTo>
                    <a:pt x="575" y="148"/>
                    <a:pt x="575" y="148"/>
                    <a:pt x="575" y="148"/>
                  </a:cubicBezTo>
                  <a:cubicBezTo>
                    <a:pt x="571" y="149"/>
                    <a:pt x="567" y="150"/>
                    <a:pt x="564" y="151"/>
                  </a:cubicBezTo>
                  <a:cubicBezTo>
                    <a:pt x="545" y="157"/>
                    <a:pt x="526" y="164"/>
                    <a:pt x="506" y="172"/>
                  </a:cubicBezTo>
                  <a:cubicBezTo>
                    <a:pt x="364" y="230"/>
                    <a:pt x="364" y="230"/>
                    <a:pt x="364" y="230"/>
                  </a:cubicBezTo>
                  <a:cubicBezTo>
                    <a:pt x="369" y="243"/>
                    <a:pt x="369" y="243"/>
                    <a:pt x="369" y="243"/>
                  </a:cubicBezTo>
                  <a:cubicBezTo>
                    <a:pt x="375" y="255"/>
                    <a:pt x="385" y="264"/>
                    <a:pt x="396" y="269"/>
                  </a:cubicBezTo>
                  <a:cubicBezTo>
                    <a:pt x="407" y="275"/>
                    <a:pt x="421" y="276"/>
                    <a:pt x="434" y="273"/>
                  </a:cubicBezTo>
                  <a:cubicBezTo>
                    <a:pt x="570" y="236"/>
                    <a:pt x="570" y="236"/>
                    <a:pt x="570" y="236"/>
                  </a:cubicBezTo>
                  <a:cubicBezTo>
                    <a:pt x="574" y="235"/>
                    <a:pt x="579" y="236"/>
                    <a:pt x="581" y="239"/>
                  </a:cubicBezTo>
                  <a:cubicBezTo>
                    <a:pt x="773" y="451"/>
                    <a:pt x="773" y="451"/>
                    <a:pt x="773" y="451"/>
                  </a:cubicBezTo>
                  <a:close/>
                  <a:moveTo>
                    <a:pt x="371" y="448"/>
                  </a:moveTo>
                  <a:cubicBezTo>
                    <a:pt x="374" y="449"/>
                    <a:pt x="376" y="450"/>
                    <a:pt x="379" y="451"/>
                  </a:cubicBezTo>
                  <a:cubicBezTo>
                    <a:pt x="386" y="454"/>
                    <a:pt x="392" y="457"/>
                    <a:pt x="399" y="461"/>
                  </a:cubicBezTo>
                  <a:cubicBezTo>
                    <a:pt x="405" y="464"/>
                    <a:pt x="411" y="468"/>
                    <a:pt x="417" y="472"/>
                  </a:cubicBezTo>
                  <a:cubicBezTo>
                    <a:pt x="358" y="569"/>
                    <a:pt x="358" y="569"/>
                    <a:pt x="358" y="569"/>
                  </a:cubicBezTo>
                  <a:cubicBezTo>
                    <a:pt x="314" y="544"/>
                    <a:pt x="314" y="544"/>
                    <a:pt x="314" y="544"/>
                  </a:cubicBezTo>
                  <a:cubicBezTo>
                    <a:pt x="371" y="448"/>
                    <a:pt x="371" y="448"/>
                    <a:pt x="371" y="448"/>
                  </a:cubicBezTo>
                  <a:close/>
                  <a:moveTo>
                    <a:pt x="377" y="580"/>
                  </a:moveTo>
                  <a:cubicBezTo>
                    <a:pt x="424" y="607"/>
                    <a:pt x="424" y="607"/>
                    <a:pt x="424" y="607"/>
                  </a:cubicBezTo>
                  <a:cubicBezTo>
                    <a:pt x="477" y="519"/>
                    <a:pt x="477" y="519"/>
                    <a:pt x="477" y="519"/>
                  </a:cubicBezTo>
                  <a:cubicBezTo>
                    <a:pt x="435" y="486"/>
                    <a:pt x="435" y="486"/>
                    <a:pt x="435" y="486"/>
                  </a:cubicBezTo>
                  <a:cubicBezTo>
                    <a:pt x="377" y="580"/>
                    <a:pt x="377" y="580"/>
                    <a:pt x="377" y="580"/>
                  </a:cubicBezTo>
                  <a:close/>
                  <a:moveTo>
                    <a:pt x="443" y="618"/>
                  </a:moveTo>
                  <a:cubicBezTo>
                    <a:pt x="468" y="633"/>
                    <a:pt x="468" y="633"/>
                    <a:pt x="468" y="633"/>
                  </a:cubicBezTo>
                  <a:cubicBezTo>
                    <a:pt x="468" y="633"/>
                    <a:pt x="468" y="633"/>
                    <a:pt x="468" y="633"/>
                  </a:cubicBezTo>
                  <a:cubicBezTo>
                    <a:pt x="468" y="633"/>
                    <a:pt x="468" y="633"/>
                    <a:pt x="468" y="633"/>
                  </a:cubicBezTo>
                  <a:cubicBezTo>
                    <a:pt x="470" y="634"/>
                    <a:pt x="472" y="635"/>
                    <a:pt x="474" y="635"/>
                  </a:cubicBezTo>
                  <a:cubicBezTo>
                    <a:pt x="476" y="635"/>
                    <a:pt x="478" y="635"/>
                    <a:pt x="481" y="634"/>
                  </a:cubicBezTo>
                  <a:cubicBezTo>
                    <a:pt x="483" y="634"/>
                    <a:pt x="485" y="633"/>
                    <a:pt x="486" y="631"/>
                  </a:cubicBezTo>
                  <a:cubicBezTo>
                    <a:pt x="487" y="631"/>
                    <a:pt x="487" y="631"/>
                    <a:pt x="487" y="631"/>
                  </a:cubicBezTo>
                  <a:cubicBezTo>
                    <a:pt x="488" y="630"/>
                    <a:pt x="489" y="628"/>
                    <a:pt x="491" y="627"/>
                  </a:cubicBezTo>
                  <a:cubicBezTo>
                    <a:pt x="522" y="572"/>
                    <a:pt x="522" y="572"/>
                    <a:pt x="522" y="572"/>
                  </a:cubicBezTo>
                  <a:cubicBezTo>
                    <a:pt x="524" y="568"/>
                    <a:pt x="524" y="564"/>
                    <a:pt x="523" y="560"/>
                  </a:cubicBezTo>
                  <a:cubicBezTo>
                    <a:pt x="523" y="557"/>
                    <a:pt x="521" y="553"/>
                    <a:pt x="517" y="551"/>
                  </a:cubicBezTo>
                  <a:cubicBezTo>
                    <a:pt x="494" y="533"/>
                    <a:pt x="494" y="533"/>
                    <a:pt x="494" y="533"/>
                  </a:cubicBezTo>
                  <a:cubicBezTo>
                    <a:pt x="443" y="618"/>
                    <a:pt x="443" y="618"/>
                    <a:pt x="443" y="618"/>
                  </a:cubicBezTo>
                  <a:close/>
                  <a:moveTo>
                    <a:pt x="189" y="414"/>
                  </a:moveTo>
                  <a:cubicBezTo>
                    <a:pt x="254" y="472"/>
                    <a:pt x="254" y="472"/>
                    <a:pt x="254" y="472"/>
                  </a:cubicBezTo>
                  <a:cubicBezTo>
                    <a:pt x="288" y="424"/>
                    <a:pt x="288" y="424"/>
                    <a:pt x="288" y="424"/>
                  </a:cubicBezTo>
                  <a:cubicBezTo>
                    <a:pt x="288" y="424"/>
                    <a:pt x="288" y="424"/>
                    <a:pt x="288" y="424"/>
                  </a:cubicBezTo>
                  <a:cubicBezTo>
                    <a:pt x="293" y="417"/>
                    <a:pt x="300" y="412"/>
                    <a:pt x="308" y="409"/>
                  </a:cubicBezTo>
                  <a:cubicBezTo>
                    <a:pt x="308" y="409"/>
                    <a:pt x="308" y="409"/>
                    <a:pt x="308" y="409"/>
                  </a:cubicBezTo>
                  <a:cubicBezTo>
                    <a:pt x="308" y="409"/>
                    <a:pt x="308" y="409"/>
                    <a:pt x="308" y="409"/>
                  </a:cubicBezTo>
                  <a:cubicBezTo>
                    <a:pt x="316" y="407"/>
                    <a:pt x="325" y="407"/>
                    <a:pt x="333" y="410"/>
                  </a:cubicBezTo>
                  <a:cubicBezTo>
                    <a:pt x="371" y="424"/>
                    <a:pt x="371" y="424"/>
                    <a:pt x="371" y="424"/>
                  </a:cubicBezTo>
                  <a:cubicBezTo>
                    <a:pt x="385" y="429"/>
                    <a:pt x="398" y="435"/>
                    <a:pt x="409" y="442"/>
                  </a:cubicBezTo>
                  <a:cubicBezTo>
                    <a:pt x="419" y="447"/>
                    <a:pt x="428" y="453"/>
                    <a:pt x="438" y="460"/>
                  </a:cubicBezTo>
                  <a:cubicBezTo>
                    <a:pt x="438" y="460"/>
                    <a:pt x="438" y="460"/>
                    <a:pt x="438" y="460"/>
                  </a:cubicBezTo>
                  <a:cubicBezTo>
                    <a:pt x="438" y="460"/>
                    <a:pt x="439" y="461"/>
                    <a:pt x="440" y="461"/>
                  </a:cubicBezTo>
                  <a:cubicBezTo>
                    <a:pt x="441" y="463"/>
                    <a:pt x="443" y="464"/>
                    <a:pt x="444" y="465"/>
                  </a:cubicBezTo>
                  <a:cubicBezTo>
                    <a:pt x="531" y="533"/>
                    <a:pt x="531" y="533"/>
                    <a:pt x="531" y="533"/>
                  </a:cubicBezTo>
                  <a:cubicBezTo>
                    <a:pt x="535" y="537"/>
                    <a:pt x="539" y="541"/>
                    <a:pt x="541" y="545"/>
                  </a:cubicBezTo>
                  <a:cubicBezTo>
                    <a:pt x="657" y="625"/>
                    <a:pt x="657" y="625"/>
                    <a:pt x="657" y="625"/>
                  </a:cubicBezTo>
                  <a:cubicBezTo>
                    <a:pt x="688" y="601"/>
                    <a:pt x="688" y="601"/>
                    <a:pt x="688" y="601"/>
                  </a:cubicBezTo>
                  <a:cubicBezTo>
                    <a:pt x="692" y="598"/>
                    <a:pt x="696" y="595"/>
                    <a:pt x="699" y="592"/>
                  </a:cubicBezTo>
                  <a:cubicBezTo>
                    <a:pt x="533" y="465"/>
                    <a:pt x="533" y="465"/>
                    <a:pt x="533" y="465"/>
                  </a:cubicBezTo>
                  <a:cubicBezTo>
                    <a:pt x="529" y="461"/>
                    <a:pt x="528" y="454"/>
                    <a:pt x="531" y="450"/>
                  </a:cubicBezTo>
                  <a:cubicBezTo>
                    <a:pt x="535" y="445"/>
                    <a:pt x="542" y="444"/>
                    <a:pt x="547" y="448"/>
                  </a:cubicBezTo>
                  <a:cubicBezTo>
                    <a:pt x="716" y="577"/>
                    <a:pt x="716" y="577"/>
                    <a:pt x="716" y="577"/>
                  </a:cubicBezTo>
                  <a:cubicBezTo>
                    <a:pt x="722" y="570"/>
                    <a:pt x="728" y="563"/>
                    <a:pt x="733" y="556"/>
                  </a:cubicBezTo>
                  <a:cubicBezTo>
                    <a:pt x="738" y="550"/>
                    <a:pt x="742" y="544"/>
                    <a:pt x="746" y="538"/>
                  </a:cubicBezTo>
                  <a:cubicBezTo>
                    <a:pt x="598" y="405"/>
                    <a:pt x="598" y="405"/>
                    <a:pt x="598" y="405"/>
                  </a:cubicBezTo>
                  <a:cubicBezTo>
                    <a:pt x="593" y="401"/>
                    <a:pt x="593" y="394"/>
                    <a:pt x="597" y="390"/>
                  </a:cubicBezTo>
                  <a:cubicBezTo>
                    <a:pt x="601" y="385"/>
                    <a:pt x="608" y="385"/>
                    <a:pt x="612" y="389"/>
                  </a:cubicBezTo>
                  <a:cubicBezTo>
                    <a:pt x="757" y="518"/>
                    <a:pt x="757" y="518"/>
                    <a:pt x="757" y="518"/>
                  </a:cubicBezTo>
                  <a:cubicBezTo>
                    <a:pt x="760" y="512"/>
                    <a:pt x="763" y="507"/>
                    <a:pt x="765" y="501"/>
                  </a:cubicBezTo>
                  <a:cubicBezTo>
                    <a:pt x="768" y="493"/>
                    <a:pt x="768" y="493"/>
                    <a:pt x="768" y="493"/>
                  </a:cubicBezTo>
                  <a:cubicBezTo>
                    <a:pt x="770" y="490"/>
                    <a:pt x="770" y="486"/>
                    <a:pt x="770" y="483"/>
                  </a:cubicBezTo>
                  <a:cubicBezTo>
                    <a:pt x="769" y="480"/>
                    <a:pt x="768" y="478"/>
                    <a:pt x="765" y="475"/>
                  </a:cubicBezTo>
                  <a:cubicBezTo>
                    <a:pt x="569" y="259"/>
                    <a:pt x="569" y="259"/>
                    <a:pt x="569" y="259"/>
                  </a:cubicBezTo>
                  <a:cubicBezTo>
                    <a:pt x="439" y="294"/>
                    <a:pt x="439" y="294"/>
                    <a:pt x="439" y="294"/>
                  </a:cubicBezTo>
                  <a:cubicBezTo>
                    <a:pt x="421" y="299"/>
                    <a:pt x="403" y="297"/>
                    <a:pt x="387" y="289"/>
                  </a:cubicBezTo>
                  <a:cubicBezTo>
                    <a:pt x="371" y="282"/>
                    <a:pt x="358" y="269"/>
                    <a:pt x="349" y="252"/>
                  </a:cubicBezTo>
                  <a:cubicBezTo>
                    <a:pt x="339" y="230"/>
                    <a:pt x="339" y="230"/>
                    <a:pt x="339" y="230"/>
                  </a:cubicBezTo>
                  <a:cubicBezTo>
                    <a:pt x="339" y="229"/>
                    <a:pt x="339" y="229"/>
                    <a:pt x="339" y="229"/>
                  </a:cubicBezTo>
                  <a:cubicBezTo>
                    <a:pt x="336" y="223"/>
                    <a:pt x="339" y="217"/>
                    <a:pt x="345" y="215"/>
                  </a:cubicBezTo>
                  <a:cubicBezTo>
                    <a:pt x="497" y="152"/>
                    <a:pt x="497" y="152"/>
                    <a:pt x="497" y="152"/>
                  </a:cubicBezTo>
                  <a:cubicBezTo>
                    <a:pt x="506" y="148"/>
                    <a:pt x="514" y="145"/>
                    <a:pt x="522" y="142"/>
                  </a:cubicBezTo>
                  <a:cubicBezTo>
                    <a:pt x="383" y="126"/>
                    <a:pt x="383" y="126"/>
                    <a:pt x="383" y="126"/>
                  </a:cubicBezTo>
                  <a:cubicBezTo>
                    <a:pt x="383" y="126"/>
                    <a:pt x="383" y="126"/>
                    <a:pt x="383" y="126"/>
                  </a:cubicBezTo>
                  <a:cubicBezTo>
                    <a:pt x="283" y="117"/>
                    <a:pt x="283" y="117"/>
                    <a:pt x="283" y="117"/>
                  </a:cubicBezTo>
                  <a:cubicBezTo>
                    <a:pt x="283" y="117"/>
                    <a:pt x="283" y="117"/>
                    <a:pt x="283" y="117"/>
                  </a:cubicBezTo>
                  <a:cubicBezTo>
                    <a:pt x="189" y="414"/>
                    <a:pt x="189" y="414"/>
                    <a:pt x="189" y="414"/>
                  </a:cubicBezTo>
                  <a:close/>
                  <a:moveTo>
                    <a:pt x="544" y="574"/>
                  </a:moveTo>
                  <a:cubicBezTo>
                    <a:pt x="544" y="577"/>
                    <a:pt x="542" y="580"/>
                    <a:pt x="541" y="583"/>
                  </a:cubicBezTo>
                  <a:cubicBezTo>
                    <a:pt x="520" y="620"/>
                    <a:pt x="520" y="620"/>
                    <a:pt x="520" y="620"/>
                  </a:cubicBezTo>
                  <a:cubicBezTo>
                    <a:pt x="592" y="663"/>
                    <a:pt x="592" y="663"/>
                    <a:pt x="592" y="663"/>
                  </a:cubicBezTo>
                  <a:cubicBezTo>
                    <a:pt x="595" y="665"/>
                    <a:pt x="598" y="665"/>
                    <a:pt x="601" y="665"/>
                  </a:cubicBezTo>
                  <a:cubicBezTo>
                    <a:pt x="605" y="665"/>
                    <a:pt x="608" y="664"/>
                    <a:pt x="611" y="662"/>
                  </a:cubicBezTo>
                  <a:cubicBezTo>
                    <a:pt x="639" y="639"/>
                    <a:pt x="639" y="639"/>
                    <a:pt x="639" y="639"/>
                  </a:cubicBezTo>
                  <a:cubicBezTo>
                    <a:pt x="544" y="574"/>
                    <a:pt x="544" y="574"/>
                    <a:pt x="544" y="574"/>
                  </a:cubicBezTo>
                  <a:close/>
                  <a:moveTo>
                    <a:pt x="184" y="357"/>
                  </a:moveTo>
                  <a:cubicBezTo>
                    <a:pt x="269" y="87"/>
                    <a:pt x="269" y="87"/>
                    <a:pt x="269" y="87"/>
                  </a:cubicBezTo>
                  <a:cubicBezTo>
                    <a:pt x="271" y="82"/>
                    <a:pt x="270" y="78"/>
                    <a:pt x="268" y="74"/>
                  </a:cubicBezTo>
                  <a:cubicBezTo>
                    <a:pt x="266" y="70"/>
                    <a:pt x="263" y="67"/>
                    <a:pt x="258" y="66"/>
                  </a:cubicBezTo>
                  <a:cubicBezTo>
                    <a:pt x="184" y="43"/>
                    <a:pt x="184" y="43"/>
                    <a:pt x="184" y="43"/>
                  </a:cubicBezTo>
                  <a:cubicBezTo>
                    <a:pt x="184" y="357"/>
                    <a:pt x="184" y="357"/>
                    <a:pt x="184" y="357"/>
                  </a:cubicBezTo>
                  <a:close/>
                  <a:moveTo>
                    <a:pt x="162" y="22"/>
                  </a:moveTo>
                  <a:cubicBezTo>
                    <a:pt x="22" y="22"/>
                    <a:pt x="22" y="22"/>
                    <a:pt x="22" y="22"/>
                  </a:cubicBezTo>
                  <a:cubicBezTo>
                    <a:pt x="22" y="443"/>
                    <a:pt x="22" y="443"/>
                    <a:pt x="22" y="443"/>
                  </a:cubicBezTo>
                  <a:cubicBezTo>
                    <a:pt x="162" y="443"/>
                    <a:pt x="162" y="443"/>
                    <a:pt x="162" y="443"/>
                  </a:cubicBezTo>
                  <a:cubicBezTo>
                    <a:pt x="162" y="429"/>
                    <a:pt x="162" y="429"/>
                    <a:pt x="162" y="429"/>
                  </a:cubicBezTo>
                  <a:cubicBezTo>
                    <a:pt x="162" y="28"/>
                    <a:pt x="162" y="28"/>
                    <a:pt x="162" y="28"/>
                  </a:cubicBezTo>
                  <a:cubicBezTo>
                    <a:pt x="162" y="22"/>
                    <a:pt x="162" y="22"/>
                    <a:pt x="162" y="22"/>
                  </a:cubicBezTo>
                  <a:close/>
                  <a:moveTo>
                    <a:pt x="838" y="339"/>
                  </a:moveTo>
                  <a:cubicBezTo>
                    <a:pt x="838" y="43"/>
                    <a:pt x="838" y="43"/>
                    <a:pt x="838" y="43"/>
                  </a:cubicBezTo>
                  <a:cubicBezTo>
                    <a:pt x="769" y="64"/>
                    <a:pt x="769" y="64"/>
                    <a:pt x="769" y="64"/>
                  </a:cubicBezTo>
                  <a:cubicBezTo>
                    <a:pt x="764" y="66"/>
                    <a:pt x="761" y="69"/>
                    <a:pt x="759" y="73"/>
                  </a:cubicBezTo>
                  <a:cubicBezTo>
                    <a:pt x="757" y="76"/>
                    <a:pt x="757" y="81"/>
                    <a:pt x="758" y="85"/>
                  </a:cubicBezTo>
                  <a:cubicBezTo>
                    <a:pt x="838" y="339"/>
                    <a:pt x="838" y="339"/>
                    <a:pt x="838" y="339"/>
                  </a:cubicBezTo>
                  <a:close/>
                  <a:moveTo>
                    <a:pt x="860" y="411"/>
                  </a:moveTo>
                  <a:cubicBezTo>
                    <a:pt x="860" y="412"/>
                    <a:pt x="860" y="412"/>
                    <a:pt x="860" y="412"/>
                  </a:cubicBezTo>
                  <a:cubicBezTo>
                    <a:pt x="860" y="443"/>
                    <a:pt x="860" y="443"/>
                    <a:pt x="860" y="443"/>
                  </a:cubicBezTo>
                  <a:cubicBezTo>
                    <a:pt x="1000" y="443"/>
                    <a:pt x="1000" y="443"/>
                    <a:pt x="1000" y="443"/>
                  </a:cubicBezTo>
                  <a:cubicBezTo>
                    <a:pt x="1000" y="22"/>
                    <a:pt x="1000" y="22"/>
                    <a:pt x="1000" y="22"/>
                  </a:cubicBezTo>
                  <a:cubicBezTo>
                    <a:pt x="860" y="22"/>
                    <a:pt x="860" y="22"/>
                    <a:pt x="860" y="22"/>
                  </a:cubicBezTo>
                  <a:cubicBezTo>
                    <a:pt x="860" y="27"/>
                    <a:pt x="860" y="27"/>
                    <a:pt x="860" y="27"/>
                  </a:cubicBezTo>
                  <a:cubicBezTo>
                    <a:pt x="860" y="28"/>
                    <a:pt x="860" y="28"/>
                    <a:pt x="860" y="28"/>
                  </a:cubicBezTo>
                  <a:lnTo>
                    <a:pt x="860" y="411"/>
                  </a:ln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7" name="Group 18"/>
          <p:cNvGrpSpPr>
            <a:grpSpLocks noChangeAspect="1"/>
          </p:cNvGrpSpPr>
          <p:nvPr/>
        </p:nvGrpSpPr>
        <p:grpSpPr bwMode="auto">
          <a:xfrm>
            <a:off x="1444625" y="2027238"/>
            <a:ext cx="719138" cy="1163638"/>
            <a:chOff x="910" y="1277"/>
            <a:chExt cx="453" cy="733"/>
          </a:xfrm>
        </p:grpSpPr>
        <p:sp>
          <p:nvSpPr>
            <p:cNvPr id="49" name="Freeform 19"/>
            <p:cNvSpPr>
              <a:spLocks noEditPoints="1"/>
            </p:cNvSpPr>
            <p:nvPr/>
          </p:nvSpPr>
          <p:spPr bwMode="auto">
            <a:xfrm>
              <a:off x="969" y="1365"/>
              <a:ext cx="334" cy="523"/>
            </a:xfrm>
            <a:custGeom>
              <a:avLst/>
              <a:gdLst>
                <a:gd name="T0" fmla="*/ 329 w 334"/>
                <a:gd name="T1" fmla="*/ 0 h 523"/>
                <a:gd name="T2" fmla="*/ 0 w 334"/>
                <a:gd name="T3" fmla="*/ 356 h 523"/>
                <a:gd name="T4" fmla="*/ 334 w 334"/>
                <a:gd name="T5" fmla="*/ 0 h 523"/>
                <a:gd name="T6" fmla="*/ 307 w 334"/>
                <a:gd name="T7" fmla="*/ 0 h 523"/>
                <a:gd name="T8" fmla="*/ 0 w 334"/>
                <a:gd name="T9" fmla="*/ 272 h 523"/>
                <a:gd name="T10" fmla="*/ 307 w 334"/>
                <a:gd name="T11" fmla="*/ 0 h 523"/>
                <a:gd name="T12" fmla="*/ 255 w 334"/>
                <a:gd name="T13" fmla="*/ 0 h 523"/>
                <a:gd name="T14" fmla="*/ 0 w 334"/>
                <a:gd name="T15" fmla="*/ 222 h 523"/>
                <a:gd name="T16" fmla="*/ 255 w 334"/>
                <a:gd name="T17" fmla="*/ 0 h 523"/>
                <a:gd name="T18" fmla="*/ 204 w 334"/>
                <a:gd name="T19" fmla="*/ 0 h 523"/>
                <a:gd name="T20" fmla="*/ 0 w 334"/>
                <a:gd name="T21" fmla="*/ 170 h 523"/>
                <a:gd name="T22" fmla="*/ 204 w 334"/>
                <a:gd name="T23" fmla="*/ 0 h 523"/>
                <a:gd name="T24" fmla="*/ 152 w 334"/>
                <a:gd name="T25" fmla="*/ 0 h 523"/>
                <a:gd name="T26" fmla="*/ 0 w 334"/>
                <a:gd name="T27" fmla="*/ 117 h 523"/>
                <a:gd name="T28" fmla="*/ 152 w 334"/>
                <a:gd name="T29" fmla="*/ 0 h 523"/>
                <a:gd name="T30" fmla="*/ 99 w 334"/>
                <a:gd name="T31" fmla="*/ 0 h 523"/>
                <a:gd name="T32" fmla="*/ 0 w 334"/>
                <a:gd name="T33" fmla="*/ 67 h 523"/>
                <a:gd name="T34" fmla="*/ 99 w 334"/>
                <a:gd name="T35" fmla="*/ 0 h 523"/>
                <a:gd name="T36" fmla="*/ 48 w 334"/>
                <a:gd name="T37" fmla="*/ 0 h 523"/>
                <a:gd name="T38" fmla="*/ 0 w 334"/>
                <a:gd name="T39" fmla="*/ 14 h 523"/>
                <a:gd name="T40" fmla="*/ 48 w 334"/>
                <a:gd name="T41" fmla="*/ 0 h 523"/>
                <a:gd name="T42" fmla="*/ 0 w 334"/>
                <a:gd name="T43" fmla="*/ 377 h 523"/>
                <a:gd name="T44" fmla="*/ 334 w 334"/>
                <a:gd name="T45" fmla="*/ 76 h 523"/>
                <a:gd name="T46" fmla="*/ 0 w 334"/>
                <a:gd name="T47" fmla="*/ 377 h 523"/>
                <a:gd name="T48" fmla="*/ 0 w 334"/>
                <a:gd name="T49" fmla="*/ 427 h 523"/>
                <a:gd name="T50" fmla="*/ 334 w 334"/>
                <a:gd name="T51" fmla="*/ 129 h 523"/>
                <a:gd name="T52" fmla="*/ 0 w 334"/>
                <a:gd name="T53" fmla="*/ 427 h 523"/>
                <a:gd name="T54" fmla="*/ 0 w 334"/>
                <a:gd name="T55" fmla="*/ 480 h 523"/>
                <a:gd name="T56" fmla="*/ 334 w 334"/>
                <a:gd name="T57" fmla="*/ 179 h 523"/>
                <a:gd name="T58" fmla="*/ 0 w 334"/>
                <a:gd name="T59" fmla="*/ 480 h 523"/>
                <a:gd name="T60" fmla="*/ 8 w 334"/>
                <a:gd name="T61" fmla="*/ 523 h 523"/>
                <a:gd name="T62" fmla="*/ 334 w 334"/>
                <a:gd name="T63" fmla="*/ 232 h 523"/>
                <a:gd name="T64" fmla="*/ 8 w 334"/>
                <a:gd name="T65" fmla="*/ 523 h 523"/>
                <a:gd name="T66" fmla="*/ 60 w 334"/>
                <a:gd name="T67" fmla="*/ 523 h 523"/>
                <a:gd name="T68" fmla="*/ 334 w 334"/>
                <a:gd name="T69" fmla="*/ 284 h 523"/>
                <a:gd name="T70" fmla="*/ 60 w 334"/>
                <a:gd name="T71" fmla="*/ 523 h 523"/>
                <a:gd name="T72" fmla="*/ 113 w 334"/>
                <a:gd name="T73" fmla="*/ 523 h 523"/>
                <a:gd name="T74" fmla="*/ 334 w 334"/>
                <a:gd name="T75" fmla="*/ 334 h 523"/>
                <a:gd name="T76" fmla="*/ 113 w 334"/>
                <a:gd name="T77" fmla="*/ 523 h 523"/>
                <a:gd name="T78" fmla="*/ 163 w 334"/>
                <a:gd name="T79" fmla="*/ 523 h 523"/>
                <a:gd name="T80" fmla="*/ 334 w 334"/>
                <a:gd name="T81" fmla="*/ 387 h 523"/>
                <a:gd name="T82" fmla="*/ 163 w 334"/>
                <a:gd name="T83" fmla="*/ 523 h 523"/>
                <a:gd name="T84" fmla="*/ 216 w 334"/>
                <a:gd name="T85" fmla="*/ 523 h 523"/>
                <a:gd name="T86" fmla="*/ 334 w 334"/>
                <a:gd name="T87" fmla="*/ 439 h 523"/>
                <a:gd name="T88" fmla="*/ 216 w 334"/>
                <a:gd name="T89" fmla="*/ 523 h 523"/>
                <a:gd name="T90" fmla="*/ 269 w 334"/>
                <a:gd name="T91" fmla="*/ 523 h 523"/>
                <a:gd name="T92" fmla="*/ 334 w 334"/>
                <a:gd name="T93" fmla="*/ 490 h 523"/>
                <a:gd name="T94" fmla="*/ 269 w 334"/>
                <a:gd name="T95" fmla="*/ 523 h 523"/>
                <a:gd name="T96" fmla="*/ 319 w 334"/>
                <a:gd name="T97" fmla="*/ 523 h 523"/>
                <a:gd name="T98" fmla="*/ 334 w 334"/>
                <a:gd name="T99" fmla="*/ 511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34" h="523">
                  <a:moveTo>
                    <a:pt x="334" y="0"/>
                  </a:moveTo>
                  <a:lnTo>
                    <a:pt x="329" y="0"/>
                  </a:lnTo>
                  <a:lnTo>
                    <a:pt x="0" y="325"/>
                  </a:lnTo>
                  <a:lnTo>
                    <a:pt x="0" y="356"/>
                  </a:lnTo>
                  <a:lnTo>
                    <a:pt x="334" y="26"/>
                  </a:lnTo>
                  <a:lnTo>
                    <a:pt x="334" y="0"/>
                  </a:lnTo>
                  <a:lnTo>
                    <a:pt x="334" y="0"/>
                  </a:lnTo>
                  <a:close/>
                  <a:moveTo>
                    <a:pt x="307" y="0"/>
                  </a:moveTo>
                  <a:lnTo>
                    <a:pt x="0" y="303"/>
                  </a:lnTo>
                  <a:lnTo>
                    <a:pt x="0" y="272"/>
                  </a:lnTo>
                  <a:lnTo>
                    <a:pt x="276" y="0"/>
                  </a:lnTo>
                  <a:lnTo>
                    <a:pt x="307" y="0"/>
                  </a:lnTo>
                  <a:lnTo>
                    <a:pt x="307" y="0"/>
                  </a:lnTo>
                  <a:close/>
                  <a:moveTo>
                    <a:pt x="255" y="0"/>
                  </a:moveTo>
                  <a:lnTo>
                    <a:pt x="0" y="251"/>
                  </a:lnTo>
                  <a:lnTo>
                    <a:pt x="0" y="222"/>
                  </a:lnTo>
                  <a:lnTo>
                    <a:pt x="223" y="0"/>
                  </a:lnTo>
                  <a:lnTo>
                    <a:pt x="255" y="0"/>
                  </a:lnTo>
                  <a:lnTo>
                    <a:pt x="255" y="0"/>
                  </a:lnTo>
                  <a:close/>
                  <a:moveTo>
                    <a:pt x="204" y="0"/>
                  </a:moveTo>
                  <a:lnTo>
                    <a:pt x="0" y="201"/>
                  </a:lnTo>
                  <a:lnTo>
                    <a:pt x="0" y="170"/>
                  </a:lnTo>
                  <a:lnTo>
                    <a:pt x="173" y="0"/>
                  </a:lnTo>
                  <a:lnTo>
                    <a:pt x="204" y="0"/>
                  </a:lnTo>
                  <a:lnTo>
                    <a:pt x="204" y="0"/>
                  </a:lnTo>
                  <a:close/>
                  <a:moveTo>
                    <a:pt x="152" y="0"/>
                  </a:moveTo>
                  <a:lnTo>
                    <a:pt x="0" y="148"/>
                  </a:lnTo>
                  <a:lnTo>
                    <a:pt x="0" y="117"/>
                  </a:lnTo>
                  <a:lnTo>
                    <a:pt x="120" y="0"/>
                  </a:lnTo>
                  <a:lnTo>
                    <a:pt x="152" y="0"/>
                  </a:lnTo>
                  <a:lnTo>
                    <a:pt x="152" y="0"/>
                  </a:lnTo>
                  <a:close/>
                  <a:moveTo>
                    <a:pt x="99" y="0"/>
                  </a:moveTo>
                  <a:lnTo>
                    <a:pt x="0" y="98"/>
                  </a:lnTo>
                  <a:lnTo>
                    <a:pt x="0" y="67"/>
                  </a:lnTo>
                  <a:lnTo>
                    <a:pt x="70" y="0"/>
                  </a:lnTo>
                  <a:lnTo>
                    <a:pt x="99" y="0"/>
                  </a:lnTo>
                  <a:lnTo>
                    <a:pt x="99" y="0"/>
                  </a:lnTo>
                  <a:close/>
                  <a:moveTo>
                    <a:pt x="48" y="0"/>
                  </a:moveTo>
                  <a:lnTo>
                    <a:pt x="0" y="45"/>
                  </a:lnTo>
                  <a:lnTo>
                    <a:pt x="0" y="14"/>
                  </a:lnTo>
                  <a:lnTo>
                    <a:pt x="17" y="0"/>
                  </a:lnTo>
                  <a:lnTo>
                    <a:pt x="48" y="0"/>
                  </a:lnTo>
                  <a:lnTo>
                    <a:pt x="48" y="0"/>
                  </a:lnTo>
                  <a:close/>
                  <a:moveTo>
                    <a:pt x="0" y="377"/>
                  </a:moveTo>
                  <a:lnTo>
                    <a:pt x="334" y="45"/>
                  </a:lnTo>
                  <a:lnTo>
                    <a:pt x="334" y="76"/>
                  </a:lnTo>
                  <a:lnTo>
                    <a:pt x="0" y="406"/>
                  </a:lnTo>
                  <a:lnTo>
                    <a:pt x="0" y="377"/>
                  </a:lnTo>
                  <a:lnTo>
                    <a:pt x="0" y="377"/>
                  </a:lnTo>
                  <a:close/>
                  <a:moveTo>
                    <a:pt x="0" y="427"/>
                  </a:moveTo>
                  <a:lnTo>
                    <a:pt x="334" y="98"/>
                  </a:lnTo>
                  <a:lnTo>
                    <a:pt x="334" y="129"/>
                  </a:lnTo>
                  <a:lnTo>
                    <a:pt x="0" y="458"/>
                  </a:lnTo>
                  <a:lnTo>
                    <a:pt x="0" y="427"/>
                  </a:lnTo>
                  <a:lnTo>
                    <a:pt x="0" y="427"/>
                  </a:lnTo>
                  <a:close/>
                  <a:moveTo>
                    <a:pt x="0" y="480"/>
                  </a:moveTo>
                  <a:lnTo>
                    <a:pt x="334" y="150"/>
                  </a:lnTo>
                  <a:lnTo>
                    <a:pt x="334" y="179"/>
                  </a:lnTo>
                  <a:lnTo>
                    <a:pt x="0" y="511"/>
                  </a:lnTo>
                  <a:lnTo>
                    <a:pt x="0" y="480"/>
                  </a:lnTo>
                  <a:lnTo>
                    <a:pt x="0" y="480"/>
                  </a:lnTo>
                  <a:close/>
                  <a:moveTo>
                    <a:pt x="8" y="523"/>
                  </a:moveTo>
                  <a:lnTo>
                    <a:pt x="334" y="201"/>
                  </a:lnTo>
                  <a:lnTo>
                    <a:pt x="334" y="232"/>
                  </a:lnTo>
                  <a:lnTo>
                    <a:pt x="39" y="523"/>
                  </a:lnTo>
                  <a:lnTo>
                    <a:pt x="8" y="523"/>
                  </a:lnTo>
                  <a:lnTo>
                    <a:pt x="8" y="523"/>
                  </a:lnTo>
                  <a:close/>
                  <a:moveTo>
                    <a:pt x="60" y="523"/>
                  </a:moveTo>
                  <a:lnTo>
                    <a:pt x="334" y="253"/>
                  </a:lnTo>
                  <a:lnTo>
                    <a:pt x="334" y="284"/>
                  </a:lnTo>
                  <a:lnTo>
                    <a:pt x="92" y="523"/>
                  </a:lnTo>
                  <a:lnTo>
                    <a:pt x="60" y="523"/>
                  </a:lnTo>
                  <a:lnTo>
                    <a:pt x="60" y="523"/>
                  </a:lnTo>
                  <a:close/>
                  <a:moveTo>
                    <a:pt x="113" y="523"/>
                  </a:moveTo>
                  <a:lnTo>
                    <a:pt x="334" y="306"/>
                  </a:lnTo>
                  <a:lnTo>
                    <a:pt x="334" y="334"/>
                  </a:lnTo>
                  <a:lnTo>
                    <a:pt x="142" y="523"/>
                  </a:lnTo>
                  <a:lnTo>
                    <a:pt x="113" y="523"/>
                  </a:lnTo>
                  <a:lnTo>
                    <a:pt x="113" y="523"/>
                  </a:lnTo>
                  <a:close/>
                  <a:moveTo>
                    <a:pt x="163" y="523"/>
                  </a:moveTo>
                  <a:lnTo>
                    <a:pt x="195" y="523"/>
                  </a:lnTo>
                  <a:lnTo>
                    <a:pt x="334" y="387"/>
                  </a:lnTo>
                  <a:lnTo>
                    <a:pt x="334" y="356"/>
                  </a:lnTo>
                  <a:lnTo>
                    <a:pt x="163" y="523"/>
                  </a:lnTo>
                  <a:lnTo>
                    <a:pt x="163" y="523"/>
                  </a:lnTo>
                  <a:close/>
                  <a:moveTo>
                    <a:pt x="216" y="523"/>
                  </a:moveTo>
                  <a:lnTo>
                    <a:pt x="247" y="523"/>
                  </a:lnTo>
                  <a:lnTo>
                    <a:pt x="334" y="439"/>
                  </a:lnTo>
                  <a:lnTo>
                    <a:pt x="334" y="408"/>
                  </a:lnTo>
                  <a:lnTo>
                    <a:pt x="216" y="523"/>
                  </a:lnTo>
                  <a:lnTo>
                    <a:pt x="216" y="523"/>
                  </a:lnTo>
                  <a:close/>
                  <a:moveTo>
                    <a:pt x="269" y="523"/>
                  </a:moveTo>
                  <a:lnTo>
                    <a:pt x="298" y="523"/>
                  </a:lnTo>
                  <a:lnTo>
                    <a:pt x="334" y="490"/>
                  </a:lnTo>
                  <a:lnTo>
                    <a:pt x="334" y="458"/>
                  </a:lnTo>
                  <a:lnTo>
                    <a:pt x="269" y="523"/>
                  </a:lnTo>
                  <a:lnTo>
                    <a:pt x="269" y="523"/>
                  </a:lnTo>
                  <a:close/>
                  <a:moveTo>
                    <a:pt x="319" y="523"/>
                  </a:moveTo>
                  <a:lnTo>
                    <a:pt x="334" y="523"/>
                  </a:lnTo>
                  <a:lnTo>
                    <a:pt x="334" y="511"/>
                  </a:lnTo>
                  <a:lnTo>
                    <a:pt x="319" y="523"/>
                  </a:lnTo>
                  <a:close/>
                </a:path>
              </a:pathLst>
            </a:custGeom>
            <a:solidFill>
              <a:srgbClr val="AFDC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" name="Freeform 20"/>
            <p:cNvSpPr>
              <a:spLocks noEditPoints="1"/>
            </p:cNvSpPr>
            <p:nvPr/>
          </p:nvSpPr>
          <p:spPr bwMode="auto">
            <a:xfrm>
              <a:off x="926" y="1293"/>
              <a:ext cx="420" cy="700"/>
            </a:xfrm>
            <a:custGeom>
              <a:avLst/>
              <a:gdLst>
                <a:gd name="T0" fmla="*/ 131 w 175"/>
                <a:gd name="T1" fmla="*/ 22 h 293"/>
                <a:gd name="T2" fmla="*/ 97 w 175"/>
                <a:gd name="T3" fmla="*/ 22 h 293"/>
                <a:gd name="T4" fmla="*/ 97 w 175"/>
                <a:gd name="T5" fmla="*/ 0 h 293"/>
                <a:gd name="T6" fmla="*/ 88 w 175"/>
                <a:gd name="T7" fmla="*/ 0 h 293"/>
                <a:gd name="T8" fmla="*/ 88 w 175"/>
                <a:gd name="T9" fmla="*/ 0 h 293"/>
                <a:gd name="T10" fmla="*/ 45 w 175"/>
                <a:gd name="T11" fmla="*/ 22 h 293"/>
                <a:gd name="T12" fmla="*/ 15 w 175"/>
                <a:gd name="T13" fmla="*/ 22 h 293"/>
                <a:gd name="T14" fmla="*/ 0 w 175"/>
                <a:gd name="T15" fmla="*/ 33 h 293"/>
                <a:gd name="T16" fmla="*/ 14 w 175"/>
                <a:gd name="T17" fmla="*/ 0 h 293"/>
                <a:gd name="T18" fmla="*/ 0 w 175"/>
                <a:gd name="T19" fmla="*/ 24 h 293"/>
                <a:gd name="T20" fmla="*/ 11 w 175"/>
                <a:gd name="T21" fmla="*/ 56 h 293"/>
                <a:gd name="T22" fmla="*/ 11 w 175"/>
                <a:gd name="T23" fmla="*/ 65 h 293"/>
                <a:gd name="T24" fmla="*/ 0 w 175"/>
                <a:gd name="T25" fmla="*/ 98 h 293"/>
                <a:gd name="T26" fmla="*/ 0 w 175"/>
                <a:gd name="T27" fmla="*/ 98 h 293"/>
                <a:gd name="T28" fmla="*/ 0 w 175"/>
                <a:gd name="T29" fmla="*/ 132 h 293"/>
                <a:gd name="T30" fmla="*/ 11 w 175"/>
                <a:gd name="T31" fmla="*/ 143 h 293"/>
                <a:gd name="T32" fmla="*/ 11 w 175"/>
                <a:gd name="T33" fmla="*/ 152 h 293"/>
                <a:gd name="T34" fmla="*/ 0 w 175"/>
                <a:gd name="T35" fmla="*/ 184 h 293"/>
                <a:gd name="T36" fmla="*/ 0 w 175"/>
                <a:gd name="T37" fmla="*/ 184 h 293"/>
                <a:gd name="T38" fmla="*/ 0 w 175"/>
                <a:gd name="T39" fmla="*/ 219 h 293"/>
                <a:gd name="T40" fmla="*/ 11 w 175"/>
                <a:gd name="T41" fmla="*/ 229 h 293"/>
                <a:gd name="T42" fmla="*/ 11 w 175"/>
                <a:gd name="T43" fmla="*/ 238 h 293"/>
                <a:gd name="T44" fmla="*/ 0 w 175"/>
                <a:gd name="T45" fmla="*/ 271 h 293"/>
                <a:gd name="T46" fmla="*/ 15 w 175"/>
                <a:gd name="T47" fmla="*/ 257 h 293"/>
                <a:gd name="T48" fmla="*/ 4 w 175"/>
                <a:gd name="T49" fmla="*/ 289 h 293"/>
                <a:gd name="T50" fmla="*/ 36 w 175"/>
                <a:gd name="T51" fmla="*/ 257 h 293"/>
                <a:gd name="T52" fmla="*/ 70 w 175"/>
                <a:gd name="T53" fmla="*/ 257 h 293"/>
                <a:gd name="T54" fmla="*/ 79 w 175"/>
                <a:gd name="T55" fmla="*/ 257 h 293"/>
                <a:gd name="T56" fmla="*/ 64 w 175"/>
                <a:gd name="T57" fmla="*/ 293 h 293"/>
                <a:gd name="T58" fmla="*/ 64 w 175"/>
                <a:gd name="T59" fmla="*/ 293 h 293"/>
                <a:gd name="T60" fmla="*/ 122 w 175"/>
                <a:gd name="T61" fmla="*/ 257 h 293"/>
                <a:gd name="T62" fmla="*/ 157 w 175"/>
                <a:gd name="T63" fmla="*/ 257 h 293"/>
                <a:gd name="T64" fmla="*/ 175 w 175"/>
                <a:gd name="T65" fmla="*/ 247 h 293"/>
                <a:gd name="T66" fmla="*/ 151 w 175"/>
                <a:gd name="T67" fmla="*/ 293 h 293"/>
                <a:gd name="T68" fmla="*/ 175 w 175"/>
                <a:gd name="T69" fmla="*/ 279 h 293"/>
                <a:gd name="T70" fmla="*/ 175 w 175"/>
                <a:gd name="T71" fmla="*/ 226 h 293"/>
                <a:gd name="T72" fmla="*/ 175 w 175"/>
                <a:gd name="T73" fmla="*/ 217 h 293"/>
                <a:gd name="T74" fmla="*/ 175 w 175"/>
                <a:gd name="T75" fmla="*/ 217 h 293"/>
                <a:gd name="T76" fmla="*/ 164 w 175"/>
                <a:gd name="T77" fmla="*/ 206 h 293"/>
                <a:gd name="T78" fmla="*/ 164 w 175"/>
                <a:gd name="T79" fmla="*/ 172 h 293"/>
                <a:gd name="T80" fmla="*/ 175 w 175"/>
                <a:gd name="T81" fmla="*/ 139 h 293"/>
                <a:gd name="T82" fmla="*/ 175 w 175"/>
                <a:gd name="T83" fmla="*/ 130 h 293"/>
                <a:gd name="T84" fmla="*/ 175 w 175"/>
                <a:gd name="T85" fmla="*/ 130 h 293"/>
                <a:gd name="T86" fmla="*/ 164 w 175"/>
                <a:gd name="T87" fmla="*/ 120 h 293"/>
                <a:gd name="T88" fmla="*/ 164 w 175"/>
                <a:gd name="T89" fmla="*/ 85 h 293"/>
                <a:gd name="T90" fmla="*/ 175 w 175"/>
                <a:gd name="T91" fmla="*/ 53 h 293"/>
                <a:gd name="T92" fmla="*/ 175 w 175"/>
                <a:gd name="T93" fmla="*/ 44 h 293"/>
                <a:gd name="T94" fmla="*/ 175 w 175"/>
                <a:gd name="T95" fmla="*/ 44 h 293"/>
                <a:gd name="T96" fmla="*/ 162 w 175"/>
                <a:gd name="T97" fmla="*/ 23 h 293"/>
                <a:gd name="T98" fmla="*/ 171 w 175"/>
                <a:gd name="T99" fmla="*/ 5 h 293"/>
                <a:gd name="T100" fmla="*/ 171 w 175"/>
                <a:gd name="T101" fmla="*/ 5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75" h="293">
                  <a:moveTo>
                    <a:pt x="153" y="0"/>
                  </a:moveTo>
                  <a:cubicBezTo>
                    <a:pt x="141" y="0"/>
                    <a:pt x="141" y="0"/>
                    <a:pt x="141" y="0"/>
                  </a:cubicBezTo>
                  <a:cubicBezTo>
                    <a:pt x="119" y="22"/>
                    <a:pt x="119" y="22"/>
                    <a:pt x="119" y="22"/>
                  </a:cubicBezTo>
                  <a:cubicBezTo>
                    <a:pt x="131" y="22"/>
                    <a:pt x="131" y="22"/>
                    <a:pt x="131" y="22"/>
                  </a:cubicBezTo>
                  <a:cubicBezTo>
                    <a:pt x="153" y="0"/>
                    <a:pt x="153" y="0"/>
                    <a:pt x="153" y="0"/>
                  </a:cubicBezTo>
                  <a:close/>
                  <a:moveTo>
                    <a:pt x="132" y="0"/>
                  </a:moveTo>
                  <a:cubicBezTo>
                    <a:pt x="110" y="22"/>
                    <a:pt x="110" y="22"/>
                    <a:pt x="110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32" y="0"/>
                    <a:pt x="132" y="0"/>
                    <a:pt x="132" y="0"/>
                  </a:cubicBezTo>
                  <a:close/>
                  <a:moveTo>
                    <a:pt x="110" y="0"/>
                  </a:moveTo>
                  <a:cubicBezTo>
                    <a:pt x="97" y="0"/>
                    <a:pt x="97" y="0"/>
                    <a:pt x="97" y="0"/>
                  </a:cubicBezTo>
                  <a:cubicBezTo>
                    <a:pt x="75" y="22"/>
                    <a:pt x="75" y="22"/>
                    <a:pt x="75" y="22"/>
                  </a:cubicBezTo>
                  <a:cubicBezTo>
                    <a:pt x="88" y="22"/>
                    <a:pt x="88" y="22"/>
                    <a:pt x="88" y="22"/>
                  </a:cubicBezTo>
                  <a:cubicBezTo>
                    <a:pt x="110" y="0"/>
                    <a:pt x="110" y="0"/>
                    <a:pt x="110" y="0"/>
                  </a:cubicBezTo>
                  <a:close/>
                  <a:moveTo>
                    <a:pt x="88" y="0"/>
                  </a:moveTo>
                  <a:cubicBezTo>
                    <a:pt x="66" y="22"/>
                    <a:pt x="66" y="22"/>
                    <a:pt x="66" y="22"/>
                  </a:cubicBezTo>
                  <a:cubicBezTo>
                    <a:pt x="54" y="22"/>
                    <a:pt x="54" y="22"/>
                    <a:pt x="54" y="22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88" y="0"/>
                    <a:pt x="88" y="0"/>
                    <a:pt x="88" y="0"/>
                  </a:cubicBezTo>
                  <a:close/>
                  <a:moveTo>
                    <a:pt x="67" y="0"/>
                  </a:moveTo>
                  <a:cubicBezTo>
                    <a:pt x="54" y="0"/>
                    <a:pt x="54" y="0"/>
                    <a:pt x="54" y="0"/>
                  </a:cubicBezTo>
                  <a:cubicBezTo>
                    <a:pt x="32" y="22"/>
                    <a:pt x="32" y="22"/>
                    <a:pt x="32" y="22"/>
                  </a:cubicBezTo>
                  <a:cubicBezTo>
                    <a:pt x="45" y="22"/>
                    <a:pt x="45" y="22"/>
                    <a:pt x="45" y="22"/>
                  </a:cubicBezTo>
                  <a:cubicBezTo>
                    <a:pt x="67" y="0"/>
                    <a:pt x="67" y="0"/>
                    <a:pt x="67" y="0"/>
                  </a:cubicBezTo>
                  <a:close/>
                  <a:moveTo>
                    <a:pt x="45" y="0"/>
                  </a:moveTo>
                  <a:cubicBezTo>
                    <a:pt x="23" y="22"/>
                    <a:pt x="23" y="22"/>
                    <a:pt x="23" y="22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3" y="22"/>
                    <a:pt x="11" y="24"/>
                    <a:pt x="11" y="26"/>
                  </a:cubicBezTo>
                  <a:cubicBezTo>
                    <a:pt x="11" y="35"/>
                    <a:pt x="11" y="35"/>
                    <a:pt x="11" y="35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5" y="0"/>
                    <a:pt x="45" y="0"/>
                    <a:pt x="45" y="0"/>
                  </a:cubicBezTo>
                  <a:close/>
                  <a:moveTo>
                    <a:pt x="24" y="0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13" y="0"/>
                    <a:pt x="12" y="1"/>
                    <a:pt x="10" y="1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0" y="12"/>
                    <a:pt x="0" y="13"/>
                    <a:pt x="0" y="15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24" y="0"/>
                    <a:pt x="24" y="0"/>
                    <a:pt x="24" y="0"/>
                  </a:cubicBezTo>
                  <a:close/>
                  <a:moveTo>
                    <a:pt x="0" y="54"/>
                  </a:moveTo>
                  <a:cubicBezTo>
                    <a:pt x="0" y="67"/>
                    <a:pt x="0" y="67"/>
                    <a:pt x="0" y="67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11" y="43"/>
                    <a:pt x="11" y="43"/>
                    <a:pt x="11" y="43"/>
                  </a:cubicBezTo>
                  <a:cubicBezTo>
                    <a:pt x="0" y="54"/>
                    <a:pt x="0" y="54"/>
                    <a:pt x="0" y="54"/>
                  </a:cubicBezTo>
                  <a:close/>
                  <a:moveTo>
                    <a:pt x="0" y="76"/>
                  </a:moveTo>
                  <a:cubicBezTo>
                    <a:pt x="11" y="65"/>
                    <a:pt x="11" y="65"/>
                    <a:pt x="11" y="65"/>
                  </a:cubicBezTo>
                  <a:cubicBezTo>
                    <a:pt x="11" y="78"/>
                    <a:pt x="11" y="78"/>
                    <a:pt x="11" y="78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76"/>
                    <a:pt x="0" y="76"/>
                    <a:pt x="0" y="76"/>
                  </a:cubicBezTo>
                  <a:close/>
                  <a:moveTo>
                    <a:pt x="0" y="98"/>
                  </a:moveTo>
                  <a:cubicBezTo>
                    <a:pt x="0" y="111"/>
                    <a:pt x="0" y="111"/>
                    <a:pt x="0" y="111"/>
                  </a:cubicBezTo>
                  <a:cubicBezTo>
                    <a:pt x="11" y="99"/>
                    <a:pt x="11" y="99"/>
                    <a:pt x="11" y="99"/>
                  </a:cubicBezTo>
                  <a:cubicBezTo>
                    <a:pt x="11" y="87"/>
                    <a:pt x="11" y="87"/>
                    <a:pt x="11" y="87"/>
                  </a:cubicBezTo>
                  <a:cubicBezTo>
                    <a:pt x="0" y="98"/>
                    <a:pt x="0" y="98"/>
                    <a:pt x="0" y="98"/>
                  </a:cubicBezTo>
                  <a:close/>
                  <a:moveTo>
                    <a:pt x="0" y="119"/>
                  </a:moveTo>
                  <a:cubicBezTo>
                    <a:pt x="11" y="108"/>
                    <a:pt x="11" y="108"/>
                    <a:pt x="11" y="108"/>
                  </a:cubicBezTo>
                  <a:cubicBezTo>
                    <a:pt x="11" y="121"/>
                    <a:pt x="11" y="121"/>
                    <a:pt x="11" y="121"/>
                  </a:cubicBezTo>
                  <a:cubicBezTo>
                    <a:pt x="0" y="132"/>
                    <a:pt x="0" y="132"/>
                    <a:pt x="0" y="132"/>
                  </a:cubicBezTo>
                  <a:cubicBezTo>
                    <a:pt x="0" y="119"/>
                    <a:pt x="0" y="119"/>
                    <a:pt x="0" y="119"/>
                  </a:cubicBezTo>
                  <a:close/>
                  <a:moveTo>
                    <a:pt x="0" y="141"/>
                  </a:moveTo>
                  <a:cubicBezTo>
                    <a:pt x="0" y="154"/>
                    <a:pt x="0" y="154"/>
                    <a:pt x="0" y="154"/>
                  </a:cubicBezTo>
                  <a:cubicBezTo>
                    <a:pt x="11" y="143"/>
                    <a:pt x="11" y="143"/>
                    <a:pt x="11" y="143"/>
                  </a:cubicBezTo>
                  <a:cubicBezTo>
                    <a:pt x="11" y="130"/>
                    <a:pt x="11" y="130"/>
                    <a:pt x="11" y="130"/>
                  </a:cubicBezTo>
                  <a:cubicBezTo>
                    <a:pt x="0" y="141"/>
                    <a:pt x="0" y="141"/>
                    <a:pt x="0" y="141"/>
                  </a:cubicBezTo>
                  <a:close/>
                  <a:moveTo>
                    <a:pt x="0" y="163"/>
                  </a:moveTo>
                  <a:cubicBezTo>
                    <a:pt x="11" y="152"/>
                    <a:pt x="11" y="152"/>
                    <a:pt x="11" y="152"/>
                  </a:cubicBezTo>
                  <a:cubicBezTo>
                    <a:pt x="11" y="164"/>
                    <a:pt x="11" y="164"/>
                    <a:pt x="11" y="164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0" y="163"/>
                    <a:pt x="0" y="163"/>
                    <a:pt x="0" y="163"/>
                  </a:cubicBezTo>
                  <a:close/>
                  <a:moveTo>
                    <a:pt x="0" y="184"/>
                  </a:moveTo>
                  <a:cubicBezTo>
                    <a:pt x="0" y="197"/>
                    <a:pt x="0" y="197"/>
                    <a:pt x="0" y="197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73"/>
                    <a:pt x="11" y="173"/>
                    <a:pt x="11" y="173"/>
                  </a:cubicBezTo>
                  <a:cubicBezTo>
                    <a:pt x="0" y="184"/>
                    <a:pt x="0" y="184"/>
                    <a:pt x="0" y="184"/>
                  </a:cubicBezTo>
                  <a:close/>
                  <a:moveTo>
                    <a:pt x="0" y="206"/>
                  </a:moveTo>
                  <a:cubicBezTo>
                    <a:pt x="11" y="195"/>
                    <a:pt x="11" y="195"/>
                    <a:pt x="11" y="195"/>
                  </a:cubicBezTo>
                  <a:cubicBezTo>
                    <a:pt x="11" y="208"/>
                    <a:pt x="11" y="208"/>
                    <a:pt x="11" y="208"/>
                  </a:cubicBezTo>
                  <a:cubicBezTo>
                    <a:pt x="0" y="219"/>
                    <a:pt x="0" y="219"/>
                    <a:pt x="0" y="219"/>
                  </a:cubicBezTo>
                  <a:cubicBezTo>
                    <a:pt x="0" y="206"/>
                    <a:pt x="0" y="206"/>
                    <a:pt x="0" y="206"/>
                  </a:cubicBezTo>
                  <a:close/>
                  <a:moveTo>
                    <a:pt x="0" y="228"/>
                  </a:moveTo>
                  <a:cubicBezTo>
                    <a:pt x="0" y="240"/>
                    <a:pt x="0" y="240"/>
                    <a:pt x="0" y="240"/>
                  </a:cubicBezTo>
                  <a:cubicBezTo>
                    <a:pt x="11" y="229"/>
                    <a:pt x="11" y="229"/>
                    <a:pt x="11" y="229"/>
                  </a:cubicBezTo>
                  <a:cubicBezTo>
                    <a:pt x="11" y="216"/>
                    <a:pt x="11" y="216"/>
                    <a:pt x="11" y="216"/>
                  </a:cubicBezTo>
                  <a:cubicBezTo>
                    <a:pt x="0" y="228"/>
                    <a:pt x="0" y="228"/>
                    <a:pt x="0" y="228"/>
                  </a:cubicBezTo>
                  <a:close/>
                  <a:moveTo>
                    <a:pt x="0" y="249"/>
                  </a:moveTo>
                  <a:cubicBezTo>
                    <a:pt x="11" y="238"/>
                    <a:pt x="11" y="238"/>
                    <a:pt x="11" y="238"/>
                  </a:cubicBezTo>
                  <a:cubicBezTo>
                    <a:pt x="11" y="251"/>
                    <a:pt x="11" y="251"/>
                    <a:pt x="11" y="251"/>
                  </a:cubicBezTo>
                  <a:cubicBezTo>
                    <a:pt x="0" y="262"/>
                    <a:pt x="0" y="262"/>
                    <a:pt x="0" y="262"/>
                  </a:cubicBezTo>
                  <a:cubicBezTo>
                    <a:pt x="0" y="249"/>
                    <a:pt x="0" y="249"/>
                    <a:pt x="0" y="249"/>
                  </a:cubicBezTo>
                  <a:close/>
                  <a:moveTo>
                    <a:pt x="0" y="271"/>
                  </a:moveTo>
                  <a:cubicBezTo>
                    <a:pt x="0" y="279"/>
                    <a:pt x="0" y="279"/>
                    <a:pt x="0" y="279"/>
                  </a:cubicBezTo>
                  <a:cubicBezTo>
                    <a:pt x="0" y="280"/>
                    <a:pt x="0" y="282"/>
                    <a:pt x="1" y="283"/>
                  </a:cubicBezTo>
                  <a:cubicBezTo>
                    <a:pt x="27" y="257"/>
                    <a:pt x="27" y="257"/>
                    <a:pt x="27" y="257"/>
                  </a:cubicBezTo>
                  <a:cubicBezTo>
                    <a:pt x="15" y="257"/>
                    <a:pt x="15" y="257"/>
                    <a:pt x="15" y="257"/>
                  </a:cubicBezTo>
                  <a:cubicBezTo>
                    <a:pt x="14" y="257"/>
                    <a:pt x="14" y="257"/>
                    <a:pt x="14" y="257"/>
                  </a:cubicBezTo>
                  <a:cubicBezTo>
                    <a:pt x="0" y="271"/>
                    <a:pt x="0" y="271"/>
                    <a:pt x="0" y="271"/>
                  </a:cubicBezTo>
                  <a:close/>
                  <a:moveTo>
                    <a:pt x="4" y="289"/>
                  </a:moveTo>
                  <a:cubicBezTo>
                    <a:pt x="4" y="289"/>
                    <a:pt x="4" y="289"/>
                    <a:pt x="4" y="289"/>
                  </a:cubicBezTo>
                  <a:cubicBezTo>
                    <a:pt x="4" y="289"/>
                    <a:pt x="4" y="289"/>
                    <a:pt x="4" y="289"/>
                  </a:cubicBezTo>
                  <a:cubicBezTo>
                    <a:pt x="6" y="291"/>
                    <a:pt x="9" y="292"/>
                    <a:pt x="12" y="293"/>
                  </a:cubicBezTo>
                  <a:cubicBezTo>
                    <a:pt x="49" y="257"/>
                    <a:pt x="49" y="257"/>
                    <a:pt x="49" y="257"/>
                  </a:cubicBezTo>
                  <a:cubicBezTo>
                    <a:pt x="36" y="257"/>
                    <a:pt x="36" y="257"/>
                    <a:pt x="36" y="257"/>
                  </a:cubicBezTo>
                  <a:cubicBezTo>
                    <a:pt x="4" y="289"/>
                    <a:pt x="4" y="289"/>
                    <a:pt x="4" y="289"/>
                  </a:cubicBezTo>
                  <a:close/>
                  <a:moveTo>
                    <a:pt x="21" y="293"/>
                  </a:moveTo>
                  <a:cubicBezTo>
                    <a:pt x="57" y="257"/>
                    <a:pt x="57" y="257"/>
                    <a:pt x="57" y="257"/>
                  </a:cubicBezTo>
                  <a:cubicBezTo>
                    <a:pt x="70" y="257"/>
                    <a:pt x="70" y="257"/>
                    <a:pt x="70" y="257"/>
                  </a:cubicBezTo>
                  <a:cubicBezTo>
                    <a:pt x="34" y="293"/>
                    <a:pt x="34" y="293"/>
                    <a:pt x="34" y="293"/>
                  </a:cubicBezTo>
                  <a:cubicBezTo>
                    <a:pt x="21" y="293"/>
                    <a:pt x="21" y="293"/>
                    <a:pt x="21" y="293"/>
                  </a:cubicBezTo>
                  <a:close/>
                  <a:moveTo>
                    <a:pt x="43" y="293"/>
                  </a:moveTo>
                  <a:cubicBezTo>
                    <a:pt x="79" y="257"/>
                    <a:pt x="79" y="257"/>
                    <a:pt x="79" y="257"/>
                  </a:cubicBezTo>
                  <a:cubicBezTo>
                    <a:pt x="92" y="257"/>
                    <a:pt x="92" y="257"/>
                    <a:pt x="92" y="257"/>
                  </a:cubicBezTo>
                  <a:cubicBezTo>
                    <a:pt x="55" y="293"/>
                    <a:pt x="55" y="293"/>
                    <a:pt x="55" y="293"/>
                  </a:cubicBezTo>
                  <a:cubicBezTo>
                    <a:pt x="43" y="293"/>
                    <a:pt x="43" y="293"/>
                    <a:pt x="43" y="293"/>
                  </a:cubicBezTo>
                  <a:close/>
                  <a:moveTo>
                    <a:pt x="64" y="293"/>
                  </a:moveTo>
                  <a:cubicBezTo>
                    <a:pt x="77" y="293"/>
                    <a:pt x="77" y="293"/>
                    <a:pt x="77" y="293"/>
                  </a:cubicBezTo>
                  <a:cubicBezTo>
                    <a:pt x="113" y="257"/>
                    <a:pt x="113" y="257"/>
                    <a:pt x="113" y="257"/>
                  </a:cubicBezTo>
                  <a:cubicBezTo>
                    <a:pt x="101" y="257"/>
                    <a:pt x="101" y="257"/>
                    <a:pt x="101" y="257"/>
                  </a:cubicBezTo>
                  <a:cubicBezTo>
                    <a:pt x="64" y="293"/>
                    <a:pt x="64" y="293"/>
                    <a:pt x="64" y="293"/>
                  </a:cubicBezTo>
                  <a:close/>
                  <a:moveTo>
                    <a:pt x="86" y="293"/>
                  </a:moveTo>
                  <a:cubicBezTo>
                    <a:pt x="99" y="293"/>
                    <a:pt x="99" y="293"/>
                    <a:pt x="99" y="293"/>
                  </a:cubicBezTo>
                  <a:cubicBezTo>
                    <a:pt x="135" y="257"/>
                    <a:pt x="135" y="257"/>
                    <a:pt x="135" y="257"/>
                  </a:cubicBezTo>
                  <a:cubicBezTo>
                    <a:pt x="122" y="257"/>
                    <a:pt x="122" y="257"/>
                    <a:pt x="122" y="257"/>
                  </a:cubicBezTo>
                  <a:cubicBezTo>
                    <a:pt x="86" y="293"/>
                    <a:pt x="86" y="293"/>
                    <a:pt x="86" y="293"/>
                  </a:cubicBezTo>
                  <a:close/>
                  <a:moveTo>
                    <a:pt x="108" y="293"/>
                  </a:moveTo>
                  <a:cubicBezTo>
                    <a:pt x="144" y="257"/>
                    <a:pt x="144" y="257"/>
                    <a:pt x="144" y="257"/>
                  </a:cubicBezTo>
                  <a:cubicBezTo>
                    <a:pt x="157" y="257"/>
                    <a:pt x="157" y="257"/>
                    <a:pt x="157" y="257"/>
                  </a:cubicBezTo>
                  <a:cubicBezTo>
                    <a:pt x="120" y="293"/>
                    <a:pt x="120" y="293"/>
                    <a:pt x="120" y="293"/>
                  </a:cubicBezTo>
                  <a:cubicBezTo>
                    <a:pt x="108" y="293"/>
                    <a:pt x="108" y="293"/>
                    <a:pt x="108" y="293"/>
                  </a:cubicBezTo>
                  <a:close/>
                  <a:moveTo>
                    <a:pt x="129" y="293"/>
                  </a:moveTo>
                  <a:cubicBezTo>
                    <a:pt x="175" y="247"/>
                    <a:pt x="175" y="247"/>
                    <a:pt x="175" y="247"/>
                  </a:cubicBezTo>
                  <a:cubicBezTo>
                    <a:pt x="175" y="260"/>
                    <a:pt x="175" y="260"/>
                    <a:pt x="175" y="260"/>
                  </a:cubicBezTo>
                  <a:cubicBezTo>
                    <a:pt x="142" y="293"/>
                    <a:pt x="142" y="293"/>
                    <a:pt x="142" y="293"/>
                  </a:cubicBezTo>
                  <a:cubicBezTo>
                    <a:pt x="129" y="293"/>
                    <a:pt x="129" y="293"/>
                    <a:pt x="129" y="293"/>
                  </a:cubicBezTo>
                  <a:close/>
                  <a:moveTo>
                    <a:pt x="151" y="293"/>
                  </a:moveTo>
                  <a:cubicBezTo>
                    <a:pt x="160" y="293"/>
                    <a:pt x="160" y="293"/>
                    <a:pt x="160" y="293"/>
                  </a:cubicBezTo>
                  <a:cubicBezTo>
                    <a:pt x="162" y="293"/>
                    <a:pt x="163" y="293"/>
                    <a:pt x="164" y="293"/>
                  </a:cubicBezTo>
                  <a:cubicBezTo>
                    <a:pt x="174" y="282"/>
                    <a:pt x="174" y="282"/>
                    <a:pt x="174" y="282"/>
                  </a:cubicBezTo>
                  <a:cubicBezTo>
                    <a:pt x="175" y="281"/>
                    <a:pt x="175" y="280"/>
                    <a:pt x="175" y="279"/>
                  </a:cubicBezTo>
                  <a:cubicBezTo>
                    <a:pt x="175" y="269"/>
                    <a:pt x="175" y="269"/>
                    <a:pt x="175" y="269"/>
                  </a:cubicBezTo>
                  <a:cubicBezTo>
                    <a:pt x="151" y="293"/>
                    <a:pt x="151" y="293"/>
                    <a:pt x="151" y="293"/>
                  </a:cubicBezTo>
                  <a:close/>
                  <a:moveTo>
                    <a:pt x="175" y="239"/>
                  </a:moveTo>
                  <a:cubicBezTo>
                    <a:pt x="175" y="226"/>
                    <a:pt x="175" y="226"/>
                    <a:pt x="175" y="226"/>
                  </a:cubicBezTo>
                  <a:cubicBezTo>
                    <a:pt x="164" y="237"/>
                    <a:pt x="164" y="237"/>
                    <a:pt x="164" y="237"/>
                  </a:cubicBezTo>
                  <a:cubicBezTo>
                    <a:pt x="164" y="250"/>
                    <a:pt x="164" y="250"/>
                    <a:pt x="164" y="250"/>
                  </a:cubicBezTo>
                  <a:cubicBezTo>
                    <a:pt x="175" y="239"/>
                    <a:pt x="175" y="239"/>
                    <a:pt x="175" y="239"/>
                  </a:cubicBezTo>
                  <a:close/>
                  <a:moveTo>
                    <a:pt x="175" y="217"/>
                  </a:moveTo>
                  <a:cubicBezTo>
                    <a:pt x="164" y="228"/>
                    <a:pt x="164" y="228"/>
                    <a:pt x="164" y="228"/>
                  </a:cubicBezTo>
                  <a:cubicBezTo>
                    <a:pt x="164" y="215"/>
                    <a:pt x="164" y="215"/>
                    <a:pt x="164" y="215"/>
                  </a:cubicBezTo>
                  <a:cubicBezTo>
                    <a:pt x="175" y="204"/>
                    <a:pt x="175" y="204"/>
                    <a:pt x="175" y="204"/>
                  </a:cubicBezTo>
                  <a:cubicBezTo>
                    <a:pt x="175" y="217"/>
                    <a:pt x="175" y="217"/>
                    <a:pt x="175" y="217"/>
                  </a:cubicBezTo>
                  <a:close/>
                  <a:moveTo>
                    <a:pt x="175" y="195"/>
                  </a:moveTo>
                  <a:cubicBezTo>
                    <a:pt x="175" y="183"/>
                    <a:pt x="175" y="183"/>
                    <a:pt x="175" y="183"/>
                  </a:cubicBezTo>
                  <a:cubicBezTo>
                    <a:pt x="164" y="194"/>
                    <a:pt x="164" y="194"/>
                    <a:pt x="164" y="194"/>
                  </a:cubicBezTo>
                  <a:cubicBezTo>
                    <a:pt x="164" y="206"/>
                    <a:pt x="164" y="206"/>
                    <a:pt x="164" y="206"/>
                  </a:cubicBezTo>
                  <a:cubicBezTo>
                    <a:pt x="175" y="195"/>
                    <a:pt x="175" y="195"/>
                    <a:pt x="175" y="195"/>
                  </a:cubicBezTo>
                  <a:close/>
                  <a:moveTo>
                    <a:pt x="175" y="174"/>
                  </a:moveTo>
                  <a:cubicBezTo>
                    <a:pt x="164" y="185"/>
                    <a:pt x="164" y="185"/>
                    <a:pt x="164" y="185"/>
                  </a:cubicBezTo>
                  <a:cubicBezTo>
                    <a:pt x="164" y="172"/>
                    <a:pt x="164" y="172"/>
                    <a:pt x="164" y="172"/>
                  </a:cubicBezTo>
                  <a:cubicBezTo>
                    <a:pt x="175" y="161"/>
                    <a:pt x="175" y="161"/>
                    <a:pt x="175" y="161"/>
                  </a:cubicBezTo>
                  <a:cubicBezTo>
                    <a:pt x="175" y="174"/>
                    <a:pt x="175" y="174"/>
                    <a:pt x="175" y="174"/>
                  </a:cubicBezTo>
                  <a:close/>
                  <a:moveTo>
                    <a:pt x="175" y="152"/>
                  </a:moveTo>
                  <a:cubicBezTo>
                    <a:pt x="175" y="139"/>
                    <a:pt x="175" y="139"/>
                    <a:pt x="175" y="139"/>
                  </a:cubicBezTo>
                  <a:cubicBezTo>
                    <a:pt x="164" y="150"/>
                    <a:pt x="164" y="150"/>
                    <a:pt x="164" y="150"/>
                  </a:cubicBezTo>
                  <a:cubicBezTo>
                    <a:pt x="164" y="163"/>
                    <a:pt x="164" y="163"/>
                    <a:pt x="164" y="163"/>
                  </a:cubicBezTo>
                  <a:cubicBezTo>
                    <a:pt x="175" y="152"/>
                    <a:pt x="175" y="152"/>
                    <a:pt x="175" y="152"/>
                  </a:cubicBezTo>
                  <a:close/>
                  <a:moveTo>
                    <a:pt x="175" y="130"/>
                  </a:moveTo>
                  <a:cubicBezTo>
                    <a:pt x="164" y="141"/>
                    <a:pt x="164" y="141"/>
                    <a:pt x="164" y="141"/>
                  </a:cubicBezTo>
                  <a:cubicBezTo>
                    <a:pt x="164" y="129"/>
                    <a:pt x="164" y="129"/>
                    <a:pt x="164" y="129"/>
                  </a:cubicBezTo>
                  <a:cubicBezTo>
                    <a:pt x="175" y="118"/>
                    <a:pt x="175" y="118"/>
                    <a:pt x="175" y="118"/>
                  </a:cubicBezTo>
                  <a:cubicBezTo>
                    <a:pt x="175" y="130"/>
                    <a:pt x="175" y="130"/>
                    <a:pt x="175" y="130"/>
                  </a:cubicBezTo>
                  <a:close/>
                  <a:moveTo>
                    <a:pt x="175" y="109"/>
                  </a:moveTo>
                  <a:cubicBezTo>
                    <a:pt x="175" y="96"/>
                    <a:pt x="175" y="96"/>
                    <a:pt x="175" y="96"/>
                  </a:cubicBezTo>
                  <a:cubicBezTo>
                    <a:pt x="164" y="107"/>
                    <a:pt x="164" y="107"/>
                    <a:pt x="164" y="107"/>
                  </a:cubicBezTo>
                  <a:cubicBezTo>
                    <a:pt x="164" y="120"/>
                    <a:pt x="164" y="120"/>
                    <a:pt x="164" y="120"/>
                  </a:cubicBezTo>
                  <a:cubicBezTo>
                    <a:pt x="175" y="109"/>
                    <a:pt x="175" y="109"/>
                    <a:pt x="175" y="109"/>
                  </a:cubicBezTo>
                  <a:close/>
                  <a:moveTo>
                    <a:pt x="175" y="87"/>
                  </a:moveTo>
                  <a:cubicBezTo>
                    <a:pt x="164" y="98"/>
                    <a:pt x="164" y="98"/>
                    <a:pt x="164" y="98"/>
                  </a:cubicBezTo>
                  <a:cubicBezTo>
                    <a:pt x="164" y="85"/>
                    <a:pt x="164" y="85"/>
                    <a:pt x="164" y="85"/>
                  </a:cubicBezTo>
                  <a:cubicBezTo>
                    <a:pt x="175" y="74"/>
                    <a:pt x="175" y="74"/>
                    <a:pt x="175" y="74"/>
                  </a:cubicBezTo>
                  <a:cubicBezTo>
                    <a:pt x="175" y="87"/>
                    <a:pt x="175" y="87"/>
                    <a:pt x="175" y="87"/>
                  </a:cubicBezTo>
                  <a:close/>
                  <a:moveTo>
                    <a:pt x="175" y="65"/>
                  </a:moveTo>
                  <a:cubicBezTo>
                    <a:pt x="175" y="53"/>
                    <a:pt x="175" y="53"/>
                    <a:pt x="175" y="53"/>
                  </a:cubicBezTo>
                  <a:cubicBezTo>
                    <a:pt x="164" y="64"/>
                    <a:pt x="164" y="64"/>
                    <a:pt x="164" y="64"/>
                  </a:cubicBezTo>
                  <a:cubicBezTo>
                    <a:pt x="164" y="77"/>
                    <a:pt x="164" y="77"/>
                    <a:pt x="164" y="77"/>
                  </a:cubicBezTo>
                  <a:cubicBezTo>
                    <a:pt x="175" y="65"/>
                    <a:pt x="175" y="65"/>
                    <a:pt x="175" y="65"/>
                  </a:cubicBezTo>
                  <a:close/>
                  <a:moveTo>
                    <a:pt x="175" y="44"/>
                  </a:moveTo>
                  <a:cubicBezTo>
                    <a:pt x="164" y="55"/>
                    <a:pt x="164" y="55"/>
                    <a:pt x="164" y="55"/>
                  </a:cubicBezTo>
                  <a:cubicBezTo>
                    <a:pt x="164" y="42"/>
                    <a:pt x="164" y="42"/>
                    <a:pt x="164" y="42"/>
                  </a:cubicBezTo>
                  <a:cubicBezTo>
                    <a:pt x="175" y="31"/>
                    <a:pt x="175" y="31"/>
                    <a:pt x="175" y="31"/>
                  </a:cubicBezTo>
                  <a:cubicBezTo>
                    <a:pt x="175" y="44"/>
                    <a:pt x="175" y="44"/>
                    <a:pt x="175" y="44"/>
                  </a:cubicBezTo>
                  <a:close/>
                  <a:moveTo>
                    <a:pt x="175" y="22"/>
                  </a:moveTo>
                  <a:cubicBezTo>
                    <a:pt x="175" y="15"/>
                    <a:pt x="175" y="15"/>
                    <a:pt x="175" y="15"/>
                  </a:cubicBezTo>
                  <a:cubicBezTo>
                    <a:pt x="175" y="13"/>
                    <a:pt x="175" y="12"/>
                    <a:pt x="174" y="10"/>
                  </a:cubicBezTo>
                  <a:cubicBezTo>
                    <a:pt x="162" y="23"/>
                    <a:pt x="162" y="23"/>
                    <a:pt x="162" y="23"/>
                  </a:cubicBezTo>
                  <a:cubicBezTo>
                    <a:pt x="163" y="23"/>
                    <a:pt x="164" y="25"/>
                    <a:pt x="164" y="26"/>
                  </a:cubicBezTo>
                  <a:cubicBezTo>
                    <a:pt x="164" y="33"/>
                    <a:pt x="164" y="33"/>
                    <a:pt x="164" y="33"/>
                  </a:cubicBezTo>
                  <a:cubicBezTo>
                    <a:pt x="175" y="22"/>
                    <a:pt x="175" y="22"/>
                    <a:pt x="175" y="22"/>
                  </a:cubicBezTo>
                  <a:close/>
                  <a:moveTo>
                    <a:pt x="171" y="5"/>
                  </a:moveTo>
                  <a:cubicBezTo>
                    <a:pt x="153" y="22"/>
                    <a:pt x="153" y="22"/>
                    <a:pt x="153" y="22"/>
                  </a:cubicBezTo>
                  <a:cubicBezTo>
                    <a:pt x="140" y="22"/>
                    <a:pt x="140" y="22"/>
                    <a:pt x="140" y="22"/>
                  </a:cubicBezTo>
                  <a:cubicBezTo>
                    <a:pt x="162" y="1"/>
                    <a:pt x="162" y="1"/>
                    <a:pt x="162" y="1"/>
                  </a:cubicBezTo>
                  <a:cubicBezTo>
                    <a:pt x="165" y="1"/>
                    <a:pt x="168" y="2"/>
                    <a:pt x="171" y="5"/>
                  </a:cubicBezTo>
                  <a:cubicBezTo>
                    <a:pt x="171" y="5"/>
                    <a:pt x="171" y="5"/>
                    <a:pt x="171" y="5"/>
                  </a:cubicBezTo>
                  <a:close/>
                </a:path>
              </a:pathLst>
            </a:custGeom>
            <a:solidFill>
              <a:srgbClr val="BFC7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" name="Freeform 21"/>
            <p:cNvSpPr>
              <a:spLocks noEditPoints="1"/>
            </p:cNvSpPr>
            <p:nvPr/>
          </p:nvSpPr>
          <p:spPr bwMode="auto">
            <a:xfrm>
              <a:off x="910" y="1277"/>
              <a:ext cx="453" cy="733"/>
            </a:xfrm>
            <a:custGeom>
              <a:avLst/>
              <a:gdLst>
                <a:gd name="T0" fmla="*/ 21 w 189"/>
                <a:gd name="T1" fmla="*/ 0 h 307"/>
                <a:gd name="T2" fmla="*/ 167 w 189"/>
                <a:gd name="T3" fmla="*/ 0 h 307"/>
                <a:gd name="T4" fmla="*/ 183 w 189"/>
                <a:gd name="T5" fmla="*/ 7 h 307"/>
                <a:gd name="T6" fmla="*/ 189 w 189"/>
                <a:gd name="T7" fmla="*/ 22 h 307"/>
                <a:gd name="T8" fmla="*/ 189 w 189"/>
                <a:gd name="T9" fmla="*/ 286 h 307"/>
                <a:gd name="T10" fmla="*/ 183 w 189"/>
                <a:gd name="T11" fmla="*/ 301 h 307"/>
                <a:gd name="T12" fmla="*/ 183 w 189"/>
                <a:gd name="T13" fmla="*/ 301 h 307"/>
                <a:gd name="T14" fmla="*/ 167 w 189"/>
                <a:gd name="T15" fmla="*/ 307 h 307"/>
                <a:gd name="T16" fmla="*/ 21 w 189"/>
                <a:gd name="T17" fmla="*/ 307 h 307"/>
                <a:gd name="T18" fmla="*/ 6 w 189"/>
                <a:gd name="T19" fmla="*/ 301 h 307"/>
                <a:gd name="T20" fmla="*/ 0 w 189"/>
                <a:gd name="T21" fmla="*/ 286 h 307"/>
                <a:gd name="T22" fmla="*/ 0 w 189"/>
                <a:gd name="T23" fmla="*/ 22 h 307"/>
                <a:gd name="T24" fmla="*/ 6 w 189"/>
                <a:gd name="T25" fmla="*/ 7 h 307"/>
                <a:gd name="T26" fmla="*/ 6 w 189"/>
                <a:gd name="T27" fmla="*/ 7 h 307"/>
                <a:gd name="T28" fmla="*/ 6 w 189"/>
                <a:gd name="T29" fmla="*/ 7 h 307"/>
                <a:gd name="T30" fmla="*/ 6 w 189"/>
                <a:gd name="T31" fmla="*/ 7 h 307"/>
                <a:gd name="T32" fmla="*/ 21 w 189"/>
                <a:gd name="T33" fmla="*/ 0 h 307"/>
                <a:gd name="T34" fmla="*/ 75 w 189"/>
                <a:gd name="T35" fmla="*/ 284 h 307"/>
                <a:gd name="T36" fmla="*/ 114 w 189"/>
                <a:gd name="T37" fmla="*/ 284 h 307"/>
                <a:gd name="T38" fmla="*/ 118 w 189"/>
                <a:gd name="T39" fmla="*/ 280 h 307"/>
                <a:gd name="T40" fmla="*/ 114 w 189"/>
                <a:gd name="T41" fmla="*/ 276 h 307"/>
                <a:gd name="T42" fmla="*/ 75 w 189"/>
                <a:gd name="T43" fmla="*/ 276 h 307"/>
                <a:gd name="T44" fmla="*/ 71 w 189"/>
                <a:gd name="T45" fmla="*/ 280 h 307"/>
                <a:gd name="T46" fmla="*/ 75 w 189"/>
                <a:gd name="T47" fmla="*/ 284 h 307"/>
                <a:gd name="T48" fmla="*/ 22 w 189"/>
                <a:gd name="T49" fmla="*/ 29 h 307"/>
                <a:gd name="T50" fmla="*/ 18 w 189"/>
                <a:gd name="T51" fmla="*/ 33 h 307"/>
                <a:gd name="T52" fmla="*/ 18 w 189"/>
                <a:gd name="T53" fmla="*/ 260 h 307"/>
                <a:gd name="T54" fmla="*/ 22 w 189"/>
                <a:gd name="T55" fmla="*/ 264 h 307"/>
                <a:gd name="T56" fmla="*/ 167 w 189"/>
                <a:gd name="T57" fmla="*/ 264 h 307"/>
                <a:gd name="T58" fmla="*/ 171 w 189"/>
                <a:gd name="T59" fmla="*/ 260 h 307"/>
                <a:gd name="T60" fmla="*/ 171 w 189"/>
                <a:gd name="T61" fmla="*/ 33 h 307"/>
                <a:gd name="T62" fmla="*/ 167 w 189"/>
                <a:gd name="T63" fmla="*/ 29 h 307"/>
                <a:gd name="T64" fmla="*/ 22 w 189"/>
                <a:gd name="T65" fmla="*/ 29 h 307"/>
                <a:gd name="T66" fmla="*/ 164 w 189"/>
                <a:gd name="T67" fmla="*/ 37 h 307"/>
                <a:gd name="T68" fmla="*/ 25 w 189"/>
                <a:gd name="T69" fmla="*/ 37 h 307"/>
                <a:gd name="T70" fmla="*/ 25 w 189"/>
                <a:gd name="T71" fmla="*/ 256 h 307"/>
                <a:gd name="T72" fmla="*/ 164 w 189"/>
                <a:gd name="T73" fmla="*/ 256 h 307"/>
                <a:gd name="T74" fmla="*/ 164 w 189"/>
                <a:gd name="T75" fmla="*/ 37 h 307"/>
                <a:gd name="T76" fmla="*/ 167 w 189"/>
                <a:gd name="T77" fmla="*/ 7 h 307"/>
                <a:gd name="T78" fmla="*/ 21 w 189"/>
                <a:gd name="T79" fmla="*/ 7 h 307"/>
                <a:gd name="T80" fmla="*/ 11 w 189"/>
                <a:gd name="T81" fmla="*/ 12 h 307"/>
                <a:gd name="T82" fmla="*/ 11 w 189"/>
                <a:gd name="T83" fmla="*/ 12 h 307"/>
                <a:gd name="T84" fmla="*/ 7 w 189"/>
                <a:gd name="T85" fmla="*/ 22 h 307"/>
                <a:gd name="T86" fmla="*/ 7 w 189"/>
                <a:gd name="T87" fmla="*/ 286 h 307"/>
                <a:gd name="T88" fmla="*/ 11 w 189"/>
                <a:gd name="T89" fmla="*/ 296 h 307"/>
                <a:gd name="T90" fmla="*/ 21 w 189"/>
                <a:gd name="T91" fmla="*/ 300 h 307"/>
                <a:gd name="T92" fmla="*/ 167 w 189"/>
                <a:gd name="T93" fmla="*/ 300 h 307"/>
                <a:gd name="T94" fmla="*/ 178 w 189"/>
                <a:gd name="T95" fmla="*/ 296 h 307"/>
                <a:gd name="T96" fmla="*/ 178 w 189"/>
                <a:gd name="T97" fmla="*/ 296 h 307"/>
                <a:gd name="T98" fmla="*/ 182 w 189"/>
                <a:gd name="T99" fmla="*/ 286 h 307"/>
                <a:gd name="T100" fmla="*/ 182 w 189"/>
                <a:gd name="T101" fmla="*/ 22 h 307"/>
                <a:gd name="T102" fmla="*/ 178 w 189"/>
                <a:gd name="T103" fmla="*/ 12 h 307"/>
                <a:gd name="T104" fmla="*/ 167 w 189"/>
                <a:gd name="T105" fmla="*/ 7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89" h="307">
                  <a:moveTo>
                    <a:pt x="21" y="0"/>
                  </a:moveTo>
                  <a:cubicBezTo>
                    <a:pt x="167" y="0"/>
                    <a:pt x="167" y="0"/>
                    <a:pt x="167" y="0"/>
                  </a:cubicBezTo>
                  <a:cubicBezTo>
                    <a:pt x="173" y="0"/>
                    <a:pt x="179" y="3"/>
                    <a:pt x="183" y="7"/>
                  </a:cubicBezTo>
                  <a:cubicBezTo>
                    <a:pt x="187" y="10"/>
                    <a:pt x="189" y="16"/>
                    <a:pt x="189" y="22"/>
                  </a:cubicBezTo>
                  <a:cubicBezTo>
                    <a:pt x="189" y="286"/>
                    <a:pt x="189" y="286"/>
                    <a:pt x="189" y="286"/>
                  </a:cubicBezTo>
                  <a:cubicBezTo>
                    <a:pt x="189" y="292"/>
                    <a:pt x="187" y="297"/>
                    <a:pt x="183" y="301"/>
                  </a:cubicBezTo>
                  <a:cubicBezTo>
                    <a:pt x="183" y="301"/>
                    <a:pt x="183" y="301"/>
                    <a:pt x="183" y="301"/>
                  </a:cubicBezTo>
                  <a:cubicBezTo>
                    <a:pt x="179" y="305"/>
                    <a:pt x="173" y="307"/>
                    <a:pt x="167" y="307"/>
                  </a:cubicBezTo>
                  <a:cubicBezTo>
                    <a:pt x="21" y="307"/>
                    <a:pt x="21" y="307"/>
                    <a:pt x="21" y="307"/>
                  </a:cubicBezTo>
                  <a:cubicBezTo>
                    <a:pt x="15" y="307"/>
                    <a:pt x="10" y="305"/>
                    <a:pt x="6" y="301"/>
                  </a:cubicBezTo>
                  <a:cubicBezTo>
                    <a:pt x="2" y="297"/>
                    <a:pt x="0" y="292"/>
                    <a:pt x="0" y="286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16"/>
                    <a:pt x="2" y="10"/>
                    <a:pt x="6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10" y="3"/>
                    <a:pt x="16" y="0"/>
                    <a:pt x="21" y="0"/>
                  </a:cubicBezTo>
                  <a:close/>
                  <a:moveTo>
                    <a:pt x="75" y="284"/>
                  </a:moveTo>
                  <a:cubicBezTo>
                    <a:pt x="114" y="284"/>
                    <a:pt x="114" y="284"/>
                    <a:pt x="114" y="284"/>
                  </a:cubicBezTo>
                  <a:cubicBezTo>
                    <a:pt x="116" y="284"/>
                    <a:pt x="118" y="282"/>
                    <a:pt x="118" y="280"/>
                  </a:cubicBezTo>
                  <a:cubicBezTo>
                    <a:pt x="118" y="278"/>
                    <a:pt x="116" y="276"/>
                    <a:pt x="114" y="276"/>
                  </a:cubicBezTo>
                  <a:cubicBezTo>
                    <a:pt x="75" y="276"/>
                    <a:pt x="75" y="276"/>
                    <a:pt x="75" y="276"/>
                  </a:cubicBezTo>
                  <a:cubicBezTo>
                    <a:pt x="73" y="276"/>
                    <a:pt x="71" y="278"/>
                    <a:pt x="71" y="280"/>
                  </a:cubicBezTo>
                  <a:cubicBezTo>
                    <a:pt x="71" y="282"/>
                    <a:pt x="73" y="284"/>
                    <a:pt x="75" y="284"/>
                  </a:cubicBezTo>
                  <a:close/>
                  <a:moveTo>
                    <a:pt x="22" y="29"/>
                  </a:moveTo>
                  <a:cubicBezTo>
                    <a:pt x="20" y="29"/>
                    <a:pt x="18" y="31"/>
                    <a:pt x="18" y="33"/>
                  </a:cubicBezTo>
                  <a:cubicBezTo>
                    <a:pt x="18" y="260"/>
                    <a:pt x="18" y="260"/>
                    <a:pt x="18" y="260"/>
                  </a:cubicBezTo>
                  <a:cubicBezTo>
                    <a:pt x="18" y="262"/>
                    <a:pt x="20" y="264"/>
                    <a:pt x="22" y="264"/>
                  </a:cubicBezTo>
                  <a:cubicBezTo>
                    <a:pt x="167" y="264"/>
                    <a:pt x="167" y="264"/>
                    <a:pt x="167" y="264"/>
                  </a:cubicBezTo>
                  <a:cubicBezTo>
                    <a:pt x="169" y="264"/>
                    <a:pt x="171" y="262"/>
                    <a:pt x="171" y="260"/>
                  </a:cubicBezTo>
                  <a:cubicBezTo>
                    <a:pt x="171" y="33"/>
                    <a:pt x="171" y="33"/>
                    <a:pt x="171" y="33"/>
                  </a:cubicBezTo>
                  <a:cubicBezTo>
                    <a:pt x="171" y="31"/>
                    <a:pt x="169" y="29"/>
                    <a:pt x="167" y="29"/>
                  </a:cubicBezTo>
                  <a:cubicBezTo>
                    <a:pt x="22" y="29"/>
                    <a:pt x="22" y="29"/>
                    <a:pt x="22" y="29"/>
                  </a:cubicBezTo>
                  <a:close/>
                  <a:moveTo>
                    <a:pt x="164" y="37"/>
                  </a:moveTo>
                  <a:cubicBezTo>
                    <a:pt x="25" y="37"/>
                    <a:pt x="25" y="37"/>
                    <a:pt x="25" y="37"/>
                  </a:cubicBezTo>
                  <a:cubicBezTo>
                    <a:pt x="25" y="256"/>
                    <a:pt x="25" y="256"/>
                    <a:pt x="25" y="256"/>
                  </a:cubicBezTo>
                  <a:cubicBezTo>
                    <a:pt x="164" y="256"/>
                    <a:pt x="164" y="256"/>
                    <a:pt x="164" y="256"/>
                  </a:cubicBezTo>
                  <a:cubicBezTo>
                    <a:pt x="164" y="37"/>
                    <a:pt x="164" y="37"/>
                    <a:pt x="164" y="37"/>
                  </a:cubicBezTo>
                  <a:close/>
                  <a:moveTo>
                    <a:pt x="167" y="7"/>
                  </a:moveTo>
                  <a:cubicBezTo>
                    <a:pt x="21" y="7"/>
                    <a:pt x="21" y="7"/>
                    <a:pt x="21" y="7"/>
                  </a:cubicBezTo>
                  <a:cubicBezTo>
                    <a:pt x="17" y="7"/>
                    <a:pt x="14" y="9"/>
                    <a:pt x="11" y="12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9" y="14"/>
                    <a:pt x="7" y="18"/>
                    <a:pt x="7" y="22"/>
                  </a:cubicBezTo>
                  <a:cubicBezTo>
                    <a:pt x="7" y="286"/>
                    <a:pt x="7" y="286"/>
                    <a:pt x="7" y="286"/>
                  </a:cubicBezTo>
                  <a:cubicBezTo>
                    <a:pt x="7" y="290"/>
                    <a:pt x="9" y="293"/>
                    <a:pt x="11" y="296"/>
                  </a:cubicBezTo>
                  <a:cubicBezTo>
                    <a:pt x="14" y="298"/>
                    <a:pt x="17" y="300"/>
                    <a:pt x="21" y="300"/>
                  </a:cubicBezTo>
                  <a:cubicBezTo>
                    <a:pt x="167" y="300"/>
                    <a:pt x="167" y="300"/>
                    <a:pt x="167" y="300"/>
                  </a:cubicBezTo>
                  <a:cubicBezTo>
                    <a:pt x="171" y="300"/>
                    <a:pt x="175" y="298"/>
                    <a:pt x="178" y="296"/>
                  </a:cubicBezTo>
                  <a:cubicBezTo>
                    <a:pt x="178" y="296"/>
                    <a:pt x="178" y="296"/>
                    <a:pt x="178" y="296"/>
                  </a:cubicBezTo>
                  <a:cubicBezTo>
                    <a:pt x="180" y="293"/>
                    <a:pt x="182" y="290"/>
                    <a:pt x="182" y="286"/>
                  </a:cubicBezTo>
                  <a:cubicBezTo>
                    <a:pt x="182" y="22"/>
                    <a:pt x="182" y="22"/>
                    <a:pt x="182" y="22"/>
                  </a:cubicBezTo>
                  <a:cubicBezTo>
                    <a:pt x="182" y="18"/>
                    <a:pt x="180" y="14"/>
                    <a:pt x="178" y="12"/>
                  </a:cubicBezTo>
                  <a:cubicBezTo>
                    <a:pt x="175" y="9"/>
                    <a:pt x="171" y="7"/>
                    <a:pt x="167" y="7"/>
                  </a:cubicBez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94" name="矩形 93"/>
          <p:cNvSpPr/>
          <p:nvPr/>
        </p:nvSpPr>
        <p:spPr>
          <a:xfrm>
            <a:off x="850975" y="3585965"/>
            <a:ext cx="205660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51435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50" b="0" i="0" u="none" strike="noStrike" kern="0" cap="none" spc="0" normalizeH="0" baseline="0" noProof="0">
                <a:ln>
                  <a:noFill/>
                </a:ln>
                <a:solidFill>
                  <a:srgbClr val="403E3B"/>
                </a:solidFill>
                <a:effectLst/>
                <a:uLnTx/>
                <a:uFillTx/>
              </a:rPr>
              <a:t>Lorem ipsum dolor sit amet, consectetur adipiscing elit. Donec luctus nibh sit amet sem vulputate venenatis bibendum orci pulvinar. </a:t>
            </a:r>
          </a:p>
        </p:txBody>
      </p:sp>
      <p:sp>
        <p:nvSpPr>
          <p:cNvPr id="95" name="文本框 5"/>
          <p:cNvSpPr txBox="1">
            <a:spLocks noChangeArrowheads="1"/>
          </p:cNvSpPr>
          <p:nvPr/>
        </p:nvSpPr>
        <p:spPr bwMode="auto">
          <a:xfrm>
            <a:off x="1210878" y="3278188"/>
            <a:ext cx="13580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ctr"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400">
                <a:solidFill>
                  <a:schemeClr val="accent3"/>
                </a:solidFill>
                <a:latin typeface="方正兰亭黑_GBK"/>
                <a:ea typeface="方正兰亭黑_GBK"/>
              </a:rPr>
              <a:t>Lorem ipsum </a:t>
            </a:r>
            <a:endParaRPr lang="zh-CN" altLang="en-US" sz="1400">
              <a:solidFill>
                <a:schemeClr val="accent3"/>
              </a:solidFill>
              <a:latin typeface="方正兰亭黑_GBK"/>
              <a:ea typeface="方正兰亭黑_GBK"/>
            </a:endParaRPr>
          </a:p>
        </p:txBody>
      </p:sp>
      <p:cxnSp>
        <p:nvCxnSpPr>
          <p:cNvPr id="96" name="직선 연결선 178"/>
          <p:cNvCxnSpPr/>
          <p:nvPr/>
        </p:nvCxnSpPr>
        <p:spPr>
          <a:xfrm>
            <a:off x="3301114" y="3557952"/>
            <a:ext cx="275996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97" name="직선 연결선 181"/>
          <p:cNvCxnSpPr/>
          <p:nvPr/>
        </p:nvCxnSpPr>
        <p:spPr>
          <a:xfrm>
            <a:off x="2580274" y="3165634"/>
            <a:ext cx="787442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sp>
        <p:nvSpPr>
          <p:cNvPr id="98" name="Freeform 24"/>
          <p:cNvSpPr/>
          <p:nvPr/>
        </p:nvSpPr>
        <p:spPr bwMode="auto">
          <a:xfrm>
            <a:off x="412105" y="3335514"/>
            <a:ext cx="623252" cy="44624"/>
          </a:xfrm>
          <a:custGeom>
            <a:avLst/>
            <a:gdLst>
              <a:gd name="T0" fmla="*/ 839 w 839"/>
              <a:gd name="T1" fmla="*/ 30 h 60"/>
              <a:gd name="T2" fmla="*/ 839 w 839"/>
              <a:gd name="T3" fmla="*/ 30 h 60"/>
              <a:gd name="T4" fmla="*/ 838 w 839"/>
              <a:gd name="T5" fmla="*/ 36 h 60"/>
              <a:gd name="T6" fmla="*/ 837 w 839"/>
              <a:gd name="T7" fmla="*/ 42 h 60"/>
              <a:gd name="T8" fmla="*/ 834 w 839"/>
              <a:gd name="T9" fmla="*/ 47 h 60"/>
              <a:gd name="T10" fmla="*/ 830 w 839"/>
              <a:gd name="T11" fmla="*/ 51 h 60"/>
              <a:gd name="T12" fmla="*/ 826 w 839"/>
              <a:gd name="T13" fmla="*/ 55 h 60"/>
              <a:gd name="T14" fmla="*/ 821 w 839"/>
              <a:gd name="T15" fmla="*/ 58 h 60"/>
              <a:gd name="T16" fmla="*/ 815 w 839"/>
              <a:gd name="T17" fmla="*/ 60 h 60"/>
              <a:gd name="T18" fmla="*/ 809 w 839"/>
              <a:gd name="T19" fmla="*/ 60 h 60"/>
              <a:gd name="T20" fmla="*/ 30 w 839"/>
              <a:gd name="T21" fmla="*/ 60 h 60"/>
              <a:gd name="T22" fmla="*/ 30 w 839"/>
              <a:gd name="T23" fmla="*/ 60 h 60"/>
              <a:gd name="T24" fmla="*/ 24 w 839"/>
              <a:gd name="T25" fmla="*/ 60 h 60"/>
              <a:gd name="T26" fmla="*/ 19 w 839"/>
              <a:gd name="T27" fmla="*/ 58 h 60"/>
              <a:gd name="T28" fmla="*/ 14 w 839"/>
              <a:gd name="T29" fmla="*/ 55 h 60"/>
              <a:gd name="T30" fmla="*/ 9 w 839"/>
              <a:gd name="T31" fmla="*/ 51 h 60"/>
              <a:gd name="T32" fmla="*/ 5 w 839"/>
              <a:gd name="T33" fmla="*/ 47 h 60"/>
              <a:gd name="T34" fmla="*/ 3 w 839"/>
              <a:gd name="T35" fmla="*/ 42 h 60"/>
              <a:gd name="T36" fmla="*/ 0 w 839"/>
              <a:gd name="T37" fmla="*/ 36 h 60"/>
              <a:gd name="T38" fmla="*/ 0 w 839"/>
              <a:gd name="T39" fmla="*/ 30 h 60"/>
              <a:gd name="T40" fmla="*/ 0 w 839"/>
              <a:gd name="T41" fmla="*/ 30 h 60"/>
              <a:gd name="T42" fmla="*/ 0 w 839"/>
              <a:gd name="T43" fmla="*/ 30 h 60"/>
              <a:gd name="T44" fmla="*/ 0 w 839"/>
              <a:gd name="T45" fmla="*/ 23 h 60"/>
              <a:gd name="T46" fmla="*/ 3 w 839"/>
              <a:gd name="T47" fmla="*/ 19 h 60"/>
              <a:gd name="T48" fmla="*/ 5 w 839"/>
              <a:gd name="T49" fmla="*/ 12 h 60"/>
              <a:gd name="T50" fmla="*/ 9 w 839"/>
              <a:gd name="T51" fmla="*/ 9 h 60"/>
              <a:gd name="T52" fmla="*/ 14 w 839"/>
              <a:gd name="T53" fmla="*/ 5 h 60"/>
              <a:gd name="T54" fmla="*/ 19 w 839"/>
              <a:gd name="T55" fmla="*/ 3 h 60"/>
              <a:gd name="T56" fmla="*/ 24 w 839"/>
              <a:gd name="T57" fmla="*/ 0 h 60"/>
              <a:gd name="T58" fmla="*/ 30 w 839"/>
              <a:gd name="T59" fmla="*/ 0 h 60"/>
              <a:gd name="T60" fmla="*/ 809 w 839"/>
              <a:gd name="T61" fmla="*/ 0 h 60"/>
              <a:gd name="T62" fmla="*/ 809 w 839"/>
              <a:gd name="T63" fmla="*/ 0 h 60"/>
              <a:gd name="T64" fmla="*/ 815 w 839"/>
              <a:gd name="T65" fmla="*/ 0 h 60"/>
              <a:gd name="T66" fmla="*/ 821 w 839"/>
              <a:gd name="T67" fmla="*/ 3 h 60"/>
              <a:gd name="T68" fmla="*/ 826 w 839"/>
              <a:gd name="T69" fmla="*/ 5 h 60"/>
              <a:gd name="T70" fmla="*/ 830 w 839"/>
              <a:gd name="T71" fmla="*/ 9 h 60"/>
              <a:gd name="T72" fmla="*/ 834 w 839"/>
              <a:gd name="T73" fmla="*/ 12 h 60"/>
              <a:gd name="T74" fmla="*/ 837 w 839"/>
              <a:gd name="T75" fmla="*/ 19 h 60"/>
              <a:gd name="T76" fmla="*/ 838 w 839"/>
              <a:gd name="T77" fmla="*/ 23 h 60"/>
              <a:gd name="T78" fmla="*/ 839 w 839"/>
              <a:gd name="T79" fmla="*/ 30 h 60"/>
              <a:gd name="T80" fmla="*/ 839 w 839"/>
              <a:gd name="T81" fmla="*/ 3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839" h="60">
                <a:moveTo>
                  <a:pt x="839" y="30"/>
                </a:moveTo>
                <a:lnTo>
                  <a:pt x="839" y="30"/>
                </a:lnTo>
                <a:lnTo>
                  <a:pt x="838" y="36"/>
                </a:lnTo>
                <a:lnTo>
                  <a:pt x="837" y="42"/>
                </a:lnTo>
                <a:lnTo>
                  <a:pt x="834" y="47"/>
                </a:lnTo>
                <a:lnTo>
                  <a:pt x="830" y="51"/>
                </a:lnTo>
                <a:lnTo>
                  <a:pt x="826" y="55"/>
                </a:lnTo>
                <a:lnTo>
                  <a:pt x="821" y="58"/>
                </a:lnTo>
                <a:lnTo>
                  <a:pt x="815" y="60"/>
                </a:lnTo>
                <a:lnTo>
                  <a:pt x="809" y="60"/>
                </a:lnTo>
                <a:lnTo>
                  <a:pt x="30" y="60"/>
                </a:lnTo>
                <a:lnTo>
                  <a:pt x="30" y="60"/>
                </a:lnTo>
                <a:lnTo>
                  <a:pt x="24" y="60"/>
                </a:lnTo>
                <a:lnTo>
                  <a:pt x="19" y="58"/>
                </a:lnTo>
                <a:lnTo>
                  <a:pt x="14" y="55"/>
                </a:lnTo>
                <a:lnTo>
                  <a:pt x="9" y="51"/>
                </a:lnTo>
                <a:lnTo>
                  <a:pt x="5" y="47"/>
                </a:lnTo>
                <a:lnTo>
                  <a:pt x="3" y="42"/>
                </a:lnTo>
                <a:lnTo>
                  <a:pt x="0" y="36"/>
                </a:lnTo>
                <a:lnTo>
                  <a:pt x="0" y="30"/>
                </a:lnTo>
                <a:lnTo>
                  <a:pt x="0" y="30"/>
                </a:lnTo>
                <a:lnTo>
                  <a:pt x="0" y="30"/>
                </a:lnTo>
                <a:lnTo>
                  <a:pt x="0" y="23"/>
                </a:lnTo>
                <a:lnTo>
                  <a:pt x="3" y="19"/>
                </a:lnTo>
                <a:lnTo>
                  <a:pt x="5" y="12"/>
                </a:lnTo>
                <a:lnTo>
                  <a:pt x="9" y="9"/>
                </a:lnTo>
                <a:lnTo>
                  <a:pt x="14" y="5"/>
                </a:lnTo>
                <a:lnTo>
                  <a:pt x="19" y="3"/>
                </a:lnTo>
                <a:lnTo>
                  <a:pt x="24" y="0"/>
                </a:lnTo>
                <a:lnTo>
                  <a:pt x="30" y="0"/>
                </a:lnTo>
                <a:lnTo>
                  <a:pt x="809" y="0"/>
                </a:lnTo>
                <a:lnTo>
                  <a:pt x="809" y="0"/>
                </a:lnTo>
                <a:lnTo>
                  <a:pt x="815" y="0"/>
                </a:lnTo>
                <a:lnTo>
                  <a:pt x="821" y="3"/>
                </a:lnTo>
                <a:lnTo>
                  <a:pt x="826" y="5"/>
                </a:lnTo>
                <a:lnTo>
                  <a:pt x="830" y="9"/>
                </a:lnTo>
                <a:lnTo>
                  <a:pt x="834" y="12"/>
                </a:lnTo>
                <a:lnTo>
                  <a:pt x="837" y="19"/>
                </a:lnTo>
                <a:lnTo>
                  <a:pt x="838" y="23"/>
                </a:lnTo>
                <a:lnTo>
                  <a:pt x="839" y="30"/>
                </a:lnTo>
                <a:lnTo>
                  <a:pt x="839" y="30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99" name="Freeform 32"/>
          <p:cNvSpPr/>
          <p:nvPr/>
        </p:nvSpPr>
        <p:spPr bwMode="auto">
          <a:xfrm>
            <a:off x="1210878" y="3151849"/>
            <a:ext cx="1189980" cy="44624"/>
          </a:xfrm>
          <a:custGeom>
            <a:avLst/>
            <a:gdLst>
              <a:gd name="T0" fmla="*/ 1599 w 1599"/>
              <a:gd name="T1" fmla="*/ 29 h 60"/>
              <a:gd name="T2" fmla="*/ 1599 w 1599"/>
              <a:gd name="T3" fmla="*/ 29 h 60"/>
              <a:gd name="T4" fmla="*/ 1598 w 1599"/>
              <a:gd name="T5" fmla="*/ 35 h 60"/>
              <a:gd name="T6" fmla="*/ 1597 w 1599"/>
              <a:gd name="T7" fmla="*/ 41 h 60"/>
              <a:gd name="T8" fmla="*/ 1593 w 1599"/>
              <a:gd name="T9" fmla="*/ 46 h 60"/>
              <a:gd name="T10" fmla="*/ 1589 w 1599"/>
              <a:gd name="T11" fmla="*/ 51 h 60"/>
              <a:gd name="T12" fmla="*/ 1586 w 1599"/>
              <a:gd name="T13" fmla="*/ 55 h 60"/>
              <a:gd name="T14" fmla="*/ 1580 w 1599"/>
              <a:gd name="T15" fmla="*/ 57 h 60"/>
              <a:gd name="T16" fmla="*/ 1575 w 1599"/>
              <a:gd name="T17" fmla="*/ 60 h 60"/>
              <a:gd name="T18" fmla="*/ 1569 w 1599"/>
              <a:gd name="T19" fmla="*/ 60 h 60"/>
              <a:gd name="T20" fmla="*/ 30 w 1599"/>
              <a:gd name="T21" fmla="*/ 60 h 60"/>
              <a:gd name="T22" fmla="*/ 30 w 1599"/>
              <a:gd name="T23" fmla="*/ 60 h 60"/>
              <a:gd name="T24" fmla="*/ 24 w 1599"/>
              <a:gd name="T25" fmla="*/ 60 h 60"/>
              <a:gd name="T26" fmla="*/ 18 w 1599"/>
              <a:gd name="T27" fmla="*/ 57 h 60"/>
              <a:gd name="T28" fmla="*/ 13 w 1599"/>
              <a:gd name="T29" fmla="*/ 55 h 60"/>
              <a:gd name="T30" fmla="*/ 8 w 1599"/>
              <a:gd name="T31" fmla="*/ 51 h 60"/>
              <a:gd name="T32" fmla="*/ 5 w 1599"/>
              <a:gd name="T33" fmla="*/ 46 h 60"/>
              <a:gd name="T34" fmla="*/ 2 w 1599"/>
              <a:gd name="T35" fmla="*/ 41 h 60"/>
              <a:gd name="T36" fmla="*/ 0 w 1599"/>
              <a:gd name="T37" fmla="*/ 35 h 60"/>
              <a:gd name="T38" fmla="*/ 0 w 1599"/>
              <a:gd name="T39" fmla="*/ 29 h 60"/>
              <a:gd name="T40" fmla="*/ 0 w 1599"/>
              <a:gd name="T41" fmla="*/ 29 h 60"/>
              <a:gd name="T42" fmla="*/ 0 w 1599"/>
              <a:gd name="T43" fmla="*/ 29 h 60"/>
              <a:gd name="T44" fmla="*/ 0 w 1599"/>
              <a:gd name="T45" fmla="*/ 23 h 60"/>
              <a:gd name="T46" fmla="*/ 2 w 1599"/>
              <a:gd name="T47" fmla="*/ 18 h 60"/>
              <a:gd name="T48" fmla="*/ 5 w 1599"/>
              <a:gd name="T49" fmla="*/ 13 h 60"/>
              <a:gd name="T50" fmla="*/ 8 w 1599"/>
              <a:gd name="T51" fmla="*/ 8 h 60"/>
              <a:gd name="T52" fmla="*/ 13 w 1599"/>
              <a:gd name="T53" fmla="*/ 5 h 60"/>
              <a:gd name="T54" fmla="*/ 18 w 1599"/>
              <a:gd name="T55" fmla="*/ 2 h 60"/>
              <a:gd name="T56" fmla="*/ 24 w 1599"/>
              <a:gd name="T57" fmla="*/ 0 h 60"/>
              <a:gd name="T58" fmla="*/ 30 w 1599"/>
              <a:gd name="T59" fmla="*/ 0 h 60"/>
              <a:gd name="T60" fmla="*/ 1569 w 1599"/>
              <a:gd name="T61" fmla="*/ 0 h 60"/>
              <a:gd name="T62" fmla="*/ 1569 w 1599"/>
              <a:gd name="T63" fmla="*/ 0 h 60"/>
              <a:gd name="T64" fmla="*/ 1575 w 1599"/>
              <a:gd name="T65" fmla="*/ 0 h 60"/>
              <a:gd name="T66" fmla="*/ 1580 w 1599"/>
              <a:gd name="T67" fmla="*/ 2 h 60"/>
              <a:gd name="T68" fmla="*/ 1586 w 1599"/>
              <a:gd name="T69" fmla="*/ 5 h 60"/>
              <a:gd name="T70" fmla="*/ 1589 w 1599"/>
              <a:gd name="T71" fmla="*/ 8 h 60"/>
              <a:gd name="T72" fmla="*/ 1593 w 1599"/>
              <a:gd name="T73" fmla="*/ 13 h 60"/>
              <a:gd name="T74" fmla="*/ 1597 w 1599"/>
              <a:gd name="T75" fmla="*/ 18 h 60"/>
              <a:gd name="T76" fmla="*/ 1598 w 1599"/>
              <a:gd name="T77" fmla="*/ 23 h 60"/>
              <a:gd name="T78" fmla="*/ 1599 w 1599"/>
              <a:gd name="T79" fmla="*/ 29 h 60"/>
              <a:gd name="T80" fmla="*/ 1599 w 1599"/>
              <a:gd name="T81" fmla="*/ 29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599" h="60">
                <a:moveTo>
                  <a:pt x="1599" y="29"/>
                </a:moveTo>
                <a:lnTo>
                  <a:pt x="1599" y="29"/>
                </a:lnTo>
                <a:lnTo>
                  <a:pt x="1598" y="35"/>
                </a:lnTo>
                <a:lnTo>
                  <a:pt x="1597" y="41"/>
                </a:lnTo>
                <a:lnTo>
                  <a:pt x="1593" y="46"/>
                </a:lnTo>
                <a:lnTo>
                  <a:pt x="1589" y="51"/>
                </a:lnTo>
                <a:lnTo>
                  <a:pt x="1586" y="55"/>
                </a:lnTo>
                <a:lnTo>
                  <a:pt x="1580" y="57"/>
                </a:lnTo>
                <a:lnTo>
                  <a:pt x="1575" y="60"/>
                </a:lnTo>
                <a:lnTo>
                  <a:pt x="1569" y="60"/>
                </a:lnTo>
                <a:lnTo>
                  <a:pt x="30" y="60"/>
                </a:lnTo>
                <a:lnTo>
                  <a:pt x="30" y="60"/>
                </a:lnTo>
                <a:lnTo>
                  <a:pt x="24" y="60"/>
                </a:lnTo>
                <a:lnTo>
                  <a:pt x="18" y="57"/>
                </a:lnTo>
                <a:lnTo>
                  <a:pt x="13" y="55"/>
                </a:lnTo>
                <a:lnTo>
                  <a:pt x="8" y="51"/>
                </a:lnTo>
                <a:lnTo>
                  <a:pt x="5" y="46"/>
                </a:lnTo>
                <a:lnTo>
                  <a:pt x="2" y="41"/>
                </a:lnTo>
                <a:lnTo>
                  <a:pt x="0" y="35"/>
                </a:lnTo>
                <a:lnTo>
                  <a:pt x="0" y="29"/>
                </a:lnTo>
                <a:lnTo>
                  <a:pt x="0" y="29"/>
                </a:lnTo>
                <a:lnTo>
                  <a:pt x="0" y="29"/>
                </a:lnTo>
                <a:lnTo>
                  <a:pt x="0" y="23"/>
                </a:lnTo>
                <a:lnTo>
                  <a:pt x="2" y="18"/>
                </a:lnTo>
                <a:lnTo>
                  <a:pt x="5" y="13"/>
                </a:lnTo>
                <a:lnTo>
                  <a:pt x="8" y="8"/>
                </a:lnTo>
                <a:lnTo>
                  <a:pt x="13" y="5"/>
                </a:lnTo>
                <a:lnTo>
                  <a:pt x="18" y="2"/>
                </a:lnTo>
                <a:lnTo>
                  <a:pt x="24" y="0"/>
                </a:lnTo>
                <a:lnTo>
                  <a:pt x="30" y="0"/>
                </a:lnTo>
                <a:lnTo>
                  <a:pt x="1569" y="0"/>
                </a:lnTo>
                <a:lnTo>
                  <a:pt x="1569" y="0"/>
                </a:lnTo>
                <a:lnTo>
                  <a:pt x="1575" y="0"/>
                </a:lnTo>
                <a:lnTo>
                  <a:pt x="1580" y="2"/>
                </a:lnTo>
                <a:lnTo>
                  <a:pt x="1586" y="5"/>
                </a:lnTo>
                <a:lnTo>
                  <a:pt x="1589" y="8"/>
                </a:lnTo>
                <a:lnTo>
                  <a:pt x="1593" y="13"/>
                </a:lnTo>
                <a:lnTo>
                  <a:pt x="1597" y="18"/>
                </a:lnTo>
                <a:lnTo>
                  <a:pt x="1598" y="23"/>
                </a:lnTo>
                <a:lnTo>
                  <a:pt x="1599" y="29"/>
                </a:lnTo>
                <a:lnTo>
                  <a:pt x="1599" y="29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04" name="矩形 103"/>
          <p:cNvSpPr/>
          <p:nvPr/>
        </p:nvSpPr>
        <p:spPr>
          <a:xfrm>
            <a:off x="3521970" y="3567986"/>
            <a:ext cx="205660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51435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50" b="0" i="0" u="none" strike="noStrike" kern="0" cap="none" spc="0" normalizeH="0" baseline="0" noProof="0">
                <a:ln>
                  <a:noFill/>
                </a:ln>
                <a:solidFill>
                  <a:srgbClr val="403E3B"/>
                </a:solidFill>
                <a:effectLst/>
                <a:uLnTx/>
                <a:uFillTx/>
              </a:rPr>
              <a:t>Lorem ipsum dolor sit amet, consectetur adipiscing elit. Donec luctus nibh sit amet sem vulputate venenatis bibendum orci pulvinar. </a:t>
            </a:r>
          </a:p>
        </p:txBody>
      </p:sp>
      <p:sp>
        <p:nvSpPr>
          <p:cNvPr id="105" name="文本框 5"/>
          <p:cNvSpPr txBox="1">
            <a:spLocks noChangeArrowheads="1"/>
          </p:cNvSpPr>
          <p:nvPr/>
        </p:nvSpPr>
        <p:spPr bwMode="auto">
          <a:xfrm>
            <a:off x="3881873" y="3260209"/>
            <a:ext cx="13580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ctr"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400">
                <a:solidFill>
                  <a:schemeClr val="accent3"/>
                </a:solidFill>
                <a:latin typeface="方正兰亭黑_GBK"/>
                <a:ea typeface="方正兰亭黑_GBK"/>
              </a:rPr>
              <a:t>Lorem ipsum </a:t>
            </a:r>
            <a:endParaRPr lang="zh-CN" altLang="en-US" sz="1400">
              <a:solidFill>
                <a:schemeClr val="accent3"/>
              </a:solidFill>
              <a:latin typeface="方正兰亭黑_GBK"/>
              <a:ea typeface="方正兰亭黑_GBK"/>
            </a:endParaRPr>
          </a:p>
        </p:txBody>
      </p:sp>
      <p:cxnSp>
        <p:nvCxnSpPr>
          <p:cNvPr id="106" name="직선 연결선 178"/>
          <p:cNvCxnSpPr/>
          <p:nvPr/>
        </p:nvCxnSpPr>
        <p:spPr>
          <a:xfrm>
            <a:off x="5978121" y="2979222"/>
            <a:ext cx="275996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107" name="직선 연결선 181"/>
          <p:cNvCxnSpPr/>
          <p:nvPr/>
        </p:nvCxnSpPr>
        <p:spPr>
          <a:xfrm>
            <a:off x="5251269" y="3244457"/>
            <a:ext cx="787442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sp>
        <p:nvSpPr>
          <p:cNvPr id="110" name="Freeform 24"/>
          <p:cNvSpPr/>
          <p:nvPr/>
        </p:nvSpPr>
        <p:spPr bwMode="auto">
          <a:xfrm>
            <a:off x="3083100" y="3317535"/>
            <a:ext cx="623252" cy="44624"/>
          </a:xfrm>
          <a:custGeom>
            <a:avLst/>
            <a:gdLst>
              <a:gd name="T0" fmla="*/ 839 w 839"/>
              <a:gd name="T1" fmla="*/ 30 h 60"/>
              <a:gd name="T2" fmla="*/ 839 w 839"/>
              <a:gd name="T3" fmla="*/ 30 h 60"/>
              <a:gd name="T4" fmla="*/ 838 w 839"/>
              <a:gd name="T5" fmla="*/ 36 h 60"/>
              <a:gd name="T6" fmla="*/ 837 w 839"/>
              <a:gd name="T7" fmla="*/ 42 h 60"/>
              <a:gd name="T8" fmla="*/ 834 w 839"/>
              <a:gd name="T9" fmla="*/ 47 h 60"/>
              <a:gd name="T10" fmla="*/ 830 w 839"/>
              <a:gd name="T11" fmla="*/ 51 h 60"/>
              <a:gd name="T12" fmla="*/ 826 w 839"/>
              <a:gd name="T13" fmla="*/ 55 h 60"/>
              <a:gd name="T14" fmla="*/ 821 w 839"/>
              <a:gd name="T15" fmla="*/ 58 h 60"/>
              <a:gd name="T16" fmla="*/ 815 w 839"/>
              <a:gd name="T17" fmla="*/ 60 h 60"/>
              <a:gd name="T18" fmla="*/ 809 w 839"/>
              <a:gd name="T19" fmla="*/ 60 h 60"/>
              <a:gd name="T20" fmla="*/ 30 w 839"/>
              <a:gd name="T21" fmla="*/ 60 h 60"/>
              <a:gd name="T22" fmla="*/ 30 w 839"/>
              <a:gd name="T23" fmla="*/ 60 h 60"/>
              <a:gd name="T24" fmla="*/ 24 w 839"/>
              <a:gd name="T25" fmla="*/ 60 h 60"/>
              <a:gd name="T26" fmla="*/ 19 w 839"/>
              <a:gd name="T27" fmla="*/ 58 h 60"/>
              <a:gd name="T28" fmla="*/ 14 w 839"/>
              <a:gd name="T29" fmla="*/ 55 h 60"/>
              <a:gd name="T30" fmla="*/ 9 w 839"/>
              <a:gd name="T31" fmla="*/ 51 h 60"/>
              <a:gd name="T32" fmla="*/ 5 w 839"/>
              <a:gd name="T33" fmla="*/ 47 h 60"/>
              <a:gd name="T34" fmla="*/ 3 w 839"/>
              <a:gd name="T35" fmla="*/ 42 h 60"/>
              <a:gd name="T36" fmla="*/ 0 w 839"/>
              <a:gd name="T37" fmla="*/ 36 h 60"/>
              <a:gd name="T38" fmla="*/ 0 w 839"/>
              <a:gd name="T39" fmla="*/ 30 h 60"/>
              <a:gd name="T40" fmla="*/ 0 w 839"/>
              <a:gd name="T41" fmla="*/ 30 h 60"/>
              <a:gd name="T42" fmla="*/ 0 w 839"/>
              <a:gd name="T43" fmla="*/ 30 h 60"/>
              <a:gd name="T44" fmla="*/ 0 w 839"/>
              <a:gd name="T45" fmla="*/ 23 h 60"/>
              <a:gd name="T46" fmla="*/ 3 w 839"/>
              <a:gd name="T47" fmla="*/ 19 h 60"/>
              <a:gd name="T48" fmla="*/ 5 w 839"/>
              <a:gd name="T49" fmla="*/ 12 h 60"/>
              <a:gd name="T50" fmla="*/ 9 w 839"/>
              <a:gd name="T51" fmla="*/ 9 h 60"/>
              <a:gd name="T52" fmla="*/ 14 w 839"/>
              <a:gd name="T53" fmla="*/ 5 h 60"/>
              <a:gd name="T54" fmla="*/ 19 w 839"/>
              <a:gd name="T55" fmla="*/ 3 h 60"/>
              <a:gd name="T56" fmla="*/ 24 w 839"/>
              <a:gd name="T57" fmla="*/ 0 h 60"/>
              <a:gd name="T58" fmla="*/ 30 w 839"/>
              <a:gd name="T59" fmla="*/ 0 h 60"/>
              <a:gd name="T60" fmla="*/ 809 w 839"/>
              <a:gd name="T61" fmla="*/ 0 h 60"/>
              <a:gd name="T62" fmla="*/ 809 w 839"/>
              <a:gd name="T63" fmla="*/ 0 h 60"/>
              <a:gd name="T64" fmla="*/ 815 w 839"/>
              <a:gd name="T65" fmla="*/ 0 h 60"/>
              <a:gd name="T66" fmla="*/ 821 w 839"/>
              <a:gd name="T67" fmla="*/ 3 h 60"/>
              <a:gd name="T68" fmla="*/ 826 w 839"/>
              <a:gd name="T69" fmla="*/ 5 h 60"/>
              <a:gd name="T70" fmla="*/ 830 w 839"/>
              <a:gd name="T71" fmla="*/ 9 h 60"/>
              <a:gd name="T72" fmla="*/ 834 w 839"/>
              <a:gd name="T73" fmla="*/ 12 h 60"/>
              <a:gd name="T74" fmla="*/ 837 w 839"/>
              <a:gd name="T75" fmla="*/ 19 h 60"/>
              <a:gd name="T76" fmla="*/ 838 w 839"/>
              <a:gd name="T77" fmla="*/ 23 h 60"/>
              <a:gd name="T78" fmla="*/ 839 w 839"/>
              <a:gd name="T79" fmla="*/ 30 h 60"/>
              <a:gd name="T80" fmla="*/ 839 w 839"/>
              <a:gd name="T81" fmla="*/ 3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839" h="60">
                <a:moveTo>
                  <a:pt x="839" y="30"/>
                </a:moveTo>
                <a:lnTo>
                  <a:pt x="839" y="30"/>
                </a:lnTo>
                <a:lnTo>
                  <a:pt x="838" y="36"/>
                </a:lnTo>
                <a:lnTo>
                  <a:pt x="837" y="42"/>
                </a:lnTo>
                <a:lnTo>
                  <a:pt x="834" y="47"/>
                </a:lnTo>
                <a:lnTo>
                  <a:pt x="830" y="51"/>
                </a:lnTo>
                <a:lnTo>
                  <a:pt x="826" y="55"/>
                </a:lnTo>
                <a:lnTo>
                  <a:pt x="821" y="58"/>
                </a:lnTo>
                <a:lnTo>
                  <a:pt x="815" y="60"/>
                </a:lnTo>
                <a:lnTo>
                  <a:pt x="809" y="60"/>
                </a:lnTo>
                <a:lnTo>
                  <a:pt x="30" y="60"/>
                </a:lnTo>
                <a:lnTo>
                  <a:pt x="30" y="60"/>
                </a:lnTo>
                <a:lnTo>
                  <a:pt x="24" y="60"/>
                </a:lnTo>
                <a:lnTo>
                  <a:pt x="19" y="58"/>
                </a:lnTo>
                <a:lnTo>
                  <a:pt x="14" y="55"/>
                </a:lnTo>
                <a:lnTo>
                  <a:pt x="9" y="51"/>
                </a:lnTo>
                <a:lnTo>
                  <a:pt x="5" y="47"/>
                </a:lnTo>
                <a:lnTo>
                  <a:pt x="3" y="42"/>
                </a:lnTo>
                <a:lnTo>
                  <a:pt x="0" y="36"/>
                </a:lnTo>
                <a:lnTo>
                  <a:pt x="0" y="30"/>
                </a:lnTo>
                <a:lnTo>
                  <a:pt x="0" y="30"/>
                </a:lnTo>
                <a:lnTo>
                  <a:pt x="0" y="30"/>
                </a:lnTo>
                <a:lnTo>
                  <a:pt x="0" y="23"/>
                </a:lnTo>
                <a:lnTo>
                  <a:pt x="3" y="19"/>
                </a:lnTo>
                <a:lnTo>
                  <a:pt x="5" y="12"/>
                </a:lnTo>
                <a:lnTo>
                  <a:pt x="9" y="9"/>
                </a:lnTo>
                <a:lnTo>
                  <a:pt x="14" y="5"/>
                </a:lnTo>
                <a:lnTo>
                  <a:pt x="19" y="3"/>
                </a:lnTo>
                <a:lnTo>
                  <a:pt x="24" y="0"/>
                </a:lnTo>
                <a:lnTo>
                  <a:pt x="30" y="0"/>
                </a:lnTo>
                <a:lnTo>
                  <a:pt x="809" y="0"/>
                </a:lnTo>
                <a:lnTo>
                  <a:pt x="809" y="0"/>
                </a:lnTo>
                <a:lnTo>
                  <a:pt x="815" y="0"/>
                </a:lnTo>
                <a:lnTo>
                  <a:pt x="821" y="3"/>
                </a:lnTo>
                <a:lnTo>
                  <a:pt x="826" y="5"/>
                </a:lnTo>
                <a:lnTo>
                  <a:pt x="830" y="9"/>
                </a:lnTo>
                <a:lnTo>
                  <a:pt x="834" y="12"/>
                </a:lnTo>
                <a:lnTo>
                  <a:pt x="837" y="19"/>
                </a:lnTo>
                <a:lnTo>
                  <a:pt x="838" y="23"/>
                </a:lnTo>
                <a:lnTo>
                  <a:pt x="839" y="30"/>
                </a:lnTo>
                <a:lnTo>
                  <a:pt x="839" y="30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11" name="Freeform 32"/>
          <p:cNvSpPr/>
          <p:nvPr/>
        </p:nvSpPr>
        <p:spPr bwMode="auto">
          <a:xfrm>
            <a:off x="3881873" y="3133870"/>
            <a:ext cx="1189980" cy="44624"/>
          </a:xfrm>
          <a:custGeom>
            <a:avLst/>
            <a:gdLst>
              <a:gd name="T0" fmla="*/ 1599 w 1599"/>
              <a:gd name="T1" fmla="*/ 29 h 60"/>
              <a:gd name="T2" fmla="*/ 1599 w 1599"/>
              <a:gd name="T3" fmla="*/ 29 h 60"/>
              <a:gd name="T4" fmla="*/ 1598 w 1599"/>
              <a:gd name="T5" fmla="*/ 35 h 60"/>
              <a:gd name="T6" fmla="*/ 1597 w 1599"/>
              <a:gd name="T7" fmla="*/ 41 h 60"/>
              <a:gd name="T8" fmla="*/ 1593 w 1599"/>
              <a:gd name="T9" fmla="*/ 46 h 60"/>
              <a:gd name="T10" fmla="*/ 1589 w 1599"/>
              <a:gd name="T11" fmla="*/ 51 h 60"/>
              <a:gd name="T12" fmla="*/ 1586 w 1599"/>
              <a:gd name="T13" fmla="*/ 55 h 60"/>
              <a:gd name="T14" fmla="*/ 1580 w 1599"/>
              <a:gd name="T15" fmla="*/ 57 h 60"/>
              <a:gd name="T16" fmla="*/ 1575 w 1599"/>
              <a:gd name="T17" fmla="*/ 60 h 60"/>
              <a:gd name="T18" fmla="*/ 1569 w 1599"/>
              <a:gd name="T19" fmla="*/ 60 h 60"/>
              <a:gd name="T20" fmla="*/ 30 w 1599"/>
              <a:gd name="T21" fmla="*/ 60 h 60"/>
              <a:gd name="T22" fmla="*/ 30 w 1599"/>
              <a:gd name="T23" fmla="*/ 60 h 60"/>
              <a:gd name="T24" fmla="*/ 24 w 1599"/>
              <a:gd name="T25" fmla="*/ 60 h 60"/>
              <a:gd name="T26" fmla="*/ 18 w 1599"/>
              <a:gd name="T27" fmla="*/ 57 h 60"/>
              <a:gd name="T28" fmla="*/ 13 w 1599"/>
              <a:gd name="T29" fmla="*/ 55 h 60"/>
              <a:gd name="T30" fmla="*/ 8 w 1599"/>
              <a:gd name="T31" fmla="*/ 51 h 60"/>
              <a:gd name="T32" fmla="*/ 5 w 1599"/>
              <a:gd name="T33" fmla="*/ 46 h 60"/>
              <a:gd name="T34" fmla="*/ 2 w 1599"/>
              <a:gd name="T35" fmla="*/ 41 h 60"/>
              <a:gd name="T36" fmla="*/ 0 w 1599"/>
              <a:gd name="T37" fmla="*/ 35 h 60"/>
              <a:gd name="T38" fmla="*/ 0 w 1599"/>
              <a:gd name="T39" fmla="*/ 29 h 60"/>
              <a:gd name="T40" fmla="*/ 0 w 1599"/>
              <a:gd name="T41" fmla="*/ 29 h 60"/>
              <a:gd name="T42" fmla="*/ 0 w 1599"/>
              <a:gd name="T43" fmla="*/ 29 h 60"/>
              <a:gd name="T44" fmla="*/ 0 w 1599"/>
              <a:gd name="T45" fmla="*/ 23 h 60"/>
              <a:gd name="T46" fmla="*/ 2 w 1599"/>
              <a:gd name="T47" fmla="*/ 18 h 60"/>
              <a:gd name="T48" fmla="*/ 5 w 1599"/>
              <a:gd name="T49" fmla="*/ 13 h 60"/>
              <a:gd name="T50" fmla="*/ 8 w 1599"/>
              <a:gd name="T51" fmla="*/ 8 h 60"/>
              <a:gd name="T52" fmla="*/ 13 w 1599"/>
              <a:gd name="T53" fmla="*/ 5 h 60"/>
              <a:gd name="T54" fmla="*/ 18 w 1599"/>
              <a:gd name="T55" fmla="*/ 2 h 60"/>
              <a:gd name="T56" fmla="*/ 24 w 1599"/>
              <a:gd name="T57" fmla="*/ 0 h 60"/>
              <a:gd name="T58" fmla="*/ 30 w 1599"/>
              <a:gd name="T59" fmla="*/ 0 h 60"/>
              <a:gd name="T60" fmla="*/ 1569 w 1599"/>
              <a:gd name="T61" fmla="*/ 0 h 60"/>
              <a:gd name="T62" fmla="*/ 1569 w 1599"/>
              <a:gd name="T63" fmla="*/ 0 h 60"/>
              <a:gd name="T64" fmla="*/ 1575 w 1599"/>
              <a:gd name="T65" fmla="*/ 0 h 60"/>
              <a:gd name="T66" fmla="*/ 1580 w 1599"/>
              <a:gd name="T67" fmla="*/ 2 h 60"/>
              <a:gd name="T68" fmla="*/ 1586 w 1599"/>
              <a:gd name="T69" fmla="*/ 5 h 60"/>
              <a:gd name="T70" fmla="*/ 1589 w 1599"/>
              <a:gd name="T71" fmla="*/ 8 h 60"/>
              <a:gd name="T72" fmla="*/ 1593 w 1599"/>
              <a:gd name="T73" fmla="*/ 13 h 60"/>
              <a:gd name="T74" fmla="*/ 1597 w 1599"/>
              <a:gd name="T75" fmla="*/ 18 h 60"/>
              <a:gd name="T76" fmla="*/ 1598 w 1599"/>
              <a:gd name="T77" fmla="*/ 23 h 60"/>
              <a:gd name="T78" fmla="*/ 1599 w 1599"/>
              <a:gd name="T79" fmla="*/ 29 h 60"/>
              <a:gd name="T80" fmla="*/ 1599 w 1599"/>
              <a:gd name="T81" fmla="*/ 29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599" h="60">
                <a:moveTo>
                  <a:pt x="1599" y="29"/>
                </a:moveTo>
                <a:lnTo>
                  <a:pt x="1599" y="29"/>
                </a:lnTo>
                <a:lnTo>
                  <a:pt x="1598" y="35"/>
                </a:lnTo>
                <a:lnTo>
                  <a:pt x="1597" y="41"/>
                </a:lnTo>
                <a:lnTo>
                  <a:pt x="1593" y="46"/>
                </a:lnTo>
                <a:lnTo>
                  <a:pt x="1589" y="51"/>
                </a:lnTo>
                <a:lnTo>
                  <a:pt x="1586" y="55"/>
                </a:lnTo>
                <a:lnTo>
                  <a:pt x="1580" y="57"/>
                </a:lnTo>
                <a:lnTo>
                  <a:pt x="1575" y="60"/>
                </a:lnTo>
                <a:lnTo>
                  <a:pt x="1569" y="60"/>
                </a:lnTo>
                <a:lnTo>
                  <a:pt x="30" y="60"/>
                </a:lnTo>
                <a:lnTo>
                  <a:pt x="30" y="60"/>
                </a:lnTo>
                <a:lnTo>
                  <a:pt x="24" y="60"/>
                </a:lnTo>
                <a:lnTo>
                  <a:pt x="18" y="57"/>
                </a:lnTo>
                <a:lnTo>
                  <a:pt x="13" y="55"/>
                </a:lnTo>
                <a:lnTo>
                  <a:pt x="8" y="51"/>
                </a:lnTo>
                <a:lnTo>
                  <a:pt x="5" y="46"/>
                </a:lnTo>
                <a:lnTo>
                  <a:pt x="2" y="41"/>
                </a:lnTo>
                <a:lnTo>
                  <a:pt x="0" y="35"/>
                </a:lnTo>
                <a:lnTo>
                  <a:pt x="0" y="29"/>
                </a:lnTo>
                <a:lnTo>
                  <a:pt x="0" y="29"/>
                </a:lnTo>
                <a:lnTo>
                  <a:pt x="0" y="29"/>
                </a:lnTo>
                <a:lnTo>
                  <a:pt x="0" y="23"/>
                </a:lnTo>
                <a:lnTo>
                  <a:pt x="2" y="18"/>
                </a:lnTo>
                <a:lnTo>
                  <a:pt x="5" y="13"/>
                </a:lnTo>
                <a:lnTo>
                  <a:pt x="8" y="8"/>
                </a:lnTo>
                <a:lnTo>
                  <a:pt x="13" y="5"/>
                </a:lnTo>
                <a:lnTo>
                  <a:pt x="18" y="2"/>
                </a:lnTo>
                <a:lnTo>
                  <a:pt x="24" y="0"/>
                </a:lnTo>
                <a:lnTo>
                  <a:pt x="30" y="0"/>
                </a:lnTo>
                <a:lnTo>
                  <a:pt x="1569" y="0"/>
                </a:lnTo>
                <a:lnTo>
                  <a:pt x="1569" y="0"/>
                </a:lnTo>
                <a:lnTo>
                  <a:pt x="1575" y="0"/>
                </a:lnTo>
                <a:lnTo>
                  <a:pt x="1580" y="2"/>
                </a:lnTo>
                <a:lnTo>
                  <a:pt x="1586" y="5"/>
                </a:lnTo>
                <a:lnTo>
                  <a:pt x="1589" y="8"/>
                </a:lnTo>
                <a:lnTo>
                  <a:pt x="1593" y="13"/>
                </a:lnTo>
                <a:lnTo>
                  <a:pt x="1597" y="18"/>
                </a:lnTo>
                <a:lnTo>
                  <a:pt x="1598" y="23"/>
                </a:lnTo>
                <a:lnTo>
                  <a:pt x="1599" y="29"/>
                </a:lnTo>
                <a:lnTo>
                  <a:pt x="1599" y="29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17" name="矩形 116"/>
          <p:cNvSpPr/>
          <p:nvPr/>
        </p:nvSpPr>
        <p:spPr>
          <a:xfrm>
            <a:off x="6201988" y="3567986"/>
            <a:ext cx="205660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51435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50" b="0" i="0" u="none" strike="noStrike" kern="0" cap="none" spc="0" normalizeH="0" baseline="0" noProof="0">
                <a:ln>
                  <a:noFill/>
                </a:ln>
                <a:solidFill>
                  <a:srgbClr val="403E3B"/>
                </a:solidFill>
                <a:effectLst/>
                <a:uLnTx/>
                <a:uFillTx/>
              </a:rPr>
              <a:t>Lorem ipsum dolor sit amet, consectetur adipiscing elit. Donec luctus nibh sit amet sem vulputate venenatis bibendum orci pulvinar. </a:t>
            </a:r>
          </a:p>
        </p:txBody>
      </p:sp>
      <p:sp>
        <p:nvSpPr>
          <p:cNvPr id="118" name="文本框 5"/>
          <p:cNvSpPr txBox="1">
            <a:spLocks noChangeArrowheads="1"/>
          </p:cNvSpPr>
          <p:nvPr/>
        </p:nvSpPr>
        <p:spPr bwMode="auto">
          <a:xfrm>
            <a:off x="6561891" y="3260209"/>
            <a:ext cx="13580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ctr"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400">
                <a:solidFill>
                  <a:schemeClr val="accent3"/>
                </a:solidFill>
                <a:latin typeface="方正兰亭黑_GBK"/>
                <a:ea typeface="方正兰亭黑_GBK"/>
              </a:rPr>
              <a:t>Lorem ipsum </a:t>
            </a:r>
            <a:endParaRPr lang="zh-CN" altLang="en-US" sz="1400">
              <a:solidFill>
                <a:schemeClr val="accent3"/>
              </a:solidFill>
              <a:latin typeface="方正兰亭黑_GBK"/>
              <a:ea typeface="方正兰亭黑_GBK"/>
            </a:endParaRPr>
          </a:p>
        </p:txBody>
      </p:sp>
      <p:cxnSp>
        <p:nvCxnSpPr>
          <p:cNvPr id="119" name="직선 연결선 178"/>
          <p:cNvCxnSpPr/>
          <p:nvPr/>
        </p:nvCxnSpPr>
        <p:spPr>
          <a:xfrm>
            <a:off x="8718728" y="3385038"/>
            <a:ext cx="275996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120" name="직선 연결선 181"/>
          <p:cNvCxnSpPr/>
          <p:nvPr/>
        </p:nvCxnSpPr>
        <p:spPr>
          <a:xfrm>
            <a:off x="7931287" y="3147655"/>
            <a:ext cx="787442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sp>
        <p:nvSpPr>
          <p:cNvPr id="121" name="Freeform 24"/>
          <p:cNvSpPr/>
          <p:nvPr/>
        </p:nvSpPr>
        <p:spPr bwMode="auto">
          <a:xfrm>
            <a:off x="5763118" y="3317535"/>
            <a:ext cx="623252" cy="44624"/>
          </a:xfrm>
          <a:custGeom>
            <a:avLst/>
            <a:gdLst>
              <a:gd name="T0" fmla="*/ 839 w 839"/>
              <a:gd name="T1" fmla="*/ 30 h 60"/>
              <a:gd name="T2" fmla="*/ 839 w 839"/>
              <a:gd name="T3" fmla="*/ 30 h 60"/>
              <a:gd name="T4" fmla="*/ 838 w 839"/>
              <a:gd name="T5" fmla="*/ 36 h 60"/>
              <a:gd name="T6" fmla="*/ 837 w 839"/>
              <a:gd name="T7" fmla="*/ 42 h 60"/>
              <a:gd name="T8" fmla="*/ 834 w 839"/>
              <a:gd name="T9" fmla="*/ 47 h 60"/>
              <a:gd name="T10" fmla="*/ 830 w 839"/>
              <a:gd name="T11" fmla="*/ 51 h 60"/>
              <a:gd name="T12" fmla="*/ 826 w 839"/>
              <a:gd name="T13" fmla="*/ 55 h 60"/>
              <a:gd name="T14" fmla="*/ 821 w 839"/>
              <a:gd name="T15" fmla="*/ 58 h 60"/>
              <a:gd name="T16" fmla="*/ 815 w 839"/>
              <a:gd name="T17" fmla="*/ 60 h 60"/>
              <a:gd name="T18" fmla="*/ 809 w 839"/>
              <a:gd name="T19" fmla="*/ 60 h 60"/>
              <a:gd name="T20" fmla="*/ 30 w 839"/>
              <a:gd name="T21" fmla="*/ 60 h 60"/>
              <a:gd name="T22" fmla="*/ 30 w 839"/>
              <a:gd name="T23" fmla="*/ 60 h 60"/>
              <a:gd name="T24" fmla="*/ 24 w 839"/>
              <a:gd name="T25" fmla="*/ 60 h 60"/>
              <a:gd name="T26" fmla="*/ 19 w 839"/>
              <a:gd name="T27" fmla="*/ 58 h 60"/>
              <a:gd name="T28" fmla="*/ 14 w 839"/>
              <a:gd name="T29" fmla="*/ 55 h 60"/>
              <a:gd name="T30" fmla="*/ 9 w 839"/>
              <a:gd name="T31" fmla="*/ 51 h 60"/>
              <a:gd name="T32" fmla="*/ 5 w 839"/>
              <a:gd name="T33" fmla="*/ 47 h 60"/>
              <a:gd name="T34" fmla="*/ 3 w 839"/>
              <a:gd name="T35" fmla="*/ 42 h 60"/>
              <a:gd name="T36" fmla="*/ 0 w 839"/>
              <a:gd name="T37" fmla="*/ 36 h 60"/>
              <a:gd name="T38" fmla="*/ 0 w 839"/>
              <a:gd name="T39" fmla="*/ 30 h 60"/>
              <a:gd name="T40" fmla="*/ 0 w 839"/>
              <a:gd name="T41" fmla="*/ 30 h 60"/>
              <a:gd name="T42" fmla="*/ 0 w 839"/>
              <a:gd name="T43" fmla="*/ 30 h 60"/>
              <a:gd name="T44" fmla="*/ 0 w 839"/>
              <a:gd name="T45" fmla="*/ 23 h 60"/>
              <a:gd name="T46" fmla="*/ 3 w 839"/>
              <a:gd name="T47" fmla="*/ 19 h 60"/>
              <a:gd name="T48" fmla="*/ 5 w 839"/>
              <a:gd name="T49" fmla="*/ 12 h 60"/>
              <a:gd name="T50" fmla="*/ 9 w 839"/>
              <a:gd name="T51" fmla="*/ 9 h 60"/>
              <a:gd name="T52" fmla="*/ 14 w 839"/>
              <a:gd name="T53" fmla="*/ 5 h 60"/>
              <a:gd name="T54" fmla="*/ 19 w 839"/>
              <a:gd name="T55" fmla="*/ 3 h 60"/>
              <a:gd name="T56" fmla="*/ 24 w 839"/>
              <a:gd name="T57" fmla="*/ 0 h 60"/>
              <a:gd name="T58" fmla="*/ 30 w 839"/>
              <a:gd name="T59" fmla="*/ 0 h 60"/>
              <a:gd name="T60" fmla="*/ 809 w 839"/>
              <a:gd name="T61" fmla="*/ 0 h 60"/>
              <a:gd name="T62" fmla="*/ 809 w 839"/>
              <a:gd name="T63" fmla="*/ 0 h 60"/>
              <a:gd name="T64" fmla="*/ 815 w 839"/>
              <a:gd name="T65" fmla="*/ 0 h 60"/>
              <a:gd name="T66" fmla="*/ 821 w 839"/>
              <a:gd name="T67" fmla="*/ 3 h 60"/>
              <a:gd name="T68" fmla="*/ 826 w 839"/>
              <a:gd name="T69" fmla="*/ 5 h 60"/>
              <a:gd name="T70" fmla="*/ 830 w 839"/>
              <a:gd name="T71" fmla="*/ 9 h 60"/>
              <a:gd name="T72" fmla="*/ 834 w 839"/>
              <a:gd name="T73" fmla="*/ 12 h 60"/>
              <a:gd name="T74" fmla="*/ 837 w 839"/>
              <a:gd name="T75" fmla="*/ 19 h 60"/>
              <a:gd name="T76" fmla="*/ 838 w 839"/>
              <a:gd name="T77" fmla="*/ 23 h 60"/>
              <a:gd name="T78" fmla="*/ 839 w 839"/>
              <a:gd name="T79" fmla="*/ 30 h 60"/>
              <a:gd name="T80" fmla="*/ 839 w 839"/>
              <a:gd name="T81" fmla="*/ 3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839" h="60">
                <a:moveTo>
                  <a:pt x="839" y="30"/>
                </a:moveTo>
                <a:lnTo>
                  <a:pt x="839" y="30"/>
                </a:lnTo>
                <a:lnTo>
                  <a:pt x="838" y="36"/>
                </a:lnTo>
                <a:lnTo>
                  <a:pt x="837" y="42"/>
                </a:lnTo>
                <a:lnTo>
                  <a:pt x="834" y="47"/>
                </a:lnTo>
                <a:lnTo>
                  <a:pt x="830" y="51"/>
                </a:lnTo>
                <a:lnTo>
                  <a:pt x="826" y="55"/>
                </a:lnTo>
                <a:lnTo>
                  <a:pt x="821" y="58"/>
                </a:lnTo>
                <a:lnTo>
                  <a:pt x="815" y="60"/>
                </a:lnTo>
                <a:lnTo>
                  <a:pt x="809" y="60"/>
                </a:lnTo>
                <a:lnTo>
                  <a:pt x="30" y="60"/>
                </a:lnTo>
                <a:lnTo>
                  <a:pt x="30" y="60"/>
                </a:lnTo>
                <a:lnTo>
                  <a:pt x="24" y="60"/>
                </a:lnTo>
                <a:lnTo>
                  <a:pt x="19" y="58"/>
                </a:lnTo>
                <a:lnTo>
                  <a:pt x="14" y="55"/>
                </a:lnTo>
                <a:lnTo>
                  <a:pt x="9" y="51"/>
                </a:lnTo>
                <a:lnTo>
                  <a:pt x="5" y="47"/>
                </a:lnTo>
                <a:lnTo>
                  <a:pt x="3" y="42"/>
                </a:lnTo>
                <a:lnTo>
                  <a:pt x="0" y="36"/>
                </a:lnTo>
                <a:lnTo>
                  <a:pt x="0" y="30"/>
                </a:lnTo>
                <a:lnTo>
                  <a:pt x="0" y="30"/>
                </a:lnTo>
                <a:lnTo>
                  <a:pt x="0" y="30"/>
                </a:lnTo>
                <a:lnTo>
                  <a:pt x="0" y="23"/>
                </a:lnTo>
                <a:lnTo>
                  <a:pt x="3" y="19"/>
                </a:lnTo>
                <a:lnTo>
                  <a:pt x="5" y="12"/>
                </a:lnTo>
                <a:lnTo>
                  <a:pt x="9" y="9"/>
                </a:lnTo>
                <a:lnTo>
                  <a:pt x="14" y="5"/>
                </a:lnTo>
                <a:lnTo>
                  <a:pt x="19" y="3"/>
                </a:lnTo>
                <a:lnTo>
                  <a:pt x="24" y="0"/>
                </a:lnTo>
                <a:lnTo>
                  <a:pt x="30" y="0"/>
                </a:lnTo>
                <a:lnTo>
                  <a:pt x="809" y="0"/>
                </a:lnTo>
                <a:lnTo>
                  <a:pt x="809" y="0"/>
                </a:lnTo>
                <a:lnTo>
                  <a:pt x="815" y="0"/>
                </a:lnTo>
                <a:lnTo>
                  <a:pt x="821" y="3"/>
                </a:lnTo>
                <a:lnTo>
                  <a:pt x="826" y="5"/>
                </a:lnTo>
                <a:lnTo>
                  <a:pt x="830" y="9"/>
                </a:lnTo>
                <a:lnTo>
                  <a:pt x="834" y="12"/>
                </a:lnTo>
                <a:lnTo>
                  <a:pt x="837" y="19"/>
                </a:lnTo>
                <a:lnTo>
                  <a:pt x="838" y="23"/>
                </a:lnTo>
                <a:lnTo>
                  <a:pt x="839" y="30"/>
                </a:lnTo>
                <a:lnTo>
                  <a:pt x="839" y="30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sp>
        <p:nvSpPr>
          <p:cNvPr id="122" name="Freeform 32"/>
          <p:cNvSpPr/>
          <p:nvPr/>
        </p:nvSpPr>
        <p:spPr bwMode="auto">
          <a:xfrm>
            <a:off x="6561891" y="3133870"/>
            <a:ext cx="1189980" cy="44624"/>
          </a:xfrm>
          <a:custGeom>
            <a:avLst/>
            <a:gdLst>
              <a:gd name="T0" fmla="*/ 1599 w 1599"/>
              <a:gd name="T1" fmla="*/ 29 h 60"/>
              <a:gd name="T2" fmla="*/ 1599 w 1599"/>
              <a:gd name="T3" fmla="*/ 29 h 60"/>
              <a:gd name="T4" fmla="*/ 1598 w 1599"/>
              <a:gd name="T5" fmla="*/ 35 h 60"/>
              <a:gd name="T6" fmla="*/ 1597 w 1599"/>
              <a:gd name="T7" fmla="*/ 41 h 60"/>
              <a:gd name="T8" fmla="*/ 1593 w 1599"/>
              <a:gd name="T9" fmla="*/ 46 h 60"/>
              <a:gd name="T10" fmla="*/ 1589 w 1599"/>
              <a:gd name="T11" fmla="*/ 51 h 60"/>
              <a:gd name="T12" fmla="*/ 1586 w 1599"/>
              <a:gd name="T13" fmla="*/ 55 h 60"/>
              <a:gd name="T14" fmla="*/ 1580 w 1599"/>
              <a:gd name="T15" fmla="*/ 57 h 60"/>
              <a:gd name="T16" fmla="*/ 1575 w 1599"/>
              <a:gd name="T17" fmla="*/ 60 h 60"/>
              <a:gd name="T18" fmla="*/ 1569 w 1599"/>
              <a:gd name="T19" fmla="*/ 60 h 60"/>
              <a:gd name="T20" fmla="*/ 30 w 1599"/>
              <a:gd name="T21" fmla="*/ 60 h 60"/>
              <a:gd name="T22" fmla="*/ 30 w 1599"/>
              <a:gd name="T23" fmla="*/ 60 h 60"/>
              <a:gd name="T24" fmla="*/ 24 w 1599"/>
              <a:gd name="T25" fmla="*/ 60 h 60"/>
              <a:gd name="T26" fmla="*/ 18 w 1599"/>
              <a:gd name="T27" fmla="*/ 57 h 60"/>
              <a:gd name="T28" fmla="*/ 13 w 1599"/>
              <a:gd name="T29" fmla="*/ 55 h 60"/>
              <a:gd name="T30" fmla="*/ 8 w 1599"/>
              <a:gd name="T31" fmla="*/ 51 h 60"/>
              <a:gd name="T32" fmla="*/ 5 w 1599"/>
              <a:gd name="T33" fmla="*/ 46 h 60"/>
              <a:gd name="T34" fmla="*/ 2 w 1599"/>
              <a:gd name="T35" fmla="*/ 41 h 60"/>
              <a:gd name="T36" fmla="*/ 0 w 1599"/>
              <a:gd name="T37" fmla="*/ 35 h 60"/>
              <a:gd name="T38" fmla="*/ 0 w 1599"/>
              <a:gd name="T39" fmla="*/ 29 h 60"/>
              <a:gd name="T40" fmla="*/ 0 w 1599"/>
              <a:gd name="T41" fmla="*/ 29 h 60"/>
              <a:gd name="T42" fmla="*/ 0 w 1599"/>
              <a:gd name="T43" fmla="*/ 29 h 60"/>
              <a:gd name="T44" fmla="*/ 0 w 1599"/>
              <a:gd name="T45" fmla="*/ 23 h 60"/>
              <a:gd name="T46" fmla="*/ 2 w 1599"/>
              <a:gd name="T47" fmla="*/ 18 h 60"/>
              <a:gd name="T48" fmla="*/ 5 w 1599"/>
              <a:gd name="T49" fmla="*/ 13 h 60"/>
              <a:gd name="T50" fmla="*/ 8 w 1599"/>
              <a:gd name="T51" fmla="*/ 8 h 60"/>
              <a:gd name="T52" fmla="*/ 13 w 1599"/>
              <a:gd name="T53" fmla="*/ 5 h 60"/>
              <a:gd name="T54" fmla="*/ 18 w 1599"/>
              <a:gd name="T55" fmla="*/ 2 h 60"/>
              <a:gd name="T56" fmla="*/ 24 w 1599"/>
              <a:gd name="T57" fmla="*/ 0 h 60"/>
              <a:gd name="T58" fmla="*/ 30 w 1599"/>
              <a:gd name="T59" fmla="*/ 0 h 60"/>
              <a:gd name="T60" fmla="*/ 1569 w 1599"/>
              <a:gd name="T61" fmla="*/ 0 h 60"/>
              <a:gd name="T62" fmla="*/ 1569 w 1599"/>
              <a:gd name="T63" fmla="*/ 0 h 60"/>
              <a:gd name="T64" fmla="*/ 1575 w 1599"/>
              <a:gd name="T65" fmla="*/ 0 h 60"/>
              <a:gd name="T66" fmla="*/ 1580 w 1599"/>
              <a:gd name="T67" fmla="*/ 2 h 60"/>
              <a:gd name="T68" fmla="*/ 1586 w 1599"/>
              <a:gd name="T69" fmla="*/ 5 h 60"/>
              <a:gd name="T70" fmla="*/ 1589 w 1599"/>
              <a:gd name="T71" fmla="*/ 8 h 60"/>
              <a:gd name="T72" fmla="*/ 1593 w 1599"/>
              <a:gd name="T73" fmla="*/ 13 h 60"/>
              <a:gd name="T74" fmla="*/ 1597 w 1599"/>
              <a:gd name="T75" fmla="*/ 18 h 60"/>
              <a:gd name="T76" fmla="*/ 1598 w 1599"/>
              <a:gd name="T77" fmla="*/ 23 h 60"/>
              <a:gd name="T78" fmla="*/ 1599 w 1599"/>
              <a:gd name="T79" fmla="*/ 29 h 60"/>
              <a:gd name="T80" fmla="*/ 1599 w 1599"/>
              <a:gd name="T81" fmla="*/ 29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599" h="60">
                <a:moveTo>
                  <a:pt x="1599" y="29"/>
                </a:moveTo>
                <a:lnTo>
                  <a:pt x="1599" y="29"/>
                </a:lnTo>
                <a:lnTo>
                  <a:pt x="1598" y="35"/>
                </a:lnTo>
                <a:lnTo>
                  <a:pt x="1597" y="41"/>
                </a:lnTo>
                <a:lnTo>
                  <a:pt x="1593" y="46"/>
                </a:lnTo>
                <a:lnTo>
                  <a:pt x="1589" y="51"/>
                </a:lnTo>
                <a:lnTo>
                  <a:pt x="1586" y="55"/>
                </a:lnTo>
                <a:lnTo>
                  <a:pt x="1580" y="57"/>
                </a:lnTo>
                <a:lnTo>
                  <a:pt x="1575" y="60"/>
                </a:lnTo>
                <a:lnTo>
                  <a:pt x="1569" y="60"/>
                </a:lnTo>
                <a:lnTo>
                  <a:pt x="30" y="60"/>
                </a:lnTo>
                <a:lnTo>
                  <a:pt x="30" y="60"/>
                </a:lnTo>
                <a:lnTo>
                  <a:pt x="24" y="60"/>
                </a:lnTo>
                <a:lnTo>
                  <a:pt x="18" y="57"/>
                </a:lnTo>
                <a:lnTo>
                  <a:pt x="13" y="55"/>
                </a:lnTo>
                <a:lnTo>
                  <a:pt x="8" y="51"/>
                </a:lnTo>
                <a:lnTo>
                  <a:pt x="5" y="46"/>
                </a:lnTo>
                <a:lnTo>
                  <a:pt x="2" y="41"/>
                </a:lnTo>
                <a:lnTo>
                  <a:pt x="0" y="35"/>
                </a:lnTo>
                <a:lnTo>
                  <a:pt x="0" y="29"/>
                </a:lnTo>
                <a:lnTo>
                  <a:pt x="0" y="29"/>
                </a:lnTo>
                <a:lnTo>
                  <a:pt x="0" y="29"/>
                </a:lnTo>
                <a:lnTo>
                  <a:pt x="0" y="23"/>
                </a:lnTo>
                <a:lnTo>
                  <a:pt x="2" y="18"/>
                </a:lnTo>
                <a:lnTo>
                  <a:pt x="5" y="13"/>
                </a:lnTo>
                <a:lnTo>
                  <a:pt x="8" y="8"/>
                </a:lnTo>
                <a:lnTo>
                  <a:pt x="13" y="5"/>
                </a:lnTo>
                <a:lnTo>
                  <a:pt x="18" y="2"/>
                </a:lnTo>
                <a:lnTo>
                  <a:pt x="24" y="0"/>
                </a:lnTo>
                <a:lnTo>
                  <a:pt x="30" y="0"/>
                </a:lnTo>
                <a:lnTo>
                  <a:pt x="1569" y="0"/>
                </a:lnTo>
                <a:lnTo>
                  <a:pt x="1569" y="0"/>
                </a:lnTo>
                <a:lnTo>
                  <a:pt x="1575" y="0"/>
                </a:lnTo>
                <a:lnTo>
                  <a:pt x="1580" y="2"/>
                </a:lnTo>
                <a:lnTo>
                  <a:pt x="1586" y="5"/>
                </a:lnTo>
                <a:lnTo>
                  <a:pt x="1589" y="8"/>
                </a:lnTo>
                <a:lnTo>
                  <a:pt x="1593" y="13"/>
                </a:lnTo>
                <a:lnTo>
                  <a:pt x="1597" y="18"/>
                </a:lnTo>
                <a:lnTo>
                  <a:pt x="1598" y="23"/>
                </a:lnTo>
                <a:lnTo>
                  <a:pt x="1599" y="29"/>
                </a:lnTo>
                <a:lnTo>
                  <a:pt x="1599" y="29"/>
                </a:lnTo>
                <a:close/>
              </a:path>
            </a:pathLst>
          </a:custGeom>
          <a:solidFill>
            <a:srgbClr val="403E3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defTabSz="914400" latinLnBrk="1"/>
            <a:endParaRPr lang="ko-KR" altLang="en-US" sz="1800">
              <a:solidFill>
                <a:prstClr val="black"/>
              </a:solidFill>
              <a:latin typeface="Calibri" panose="020F0502020204030204"/>
              <a:ea typeface="Malgun Gothic" panose="020B0503020000020004" pitchFamily="34" charset="-127"/>
            </a:endParaRPr>
          </a:p>
        </p:txBody>
      </p:sp>
      <p:grpSp>
        <p:nvGrpSpPr>
          <p:cNvPr id="53" name="Group 24"/>
          <p:cNvGrpSpPr>
            <a:grpSpLocks noChangeAspect="1"/>
          </p:cNvGrpSpPr>
          <p:nvPr/>
        </p:nvGrpSpPr>
        <p:grpSpPr bwMode="auto">
          <a:xfrm>
            <a:off x="3546475" y="2035175"/>
            <a:ext cx="1771650" cy="1136650"/>
            <a:chOff x="2234" y="1282"/>
            <a:chExt cx="1116" cy="716"/>
          </a:xfrm>
        </p:grpSpPr>
        <p:sp>
          <p:nvSpPr>
            <p:cNvPr id="55" name="Freeform 25"/>
            <p:cNvSpPr>
              <a:spLocks noEditPoints="1"/>
            </p:cNvSpPr>
            <p:nvPr/>
          </p:nvSpPr>
          <p:spPr bwMode="auto">
            <a:xfrm>
              <a:off x="2333" y="1302"/>
              <a:ext cx="919" cy="606"/>
            </a:xfrm>
            <a:custGeom>
              <a:avLst/>
              <a:gdLst>
                <a:gd name="T0" fmla="*/ 502 w 520"/>
                <a:gd name="T1" fmla="*/ 19 h 342"/>
                <a:gd name="T2" fmla="*/ 472 w 520"/>
                <a:gd name="T3" fmla="*/ 16 h 342"/>
                <a:gd name="T4" fmla="*/ 434 w 520"/>
                <a:gd name="T5" fmla="*/ 0 h 342"/>
                <a:gd name="T6" fmla="*/ 404 w 520"/>
                <a:gd name="T7" fmla="*/ 16 h 342"/>
                <a:gd name="T8" fmla="*/ 366 w 520"/>
                <a:gd name="T9" fmla="*/ 0 h 342"/>
                <a:gd name="T10" fmla="*/ 336 w 520"/>
                <a:gd name="T11" fmla="*/ 16 h 342"/>
                <a:gd name="T12" fmla="*/ 298 w 520"/>
                <a:gd name="T13" fmla="*/ 0 h 342"/>
                <a:gd name="T14" fmla="*/ 269 w 520"/>
                <a:gd name="T15" fmla="*/ 16 h 342"/>
                <a:gd name="T16" fmla="*/ 231 w 520"/>
                <a:gd name="T17" fmla="*/ 0 h 342"/>
                <a:gd name="T18" fmla="*/ 201 w 520"/>
                <a:gd name="T19" fmla="*/ 16 h 342"/>
                <a:gd name="T20" fmla="*/ 163 w 520"/>
                <a:gd name="T21" fmla="*/ 0 h 342"/>
                <a:gd name="T22" fmla="*/ 134 w 520"/>
                <a:gd name="T23" fmla="*/ 16 h 342"/>
                <a:gd name="T24" fmla="*/ 96 w 520"/>
                <a:gd name="T25" fmla="*/ 0 h 342"/>
                <a:gd name="T26" fmla="*/ 66 w 520"/>
                <a:gd name="T27" fmla="*/ 16 h 342"/>
                <a:gd name="T28" fmla="*/ 28 w 520"/>
                <a:gd name="T29" fmla="*/ 0 h 342"/>
                <a:gd name="T30" fmla="*/ 22 w 520"/>
                <a:gd name="T31" fmla="*/ 16 h 342"/>
                <a:gd name="T32" fmla="*/ 0 w 520"/>
                <a:gd name="T33" fmla="*/ 9 h 342"/>
                <a:gd name="T34" fmla="*/ 0 w 520"/>
                <a:gd name="T35" fmla="*/ 62 h 342"/>
                <a:gd name="T36" fmla="*/ 0 w 520"/>
                <a:gd name="T37" fmla="*/ 96 h 342"/>
                <a:gd name="T38" fmla="*/ 0 w 520"/>
                <a:gd name="T39" fmla="*/ 130 h 342"/>
                <a:gd name="T40" fmla="*/ 0 w 520"/>
                <a:gd name="T41" fmla="*/ 164 h 342"/>
                <a:gd name="T42" fmla="*/ 0 w 520"/>
                <a:gd name="T43" fmla="*/ 198 h 342"/>
                <a:gd name="T44" fmla="*/ 0 w 520"/>
                <a:gd name="T45" fmla="*/ 231 h 342"/>
                <a:gd name="T46" fmla="*/ 0 w 520"/>
                <a:gd name="T47" fmla="*/ 265 h 342"/>
                <a:gd name="T48" fmla="*/ 0 w 520"/>
                <a:gd name="T49" fmla="*/ 299 h 342"/>
                <a:gd name="T50" fmla="*/ 0 w 520"/>
                <a:gd name="T51" fmla="*/ 333 h 342"/>
                <a:gd name="T52" fmla="*/ 10 w 520"/>
                <a:gd name="T53" fmla="*/ 342 h 342"/>
                <a:gd name="T54" fmla="*/ 60 w 520"/>
                <a:gd name="T55" fmla="*/ 326 h 342"/>
                <a:gd name="T56" fmla="*/ 94 w 520"/>
                <a:gd name="T57" fmla="*/ 326 h 342"/>
                <a:gd name="T58" fmla="*/ 128 w 520"/>
                <a:gd name="T59" fmla="*/ 326 h 342"/>
                <a:gd name="T60" fmla="*/ 162 w 520"/>
                <a:gd name="T61" fmla="*/ 326 h 342"/>
                <a:gd name="T62" fmla="*/ 195 w 520"/>
                <a:gd name="T63" fmla="*/ 326 h 342"/>
                <a:gd name="T64" fmla="*/ 229 w 520"/>
                <a:gd name="T65" fmla="*/ 326 h 342"/>
                <a:gd name="T66" fmla="*/ 263 w 520"/>
                <a:gd name="T67" fmla="*/ 326 h 342"/>
                <a:gd name="T68" fmla="*/ 297 w 520"/>
                <a:gd name="T69" fmla="*/ 326 h 342"/>
                <a:gd name="T70" fmla="*/ 331 w 520"/>
                <a:gd name="T71" fmla="*/ 326 h 342"/>
                <a:gd name="T72" fmla="*/ 364 w 520"/>
                <a:gd name="T73" fmla="*/ 326 h 342"/>
                <a:gd name="T74" fmla="*/ 398 w 520"/>
                <a:gd name="T75" fmla="*/ 326 h 342"/>
                <a:gd name="T76" fmla="*/ 432 w 520"/>
                <a:gd name="T77" fmla="*/ 326 h 342"/>
                <a:gd name="T78" fmla="*/ 466 w 520"/>
                <a:gd name="T79" fmla="*/ 326 h 342"/>
                <a:gd name="T80" fmla="*/ 497 w 520"/>
                <a:gd name="T81" fmla="*/ 326 h 342"/>
                <a:gd name="T82" fmla="*/ 484 w 520"/>
                <a:gd name="T83" fmla="*/ 342 h 342"/>
                <a:gd name="T84" fmla="*/ 520 w 520"/>
                <a:gd name="T85" fmla="*/ 320 h 342"/>
                <a:gd name="T86" fmla="*/ 502 w 520"/>
                <a:gd name="T87" fmla="*/ 290 h 342"/>
                <a:gd name="T88" fmla="*/ 520 w 520"/>
                <a:gd name="T89" fmla="*/ 219 h 342"/>
                <a:gd name="T90" fmla="*/ 502 w 520"/>
                <a:gd name="T91" fmla="*/ 222 h 342"/>
                <a:gd name="T92" fmla="*/ 520 w 520"/>
                <a:gd name="T93" fmla="*/ 151 h 342"/>
                <a:gd name="T94" fmla="*/ 502 w 520"/>
                <a:gd name="T95" fmla="*/ 154 h 342"/>
                <a:gd name="T96" fmla="*/ 520 w 520"/>
                <a:gd name="T97" fmla="*/ 83 h 342"/>
                <a:gd name="T98" fmla="*/ 502 w 520"/>
                <a:gd name="T99" fmla="*/ 87 h 342"/>
                <a:gd name="T100" fmla="*/ 520 w 520"/>
                <a:gd name="T101" fmla="*/ 16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520" h="342">
                  <a:moveTo>
                    <a:pt x="511" y="0"/>
                  </a:moveTo>
                  <a:cubicBezTo>
                    <a:pt x="501" y="0"/>
                    <a:pt x="501" y="0"/>
                    <a:pt x="501" y="0"/>
                  </a:cubicBezTo>
                  <a:cubicBezTo>
                    <a:pt x="486" y="16"/>
                    <a:pt x="486" y="16"/>
                    <a:pt x="486" y="16"/>
                  </a:cubicBezTo>
                  <a:cubicBezTo>
                    <a:pt x="497" y="16"/>
                    <a:pt x="497" y="16"/>
                    <a:pt x="497" y="16"/>
                  </a:cubicBezTo>
                  <a:cubicBezTo>
                    <a:pt x="499" y="16"/>
                    <a:pt x="501" y="17"/>
                    <a:pt x="502" y="19"/>
                  </a:cubicBezTo>
                  <a:cubicBezTo>
                    <a:pt x="518" y="4"/>
                    <a:pt x="518" y="4"/>
                    <a:pt x="518" y="4"/>
                  </a:cubicBezTo>
                  <a:cubicBezTo>
                    <a:pt x="517" y="3"/>
                    <a:pt x="517" y="3"/>
                    <a:pt x="517" y="3"/>
                  </a:cubicBezTo>
                  <a:cubicBezTo>
                    <a:pt x="516" y="1"/>
                    <a:pt x="513" y="0"/>
                    <a:pt x="511" y="0"/>
                  </a:cubicBezTo>
                  <a:close/>
                  <a:moveTo>
                    <a:pt x="488" y="0"/>
                  </a:moveTo>
                  <a:cubicBezTo>
                    <a:pt x="472" y="16"/>
                    <a:pt x="472" y="16"/>
                    <a:pt x="472" y="16"/>
                  </a:cubicBezTo>
                  <a:cubicBezTo>
                    <a:pt x="452" y="16"/>
                    <a:pt x="452" y="16"/>
                    <a:pt x="452" y="16"/>
                  </a:cubicBezTo>
                  <a:cubicBezTo>
                    <a:pt x="468" y="0"/>
                    <a:pt x="468" y="0"/>
                    <a:pt x="468" y="0"/>
                  </a:cubicBezTo>
                  <a:cubicBezTo>
                    <a:pt x="488" y="0"/>
                    <a:pt x="488" y="0"/>
                    <a:pt x="488" y="0"/>
                  </a:cubicBezTo>
                  <a:close/>
                  <a:moveTo>
                    <a:pt x="454" y="0"/>
                  </a:moveTo>
                  <a:cubicBezTo>
                    <a:pt x="434" y="0"/>
                    <a:pt x="434" y="0"/>
                    <a:pt x="434" y="0"/>
                  </a:cubicBezTo>
                  <a:cubicBezTo>
                    <a:pt x="418" y="16"/>
                    <a:pt x="418" y="16"/>
                    <a:pt x="418" y="16"/>
                  </a:cubicBezTo>
                  <a:cubicBezTo>
                    <a:pt x="438" y="16"/>
                    <a:pt x="438" y="16"/>
                    <a:pt x="438" y="16"/>
                  </a:cubicBezTo>
                  <a:cubicBezTo>
                    <a:pt x="454" y="0"/>
                    <a:pt x="454" y="0"/>
                    <a:pt x="454" y="0"/>
                  </a:cubicBezTo>
                  <a:close/>
                  <a:moveTo>
                    <a:pt x="420" y="0"/>
                  </a:moveTo>
                  <a:cubicBezTo>
                    <a:pt x="404" y="16"/>
                    <a:pt x="404" y="16"/>
                    <a:pt x="404" y="16"/>
                  </a:cubicBezTo>
                  <a:cubicBezTo>
                    <a:pt x="384" y="16"/>
                    <a:pt x="384" y="16"/>
                    <a:pt x="384" y="16"/>
                  </a:cubicBezTo>
                  <a:cubicBezTo>
                    <a:pt x="400" y="0"/>
                    <a:pt x="400" y="0"/>
                    <a:pt x="400" y="0"/>
                  </a:cubicBezTo>
                  <a:cubicBezTo>
                    <a:pt x="420" y="0"/>
                    <a:pt x="420" y="0"/>
                    <a:pt x="420" y="0"/>
                  </a:cubicBezTo>
                  <a:close/>
                  <a:moveTo>
                    <a:pt x="386" y="0"/>
                  </a:moveTo>
                  <a:cubicBezTo>
                    <a:pt x="366" y="0"/>
                    <a:pt x="366" y="0"/>
                    <a:pt x="366" y="0"/>
                  </a:cubicBezTo>
                  <a:cubicBezTo>
                    <a:pt x="350" y="16"/>
                    <a:pt x="350" y="16"/>
                    <a:pt x="350" y="16"/>
                  </a:cubicBezTo>
                  <a:cubicBezTo>
                    <a:pt x="370" y="16"/>
                    <a:pt x="370" y="16"/>
                    <a:pt x="370" y="16"/>
                  </a:cubicBezTo>
                  <a:cubicBezTo>
                    <a:pt x="386" y="0"/>
                    <a:pt x="386" y="0"/>
                    <a:pt x="386" y="0"/>
                  </a:cubicBezTo>
                  <a:close/>
                  <a:moveTo>
                    <a:pt x="352" y="0"/>
                  </a:moveTo>
                  <a:cubicBezTo>
                    <a:pt x="336" y="16"/>
                    <a:pt x="336" y="16"/>
                    <a:pt x="336" y="16"/>
                  </a:cubicBezTo>
                  <a:cubicBezTo>
                    <a:pt x="317" y="16"/>
                    <a:pt x="317" y="16"/>
                    <a:pt x="317" y="16"/>
                  </a:cubicBezTo>
                  <a:cubicBezTo>
                    <a:pt x="332" y="0"/>
                    <a:pt x="332" y="0"/>
                    <a:pt x="332" y="0"/>
                  </a:cubicBezTo>
                  <a:cubicBezTo>
                    <a:pt x="352" y="0"/>
                    <a:pt x="352" y="0"/>
                    <a:pt x="352" y="0"/>
                  </a:cubicBezTo>
                  <a:close/>
                  <a:moveTo>
                    <a:pt x="318" y="0"/>
                  </a:moveTo>
                  <a:cubicBezTo>
                    <a:pt x="298" y="0"/>
                    <a:pt x="298" y="0"/>
                    <a:pt x="298" y="0"/>
                  </a:cubicBezTo>
                  <a:cubicBezTo>
                    <a:pt x="283" y="16"/>
                    <a:pt x="283" y="16"/>
                    <a:pt x="283" y="16"/>
                  </a:cubicBezTo>
                  <a:cubicBezTo>
                    <a:pt x="303" y="16"/>
                    <a:pt x="303" y="16"/>
                    <a:pt x="303" y="16"/>
                  </a:cubicBezTo>
                  <a:cubicBezTo>
                    <a:pt x="318" y="0"/>
                    <a:pt x="318" y="0"/>
                    <a:pt x="318" y="0"/>
                  </a:cubicBezTo>
                  <a:close/>
                  <a:moveTo>
                    <a:pt x="285" y="0"/>
                  </a:moveTo>
                  <a:cubicBezTo>
                    <a:pt x="269" y="16"/>
                    <a:pt x="269" y="16"/>
                    <a:pt x="269" y="16"/>
                  </a:cubicBezTo>
                  <a:cubicBezTo>
                    <a:pt x="249" y="16"/>
                    <a:pt x="249" y="16"/>
                    <a:pt x="249" y="16"/>
                  </a:cubicBezTo>
                  <a:cubicBezTo>
                    <a:pt x="265" y="0"/>
                    <a:pt x="265" y="0"/>
                    <a:pt x="265" y="0"/>
                  </a:cubicBezTo>
                  <a:cubicBezTo>
                    <a:pt x="285" y="0"/>
                    <a:pt x="285" y="0"/>
                    <a:pt x="285" y="0"/>
                  </a:cubicBezTo>
                  <a:close/>
                  <a:moveTo>
                    <a:pt x="251" y="0"/>
                  </a:moveTo>
                  <a:cubicBezTo>
                    <a:pt x="231" y="0"/>
                    <a:pt x="231" y="0"/>
                    <a:pt x="231" y="0"/>
                  </a:cubicBezTo>
                  <a:cubicBezTo>
                    <a:pt x="215" y="16"/>
                    <a:pt x="215" y="16"/>
                    <a:pt x="215" y="16"/>
                  </a:cubicBezTo>
                  <a:cubicBezTo>
                    <a:pt x="235" y="16"/>
                    <a:pt x="235" y="16"/>
                    <a:pt x="235" y="16"/>
                  </a:cubicBezTo>
                  <a:cubicBezTo>
                    <a:pt x="251" y="0"/>
                    <a:pt x="251" y="0"/>
                    <a:pt x="251" y="0"/>
                  </a:cubicBezTo>
                  <a:close/>
                  <a:moveTo>
                    <a:pt x="217" y="0"/>
                  </a:moveTo>
                  <a:cubicBezTo>
                    <a:pt x="201" y="16"/>
                    <a:pt x="201" y="16"/>
                    <a:pt x="201" y="16"/>
                  </a:cubicBezTo>
                  <a:cubicBezTo>
                    <a:pt x="181" y="16"/>
                    <a:pt x="181" y="16"/>
                    <a:pt x="181" y="16"/>
                  </a:cubicBezTo>
                  <a:cubicBezTo>
                    <a:pt x="197" y="0"/>
                    <a:pt x="197" y="0"/>
                    <a:pt x="197" y="0"/>
                  </a:cubicBezTo>
                  <a:cubicBezTo>
                    <a:pt x="217" y="0"/>
                    <a:pt x="217" y="0"/>
                    <a:pt x="217" y="0"/>
                  </a:cubicBezTo>
                  <a:close/>
                  <a:moveTo>
                    <a:pt x="183" y="0"/>
                  </a:moveTo>
                  <a:cubicBezTo>
                    <a:pt x="163" y="0"/>
                    <a:pt x="163" y="0"/>
                    <a:pt x="163" y="0"/>
                  </a:cubicBezTo>
                  <a:cubicBezTo>
                    <a:pt x="147" y="16"/>
                    <a:pt x="147" y="16"/>
                    <a:pt x="147" y="16"/>
                  </a:cubicBezTo>
                  <a:cubicBezTo>
                    <a:pt x="167" y="16"/>
                    <a:pt x="167" y="16"/>
                    <a:pt x="167" y="16"/>
                  </a:cubicBezTo>
                  <a:cubicBezTo>
                    <a:pt x="183" y="0"/>
                    <a:pt x="183" y="0"/>
                    <a:pt x="183" y="0"/>
                  </a:cubicBezTo>
                  <a:close/>
                  <a:moveTo>
                    <a:pt x="149" y="0"/>
                  </a:moveTo>
                  <a:cubicBezTo>
                    <a:pt x="134" y="16"/>
                    <a:pt x="134" y="16"/>
                    <a:pt x="134" y="16"/>
                  </a:cubicBezTo>
                  <a:cubicBezTo>
                    <a:pt x="114" y="16"/>
                    <a:pt x="114" y="16"/>
                    <a:pt x="114" y="16"/>
                  </a:cubicBezTo>
                  <a:cubicBezTo>
                    <a:pt x="129" y="0"/>
                    <a:pt x="129" y="0"/>
                    <a:pt x="129" y="0"/>
                  </a:cubicBezTo>
                  <a:cubicBezTo>
                    <a:pt x="149" y="0"/>
                    <a:pt x="149" y="0"/>
                    <a:pt x="149" y="0"/>
                  </a:cubicBezTo>
                  <a:close/>
                  <a:moveTo>
                    <a:pt x="116" y="0"/>
                  </a:moveTo>
                  <a:cubicBezTo>
                    <a:pt x="96" y="0"/>
                    <a:pt x="96" y="0"/>
                    <a:pt x="96" y="0"/>
                  </a:cubicBezTo>
                  <a:cubicBezTo>
                    <a:pt x="80" y="16"/>
                    <a:pt x="80" y="16"/>
                    <a:pt x="80" y="16"/>
                  </a:cubicBezTo>
                  <a:cubicBezTo>
                    <a:pt x="100" y="16"/>
                    <a:pt x="100" y="16"/>
                    <a:pt x="100" y="16"/>
                  </a:cubicBezTo>
                  <a:cubicBezTo>
                    <a:pt x="116" y="0"/>
                    <a:pt x="116" y="0"/>
                    <a:pt x="116" y="0"/>
                  </a:cubicBezTo>
                  <a:close/>
                  <a:moveTo>
                    <a:pt x="82" y="0"/>
                  </a:moveTo>
                  <a:cubicBezTo>
                    <a:pt x="66" y="16"/>
                    <a:pt x="66" y="16"/>
                    <a:pt x="66" y="16"/>
                  </a:cubicBezTo>
                  <a:cubicBezTo>
                    <a:pt x="46" y="16"/>
                    <a:pt x="46" y="16"/>
                    <a:pt x="46" y="16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82" y="0"/>
                    <a:pt x="82" y="0"/>
                    <a:pt x="82" y="0"/>
                  </a:cubicBezTo>
                  <a:close/>
                  <a:moveTo>
                    <a:pt x="48" y="0"/>
                  </a:moveTo>
                  <a:cubicBezTo>
                    <a:pt x="28" y="0"/>
                    <a:pt x="28" y="0"/>
                    <a:pt x="28" y="0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17" y="31"/>
                    <a:pt x="17" y="31"/>
                    <a:pt x="17" y="3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18"/>
                    <a:pt x="19" y="16"/>
                    <a:pt x="22" y="16"/>
                  </a:cubicBezTo>
                  <a:cubicBezTo>
                    <a:pt x="32" y="16"/>
                    <a:pt x="32" y="16"/>
                    <a:pt x="32" y="16"/>
                  </a:cubicBezTo>
                  <a:cubicBezTo>
                    <a:pt x="48" y="0"/>
                    <a:pt x="48" y="0"/>
                    <a:pt x="48" y="0"/>
                  </a:cubicBezTo>
                  <a:close/>
                  <a:moveTo>
                    <a:pt x="14" y="0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6"/>
                    <a:pt x="1" y="4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4" y="1"/>
                    <a:pt x="6" y="0"/>
                    <a:pt x="8" y="0"/>
                  </a:cubicBezTo>
                  <a:cubicBezTo>
                    <a:pt x="14" y="0"/>
                    <a:pt x="14" y="0"/>
                    <a:pt x="14" y="0"/>
                  </a:cubicBezTo>
                  <a:close/>
                  <a:moveTo>
                    <a:pt x="0" y="62"/>
                  </a:moveTo>
                  <a:cubicBezTo>
                    <a:pt x="17" y="45"/>
                    <a:pt x="17" y="45"/>
                    <a:pt x="17" y="45"/>
                  </a:cubicBezTo>
                  <a:cubicBezTo>
                    <a:pt x="17" y="65"/>
                    <a:pt x="17" y="65"/>
                    <a:pt x="17" y="65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62"/>
                    <a:pt x="0" y="62"/>
                    <a:pt x="0" y="62"/>
                  </a:cubicBezTo>
                  <a:close/>
                  <a:moveTo>
                    <a:pt x="0" y="96"/>
                  </a:moveTo>
                  <a:cubicBezTo>
                    <a:pt x="0" y="116"/>
                    <a:pt x="0" y="116"/>
                    <a:pt x="0" y="116"/>
                  </a:cubicBezTo>
                  <a:cubicBezTo>
                    <a:pt x="17" y="99"/>
                    <a:pt x="17" y="99"/>
                    <a:pt x="17" y="99"/>
                  </a:cubicBezTo>
                  <a:cubicBezTo>
                    <a:pt x="17" y="79"/>
                    <a:pt x="17" y="79"/>
                    <a:pt x="17" y="79"/>
                  </a:cubicBezTo>
                  <a:cubicBezTo>
                    <a:pt x="0" y="96"/>
                    <a:pt x="0" y="96"/>
                    <a:pt x="0" y="96"/>
                  </a:cubicBezTo>
                  <a:close/>
                  <a:moveTo>
                    <a:pt x="0" y="130"/>
                  </a:moveTo>
                  <a:cubicBezTo>
                    <a:pt x="17" y="113"/>
                    <a:pt x="17" y="113"/>
                    <a:pt x="17" y="113"/>
                  </a:cubicBezTo>
                  <a:cubicBezTo>
                    <a:pt x="17" y="133"/>
                    <a:pt x="17" y="133"/>
                    <a:pt x="17" y="133"/>
                  </a:cubicBezTo>
                  <a:cubicBezTo>
                    <a:pt x="0" y="150"/>
                    <a:pt x="0" y="150"/>
                    <a:pt x="0" y="150"/>
                  </a:cubicBezTo>
                  <a:cubicBezTo>
                    <a:pt x="0" y="130"/>
                    <a:pt x="0" y="130"/>
                    <a:pt x="0" y="130"/>
                  </a:cubicBezTo>
                  <a:close/>
                  <a:moveTo>
                    <a:pt x="0" y="164"/>
                  </a:moveTo>
                  <a:cubicBezTo>
                    <a:pt x="0" y="184"/>
                    <a:pt x="0" y="184"/>
                    <a:pt x="0" y="184"/>
                  </a:cubicBezTo>
                  <a:cubicBezTo>
                    <a:pt x="17" y="166"/>
                    <a:pt x="17" y="166"/>
                    <a:pt x="17" y="166"/>
                  </a:cubicBezTo>
                  <a:cubicBezTo>
                    <a:pt x="17" y="147"/>
                    <a:pt x="17" y="147"/>
                    <a:pt x="17" y="147"/>
                  </a:cubicBezTo>
                  <a:cubicBezTo>
                    <a:pt x="0" y="164"/>
                    <a:pt x="0" y="164"/>
                    <a:pt x="0" y="164"/>
                  </a:cubicBezTo>
                  <a:close/>
                  <a:moveTo>
                    <a:pt x="0" y="198"/>
                  </a:moveTo>
                  <a:cubicBezTo>
                    <a:pt x="17" y="180"/>
                    <a:pt x="17" y="180"/>
                    <a:pt x="17" y="180"/>
                  </a:cubicBezTo>
                  <a:cubicBezTo>
                    <a:pt x="17" y="200"/>
                    <a:pt x="17" y="200"/>
                    <a:pt x="17" y="200"/>
                  </a:cubicBezTo>
                  <a:cubicBezTo>
                    <a:pt x="0" y="217"/>
                    <a:pt x="0" y="217"/>
                    <a:pt x="0" y="217"/>
                  </a:cubicBezTo>
                  <a:cubicBezTo>
                    <a:pt x="0" y="198"/>
                    <a:pt x="0" y="198"/>
                    <a:pt x="0" y="198"/>
                  </a:cubicBezTo>
                  <a:close/>
                  <a:moveTo>
                    <a:pt x="0" y="231"/>
                  </a:moveTo>
                  <a:cubicBezTo>
                    <a:pt x="0" y="251"/>
                    <a:pt x="0" y="251"/>
                    <a:pt x="0" y="251"/>
                  </a:cubicBezTo>
                  <a:cubicBezTo>
                    <a:pt x="17" y="234"/>
                    <a:pt x="17" y="234"/>
                    <a:pt x="17" y="234"/>
                  </a:cubicBezTo>
                  <a:cubicBezTo>
                    <a:pt x="17" y="214"/>
                    <a:pt x="17" y="214"/>
                    <a:pt x="17" y="214"/>
                  </a:cubicBezTo>
                  <a:cubicBezTo>
                    <a:pt x="0" y="231"/>
                    <a:pt x="0" y="231"/>
                    <a:pt x="0" y="231"/>
                  </a:cubicBezTo>
                  <a:close/>
                  <a:moveTo>
                    <a:pt x="0" y="265"/>
                  </a:moveTo>
                  <a:cubicBezTo>
                    <a:pt x="17" y="248"/>
                    <a:pt x="17" y="248"/>
                    <a:pt x="17" y="248"/>
                  </a:cubicBezTo>
                  <a:cubicBezTo>
                    <a:pt x="17" y="268"/>
                    <a:pt x="17" y="268"/>
                    <a:pt x="17" y="268"/>
                  </a:cubicBezTo>
                  <a:cubicBezTo>
                    <a:pt x="0" y="285"/>
                    <a:pt x="0" y="285"/>
                    <a:pt x="0" y="285"/>
                  </a:cubicBezTo>
                  <a:cubicBezTo>
                    <a:pt x="0" y="265"/>
                    <a:pt x="0" y="265"/>
                    <a:pt x="0" y="265"/>
                  </a:cubicBezTo>
                  <a:close/>
                  <a:moveTo>
                    <a:pt x="0" y="299"/>
                  </a:moveTo>
                  <a:cubicBezTo>
                    <a:pt x="0" y="319"/>
                    <a:pt x="0" y="319"/>
                    <a:pt x="0" y="319"/>
                  </a:cubicBezTo>
                  <a:cubicBezTo>
                    <a:pt x="17" y="302"/>
                    <a:pt x="17" y="302"/>
                    <a:pt x="17" y="302"/>
                  </a:cubicBezTo>
                  <a:cubicBezTo>
                    <a:pt x="17" y="282"/>
                    <a:pt x="17" y="282"/>
                    <a:pt x="17" y="282"/>
                  </a:cubicBezTo>
                  <a:cubicBezTo>
                    <a:pt x="0" y="299"/>
                    <a:pt x="0" y="299"/>
                    <a:pt x="0" y="299"/>
                  </a:cubicBezTo>
                  <a:close/>
                  <a:moveTo>
                    <a:pt x="0" y="333"/>
                  </a:moveTo>
                  <a:cubicBezTo>
                    <a:pt x="17" y="316"/>
                    <a:pt x="17" y="316"/>
                    <a:pt x="17" y="316"/>
                  </a:cubicBezTo>
                  <a:cubicBezTo>
                    <a:pt x="17" y="321"/>
                    <a:pt x="17" y="321"/>
                    <a:pt x="17" y="321"/>
                  </a:cubicBezTo>
                  <a:cubicBezTo>
                    <a:pt x="17" y="324"/>
                    <a:pt x="19" y="326"/>
                    <a:pt x="22" y="326"/>
                  </a:cubicBezTo>
                  <a:cubicBezTo>
                    <a:pt x="26" y="326"/>
                    <a:pt x="26" y="326"/>
                    <a:pt x="26" y="326"/>
                  </a:cubicBezTo>
                  <a:cubicBezTo>
                    <a:pt x="10" y="342"/>
                    <a:pt x="10" y="342"/>
                    <a:pt x="10" y="342"/>
                  </a:cubicBezTo>
                  <a:cubicBezTo>
                    <a:pt x="0" y="342"/>
                    <a:pt x="0" y="342"/>
                    <a:pt x="0" y="342"/>
                  </a:cubicBezTo>
                  <a:cubicBezTo>
                    <a:pt x="0" y="333"/>
                    <a:pt x="0" y="333"/>
                    <a:pt x="0" y="333"/>
                  </a:cubicBezTo>
                  <a:close/>
                  <a:moveTo>
                    <a:pt x="24" y="342"/>
                  </a:moveTo>
                  <a:cubicBezTo>
                    <a:pt x="44" y="342"/>
                    <a:pt x="44" y="342"/>
                    <a:pt x="44" y="342"/>
                  </a:cubicBezTo>
                  <a:cubicBezTo>
                    <a:pt x="60" y="326"/>
                    <a:pt x="60" y="326"/>
                    <a:pt x="60" y="326"/>
                  </a:cubicBezTo>
                  <a:cubicBezTo>
                    <a:pt x="40" y="326"/>
                    <a:pt x="40" y="326"/>
                    <a:pt x="40" y="326"/>
                  </a:cubicBezTo>
                  <a:cubicBezTo>
                    <a:pt x="24" y="342"/>
                    <a:pt x="24" y="342"/>
                    <a:pt x="24" y="342"/>
                  </a:cubicBezTo>
                  <a:close/>
                  <a:moveTo>
                    <a:pt x="58" y="342"/>
                  </a:moveTo>
                  <a:cubicBezTo>
                    <a:pt x="74" y="326"/>
                    <a:pt x="74" y="326"/>
                    <a:pt x="74" y="326"/>
                  </a:cubicBezTo>
                  <a:cubicBezTo>
                    <a:pt x="94" y="326"/>
                    <a:pt x="94" y="326"/>
                    <a:pt x="94" y="326"/>
                  </a:cubicBezTo>
                  <a:cubicBezTo>
                    <a:pt x="78" y="342"/>
                    <a:pt x="78" y="342"/>
                    <a:pt x="78" y="342"/>
                  </a:cubicBezTo>
                  <a:cubicBezTo>
                    <a:pt x="58" y="342"/>
                    <a:pt x="58" y="342"/>
                    <a:pt x="58" y="342"/>
                  </a:cubicBezTo>
                  <a:close/>
                  <a:moveTo>
                    <a:pt x="92" y="342"/>
                  </a:moveTo>
                  <a:cubicBezTo>
                    <a:pt x="112" y="342"/>
                    <a:pt x="112" y="342"/>
                    <a:pt x="112" y="342"/>
                  </a:cubicBezTo>
                  <a:cubicBezTo>
                    <a:pt x="128" y="326"/>
                    <a:pt x="128" y="326"/>
                    <a:pt x="128" y="326"/>
                  </a:cubicBezTo>
                  <a:cubicBezTo>
                    <a:pt x="108" y="326"/>
                    <a:pt x="108" y="326"/>
                    <a:pt x="108" y="326"/>
                  </a:cubicBezTo>
                  <a:cubicBezTo>
                    <a:pt x="92" y="342"/>
                    <a:pt x="92" y="342"/>
                    <a:pt x="92" y="342"/>
                  </a:cubicBezTo>
                  <a:close/>
                  <a:moveTo>
                    <a:pt x="126" y="342"/>
                  </a:moveTo>
                  <a:cubicBezTo>
                    <a:pt x="142" y="326"/>
                    <a:pt x="142" y="326"/>
                    <a:pt x="142" y="326"/>
                  </a:cubicBezTo>
                  <a:cubicBezTo>
                    <a:pt x="162" y="326"/>
                    <a:pt x="162" y="326"/>
                    <a:pt x="162" y="326"/>
                  </a:cubicBezTo>
                  <a:cubicBezTo>
                    <a:pt x="146" y="342"/>
                    <a:pt x="146" y="342"/>
                    <a:pt x="146" y="342"/>
                  </a:cubicBezTo>
                  <a:cubicBezTo>
                    <a:pt x="126" y="342"/>
                    <a:pt x="126" y="342"/>
                    <a:pt x="126" y="342"/>
                  </a:cubicBezTo>
                  <a:close/>
                  <a:moveTo>
                    <a:pt x="160" y="342"/>
                  </a:moveTo>
                  <a:cubicBezTo>
                    <a:pt x="180" y="342"/>
                    <a:pt x="180" y="342"/>
                    <a:pt x="180" y="342"/>
                  </a:cubicBezTo>
                  <a:cubicBezTo>
                    <a:pt x="195" y="326"/>
                    <a:pt x="195" y="326"/>
                    <a:pt x="195" y="326"/>
                  </a:cubicBezTo>
                  <a:cubicBezTo>
                    <a:pt x="175" y="326"/>
                    <a:pt x="175" y="326"/>
                    <a:pt x="175" y="326"/>
                  </a:cubicBezTo>
                  <a:cubicBezTo>
                    <a:pt x="160" y="342"/>
                    <a:pt x="160" y="342"/>
                    <a:pt x="160" y="342"/>
                  </a:cubicBezTo>
                  <a:close/>
                  <a:moveTo>
                    <a:pt x="193" y="342"/>
                  </a:moveTo>
                  <a:cubicBezTo>
                    <a:pt x="209" y="326"/>
                    <a:pt x="209" y="326"/>
                    <a:pt x="209" y="326"/>
                  </a:cubicBezTo>
                  <a:cubicBezTo>
                    <a:pt x="229" y="326"/>
                    <a:pt x="229" y="326"/>
                    <a:pt x="229" y="326"/>
                  </a:cubicBezTo>
                  <a:cubicBezTo>
                    <a:pt x="213" y="342"/>
                    <a:pt x="213" y="342"/>
                    <a:pt x="213" y="342"/>
                  </a:cubicBezTo>
                  <a:cubicBezTo>
                    <a:pt x="193" y="342"/>
                    <a:pt x="193" y="342"/>
                    <a:pt x="193" y="342"/>
                  </a:cubicBezTo>
                  <a:close/>
                  <a:moveTo>
                    <a:pt x="227" y="342"/>
                  </a:moveTo>
                  <a:cubicBezTo>
                    <a:pt x="247" y="342"/>
                    <a:pt x="247" y="342"/>
                    <a:pt x="247" y="342"/>
                  </a:cubicBezTo>
                  <a:cubicBezTo>
                    <a:pt x="263" y="326"/>
                    <a:pt x="263" y="326"/>
                    <a:pt x="263" y="326"/>
                  </a:cubicBezTo>
                  <a:cubicBezTo>
                    <a:pt x="243" y="326"/>
                    <a:pt x="243" y="326"/>
                    <a:pt x="243" y="326"/>
                  </a:cubicBezTo>
                  <a:cubicBezTo>
                    <a:pt x="227" y="342"/>
                    <a:pt x="227" y="342"/>
                    <a:pt x="227" y="342"/>
                  </a:cubicBezTo>
                  <a:close/>
                  <a:moveTo>
                    <a:pt x="261" y="342"/>
                  </a:moveTo>
                  <a:cubicBezTo>
                    <a:pt x="277" y="326"/>
                    <a:pt x="277" y="326"/>
                    <a:pt x="277" y="326"/>
                  </a:cubicBezTo>
                  <a:cubicBezTo>
                    <a:pt x="297" y="326"/>
                    <a:pt x="297" y="326"/>
                    <a:pt x="297" y="326"/>
                  </a:cubicBezTo>
                  <a:cubicBezTo>
                    <a:pt x="281" y="342"/>
                    <a:pt x="281" y="342"/>
                    <a:pt x="281" y="342"/>
                  </a:cubicBezTo>
                  <a:cubicBezTo>
                    <a:pt x="261" y="342"/>
                    <a:pt x="261" y="342"/>
                    <a:pt x="261" y="342"/>
                  </a:cubicBezTo>
                  <a:close/>
                  <a:moveTo>
                    <a:pt x="295" y="342"/>
                  </a:moveTo>
                  <a:cubicBezTo>
                    <a:pt x="315" y="342"/>
                    <a:pt x="315" y="342"/>
                    <a:pt x="315" y="342"/>
                  </a:cubicBezTo>
                  <a:cubicBezTo>
                    <a:pt x="331" y="326"/>
                    <a:pt x="331" y="326"/>
                    <a:pt x="331" y="326"/>
                  </a:cubicBezTo>
                  <a:cubicBezTo>
                    <a:pt x="311" y="326"/>
                    <a:pt x="311" y="326"/>
                    <a:pt x="311" y="326"/>
                  </a:cubicBezTo>
                  <a:cubicBezTo>
                    <a:pt x="295" y="342"/>
                    <a:pt x="295" y="342"/>
                    <a:pt x="295" y="342"/>
                  </a:cubicBezTo>
                  <a:close/>
                  <a:moveTo>
                    <a:pt x="329" y="342"/>
                  </a:moveTo>
                  <a:cubicBezTo>
                    <a:pt x="345" y="326"/>
                    <a:pt x="345" y="326"/>
                    <a:pt x="345" y="326"/>
                  </a:cubicBezTo>
                  <a:cubicBezTo>
                    <a:pt x="364" y="326"/>
                    <a:pt x="364" y="326"/>
                    <a:pt x="364" y="326"/>
                  </a:cubicBezTo>
                  <a:cubicBezTo>
                    <a:pt x="349" y="342"/>
                    <a:pt x="349" y="342"/>
                    <a:pt x="349" y="342"/>
                  </a:cubicBezTo>
                  <a:cubicBezTo>
                    <a:pt x="329" y="342"/>
                    <a:pt x="329" y="342"/>
                    <a:pt x="329" y="342"/>
                  </a:cubicBezTo>
                  <a:close/>
                  <a:moveTo>
                    <a:pt x="363" y="342"/>
                  </a:moveTo>
                  <a:cubicBezTo>
                    <a:pt x="382" y="342"/>
                    <a:pt x="382" y="342"/>
                    <a:pt x="382" y="342"/>
                  </a:cubicBezTo>
                  <a:cubicBezTo>
                    <a:pt x="398" y="326"/>
                    <a:pt x="398" y="326"/>
                    <a:pt x="398" y="326"/>
                  </a:cubicBezTo>
                  <a:cubicBezTo>
                    <a:pt x="378" y="326"/>
                    <a:pt x="378" y="326"/>
                    <a:pt x="378" y="326"/>
                  </a:cubicBezTo>
                  <a:cubicBezTo>
                    <a:pt x="363" y="342"/>
                    <a:pt x="363" y="342"/>
                    <a:pt x="363" y="342"/>
                  </a:cubicBezTo>
                  <a:close/>
                  <a:moveTo>
                    <a:pt x="396" y="342"/>
                  </a:moveTo>
                  <a:cubicBezTo>
                    <a:pt x="412" y="326"/>
                    <a:pt x="412" y="326"/>
                    <a:pt x="412" y="326"/>
                  </a:cubicBezTo>
                  <a:cubicBezTo>
                    <a:pt x="432" y="326"/>
                    <a:pt x="432" y="326"/>
                    <a:pt x="432" y="326"/>
                  </a:cubicBezTo>
                  <a:cubicBezTo>
                    <a:pt x="416" y="342"/>
                    <a:pt x="416" y="342"/>
                    <a:pt x="416" y="342"/>
                  </a:cubicBezTo>
                  <a:cubicBezTo>
                    <a:pt x="396" y="342"/>
                    <a:pt x="396" y="342"/>
                    <a:pt x="396" y="342"/>
                  </a:cubicBezTo>
                  <a:close/>
                  <a:moveTo>
                    <a:pt x="430" y="342"/>
                  </a:moveTo>
                  <a:cubicBezTo>
                    <a:pt x="450" y="342"/>
                    <a:pt x="450" y="342"/>
                    <a:pt x="450" y="342"/>
                  </a:cubicBezTo>
                  <a:cubicBezTo>
                    <a:pt x="466" y="326"/>
                    <a:pt x="466" y="326"/>
                    <a:pt x="466" y="326"/>
                  </a:cubicBezTo>
                  <a:cubicBezTo>
                    <a:pt x="446" y="326"/>
                    <a:pt x="446" y="326"/>
                    <a:pt x="446" y="326"/>
                  </a:cubicBezTo>
                  <a:cubicBezTo>
                    <a:pt x="430" y="342"/>
                    <a:pt x="430" y="342"/>
                    <a:pt x="430" y="342"/>
                  </a:cubicBezTo>
                  <a:close/>
                  <a:moveTo>
                    <a:pt x="464" y="342"/>
                  </a:moveTo>
                  <a:cubicBezTo>
                    <a:pt x="480" y="326"/>
                    <a:pt x="480" y="326"/>
                    <a:pt x="480" y="326"/>
                  </a:cubicBezTo>
                  <a:cubicBezTo>
                    <a:pt x="497" y="326"/>
                    <a:pt x="497" y="326"/>
                    <a:pt x="497" y="326"/>
                  </a:cubicBezTo>
                  <a:cubicBezTo>
                    <a:pt x="500" y="326"/>
                    <a:pt x="502" y="324"/>
                    <a:pt x="502" y="321"/>
                  </a:cubicBezTo>
                  <a:cubicBezTo>
                    <a:pt x="502" y="304"/>
                    <a:pt x="502" y="304"/>
                    <a:pt x="502" y="304"/>
                  </a:cubicBezTo>
                  <a:cubicBezTo>
                    <a:pt x="520" y="286"/>
                    <a:pt x="520" y="286"/>
                    <a:pt x="520" y="286"/>
                  </a:cubicBezTo>
                  <a:cubicBezTo>
                    <a:pt x="520" y="306"/>
                    <a:pt x="520" y="306"/>
                    <a:pt x="520" y="306"/>
                  </a:cubicBezTo>
                  <a:cubicBezTo>
                    <a:pt x="484" y="342"/>
                    <a:pt x="484" y="342"/>
                    <a:pt x="484" y="342"/>
                  </a:cubicBezTo>
                  <a:cubicBezTo>
                    <a:pt x="464" y="342"/>
                    <a:pt x="464" y="342"/>
                    <a:pt x="464" y="342"/>
                  </a:cubicBezTo>
                  <a:close/>
                  <a:moveTo>
                    <a:pt x="498" y="342"/>
                  </a:moveTo>
                  <a:cubicBezTo>
                    <a:pt x="518" y="342"/>
                    <a:pt x="518" y="342"/>
                    <a:pt x="518" y="342"/>
                  </a:cubicBezTo>
                  <a:cubicBezTo>
                    <a:pt x="520" y="340"/>
                    <a:pt x="520" y="340"/>
                    <a:pt x="520" y="340"/>
                  </a:cubicBezTo>
                  <a:cubicBezTo>
                    <a:pt x="520" y="320"/>
                    <a:pt x="520" y="320"/>
                    <a:pt x="520" y="320"/>
                  </a:cubicBezTo>
                  <a:cubicBezTo>
                    <a:pt x="498" y="342"/>
                    <a:pt x="498" y="342"/>
                    <a:pt x="498" y="342"/>
                  </a:cubicBezTo>
                  <a:close/>
                  <a:moveTo>
                    <a:pt x="520" y="272"/>
                  </a:moveTo>
                  <a:cubicBezTo>
                    <a:pt x="520" y="253"/>
                    <a:pt x="520" y="253"/>
                    <a:pt x="520" y="253"/>
                  </a:cubicBezTo>
                  <a:cubicBezTo>
                    <a:pt x="502" y="270"/>
                    <a:pt x="502" y="270"/>
                    <a:pt x="502" y="270"/>
                  </a:cubicBezTo>
                  <a:cubicBezTo>
                    <a:pt x="502" y="290"/>
                    <a:pt x="502" y="290"/>
                    <a:pt x="502" y="290"/>
                  </a:cubicBezTo>
                  <a:cubicBezTo>
                    <a:pt x="520" y="272"/>
                    <a:pt x="520" y="272"/>
                    <a:pt x="520" y="272"/>
                  </a:cubicBezTo>
                  <a:close/>
                  <a:moveTo>
                    <a:pt x="520" y="239"/>
                  </a:moveTo>
                  <a:cubicBezTo>
                    <a:pt x="502" y="256"/>
                    <a:pt x="502" y="256"/>
                    <a:pt x="502" y="256"/>
                  </a:cubicBezTo>
                  <a:cubicBezTo>
                    <a:pt x="502" y="236"/>
                    <a:pt x="502" y="236"/>
                    <a:pt x="502" y="236"/>
                  </a:cubicBezTo>
                  <a:cubicBezTo>
                    <a:pt x="520" y="219"/>
                    <a:pt x="520" y="219"/>
                    <a:pt x="520" y="219"/>
                  </a:cubicBezTo>
                  <a:cubicBezTo>
                    <a:pt x="520" y="239"/>
                    <a:pt x="520" y="239"/>
                    <a:pt x="520" y="239"/>
                  </a:cubicBezTo>
                  <a:close/>
                  <a:moveTo>
                    <a:pt x="520" y="205"/>
                  </a:moveTo>
                  <a:cubicBezTo>
                    <a:pt x="520" y="185"/>
                    <a:pt x="520" y="185"/>
                    <a:pt x="520" y="185"/>
                  </a:cubicBezTo>
                  <a:cubicBezTo>
                    <a:pt x="502" y="202"/>
                    <a:pt x="502" y="202"/>
                    <a:pt x="502" y="202"/>
                  </a:cubicBezTo>
                  <a:cubicBezTo>
                    <a:pt x="502" y="222"/>
                    <a:pt x="502" y="222"/>
                    <a:pt x="502" y="222"/>
                  </a:cubicBezTo>
                  <a:cubicBezTo>
                    <a:pt x="520" y="205"/>
                    <a:pt x="520" y="205"/>
                    <a:pt x="520" y="205"/>
                  </a:cubicBezTo>
                  <a:close/>
                  <a:moveTo>
                    <a:pt x="520" y="171"/>
                  </a:moveTo>
                  <a:cubicBezTo>
                    <a:pt x="502" y="188"/>
                    <a:pt x="502" y="188"/>
                    <a:pt x="502" y="188"/>
                  </a:cubicBezTo>
                  <a:cubicBezTo>
                    <a:pt x="502" y="168"/>
                    <a:pt x="502" y="168"/>
                    <a:pt x="502" y="168"/>
                  </a:cubicBezTo>
                  <a:cubicBezTo>
                    <a:pt x="520" y="151"/>
                    <a:pt x="520" y="151"/>
                    <a:pt x="520" y="151"/>
                  </a:cubicBezTo>
                  <a:cubicBezTo>
                    <a:pt x="520" y="171"/>
                    <a:pt x="520" y="171"/>
                    <a:pt x="520" y="171"/>
                  </a:cubicBezTo>
                  <a:close/>
                  <a:moveTo>
                    <a:pt x="520" y="137"/>
                  </a:moveTo>
                  <a:cubicBezTo>
                    <a:pt x="520" y="117"/>
                    <a:pt x="520" y="117"/>
                    <a:pt x="520" y="117"/>
                  </a:cubicBezTo>
                  <a:cubicBezTo>
                    <a:pt x="502" y="134"/>
                    <a:pt x="502" y="134"/>
                    <a:pt x="502" y="134"/>
                  </a:cubicBezTo>
                  <a:cubicBezTo>
                    <a:pt x="502" y="154"/>
                    <a:pt x="502" y="154"/>
                    <a:pt x="502" y="154"/>
                  </a:cubicBezTo>
                  <a:cubicBezTo>
                    <a:pt x="520" y="137"/>
                    <a:pt x="520" y="137"/>
                    <a:pt x="520" y="137"/>
                  </a:cubicBezTo>
                  <a:close/>
                  <a:moveTo>
                    <a:pt x="520" y="103"/>
                  </a:moveTo>
                  <a:cubicBezTo>
                    <a:pt x="502" y="121"/>
                    <a:pt x="502" y="121"/>
                    <a:pt x="502" y="121"/>
                  </a:cubicBezTo>
                  <a:cubicBezTo>
                    <a:pt x="502" y="101"/>
                    <a:pt x="502" y="101"/>
                    <a:pt x="502" y="101"/>
                  </a:cubicBezTo>
                  <a:cubicBezTo>
                    <a:pt x="520" y="83"/>
                    <a:pt x="520" y="83"/>
                    <a:pt x="520" y="83"/>
                  </a:cubicBezTo>
                  <a:cubicBezTo>
                    <a:pt x="520" y="103"/>
                    <a:pt x="520" y="103"/>
                    <a:pt x="520" y="103"/>
                  </a:cubicBezTo>
                  <a:close/>
                  <a:moveTo>
                    <a:pt x="520" y="70"/>
                  </a:moveTo>
                  <a:cubicBezTo>
                    <a:pt x="520" y="50"/>
                    <a:pt x="520" y="50"/>
                    <a:pt x="520" y="50"/>
                  </a:cubicBezTo>
                  <a:cubicBezTo>
                    <a:pt x="502" y="67"/>
                    <a:pt x="502" y="67"/>
                    <a:pt x="502" y="67"/>
                  </a:cubicBezTo>
                  <a:cubicBezTo>
                    <a:pt x="502" y="87"/>
                    <a:pt x="502" y="87"/>
                    <a:pt x="502" y="87"/>
                  </a:cubicBezTo>
                  <a:cubicBezTo>
                    <a:pt x="520" y="70"/>
                    <a:pt x="520" y="70"/>
                    <a:pt x="520" y="70"/>
                  </a:cubicBezTo>
                  <a:close/>
                  <a:moveTo>
                    <a:pt x="520" y="36"/>
                  </a:moveTo>
                  <a:cubicBezTo>
                    <a:pt x="502" y="53"/>
                    <a:pt x="502" y="53"/>
                    <a:pt x="502" y="53"/>
                  </a:cubicBezTo>
                  <a:cubicBezTo>
                    <a:pt x="502" y="33"/>
                    <a:pt x="502" y="33"/>
                    <a:pt x="502" y="33"/>
                  </a:cubicBezTo>
                  <a:cubicBezTo>
                    <a:pt x="520" y="16"/>
                    <a:pt x="520" y="16"/>
                    <a:pt x="520" y="16"/>
                  </a:cubicBezTo>
                  <a:lnTo>
                    <a:pt x="520" y="36"/>
                  </a:lnTo>
                  <a:close/>
                </a:path>
              </a:pathLst>
            </a:custGeom>
            <a:solidFill>
              <a:srgbClr val="BFC7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6" name="Freeform 26"/>
            <p:cNvSpPr>
              <a:spLocks noEditPoints="1"/>
            </p:cNvSpPr>
            <p:nvPr/>
          </p:nvSpPr>
          <p:spPr bwMode="auto">
            <a:xfrm>
              <a:off x="2255" y="1927"/>
              <a:ext cx="1075" cy="52"/>
            </a:xfrm>
            <a:custGeom>
              <a:avLst/>
              <a:gdLst>
                <a:gd name="T0" fmla="*/ 14 w 608"/>
                <a:gd name="T1" fmla="*/ 29 h 29"/>
                <a:gd name="T2" fmla="*/ 38 w 608"/>
                <a:gd name="T3" fmla="*/ 0 h 29"/>
                <a:gd name="T4" fmla="*/ 0 w 608"/>
                <a:gd name="T5" fmla="*/ 23 h 29"/>
                <a:gd name="T6" fmla="*/ 8 w 608"/>
                <a:gd name="T7" fmla="*/ 29 h 29"/>
                <a:gd name="T8" fmla="*/ 57 w 608"/>
                <a:gd name="T9" fmla="*/ 0 h 29"/>
                <a:gd name="T10" fmla="*/ 48 w 608"/>
                <a:gd name="T11" fmla="*/ 29 h 29"/>
                <a:gd name="T12" fmla="*/ 62 w 608"/>
                <a:gd name="T13" fmla="*/ 29 h 29"/>
                <a:gd name="T14" fmla="*/ 111 w 608"/>
                <a:gd name="T15" fmla="*/ 0 h 29"/>
                <a:gd name="T16" fmla="*/ 62 w 608"/>
                <a:gd name="T17" fmla="*/ 29 h 29"/>
                <a:gd name="T18" fmla="*/ 125 w 608"/>
                <a:gd name="T19" fmla="*/ 0 h 29"/>
                <a:gd name="T20" fmla="*/ 116 w 608"/>
                <a:gd name="T21" fmla="*/ 29 h 29"/>
                <a:gd name="T22" fmla="*/ 130 w 608"/>
                <a:gd name="T23" fmla="*/ 29 h 29"/>
                <a:gd name="T24" fmla="*/ 178 w 608"/>
                <a:gd name="T25" fmla="*/ 0 h 29"/>
                <a:gd name="T26" fmla="*/ 130 w 608"/>
                <a:gd name="T27" fmla="*/ 29 h 29"/>
                <a:gd name="T28" fmla="*/ 192 w 608"/>
                <a:gd name="T29" fmla="*/ 0 h 29"/>
                <a:gd name="T30" fmla="*/ 183 w 608"/>
                <a:gd name="T31" fmla="*/ 29 h 29"/>
                <a:gd name="T32" fmla="*/ 197 w 608"/>
                <a:gd name="T33" fmla="*/ 29 h 29"/>
                <a:gd name="T34" fmla="*/ 246 w 608"/>
                <a:gd name="T35" fmla="*/ 0 h 29"/>
                <a:gd name="T36" fmla="*/ 197 w 608"/>
                <a:gd name="T37" fmla="*/ 29 h 29"/>
                <a:gd name="T38" fmla="*/ 260 w 608"/>
                <a:gd name="T39" fmla="*/ 0 h 29"/>
                <a:gd name="T40" fmla="*/ 251 w 608"/>
                <a:gd name="T41" fmla="*/ 29 h 29"/>
                <a:gd name="T42" fmla="*/ 265 w 608"/>
                <a:gd name="T43" fmla="*/ 29 h 29"/>
                <a:gd name="T44" fmla="*/ 314 w 608"/>
                <a:gd name="T45" fmla="*/ 0 h 29"/>
                <a:gd name="T46" fmla="*/ 265 w 608"/>
                <a:gd name="T47" fmla="*/ 29 h 29"/>
                <a:gd name="T48" fmla="*/ 328 w 608"/>
                <a:gd name="T49" fmla="*/ 0 h 29"/>
                <a:gd name="T50" fmla="*/ 319 w 608"/>
                <a:gd name="T51" fmla="*/ 29 h 29"/>
                <a:gd name="T52" fmla="*/ 333 w 608"/>
                <a:gd name="T53" fmla="*/ 29 h 29"/>
                <a:gd name="T54" fmla="*/ 381 w 608"/>
                <a:gd name="T55" fmla="*/ 0 h 29"/>
                <a:gd name="T56" fmla="*/ 333 w 608"/>
                <a:gd name="T57" fmla="*/ 29 h 29"/>
                <a:gd name="T58" fmla="*/ 395 w 608"/>
                <a:gd name="T59" fmla="*/ 0 h 29"/>
                <a:gd name="T60" fmla="*/ 386 w 608"/>
                <a:gd name="T61" fmla="*/ 29 h 29"/>
                <a:gd name="T62" fmla="*/ 400 w 608"/>
                <a:gd name="T63" fmla="*/ 29 h 29"/>
                <a:gd name="T64" fmla="*/ 449 w 608"/>
                <a:gd name="T65" fmla="*/ 0 h 29"/>
                <a:gd name="T66" fmla="*/ 400 w 608"/>
                <a:gd name="T67" fmla="*/ 29 h 29"/>
                <a:gd name="T68" fmla="*/ 463 w 608"/>
                <a:gd name="T69" fmla="*/ 0 h 29"/>
                <a:gd name="T70" fmla="*/ 454 w 608"/>
                <a:gd name="T71" fmla="*/ 29 h 29"/>
                <a:gd name="T72" fmla="*/ 468 w 608"/>
                <a:gd name="T73" fmla="*/ 29 h 29"/>
                <a:gd name="T74" fmla="*/ 517 w 608"/>
                <a:gd name="T75" fmla="*/ 0 h 29"/>
                <a:gd name="T76" fmla="*/ 468 w 608"/>
                <a:gd name="T77" fmla="*/ 29 h 29"/>
                <a:gd name="T78" fmla="*/ 531 w 608"/>
                <a:gd name="T79" fmla="*/ 0 h 29"/>
                <a:gd name="T80" fmla="*/ 522 w 608"/>
                <a:gd name="T81" fmla="*/ 29 h 29"/>
                <a:gd name="T82" fmla="*/ 535 w 608"/>
                <a:gd name="T83" fmla="*/ 29 h 29"/>
                <a:gd name="T84" fmla="*/ 584 w 608"/>
                <a:gd name="T85" fmla="*/ 0 h 29"/>
                <a:gd name="T86" fmla="*/ 564 w 608"/>
                <a:gd name="T87" fmla="*/ 0 h 29"/>
                <a:gd name="T88" fmla="*/ 569 w 608"/>
                <a:gd name="T89" fmla="*/ 29 h 29"/>
                <a:gd name="T90" fmla="*/ 599 w 608"/>
                <a:gd name="T91" fmla="*/ 0 h 29"/>
                <a:gd name="T92" fmla="*/ 608 w 608"/>
                <a:gd name="T93" fmla="*/ 9 h 29"/>
                <a:gd name="T94" fmla="*/ 589 w 608"/>
                <a:gd name="T95" fmla="*/ 29 h 29"/>
                <a:gd name="T96" fmla="*/ 9 w 608"/>
                <a:gd name="T97" fmla="*/ 0 h 29"/>
                <a:gd name="T98" fmla="*/ 0 w 608"/>
                <a:gd name="T99" fmla="*/ 9 h 29"/>
                <a:gd name="T100" fmla="*/ 2 w 608"/>
                <a:gd name="T101" fmla="*/ 3 h 29"/>
                <a:gd name="T102" fmla="*/ 9 w 608"/>
                <a:gd name="T103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608" h="29">
                  <a:moveTo>
                    <a:pt x="8" y="29"/>
                  </a:moveTo>
                  <a:cubicBezTo>
                    <a:pt x="14" y="29"/>
                    <a:pt x="14" y="29"/>
                    <a:pt x="14" y="29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5"/>
                    <a:pt x="1" y="26"/>
                    <a:pt x="2" y="27"/>
                  </a:cubicBezTo>
                  <a:cubicBezTo>
                    <a:pt x="4" y="28"/>
                    <a:pt x="6" y="29"/>
                    <a:pt x="8" y="29"/>
                  </a:cubicBezTo>
                  <a:close/>
                  <a:moveTo>
                    <a:pt x="28" y="29"/>
                  </a:moveTo>
                  <a:cubicBezTo>
                    <a:pt x="57" y="0"/>
                    <a:pt x="57" y="0"/>
                    <a:pt x="57" y="0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48" y="29"/>
                    <a:pt x="48" y="29"/>
                    <a:pt x="48" y="29"/>
                  </a:cubicBezTo>
                  <a:cubicBezTo>
                    <a:pt x="28" y="29"/>
                    <a:pt x="28" y="29"/>
                    <a:pt x="28" y="29"/>
                  </a:cubicBezTo>
                  <a:close/>
                  <a:moveTo>
                    <a:pt x="62" y="29"/>
                  </a:moveTo>
                  <a:cubicBezTo>
                    <a:pt x="82" y="29"/>
                    <a:pt x="82" y="29"/>
                    <a:pt x="82" y="29"/>
                  </a:cubicBezTo>
                  <a:cubicBezTo>
                    <a:pt x="111" y="0"/>
                    <a:pt x="111" y="0"/>
                    <a:pt x="111" y="0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62" y="29"/>
                    <a:pt x="62" y="29"/>
                    <a:pt x="62" y="29"/>
                  </a:cubicBezTo>
                  <a:close/>
                  <a:moveTo>
                    <a:pt x="96" y="29"/>
                  </a:moveTo>
                  <a:cubicBezTo>
                    <a:pt x="125" y="0"/>
                    <a:pt x="125" y="0"/>
                    <a:pt x="125" y="0"/>
                  </a:cubicBezTo>
                  <a:cubicBezTo>
                    <a:pt x="145" y="0"/>
                    <a:pt x="145" y="0"/>
                    <a:pt x="145" y="0"/>
                  </a:cubicBezTo>
                  <a:cubicBezTo>
                    <a:pt x="116" y="29"/>
                    <a:pt x="116" y="29"/>
                    <a:pt x="116" y="29"/>
                  </a:cubicBezTo>
                  <a:cubicBezTo>
                    <a:pt x="96" y="29"/>
                    <a:pt x="96" y="29"/>
                    <a:pt x="96" y="29"/>
                  </a:cubicBezTo>
                  <a:close/>
                  <a:moveTo>
                    <a:pt x="130" y="29"/>
                  </a:moveTo>
                  <a:cubicBezTo>
                    <a:pt x="150" y="29"/>
                    <a:pt x="150" y="29"/>
                    <a:pt x="150" y="29"/>
                  </a:cubicBezTo>
                  <a:cubicBezTo>
                    <a:pt x="178" y="0"/>
                    <a:pt x="178" y="0"/>
                    <a:pt x="178" y="0"/>
                  </a:cubicBezTo>
                  <a:cubicBezTo>
                    <a:pt x="159" y="0"/>
                    <a:pt x="159" y="0"/>
                    <a:pt x="159" y="0"/>
                  </a:cubicBezTo>
                  <a:cubicBezTo>
                    <a:pt x="130" y="29"/>
                    <a:pt x="130" y="29"/>
                    <a:pt x="130" y="29"/>
                  </a:cubicBezTo>
                  <a:close/>
                  <a:moveTo>
                    <a:pt x="163" y="29"/>
                  </a:moveTo>
                  <a:cubicBezTo>
                    <a:pt x="192" y="0"/>
                    <a:pt x="192" y="0"/>
                    <a:pt x="192" y="0"/>
                  </a:cubicBezTo>
                  <a:cubicBezTo>
                    <a:pt x="212" y="0"/>
                    <a:pt x="212" y="0"/>
                    <a:pt x="212" y="0"/>
                  </a:cubicBezTo>
                  <a:cubicBezTo>
                    <a:pt x="183" y="29"/>
                    <a:pt x="183" y="29"/>
                    <a:pt x="183" y="29"/>
                  </a:cubicBezTo>
                  <a:cubicBezTo>
                    <a:pt x="163" y="29"/>
                    <a:pt x="163" y="29"/>
                    <a:pt x="163" y="29"/>
                  </a:cubicBezTo>
                  <a:close/>
                  <a:moveTo>
                    <a:pt x="197" y="29"/>
                  </a:moveTo>
                  <a:cubicBezTo>
                    <a:pt x="217" y="29"/>
                    <a:pt x="217" y="29"/>
                    <a:pt x="217" y="29"/>
                  </a:cubicBezTo>
                  <a:cubicBezTo>
                    <a:pt x="246" y="0"/>
                    <a:pt x="246" y="0"/>
                    <a:pt x="246" y="0"/>
                  </a:cubicBezTo>
                  <a:cubicBezTo>
                    <a:pt x="226" y="0"/>
                    <a:pt x="226" y="0"/>
                    <a:pt x="226" y="0"/>
                  </a:cubicBezTo>
                  <a:cubicBezTo>
                    <a:pt x="197" y="29"/>
                    <a:pt x="197" y="29"/>
                    <a:pt x="197" y="29"/>
                  </a:cubicBezTo>
                  <a:close/>
                  <a:moveTo>
                    <a:pt x="231" y="29"/>
                  </a:moveTo>
                  <a:cubicBezTo>
                    <a:pt x="260" y="0"/>
                    <a:pt x="260" y="0"/>
                    <a:pt x="260" y="0"/>
                  </a:cubicBezTo>
                  <a:cubicBezTo>
                    <a:pt x="280" y="0"/>
                    <a:pt x="280" y="0"/>
                    <a:pt x="280" y="0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31" y="29"/>
                    <a:pt x="231" y="29"/>
                    <a:pt x="231" y="29"/>
                  </a:cubicBezTo>
                  <a:close/>
                  <a:moveTo>
                    <a:pt x="265" y="29"/>
                  </a:moveTo>
                  <a:cubicBezTo>
                    <a:pt x="285" y="29"/>
                    <a:pt x="285" y="29"/>
                    <a:pt x="285" y="29"/>
                  </a:cubicBezTo>
                  <a:cubicBezTo>
                    <a:pt x="314" y="0"/>
                    <a:pt x="314" y="0"/>
                    <a:pt x="314" y="0"/>
                  </a:cubicBezTo>
                  <a:cubicBezTo>
                    <a:pt x="294" y="0"/>
                    <a:pt x="294" y="0"/>
                    <a:pt x="294" y="0"/>
                  </a:cubicBezTo>
                  <a:cubicBezTo>
                    <a:pt x="265" y="29"/>
                    <a:pt x="265" y="29"/>
                    <a:pt x="265" y="29"/>
                  </a:cubicBezTo>
                  <a:close/>
                  <a:moveTo>
                    <a:pt x="299" y="29"/>
                  </a:moveTo>
                  <a:cubicBezTo>
                    <a:pt x="328" y="0"/>
                    <a:pt x="328" y="0"/>
                    <a:pt x="328" y="0"/>
                  </a:cubicBezTo>
                  <a:cubicBezTo>
                    <a:pt x="348" y="0"/>
                    <a:pt x="348" y="0"/>
                    <a:pt x="348" y="0"/>
                  </a:cubicBezTo>
                  <a:cubicBezTo>
                    <a:pt x="319" y="29"/>
                    <a:pt x="319" y="29"/>
                    <a:pt x="319" y="29"/>
                  </a:cubicBezTo>
                  <a:cubicBezTo>
                    <a:pt x="299" y="29"/>
                    <a:pt x="299" y="29"/>
                    <a:pt x="299" y="29"/>
                  </a:cubicBezTo>
                  <a:close/>
                  <a:moveTo>
                    <a:pt x="333" y="29"/>
                  </a:moveTo>
                  <a:cubicBezTo>
                    <a:pt x="352" y="29"/>
                    <a:pt x="352" y="29"/>
                    <a:pt x="352" y="29"/>
                  </a:cubicBezTo>
                  <a:cubicBezTo>
                    <a:pt x="381" y="0"/>
                    <a:pt x="381" y="0"/>
                    <a:pt x="381" y="0"/>
                  </a:cubicBezTo>
                  <a:cubicBezTo>
                    <a:pt x="361" y="0"/>
                    <a:pt x="361" y="0"/>
                    <a:pt x="361" y="0"/>
                  </a:cubicBezTo>
                  <a:cubicBezTo>
                    <a:pt x="333" y="29"/>
                    <a:pt x="333" y="29"/>
                    <a:pt x="333" y="29"/>
                  </a:cubicBezTo>
                  <a:close/>
                  <a:moveTo>
                    <a:pt x="366" y="29"/>
                  </a:moveTo>
                  <a:cubicBezTo>
                    <a:pt x="395" y="0"/>
                    <a:pt x="395" y="0"/>
                    <a:pt x="395" y="0"/>
                  </a:cubicBezTo>
                  <a:cubicBezTo>
                    <a:pt x="415" y="0"/>
                    <a:pt x="415" y="0"/>
                    <a:pt x="415" y="0"/>
                  </a:cubicBezTo>
                  <a:cubicBezTo>
                    <a:pt x="386" y="29"/>
                    <a:pt x="386" y="29"/>
                    <a:pt x="386" y="29"/>
                  </a:cubicBezTo>
                  <a:cubicBezTo>
                    <a:pt x="366" y="29"/>
                    <a:pt x="366" y="29"/>
                    <a:pt x="366" y="29"/>
                  </a:cubicBezTo>
                  <a:close/>
                  <a:moveTo>
                    <a:pt x="400" y="29"/>
                  </a:moveTo>
                  <a:cubicBezTo>
                    <a:pt x="420" y="29"/>
                    <a:pt x="420" y="29"/>
                    <a:pt x="420" y="29"/>
                  </a:cubicBezTo>
                  <a:cubicBezTo>
                    <a:pt x="449" y="0"/>
                    <a:pt x="449" y="0"/>
                    <a:pt x="449" y="0"/>
                  </a:cubicBezTo>
                  <a:cubicBezTo>
                    <a:pt x="429" y="0"/>
                    <a:pt x="429" y="0"/>
                    <a:pt x="429" y="0"/>
                  </a:cubicBezTo>
                  <a:cubicBezTo>
                    <a:pt x="400" y="29"/>
                    <a:pt x="400" y="29"/>
                    <a:pt x="400" y="29"/>
                  </a:cubicBezTo>
                  <a:close/>
                  <a:moveTo>
                    <a:pt x="434" y="29"/>
                  </a:moveTo>
                  <a:cubicBezTo>
                    <a:pt x="463" y="0"/>
                    <a:pt x="463" y="0"/>
                    <a:pt x="463" y="0"/>
                  </a:cubicBezTo>
                  <a:cubicBezTo>
                    <a:pt x="483" y="0"/>
                    <a:pt x="483" y="0"/>
                    <a:pt x="483" y="0"/>
                  </a:cubicBezTo>
                  <a:cubicBezTo>
                    <a:pt x="454" y="29"/>
                    <a:pt x="454" y="29"/>
                    <a:pt x="454" y="29"/>
                  </a:cubicBezTo>
                  <a:cubicBezTo>
                    <a:pt x="434" y="29"/>
                    <a:pt x="434" y="29"/>
                    <a:pt x="434" y="29"/>
                  </a:cubicBezTo>
                  <a:close/>
                  <a:moveTo>
                    <a:pt x="468" y="29"/>
                  </a:moveTo>
                  <a:cubicBezTo>
                    <a:pt x="488" y="29"/>
                    <a:pt x="488" y="29"/>
                    <a:pt x="488" y="29"/>
                  </a:cubicBezTo>
                  <a:cubicBezTo>
                    <a:pt x="517" y="0"/>
                    <a:pt x="517" y="0"/>
                    <a:pt x="517" y="0"/>
                  </a:cubicBezTo>
                  <a:cubicBezTo>
                    <a:pt x="497" y="0"/>
                    <a:pt x="497" y="0"/>
                    <a:pt x="497" y="0"/>
                  </a:cubicBezTo>
                  <a:cubicBezTo>
                    <a:pt x="468" y="29"/>
                    <a:pt x="468" y="29"/>
                    <a:pt x="468" y="29"/>
                  </a:cubicBezTo>
                  <a:close/>
                  <a:moveTo>
                    <a:pt x="502" y="29"/>
                  </a:moveTo>
                  <a:cubicBezTo>
                    <a:pt x="531" y="0"/>
                    <a:pt x="531" y="0"/>
                    <a:pt x="531" y="0"/>
                  </a:cubicBezTo>
                  <a:cubicBezTo>
                    <a:pt x="550" y="0"/>
                    <a:pt x="550" y="0"/>
                    <a:pt x="550" y="0"/>
                  </a:cubicBezTo>
                  <a:cubicBezTo>
                    <a:pt x="522" y="29"/>
                    <a:pt x="522" y="29"/>
                    <a:pt x="522" y="29"/>
                  </a:cubicBezTo>
                  <a:cubicBezTo>
                    <a:pt x="502" y="29"/>
                    <a:pt x="502" y="29"/>
                    <a:pt x="502" y="29"/>
                  </a:cubicBezTo>
                  <a:close/>
                  <a:moveTo>
                    <a:pt x="535" y="29"/>
                  </a:moveTo>
                  <a:cubicBezTo>
                    <a:pt x="555" y="29"/>
                    <a:pt x="555" y="29"/>
                    <a:pt x="555" y="29"/>
                  </a:cubicBezTo>
                  <a:cubicBezTo>
                    <a:pt x="584" y="0"/>
                    <a:pt x="584" y="0"/>
                    <a:pt x="584" y="0"/>
                  </a:cubicBezTo>
                  <a:cubicBezTo>
                    <a:pt x="569" y="0"/>
                    <a:pt x="569" y="0"/>
                    <a:pt x="569" y="0"/>
                  </a:cubicBezTo>
                  <a:cubicBezTo>
                    <a:pt x="564" y="0"/>
                    <a:pt x="564" y="0"/>
                    <a:pt x="564" y="0"/>
                  </a:cubicBezTo>
                  <a:cubicBezTo>
                    <a:pt x="535" y="29"/>
                    <a:pt x="535" y="29"/>
                    <a:pt x="535" y="29"/>
                  </a:cubicBezTo>
                  <a:close/>
                  <a:moveTo>
                    <a:pt x="569" y="29"/>
                  </a:moveTo>
                  <a:cubicBezTo>
                    <a:pt x="598" y="0"/>
                    <a:pt x="598" y="0"/>
                    <a:pt x="598" y="0"/>
                  </a:cubicBezTo>
                  <a:cubicBezTo>
                    <a:pt x="599" y="0"/>
                    <a:pt x="599" y="0"/>
                    <a:pt x="599" y="0"/>
                  </a:cubicBezTo>
                  <a:cubicBezTo>
                    <a:pt x="602" y="0"/>
                    <a:pt x="604" y="1"/>
                    <a:pt x="605" y="3"/>
                  </a:cubicBezTo>
                  <a:cubicBezTo>
                    <a:pt x="607" y="4"/>
                    <a:pt x="608" y="6"/>
                    <a:pt x="608" y="9"/>
                  </a:cubicBezTo>
                  <a:cubicBezTo>
                    <a:pt x="608" y="11"/>
                    <a:pt x="608" y="11"/>
                    <a:pt x="608" y="11"/>
                  </a:cubicBezTo>
                  <a:cubicBezTo>
                    <a:pt x="589" y="29"/>
                    <a:pt x="589" y="29"/>
                    <a:pt x="589" y="29"/>
                  </a:cubicBezTo>
                  <a:cubicBezTo>
                    <a:pt x="569" y="29"/>
                    <a:pt x="569" y="29"/>
                    <a:pt x="569" y="29"/>
                  </a:cubicBezTo>
                  <a:close/>
                  <a:moveTo>
                    <a:pt x="9" y="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6"/>
                    <a:pt x="0" y="4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4" y="1"/>
                    <a:pt x="6" y="0"/>
                    <a:pt x="8" y="0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BFC7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7" name="Freeform 27"/>
            <p:cNvSpPr>
              <a:spLocks noEditPoints="1"/>
            </p:cNvSpPr>
            <p:nvPr/>
          </p:nvSpPr>
          <p:spPr bwMode="auto">
            <a:xfrm>
              <a:off x="2382" y="1349"/>
              <a:ext cx="819" cy="511"/>
            </a:xfrm>
            <a:custGeom>
              <a:avLst/>
              <a:gdLst>
                <a:gd name="T0" fmla="*/ 282 w 819"/>
                <a:gd name="T1" fmla="*/ 511 h 511"/>
                <a:gd name="T2" fmla="*/ 819 w 819"/>
                <a:gd name="T3" fmla="*/ 0 h 511"/>
                <a:gd name="T4" fmla="*/ 257 w 819"/>
                <a:gd name="T5" fmla="*/ 511 h 511"/>
                <a:gd name="T6" fmla="*/ 764 w 819"/>
                <a:gd name="T7" fmla="*/ 0 h 511"/>
                <a:gd name="T8" fmla="*/ 197 w 819"/>
                <a:gd name="T9" fmla="*/ 511 h 511"/>
                <a:gd name="T10" fmla="*/ 706 w 819"/>
                <a:gd name="T11" fmla="*/ 0 h 511"/>
                <a:gd name="T12" fmla="*/ 137 w 819"/>
                <a:gd name="T13" fmla="*/ 511 h 511"/>
                <a:gd name="T14" fmla="*/ 646 w 819"/>
                <a:gd name="T15" fmla="*/ 0 h 511"/>
                <a:gd name="T16" fmla="*/ 76 w 819"/>
                <a:gd name="T17" fmla="*/ 511 h 511"/>
                <a:gd name="T18" fmla="*/ 586 w 819"/>
                <a:gd name="T19" fmla="*/ 0 h 511"/>
                <a:gd name="T20" fmla="*/ 16 w 819"/>
                <a:gd name="T21" fmla="*/ 511 h 511"/>
                <a:gd name="T22" fmla="*/ 490 w 819"/>
                <a:gd name="T23" fmla="*/ 0 h 511"/>
                <a:gd name="T24" fmla="*/ 466 w 819"/>
                <a:gd name="T25" fmla="*/ 0 h 511"/>
                <a:gd name="T26" fmla="*/ 430 w 819"/>
                <a:gd name="T27" fmla="*/ 0 h 511"/>
                <a:gd name="T28" fmla="*/ 407 w 819"/>
                <a:gd name="T29" fmla="*/ 0 h 511"/>
                <a:gd name="T30" fmla="*/ 372 w 819"/>
                <a:gd name="T31" fmla="*/ 0 h 511"/>
                <a:gd name="T32" fmla="*/ 347 w 819"/>
                <a:gd name="T33" fmla="*/ 0 h 511"/>
                <a:gd name="T34" fmla="*/ 312 w 819"/>
                <a:gd name="T35" fmla="*/ 0 h 511"/>
                <a:gd name="T36" fmla="*/ 287 w 819"/>
                <a:gd name="T37" fmla="*/ 0 h 511"/>
                <a:gd name="T38" fmla="*/ 252 w 819"/>
                <a:gd name="T39" fmla="*/ 0 h 511"/>
                <a:gd name="T40" fmla="*/ 227 w 819"/>
                <a:gd name="T41" fmla="*/ 0 h 511"/>
                <a:gd name="T42" fmla="*/ 0 w 819"/>
                <a:gd name="T43" fmla="*/ 227 h 511"/>
                <a:gd name="T44" fmla="*/ 167 w 819"/>
                <a:gd name="T45" fmla="*/ 0 h 511"/>
                <a:gd name="T46" fmla="*/ 0 w 819"/>
                <a:gd name="T47" fmla="*/ 167 h 511"/>
                <a:gd name="T48" fmla="*/ 107 w 819"/>
                <a:gd name="T49" fmla="*/ 0 h 511"/>
                <a:gd name="T50" fmla="*/ 0 w 819"/>
                <a:gd name="T51" fmla="*/ 109 h 511"/>
                <a:gd name="T52" fmla="*/ 48 w 819"/>
                <a:gd name="T53" fmla="*/ 0 h 511"/>
                <a:gd name="T54" fmla="*/ 0 w 819"/>
                <a:gd name="T55" fmla="*/ 48 h 511"/>
                <a:gd name="T56" fmla="*/ 340 w 819"/>
                <a:gd name="T57" fmla="*/ 511 h 511"/>
                <a:gd name="T58" fmla="*/ 375 w 819"/>
                <a:gd name="T59" fmla="*/ 511 h 511"/>
                <a:gd name="T60" fmla="*/ 400 w 819"/>
                <a:gd name="T61" fmla="*/ 511 h 511"/>
                <a:gd name="T62" fmla="*/ 435 w 819"/>
                <a:gd name="T63" fmla="*/ 511 h 511"/>
                <a:gd name="T64" fmla="*/ 460 w 819"/>
                <a:gd name="T65" fmla="*/ 511 h 511"/>
                <a:gd name="T66" fmla="*/ 496 w 819"/>
                <a:gd name="T67" fmla="*/ 511 h 511"/>
                <a:gd name="T68" fmla="*/ 520 w 819"/>
                <a:gd name="T69" fmla="*/ 511 h 511"/>
                <a:gd name="T70" fmla="*/ 556 w 819"/>
                <a:gd name="T71" fmla="*/ 511 h 511"/>
                <a:gd name="T72" fmla="*/ 580 w 819"/>
                <a:gd name="T73" fmla="*/ 511 h 511"/>
                <a:gd name="T74" fmla="*/ 616 w 819"/>
                <a:gd name="T75" fmla="*/ 511 h 511"/>
                <a:gd name="T76" fmla="*/ 641 w 819"/>
                <a:gd name="T77" fmla="*/ 511 h 511"/>
                <a:gd name="T78" fmla="*/ 674 w 819"/>
                <a:gd name="T79" fmla="*/ 511 h 511"/>
                <a:gd name="T80" fmla="*/ 699 w 819"/>
                <a:gd name="T81" fmla="*/ 511 h 511"/>
                <a:gd name="T82" fmla="*/ 734 w 819"/>
                <a:gd name="T83" fmla="*/ 511 h 511"/>
                <a:gd name="T84" fmla="*/ 759 w 819"/>
                <a:gd name="T85" fmla="*/ 511 h 511"/>
                <a:gd name="T86" fmla="*/ 794 w 819"/>
                <a:gd name="T87" fmla="*/ 511 h 511"/>
                <a:gd name="T88" fmla="*/ 819 w 819"/>
                <a:gd name="T89" fmla="*/ 511 h 511"/>
                <a:gd name="T90" fmla="*/ 819 w 819"/>
                <a:gd name="T91" fmla="*/ 511 h 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19" h="511">
                  <a:moveTo>
                    <a:pt x="819" y="0"/>
                  </a:moveTo>
                  <a:lnTo>
                    <a:pt x="789" y="0"/>
                  </a:lnTo>
                  <a:lnTo>
                    <a:pt x="282" y="511"/>
                  </a:lnTo>
                  <a:lnTo>
                    <a:pt x="317" y="511"/>
                  </a:lnTo>
                  <a:lnTo>
                    <a:pt x="819" y="6"/>
                  </a:lnTo>
                  <a:lnTo>
                    <a:pt x="819" y="0"/>
                  </a:lnTo>
                  <a:lnTo>
                    <a:pt x="819" y="0"/>
                  </a:lnTo>
                  <a:close/>
                  <a:moveTo>
                    <a:pt x="764" y="0"/>
                  </a:moveTo>
                  <a:lnTo>
                    <a:pt x="257" y="511"/>
                  </a:lnTo>
                  <a:lnTo>
                    <a:pt x="221" y="511"/>
                  </a:lnTo>
                  <a:lnTo>
                    <a:pt x="731" y="0"/>
                  </a:lnTo>
                  <a:lnTo>
                    <a:pt x="764" y="0"/>
                  </a:lnTo>
                  <a:lnTo>
                    <a:pt x="764" y="0"/>
                  </a:lnTo>
                  <a:close/>
                  <a:moveTo>
                    <a:pt x="706" y="0"/>
                  </a:moveTo>
                  <a:lnTo>
                    <a:pt x="197" y="511"/>
                  </a:lnTo>
                  <a:lnTo>
                    <a:pt x="161" y="511"/>
                  </a:lnTo>
                  <a:lnTo>
                    <a:pt x="671" y="0"/>
                  </a:lnTo>
                  <a:lnTo>
                    <a:pt x="706" y="0"/>
                  </a:lnTo>
                  <a:lnTo>
                    <a:pt x="706" y="0"/>
                  </a:lnTo>
                  <a:close/>
                  <a:moveTo>
                    <a:pt x="646" y="0"/>
                  </a:moveTo>
                  <a:lnTo>
                    <a:pt x="137" y="511"/>
                  </a:lnTo>
                  <a:lnTo>
                    <a:pt x="101" y="511"/>
                  </a:lnTo>
                  <a:lnTo>
                    <a:pt x="611" y="0"/>
                  </a:lnTo>
                  <a:lnTo>
                    <a:pt x="646" y="0"/>
                  </a:lnTo>
                  <a:lnTo>
                    <a:pt x="646" y="0"/>
                  </a:lnTo>
                  <a:close/>
                  <a:moveTo>
                    <a:pt x="586" y="0"/>
                  </a:moveTo>
                  <a:lnTo>
                    <a:pt x="76" y="511"/>
                  </a:lnTo>
                  <a:lnTo>
                    <a:pt x="41" y="511"/>
                  </a:lnTo>
                  <a:lnTo>
                    <a:pt x="550" y="0"/>
                  </a:lnTo>
                  <a:lnTo>
                    <a:pt x="586" y="0"/>
                  </a:lnTo>
                  <a:lnTo>
                    <a:pt x="586" y="0"/>
                  </a:lnTo>
                  <a:close/>
                  <a:moveTo>
                    <a:pt x="526" y="0"/>
                  </a:moveTo>
                  <a:lnTo>
                    <a:pt x="16" y="511"/>
                  </a:lnTo>
                  <a:lnTo>
                    <a:pt x="0" y="511"/>
                  </a:lnTo>
                  <a:lnTo>
                    <a:pt x="0" y="491"/>
                  </a:lnTo>
                  <a:lnTo>
                    <a:pt x="490" y="0"/>
                  </a:lnTo>
                  <a:lnTo>
                    <a:pt x="526" y="0"/>
                  </a:lnTo>
                  <a:lnTo>
                    <a:pt x="526" y="0"/>
                  </a:lnTo>
                  <a:close/>
                  <a:moveTo>
                    <a:pt x="466" y="0"/>
                  </a:moveTo>
                  <a:lnTo>
                    <a:pt x="0" y="467"/>
                  </a:lnTo>
                  <a:lnTo>
                    <a:pt x="0" y="433"/>
                  </a:lnTo>
                  <a:lnTo>
                    <a:pt x="430" y="0"/>
                  </a:lnTo>
                  <a:lnTo>
                    <a:pt x="466" y="0"/>
                  </a:lnTo>
                  <a:lnTo>
                    <a:pt x="466" y="0"/>
                  </a:lnTo>
                  <a:close/>
                  <a:moveTo>
                    <a:pt x="407" y="0"/>
                  </a:moveTo>
                  <a:lnTo>
                    <a:pt x="0" y="408"/>
                  </a:lnTo>
                  <a:lnTo>
                    <a:pt x="0" y="373"/>
                  </a:lnTo>
                  <a:lnTo>
                    <a:pt x="372" y="0"/>
                  </a:lnTo>
                  <a:lnTo>
                    <a:pt x="407" y="0"/>
                  </a:lnTo>
                  <a:lnTo>
                    <a:pt x="407" y="0"/>
                  </a:lnTo>
                  <a:close/>
                  <a:moveTo>
                    <a:pt x="347" y="0"/>
                  </a:moveTo>
                  <a:lnTo>
                    <a:pt x="0" y="348"/>
                  </a:lnTo>
                  <a:lnTo>
                    <a:pt x="0" y="312"/>
                  </a:lnTo>
                  <a:lnTo>
                    <a:pt x="312" y="0"/>
                  </a:lnTo>
                  <a:lnTo>
                    <a:pt x="347" y="0"/>
                  </a:lnTo>
                  <a:lnTo>
                    <a:pt x="347" y="0"/>
                  </a:lnTo>
                  <a:close/>
                  <a:moveTo>
                    <a:pt x="287" y="0"/>
                  </a:moveTo>
                  <a:lnTo>
                    <a:pt x="0" y="288"/>
                  </a:lnTo>
                  <a:lnTo>
                    <a:pt x="0" y="252"/>
                  </a:lnTo>
                  <a:lnTo>
                    <a:pt x="252" y="0"/>
                  </a:lnTo>
                  <a:lnTo>
                    <a:pt x="287" y="0"/>
                  </a:lnTo>
                  <a:lnTo>
                    <a:pt x="287" y="0"/>
                  </a:lnTo>
                  <a:close/>
                  <a:moveTo>
                    <a:pt x="227" y="0"/>
                  </a:moveTo>
                  <a:lnTo>
                    <a:pt x="191" y="0"/>
                  </a:lnTo>
                  <a:lnTo>
                    <a:pt x="0" y="192"/>
                  </a:lnTo>
                  <a:lnTo>
                    <a:pt x="0" y="227"/>
                  </a:lnTo>
                  <a:lnTo>
                    <a:pt x="227" y="0"/>
                  </a:lnTo>
                  <a:lnTo>
                    <a:pt x="227" y="0"/>
                  </a:lnTo>
                  <a:close/>
                  <a:moveTo>
                    <a:pt x="167" y="0"/>
                  </a:moveTo>
                  <a:lnTo>
                    <a:pt x="131" y="0"/>
                  </a:lnTo>
                  <a:lnTo>
                    <a:pt x="0" y="133"/>
                  </a:lnTo>
                  <a:lnTo>
                    <a:pt x="0" y="167"/>
                  </a:lnTo>
                  <a:lnTo>
                    <a:pt x="167" y="0"/>
                  </a:lnTo>
                  <a:lnTo>
                    <a:pt x="167" y="0"/>
                  </a:lnTo>
                  <a:close/>
                  <a:moveTo>
                    <a:pt x="107" y="0"/>
                  </a:moveTo>
                  <a:lnTo>
                    <a:pt x="73" y="0"/>
                  </a:lnTo>
                  <a:lnTo>
                    <a:pt x="0" y="73"/>
                  </a:lnTo>
                  <a:lnTo>
                    <a:pt x="0" y="109"/>
                  </a:lnTo>
                  <a:lnTo>
                    <a:pt x="107" y="0"/>
                  </a:lnTo>
                  <a:lnTo>
                    <a:pt x="107" y="0"/>
                  </a:lnTo>
                  <a:close/>
                  <a:moveTo>
                    <a:pt x="48" y="0"/>
                  </a:moveTo>
                  <a:lnTo>
                    <a:pt x="13" y="0"/>
                  </a:lnTo>
                  <a:lnTo>
                    <a:pt x="0" y="13"/>
                  </a:lnTo>
                  <a:lnTo>
                    <a:pt x="0" y="48"/>
                  </a:lnTo>
                  <a:lnTo>
                    <a:pt x="48" y="0"/>
                  </a:lnTo>
                  <a:lnTo>
                    <a:pt x="48" y="0"/>
                  </a:lnTo>
                  <a:close/>
                  <a:moveTo>
                    <a:pt x="340" y="511"/>
                  </a:moveTo>
                  <a:lnTo>
                    <a:pt x="819" y="31"/>
                  </a:lnTo>
                  <a:lnTo>
                    <a:pt x="819" y="66"/>
                  </a:lnTo>
                  <a:lnTo>
                    <a:pt x="375" y="511"/>
                  </a:lnTo>
                  <a:lnTo>
                    <a:pt x="340" y="511"/>
                  </a:lnTo>
                  <a:lnTo>
                    <a:pt x="340" y="511"/>
                  </a:lnTo>
                  <a:close/>
                  <a:moveTo>
                    <a:pt x="400" y="511"/>
                  </a:moveTo>
                  <a:lnTo>
                    <a:pt x="819" y="91"/>
                  </a:lnTo>
                  <a:lnTo>
                    <a:pt x="819" y="126"/>
                  </a:lnTo>
                  <a:lnTo>
                    <a:pt x="435" y="511"/>
                  </a:lnTo>
                  <a:lnTo>
                    <a:pt x="400" y="511"/>
                  </a:lnTo>
                  <a:lnTo>
                    <a:pt x="400" y="511"/>
                  </a:lnTo>
                  <a:close/>
                  <a:moveTo>
                    <a:pt x="460" y="511"/>
                  </a:moveTo>
                  <a:lnTo>
                    <a:pt x="819" y="151"/>
                  </a:lnTo>
                  <a:lnTo>
                    <a:pt x="819" y="187"/>
                  </a:lnTo>
                  <a:lnTo>
                    <a:pt x="496" y="511"/>
                  </a:lnTo>
                  <a:lnTo>
                    <a:pt x="460" y="511"/>
                  </a:lnTo>
                  <a:lnTo>
                    <a:pt x="460" y="511"/>
                  </a:lnTo>
                  <a:close/>
                  <a:moveTo>
                    <a:pt x="520" y="511"/>
                  </a:moveTo>
                  <a:lnTo>
                    <a:pt x="819" y="211"/>
                  </a:lnTo>
                  <a:lnTo>
                    <a:pt x="819" y="247"/>
                  </a:lnTo>
                  <a:lnTo>
                    <a:pt x="556" y="511"/>
                  </a:lnTo>
                  <a:lnTo>
                    <a:pt x="520" y="511"/>
                  </a:lnTo>
                  <a:lnTo>
                    <a:pt x="520" y="511"/>
                  </a:lnTo>
                  <a:close/>
                  <a:moveTo>
                    <a:pt x="580" y="511"/>
                  </a:moveTo>
                  <a:lnTo>
                    <a:pt x="819" y="270"/>
                  </a:lnTo>
                  <a:lnTo>
                    <a:pt x="819" y="305"/>
                  </a:lnTo>
                  <a:lnTo>
                    <a:pt x="616" y="511"/>
                  </a:lnTo>
                  <a:lnTo>
                    <a:pt x="580" y="511"/>
                  </a:lnTo>
                  <a:lnTo>
                    <a:pt x="580" y="511"/>
                  </a:lnTo>
                  <a:close/>
                  <a:moveTo>
                    <a:pt x="641" y="511"/>
                  </a:moveTo>
                  <a:lnTo>
                    <a:pt x="819" y="330"/>
                  </a:lnTo>
                  <a:lnTo>
                    <a:pt x="819" y="366"/>
                  </a:lnTo>
                  <a:lnTo>
                    <a:pt x="674" y="511"/>
                  </a:lnTo>
                  <a:lnTo>
                    <a:pt x="641" y="511"/>
                  </a:lnTo>
                  <a:lnTo>
                    <a:pt x="641" y="511"/>
                  </a:lnTo>
                  <a:close/>
                  <a:moveTo>
                    <a:pt x="699" y="511"/>
                  </a:moveTo>
                  <a:lnTo>
                    <a:pt x="819" y="390"/>
                  </a:lnTo>
                  <a:lnTo>
                    <a:pt x="819" y="426"/>
                  </a:lnTo>
                  <a:lnTo>
                    <a:pt x="734" y="511"/>
                  </a:lnTo>
                  <a:lnTo>
                    <a:pt x="699" y="511"/>
                  </a:lnTo>
                  <a:lnTo>
                    <a:pt x="699" y="511"/>
                  </a:lnTo>
                  <a:close/>
                  <a:moveTo>
                    <a:pt x="759" y="511"/>
                  </a:moveTo>
                  <a:lnTo>
                    <a:pt x="819" y="451"/>
                  </a:lnTo>
                  <a:lnTo>
                    <a:pt x="819" y="486"/>
                  </a:lnTo>
                  <a:lnTo>
                    <a:pt x="794" y="511"/>
                  </a:lnTo>
                  <a:lnTo>
                    <a:pt x="759" y="511"/>
                  </a:lnTo>
                  <a:lnTo>
                    <a:pt x="759" y="511"/>
                  </a:lnTo>
                  <a:close/>
                  <a:moveTo>
                    <a:pt x="819" y="511"/>
                  </a:moveTo>
                  <a:lnTo>
                    <a:pt x="819" y="511"/>
                  </a:lnTo>
                  <a:lnTo>
                    <a:pt x="819" y="511"/>
                  </a:lnTo>
                  <a:lnTo>
                    <a:pt x="819" y="511"/>
                  </a:lnTo>
                  <a:close/>
                </a:path>
              </a:pathLst>
            </a:custGeom>
            <a:solidFill>
              <a:srgbClr val="AFDC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" name="Freeform 28"/>
            <p:cNvSpPr>
              <a:spLocks noEditPoints="1"/>
            </p:cNvSpPr>
            <p:nvPr/>
          </p:nvSpPr>
          <p:spPr bwMode="auto">
            <a:xfrm>
              <a:off x="2234" y="1282"/>
              <a:ext cx="1116" cy="716"/>
            </a:xfrm>
            <a:custGeom>
              <a:avLst/>
              <a:gdLst>
                <a:gd name="T0" fmla="*/ 611 w 631"/>
                <a:gd name="T1" fmla="*/ 393 h 404"/>
                <a:gd name="T2" fmla="*/ 620 w 631"/>
                <a:gd name="T3" fmla="*/ 385 h 404"/>
                <a:gd name="T4" fmla="*/ 617 w 631"/>
                <a:gd name="T5" fmla="*/ 367 h 404"/>
                <a:gd name="T6" fmla="*/ 611 w 631"/>
                <a:gd name="T7" fmla="*/ 364 h 404"/>
                <a:gd name="T8" fmla="*/ 50 w 631"/>
                <a:gd name="T9" fmla="*/ 364 h 404"/>
                <a:gd name="T10" fmla="*/ 14 w 631"/>
                <a:gd name="T11" fmla="*/ 367 h 404"/>
                <a:gd name="T12" fmla="*/ 12 w 631"/>
                <a:gd name="T13" fmla="*/ 385 h 404"/>
                <a:gd name="T14" fmla="*/ 14 w 631"/>
                <a:gd name="T15" fmla="*/ 391 h 404"/>
                <a:gd name="T16" fmla="*/ 64 w 631"/>
                <a:gd name="T17" fmla="*/ 0 h 404"/>
                <a:gd name="T18" fmla="*/ 581 w 631"/>
                <a:gd name="T19" fmla="*/ 6 h 404"/>
                <a:gd name="T20" fmla="*/ 581 w 631"/>
                <a:gd name="T21" fmla="*/ 6 h 404"/>
                <a:gd name="T22" fmla="*/ 587 w 631"/>
                <a:gd name="T23" fmla="*/ 353 h 404"/>
                <a:gd name="T24" fmla="*/ 625 w 631"/>
                <a:gd name="T25" fmla="*/ 358 h 404"/>
                <a:gd name="T26" fmla="*/ 631 w 631"/>
                <a:gd name="T27" fmla="*/ 373 h 404"/>
                <a:gd name="T28" fmla="*/ 625 w 631"/>
                <a:gd name="T29" fmla="*/ 399 h 404"/>
                <a:gd name="T30" fmla="*/ 20 w 631"/>
                <a:gd name="T31" fmla="*/ 404 h 404"/>
                <a:gd name="T32" fmla="*/ 6 w 631"/>
                <a:gd name="T33" fmla="*/ 399 h 404"/>
                <a:gd name="T34" fmla="*/ 0 w 631"/>
                <a:gd name="T35" fmla="*/ 385 h 404"/>
                <a:gd name="T36" fmla="*/ 6 w 631"/>
                <a:gd name="T37" fmla="*/ 359 h 404"/>
                <a:gd name="T38" fmla="*/ 20 w 631"/>
                <a:gd name="T39" fmla="*/ 353 h 404"/>
                <a:gd name="T40" fmla="*/ 44 w 631"/>
                <a:gd name="T41" fmla="*/ 20 h 404"/>
                <a:gd name="T42" fmla="*/ 50 w 631"/>
                <a:gd name="T43" fmla="*/ 6 h 404"/>
                <a:gd name="T44" fmla="*/ 567 w 631"/>
                <a:gd name="T45" fmla="*/ 11 h 404"/>
                <a:gd name="T46" fmla="*/ 58 w 631"/>
                <a:gd name="T47" fmla="*/ 14 h 404"/>
                <a:gd name="T48" fmla="*/ 56 w 631"/>
                <a:gd name="T49" fmla="*/ 353 h 404"/>
                <a:gd name="T50" fmla="*/ 576 w 631"/>
                <a:gd name="T51" fmla="*/ 20 h 404"/>
                <a:gd name="T52" fmla="*/ 573 w 631"/>
                <a:gd name="T53" fmla="*/ 14 h 404"/>
                <a:gd name="T54" fmla="*/ 221 w 631"/>
                <a:gd name="T55" fmla="*/ 383 h 404"/>
                <a:gd name="T56" fmla="*/ 221 w 631"/>
                <a:gd name="T57" fmla="*/ 372 h 404"/>
                <a:gd name="T58" fmla="*/ 412 w 631"/>
                <a:gd name="T59" fmla="*/ 378 h 404"/>
                <a:gd name="T60" fmla="*/ 221 w 631"/>
                <a:gd name="T61" fmla="*/ 383 h 404"/>
                <a:gd name="T62" fmla="*/ 73 w 631"/>
                <a:gd name="T63" fmla="*/ 33 h 404"/>
                <a:gd name="T64" fmla="*/ 78 w 631"/>
                <a:gd name="T65" fmla="*/ 337 h 404"/>
                <a:gd name="T66" fmla="*/ 558 w 631"/>
                <a:gd name="T67" fmla="*/ 332 h 404"/>
                <a:gd name="T68" fmla="*/ 553 w 631"/>
                <a:gd name="T69" fmla="*/ 27 h 404"/>
                <a:gd name="T70" fmla="*/ 547 w 631"/>
                <a:gd name="T71" fmla="*/ 38 h 404"/>
                <a:gd name="T72" fmla="*/ 84 w 631"/>
                <a:gd name="T73" fmla="*/ 326 h 404"/>
                <a:gd name="T74" fmla="*/ 547 w 631"/>
                <a:gd name="T75" fmla="*/ 38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31" h="404">
                  <a:moveTo>
                    <a:pt x="20" y="393"/>
                  </a:moveTo>
                  <a:cubicBezTo>
                    <a:pt x="611" y="393"/>
                    <a:pt x="611" y="393"/>
                    <a:pt x="611" y="393"/>
                  </a:cubicBezTo>
                  <a:cubicBezTo>
                    <a:pt x="614" y="393"/>
                    <a:pt x="616" y="392"/>
                    <a:pt x="617" y="391"/>
                  </a:cubicBezTo>
                  <a:cubicBezTo>
                    <a:pt x="619" y="389"/>
                    <a:pt x="620" y="387"/>
                    <a:pt x="620" y="385"/>
                  </a:cubicBezTo>
                  <a:cubicBezTo>
                    <a:pt x="620" y="373"/>
                    <a:pt x="620" y="373"/>
                    <a:pt x="620" y="373"/>
                  </a:cubicBezTo>
                  <a:cubicBezTo>
                    <a:pt x="620" y="370"/>
                    <a:pt x="619" y="368"/>
                    <a:pt x="617" y="367"/>
                  </a:cubicBezTo>
                  <a:cubicBezTo>
                    <a:pt x="617" y="366"/>
                    <a:pt x="617" y="366"/>
                    <a:pt x="617" y="366"/>
                  </a:cubicBezTo>
                  <a:cubicBezTo>
                    <a:pt x="615" y="365"/>
                    <a:pt x="613" y="364"/>
                    <a:pt x="611" y="364"/>
                  </a:cubicBezTo>
                  <a:cubicBezTo>
                    <a:pt x="581" y="364"/>
                    <a:pt x="581" y="364"/>
                    <a:pt x="581" y="364"/>
                  </a:cubicBezTo>
                  <a:cubicBezTo>
                    <a:pt x="50" y="364"/>
                    <a:pt x="50" y="364"/>
                    <a:pt x="50" y="364"/>
                  </a:cubicBezTo>
                  <a:cubicBezTo>
                    <a:pt x="20" y="364"/>
                    <a:pt x="20" y="364"/>
                    <a:pt x="20" y="364"/>
                  </a:cubicBezTo>
                  <a:cubicBezTo>
                    <a:pt x="18" y="364"/>
                    <a:pt x="16" y="365"/>
                    <a:pt x="14" y="367"/>
                  </a:cubicBezTo>
                  <a:cubicBezTo>
                    <a:pt x="13" y="368"/>
                    <a:pt x="12" y="370"/>
                    <a:pt x="12" y="373"/>
                  </a:cubicBezTo>
                  <a:cubicBezTo>
                    <a:pt x="12" y="385"/>
                    <a:pt x="12" y="385"/>
                    <a:pt x="12" y="385"/>
                  </a:cubicBezTo>
                  <a:cubicBezTo>
                    <a:pt x="12" y="387"/>
                    <a:pt x="13" y="389"/>
                    <a:pt x="14" y="391"/>
                  </a:cubicBezTo>
                  <a:cubicBezTo>
                    <a:pt x="14" y="391"/>
                    <a:pt x="14" y="391"/>
                    <a:pt x="14" y="391"/>
                  </a:cubicBezTo>
                  <a:cubicBezTo>
                    <a:pt x="16" y="392"/>
                    <a:pt x="18" y="393"/>
                    <a:pt x="20" y="393"/>
                  </a:cubicBezTo>
                  <a:close/>
                  <a:moveTo>
                    <a:pt x="64" y="0"/>
                  </a:moveTo>
                  <a:cubicBezTo>
                    <a:pt x="567" y="0"/>
                    <a:pt x="567" y="0"/>
                    <a:pt x="567" y="0"/>
                  </a:cubicBezTo>
                  <a:cubicBezTo>
                    <a:pt x="573" y="0"/>
                    <a:pt x="577" y="2"/>
                    <a:pt x="581" y="6"/>
                  </a:cubicBezTo>
                  <a:cubicBezTo>
                    <a:pt x="581" y="6"/>
                    <a:pt x="581" y="6"/>
                    <a:pt x="581" y="6"/>
                  </a:cubicBezTo>
                  <a:cubicBezTo>
                    <a:pt x="581" y="6"/>
                    <a:pt x="581" y="6"/>
                    <a:pt x="581" y="6"/>
                  </a:cubicBezTo>
                  <a:cubicBezTo>
                    <a:pt x="585" y="9"/>
                    <a:pt x="587" y="14"/>
                    <a:pt x="587" y="20"/>
                  </a:cubicBezTo>
                  <a:cubicBezTo>
                    <a:pt x="587" y="353"/>
                    <a:pt x="587" y="353"/>
                    <a:pt x="587" y="353"/>
                  </a:cubicBezTo>
                  <a:cubicBezTo>
                    <a:pt x="611" y="353"/>
                    <a:pt x="611" y="353"/>
                    <a:pt x="611" y="353"/>
                  </a:cubicBezTo>
                  <a:cubicBezTo>
                    <a:pt x="616" y="353"/>
                    <a:pt x="621" y="355"/>
                    <a:pt x="625" y="358"/>
                  </a:cubicBezTo>
                  <a:cubicBezTo>
                    <a:pt x="625" y="358"/>
                    <a:pt x="625" y="359"/>
                    <a:pt x="625" y="359"/>
                  </a:cubicBezTo>
                  <a:cubicBezTo>
                    <a:pt x="629" y="362"/>
                    <a:pt x="631" y="367"/>
                    <a:pt x="631" y="373"/>
                  </a:cubicBezTo>
                  <a:cubicBezTo>
                    <a:pt x="631" y="385"/>
                    <a:pt x="631" y="385"/>
                    <a:pt x="631" y="385"/>
                  </a:cubicBezTo>
                  <a:cubicBezTo>
                    <a:pt x="631" y="390"/>
                    <a:pt x="629" y="395"/>
                    <a:pt x="625" y="399"/>
                  </a:cubicBezTo>
                  <a:cubicBezTo>
                    <a:pt x="622" y="402"/>
                    <a:pt x="617" y="404"/>
                    <a:pt x="611" y="404"/>
                  </a:cubicBezTo>
                  <a:cubicBezTo>
                    <a:pt x="20" y="404"/>
                    <a:pt x="20" y="404"/>
                    <a:pt x="20" y="404"/>
                  </a:cubicBezTo>
                  <a:cubicBezTo>
                    <a:pt x="15" y="404"/>
                    <a:pt x="10" y="402"/>
                    <a:pt x="6" y="399"/>
                  </a:cubicBezTo>
                  <a:cubicBezTo>
                    <a:pt x="6" y="399"/>
                    <a:pt x="6" y="399"/>
                    <a:pt x="6" y="399"/>
                  </a:cubicBezTo>
                  <a:cubicBezTo>
                    <a:pt x="6" y="399"/>
                    <a:pt x="6" y="399"/>
                    <a:pt x="6" y="399"/>
                  </a:cubicBezTo>
                  <a:cubicBezTo>
                    <a:pt x="3" y="395"/>
                    <a:pt x="0" y="390"/>
                    <a:pt x="0" y="385"/>
                  </a:cubicBezTo>
                  <a:cubicBezTo>
                    <a:pt x="0" y="373"/>
                    <a:pt x="0" y="373"/>
                    <a:pt x="0" y="373"/>
                  </a:cubicBezTo>
                  <a:cubicBezTo>
                    <a:pt x="0" y="367"/>
                    <a:pt x="3" y="362"/>
                    <a:pt x="6" y="359"/>
                  </a:cubicBezTo>
                  <a:cubicBezTo>
                    <a:pt x="6" y="359"/>
                    <a:pt x="6" y="359"/>
                    <a:pt x="6" y="359"/>
                  </a:cubicBezTo>
                  <a:cubicBezTo>
                    <a:pt x="10" y="355"/>
                    <a:pt x="15" y="353"/>
                    <a:pt x="20" y="353"/>
                  </a:cubicBezTo>
                  <a:cubicBezTo>
                    <a:pt x="44" y="353"/>
                    <a:pt x="44" y="353"/>
                    <a:pt x="44" y="353"/>
                  </a:cubicBezTo>
                  <a:cubicBezTo>
                    <a:pt x="44" y="20"/>
                    <a:pt x="44" y="20"/>
                    <a:pt x="44" y="20"/>
                  </a:cubicBezTo>
                  <a:cubicBezTo>
                    <a:pt x="44" y="14"/>
                    <a:pt x="47" y="9"/>
                    <a:pt x="50" y="6"/>
                  </a:cubicBezTo>
                  <a:cubicBezTo>
                    <a:pt x="50" y="6"/>
                    <a:pt x="50" y="6"/>
                    <a:pt x="50" y="6"/>
                  </a:cubicBezTo>
                  <a:cubicBezTo>
                    <a:pt x="54" y="2"/>
                    <a:pt x="59" y="0"/>
                    <a:pt x="64" y="0"/>
                  </a:cubicBezTo>
                  <a:close/>
                  <a:moveTo>
                    <a:pt x="567" y="11"/>
                  </a:moveTo>
                  <a:cubicBezTo>
                    <a:pt x="64" y="11"/>
                    <a:pt x="64" y="11"/>
                    <a:pt x="64" y="11"/>
                  </a:cubicBezTo>
                  <a:cubicBezTo>
                    <a:pt x="62" y="11"/>
                    <a:pt x="60" y="12"/>
                    <a:pt x="58" y="14"/>
                  </a:cubicBezTo>
                  <a:cubicBezTo>
                    <a:pt x="57" y="15"/>
                    <a:pt x="56" y="17"/>
                    <a:pt x="56" y="20"/>
                  </a:cubicBezTo>
                  <a:cubicBezTo>
                    <a:pt x="56" y="353"/>
                    <a:pt x="56" y="353"/>
                    <a:pt x="56" y="353"/>
                  </a:cubicBezTo>
                  <a:cubicBezTo>
                    <a:pt x="576" y="353"/>
                    <a:pt x="576" y="353"/>
                    <a:pt x="576" y="353"/>
                  </a:cubicBezTo>
                  <a:cubicBezTo>
                    <a:pt x="576" y="20"/>
                    <a:pt x="576" y="20"/>
                    <a:pt x="576" y="20"/>
                  </a:cubicBezTo>
                  <a:cubicBezTo>
                    <a:pt x="576" y="17"/>
                    <a:pt x="575" y="15"/>
                    <a:pt x="573" y="14"/>
                  </a:cubicBezTo>
                  <a:cubicBezTo>
                    <a:pt x="573" y="14"/>
                    <a:pt x="573" y="14"/>
                    <a:pt x="573" y="14"/>
                  </a:cubicBezTo>
                  <a:cubicBezTo>
                    <a:pt x="572" y="12"/>
                    <a:pt x="569" y="11"/>
                    <a:pt x="567" y="11"/>
                  </a:cubicBezTo>
                  <a:close/>
                  <a:moveTo>
                    <a:pt x="221" y="383"/>
                  </a:moveTo>
                  <a:cubicBezTo>
                    <a:pt x="218" y="383"/>
                    <a:pt x="215" y="381"/>
                    <a:pt x="215" y="378"/>
                  </a:cubicBezTo>
                  <a:cubicBezTo>
                    <a:pt x="215" y="375"/>
                    <a:pt x="218" y="372"/>
                    <a:pt x="221" y="372"/>
                  </a:cubicBezTo>
                  <a:cubicBezTo>
                    <a:pt x="406" y="372"/>
                    <a:pt x="406" y="372"/>
                    <a:pt x="406" y="372"/>
                  </a:cubicBezTo>
                  <a:cubicBezTo>
                    <a:pt x="410" y="372"/>
                    <a:pt x="412" y="375"/>
                    <a:pt x="412" y="378"/>
                  </a:cubicBezTo>
                  <a:cubicBezTo>
                    <a:pt x="412" y="381"/>
                    <a:pt x="410" y="383"/>
                    <a:pt x="406" y="383"/>
                  </a:cubicBezTo>
                  <a:cubicBezTo>
                    <a:pt x="221" y="383"/>
                    <a:pt x="221" y="383"/>
                    <a:pt x="221" y="383"/>
                  </a:cubicBezTo>
                  <a:close/>
                  <a:moveTo>
                    <a:pt x="78" y="27"/>
                  </a:moveTo>
                  <a:cubicBezTo>
                    <a:pt x="75" y="27"/>
                    <a:pt x="73" y="29"/>
                    <a:pt x="73" y="33"/>
                  </a:cubicBezTo>
                  <a:cubicBezTo>
                    <a:pt x="73" y="332"/>
                    <a:pt x="73" y="332"/>
                    <a:pt x="73" y="332"/>
                  </a:cubicBezTo>
                  <a:cubicBezTo>
                    <a:pt x="73" y="335"/>
                    <a:pt x="75" y="337"/>
                    <a:pt x="78" y="337"/>
                  </a:cubicBezTo>
                  <a:cubicBezTo>
                    <a:pt x="553" y="337"/>
                    <a:pt x="553" y="337"/>
                    <a:pt x="553" y="337"/>
                  </a:cubicBezTo>
                  <a:cubicBezTo>
                    <a:pt x="556" y="337"/>
                    <a:pt x="558" y="335"/>
                    <a:pt x="558" y="332"/>
                  </a:cubicBezTo>
                  <a:cubicBezTo>
                    <a:pt x="558" y="33"/>
                    <a:pt x="558" y="33"/>
                    <a:pt x="558" y="33"/>
                  </a:cubicBezTo>
                  <a:cubicBezTo>
                    <a:pt x="558" y="29"/>
                    <a:pt x="556" y="27"/>
                    <a:pt x="553" y="27"/>
                  </a:cubicBezTo>
                  <a:cubicBezTo>
                    <a:pt x="78" y="27"/>
                    <a:pt x="78" y="27"/>
                    <a:pt x="78" y="27"/>
                  </a:cubicBezTo>
                  <a:close/>
                  <a:moveTo>
                    <a:pt x="547" y="38"/>
                  </a:moveTo>
                  <a:cubicBezTo>
                    <a:pt x="84" y="38"/>
                    <a:pt x="84" y="38"/>
                    <a:pt x="84" y="38"/>
                  </a:cubicBezTo>
                  <a:cubicBezTo>
                    <a:pt x="84" y="326"/>
                    <a:pt x="84" y="326"/>
                    <a:pt x="84" y="326"/>
                  </a:cubicBezTo>
                  <a:cubicBezTo>
                    <a:pt x="547" y="326"/>
                    <a:pt x="547" y="326"/>
                    <a:pt x="547" y="326"/>
                  </a:cubicBezTo>
                  <a:lnTo>
                    <a:pt x="547" y="38"/>
                  </a:ln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73" name="Group 31"/>
          <p:cNvGrpSpPr>
            <a:grpSpLocks noChangeAspect="1"/>
          </p:cNvGrpSpPr>
          <p:nvPr/>
        </p:nvGrpSpPr>
        <p:grpSpPr bwMode="auto">
          <a:xfrm>
            <a:off x="6465888" y="2052638"/>
            <a:ext cx="1503315" cy="1127125"/>
            <a:chOff x="4073" y="1224"/>
            <a:chExt cx="1039" cy="779"/>
          </a:xfrm>
        </p:grpSpPr>
        <p:sp>
          <p:nvSpPr>
            <p:cNvPr id="75" name="Freeform 32"/>
            <p:cNvSpPr>
              <a:spLocks noEditPoints="1"/>
            </p:cNvSpPr>
            <p:nvPr/>
          </p:nvSpPr>
          <p:spPr bwMode="auto">
            <a:xfrm>
              <a:off x="4094" y="1246"/>
              <a:ext cx="997" cy="736"/>
            </a:xfrm>
            <a:custGeom>
              <a:avLst/>
              <a:gdLst>
                <a:gd name="T0" fmla="*/ 414 w 419"/>
                <a:gd name="T1" fmla="*/ 304 h 309"/>
                <a:gd name="T2" fmla="*/ 395 w 419"/>
                <a:gd name="T3" fmla="*/ 281 h 309"/>
                <a:gd name="T4" fmla="*/ 419 w 419"/>
                <a:gd name="T5" fmla="*/ 273 h 309"/>
                <a:gd name="T6" fmla="*/ 419 w 419"/>
                <a:gd name="T7" fmla="*/ 246 h 309"/>
                <a:gd name="T8" fmla="*/ 419 w 419"/>
                <a:gd name="T9" fmla="*/ 219 h 309"/>
                <a:gd name="T10" fmla="*/ 419 w 419"/>
                <a:gd name="T11" fmla="*/ 191 h 309"/>
                <a:gd name="T12" fmla="*/ 419 w 419"/>
                <a:gd name="T13" fmla="*/ 164 h 309"/>
                <a:gd name="T14" fmla="*/ 419 w 419"/>
                <a:gd name="T15" fmla="*/ 137 h 309"/>
                <a:gd name="T16" fmla="*/ 419 w 419"/>
                <a:gd name="T17" fmla="*/ 109 h 309"/>
                <a:gd name="T18" fmla="*/ 419 w 419"/>
                <a:gd name="T19" fmla="*/ 82 h 309"/>
                <a:gd name="T20" fmla="*/ 419 w 419"/>
                <a:gd name="T21" fmla="*/ 55 h 309"/>
                <a:gd name="T22" fmla="*/ 402 w 419"/>
                <a:gd name="T23" fmla="*/ 45 h 309"/>
                <a:gd name="T24" fmla="*/ 387 w 419"/>
                <a:gd name="T25" fmla="*/ 17 h 309"/>
                <a:gd name="T26" fmla="*/ 392 w 419"/>
                <a:gd name="T27" fmla="*/ 0 h 309"/>
                <a:gd name="T28" fmla="*/ 365 w 419"/>
                <a:gd name="T29" fmla="*/ 0 h 309"/>
                <a:gd name="T30" fmla="*/ 338 w 419"/>
                <a:gd name="T31" fmla="*/ 0 h 309"/>
                <a:gd name="T32" fmla="*/ 310 w 419"/>
                <a:gd name="T33" fmla="*/ 0 h 309"/>
                <a:gd name="T34" fmla="*/ 283 w 419"/>
                <a:gd name="T35" fmla="*/ 0 h 309"/>
                <a:gd name="T36" fmla="*/ 256 w 419"/>
                <a:gd name="T37" fmla="*/ 0 h 309"/>
                <a:gd name="T38" fmla="*/ 228 w 419"/>
                <a:gd name="T39" fmla="*/ 0 h 309"/>
                <a:gd name="T40" fmla="*/ 201 w 419"/>
                <a:gd name="T41" fmla="*/ 0 h 309"/>
                <a:gd name="T42" fmla="*/ 174 w 419"/>
                <a:gd name="T43" fmla="*/ 0 h 309"/>
                <a:gd name="T44" fmla="*/ 146 w 419"/>
                <a:gd name="T45" fmla="*/ 0 h 309"/>
                <a:gd name="T46" fmla="*/ 119 w 419"/>
                <a:gd name="T47" fmla="*/ 0 h 309"/>
                <a:gd name="T48" fmla="*/ 92 w 419"/>
                <a:gd name="T49" fmla="*/ 0 h 309"/>
                <a:gd name="T50" fmla="*/ 65 w 419"/>
                <a:gd name="T51" fmla="*/ 0 h 309"/>
                <a:gd name="T52" fmla="*/ 37 w 419"/>
                <a:gd name="T53" fmla="*/ 0 h 309"/>
                <a:gd name="T54" fmla="*/ 21 w 419"/>
                <a:gd name="T55" fmla="*/ 0 h 309"/>
                <a:gd name="T56" fmla="*/ 17 w 419"/>
                <a:gd name="T57" fmla="*/ 32 h 309"/>
                <a:gd name="T58" fmla="*/ 0 w 419"/>
                <a:gd name="T59" fmla="*/ 92 h 309"/>
                <a:gd name="T60" fmla="*/ 17 w 419"/>
                <a:gd name="T61" fmla="*/ 86 h 309"/>
                <a:gd name="T62" fmla="*/ 0 w 419"/>
                <a:gd name="T63" fmla="*/ 147 h 309"/>
                <a:gd name="T64" fmla="*/ 17 w 419"/>
                <a:gd name="T65" fmla="*/ 141 h 309"/>
                <a:gd name="T66" fmla="*/ 0 w 419"/>
                <a:gd name="T67" fmla="*/ 201 h 309"/>
                <a:gd name="T68" fmla="*/ 17 w 419"/>
                <a:gd name="T69" fmla="*/ 195 h 309"/>
                <a:gd name="T70" fmla="*/ 0 w 419"/>
                <a:gd name="T71" fmla="*/ 256 h 309"/>
                <a:gd name="T72" fmla="*/ 17 w 419"/>
                <a:gd name="T73" fmla="*/ 250 h 309"/>
                <a:gd name="T74" fmla="*/ 29 w 419"/>
                <a:gd name="T75" fmla="*/ 281 h 309"/>
                <a:gd name="T76" fmla="*/ 13 w 419"/>
                <a:gd name="T77" fmla="*/ 309 h 309"/>
                <a:gd name="T78" fmla="*/ 13 w 419"/>
                <a:gd name="T79" fmla="*/ 309 h 309"/>
                <a:gd name="T80" fmla="*/ 39 w 419"/>
                <a:gd name="T81" fmla="*/ 309 h 309"/>
                <a:gd name="T82" fmla="*/ 67 w 419"/>
                <a:gd name="T83" fmla="*/ 309 h 309"/>
                <a:gd name="T84" fmla="*/ 94 w 419"/>
                <a:gd name="T85" fmla="*/ 309 h 309"/>
                <a:gd name="T86" fmla="*/ 121 w 419"/>
                <a:gd name="T87" fmla="*/ 309 h 309"/>
                <a:gd name="T88" fmla="*/ 149 w 419"/>
                <a:gd name="T89" fmla="*/ 309 h 309"/>
                <a:gd name="T90" fmla="*/ 176 w 419"/>
                <a:gd name="T91" fmla="*/ 309 h 309"/>
                <a:gd name="T92" fmla="*/ 203 w 419"/>
                <a:gd name="T93" fmla="*/ 309 h 309"/>
                <a:gd name="T94" fmla="*/ 231 w 419"/>
                <a:gd name="T95" fmla="*/ 309 h 309"/>
                <a:gd name="T96" fmla="*/ 258 w 419"/>
                <a:gd name="T97" fmla="*/ 309 h 309"/>
                <a:gd name="T98" fmla="*/ 285 w 419"/>
                <a:gd name="T99" fmla="*/ 309 h 309"/>
                <a:gd name="T100" fmla="*/ 312 w 419"/>
                <a:gd name="T101" fmla="*/ 309 h 309"/>
                <a:gd name="T102" fmla="*/ 340 w 419"/>
                <a:gd name="T103" fmla="*/ 309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19" h="309">
                  <a:moveTo>
                    <a:pt x="419" y="291"/>
                  </a:moveTo>
                  <a:cubicBezTo>
                    <a:pt x="419" y="284"/>
                    <a:pt x="419" y="284"/>
                    <a:pt x="419" y="284"/>
                  </a:cubicBezTo>
                  <a:cubicBezTo>
                    <a:pt x="394" y="309"/>
                    <a:pt x="394" y="309"/>
                    <a:pt x="394" y="309"/>
                  </a:cubicBezTo>
                  <a:cubicBezTo>
                    <a:pt x="401" y="309"/>
                    <a:pt x="401" y="309"/>
                    <a:pt x="401" y="309"/>
                  </a:cubicBezTo>
                  <a:cubicBezTo>
                    <a:pt x="406" y="309"/>
                    <a:pt x="411" y="307"/>
                    <a:pt x="414" y="304"/>
                  </a:cubicBezTo>
                  <a:cubicBezTo>
                    <a:pt x="417" y="301"/>
                    <a:pt x="419" y="296"/>
                    <a:pt x="419" y="291"/>
                  </a:cubicBezTo>
                  <a:close/>
                  <a:moveTo>
                    <a:pt x="419" y="273"/>
                  </a:moveTo>
                  <a:cubicBezTo>
                    <a:pt x="383" y="309"/>
                    <a:pt x="383" y="309"/>
                    <a:pt x="383" y="309"/>
                  </a:cubicBezTo>
                  <a:cubicBezTo>
                    <a:pt x="367" y="309"/>
                    <a:pt x="367" y="309"/>
                    <a:pt x="367" y="309"/>
                  </a:cubicBezTo>
                  <a:cubicBezTo>
                    <a:pt x="395" y="281"/>
                    <a:pt x="395" y="281"/>
                    <a:pt x="395" y="281"/>
                  </a:cubicBezTo>
                  <a:cubicBezTo>
                    <a:pt x="398" y="281"/>
                    <a:pt x="398" y="281"/>
                    <a:pt x="398" y="281"/>
                  </a:cubicBezTo>
                  <a:cubicBezTo>
                    <a:pt x="400" y="281"/>
                    <a:pt x="402" y="279"/>
                    <a:pt x="402" y="277"/>
                  </a:cubicBezTo>
                  <a:cubicBezTo>
                    <a:pt x="402" y="274"/>
                    <a:pt x="402" y="274"/>
                    <a:pt x="402" y="274"/>
                  </a:cubicBezTo>
                  <a:cubicBezTo>
                    <a:pt x="419" y="257"/>
                    <a:pt x="419" y="257"/>
                    <a:pt x="419" y="257"/>
                  </a:cubicBezTo>
                  <a:cubicBezTo>
                    <a:pt x="419" y="273"/>
                    <a:pt x="419" y="273"/>
                    <a:pt x="419" y="273"/>
                  </a:cubicBezTo>
                  <a:close/>
                  <a:moveTo>
                    <a:pt x="419" y="246"/>
                  </a:moveTo>
                  <a:cubicBezTo>
                    <a:pt x="419" y="230"/>
                    <a:pt x="419" y="230"/>
                    <a:pt x="419" y="230"/>
                  </a:cubicBezTo>
                  <a:cubicBezTo>
                    <a:pt x="402" y="247"/>
                    <a:pt x="402" y="247"/>
                    <a:pt x="402" y="247"/>
                  </a:cubicBezTo>
                  <a:cubicBezTo>
                    <a:pt x="402" y="263"/>
                    <a:pt x="402" y="263"/>
                    <a:pt x="402" y="263"/>
                  </a:cubicBezTo>
                  <a:cubicBezTo>
                    <a:pt x="419" y="246"/>
                    <a:pt x="419" y="246"/>
                    <a:pt x="419" y="246"/>
                  </a:cubicBezTo>
                  <a:close/>
                  <a:moveTo>
                    <a:pt x="419" y="219"/>
                  </a:moveTo>
                  <a:cubicBezTo>
                    <a:pt x="402" y="236"/>
                    <a:pt x="402" y="236"/>
                    <a:pt x="402" y="236"/>
                  </a:cubicBezTo>
                  <a:cubicBezTo>
                    <a:pt x="402" y="220"/>
                    <a:pt x="402" y="220"/>
                    <a:pt x="402" y="220"/>
                  </a:cubicBezTo>
                  <a:cubicBezTo>
                    <a:pt x="419" y="202"/>
                    <a:pt x="419" y="202"/>
                    <a:pt x="419" y="202"/>
                  </a:cubicBezTo>
                  <a:cubicBezTo>
                    <a:pt x="419" y="219"/>
                    <a:pt x="419" y="219"/>
                    <a:pt x="419" y="219"/>
                  </a:cubicBezTo>
                  <a:close/>
                  <a:moveTo>
                    <a:pt x="419" y="191"/>
                  </a:moveTo>
                  <a:cubicBezTo>
                    <a:pt x="419" y="175"/>
                    <a:pt x="419" y="175"/>
                    <a:pt x="419" y="175"/>
                  </a:cubicBezTo>
                  <a:cubicBezTo>
                    <a:pt x="402" y="192"/>
                    <a:pt x="402" y="192"/>
                    <a:pt x="402" y="192"/>
                  </a:cubicBezTo>
                  <a:cubicBezTo>
                    <a:pt x="402" y="208"/>
                    <a:pt x="402" y="208"/>
                    <a:pt x="402" y="208"/>
                  </a:cubicBezTo>
                  <a:cubicBezTo>
                    <a:pt x="419" y="191"/>
                    <a:pt x="419" y="191"/>
                    <a:pt x="419" y="191"/>
                  </a:cubicBezTo>
                  <a:close/>
                  <a:moveTo>
                    <a:pt x="419" y="164"/>
                  </a:moveTo>
                  <a:cubicBezTo>
                    <a:pt x="402" y="181"/>
                    <a:pt x="402" y="181"/>
                    <a:pt x="402" y="181"/>
                  </a:cubicBezTo>
                  <a:cubicBezTo>
                    <a:pt x="402" y="165"/>
                    <a:pt x="402" y="165"/>
                    <a:pt x="402" y="165"/>
                  </a:cubicBezTo>
                  <a:cubicBezTo>
                    <a:pt x="419" y="148"/>
                    <a:pt x="419" y="148"/>
                    <a:pt x="419" y="148"/>
                  </a:cubicBezTo>
                  <a:cubicBezTo>
                    <a:pt x="419" y="164"/>
                    <a:pt x="419" y="164"/>
                    <a:pt x="419" y="164"/>
                  </a:cubicBezTo>
                  <a:close/>
                  <a:moveTo>
                    <a:pt x="419" y="137"/>
                  </a:moveTo>
                  <a:cubicBezTo>
                    <a:pt x="419" y="121"/>
                    <a:pt x="419" y="121"/>
                    <a:pt x="419" y="121"/>
                  </a:cubicBezTo>
                  <a:cubicBezTo>
                    <a:pt x="402" y="138"/>
                    <a:pt x="402" y="138"/>
                    <a:pt x="402" y="138"/>
                  </a:cubicBezTo>
                  <a:cubicBezTo>
                    <a:pt x="402" y="154"/>
                    <a:pt x="402" y="154"/>
                    <a:pt x="402" y="154"/>
                  </a:cubicBezTo>
                  <a:cubicBezTo>
                    <a:pt x="419" y="137"/>
                    <a:pt x="419" y="137"/>
                    <a:pt x="419" y="137"/>
                  </a:cubicBezTo>
                  <a:close/>
                  <a:moveTo>
                    <a:pt x="419" y="109"/>
                  </a:moveTo>
                  <a:cubicBezTo>
                    <a:pt x="402" y="127"/>
                    <a:pt x="402" y="127"/>
                    <a:pt x="402" y="127"/>
                  </a:cubicBezTo>
                  <a:cubicBezTo>
                    <a:pt x="402" y="111"/>
                    <a:pt x="402" y="111"/>
                    <a:pt x="402" y="111"/>
                  </a:cubicBezTo>
                  <a:cubicBezTo>
                    <a:pt x="419" y="93"/>
                    <a:pt x="419" y="93"/>
                    <a:pt x="419" y="93"/>
                  </a:cubicBezTo>
                  <a:cubicBezTo>
                    <a:pt x="419" y="109"/>
                    <a:pt x="419" y="109"/>
                    <a:pt x="419" y="109"/>
                  </a:cubicBezTo>
                  <a:close/>
                  <a:moveTo>
                    <a:pt x="419" y="82"/>
                  </a:moveTo>
                  <a:cubicBezTo>
                    <a:pt x="419" y="66"/>
                    <a:pt x="419" y="66"/>
                    <a:pt x="419" y="66"/>
                  </a:cubicBezTo>
                  <a:cubicBezTo>
                    <a:pt x="402" y="83"/>
                    <a:pt x="402" y="83"/>
                    <a:pt x="402" y="83"/>
                  </a:cubicBezTo>
                  <a:cubicBezTo>
                    <a:pt x="402" y="99"/>
                    <a:pt x="402" y="99"/>
                    <a:pt x="402" y="99"/>
                  </a:cubicBezTo>
                  <a:cubicBezTo>
                    <a:pt x="419" y="82"/>
                    <a:pt x="419" y="82"/>
                    <a:pt x="419" y="82"/>
                  </a:cubicBezTo>
                  <a:close/>
                  <a:moveTo>
                    <a:pt x="419" y="55"/>
                  </a:moveTo>
                  <a:cubicBezTo>
                    <a:pt x="402" y="72"/>
                    <a:pt x="402" y="72"/>
                    <a:pt x="402" y="72"/>
                  </a:cubicBezTo>
                  <a:cubicBezTo>
                    <a:pt x="402" y="56"/>
                    <a:pt x="402" y="56"/>
                    <a:pt x="402" y="56"/>
                  </a:cubicBezTo>
                  <a:cubicBezTo>
                    <a:pt x="419" y="39"/>
                    <a:pt x="419" y="39"/>
                    <a:pt x="419" y="39"/>
                  </a:cubicBezTo>
                  <a:cubicBezTo>
                    <a:pt x="419" y="55"/>
                    <a:pt x="419" y="55"/>
                    <a:pt x="419" y="55"/>
                  </a:cubicBezTo>
                  <a:close/>
                  <a:moveTo>
                    <a:pt x="419" y="27"/>
                  </a:moveTo>
                  <a:cubicBezTo>
                    <a:pt x="419" y="18"/>
                    <a:pt x="419" y="18"/>
                    <a:pt x="419" y="18"/>
                  </a:cubicBezTo>
                  <a:cubicBezTo>
                    <a:pt x="419" y="16"/>
                    <a:pt x="419" y="14"/>
                    <a:pt x="418" y="12"/>
                  </a:cubicBezTo>
                  <a:cubicBezTo>
                    <a:pt x="402" y="29"/>
                    <a:pt x="402" y="29"/>
                    <a:pt x="402" y="29"/>
                  </a:cubicBezTo>
                  <a:cubicBezTo>
                    <a:pt x="402" y="45"/>
                    <a:pt x="402" y="45"/>
                    <a:pt x="402" y="45"/>
                  </a:cubicBezTo>
                  <a:cubicBezTo>
                    <a:pt x="419" y="27"/>
                    <a:pt x="419" y="27"/>
                    <a:pt x="419" y="27"/>
                  </a:cubicBezTo>
                  <a:close/>
                  <a:moveTo>
                    <a:pt x="414" y="5"/>
                  </a:moveTo>
                  <a:cubicBezTo>
                    <a:pt x="401" y="18"/>
                    <a:pt x="401" y="18"/>
                    <a:pt x="401" y="18"/>
                  </a:cubicBezTo>
                  <a:cubicBezTo>
                    <a:pt x="400" y="17"/>
                    <a:pt x="399" y="17"/>
                    <a:pt x="398" y="17"/>
                  </a:cubicBezTo>
                  <a:cubicBezTo>
                    <a:pt x="387" y="17"/>
                    <a:pt x="387" y="17"/>
                    <a:pt x="387" y="17"/>
                  </a:cubicBezTo>
                  <a:cubicBezTo>
                    <a:pt x="403" y="0"/>
                    <a:pt x="403" y="0"/>
                    <a:pt x="403" y="0"/>
                  </a:cubicBezTo>
                  <a:cubicBezTo>
                    <a:pt x="407" y="1"/>
                    <a:pt x="411" y="3"/>
                    <a:pt x="414" y="5"/>
                  </a:cubicBezTo>
                  <a:cubicBezTo>
                    <a:pt x="414" y="5"/>
                    <a:pt x="414" y="5"/>
                    <a:pt x="414" y="5"/>
                  </a:cubicBezTo>
                  <a:cubicBezTo>
                    <a:pt x="414" y="5"/>
                    <a:pt x="414" y="5"/>
                    <a:pt x="414" y="5"/>
                  </a:cubicBezTo>
                  <a:close/>
                  <a:moveTo>
                    <a:pt x="392" y="0"/>
                  </a:moveTo>
                  <a:cubicBezTo>
                    <a:pt x="376" y="0"/>
                    <a:pt x="376" y="0"/>
                    <a:pt x="376" y="0"/>
                  </a:cubicBezTo>
                  <a:cubicBezTo>
                    <a:pt x="359" y="17"/>
                    <a:pt x="359" y="17"/>
                    <a:pt x="359" y="17"/>
                  </a:cubicBezTo>
                  <a:cubicBezTo>
                    <a:pt x="376" y="17"/>
                    <a:pt x="376" y="17"/>
                    <a:pt x="376" y="17"/>
                  </a:cubicBezTo>
                  <a:cubicBezTo>
                    <a:pt x="392" y="0"/>
                    <a:pt x="392" y="0"/>
                    <a:pt x="392" y="0"/>
                  </a:cubicBezTo>
                  <a:close/>
                  <a:moveTo>
                    <a:pt x="365" y="0"/>
                  </a:moveTo>
                  <a:cubicBezTo>
                    <a:pt x="348" y="17"/>
                    <a:pt x="348" y="17"/>
                    <a:pt x="348" y="17"/>
                  </a:cubicBezTo>
                  <a:cubicBezTo>
                    <a:pt x="332" y="17"/>
                    <a:pt x="332" y="17"/>
                    <a:pt x="332" y="17"/>
                  </a:cubicBezTo>
                  <a:cubicBezTo>
                    <a:pt x="349" y="0"/>
                    <a:pt x="349" y="0"/>
                    <a:pt x="349" y="0"/>
                  </a:cubicBezTo>
                  <a:cubicBezTo>
                    <a:pt x="365" y="0"/>
                    <a:pt x="365" y="0"/>
                    <a:pt x="365" y="0"/>
                  </a:cubicBezTo>
                  <a:close/>
                  <a:moveTo>
                    <a:pt x="338" y="0"/>
                  </a:moveTo>
                  <a:cubicBezTo>
                    <a:pt x="321" y="0"/>
                    <a:pt x="321" y="0"/>
                    <a:pt x="321" y="0"/>
                  </a:cubicBezTo>
                  <a:cubicBezTo>
                    <a:pt x="305" y="17"/>
                    <a:pt x="305" y="17"/>
                    <a:pt x="305" y="17"/>
                  </a:cubicBezTo>
                  <a:cubicBezTo>
                    <a:pt x="321" y="17"/>
                    <a:pt x="321" y="17"/>
                    <a:pt x="321" y="17"/>
                  </a:cubicBezTo>
                  <a:cubicBezTo>
                    <a:pt x="338" y="0"/>
                    <a:pt x="338" y="0"/>
                    <a:pt x="338" y="0"/>
                  </a:cubicBezTo>
                  <a:close/>
                  <a:moveTo>
                    <a:pt x="310" y="0"/>
                  </a:moveTo>
                  <a:cubicBezTo>
                    <a:pt x="294" y="17"/>
                    <a:pt x="294" y="17"/>
                    <a:pt x="294" y="17"/>
                  </a:cubicBezTo>
                  <a:cubicBezTo>
                    <a:pt x="278" y="17"/>
                    <a:pt x="278" y="17"/>
                    <a:pt x="278" y="17"/>
                  </a:cubicBezTo>
                  <a:cubicBezTo>
                    <a:pt x="294" y="0"/>
                    <a:pt x="294" y="0"/>
                    <a:pt x="294" y="0"/>
                  </a:cubicBezTo>
                  <a:cubicBezTo>
                    <a:pt x="310" y="0"/>
                    <a:pt x="310" y="0"/>
                    <a:pt x="310" y="0"/>
                  </a:cubicBezTo>
                  <a:close/>
                  <a:moveTo>
                    <a:pt x="283" y="0"/>
                  </a:moveTo>
                  <a:cubicBezTo>
                    <a:pt x="267" y="0"/>
                    <a:pt x="267" y="0"/>
                    <a:pt x="267" y="0"/>
                  </a:cubicBezTo>
                  <a:cubicBezTo>
                    <a:pt x="250" y="17"/>
                    <a:pt x="250" y="17"/>
                    <a:pt x="250" y="17"/>
                  </a:cubicBezTo>
                  <a:cubicBezTo>
                    <a:pt x="266" y="17"/>
                    <a:pt x="266" y="17"/>
                    <a:pt x="266" y="17"/>
                  </a:cubicBezTo>
                  <a:cubicBezTo>
                    <a:pt x="283" y="0"/>
                    <a:pt x="283" y="0"/>
                    <a:pt x="283" y="0"/>
                  </a:cubicBezTo>
                  <a:close/>
                  <a:moveTo>
                    <a:pt x="256" y="0"/>
                  </a:moveTo>
                  <a:cubicBezTo>
                    <a:pt x="239" y="17"/>
                    <a:pt x="239" y="17"/>
                    <a:pt x="239" y="17"/>
                  </a:cubicBezTo>
                  <a:cubicBezTo>
                    <a:pt x="223" y="17"/>
                    <a:pt x="223" y="17"/>
                    <a:pt x="223" y="17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0"/>
                    <a:pt x="256" y="0"/>
                    <a:pt x="256" y="0"/>
                  </a:cubicBezTo>
                  <a:close/>
                  <a:moveTo>
                    <a:pt x="228" y="0"/>
                  </a:moveTo>
                  <a:cubicBezTo>
                    <a:pt x="212" y="0"/>
                    <a:pt x="212" y="0"/>
                    <a:pt x="212" y="0"/>
                  </a:cubicBezTo>
                  <a:cubicBezTo>
                    <a:pt x="196" y="17"/>
                    <a:pt x="196" y="17"/>
                    <a:pt x="196" y="17"/>
                  </a:cubicBezTo>
                  <a:cubicBezTo>
                    <a:pt x="212" y="17"/>
                    <a:pt x="212" y="17"/>
                    <a:pt x="212" y="17"/>
                  </a:cubicBezTo>
                  <a:cubicBezTo>
                    <a:pt x="228" y="0"/>
                    <a:pt x="228" y="0"/>
                    <a:pt x="228" y="0"/>
                  </a:cubicBezTo>
                  <a:close/>
                  <a:moveTo>
                    <a:pt x="201" y="0"/>
                  </a:moveTo>
                  <a:cubicBezTo>
                    <a:pt x="184" y="17"/>
                    <a:pt x="184" y="17"/>
                    <a:pt x="184" y="17"/>
                  </a:cubicBezTo>
                  <a:cubicBezTo>
                    <a:pt x="168" y="17"/>
                    <a:pt x="168" y="17"/>
                    <a:pt x="168" y="17"/>
                  </a:cubicBezTo>
                  <a:cubicBezTo>
                    <a:pt x="185" y="0"/>
                    <a:pt x="185" y="0"/>
                    <a:pt x="185" y="0"/>
                  </a:cubicBezTo>
                  <a:cubicBezTo>
                    <a:pt x="201" y="0"/>
                    <a:pt x="201" y="0"/>
                    <a:pt x="201" y="0"/>
                  </a:cubicBezTo>
                  <a:close/>
                  <a:moveTo>
                    <a:pt x="174" y="0"/>
                  </a:moveTo>
                  <a:cubicBezTo>
                    <a:pt x="158" y="0"/>
                    <a:pt x="158" y="0"/>
                    <a:pt x="158" y="0"/>
                  </a:cubicBezTo>
                  <a:cubicBezTo>
                    <a:pt x="141" y="17"/>
                    <a:pt x="141" y="17"/>
                    <a:pt x="141" y="17"/>
                  </a:cubicBezTo>
                  <a:cubicBezTo>
                    <a:pt x="157" y="17"/>
                    <a:pt x="157" y="17"/>
                    <a:pt x="157" y="17"/>
                  </a:cubicBezTo>
                  <a:cubicBezTo>
                    <a:pt x="174" y="0"/>
                    <a:pt x="174" y="0"/>
                    <a:pt x="174" y="0"/>
                  </a:cubicBezTo>
                  <a:close/>
                  <a:moveTo>
                    <a:pt x="146" y="0"/>
                  </a:moveTo>
                  <a:cubicBezTo>
                    <a:pt x="130" y="17"/>
                    <a:pt x="130" y="17"/>
                    <a:pt x="130" y="17"/>
                  </a:cubicBezTo>
                  <a:cubicBezTo>
                    <a:pt x="114" y="17"/>
                    <a:pt x="114" y="17"/>
                    <a:pt x="114" y="17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146" y="0"/>
                    <a:pt x="146" y="0"/>
                    <a:pt x="146" y="0"/>
                  </a:cubicBezTo>
                  <a:close/>
                  <a:moveTo>
                    <a:pt x="119" y="0"/>
                  </a:moveTo>
                  <a:cubicBezTo>
                    <a:pt x="103" y="0"/>
                    <a:pt x="103" y="0"/>
                    <a:pt x="103" y="0"/>
                  </a:cubicBezTo>
                  <a:cubicBezTo>
                    <a:pt x="86" y="17"/>
                    <a:pt x="86" y="17"/>
                    <a:pt x="86" y="17"/>
                  </a:cubicBezTo>
                  <a:cubicBezTo>
                    <a:pt x="103" y="17"/>
                    <a:pt x="103" y="17"/>
                    <a:pt x="103" y="17"/>
                  </a:cubicBezTo>
                  <a:cubicBezTo>
                    <a:pt x="119" y="0"/>
                    <a:pt x="119" y="0"/>
                    <a:pt x="119" y="0"/>
                  </a:cubicBezTo>
                  <a:close/>
                  <a:moveTo>
                    <a:pt x="92" y="0"/>
                  </a:moveTo>
                  <a:cubicBezTo>
                    <a:pt x="75" y="17"/>
                    <a:pt x="75" y="17"/>
                    <a:pt x="75" y="17"/>
                  </a:cubicBezTo>
                  <a:cubicBezTo>
                    <a:pt x="59" y="17"/>
                    <a:pt x="59" y="17"/>
                    <a:pt x="59" y="17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92" y="0"/>
                    <a:pt x="92" y="0"/>
                    <a:pt x="92" y="0"/>
                  </a:cubicBezTo>
                  <a:close/>
                  <a:moveTo>
                    <a:pt x="65" y="0"/>
                  </a:moveTo>
                  <a:cubicBezTo>
                    <a:pt x="48" y="0"/>
                    <a:pt x="48" y="0"/>
                    <a:pt x="48" y="0"/>
                  </a:cubicBezTo>
                  <a:cubicBezTo>
                    <a:pt x="32" y="17"/>
                    <a:pt x="32" y="17"/>
                    <a:pt x="32" y="17"/>
                  </a:cubicBezTo>
                  <a:cubicBezTo>
                    <a:pt x="48" y="17"/>
                    <a:pt x="48" y="17"/>
                    <a:pt x="48" y="17"/>
                  </a:cubicBezTo>
                  <a:cubicBezTo>
                    <a:pt x="65" y="0"/>
                    <a:pt x="65" y="0"/>
                    <a:pt x="65" y="0"/>
                  </a:cubicBezTo>
                  <a:close/>
                  <a:moveTo>
                    <a:pt x="37" y="0"/>
                  </a:moveTo>
                  <a:cubicBezTo>
                    <a:pt x="21" y="17"/>
                    <a:pt x="21" y="17"/>
                    <a:pt x="21" y="17"/>
                  </a:cubicBezTo>
                  <a:cubicBezTo>
                    <a:pt x="19" y="17"/>
                    <a:pt x="17" y="19"/>
                    <a:pt x="17" y="20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37" y="0"/>
                    <a:pt x="37" y="0"/>
                    <a:pt x="37" y="0"/>
                  </a:cubicBezTo>
                  <a:close/>
                  <a:moveTo>
                    <a:pt x="0" y="49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0" y="49"/>
                    <a:pt x="0" y="49"/>
                    <a:pt x="0" y="49"/>
                  </a:cubicBezTo>
                  <a:close/>
                  <a:moveTo>
                    <a:pt x="0" y="76"/>
                  </a:moveTo>
                  <a:cubicBezTo>
                    <a:pt x="17" y="59"/>
                    <a:pt x="17" y="59"/>
                    <a:pt x="17" y="59"/>
                  </a:cubicBezTo>
                  <a:cubicBezTo>
                    <a:pt x="17" y="75"/>
                    <a:pt x="17" y="75"/>
                    <a:pt x="17" y="75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76"/>
                    <a:pt x="0" y="76"/>
                    <a:pt x="0" y="76"/>
                  </a:cubicBezTo>
                  <a:close/>
                  <a:moveTo>
                    <a:pt x="0" y="104"/>
                  </a:moveTo>
                  <a:cubicBezTo>
                    <a:pt x="0" y="120"/>
                    <a:pt x="0" y="120"/>
                    <a:pt x="0" y="120"/>
                  </a:cubicBezTo>
                  <a:cubicBezTo>
                    <a:pt x="17" y="102"/>
                    <a:pt x="17" y="102"/>
                    <a:pt x="17" y="102"/>
                  </a:cubicBezTo>
                  <a:cubicBezTo>
                    <a:pt x="17" y="86"/>
                    <a:pt x="17" y="86"/>
                    <a:pt x="17" y="86"/>
                  </a:cubicBezTo>
                  <a:cubicBezTo>
                    <a:pt x="0" y="104"/>
                    <a:pt x="0" y="104"/>
                    <a:pt x="0" y="104"/>
                  </a:cubicBezTo>
                  <a:close/>
                  <a:moveTo>
                    <a:pt x="0" y="131"/>
                  </a:moveTo>
                  <a:cubicBezTo>
                    <a:pt x="17" y="114"/>
                    <a:pt x="17" y="114"/>
                    <a:pt x="17" y="114"/>
                  </a:cubicBezTo>
                  <a:cubicBezTo>
                    <a:pt x="17" y="130"/>
                    <a:pt x="17" y="130"/>
                    <a:pt x="17" y="130"/>
                  </a:cubicBezTo>
                  <a:cubicBezTo>
                    <a:pt x="0" y="147"/>
                    <a:pt x="0" y="147"/>
                    <a:pt x="0" y="147"/>
                  </a:cubicBezTo>
                  <a:cubicBezTo>
                    <a:pt x="0" y="131"/>
                    <a:pt x="0" y="131"/>
                    <a:pt x="0" y="131"/>
                  </a:cubicBezTo>
                  <a:close/>
                  <a:moveTo>
                    <a:pt x="0" y="158"/>
                  </a:moveTo>
                  <a:cubicBezTo>
                    <a:pt x="0" y="174"/>
                    <a:pt x="0" y="174"/>
                    <a:pt x="0" y="174"/>
                  </a:cubicBezTo>
                  <a:cubicBezTo>
                    <a:pt x="17" y="157"/>
                    <a:pt x="17" y="157"/>
                    <a:pt x="17" y="157"/>
                  </a:cubicBezTo>
                  <a:cubicBezTo>
                    <a:pt x="17" y="141"/>
                    <a:pt x="17" y="141"/>
                    <a:pt x="17" y="141"/>
                  </a:cubicBezTo>
                  <a:cubicBezTo>
                    <a:pt x="0" y="158"/>
                    <a:pt x="0" y="158"/>
                    <a:pt x="0" y="158"/>
                  </a:cubicBezTo>
                  <a:close/>
                  <a:moveTo>
                    <a:pt x="0" y="185"/>
                  </a:moveTo>
                  <a:cubicBezTo>
                    <a:pt x="17" y="168"/>
                    <a:pt x="17" y="168"/>
                    <a:pt x="17" y="168"/>
                  </a:cubicBezTo>
                  <a:cubicBezTo>
                    <a:pt x="17" y="184"/>
                    <a:pt x="17" y="184"/>
                    <a:pt x="17" y="184"/>
                  </a:cubicBezTo>
                  <a:cubicBezTo>
                    <a:pt x="0" y="201"/>
                    <a:pt x="0" y="201"/>
                    <a:pt x="0" y="201"/>
                  </a:cubicBezTo>
                  <a:cubicBezTo>
                    <a:pt x="0" y="185"/>
                    <a:pt x="0" y="185"/>
                    <a:pt x="0" y="185"/>
                  </a:cubicBezTo>
                  <a:close/>
                  <a:moveTo>
                    <a:pt x="0" y="213"/>
                  </a:moveTo>
                  <a:cubicBezTo>
                    <a:pt x="0" y="229"/>
                    <a:pt x="0" y="229"/>
                    <a:pt x="0" y="229"/>
                  </a:cubicBezTo>
                  <a:cubicBezTo>
                    <a:pt x="17" y="212"/>
                    <a:pt x="17" y="212"/>
                    <a:pt x="17" y="212"/>
                  </a:cubicBezTo>
                  <a:cubicBezTo>
                    <a:pt x="17" y="195"/>
                    <a:pt x="17" y="195"/>
                    <a:pt x="17" y="195"/>
                  </a:cubicBezTo>
                  <a:cubicBezTo>
                    <a:pt x="0" y="213"/>
                    <a:pt x="0" y="213"/>
                    <a:pt x="0" y="213"/>
                  </a:cubicBezTo>
                  <a:close/>
                  <a:moveTo>
                    <a:pt x="0" y="240"/>
                  </a:moveTo>
                  <a:cubicBezTo>
                    <a:pt x="17" y="223"/>
                    <a:pt x="17" y="223"/>
                    <a:pt x="17" y="223"/>
                  </a:cubicBezTo>
                  <a:cubicBezTo>
                    <a:pt x="17" y="239"/>
                    <a:pt x="17" y="239"/>
                    <a:pt x="17" y="239"/>
                  </a:cubicBezTo>
                  <a:cubicBezTo>
                    <a:pt x="0" y="256"/>
                    <a:pt x="0" y="256"/>
                    <a:pt x="0" y="256"/>
                  </a:cubicBezTo>
                  <a:cubicBezTo>
                    <a:pt x="0" y="240"/>
                    <a:pt x="0" y="240"/>
                    <a:pt x="0" y="240"/>
                  </a:cubicBezTo>
                  <a:close/>
                  <a:moveTo>
                    <a:pt x="0" y="267"/>
                  </a:moveTo>
                  <a:cubicBezTo>
                    <a:pt x="0" y="283"/>
                    <a:pt x="0" y="283"/>
                    <a:pt x="0" y="283"/>
                  </a:cubicBezTo>
                  <a:cubicBezTo>
                    <a:pt x="17" y="266"/>
                    <a:pt x="17" y="266"/>
                    <a:pt x="17" y="266"/>
                  </a:cubicBezTo>
                  <a:cubicBezTo>
                    <a:pt x="17" y="250"/>
                    <a:pt x="17" y="250"/>
                    <a:pt x="17" y="250"/>
                  </a:cubicBezTo>
                  <a:cubicBezTo>
                    <a:pt x="0" y="267"/>
                    <a:pt x="0" y="267"/>
                    <a:pt x="0" y="267"/>
                  </a:cubicBezTo>
                  <a:close/>
                  <a:moveTo>
                    <a:pt x="0" y="294"/>
                  </a:moveTo>
                  <a:cubicBezTo>
                    <a:pt x="17" y="277"/>
                    <a:pt x="17" y="277"/>
                    <a:pt x="17" y="277"/>
                  </a:cubicBezTo>
                  <a:cubicBezTo>
                    <a:pt x="17" y="280"/>
                    <a:pt x="19" y="281"/>
                    <a:pt x="21" y="281"/>
                  </a:cubicBezTo>
                  <a:cubicBezTo>
                    <a:pt x="29" y="281"/>
                    <a:pt x="29" y="281"/>
                    <a:pt x="29" y="281"/>
                  </a:cubicBezTo>
                  <a:cubicBezTo>
                    <a:pt x="6" y="305"/>
                    <a:pt x="6" y="305"/>
                    <a:pt x="6" y="305"/>
                  </a:cubicBezTo>
                  <a:cubicBezTo>
                    <a:pt x="5" y="304"/>
                    <a:pt x="5" y="304"/>
                    <a:pt x="5" y="304"/>
                  </a:cubicBezTo>
                  <a:cubicBezTo>
                    <a:pt x="5" y="304"/>
                    <a:pt x="5" y="304"/>
                    <a:pt x="5" y="304"/>
                  </a:cubicBezTo>
                  <a:cubicBezTo>
                    <a:pt x="2" y="301"/>
                    <a:pt x="1" y="298"/>
                    <a:pt x="0" y="294"/>
                  </a:cubicBezTo>
                  <a:close/>
                  <a:moveTo>
                    <a:pt x="13" y="309"/>
                  </a:moveTo>
                  <a:cubicBezTo>
                    <a:pt x="40" y="281"/>
                    <a:pt x="40" y="281"/>
                    <a:pt x="40" y="281"/>
                  </a:cubicBezTo>
                  <a:cubicBezTo>
                    <a:pt x="56" y="281"/>
                    <a:pt x="56" y="281"/>
                    <a:pt x="56" y="281"/>
                  </a:cubicBezTo>
                  <a:cubicBezTo>
                    <a:pt x="28" y="309"/>
                    <a:pt x="28" y="309"/>
                    <a:pt x="28" y="309"/>
                  </a:cubicBezTo>
                  <a:cubicBezTo>
                    <a:pt x="18" y="309"/>
                    <a:pt x="18" y="309"/>
                    <a:pt x="18" y="309"/>
                  </a:cubicBezTo>
                  <a:cubicBezTo>
                    <a:pt x="16" y="309"/>
                    <a:pt x="14" y="309"/>
                    <a:pt x="13" y="309"/>
                  </a:cubicBezTo>
                  <a:close/>
                  <a:moveTo>
                    <a:pt x="39" y="309"/>
                  </a:moveTo>
                  <a:cubicBezTo>
                    <a:pt x="56" y="309"/>
                    <a:pt x="56" y="309"/>
                    <a:pt x="56" y="309"/>
                  </a:cubicBezTo>
                  <a:cubicBezTo>
                    <a:pt x="84" y="281"/>
                    <a:pt x="84" y="281"/>
                    <a:pt x="84" y="281"/>
                  </a:cubicBezTo>
                  <a:cubicBezTo>
                    <a:pt x="68" y="281"/>
                    <a:pt x="68" y="281"/>
                    <a:pt x="68" y="281"/>
                  </a:cubicBezTo>
                  <a:cubicBezTo>
                    <a:pt x="39" y="309"/>
                    <a:pt x="39" y="309"/>
                    <a:pt x="39" y="309"/>
                  </a:cubicBezTo>
                  <a:close/>
                  <a:moveTo>
                    <a:pt x="67" y="309"/>
                  </a:moveTo>
                  <a:cubicBezTo>
                    <a:pt x="95" y="281"/>
                    <a:pt x="95" y="281"/>
                    <a:pt x="95" y="281"/>
                  </a:cubicBezTo>
                  <a:cubicBezTo>
                    <a:pt x="111" y="281"/>
                    <a:pt x="111" y="281"/>
                    <a:pt x="111" y="281"/>
                  </a:cubicBezTo>
                  <a:cubicBezTo>
                    <a:pt x="83" y="309"/>
                    <a:pt x="83" y="309"/>
                    <a:pt x="83" y="309"/>
                  </a:cubicBezTo>
                  <a:cubicBezTo>
                    <a:pt x="67" y="309"/>
                    <a:pt x="67" y="309"/>
                    <a:pt x="67" y="309"/>
                  </a:cubicBezTo>
                  <a:close/>
                  <a:moveTo>
                    <a:pt x="94" y="309"/>
                  </a:moveTo>
                  <a:cubicBezTo>
                    <a:pt x="110" y="309"/>
                    <a:pt x="110" y="309"/>
                    <a:pt x="110" y="309"/>
                  </a:cubicBezTo>
                  <a:cubicBezTo>
                    <a:pt x="138" y="281"/>
                    <a:pt x="138" y="281"/>
                    <a:pt x="138" y="281"/>
                  </a:cubicBezTo>
                  <a:cubicBezTo>
                    <a:pt x="122" y="281"/>
                    <a:pt x="122" y="281"/>
                    <a:pt x="122" y="281"/>
                  </a:cubicBezTo>
                  <a:cubicBezTo>
                    <a:pt x="94" y="309"/>
                    <a:pt x="94" y="309"/>
                    <a:pt x="94" y="309"/>
                  </a:cubicBezTo>
                  <a:close/>
                  <a:moveTo>
                    <a:pt x="121" y="309"/>
                  </a:moveTo>
                  <a:cubicBezTo>
                    <a:pt x="150" y="281"/>
                    <a:pt x="150" y="281"/>
                    <a:pt x="150" y="281"/>
                  </a:cubicBezTo>
                  <a:cubicBezTo>
                    <a:pt x="166" y="281"/>
                    <a:pt x="166" y="281"/>
                    <a:pt x="166" y="281"/>
                  </a:cubicBezTo>
                  <a:cubicBezTo>
                    <a:pt x="137" y="309"/>
                    <a:pt x="137" y="309"/>
                    <a:pt x="137" y="309"/>
                  </a:cubicBezTo>
                  <a:cubicBezTo>
                    <a:pt x="121" y="309"/>
                    <a:pt x="121" y="309"/>
                    <a:pt x="121" y="309"/>
                  </a:cubicBezTo>
                  <a:close/>
                  <a:moveTo>
                    <a:pt x="149" y="309"/>
                  </a:moveTo>
                  <a:cubicBezTo>
                    <a:pt x="165" y="309"/>
                    <a:pt x="165" y="309"/>
                    <a:pt x="165" y="309"/>
                  </a:cubicBezTo>
                  <a:cubicBezTo>
                    <a:pt x="193" y="281"/>
                    <a:pt x="193" y="281"/>
                    <a:pt x="193" y="281"/>
                  </a:cubicBezTo>
                  <a:cubicBezTo>
                    <a:pt x="177" y="281"/>
                    <a:pt x="177" y="281"/>
                    <a:pt x="177" y="281"/>
                  </a:cubicBezTo>
                  <a:cubicBezTo>
                    <a:pt x="149" y="309"/>
                    <a:pt x="149" y="309"/>
                    <a:pt x="149" y="309"/>
                  </a:cubicBezTo>
                  <a:close/>
                  <a:moveTo>
                    <a:pt x="176" y="309"/>
                  </a:moveTo>
                  <a:cubicBezTo>
                    <a:pt x="204" y="281"/>
                    <a:pt x="204" y="281"/>
                    <a:pt x="204" y="281"/>
                  </a:cubicBezTo>
                  <a:cubicBezTo>
                    <a:pt x="220" y="281"/>
                    <a:pt x="220" y="281"/>
                    <a:pt x="220" y="281"/>
                  </a:cubicBezTo>
                  <a:cubicBezTo>
                    <a:pt x="192" y="309"/>
                    <a:pt x="192" y="309"/>
                    <a:pt x="192" y="309"/>
                  </a:cubicBezTo>
                  <a:cubicBezTo>
                    <a:pt x="176" y="309"/>
                    <a:pt x="176" y="309"/>
                    <a:pt x="176" y="309"/>
                  </a:cubicBezTo>
                  <a:close/>
                  <a:moveTo>
                    <a:pt x="203" y="309"/>
                  </a:moveTo>
                  <a:cubicBezTo>
                    <a:pt x="219" y="309"/>
                    <a:pt x="219" y="309"/>
                    <a:pt x="219" y="309"/>
                  </a:cubicBezTo>
                  <a:cubicBezTo>
                    <a:pt x="248" y="281"/>
                    <a:pt x="248" y="281"/>
                    <a:pt x="248" y="281"/>
                  </a:cubicBezTo>
                  <a:cubicBezTo>
                    <a:pt x="231" y="281"/>
                    <a:pt x="231" y="281"/>
                    <a:pt x="231" y="281"/>
                  </a:cubicBezTo>
                  <a:cubicBezTo>
                    <a:pt x="203" y="309"/>
                    <a:pt x="203" y="309"/>
                    <a:pt x="203" y="309"/>
                  </a:cubicBezTo>
                  <a:close/>
                  <a:moveTo>
                    <a:pt x="231" y="309"/>
                  </a:moveTo>
                  <a:cubicBezTo>
                    <a:pt x="259" y="281"/>
                    <a:pt x="259" y="281"/>
                    <a:pt x="259" y="281"/>
                  </a:cubicBezTo>
                  <a:cubicBezTo>
                    <a:pt x="275" y="281"/>
                    <a:pt x="275" y="281"/>
                    <a:pt x="275" y="281"/>
                  </a:cubicBezTo>
                  <a:cubicBezTo>
                    <a:pt x="247" y="309"/>
                    <a:pt x="247" y="309"/>
                    <a:pt x="247" y="309"/>
                  </a:cubicBezTo>
                  <a:cubicBezTo>
                    <a:pt x="231" y="309"/>
                    <a:pt x="231" y="309"/>
                    <a:pt x="231" y="309"/>
                  </a:cubicBezTo>
                  <a:close/>
                  <a:moveTo>
                    <a:pt x="258" y="309"/>
                  </a:moveTo>
                  <a:cubicBezTo>
                    <a:pt x="274" y="309"/>
                    <a:pt x="274" y="309"/>
                    <a:pt x="274" y="309"/>
                  </a:cubicBezTo>
                  <a:cubicBezTo>
                    <a:pt x="302" y="281"/>
                    <a:pt x="302" y="281"/>
                    <a:pt x="302" y="281"/>
                  </a:cubicBezTo>
                  <a:cubicBezTo>
                    <a:pt x="286" y="281"/>
                    <a:pt x="286" y="281"/>
                    <a:pt x="286" y="281"/>
                  </a:cubicBezTo>
                  <a:cubicBezTo>
                    <a:pt x="258" y="309"/>
                    <a:pt x="258" y="309"/>
                    <a:pt x="258" y="309"/>
                  </a:cubicBezTo>
                  <a:close/>
                  <a:moveTo>
                    <a:pt x="285" y="309"/>
                  </a:moveTo>
                  <a:cubicBezTo>
                    <a:pt x="313" y="281"/>
                    <a:pt x="313" y="281"/>
                    <a:pt x="313" y="281"/>
                  </a:cubicBezTo>
                  <a:cubicBezTo>
                    <a:pt x="329" y="281"/>
                    <a:pt x="329" y="281"/>
                    <a:pt x="329" y="281"/>
                  </a:cubicBezTo>
                  <a:cubicBezTo>
                    <a:pt x="301" y="309"/>
                    <a:pt x="301" y="309"/>
                    <a:pt x="301" y="309"/>
                  </a:cubicBezTo>
                  <a:cubicBezTo>
                    <a:pt x="285" y="309"/>
                    <a:pt x="285" y="309"/>
                    <a:pt x="285" y="309"/>
                  </a:cubicBezTo>
                  <a:close/>
                  <a:moveTo>
                    <a:pt x="312" y="309"/>
                  </a:moveTo>
                  <a:cubicBezTo>
                    <a:pt x="329" y="309"/>
                    <a:pt x="329" y="309"/>
                    <a:pt x="329" y="309"/>
                  </a:cubicBezTo>
                  <a:cubicBezTo>
                    <a:pt x="357" y="281"/>
                    <a:pt x="357" y="281"/>
                    <a:pt x="357" y="281"/>
                  </a:cubicBezTo>
                  <a:cubicBezTo>
                    <a:pt x="341" y="281"/>
                    <a:pt x="341" y="281"/>
                    <a:pt x="341" y="281"/>
                  </a:cubicBezTo>
                  <a:cubicBezTo>
                    <a:pt x="312" y="309"/>
                    <a:pt x="312" y="309"/>
                    <a:pt x="312" y="309"/>
                  </a:cubicBezTo>
                  <a:close/>
                  <a:moveTo>
                    <a:pt x="340" y="309"/>
                  </a:moveTo>
                  <a:cubicBezTo>
                    <a:pt x="356" y="309"/>
                    <a:pt x="356" y="309"/>
                    <a:pt x="356" y="309"/>
                  </a:cubicBezTo>
                  <a:cubicBezTo>
                    <a:pt x="384" y="281"/>
                    <a:pt x="384" y="281"/>
                    <a:pt x="384" y="281"/>
                  </a:cubicBezTo>
                  <a:cubicBezTo>
                    <a:pt x="368" y="281"/>
                    <a:pt x="368" y="281"/>
                    <a:pt x="368" y="281"/>
                  </a:cubicBezTo>
                  <a:lnTo>
                    <a:pt x="340" y="309"/>
                  </a:lnTo>
                  <a:close/>
                </a:path>
              </a:pathLst>
            </a:custGeom>
            <a:solidFill>
              <a:srgbClr val="BFC7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6" name="Freeform 33"/>
            <p:cNvSpPr>
              <a:spLocks noEditPoints="1"/>
            </p:cNvSpPr>
            <p:nvPr/>
          </p:nvSpPr>
          <p:spPr bwMode="auto">
            <a:xfrm>
              <a:off x="4156" y="1308"/>
              <a:ext cx="873" cy="586"/>
            </a:xfrm>
            <a:custGeom>
              <a:avLst/>
              <a:gdLst>
                <a:gd name="T0" fmla="*/ 835 w 873"/>
                <a:gd name="T1" fmla="*/ 586 h 586"/>
                <a:gd name="T2" fmla="*/ 873 w 873"/>
                <a:gd name="T3" fmla="*/ 521 h 586"/>
                <a:gd name="T4" fmla="*/ 873 w 873"/>
                <a:gd name="T5" fmla="*/ 483 h 586"/>
                <a:gd name="T6" fmla="*/ 873 w 873"/>
                <a:gd name="T7" fmla="*/ 457 h 586"/>
                <a:gd name="T8" fmla="*/ 873 w 873"/>
                <a:gd name="T9" fmla="*/ 416 h 586"/>
                <a:gd name="T10" fmla="*/ 873 w 873"/>
                <a:gd name="T11" fmla="*/ 390 h 586"/>
                <a:gd name="T12" fmla="*/ 873 w 873"/>
                <a:gd name="T13" fmla="*/ 352 h 586"/>
                <a:gd name="T14" fmla="*/ 873 w 873"/>
                <a:gd name="T15" fmla="*/ 326 h 586"/>
                <a:gd name="T16" fmla="*/ 873 w 873"/>
                <a:gd name="T17" fmla="*/ 288 h 586"/>
                <a:gd name="T18" fmla="*/ 873 w 873"/>
                <a:gd name="T19" fmla="*/ 262 h 586"/>
                <a:gd name="T20" fmla="*/ 873 w 873"/>
                <a:gd name="T21" fmla="*/ 223 h 586"/>
                <a:gd name="T22" fmla="*/ 873 w 873"/>
                <a:gd name="T23" fmla="*/ 195 h 586"/>
                <a:gd name="T24" fmla="*/ 873 w 873"/>
                <a:gd name="T25" fmla="*/ 157 h 586"/>
                <a:gd name="T26" fmla="*/ 873 w 873"/>
                <a:gd name="T27" fmla="*/ 131 h 586"/>
                <a:gd name="T28" fmla="*/ 873 w 873"/>
                <a:gd name="T29" fmla="*/ 92 h 586"/>
                <a:gd name="T30" fmla="*/ 873 w 873"/>
                <a:gd name="T31" fmla="*/ 66 h 586"/>
                <a:gd name="T32" fmla="*/ 873 w 873"/>
                <a:gd name="T33" fmla="*/ 28 h 586"/>
                <a:gd name="T34" fmla="*/ 873 w 873"/>
                <a:gd name="T35" fmla="*/ 0 h 586"/>
                <a:gd name="T36" fmla="*/ 837 w 873"/>
                <a:gd name="T37" fmla="*/ 0 h 586"/>
                <a:gd name="T38" fmla="*/ 873 w 873"/>
                <a:gd name="T39" fmla="*/ 0 h 586"/>
                <a:gd name="T40" fmla="*/ 185 w 873"/>
                <a:gd name="T41" fmla="*/ 586 h 586"/>
                <a:gd name="T42" fmla="*/ 809 w 873"/>
                <a:gd name="T43" fmla="*/ 0 h 586"/>
                <a:gd name="T44" fmla="*/ 121 w 873"/>
                <a:gd name="T45" fmla="*/ 586 h 586"/>
                <a:gd name="T46" fmla="*/ 745 w 873"/>
                <a:gd name="T47" fmla="*/ 0 h 586"/>
                <a:gd name="T48" fmla="*/ 55 w 873"/>
                <a:gd name="T49" fmla="*/ 586 h 586"/>
                <a:gd name="T50" fmla="*/ 680 w 873"/>
                <a:gd name="T51" fmla="*/ 0 h 586"/>
                <a:gd name="T52" fmla="*/ 0 w 873"/>
                <a:gd name="T53" fmla="*/ 576 h 586"/>
                <a:gd name="T54" fmla="*/ 616 w 873"/>
                <a:gd name="T55" fmla="*/ 0 h 586"/>
                <a:gd name="T56" fmla="*/ 511 w 873"/>
                <a:gd name="T57" fmla="*/ 0 h 586"/>
                <a:gd name="T58" fmla="*/ 550 w 873"/>
                <a:gd name="T59" fmla="*/ 0 h 586"/>
                <a:gd name="T60" fmla="*/ 447 w 873"/>
                <a:gd name="T61" fmla="*/ 0 h 586"/>
                <a:gd name="T62" fmla="*/ 485 w 873"/>
                <a:gd name="T63" fmla="*/ 0 h 586"/>
                <a:gd name="T64" fmla="*/ 383 w 873"/>
                <a:gd name="T65" fmla="*/ 0 h 586"/>
                <a:gd name="T66" fmla="*/ 421 w 873"/>
                <a:gd name="T67" fmla="*/ 0 h 586"/>
                <a:gd name="T68" fmla="*/ 316 w 873"/>
                <a:gd name="T69" fmla="*/ 0 h 586"/>
                <a:gd name="T70" fmla="*/ 354 w 873"/>
                <a:gd name="T71" fmla="*/ 0 h 586"/>
                <a:gd name="T72" fmla="*/ 252 w 873"/>
                <a:gd name="T73" fmla="*/ 0 h 586"/>
                <a:gd name="T74" fmla="*/ 290 w 873"/>
                <a:gd name="T75" fmla="*/ 0 h 586"/>
                <a:gd name="T76" fmla="*/ 0 w 873"/>
                <a:gd name="T77" fmla="*/ 226 h 586"/>
                <a:gd name="T78" fmla="*/ 226 w 873"/>
                <a:gd name="T79" fmla="*/ 0 h 586"/>
                <a:gd name="T80" fmla="*/ 0 w 873"/>
                <a:gd name="T81" fmla="*/ 159 h 586"/>
                <a:gd name="T82" fmla="*/ 159 w 873"/>
                <a:gd name="T83" fmla="*/ 0 h 586"/>
                <a:gd name="T84" fmla="*/ 0 w 873"/>
                <a:gd name="T85" fmla="*/ 95 h 586"/>
                <a:gd name="T86" fmla="*/ 95 w 873"/>
                <a:gd name="T87" fmla="*/ 0 h 586"/>
                <a:gd name="T88" fmla="*/ 0 w 873"/>
                <a:gd name="T89" fmla="*/ 30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873" h="586">
                  <a:moveTo>
                    <a:pt x="873" y="586"/>
                  </a:moveTo>
                  <a:lnTo>
                    <a:pt x="873" y="547"/>
                  </a:lnTo>
                  <a:lnTo>
                    <a:pt x="835" y="586"/>
                  </a:lnTo>
                  <a:lnTo>
                    <a:pt x="873" y="586"/>
                  </a:lnTo>
                  <a:lnTo>
                    <a:pt x="873" y="586"/>
                  </a:lnTo>
                  <a:close/>
                  <a:moveTo>
                    <a:pt x="873" y="521"/>
                  </a:moveTo>
                  <a:lnTo>
                    <a:pt x="809" y="586"/>
                  </a:lnTo>
                  <a:lnTo>
                    <a:pt x="771" y="586"/>
                  </a:lnTo>
                  <a:lnTo>
                    <a:pt x="873" y="483"/>
                  </a:lnTo>
                  <a:lnTo>
                    <a:pt x="873" y="521"/>
                  </a:lnTo>
                  <a:lnTo>
                    <a:pt x="873" y="521"/>
                  </a:lnTo>
                  <a:close/>
                  <a:moveTo>
                    <a:pt x="873" y="457"/>
                  </a:moveTo>
                  <a:lnTo>
                    <a:pt x="742" y="586"/>
                  </a:lnTo>
                  <a:lnTo>
                    <a:pt x="704" y="586"/>
                  </a:lnTo>
                  <a:lnTo>
                    <a:pt x="873" y="416"/>
                  </a:lnTo>
                  <a:lnTo>
                    <a:pt x="873" y="457"/>
                  </a:lnTo>
                  <a:lnTo>
                    <a:pt x="873" y="457"/>
                  </a:lnTo>
                  <a:close/>
                  <a:moveTo>
                    <a:pt x="873" y="390"/>
                  </a:moveTo>
                  <a:lnTo>
                    <a:pt x="678" y="586"/>
                  </a:lnTo>
                  <a:lnTo>
                    <a:pt x="640" y="586"/>
                  </a:lnTo>
                  <a:lnTo>
                    <a:pt x="873" y="352"/>
                  </a:lnTo>
                  <a:lnTo>
                    <a:pt x="873" y="390"/>
                  </a:lnTo>
                  <a:lnTo>
                    <a:pt x="873" y="390"/>
                  </a:lnTo>
                  <a:close/>
                  <a:moveTo>
                    <a:pt x="873" y="326"/>
                  </a:moveTo>
                  <a:lnTo>
                    <a:pt x="614" y="586"/>
                  </a:lnTo>
                  <a:lnTo>
                    <a:pt x="576" y="586"/>
                  </a:lnTo>
                  <a:lnTo>
                    <a:pt x="873" y="288"/>
                  </a:lnTo>
                  <a:lnTo>
                    <a:pt x="873" y="326"/>
                  </a:lnTo>
                  <a:lnTo>
                    <a:pt x="873" y="326"/>
                  </a:lnTo>
                  <a:close/>
                  <a:moveTo>
                    <a:pt x="873" y="262"/>
                  </a:moveTo>
                  <a:lnTo>
                    <a:pt x="550" y="586"/>
                  </a:lnTo>
                  <a:lnTo>
                    <a:pt x="511" y="586"/>
                  </a:lnTo>
                  <a:lnTo>
                    <a:pt x="873" y="223"/>
                  </a:lnTo>
                  <a:lnTo>
                    <a:pt x="873" y="262"/>
                  </a:lnTo>
                  <a:lnTo>
                    <a:pt x="873" y="262"/>
                  </a:lnTo>
                  <a:close/>
                  <a:moveTo>
                    <a:pt x="873" y="195"/>
                  </a:moveTo>
                  <a:lnTo>
                    <a:pt x="483" y="586"/>
                  </a:lnTo>
                  <a:lnTo>
                    <a:pt x="445" y="586"/>
                  </a:lnTo>
                  <a:lnTo>
                    <a:pt x="873" y="157"/>
                  </a:lnTo>
                  <a:lnTo>
                    <a:pt x="873" y="195"/>
                  </a:lnTo>
                  <a:lnTo>
                    <a:pt x="873" y="195"/>
                  </a:lnTo>
                  <a:close/>
                  <a:moveTo>
                    <a:pt x="873" y="131"/>
                  </a:moveTo>
                  <a:lnTo>
                    <a:pt x="419" y="586"/>
                  </a:lnTo>
                  <a:lnTo>
                    <a:pt x="381" y="586"/>
                  </a:lnTo>
                  <a:lnTo>
                    <a:pt x="873" y="92"/>
                  </a:lnTo>
                  <a:lnTo>
                    <a:pt x="873" y="131"/>
                  </a:lnTo>
                  <a:lnTo>
                    <a:pt x="873" y="131"/>
                  </a:lnTo>
                  <a:close/>
                  <a:moveTo>
                    <a:pt x="873" y="66"/>
                  </a:moveTo>
                  <a:lnTo>
                    <a:pt x="354" y="586"/>
                  </a:lnTo>
                  <a:lnTo>
                    <a:pt x="316" y="586"/>
                  </a:lnTo>
                  <a:lnTo>
                    <a:pt x="873" y="28"/>
                  </a:lnTo>
                  <a:lnTo>
                    <a:pt x="873" y="66"/>
                  </a:lnTo>
                  <a:lnTo>
                    <a:pt x="873" y="66"/>
                  </a:lnTo>
                  <a:close/>
                  <a:moveTo>
                    <a:pt x="873" y="0"/>
                  </a:moveTo>
                  <a:lnTo>
                    <a:pt x="288" y="586"/>
                  </a:lnTo>
                  <a:lnTo>
                    <a:pt x="250" y="586"/>
                  </a:lnTo>
                  <a:lnTo>
                    <a:pt x="837" y="0"/>
                  </a:lnTo>
                  <a:lnTo>
                    <a:pt x="873" y="0"/>
                  </a:lnTo>
                  <a:lnTo>
                    <a:pt x="873" y="0"/>
                  </a:lnTo>
                  <a:lnTo>
                    <a:pt x="873" y="0"/>
                  </a:lnTo>
                  <a:close/>
                  <a:moveTo>
                    <a:pt x="809" y="0"/>
                  </a:moveTo>
                  <a:lnTo>
                    <a:pt x="771" y="0"/>
                  </a:lnTo>
                  <a:lnTo>
                    <a:pt x="185" y="586"/>
                  </a:lnTo>
                  <a:lnTo>
                    <a:pt x="224" y="586"/>
                  </a:lnTo>
                  <a:lnTo>
                    <a:pt x="809" y="0"/>
                  </a:lnTo>
                  <a:lnTo>
                    <a:pt x="809" y="0"/>
                  </a:lnTo>
                  <a:close/>
                  <a:moveTo>
                    <a:pt x="745" y="0"/>
                  </a:moveTo>
                  <a:lnTo>
                    <a:pt x="707" y="0"/>
                  </a:lnTo>
                  <a:lnTo>
                    <a:pt x="121" y="586"/>
                  </a:lnTo>
                  <a:lnTo>
                    <a:pt x="159" y="586"/>
                  </a:lnTo>
                  <a:lnTo>
                    <a:pt x="745" y="0"/>
                  </a:lnTo>
                  <a:lnTo>
                    <a:pt x="745" y="0"/>
                  </a:lnTo>
                  <a:close/>
                  <a:moveTo>
                    <a:pt x="680" y="0"/>
                  </a:moveTo>
                  <a:lnTo>
                    <a:pt x="642" y="0"/>
                  </a:lnTo>
                  <a:lnTo>
                    <a:pt x="55" y="586"/>
                  </a:lnTo>
                  <a:lnTo>
                    <a:pt x="95" y="586"/>
                  </a:lnTo>
                  <a:lnTo>
                    <a:pt x="680" y="0"/>
                  </a:lnTo>
                  <a:lnTo>
                    <a:pt x="680" y="0"/>
                  </a:lnTo>
                  <a:close/>
                  <a:moveTo>
                    <a:pt x="616" y="0"/>
                  </a:moveTo>
                  <a:lnTo>
                    <a:pt x="576" y="0"/>
                  </a:lnTo>
                  <a:lnTo>
                    <a:pt x="0" y="576"/>
                  </a:lnTo>
                  <a:lnTo>
                    <a:pt x="0" y="586"/>
                  </a:lnTo>
                  <a:lnTo>
                    <a:pt x="28" y="586"/>
                  </a:lnTo>
                  <a:lnTo>
                    <a:pt x="616" y="0"/>
                  </a:lnTo>
                  <a:lnTo>
                    <a:pt x="616" y="0"/>
                  </a:lnTo>
                  <a:close/>
                  <a:moveTo>
                    <a:pt x="550" y="0"/>
                  </a:moveTo>
                  <a:lnTo>
                    <a:pt x="511" y="0"/>
                  </a:lnTo>
                  <a:lnTo>
                    <a:pt x="0" y="512"/>
                  </a:lnTo>
                  <a:lnTo>
                    <a:pt x="0" y="550"/>
                  </a:lnTo>
                  <a:lnTo>
                    <a:pt x="550" y="0"/>
                  </a:lnTo>
                  <a:lnTo>
                    <a:pt x="550" y="0"/>
                  </a:lnTo>
                  <a:close/>
                  <a:moveTo>
                    <a:pt x="485" y="0"/>
                  </a:moveTo>
                  <a:lnTo>
                    <a:pt x="447" y="0"/>
                  </a:lnTo>
                  <a:lnTo>
                    <a:pt x="0" y="447"/>
                  </a:lnTo>
                  <a:lnTo>
                    <a:pt x="0" y="486"/>
                  </a:lnTo>
                  <a:lnTo>
                    <a:pt x="485" y="0"/>
                  </a:lnTo>
                  <a:lnTo>
                    <a:pt x="485" y="0"/>
                  </a:lnTo>
                  <a:close/>
                  <a:moveTo>
                    <a:pt x="421" y="0"/>
                  </a:moveTo>
                  <a:lnTo>
                    <a:pt x="383" y="0"/>
                  </a:lnTo>
                  <a:lnTo>
                    <a:pt x="0" y="381"/>
                  </a:lnTo>
                  <a:lnTo>
                    <a:pt x="0" y="419"/>
                  </a:lnTo>
                  <a:lnTo>
                    <a:pt x="421" y="0"/>
                  </a:lnTo>
                  <a:lnTo>
                    <a:pt x="421" y="0"/>
                  </a:lnTo>
                  <a:close/>
                  <a:moveTo>
                    <a:pt x="354" y="0"/>
                  </a:moveTo>
                  <a:lnTo>
                    <a:pt x="316" y="0"/>
                  </a:lnTo>
                  <a:lnTo>
                    <a:pt x="0" y="316"/>
                  </a:lnTo>
                  <a:lnTo>
                    <a:pt x="0" y="354"/>
                  </a:lnTo>
                  <a:lnTo>
                    <a:pt x="354" y="0"/>
                  </a:lnTo>
                  <a:lnTo>
                    <a:pt x="354" y="0"/>
                  </a:lnTo>
                  <a:close/>
                  <a:moveTo>
                    <a:pt x="290" y="0"/>
                  </a:moveTo>
                  <a:lnTo>
                    <a:pt x="252" y="0"/>
                  </a:lnTo>
                  <a:lnTo>
                    <a:pt x="0" y="252"/>
                  </a:lnTo>
                  <a:lnTo>
                    <a:pt x="0" y="290"/>
                  </a:lnTo>
                  <a:lnTo>
                    <a:pt x="290" y="0"/>
                  </a:lnTo>
                  <a:lnTo>
                    <a:pt x="290" y="0"/>
                  </a:lnTo>
                  <a:close/>
                  <a:moveTo>
                    <a:pt x="226" y="0"/>
                  </a:moveTo>
                  <a:lnTo>
                    <a:pt x="0" y="226"/>
                  </a:lnTo>
                  <a:lnTo>
                    <a:pt x="0" y="188"/>
                  </a:lnTo>
                  <a:lnTo>
                    <a:pt x="188" y="0"/>
                  </a:lnTo>
                  <a:lnTo>
                    <a:pt x="226" y="0"/>
                  </a:lnTo>
                  <a:lnTo>
                    <a:pt x="226" y="0"/>
                  </a:lnTo>
                  <a:close/>
                  <a:moveTo>
                    <a:pt x="159" y="0"/>
                  </a:moveTo>
                  <a:lnTo>
                    <a:pt x="0" y="159"/>
                  </a:lnTo>
                  <a:lnTo>
                    <a:pt x="0" y="121"/>
                  </a:lnTo>
                  <a:lnTo>
                    <a:pt x="121" y="0"/>
                  </a:lnTo>
                  <a:lnTo>
                    <a:pt x="159" y="0"/>
                  </a:lnTo>
                  <a:lnTo>
                    <a:pt x="159" y="0"/>
                  </a:lnTo>
                  <a:close/>
                  <a:moveTo>
                    <a:pt x="95" y="0"/>
                  </a:moveTo>
                  <a:lnTo>
                    <a:pt x="0" y="95"/>
                  </a:lnTo>
                  <a:lnTo>
                    <a:pt x="0" y="57"/>
                  </a:lnTo>
                  <a:lnTo>
                    <a:pt x="57" y="0"/>
                  </a:lnTo>
                  <a:lnTo>
                    <a:pt x="95" y="0"/>
                  </a:lnTo>
                  <a:lnTo>
                    <a:pt x="95" y="0"/>
                  </a:lnTo>
                  <a:close/>
                  <a:moveTo>
                    <a:pt x="31" y="0"/>
                  </a:moveTo>
                  <a:lnTo>
                    <a:pt x="0" y="30"/>
                  </a:ln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AFDC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7" name="Freeform 34"/>
            <p:cNvSpPr>
              <a:spLocks noEditPoints="1"/>
            </p:cNvSpPr>
            <p:nvPr/>
          </p:nvSpPr>
          <p:spPr bwMode="auto">
            <a:xfrm>
              <a:off x="4073" y="1224"/>
              <a:ext cx="1039" cy="779"/>
            </a:xfrm>
            <a:custGeom>
              <a:avLst/>
              <a:gdLst>
                <a:gd name="T0" fmla="*/ 437 w 437"/>
                <a:gd name="T1" fmla="*/ 27 h 327"/>
                <a:gd name="T2" fmla="*/ 437 w 437"/>
                <a:gd name="T3" fmla="*/ 300 h 327"/>
                <a:gd name="T4" fmla="*/ 429 w 437"/>
                <a:gd name="T5" fmla="*/ 319 h 327"/>
                <a:gd name="T6" fmla="*/ 429 w 437"/>
                <a:gd name="T7" fmla="*/ 319 h 327"/>
                <a:gd name="T8" fmla="*/ 410 w 437"/>
                <a:gd name="T9" fmla="*/ 327 h 327"/>
                <a:gd name="T10" fmla="*/ 27 w 437"/>
                <a:gd name="T11" fmla="*/ 327 h 327"/>
                <a:gd name="T12" fmla="*/ 8 w 437"/>
                <a:gd name="T13" fmla="*/ 319 h 327"/>
                <a:gd name="T14" fmla="*/ 0 w 437"/>
                <a:gd name="T15" fmla="*/ 300 h 327"/>
                <a:gd name="T16" fmla="*/ 0 w 437"/>
                <a:gd name="T17" fmla="*/ 27 h 327"/>
                <a:gd name="T18" fmla="*/ 8 w 437"/>
                <a:gd name="T19" fmla="*/ 8 h 327"/>
                <a:gd name="T20" fmla="*/ 8 w 437"/>
                <a:gd name="T21" fmla="*/ 8 h 327"/>
                <a:gd name="T22" fmla="*/ 8 w 437"/>
                <a:gd name="T23" fmla="*/ 8 h 327"/>
                <a:gd name="T24" fmla="*/ 8 w 437"/>
                <a:gd name="T25" fmla="*/ 8 h 327"/>
                <a:gd name="T26" fmla="*/ 27 w 437"/>
                <a:gd name="T27" fmla="*/ 0 h 327"/>
                <a:gd name="T28" fmla="*/ 410 w 437"/>
                <a:gd name="T29" fmla="*/ 0 h 327"/>
                <a:gd name="T30" fmla="*/ 429 w 437"/>
                <a:gd name="T31" fmla="*/ 8 h 327"/>
                <a:gd name="T32" fmla="*/ 437 w 437"/>
                <a:gd name="T33" fmla="*/ 27 h 327"/>
                <a:gd name="T34" fmla="*/ 190 w 437"/>
                <a:gd name="T35" fmla="*/ 308 h 327"/>
                <a:gd name="T36" fmla="*/ 246 w 437"/>
                <a:gd name="T37" fmla="*/ 308 h 327"/>
                <a:gd name="T38" fmla="*/ 251 w 437"/>
                <a:gd name="T39" fmla="*/ 304 h 327"/>
                <a:gd name="T40" fmla="*/ 246 w 437"/>
                <a:gd name="T41" fmla="*/ 299 h 327"/>
                <a:gd name="T42" fmla="*/ 190 w 437"/>
                <a:gd name="T43" fmla="*/ 299 h 327"/>
                <a:gd name="T44" fmla="*/ 186 w 437"/>
                <a:gd name="T45" fmla="*/ 304 h 327"/>
                <a:gd name="T46" fmla="*/ 190 w 437"/>
                <a:gd name="T47" fmla="*/ 308 h 327"/>
                <a:gd name="T48" fmla="*/ 411 w 437"/>
                <a:gd name="T49" fmla="*/ 30 h 327"/>
                <a:gd name="T50" fmla="*/ 407 w 437"/>
                <a:gd name="T51" fmla="*/ 26 h 327"/>
                <a:gd name="T52" fmla="*/ 30 w 437"/>
                <a:gd name="T53" fmla="*/ 26 h 327"/>
                <a:gd name="T54" fmla="*/ 26 w 437"/>
                <a:gd name="T55" fmla="*/ 30 h 327"/>
                <a:gd name="T56" fmla="*/ 26 w 437"/>
                <a:gd name="T57" fmla="*/ 286 h 327"/>
                <a:gd name="T58" fmla="*/ 30 w 437"/>
                <a:gd name="T59" fmla="*/ 290 h 327"/>
                <a:gd name="T60" fmla="*/ 407 w 437"/>
                <a:gd name="T61" fmla="*/ 290 h 327"/>
                <a:gd name="T62" fmla="*/ 411 w 437"/>
                <a:gd name="T63" fmla="*/ 286 h 327"/>
                <a:gd name="T64" fmla="*/ 411 w 437"/>
                <a:gd name="T65" fmla="*/ 30 h 327"/>
                <a:gd name="T66" fmla="*/ 402 w 437"/>
                <a:gd name="T67" fmla="*/ 281 h 327"/>
                <a:gd name="T68" fmla="*/ 402 w 437"/>
                <a:gd name="T69" fmla="*/ 35 h 327"/>
                <a:gd name="T70" fmla="*/ 35 w 437"/>
                <a:gd name="T71" fmla="*/ 35 h 327"/>
                <a:gd name="T72" fmla="*/ 35 w 437"/>
                <a:gd name="T73" fmla="*/ 281 h 327"/>
                <a:gd name="T74" fmla="*/ 402 w 437"/>
                <a:gd name="T75" fmla="*/ 281 h 327"/>
                <a:gd name="T76" fmla="*/ 428 w 437"/>
                <a:gd name="T77" fmla="*/ 300 h 327"/>
                <a:gd name="T78" fmla="*/ 428 w 437"/>
                <a:gd name="T79" fmla="*/ 27 h 327"/>
                <a:gd name="T80" fmla="*/ 423 w 437"/>
                <a:gd name="T81" fmla="*/ 14 h 327"/>
                <a:gd name="T82" fmla="*/ 410 w 437"/>
                <a:gd name="T83" fmla="*/ 9 h 327"/>
                <a:gd name="T84" fmla="*/ 27 w 437"/>
                <a:gd name="T85" fmla="*/ 9 h 327"/>
                <a:gd name="T86" fmla="*/ 14 w 437"/>
                <a:gd name="T87" fmla="*/ 14 h 327"/>
                <a:gd name="T88" fmla="*/ 14 w 437"/>
                <a:gd name="T89" fmla="*/ 14 h 327"/>
                <a:gd name="T90" fmla="*/ 9 w 437"/>
                <a:gd name="T91" fmla="*/ 27 h 327"/>
                <a:gd name="T92" fmla="*/ 9 w 437"/>
                <a:gd name="T93" fmla="*/ 300 h 327"/>
                <a:gd name="T94" fmla="*/ 14 w 437"/>
                <a:gd name="T95" fmla="*/ 313 h 327"/>
                <a:gd name="T96" fmla="*/ 27 w 437"/>
                <a:gd name="T97" fmla="*/ 318 h 327"/>
                <a:gd name="T98" fmla="*/ 410 w 437"/>
                <a:gd name="T99" fmla="*/ 318 h 327"/>
                <a:gd name="T100" fmla="*/ 423 w 437"/>
                <a:gd name="T101" fmla="*/ 313 h 327"/>
                <a:gd name="T102" fmla="*/ 423 w 437"/>
                <a:gd name="T103" fmla="*/ 313 h 327"/>
                <a:gd name="T104" fmla="*/ 428 w 437"/>
                <a:gd name="T105" fmla="*/ 300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37" h="327">
                  <a:moveTo>
                    <a:pt x="437" y="27"/>
                  </a:moveTo>
                  <a:cubicBezTo>
                    <a:pt x="437" y="300"/>
                    <a:pt x="437" y="300"/>
                    <a:pt x="437" y="300"/>
                  </a:cubicBezTo>
                  <a:cubicBezTo>
                    <a:pt x="437" y="308"/>
                    <a:pt x="434" y="315"/>
                    <a:pt x="429" y="319"/>
                  </a:cubicBezTo>
                  <a:cubicBezTo>
                    <a:pt x="429" y="319"/>
                    <a:pt x="429" y="319"/>
                    <a:pt x="429" y="319"/>
                  </a:cubicBezTo>
                  <a:cubicBezTo>
                    <a:pt x="424" y="324"/>
                    <a:pt x="418" y="327"/>
                    <a:pt x="410" y="327"/>
                  </a:cubicBezTo>
                  <a:cubicBezTo>
                    <a:pt x="27" y="327"/>
                    <a:pt x="27" y="327"/>
                    <a:pt x="27" y="327"/>
                  </a:cubicBezTo>
                  <a:cubicBezTo>
                    <a:pt x="19" y="327"/>
                    <a:pt x="12" y="324"/>
                    <a:pt x="8" y="319"/>
                  </a:cubicBezTo>
                  <a:cubicBezTo>
                    <a:pt x="3" y="315"/>
                    <a:pt x="0" y="308"/>
                    <a:pt x="0" y="300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0"/>
                    <a:pt x="3" y="13"/>
                    <a:pt x="8" y="8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13" y="3"/>
                    <a:pt x="19" y="0"/>
                    <a:pt x="27" y="0"/>
                  </a:cubicBezTo>
                  <a:cubicBezTo>
                    <a:pt x="410" y="0"/>
                    <a:pt x="410" y="0"/>
                    <a:pt x="410" y="0"/>
                  </a:cubicBezTo>
                  <a:cubicBezTo>
                    <a:pt x="418" y="0"/>
                    <a:pt x="424" y="3"/>
                    <a:pt x="429" y="8"/>
                  </a:cubicBezTo>
                  <a:cubicBezTo>
                    <a:pt x="434" y="13"/>
                    <a:pt x="437" y="20"/>
                    <a:pt x="437" y="27"/>
                  </a:cubicBezTo>
                  <a:close/>
                  <a:moveTo>
                    <a:pt x="190" y="308"/>
                  </a:moveTo>
                  <a:cubicBezTo>
                    <a:pt x="246" y="308"/>
                    <a:pt x="246" y="308"/>
                    <a:pt x="246" y="308"/>
                  </a:cubicBezTo>
                  <a:cubicBezTo>
                    <a:pt x="249" y="308"/>
                    <a:pt x="251" y="306"/>
                    <a:pt x="251" y="304"/>
                  </a:cubicBezTo>
                  <a:cubicBezTo>
                    <a:pt x="251" y="301"/>
                    <a:pt x="249" y="299"/>
                    <a:pt x="246" y="299"/>
                  </a:cubicBezTo>
                  <a:cubicBezTo>
                    <a:pt x="190" y="299"/>
                    <a:pt x="190" y="299"/>
                    <a:pt x="190" y="299"/>
                  </a:cubicBezTo>
                  <a:cubicBezTo>
                    <a:pt x="188" y="299"/>
                    <a:pt x="186" y="301"/>
                    <a:pt x="186" y="304"/>
                  </a:cubicBezTo>
                  <a:cubicBezTo>
                    <a:pt x="186" y="306"/>
                    <a:pt x="188" y="308"/>
                    <a:pt x="190" y="308"/>
                  </a:cubicBezTo>
                  <a:close/>
                  <a:moveTo>
                    <a:pt x="411" y="30"/>
                  </a:moveTo>
                  <a:cubicBezTo>
                    <a:pt x="411" y="28"/>
                    <a:pt x="409" y="26"/>
                    <a:pt x="407" y="26"/>
                  </a:cubicBezTo>
                  <a:cubicBezTo>
                    <a:pt x="30" y="26"/>
                    <a:pt x="30" y="26"/>
                    <a:pt x="30" y="26"/>
                  </a:cubicBezTo>
                  <a:cubicBezTo>
                    <a:pt x="28" y="26"/>
                    <a:pt x="26" y="28"/>
                    <a:pt x="26" y="30"/>
                  </a:cubicBezTo>
                  <a:cubicBezTo>
                    <a:pt x="26" y="286"/>
                    <a:pt x="26" y="286"/>
                    <a:pt x="26" y="286"/>
                  </a:cubicBezTo>
                  <a:cubicBezTo>
                    <a:pt x="26" y="288"/>
                    <a:pt x="28" y="290"/>
                    <a:pt x="30" y="290"/>
                  </a:cubicBezTo>
                  <a:cubicBezTo>
                    <a:pt x="407" y="290"/>
                    <a:pt x="407" y="290"/>
                    <a:pt x="407" y="290"/>
                  </a:cubicBezTo>
                  <a:cubicBezTo>
                    <a:pt x="409" y="290"/>
                    <a:pt x="411" y="288"/>
                    <a:pt x="411" y="286"/>
                  </a:cubicBezTo>
                  <a:cubicBezTo>
                    <a:pt x="411" y="30"/>
                    <a:pt x="411" y="30"/>
                    <a:pt x="411" y="30"/>
                  </a:cubicBezTo>
                  <a:close/>
                  <a:moveTo>
                    <a:pt x="402" y="281"/>
                  </a:moveTo>
                  <a:cubicBezTo>
                    <a:pt x="402" y="35"/>
                    <a:pt x="402" y="35"/>
                    <a:pt x="402" y="35"/>
                  </a:cubicBezTo>
                  <a:cubicBezTo>
                    <a:pt x="35" y="35"/>
                    <a:pt x="35" y="35"/>
                    <a:pt x="35" y="35"/>
                  </a:cubicBezTo>
                  <a:cubicBezTo>
                    <a:pt x="35" y="281"/>
                    <a:pt x="35" y="281"/>
                    <a:pt x="35" y="281"/>
                  </a:cubicBezTo>
                  <a:cubicBezTo>
                    <a:pt x="402" y="281"/>
                    <a:pt x="402" y="281"/>
                    <a:pt x="402" y="281"/>
                  </a:cubicBezTo>
                  <a:close/>
                  <a:moveTo>
                    <a:pt x="428" y="300"/>
                  </a:moveTo>
                  <a:cubicBezTo>
                    <a:pt x="428" y="27"/>
                    <a:pt x="428" y="27"/>
                    <a:pt x="428" y="27"/>
                  </a:cubicBezTo>
                  <a:cubicBezTo>
                    <a:pt x="428" y="22"/>
                    <a:pt x="426" y="18"/>
                    <a:pt x="423" y="14"/>
                  </a:cubicBezTo>
                  <a:cubicBezTo>
                    <a:pt x="420" y="11"/>
                    <a:pt x="415" y="9"/>
                    <a:pt x="410" y="9"/>
                  </a:cubicBezTo>
                  <a:cubicBezTo>
                    <a:pt x="27" y="9"/>
                    <a:pt x="27" y="9"/>
                    <a:pt x="27" y="9"/>
                  </a:cubicBezTo>
                  <a:cubicBezTo>
                    <a:pt x="22" y="9"/>
                    <a:pt x="17" y="11"/>
                    <a:pt x="14" y="14"/>
                  </a:cubicBezTo>
                  <a:cubicBezTo>
                    <a:pt x="14" y="14"/>
                    <a:pt x="14" y="14"/>
                    <a:pt x="14" y="14"/>
                  </a:cubicBezTo>
                  <a:cubicBezTo>
                    <a:pt x="11" y="18"/>
                    <a:pt x="9" y="22"/>
                    <a:pt x="9" y="27"/>
                  </a:cubicBezTo>
                  <a:cubicBezTo>
                    <a:pt x="9" y="300"/>
                    <a:pt x="9" y="300"/>
                    <a:pt x="9" y="300"/>
                  </a:cubicBezTo>
                  <a:cubicBezTo>
                    <a:pt x="9" y="305"/>
                    <a:pt x="11" y="310"/>
                    <a:pt x="14" y="313"/>
                  </a:cubicBezTo>
                  <a:cubicBezTo>
                    <a:pt x="17" y="316"/>
                    <a:pt x="22" y="318"/>
                    <a:pt x="27" y="318"/>
                  </a:cubicBezTo>
                  <a:cubicBezTo>
                    <a:pt x="410" y="318"/>
                    <a:pt x="410" y="318"/>
                    <a:pt x="410" y="318"/>
                  </a:cubicBezTo>
                  <a:cubicBezTo>
                    <a:pt x="415" y="318"/>
                    <a:pt x="420" y="316"/>
                    <a:pt x="423" y="313"/>
                  </a:cubicBezTo>
                  <a:cubicBezTo>
                    <a:pt x="423" y="313"/>
                    <a:pt x="423" y="313"/>
                    <a:pt x="423" y="313"/>
                  </a:cubicBezTo>
                  <a:cubicBezTo>
                    <a:pt x="426" y="310"/>
                    <a:pt x="428" y="305"/>
                    <a:pt x="428" y="300"/>
                  </a:cubicBez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文本框 5"/>
          <p:cNvSpPr txBox="1">
            <a:spLocks noChangeArrowheads="1"/>
          </p:cNvSpPr>
          <p:nvPr/>
        </p:nvSpPr>
        <p:spPr bwMode="auto">
          <a:xfrm>
            <a:off x="323850" y="275621"/>
            <a:ext cx="131638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600">
                <a:solidFill>
                  <a:schemeClr val="accent3"/>
                </a:solidFill>
                <a:latin typeface="方正兰亭黑_GBK"/>
                <a:ea typeface="方正兰亭黑_GBK"/>
              </a:rPr>
              <a:t>02.</a:t>
            </a:r>
            <a:r>
              <a:rPr lang="zh-CN" altLang="en-US" sz="1600">
                <a:solidFill>
                  <a:schemeClr val="accent3"/>
                </a:solidFill>
                <a:latin typeface="方正兰亭黑_GBK"/>
                <a:ea typeface="方正兰亭黑_GBK"/>
              </a:rPr>
              <a:t>业务介绍</a:t>
            </a:r>
          </a:p>
        </p:txBody>
      </p:sp>
      <p:sp>
        <p:nvSpPr>
          <p:cNvPr id="109" name="文本框 6"/>
          <p:cNvSpPr txBox="1">
            <a:spLocks noChangeArrowheads="1"/>
          </p:cNvSpPr>
          <p:nvPr/>
        </p:nvSpPr>
        <p:spPr bwMode="auto">
          <a:xfrm>
            <a:off x="323850" y="523935"/>
            <a:ext cx="5423114" cy="552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05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方正兰亭黑_GBK"/>
              </a:rPr>
              <a:t>Lorem ipsum dolor sit amet, consectetur adipiscing elit. Donec luctus nibh sit amet sem vulputate venenatis bibendum orci pulvinar</a:t>
            </a:r>
          </a:p>
        </p:txBody>
      </p:sp>
      <p:cxnSp>
        <p:nvCxnSpPr>
          <p:cNvPr id="11" name="직선 연결선 270"/>
          <p:cNvCxnSpPr/>
          <p:nvPr/>
        </p:nvCxnSpPr>
        <p:spPr>
          <a:xfrm>
            <a:off x="7811844" y="842290"/>
            <a:ext cx="1152894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12" name="직선 연결선 295"/>
          <p:cNvCxnSpPr/>
          <p:nvPr/>
        </p:nvCxnSpPr>
        <p:spPr>
          <a:xfrm>
            <a:off x="7968018" y="923418"/>
            <a:ext cx="128753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13" name="직선 연결선 296"/>
          <p:cNvCxnSpPr/>
          <p:nvPr/>
        </p:nvCxnSpPr>
        <p:spPr>
          <a:xfrm>
            <a:off x="7488533" y="1072425"/>
            <a:ext cx="404084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14" name="직선 연결선 309"/>
          <p:cNvCxnSpPr/>
          <p:nvPr/>
        </p:nvCxnSpPr>
        <p:spPr>
          <a:xfrm>
            <a:off x="8913637" y="923418"/>
            <a:ext cx="128753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grpSp>
        <p:nvGrpSpPr>
          <p:cNvPr id="58" name="Group 18"/>
          <p:cNvGrpSpPr>
            <a:grpSpLocks noChangeAspect="1"/>
          </p:cNvGrpSpPr>
          <p:nvPr/>
        </p:nvGrpSpPr>
        <p:grpSpPr bwMode="auto">
          <a:xfrm>
            <a:off x="8096771" y="335753"/>
            <a:ext cx="690602" cy="465973"/>
            <a:chOff x="1926" y="1552"/>
            <a:chExt cx="661" cy="446"/>
          </a:xfrm>
        </p:grpSpPr>
        <p:sp>
          <p:nvSpPr>
            <p:cNvPr id="59" name="Freeform 19"/>
            <p:cNvSpPr>
              <a:spLocks noEditPoints="1"/>
            </p:cNvSpPr>
            <p:nvPr/>
          </p:nvSpPr>
          <p:spPr bwMode="auto">
            <a:xfrm>
              <a:off x="2482" y="1567"/>
              <a:ext cx="91" cy="272"/>
            </a:xfrm>
            <a:custGeom>
              <a:avLst/>
              <a:gdLst>
                <a:gd name="T0" fmla="*/ 0 w 91"/>
                <a:gd name="T1" fmla="*/ 261 h 272"/>
                <a:gd name="T2" fmla="*/ 0 w 91"/>
                <a:gd name="T3" fmla="*/ 272 h 272"/>
                <a:gd name="T4" fmla="*/ 14 w 91"/>
                <a:gd name="T5" fmla="*/ 272 h 272"/>
                <a:gd name="T6" fmla="*/ 91 w 91"/>
                <a:gd name="T7" fmla="*/ 195 h 272"/>
                <a:gd name="T8" fmla="*/ 91 w 91"/>
                <a:gd name="T9" fmla="*/ 170 h 272"/>
                <a:gd name="T10" fmla="*/ 0 w 91"/>
                <a:gd name="T11" fmla="*/ 261 h 272"/>
                <a:gd name="T12" fmla="*/ 0 w 91"/>
                <a:gd name="T13" fmla="*/ 261 h 272"/>
                <a:gd name="T14" fmla="*/ 32 w 91"/>
                <a:gd name="T15" fmla="*/ 272 h 272"/>
                <a:gd name="T16" fmla="*/ 91 w 91"/>
                <a:gd name="T17" fmla="*/ 213 h 272"/>
                <a:gd name="T18" fmla="*/ 91 w 91"/>
                <a:gd name="T19" fmla="*/ 239 h 272"/>
                <a:gd name="T20" fmla="*/ 57 w 91"/>
                <a:gd name="T21" fmla="*/ 272 h 272"/>
                <a:gd name="T22" fmla="*/ 32 w 91"/>
                <a:gd name="T23" fmla="*/ 272 h 272"/>
                <a:gd name="T24" fmla="*/ 32 w 91"/>
                <a:gd name="T25" fmla="*/ 272 h 272"/>
                <a:gd name="T26" fmla="*/ 75 w 91"/>
                <a:gd name="T27" fmla="*/ 272 h 272"/>
                <a:gd name="T28" fmla="*/ 91 w 91"/>
                <a:gd name="T29" fmla="*/ 256 h 272"/>
                <a:gd name="T30" fmla="*/ 91 w 91"/>
                <a:gd name="T31" fmla="*/ 272 h 272"/>
                <a:gd name="T32" fmla="*/ 75 w 91"/>
                <a:gd name="T33" fmla="*/ 272 h 272"/>
                <a:gd name="T34" fmla="*/ 75 w 91"/>
                <a:gd name="T35" fmla="*/ 272 h 272"/>
                <a:gd name="T36" fmla="*/ 91 w 91"/>
                <a:gd name="T37" fmla="*/ 153 h 272"/>
                <a:gd name="T38" fmla="*/ 0 w 91"/>
                <a:gd name="T39" fmla="*/ 243 h 272"/>
                <a:gd name="T40" fmla="*/ 0 w 91"/>
                <a:gd name="T41" fmla="*/ 218 h 272"/>
                <a:gd name="T42" fmla="*/ 91 w 91"/>
                <a:gd name="T43" fmla="*/ 127 h 272"/>
                <a:gd name="T44" fmla="*/ 91 w 91"/>
                <a:gd name="T45" fmla="*/ 153 h 272"/>
                <a:gd name="T46" fmla="*/ 91 w 91"/>
                <a:gd name="T47" fmla="*/ 153 h 272"/>
                <a:gd name="T48" fmla="*/ 91 w 91"/>
                <a:gd name="T49" fmla="*/ 109 h 272"/>
                <a:gd name="T50" fmla="*/ 0 w 91"/>
                <a:gd name="T51" fmla="*/ 200 h 272"/>
                <a:gd name="T52" fmla="*/ 0 w 91"/>
                <a:gd name="T53" fmla="*/ 175 h 272"/>
                <a:gd name="T54" fmla="*/ 91 w 91"/>
                <a:gd name="T55" fmla="*/ 84 h 272"/>
                <a:gd name="T56" fmla="*/ 91 w 91"/>
                <a:gd name="T57" fmla="*/ 109 h 272"/>
                <a:gd name="T58" fmla="*/ 91 w 91"/>
                <a:gd name="T59" fmla="*/ 109 h 272"/>
                <a:gd name="T60" fmla="*/ 91 w 91"/>
                <a:gd name="T61" fmla="*/ 66 h 272"/>
                <a:gd name="T62" fmla="*/ 91 w 91"/>
                <a:gd name="T63" fmla="*/ 41 h 272"/>
                <a:gd name="T64" fmla="*/ 0 w 91"/>
                <a:gd name="T65" fmla="*/ 132 h 272"/>
                <a:gd name="T66" fmla="*/ 0 w 91"/>
                <a:gd name="T67" fmla="*/ 157 h 272"/>
                <a:gd name="T68" fmla="*/ 91 w 91"/>
                <a:gd name="T69" fmla="*/ 66 h 272"/>
                <a:gd name="T70" fmla="*/ 91 w 91"/>
                <a:gd name="T71" fmla="*/ 66 h 272"/>
                <a:gd name="T72" fmla="*/ 91 w 91"/>
                <a:gd name="T73" fmla="*/ 24 h 272"/>
                <a:gd name="T74" fmla="*/ 91 w 91"/>
                <a:gd name="T75" fmla="*/ 0 h 272"/>
                <a:gd name="T76" fmla="*/ 89 w 91"/>
                <a:gd name="T77" fmla="*/ 0 h 272"/>
                <a:gd name="T78" fmla="*/ 0 w 91"/>
                <a:gd name="T79" fmla="*/ 89 h 272"/>
                <a:gd name="T80" fmla="*/ 0 w 91"/>
                <a:gd name="T81" fmla="*/ 114 h 272"/>
                <a:gd name="T82" fmla="*/ 91 w 91"/>
                <a:gd name="T83" fmla="*/ 24 h 272"/>
                <a:gd name="T84" fmla="*/ 91 w 91"/>
                <a:gd name="T85" fmla="*/ 24 h 272"/>
                <a:gd name="T86" fmla="*/ 72 w 91"/>
                <a:gd name="T87" fmla="*/ 0 h 272"/>
                <a:gd name="T88" fmla="*/ 0 w 91"/>
                <a:gd name="T89" fmla="*/ 71 h 272"/>
                <a:gd name="T90" fmla="*/ 0 w 91"/>
                <a:gd name="T91" fmla="*/ 46 h 272"/>
                <a:gd name="T92" fmla="*/ 46 w 91"/>
                <a:gd name="T93" fmla="*/ 0 h 272"/>
                <a:gd name="T94" fmla="*/ 72 w 91"/>
                <a:gd name="T95" fmla="*/ 0 h 272"/>
                <a:gd name="T96" fmla="*/ 72 w 91"/>
                <a:gd name="T97" fmla="*/ 0 h 272"/>
                <a:gd name="T98" fmla="*/ 29 w 91"/>
                <a:gd name="T99" fmla="*/ 0 h 272"/>
                <a:gd name="T100" fmla="*/ 0 w 91"/>
                <a:gd name="T101" fmla="*/ 28 h 272"/>
                <a:gd name="T102" fmla="*/ 0 w 91"/>
                <a:gd name="T103" fmla="*/ 4 h 272"/>
                <a:gd name="T104" fmla="*/ 0 w 91"/>
                <a:gd name="T105" fmla="*/ 3 h 272"/>
                <a:gd name="T106" fmla="*/ 0 w 91"/>
                <a:gd name="T107" fmla="*/ 3 h 272"/>
                <a:gd name="T108" fmla="*/ 3 w 91"/>
                <a:gd name="T109" fmla="*/ 0 h 272"/>
                <a:gd name="T110" fmla="*/ 29 w 91"/>
                <a:gd name="T111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91" h="272">
                  <a:moveTo>
                    <a:pt x="0" y="261"/>
                  </a:moveTo>
                  <a:lnTo>
                    <a:pt x="0" y="272"/>
                  </a:lnTo>
                  <a:lnTo>
                    <a:pt x="14" y="272"/>
                  </a:lnTo>
                  <a:lnTo>
                    <a:pt x="91" y="195"/>
                  </a:lnTo>
                  <a:lnTo>
                    <a:pt x="91" y="170"/>
                  </a:lnTo>
                  <a:lnTo>
                    <a:pt x="0" y="261"/>
                  </a:lnTo>
                  <a:lnTo>
                    <a:pt x="0" y="261"/>
                  </a:lnTo>
                  <a:close/>
                  <a:moveTo>
                    <a:pt x="32" y="272"/>
                  </a:moveTo>
                  <a:lnTo>
                    <a:pt x="91" y="213"/>
                  </a:lnTo>
                  <a:lnTo>
                    <a:pt x="91" y="239"/>
                  </a:lnTo>
                  <a:lnTo>
                    <a:pt x="57" y="272"/>
                  </a:lnTo>
                  <a:lnTo>
                    <a:pt x="32" y="272"/>
                  </a:lnTo>
                  <a:lnTo>
                    <a:pt x="32" y="272"/>
                  </a:lnTo>
                  <a:close/>
                  <a:moveTo>
                    <a:pt x="75" y="272"/>
                  </a:moveTo>
                  <a:lnTo>
                    <a:pt x="91" y="256"/>
                  </a:lnTo>
                  <a:lnTo>
                    <a:pt x="91" y="272"/>
                  </a:lnTo>
                  <a:lnTo>
                    <a:pt x="75" y="272"/>
                  </a:lnTo>
                  <a:lnTo>
                    <a:pt x="75" y="272"/>
                  </a:lnTo>
                  <a:close/>
                  <a:moveTo>
                    <a:pt x="91" y="153"/>
                  </a:moveTo>
                  <a:lnTo>
                    <a:pt x="0" y="243"/>
                  </a:lnTo>
                  <a:lnTo>
                    <a:pt x="0" y="218"/>
                  </a:lnTo>
                  <a:lnTo>
                    <a:pt x="91" y="127"/>
                  </a:lnTo>
                  <a:lnTo>
                    <a:pt x="91" y="153"/>
                  </a:lnTo>
                  <a:lnTo>
                    <a:pt x="91" y="153"/>
                  </a:lnTo>
                  <a:close/>
                  <a:moveTo>
                    <a:pt x="91" y="109"/>
                  </a:moveTo>
                  <a:lnTo>
                    <a:pt x="0" y="200"/>
                  </a:lnTo>
                  <a:lnTo>
                    <a:pt x="0" y="175"/>
                  </a:lnTo>
                  <a:lnTo>
                    <a:pt x="91" y="84"/>
                  </a:lnTo>
                  <a:lnTo>
                    <a:pt x="91" y="109"/>
                  </a:lnTo>
                  <a:lnTo>
                    <a:pt x="91" y="109"/>
                  </a:lnTo>
                  <a:close/>
                  <a:moveTo>
                    <a:pt x="91" y="66"/>
                  </a:moveTo>
                  <a:lnTo>
                    <a:pt x="91" y="41"/>
                  </a:lnTo>
                  <a:lnTo>
                    <a:pt x="0" y="132"/>
                  </a:lnTo>
                  <a:lnTo>
                    <a:pt x="0" y="157"/>
                  </a:lnTo>
                  <a:lnTo>
                    <a:pt x="91" y="66"/>
                  </a:lnTo>
                  <a:lnTo>
                    <a:pt x="91" y="66"/>
                  </a:lnTo>
                  <a:close/>
                  <a:moveTo>
                    <a:pt x="91" y="24"/>
                  </a:moveTo>
                  <a:lnTo>
                    <a:pt x="91" y="0"/>
                  </a:lnTo>
                  <a:lnTo>
                    <a:pt x="89" y="0"/>
                  </a:lnTo>
                  <a:lnTo>
                    <a:pt x="0" y="89"/>
                  </a:lnTo>
                  <a:lnTo>
                    <a:pt x="0" y="114"/>
                  </a:lnTo>
                  <a:lnTo>
                    <a:pt x="91" y="24"/>
                  </a:lnTo>
                  <a:lnTo>
                    <a:pt x="91" y="24"/>
                  </a:lnTo>
                  <a:close/>
                  <a:moveTo>
                    <a:pt x="72" y="0"/>
                  </a:moveTo>
                  <a:lnTo>
                    <a:pt x="0" y="71"/>
                  </a:lnTo>
                  <a:lnTo>
                    <a:pt x="0" y="46"/>
                  </a:lnTo>
                  <a:lnTo>
                    <a:pt x="46" y="0"/>
                  </a:lnTo>
                  <a:lnTo>
                    <a:pt x="72" y="0"/>
                  </a:lnTo>
                  <a:lnTo>
                    <a:pt x="72" y="0"/>
                  </a:lnTo>
                  <a:close/>
                  <a:moveTo>
                    <a:pt x="29" y="0"/>
                  </a:moveTo>
                  <a:lnTo>
                    <a:pt x="0" y="28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3"/>
                  </a:lnTo>
                  <a:lnTo>
                    <a:pt x="3" y="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91A2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" name="Freeform 20"/>
            <p:cNvSpPr>
              <a:spLocks noEditPoints="1"/>
            </p:cNvSpPr>
            <p:nvPr/>
          </p:nvSpPr>
          <p:spPr bwMode="auto">
            <a:xfrm>
              <a:off x="2415" y="1584"/>
              <a:ext cx="53" cy="188"/>
            </a:xfrm>
            <a:custGeom>
              <a:avLst/>
              <a:gdLst>
                <a:gd name="T0" fmla="*/ 81 w 81"/>
                <a:gd name="T1" fmla="*/ 290 h 290"/>
                <a:gd name="T2" fmla="*/ 81 w 81"/>
                <a:gd name="T3" fmla="*/ 266 h 290"/>
                <a:gd name="T4" fmla="*/ 75 w 81"/>
                <a:gd name="T5" fmla="*/ 272 h 290"/>
                <a:gd name="T6" fmla="*/ 81 w 81"/>
                <a:gd name="T7" fmla="*/ 290 h 290"/>
                <a:gd name="T8" fmla="*/ 81 w 81"/>
                <a:gd name="T9" fmla="*/ 238 h 290"/>
                <a:gd name="T10" fmla="*/ 81 w 81"/>
                <a:gd name="T11" fmla="*/ 199 h 290"/>
                <a:gd name="T12" fmla="*/ 59 w 81"/>
                <a:gd name="T13" fmla="*/ 221 h 290"/>
                <a:gd name="T14" fmla="*/ 68 w 81"/>
                <a:gd name="T15" fmla="*/ 251 h 290"/>
                <a:gd name="T16" fmla="*/ 81 w 81"/>
                <a:gd name="T17" fmla="*/ 238 h 290"/>
                <a:gd name="T18" fmla="*/ 81 w 81"/>
                <a:gd name="T19" fmla="*/ 172 h 290"/>
                <a:gd name="T20" fmla="*/ 53 w 81"/>
                <a:gd name="T21" fmla="*/ 200 h 290"/>
                <a:gd name="T22" fmla="*/ 43 w 81"/>
                <a:gd name="T23" fmla="*/ 171 h 290"/>
                <a:gd name="T24" fmla="*/ 81 w 81"/>
                <a:gd name="T25" fmla="*/ 133 h 290"/>
                <a:gd name="T26" fmla="*/ 81 w 81"/>
                <a:gd name="T27" fmla="*/ 172 h 290"/>
                <a:gd name="T28" fmla="*/ 81 w 81"/>
                <a:gd name="T29" fmla="*/ 105 h 290"/>
                <a:gd name="T30" fmla="*/ 81 w 81"/>
                <a:gd name="T31" fmla="*/ 66 h 290"/>
                <a:gd name="T32" fmla="*/ 27 w 81"/>
                <a:gd name="T33" fmla="*/ 120 h 290"/>
                <a:gd name="T34" fmla="*/ 37 w 81"/>
                <a:gd name="T35" fmla="*/ 150 h 290"/>
                <a:gd name="T36" fmla="*/ 81 w 81"/>
                <a:gd name="T37" fmla="*/ 105 h 290"/>
                <a:gd name="T38" fmla="*/ 81 w 81"/>
                <a:gd name="T39" fmla="*/ 39 h 290"/>
                <a:gd name="T40" fmla="*/ 21 w 81"/>
                <a:gd name="T41" fmla="*/ 99 h 290"/>
                <a:gd name="T42" fmla="*/ 11 w 81"/>
                <a:gd name="T43" fmla="*/ 69 h 290"/>
                <a:gd name="T44" fmla="*/ 81 w 81"/>
                <a:gd name="T45" fmla="*/ 0 h 290"/>
                <a:gd name="T46" fmla="*/ 81 w 81"/>
                <a:gd name="T47" fmla="*/ 39 h 290"/>
                <a:gd name="T48" fmla="*/ 50 w 81"/>
                <a:gd name="T49" fmla="*/ 3 h 290"/>
                <a:gd name="T50" fmla="*/ 12 w 81"/>
                <a:gd name="T51" fmla="*/ 15 h 290"/>
                <a:gd name="T52" fmla="*/ 2 w 81"/>
                <a:gd name="T53" fmla="*/ 24 h 290"/>
                <a:gd name="T54" fmla="*/ 1 w 81"/>
                <a:gd name="T55" fmla="*/ 36 h 290"/>
                <a:gd name="T56" fmla="*/ 5 w 81"/>
                <a:gd name="T57" fmla="*/ 49 h 290"/>
                <a:gd name="T58" fmla="*/ 50 w 81"/>
                <a:gd name="T59" fmla="*/ 3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1" h="290">
                  <a:moveTo>
                    <a:pt x="81" y="290"/>
                  </a:moveTo>
                  <a:cubicBezTo>
                    <a:pt x="81" y="266"/>
                    <a:pt x="81" y="266"/>
                    <a:pt x="81" y="266"/>
                  </a:cubicBezTo>
                  <a:cubicBezTo>
                    <a:pt x="75" y="272"/>
                    <a:pt x="75" y="272"/>
                    <a:pt x="75" y="272"/>
                  </a:cubicBezTo>
                  <a:cubicBezTo>
                    <a:pt x="81" y="290"/>
                    <a:pt x="81" y="290"/>
                    <a:pt x="81" y="290"/>
                  </a:cubicBezTo>
                  <a:close/>
                  <a:moveTo>
                    <a:pt x="81" y="238"/>
                  </a:moveTo>
                  <a:cubicBezTo>
                    <a:pt x="81" y="199"/>
                    <a:pt x="81" y="199"/>
                    <a:pt x="81" y="199"/>
                  </a:cubicBezTo>
                  <a:cubicBezTo>
                    <a:pt x="59" y="221"/>
                    <a:pt x="59" y="221"/>
                    <a:pt x="59" y="221"/>
                  </a:cubicBezTo>
                  <a:cubicBezTo>
                    <a:pt x="68" y="251"/>
                    <a:pt x="68" y="251"/>
                    <a:pt x="68" y="251"/>
                  </a:cubicBezTo>
                  <a:cubicBezTo>
                    <a:pt x="81" y="238"/>
                    <a:pt x="81" y="238"/>
                    <a:pt x="81" y="238"/>
                  </a:cubicBezTo>
                  <a:close/>
                  <a:moveTo>
                    <a:pt x="81" y="172"/>
                  </a:moveTo>
                  <a:cubicBezTo>
                    <a:pt x="53" y="200"/>
                    <a:pt x="53" y="200"/>
                    <a:pt x="53" y="200"/>
                  </a:cubicBezTo>
                  <a:cubicBezTo>
                    <a:pt x="43" y="171"/>
                    <a:pt x="43" y="171"/>
                    <a:pt x="43" y="171"/>
                  </a:cubicBezTo>
                  <a:cubicBezTo>
                    <a:pt x="81" y="133"/>
                    <a:pt x="81" y="133"/>
                    <a:pt x="81" y="133"/>
                  </a:cubicBezTo>
                  <a:cubicBezTo>
                    <a:pt x="81" y="172"/>
                    <a:pt x="81" y="172"/>
                    <a:pt x="81" y="172"/>
                  </a:cubicBezTo>
                  <a:close/>
                  <a:moveTo>
                    <a:pt x="81" y="105"/>
                  </a:moveTo>
                  <a:cubicBezTo>
                    <a:pt x="81" y="66"/>
                    <a:pt x="81" y="66"/>
                    <a:pt x="81" y="66"/>
                  </a:cubicBezTo>
                  <a:cubicBezTo>
                    <a:pt x="27" y="120"/>
                    <a:pt x="27" y="120"/>
                    <a:pt x="27" y="120"/>
                  </a:cubicBezTo>
                  <a:cubicBezTo>
                    <a:pt x="37" y="150"/>
                    <a:pt x="37" y="150"/>
                    <a:pt x="37" y="150"/>
                  </a:cubicBezTo>
                  <a:cubicBezTo>
                    <a:pt x="81" y="105"/>
                    <a:pt x="81" y="105"/>
                    <a:pt x="81" y="105"/>
                  </a:cubicBezTo>
                  <a:close/>
                  <a:moveTo>
                    <a:pt x="81" y="39"/>
                  </a:moveTo>
                  <a:cubicBezTo>
                    <a:pt x="21" y="99"/>
                    <a:pt x="21" y="99"/>
                    <a:pt x="21" y="99"/>
                  </a:cubicBezTo>
                  <a:cubicBezTo>
                    <a:pt x="11" y="69"/>
                    <a:pt x="11" y="69"/>
                    <a:pt x="11" y="69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81" y="39"/>
                    <a:pt x="81" y="39"/>
                    <a:pt x="81" y="39"/>
                  </a:cubicBezTo>
                  <a:close/>
                  <a:moveTo>
                    <a:pt x="50" y="3"/>
                  </a:moveTo>
                  <a:cubicBezTo>
                    <a:pt x="12" y="15"/>
                    <a:pt x="12" y="15"/>
                    <a:pt x="12" y="15"/>
                  </a:cubicBezTo>
                  <a:cubicBezTo>
                    <a:pt x="7" y="17"/>
                    <a:pt x="4" y="20"/>
                    <a:pt x="2" y="24"/>
                  </a:cubicBezTo>
                  <a:cubicBezTo>
                    <a:pt x="0" y="27"/>
                    <a:pt x="0" y="32"/>
                    <a:pt x="1" y="36"/>
                  </a:cubicBezTo>
                  <a:cubicBezTo>
                    <a:pt x="5" y="49"/>
                    <a:pt x="5" y="49"/>
                    <a:pt x="5" y="49"/>
                  </a:cubicBezTo>
                  <a:lnTo>
                    <a:pt x="50" y="3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1" name="Freeform 21"/>
            <p:cNvSpPr>
              <a:spLocks noEditPoints="1"/>
            </p:cNvSpPr>
            <p:nvPr/>
          </p:nvSpPr>
          <p:spPr bwMode="auto">
            <a:xfrm>
              <a:off x="1940" y="1567"/>
              <a:ext cx="90" cy="272"/>
            </a:xfrm>
            <a:custGeom>
              <a:avLst/>
              <a:gdLst>
                <a:gd name="T0" fmla="*/ 90 w 90"/>
                <a:gd name="T1" fmla="*/ 0 h 272"/>
                <a:gd name="T2" fmla="*/ 73 w 90"/>
                <a:gd name="T3" fmla="*/ 0 h 272"/>
                <a:gd name="T4" fmla="*/ 0 w 90"/>
                <a:gd name="T5" fmla="*/ 72 h 272"/>
                <a:gd name="T6" fmla="*/ 0 w 90"/>
                <a:gd name="T7" fmla="*/ 97 h 272"/>
                <a:gd name="T8" fmla="*/ 90 w 90"/>
                <a:gd name="T9" fmla="*/ 7 h 272"/>
                <a:gd name="T10" fmla="*/ 90 w 90"/>
                <a:gd name="T11" fmla="*/ 4 h 272"/>
                <a:gd name="T12" fmla="*/ 90 w 90"/>
                <a:gd name="T13" fmla="*/ 0 h 272"/>
                <a:gd name="T14" fmla="*/ 90 w 90"/>
                <a:gd name="T15" fmla="*/ 0 h 272"/>
                <a:gd name="T16" fmla="*/ 55 w 90"/>
                <a:gd name="T17" fmla="*/ 0 h 272"/>
                <a:gd name="T18" fmla="*/ 0 w 90"/>
                <a:gd name="T19" fmla="*/ 55 h 272"/>
                <a:gd name="T20" fmla="*/ 0 w 90"/>
                <a:gd name="T21" fmla="*/ 29 h 272"/>
                <a:gd name="T22" fmla="*/ 30 w 90"/>
                <a:gd name="T23" fmla="*/ 0 h 272"/>
                <a:gd name="T24" fmla="*/ 55 w 90"/>
                <a:gd name="T25" fmla="*/ 0 h 272"/>
                <a:gd name="T26" fmla="*/ 55 w 90"/>
                <a:gd name="T27" fmla="*/ 0 h 272"/>
                <a:gd name="T28" fmla="*/ 12 w 90"/>
                <a:gd name="T29" fmla="*/ 0 h 272"/>
                <a:gd name="T30" fmla="*/ 0 w 90"/>
                <a:gd name="T31" fmla="*/ 12 h 272"/>
                <a:gd name="T32" fmla="*/ 0 w 90"/>
                <a:gd name="T33" fmla="*/ 0 h 272"/>
                <a:gd name="T34" fmla="*/ 12 w 90"/>
                <a:gd name="T35" fmla="*/ 0 h 272"/>
                <a:gd name="T36" fmla="*/ 12 w 90"/>
                <a:gd name="T37" fmla="*/ 0 h 272"/>
                <a:gd name="T38" fmla="*/ 0 w 90"/>
                <a:gd name="T39" fmla="*/ 116 h 272"/>
                <a:gd name="T40" fmla="*/ 90 w 90"/>
                <a:gd name="T41" fmla="*/ 25 h 272"/>
                <a:gd name="T42" fmla="*/ 90 w 90"/>
                <a:gd name="T43" fmla="*/ 50 h 272"/>
                <a:gd name="T44" fmla="*/ 0 w 90"/>
                <a:gd name="T45" fmla="*/ 141 h 272"/>
                <a:gd name="T46" fmla="*/ 0 w 90"/>
                <a:gd name="T47" fmla="*/ 116 h 272"/>
                <a:gd name="T48" fmla="*/ 0 w 90"/>
                <a:gd name="T49" fmla="*/ 116 h 272"/>
                <a:gd name="T50" fmla="*/ 0 w 90"/>
                <a:gd name="T51" fmla="*/ 158 h 272"/>
                <a:gd name="T52" fmla="*/ 90 w 90"/>
                <a:gd name="T53" fmla="*/ 68 h 272"/>
                <a:gd name="T54" fmla="*/ 90 w 90"/>
                <a:gd name="T55" fmla="*/ 93 h 272"/>
                <a:gd name="T56" fmla="*/ 0 w 90"/>
                <a:gd name="T57" fmla="*/ 184 h 272"/>
                <a:gd name="T58" fmla="*/ 0 w 90"/>
                <a:gd name="T59" fmla="*/ 158 h 272"/>
                <a:gd name="T60" fmla="*/ 0 w 90"/>
                <a:gd name="T61" fmla="*/ 158 h 272"/>
                <a:gd name="T62" fmla="*/ 0 w 90"/>
                <a:gd name="T63" fmla="*/ 202 h 272"/>
                <a:gd name="T64" fmla="*/ 0 w 90"/>
                <a:gd name="T65" fmla="*/ 227 h 272"/>
                <a:gd name="T66" fmla="*/ 90 w 90"/>
                <a:gd name="T67" fmla="*/ 136 h 272"/>
                <a:gd name="T68" fmla="*/ 90 w 90"/>
                <a:gd name="T69" fmla="*/ 110 h 272"/>
                <a:gd name="T70" fmla="*/ 0 w 90"/>
                <a:gd name="T71" fmla="*/ 202 h 272"/>
                <a:gd name="T72" fmla="*/ 0 w 90"/>
                <a:gd name="T73" fmla="*/ 202 h 272"/>
                <a:gd name="T74" fmla="*/ 0 w 90"/>
                <a:gd name="T75" fmla="*/ 244 h 272"/>
                <a:gd name="T76" fmla="*/ 0 w 90"/>
                <a:gd name="T77" fmla="*/ 270 h 272"/>
                <a:gd name="T78" fmla="*/ 90 w 90"/>
                <a:gd name="T79" fmla="*/ 179 h 272"/>
                <a:gd name="T80" fmla="*/ 90 w 90"/>
                <a:gd name="T81" fmla="*/ 154 h 272"/>
                <a:gd name="T82" fmla="*/ 0 w 90"/>
                <a:gd name="T83" fmla="*/ 244 h 272"/>
                <a:gd name="T84" fmla="*/ 0 w 90"/>
                <a:gd name="T85" fmla="*/ 244 h 272"/>
                <a:gd name="T86" fmla="*/ 15 w 90"/>
                <a:gd name="T87" fmla="*/ 272 h 272"/>
                <a:gd name="T88" fmla="*/ 90 w 90"/>
                <a:gd name="T89" fmla="*/ 197 h 272"/>
                <a:gd name="T90" fmla="*/ 90 w 90"/>
                <a:gd name="T91" fmla="*/ 222 h 272"/>
                <a:gd name="T92" fmla="*/ 41 w 90"/>
                <a:gd name="T93" fmla="*/ 272 h 272"/>
                <a:gd name="T94" fmla="*/ 15 w 90"/>
                <a:gd name="T95" fmla="*/ 272 h 272"/>
                <a:gd name="T96" fmla="*/ 15 w 90"/>
                <a:gd name="T97" fmla="*/ 272 h 272"/>
                <a:gd name="T98" fmla="*/ 58 w 90"/>
                <a:gd name="T99" fmla="*/ 272 h 272"/>
                <a:gd name="T100" fmla="*/ 90 w 90"/>
                <a:gd name="T101" fmla="*/ 240 h 272"/>
                <a:gd name="T102" fmla="*/ 90 w 90"/>
                <a:gd name="T103" fmla="*/ 263 h 272"/>
                <a:gd name="T104" fmla="*/ 90 w 90"/>
                <a:gd name="T105" fmla="*/ 265 h 272"/>
                <a:gd name="T106" fmla="*/ 83 w 90"/>
                <a:gd name="T107" fmla="*/ 272 h 272"/>
                <a:gd name="T108" fmla="*/ 58 w 90"/>
                <a:gd name="T109" fmla="*/ 272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90" h="272">
                  <a:moveTo>
                    <a:pt x="90" y="0"/>
                  </a:moveTo>
                  <a:lnTo>
                    <a:pt x="73" y="0"/>
                  </a:lnTo>
                  <a:lnTo>
                    <a:pt x="0" y="72"/>
                  </a:lnTo>
                  <a:lnTo>
                    <a:pt x="0" y="97"/>
                  </a:lnTo>
                  <a:lnTo>
                    <a:pt x="90" y="7"/>
                  </a:lnTo>
                  <a:lnTo>
                    <a:pt x="90" y="4"/>
                  </a:lnTo>
                  <a:lnTo>
                    <a:pt x="90" y="0"/>
                  </a:lnTo>
                  <a:lnTo>
                    <a:pt x="90" y="0"/>
                  </a:lnTo>
                  <a:close/>
                  <a:moveTo>
                    <a:pt x="55" y="0"/>
                  </a:moveTo>
                  <a:lnTo>
                    <a:pt x="0" y="55"/>
                  </a:lnTo>
                  <a:lnTo>
                    <a:pt x="0" y="29"/>
                  </a:lnTo>
                  <a:lnTo>
                    <a:pt x="30" y="0"/>
                  </a:lnTo>
                  <a:lnTo>
                    <a:pt x="55" y="0"/>
                  </a:lnTo>
                  <a:lnTo>
                    <a:pt x="55" y="0"/>
                  </a:lnTo>
                  <a:close/>
                  <a:moveTo>
                    <a:pt x="12" y="0"/>
                  </a:moveTo>
                  <a:lnTo>
                    <a:pt x="0" y="12"/>
                  </a:lnTo>
                  <a:lnTo>
                    <a:pt x="0" y="0"/>
                  </a:lnTo>
                  <a:lnTo>
                    <a:pt x="12" y="0"/>
                  </a:lnTo>
                  <a:lnTo>
                    <a:pt x="12" y="0"/>
                  </a:lnTo>
                  <a:close/>
                  <a:moveTo>
                    <a:pt x="0" y="116"/>
                  </a:moveTo>
                  <a:lnTo>
                    <a:pt x="90" y="25"/>
                  </a:lnTo>
                  <a:lnTo>
                    <a:pt x="90" y="50"/>
                  </a:lnTo>
                  <a:lnTo>
                    <a:pt x="0" y="141"/>
                  </a:lnTo>
                  <a:lnTo>
                    <a:pt x="0" y="116"/>
                  </a:lnTo>
                  <a:lnTo>
                    <a:pt x="0" y="116"/>
                  </a:lnTo>
                  <a:close/>
                  <a:moveTo>
                    <a:pt x="0" y="158"/>
                  </a:moveTo>
                  <a:lnTo>
                    <a:pt x="90" y="68"/>
                  </a:lnTo>
                  <a:lnTo>
                    <a:pt x="90" y="93"/>
                  </a:lnTo>
                  <a:lnTo>
                    <a:pt x="0" y="184"/>
                  </a:lnTo>
                  <a:lnTo>
                    <a:pt x="0" y="158"/>
                  </a:lnTo>
                  <a:lnTo>
                    <a:pt x="0" y="158"/>
                  </a:lnTo>
                  <a:close/>
                  <a:moveTo>
                    <a:pt x="0" y="202"/>
                  </a:moveTo>
                  <a:lnTo>
                    <a:pt x="0" y="227"/>
                  </a:lnTo>
                  <a:lnTo>
                    <a:pt x="90" y="136"/>
                  </a:lnTo>
                  <a:lnTo>
                    <a:pt x="90" y="110"/>
                  </a:lnTo>
                  <a:lnTo>
                    <a:pt x="0" y="202"/>
                  </a:lnTo>
                  <a:lnTo>
                    <a:pt x="0" y="202"/>
                  </a:lnTo>
                  <a:close/>
                  <a:moveTo>
                    <a:pt x="0" y="244"/>
                  </a:moveTo>
                  <a:lnTo>
                    <a:pt x="0" y="270"/>
                  </a:lnTo>
                  <a:lnTo>
                    <a:pt x="90" y="179"/>
                  </a:lnTo>
                  <a:lnTo>
                    <a:pt x="90" y="154"/>
                  </a:lnTo>
                  <a:lnTo>
                    <a:pt x="0" y="244"/>
                  </a:lnTo>
                  <a:lnTo>
                    <a:pt x="0" y="244"/>
                  </a:lnTo>
                  <a:close/>
                  <a:moveTo>
                    <a:pt x="15" y="272"/>
                  </a:moveTo>
                  <a:lnTo>
                    <a:pt x="90" y="197"/>
                  </a:lnTo>
                  <a:lnTo>
                    <a:pt x="90" y="222"/>
                  </a:lnTo>
                  <a:lnTo>
                    <a:pt x="41" y="272"/>
                  </a:lnTo>
                  <a:lnTo>
                    <a:pt x="15" y="272"/>
                  </a:lnTo>
                  <a:lnTo>
                    <a:pt x="15" y="272"/>
                  </a:lnTo>
                  <a:close/>
                  <a:moveTo>
                    <a:pt x="58" y="272"/>
                  </a:moveTo>
                  <a:lnTo>
                    <a:pt x="90" y="240"/>
                  </a:lnTo>
                  <a:lnTo>
                    <a:pt x="90" y="263"/>
                  </a:lnTo>
                  <a:lnTo>
                    <a:pt x="90" y="265"/>
                  </a:lnTo>
                  <a:lnTo>
                    <a:pt x="83" y="272"/>
                  </a:lnTo>
                  <a:lnTo>
                    <a:pt x="58" y="272"/>
                  </a:lnTo>
                  <a:close/>
                </a:path>
              </a:pathLst>
            </a:custGeom>
            <a:solidFill>
              <a:srgbClr val="91A2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2" name="Freeform 22"/>
            <p:cNvSpPr>
              <a:spLocks noEditPoints="1"/>
            </p:cNvSpPr>
            <p:nvPr/>
          </p:nvSpPr>
          <p:spPr bwMode="auto">
            <a:xfrm>
              <a:off x="2045" y="1580"/>
              <a:ext cx="55" cy="195"/>
            </a:xfrm>
            <a:custGeom>
              <a:avLst/>
              <a:gdLst>
                <a:gd name="T0" fmla="*/ 6 w 85"/>
                <a:gd name="T1" fmla="*/ 294 h 300"/>
                <a:gd name="T2" fmla="*/ 24 w 85"/>
                <a:gd name="T3" fmla="*/ 237 h 300"/>
                <a:gd name="T4" fmla="*/ 0 w 85"/>
                <a:gd name="T5" fmla="*/ 261 h 300"/>
                <a:gd name="T6" fmla="*/ 0 w 85"/>
                <a:gd name="T7" fmla="*/ 300 h 300"/>
                <a:gd name="T8" fmla="*/ 6 w 85"/>
                <a:gd name="T9" fmla="*/ 294 h 300"/>
                <a:gd name="T10" fmla="*/ 37 w 85"/>
                <a:gd name="T11" fmla="*/ 197 h 300"/>
                <a:gd name="T12" fmla="*/ 55 w 85"/>
                <a:gd name="T13" fmla="*/ 140 h 300"/>
                <a:gd name="T14" fmla="*/ 0 w 85"/>
                <a:gd name="T15" fmla="*/ 195 h 300"/>
                <a:gd name="T16" fmla="*/ 0 w 85"/>
                <a:gd name="T17" fmla="*/ 234 h 300"/>
                <a:gd name="T18" fmla="*/ 37 w 85"/>
                <a:gd name="T19" fmla="*/ 197 h 300"/>
                <a:gd name="T20" fmla="*/ 67 w 85"/>
                <a:gd name="T21" fmla="*/ 100 h 300"/>
                <a:gd name="T22" fmla="*/ 0 w 85"/>
                <a:gd name="T23" fmla="*/ 168 h 300"/>
                <a:gd name="T24" fmla="*/ 0 w 85"/>
                <a:gd name="T25" fmla="*/ 128 h 300"/>
                <a:gd name="T26" fmla="*/ 85 w 85"/>
                <a:gd name="T27" fmla="*/ 43 h 300"/>
                <a:gd name="T28" fmla="*/ 85 w 85"/>
                <a:gd name="T29" fmla="*/ 44 h 300"/>
                <a:gd name="T30" fmla="*/ 67 w 85"/>
                <a:gd name="T31" fmla="*/ 100 h 300"/>
                <a:gd name="T32" fmla="*/ 77 w 85"/>
                <a:gd name="T33" fmla="*/ 24 h 300"/>
                <a:gd name="T34" fmla="*/ 74 w 85"/>
                <a:gd name="T35" fmla="*/ 23 h 300"/>
                <a:gd name="T36" fmla="*/ 48 w 85"/>
                <a:gd name="T37" fmla="*/ 15 h 300"/>
                <a:gd name="T38" fmla="*/ 0 w 85"/>
                <a:gd name="T39" fmla="*/ 62 h 300"/>
                <a:gd name="T40" fmla="*/ 0 w 85"/>
                <a:gd name="T41" fmla="*/ 101 h 300"/>
                <a:gd name="T42" fmla="*/ 77 w 85"/>
                <a:gd name="T43" fmla="*/ 24 h 300"/>
                <a:gd name="T44" fmla="*/ 27 w 85"/>
                <a:gd name="T45" fmla="*/ 8 h 300"/>
                <a:gd name="T46" fmla="*/ 0 w 85"/>
                <a:gd name="T47" fmla="*/ 35 h 300"/>
                <a:gd name="T48" fmla="*/ 0 w 85"/>
                <a:gd name="T49" fmla="*/ 0 h 300"/>
                <a:gd name="T50" fmla="*/ 27 w 85"/>
                <a:gd name="T51" fmla="*/ 8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85" h="300">
                  <a:moveTo>
                    <a:pt x="6" y="294"/>
                  </a:moveTo>
                  <a:cubicBezTo>
                    <a:pt x="24" y="237"/>
                    <a:pt x="24" y="237"/>
                    <a:pt x="24" y="237"/>
                  </a:cubicBezTo>
                  <a:cubicBezTo>
                    <a:pt x="0" y="261"/>
                    <a:pt x="0" y="261"/>
                    <a:pt x="0" y="261"/>
                  </a:cubicBezTo>
                  <a:cubicBezTo>
                    <a:pt x="0" y="300"/>
                    <a:pt x="0" y="300"/>
                    <a:pt x="0" y="300"/>
                  </a:cubicBezTo>
                  <a:cubicBezTo>
                    <a:pt x="6" y="294"/>
                    <a:pt x="6" y="294"/>
                    <a:pt x="6" y="294"/>
                  </a:cubicBezTo>
                  <a:close/>
                  <a:moveTo>
                    <a:pt x="37" y="197"/>
                  </a:moveTo>
                  <a:cubicBezTo>
                    <a:pt x="55" y="140"/>
                    <a:pt x="55" y="140"/>
                    <a:pt x="55" y="140"/>
                  </a:cubicBezTo>
                  <a:cubicBezTo>
                    <a:pt x="0" y="195"/>
                    <a:pt x="0" y="195"/>
                    <a:pt x="0" y="195"/>
                  </a:cubicBezTo>
                  <a:cubicBezTo>
                    <a:pt x="0" y="234"/>
                    <a:pt x="0" y="234"/>
                    <a:pt x="0" y="234"/>
                  </a:cubicBezTo>
                  <a:cubicBezTo>
                    <a:pt x="37" y="197"/>
                    <a:pt x="37" y="197"/>
                    <a:pt x="37" y="197"/>
                  </a:cubicBezTo>
                  <a:close/>
                  <a:moveTo>
                    <a:pt x="67" y="100"/>
                  </a:moveTo>
                  <a:cubicBezTo>
                    <a:pt x="0" y="168"/>
                    <a:pt x="0" y="168"/>
                    <a:pt x="0" y="168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85" y="43"/>
                    <a:pt x="85" y="43"/>
                    <a:pt x="85" y="43"/>
                  </a:cubicBezTo>
                  <a:cubicBezTo>
                    <a:pt x="85" y="44"/>
                    <a:pt x="85" y="44"/>
                    <a:pt x="85" y="44"/>
                  </a:cubicBezTo>
                  <a:cubicBezTo>
                    <a:pt x="67" y="100"/>
                    <a:pt x="67" y="100"/>
                    <a:pt x="67" y="100"/>
                  </a:cubicBezTo>
                  <a:close/>
                  <a:moveTo>
                    <a:pt x="77" y="24"/>
                  </a:moveTo>
                  <a:cubicBezTo>
                    <a:pt x="76" y="24"/>
                    <a:pt x="75" y="23"/>
                    <a:pt x="74" y="23"/>
                  </a:cubicBezTo>
                  <a:cubicBezTo>
                    <a:pt x="48" y="15"/>
                    <a:pt x="48" y="15"/>
                    <a:pt x="48" y="15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77" y="24"/>
                    <a:pt x="77" y="24"/>
                    <a:pt x="77" y="24"/>
                  </a:cubicBezTo>
                  <a:close/>
                  <a:moveTo>
                    <a:pt x="27" y="8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27" y="8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3" name="Freeform 23"/>
            <p:cNvSpPr>
              <a:spLocks noEditPoints="1"/>
            </p:cNvSpPr>
            <p:nvPr/>
          </p:nvSpPr>
          <p:spPr bwMode="auto">
            <a:xfrm>
              <a:off x="2267" y="1924"/>
              <a:ext cx="64" cy="58"/>
            </a:xfrm>
            <a:custGeom>
              <a:avLst/>
              <a:gdLst>
                <a:gd name="T0" fmla="*/ 16 w 99"/>
                <a:gd name="T1" fmla="*/ 0 h 90"/>
                <a:gd name="T2" fmla="*/ 13 w 99"/>
                <a:gd name="T3" fmla="*/ 9 h 90"/>
                <a:gd name="T4" fmla="*/ 11 w 99"/>
                <a:gd name="T5" fmla="*/ 13 h 90"/>
                <a:gd name="T6" fmla="*/ 20 w 99"/>
                <a:gd name="T7" fmla="*/ 3 h 90"/>
                <a:gd name="T8" fmla="*/ 16 w 99"/>
                <a:gd name="T9" fmla="*/ 0 h 90"/>
                <a:gd name="T10" fmla="*/ 0 w 99"/>
                <a:gd name="T11" fmla="*/ 51 h 90"/>
                <a:gd name="T12" fmla="*/ 24 w 99"/>
                <a:gd name="T13" fmla="*/ 65 h 90"/>
                <a:gd name="T14" fmla="*/ 60 w 99"/>
                <a:gd name="T15" fmla="*/ 30 h 90"/>
                <a:gd name="T16" fmla="*/ 37 w 99"/>
                <a:gd name="T17" fmla="*/ 14 h 90"/>
                <a:gd name="T18" fmla="*/ 0 w 99"/>
                <a:gd name="T19" fmla="*/ 51 h 90"/>
                <a:gd name="T20" fmla="*/ 41 w 99"/>
                <a:gd name="T21" fmla="*/ 75 h 90"/>
                <a:gd name="T22" fmla="*/ 76 w 99"/>
                <a:gd name="T23" fmla="*/ 41 h 90"/>
                <a:gd name="T24" fmla="*/ 99 w 99"/>
                <a:gd name="T25" fmla="*/ 57 h 90"/>
                <a:gd name="T26" fmla="*/ 66 w 99"/>
                <a:gd name="T27" fmla="*/ 90 h 90"/>
                <a:gd name="T28" fmla="*/ 64 w 99"/>
                <a:gd name="T29" fmla="*/ 89 h 90"/>
                <a:gd name="T30" fmla="*/ 41 w 99"/>
                <a:gd name="T31" fmla="*/ 7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9" h="90">
                  <a:moveTo>
                    <a:pt x="16" y="0"/>
                  </a:moveTo>
                  <a:cubicBezTo>
                    <a:pt x="16" y="3"/>
                    <a:pt x="14" y="6"/>
                    <a:pt x="13" y="9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20" y="3"/>
                    <a:pt x="20" y="3"/>
                    <a:pt x="20" y="3"/>
                  </a:cubicBezTo>
                  <a:cubicBezTo>
                    <a:pt x="16" y="0"/>
                    <a:pt x="16" y="0"/>
                    <a:pt x="16" y="0"/>
                  </a:cubicBezTo>
                  <a:close/>
                  <a:moveTo>
                    <a:pt x="0" y="51"/>
                  </a:moveTo>
                  <a:cubicBezTo>
                    <a:pt x="24" y="65"/>
                    <a:pt x="24" y="65"/>
                    <a:pt x="24" y="65"/>
                  </a:cubicBezTo>
                  <a:cubicBezTo>
                    <a:pt x="60" y="30"/>
                    <a:pt x="60" y="30"/>
                    <a:pt x="60" y="30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0" y="51"/>
                    <a:pt x="0" y="51"/>
                    <a:pt x="0" y="51"/>
                  </a:cubicBezTo>
                  <a:close/>
                  <a:moveTo>
                    <a:pt x="41" y="75"/>
                  </a:moveTo>
                  <a:cubicBezTo>
                    <a:pt x="76" y="41"/>
                    <a:pt x="76" y="41"/>
                    <a:pt x="76" y="41"/>
                  </a:cubicBezTo>
                  <a:cubicBezTo>
                    <a:pt x="99" y="57"/>
                    <a:pt x="99" y="57"/>
                    <a:pt x="99" y="57"/>
                  </a:cubicBezTo>
                  <a:cubicBezTo>
                    <a:pt x="66" y="90"/>
                    <a:pt x="66" y="90"/>
                    <a:pt x="66" y="90"/>
                  </a:cubicBezTo>
                  <a:cubicBezTo>
                    <a:pt x="64" y="89"/>
                    <a:pt x="64" y="89"/>
                    <a:pt x="64" y="89"/>
                  </a:cubicBezTo>
                  <a:lnTo>
                    <a:pt x="41" y="75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4" name="Freeform 24"/>
            <p:cNvSpPr>
              <a:spLocks noEditPoints="1"/>
            </p:cNvSpPr>
            <p:nvPr/>
          </p:nvSpPr>
          <p:spPr bwMode="auto">
            <a:xfrm>
              <a:off x="2051" y="1629"/>
              <a:ext cx="373" cy="322"/>
            </a:xfrm>
            <a:custGeom>
              <a:avLst/>
              <a:gdLst>
                <a:gd name="T0" fmla="*/ 183 w 576"/>
                <a:gd name="T1" fmla="*/ 165 h 497"/>
                <a:gd name="T2" fmla="*/ 40 w 576"/>
                <a:gd name="T3" fmla="*/ 335 h 497"/>
                <a:gd name="T4" fmla="*/ 125 w 576"/>
                <a:gd name="T5" fmla="*/ 288 h 497"/>
                <a:gd name="T6" fmla="*/ 114 w 576"/>
                <a:gd name="T7" fmla="*/ 290 h 497"/>
                <a:gd name="T8" fmla="*/ 60 w 576"/>
                <a:gd name="T9" fmla="*/ 353 h 497"/>
                <a:gd name="T10" fmla="*/ 274 w 576"/>
                <a:gd name="T11" fmla="*/ 167 h 497"/>
                <a:gd name="T12" fmla="*/ 147 w 576"/>
                <a:gd name="T13" fmla="*/ 294 h 497"/>
                <a:gd name="T14" fmla="*/ 221 w 576"/>
                <a:gd name="T15" fmla="*/ 326 h 497"/>
                <a:gd name="T16" fmla="*/ 365 w 576"/>
                <a:gd name="T17" fmla="*/ 143 h 497"/>
                <a:gd name="T18" fmla="*/ 244 w 576"/>
                <a:gd name="T19" fmla="*/ 341 h 497"/>
                <a:gd name="T20" fmla="*/ 250 w 576"/>
                <a:gd name="T21" fmla="*/ 346 h 497"/>
                <a:gd name="T22" fmla="*/ 403 w 576"/>
                <a:gd name="T23" fmla="*/ 171 h 497"/>
                <a:gd name="T24" fmla="*/ 297 w 576"/>
                <a:gd name="T25" fmla="*/ 383 h 497"/>
                <a:gd name="T26" fmla="*/ 352 w 576"/>
                <a:gd name="T27" fmla="*/ 328 h 497"/>
                <a:gd name="T28" fmla="*/ 412 w 576"/>
                <a:gd name="T29" fmla="*/ 267 h 497"/>
                <a:gd name="T30" fmla="*/ 275 w 576"/>
                <a:gd name="T31" fmla="*/ 365 h 497"/>
                <a:gd name="T32" fmla="*/ 374 w 576"/>
                <a:gd name="T33" fmla="*/ 372 h 497"/>
                <a:gd name="T34" fmla="*/ 347 w 576"/>
                <a:gd name="T35" fmla="*/ 426 h 497"/>
                <a:gd name="T36" fmla="*/ 389 w 576"/>
                <a:gd name="T37" fmla="*/ 384 h 497"/>
                <a:gd name="T38" fmla="*/ 427 w 576"/>
                <a:gd name="T39" fmla="*/ 413 h 497"/>
                <a:gd name="T40" fmla="*/ 386 w 576"/>
                <a:gd name="T41" fmla="*/ 453 h 497"/>
                <a:gd name="T42" fmla="*/ 486 w 576"/>
                <a:gd name="T43" fmla="*/ 458 h 497"/>
                <a:gd name="T44" fmla="*/ 475 w 576"/>
                <a:gd name="T45" fmla="*/ 497 h 497"/>
                <a:gd name="T46" fmla="*/ 494 w 576"/>
                <a:gd name="T47" fmla="*/ 482 h 497"/>
                <a:gd name="T48" fmla="*/ 413 w 576"/>
                <a:gd name="T49" fmla="*/ 294 h 497"/>
                <a:gd name="T50" fmla="*/ 367 w 576"/>
                <a:gd name="T51" fmla="*/ 340 h 497"/>
                <a:gd name="T52" fmla="*/ 468 w 576"/>
                <a:gd name="T53" fmla="*/ 344 h 497"/>
                <a:gd name="T54" fmla="*/ 442 w 576"/>
                <a:gd name="T55" fmla="*/ 397 h 497"/>
                <a:gd name="T56" fmla="*/ 465 w 576"/>
                <a:gd name="T57" fmla="*/ 414 h 497"/>
                <a:gd name="T58" fmla="*/ 518 w 576"/>
                <a:gd name="T59" fmla="*/ 388 h 497"/>
                <a:gd name="T60" fmla="*/ 480 w 576"/>
                <a:gd name="T61" fmla="*/ 426 h 497"/>
                <a:gd name="T62" fmla="*/ 539 w 576"/>
                <a:gd name="T63" fmla="*/ 437 h 497"/>
                <a:gd name="T64" fmla="*/ 428 w 576"/>
                <a:gd name="T65" fmla="*/ 278 h 497"/>
                <a:gd name="T66" fmla="*/ 449 w 576"/>
                <a:gd name="T67" fmla="*/ 297 h 497"/>
                <a:gd name="T68" fmla="*/ 484 w 576"/>
                <a:gd name="T69" fmla="*/ 328 h 497"/>
                <a:gd name="T70" fmla="*/ 463 w 576"/>
                <a:gd name="T71" fmla="*/ 310 h 497"/>
                <a:gd name="T72" fmla="*/ 548 w 576"/>
                <a:gd name="T73" fmla="*/ 330 h 497"/>
                <a:gd name="T74" fmla="*/ 534 w 576"/>
                <a:gd name="T75" fmla="*/ 372 h 497"/>
                <a:gd name="T76" fmla="*/ 576 w 576"/>
                <a:gd name="T77" fmla="*/ 364 h 497"/>
                <a:gd name="T78" fmla="*/ 534 w 576"/>
                <a:gd name="T79" fmla="*/ 372 h 497"/>
                <a:gd name="T80" fmla="*/ 18 w 576"/>
                <a:gd name="T81" fmla="*/ 224 h 497"/>
                <a:gd name="T82" fmla="*/ 210 w 576"/>
                <a:gd name="T83" fmla="*/ 71 h 497"/>
                <a:gd name="T84" fmla="*/ 145 w 576"/>
                <a:gd name="T85" fmla="*/ 111 h 497"/>
                <a:gd name="T86" fmla="*/ 303 w 576"/>
                <a:gd name="T87" fmla="*/ 33 h 497"/>
                <a:gd name="T88" fmla="*/ 290 w 576"/>
                <a:gd name="T89" fmla="*/ 18 h 497"/>
                <a:gd name="T90" fmla="*/ 30 w 576"/>
                <a:gd name="T91" fmla="*/ 184 h 497"/>
                <a:gd name="T92" fmla="*/ 189 w 576"/>
                <a:gd name="T93" fmla="*/ 7 h 497"/>
                <a:gd name="T94" fmla="*/ 145 w 576"/>
                <a:gd name="T95" fmla="*/ 3 h 497"/>
                <a:gd name="T96" fmla="*/ 61 w 576"/>
                <a:gd name="T97" fmla="*/ 88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76" h="497">
                  <a:moveTo>
                    <a:pt x="5" y="304"/>
                  </a:moveTo>
                  <a:cubicBezTo>
                    <a:pt x="25" y="322"/>
                    <a:pt x="25" y="322"/>
                    <a:pt x="25" y="322"/>
                  </a:cubicBezTo>
                  <a:cubicBezTo>
                    <a:pt x="183" y="165"/>
                    <a:pt x="183" y="165"/>
                    <a:pt x="183" y="165"/>
                  </a:cubicBezTo>
                  <a:cubicBezTo>
                    <a:pt x="175" y="160"/>
                    <a:pt x="168" y="153"/>
                    <a:pt x="163" y="145"/>
                  </a:cubicBezTo>
                  <a:cubicBezTo>
                    <a:pt x="5" y="304"/>
                    <a:pt x="5" y="304"/>
                    <a:pt x="5" y="304"/>
                  </a:cubicBezTo>
                  <a:close/>
                  <a:moveTo>
                    <a:pt x="40" y="335"/>
                  </a:moveTo>
                  <a:cubicBezTo>
                    <a:pt x="201" y="174"/>
                    <a:pt x="201" y="174"/>
                    <a:pt x="201" y="174"/>
                  </a:cubicBezTo>
                  <a:cubicBezTo>
                    <a:pt x="212" y="177"/>
                    <a:pt x="225" y="179"/>
                    <a:pt x="237" y="177"/>
                  </a:cubicBezTo>
                  <a:cubicBezTo>
                    <a:pt x="125" y="288"/>
                    <a:pt x="125" y="288"/>
                    <a:pt x="125" y="288"/>
                  </a:cubicBezTo>
                  <a:cubicBezTo>
                    <a:pt x="121" y="288"/>
                    <a:pt x="118" y="289"/>
                    <a:pt x="114" y="290"/>
                  </a:cubicBezTo>
                  <a:cubicBezTo>
                    <a:pt x="114" y="290"/>
                    <a:pt x="114" y="290"/>
                    <a:pt x="114" y="290"/>
                  </a:cubicBezTo>
                  <a:cubicBezTo>
                    <a:pt x="114" y="290"/>
                    <a:pt x="114" y="290"/>
                    <a:pt x="114" y="290"/>
                  </a:cubicBezTo>
                  <a:cubicBezTo>
                    <a:pt x="106" y="293"/>
                    <a:pt x="99" y="298"/>
                    <a:pt x="94" y="305"/>
                  </a:cubicBezTo>
                  <a:cubicBezTo>
                    <a:pt x="94" y="305"/>
                    <a:pt x="94" y="305"/>
                    <a:pt x="94" y="305"/>
                  </a:cubicBezTo>
                  <a:cubicBezTo>
                    <a:pt x="60" y="353"/>
                    <a:pt x="60" y="353"/>
                    <a:pt x="60" y="353"/>
                  </a:cubicBezTo>
                  <a:cubicBezTo>
                    <a:pt x="40" y="335"/>
                    <a:pt x="40" y="335"/>
                    <a:pt x="40" y="335"/>
                  </a:cubicBezTo>
                  <a:close/>
                  <a:moveTo>
                    <a:pt x="147" y="294"/>
                  </a:moveTo>
                  <a:cubicBezTo>
                    <a:pt x="274" y="167"/>
                    <a:pt x="274" y="167"/>
                    <a:pt x="274" y="167"/>
                  </a:cubicBezTo>
                  <a:cubicBezTo>
                    <a:pt x="327" y="153"/>
                    <a:pt x="327" y="153"/>
                    <a:pt x="327" y="153"/>
                  </a:cubicBezTo>
                  <a:cubicBezTo>
                    <a:pt x="176" y="305"/>
                    <a:pt x="176" y="305"/>
                    <a:pt x="176" y="305"/>
                  </a:cubicBezTo>
                  <a:cubicBezTo>
                    <a:pt x="147" y="294"/>
                    <a:pt x="147" y="294"/>
                    <a:pt x="147" y="294"/>
                  </a:cubicBezTo>
                  <a:close/>
                  <a:moveTo>
                    <a:pt x="195" y="312"/>
                  </a:moveTo>
                  <a:cubicBezTo>
                    <a:pt x="202" y="316"/>
                    <a:pt x="209" y="319"/>
                    <a:pt x="215" y="323"/>
                  </a:cubicBezTo>
                  <a:cubicBezTo>
                    <a:pt x="221" y="326"/>
                    <a:pt x="221" y="326"/>
                    <a:pt x="221" y="326"/>
                  </a:cubicBezTo>
                  <a:cubicBezTo>
                    <a:pt x="390" y="156"/>
                    <a:pt x="390" y="156"/>
                    <a:pt x="390" y="156"/>
                  </a:cubicBezTo>
                  <a:cubicBezTo>
                    <a:pt x="375" y="140"/>
                    <a:pt x="375" y="140"/>
                    <a:pt x="375" y="140"/>
                  </a:cubicBezTo>
                  <a:cubicBezTo>
                    <a:pt x="365" y="143"/>
                    <a:pt x="365" y="143"/>
                    <a:pt x="365" y="143"/>
                  </a:cubicBezTo>
                  <a:cubicBezTo>
                    <a:pt x="195" y="312"/>
                    <a:pt x="195" y="312"/>
                    <a:pt x="195" y="312"/>
                  </a:cubicBezTo>
                  <a:close/>
                  <a:moveTo>
                    <a:pt x="237" y="336"/>
                  </a:moveTo>
                  <a:cubicBezTo>
                    <a:pt x="244" y="341"/>
                    <a:pt x="244" y="341"/>
                    <a:pt x="244" y="341"/>
                  </a:cubicBezTo>
                  <a:cubicBezTo>
                    <a:pt x="244" y="341"/>
                    <a:pt x="244" y="341"/>
                    <a:pt x="244" y="341"/>
                  </a:cubicBezTo>
                  <a:cubicBezTo>
                    <a:pt x="244" y="341"/>
                    <a:pt x="245" y="342"/>
                    <a:pt x="246" y="342"/>
                  </a:cubicBezTo>
                  <a:cubicBezTo>
                    <a:pt x="247" y="344"/>
                    <a:pt x="249" y="345"/>
                    <a:pt x="250" y="346"/>
                  </a:cubicBezTo>
                  <a:cubicBezTo>
                    <a:pt x="260" y="353"/>
                    <a:pt x="260" y="353"/>
                    <a:pt x="260" y="353"/>
                  </a:cubicBezTo>
                  <a:cubicBezTo>
                    <a:pt x="422" y="191"/>
                    <a:pt x="422" y="191"/>
                    <a:pt x="422" y="191"/>
                  </a:cubicBezTo>
                  <a:cubicBezTo>
                    <a:pt x="403" y="171"/>
                    <a:pt x="403" y="171"/>
                    <a:pt x="403" y="171"/>
                  </a:cubicBezTo>
                  <a:cubicBezTo>
                    <a:pt x="237" y="336"/>
                    <a:pt x="237" y="336"/>
                    <a:pt x="237" y="336"/>
                  </a:cubicBezTo>
                  <a:close/>
                  <a:moveTo>
                    <a:pt x="275" y="365"/>
                  </a:moveTo>
                  <a:cubicBezTo>
                    <a:pt x="297" y="383"/>
                    <a:pt x="297" y="383"/>
                    <a:pt x="297" y="383"/>
                  </a:cubicBezTo>
                  <a:cubicBezTo>
                    <a:pt x="337" y="343"/>
                    <a:pt x="337" y="343"/>
                    <a:pt x="337" y="343"/>
                  </a:cubicBezTo>
                  <a:cubicBezTo>
                    <a:pt x="334" y="339"/>
                    <a:pt x="335" y="334"/>
                    <a:pt x="337" y="331"/>
                  </a:cubicBezTo>
                  <a:cubicBezTo>
                    <a:pt x="341" y="326"/>
                    <a:pt x="347" y="325"/>
                    <a:pt x="352" y="328"/>
                  </a:cubicBezTo>
                  <a:cubicBezTo>
                    <a:pt x="400" y="279"/>
                    <a:pt x="400" y="279"/>
                    <a:pt x="400" y="279"/>
                  </a:cubicBezTo>
                  <a:cubicBezTo>
                    <a:pt x="400" y="276"/>
                    <a:pt x="401" y="273"/>
                    <a:pt x="403" y="271"/>
                  </a:cubicBezTo>
                  <a:cubicBezTo>
                    <a:pt x="405" y="268"/>
                    <a:pt x="409" y="267"/>
                    <a:pt x="412" y="267"/>
                  </a:cubicBezTo>
                  <a:cubicBezTo>
                    <a:pt x="453" y="226"/>
                    <a:pt x="453" y="226"/>
                    <a:pt x="453" y="226"/>
                  </a:cubicBezTo>
                  <a:cubicBezTo>
                    <a:pt x="435" y="205"/>
                    <a:pt x="435" y="205"/>
                    <a:pt x="435" y="205"/>
                  </a:cubicBezTo>
                  <a:cubicBezTo>
                    <a:pt x="275" y="365"/>
                    <a:pt x="275" y="365"/>
                    <a:pt x="275" y="365"/>
                  </a:cubicBezTo>
                  <a:close/>
                  <a:moveTo>
                    <a:pt x="312" y="395"/>
                  </a:moveTo>
                  <a:cubicBezTo>
                    <a:pt x="351" y="355"/>
                    <a:pt x="351" y="355"/>
                    <a:pt x="351" y="355"/>
                  </a:cubicBezTo>
                  <a:cubicBezTo>
                    <a:pt x="374" y="372"/>
                    <a:pt x="374" y="372"/>
                    <a:pt x="374" y="372"/>
                  </a:cubicBezTo>
                  <a:cubicBezTo>
                    <a:pt x="334" y="412"/>
                    <a:pt x="334" y="412"/>
                    <a:pt x="334" y="412"/>
                  </a:cubicBezTo>
                  <a:cubicBezTo>
                    <a:pt x="312" y="395"/>
                    <a:pt x="312" y="395"/>
                    <a:pt x="312" y="395"/>
                  </a:cubicBezTo>
                  <a:close/>
                  <a:moveTo>
                    <a:pt x="347" y="426"/>
                  </a:moveTo>
                  <a:cubicBezTo>
                    <a:pt x="370" y="442"/>
                    <a:pt x="370" y="442"/>
                    <a:pt x="370" y="442"/>
                  </a:cubicBezTo>
                  <a:cubicBezTo>
                    <a:pt x="411" y="401"/>
                    <a:pt x="411" y="401"/>
                    <a:pt x="411" y="401"/>
                  </a:cubicBezTo>
                  <a:cubicBezTo>
                    <a:pt x="389" y="384"/>
                    <a:pt x="389" y="384"/>
                    <a:pt x="389" y="384"/>
                  </a:cubicBezTo>
                  <a:cubicBezTo>
                    <a:pt x="347" y="426"/>
                    <a:pt x="347" y="426"/>
                    <a:pt x="347" y="426"/>
                  </a:cubicBezTo>
                  <a:close/>
                  <a:moveTo>
                    <a:pt x="386" y="453"/>
                  </a:moveTo>
                  <a:cubicBezTo>
                    <a:pt x="427" y="413"/>
                    <a:pt x="427" y="413"/>
                    <a:pt x="427" y="413"/>
                  </a:cubicBezTo>
                  <a:cubicBezTo>
                    <a:pt x="449" y="430"/>
                    <a:pt x="449" y="430"/>
                    <a:pt x="449" y="430"/>
                  </a:cubicBezTo>
                  <a:cubicBezTo>
                    <a:pt x="409" y="469"/>
                    <a:pt x="409" y="469"/>
                    <a:pt x="409" y="469"/>
                  </a:cubicBezTo>
                  <a:cubicBezTo>
                    <a:pt x="386" y="453"/>
                    <a:pt x="386" y="453"/>
                    <a:pt x="386" y="453"/>
                  </a:cubicBezTo>
                  <a:close/>
                  <a:moveTo>
                    <a:pt x="426" y="480"/>
                  </a:moveTo>
                  <a:cubicBezTo>
                    <a:pt x="449" y="496"/>
                    <a:pt x="449" y="496"/>
                    <a:pt x="449" y="496"/>
                  </a:cubicBezTo>
                  <a:cubicBezTo>
                    <a:pt x="486" y="458"/>
                    <a:pt x="486" y="458"/>
                    <a:pt x="486" y="458"/>
                  </a:cubicBezTo>
                  <a:cubicBezTo>
                    <a:pt x="464" y="442"/>
                    <a:pt x="464" y="442"/>
                    <a:pt x="464" y="442"/>
                  </a:cubicBezTo>
                  <a:cubicBezTo>
                    <a:pt x="426" y="480"/>
                    <a:pt x="426" y="480"/>
                    <a:pt x="426" y="480"/>
                  </a:cubicBezTo>
                  <a:close/>
                  <a:moveTo>
                    <a:pt x="475" y="497"/>
                  </a:moveTo>
                  <a:cubicBezTo>
                    <a:pt x="502" y="470"/>
                    <a:pt x="502" y="470"/>
                    <a:pt x="502" y="470"/>
                  </a:cubicBezTo>
                  <a:cubicBezTo>
                    <a:pt x="506" y="473"/>
                    <a:pt x="506" y="473"/>
                    <a:pt x="506" y="473"/>
                  </a:cubicBezTo>
                  <a:cubicBezTo>
                    <a:pt x="502" y="476"/>
                    <a:pt x="498" y="479"/>
                    <a:pt x="494" y="482"/>
                  </a:cubicBezTo>
                  <a:cubicBezTo>
                    <a:pt x="475" y="497"/>
                    <a:pt x="475" y="497"/>
                    <a:pt x="475" y="497"/>
                  </a:cubicBezTo>
                  <a:close/>
                  <a:moveTo>
                    <a:pt x="367" y="340"/>
                  </a:moveTo>
                  <a:cubicBezTo>
                    <a:pt x="413" y="294"/>
                    <a:pt x="413" y="294"/>
                    <a:pt x="413" y="294"/>
                  </a:cubicBezTo>
                  <a:cubicBezTo>
                    <a:pt x="433" y="312"/>
                    <a:pt x="433" y="312"/>
                    <a:pt x="433" y="312"/>
                  </a:cubicBezTo>
                  <a:cubicBezTo>
                    <a:pt x="389" y="356"/>
                    <a:pt x="389" y="356"/>
                    <a:pt x="389" y="356"/>
                  </a:cubicBezTo>
                  <a:cubicBezTo>
                    <a:pt x="367" y="340"/>
                    <a:pt x="367" y="340"/>
                    <a:pt x="367" y="340"/>
                  </a:cubicBezTo>
                  <a:close/>
                  <a:moveTo>
                    <a:pt x="405" y="368"/>
                  </a:moveTo>
                  <a:cubicBezTo>
                    <a:pt x="448" y="325"/>
                    <a:pt x="448" y="325"/>
                    <a:pt x="448" y="325"/>
                  </a:cubicBezTo>
                  <a:cubicBezTo>
                    <a:pt x="468" y="344"/>
                    <a:pt x="468" y="344"/>
                    <a:pt x="468" y="344"/>
                  </a:cubicBezTo>
                  <a:cubicBezTo>
                    <a:pt x="427" y="385"/>
                    <a:pt x="427" y="385"/>
                    <a:pt x="427" y="385"/>
                  </a:cubicBezTo>
                  <a:cubicBezTo>
                    <a:pt x="405" y="368"/>
                    <a:pt x="405" y="368"/>
                    <a:pt x="405" y="368"/>
                  </a:cubicBezTo>
                  <a:close/>
                  <a:moveTo>
                    <a:pt x="442" y="397"/>
                  </a:moveTo>
                  <a:cubicBezTo>
                    <a:pt x="483" y="357"/>
                    <a:pt x="483" y="357"/>
                    <a:pt x="483" y="357"/>
                  </a:cubicBezTo>
                  <a:cubicBezTo>
                    <a:pt x="504" y="375"/>
                    <a:pt x="504" y="375"/>
                    <a:pt x="504" y="375"/>
                  </a:cubicBezTo>
                  <a:cubicBezTo>
                    <a:pt x="465" y="414"/>
                    <a:pt x="465" y="414"/>
                    <a:pt x="465" y="414"/>
                  </a:cubicBezTo>
                  <a:cubicBezTo>
                    <a:pt x="442" y="397"/>
                    <a:pt x="442" y="397"/>
                    <a:pt x="442" y="397"/>
                  </a:cubicBezTo>
                  <a:close/>
                  <a:moveTo>
                    <a:pt x="480" y="426"/>
                  </a:moveTo>
                  <a:cubicBezTo>
                    <a:pt x="518" y="388"/>
                    <a:pt x="518" y="388"/>
                    <a:pt x="518" y="388"/>
                  </a:cubicBezTo>
                  <a:cubicBezTo>
                    <a:pt x="539" y="406"/>
                    <a:pt x="539" y="406"/>
                    <a:pt x="539" y="406"/>
                  </a:cubicBezTo>
                  <a:cubicBezTo>
                    <a:pt x="502" y="443"/>
                    <a:pt x="502" y="443"/>
                    <a:pt x="502" y="443"/>
                  </a:cubicBezTo>
                  <a:cubicBezTo>
                    <a:pt x="480" y="426"/>
                    <a:pt x="480" y="426"/>
                    <a:pt x="480" y="426"/>
                  </a:cubicBezTo>
                  <a:close/>
                  <a:moveTo>
                    <a:pt x="518" y="455"/>
                  </a:moveTo>
                  <a:cubicBezTo>
                    <a:pt x="522" y="458"/>
                    <a:pt x="522" y="458"/>
                    <a:pt x="522" y="458"/>
                  </a:cubicBezTo>
                  <a:cubicBezTo>
                    <a:pt x="528" y="451"/>
                    <a:pt x="534" y="444"/>
                    <a:pt x="539" y="437"/>
                  </a:cubicBezTo>
                  <a:cubicBezTo>
                    <a:pt x="543" y="432"/>
                    <a:pt x="547" y="427"/>
                    <a:pt x="550" y="422"/>
                  </a:cubicBezTo>
                  <a:cubicBezTo>
                    <a:pt x="518" y="455"/>
                    <a:pt x="518" y="455"/>
                    <a:pt x="518" y="455"/>
                  </a:cubicBezTo>
                  <a:close/>
                  <a:moveTo>
                    <a:pt x="428" y="278"/>
                  </a:moveTo>
                  <a:cubicBezTo>
                    <a:pt x="466" y="240"/>
                    <a:pt x="466" y="240"/>
                    <a:pt x="466" y="240"/>
                  </a:cubicBezTo>
                  <a:cubicBezTo>
                    <a:pt x="485" y="261"/>
                    <a:pt x="485" y="261"/>
                    <a:pt x="485" y="261"/>
                  </a:cubicBezTo>
                  <a:cubicBezTo>
                    <a:pt x="449" y="297"/>
                    <a:pt x="449" y="297"/>
                    <a:pt x="449" y="297"/>
                  </a:cubicBezTo>
                  <a:cubicBezTo>
                    <a:pt x="428" y="278"/>
                    <a:pt x="428" y="278"/>
                    <a:pt x="428" y="278"/>
                  </a:cubicBezTo>
                  <a:close/>
                  <a:moveTo>
                    <a:pt x="463" y="310"/>
                  </a:moveTo>
                  <a:cubicBezTo>
                    <a:pt x="484" y="328"/>
                    <a:pt x="484" y="328"/>
                    <a:pt x="484" y="328"/>
                  </a:cubicBezTo>
                  <a:cubicBezTo>
                    <a:pt x="517" y="296"/>
                    <a:pt x="517" y="296"/>
                    <a:pt x="517" y="296"/>
                  </a:cubicBezTo>
                  <a:cubicBezTo>
                    <a:pt x="498" y="275"/>
                    <a:pt x="498" y="275"/>
                    <a:pt x="498" y="275"/>
                  </a:cubicBezTo>
                  <a:cubicBezTo>
                    <a:pt x="463" y="310"/>
                    <a:pt x="463" y="310"/>
                    <a:pt x="463" y="310"/>
                  </a:cubicBezTo>
                  <a:close/>
                  <a:moveTo>
                    <a:pt x="498" y="341"/>
                  </a:moveTo>
                  <a:cubicBezTo>
                    <a:pt x="519" y="359"/>
                    <a:pt x="519" y="359"/>
                    <a:pt x="519" y="359"/>
                  </a:cubicBezTo>
                  <a:cubicBezTo>
                    <a:pt x="548" y="330"/>
                    <a:pt x="548" y="330"/>
                    <a:pt x="548" y="330"/>
                  </a:cubicBezTo>
                  <a:cubicBezTo>
                    <a:pt x="530" y="310"/>
                    <a:pt x="530" y="310"/>
                    <a:pt x="530" y="310"/>
                  </a:cubicBezTo>
                  <a:cubicBezTo>
                    <a:pt x="498" y="341"/>
                    <a:pt x="498" y="341"/>
                    <a:pt x="498" y="341"/>
                  </a:cubicBezTo>
                  <a:close/>
                  <a:moveTo>
                    <a:pt x="534" y="372"/>
                  </a:moveTo>
                  <a:cubicBezTo>
                    <a:pt x="554" y="391"/>
                    <a:pt x="554" y="391"/>
                    <a:pt x="554" y="391"/>
                  </a:cubicBezTo>
                  <a:cubicBezTo>
                    <a:pt x="576" y="369"/>
                    <a:pt x="576" y="369"/>
                    <a:pt x="576" y="369"/>
                  </a:cubicBezTo>
                  <a:cubicBezTo>
                    <a:pt x="576" y="368"/>
                    <a:pt x="576" y="366"/>
                    <a:pt x="576" y="364"/>
                  </a:cubicBezTo>
                  <a:cubicBezTo>
                    <a:pt x="575" y="361"/>
                    <a:pt x="574" y="359"/>
                    <a:pt x="571" y="356"/>
                  </a:cubicBezTo>
                  <a:cubicBezTo>
                    <a:pt x="561" y="345"/>
                    <a:pt x="561" y="345"/>
                    <a:pt x="561" y="345"/>
                  </a:cubicBezTo>
                  <a:cubicBezTo>
                    <a:pt x="534" y="372"/>
                    <a:pt x="534" y="372"/>
                    <a:pt x="534" y="372"/>
                  </a:cubicBezTo>
                  <a:close/>
                  <a:moveTo>
                    <a:pt x="153" y="128"/>
                  </a:moveTo>
                  <a:cubicBezTo>
                    <a:pt x="0" y="281"/>
                    <a:pt x="0" y="281"/>
                    <a:pt x="0" y="281"/>
                  </a:cubicBezTo>
                  <a:cubicBezTo>
                    <a:pt x="18" y="224"/>
                    <a:pt x="18" y="224"/>
                    <a:pt x="18" y="224"/>
                  </a:cubicBezTo>
                  <a:cubicBezTo>
                    <a:pt x="230" y="11"/>
                    <a:pt x="230" y="11"/>
                    <a:pt x="230" y="11"/>
                  </a:cubicBezTo>
                  <a:cubicBezTo>
                    <a:pt x="265" y="16"/>
                    <a:pt x="265" y="16"/>
                    <a:pt x="265" y="16"/>
                  </a:cubicBezTo>
                  <a:cubicBezTo>
                    <a:pt x="210" y="71"/>
                    <a:pt x="210" y="71"/>
                    <a:pt x="210" y="71"/>
                  </a:cubicBezTo>
                  <a:cubicBezTo>
                    <a:pt x="151" y="96"/>
                    <a:pt x="151" y="96"/>
                    <a:pt x="151" y="96"/>
                  </a:cubicBezTo>
                  <a:cubicBezTo>
                    <a:pt x="145" y="98"/>
                    <a:pt x="142" y="104"/>
                    <a:pt x="145" y="110"/>
                  </a:cubicBezTo>
                  <a:cubicBezTo>
                    <a:pt x="145" y="111"/>
                    <a:pt x="145" y="111"/>
                    <a:pt x="145" y="111"/>
                  </a:cubicBezTo>
                  <a:cubicBezTo>
                    <a:pt x="153" y="128"/>
                    <a:pt x="153" y="128"/>
                    <a:pt x="153" y="128"/>
                  </a:cubicBezTo>
                  <a:close/>
                  <a:moveTo>
                    <a:pt x="256" y="52"/>
                  </a:moveTo>
                  <a:cubicBezTo>
                    <a:pt x="303" y="33"/>
                    <a:pt x="303" y="33"/>
                    <a:pt x="303" y="33"/>
                  </a:cubicBezTo>
                  <a:cubicBezTo>
                    <a:pt x="310" y="30"/>
                    <a:pt x="316" y="28"/>
                    <a:pt x="322" y="25"/>
                  </a:cubicBezTo>
                  <a:cubicBezTo>
                    <a:pt x="325" y="23"/>
                    <a:pt x="325" y="23"/>
                    <a:pt x="325" y="23"/>
                  </a:cubicBezTo>
                  <a:cubicBezTo>
                    <a:pt x="290" y="18"/>
                    <a:pt x="290" y="18"/>
                    <a:pt x="290" y="18"/>
                  </a:cubicBezTo>
                  <a:cubicBezTo>
                    <a:pt x="256" y="52"/>
                    <a:pt x="256" y="52"/>
                    <a:pt x="256" y="52"/>
                  </a:cubicBezTo>
                  <a:close/>
                  <a:moveTo>
                    <a:pt x="206" y="8"/>
                  </a:moveTo>
                  <a:cubicBezTo>
                    <a:pt x="30" y="184"/>
                    <a:pt x="30" y="184"/>
                    <a:pt x="30" y="184"/>
                  </a:cubicBezTo>
                  <a:cubicBezTo>
                    <a:pt x="48" y="127"/>
                    <a:pt x="48" y="127"/>
                    <a:pt x="48" y="127"/>
                  </a:cubicBezTo>
                  <a:cubicBezTo>
                    <a:pt x="171" y="5"/>
                    <a:pt x="171" y="5"/>
                    <a:pt x="171" y="5"/>
                  </a:cubicBezTo>
                  <a:cubicBezTo>
                    <a:pt x="189" y="7"/>
                    <a:pt x="189" y="7"/>
                    <a:pt x="189" y="7"/>
                  </a:cubicBezTo>
                  <a:cubicBezTo>
                    <a:pt x="189" y="7"/>
                    <a:pt x="189" y="7"/>
                    <a:pt x="189" y="7"/>
                  </a:cubicBezTo>
                  <a:cubicBezTo>
                    <a:pt x="206" y="8"/>
                    <a:pt x="206" y="8"/>
                    <a:pt x="206" y="8"/>
                  </a:cubicBezTo>
                  <a:close/>
                  <a:moveTo>
                    <a:pt x="145" y="3"/>
                  </a:moveTo>
                  <a:cubicBezTo>
                    <a:pt x="109" y="0"/>
                    <a:pt x="109" y="0"/>
                    <a:pt x="109" y="0"/>
                  </a:cubicBezTo>
                  <a:cubicBezTo>
                    <a:pt x="79" y="31"/>
                    <a:pt x="79" y="31"/>
                    <a:pt x="79" y="31"/>
                  </a:cubicBezTo>
                  <a:cubicBezTo>
                    <a:pt x="61" y="88"/>
                    <a:pt x="61" y="88"/>
                    <a:pt x="61" y="88"/>
                  </a:cubicBezTo>
                  <a:lnTo>
                    <a:pt x="145" y="3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5" name="Freeform 25"/>
            <p:cNvSpPr>
              <a:spLocks noEditPoints="1"/>
            </p:cNvSpPr>
            <p:nvPr/>
          </p:nvSpPr>
          <p:spPr bwMode="auto">
            <a:xfrm>
              <a:off x="2214" y="1898"/>
              <a:ext cx="51" cy="66"/>
            </a:xfrm>
            <a:custGeom>
              <a:avLst/>
              <a:gdLst>
                <a:gd name="T0" fmla="*/ 13 w 78"/>
                <a:gd name="T1" fmla="*/ 94 h 102"/>
                <a:gd name="T2" fmla="*/ 22 w 78"/>
                <a:gd name="T3" fmla="*/ 100 h 102"/>
                <a:gd name="T4" fmla="*/ 22 w 78"/>
                <a:gd name="T5" fmla="*/ 100 h 102"/>
                <a:gd name="T6" fmla="*/ 22 w 78"/>
                <a:gd name="T7" fmla="*/ 100 h 102"/>
                <a:gd name="T8" fmla="*/ 28 w 78"/>
                <a:gd name="T9" fmla="*/ 102 h 102"/>
                <a:gd name="T10" fmla="*/ 35 w 78"/>
                <a:gd name="T11" fmla="*/ 101 h 102"/>
                <a:gd name="T12" fmla="*/ 40 w 78"/>
                <a:gd name="T13" fmla="*/ 98 h 102"/>
                <a:gd name="T14" fmla="*/ 41 w 78"/>
                <a:gd name="T15" fmla="*/ 98 h 102"/>
                <a:gd name="T16" fmla="*/ 45 w 78"/>
                <a:gd name="T17" fmla="*/ 94 h 102"/>
                <a:gd name="T18" fmla="*/ 76 w 78"/>
                <a:gd name="T19" fmla="*/ 39 h 102"/>
                <a:gd name="T20" fmla="*/ 78 w 78"/>
                <a:gd name="T21" fmla="*/ 29 h 102"/>
                <a:gd name="T22" fmla="*/ 13 w 78"/>
                <a:gd name="T23" fmla="*/ 94 h 102"/>
                <a:gd name="T24" fmla="*/ 66 w 78"/>
                <a:gd name="T25" fmla="*/ 14 h 102"/>
                <a:gd name="T26" fmla="*/ 0 w 78"/>
                <a:gd name="T27" fmla="*/ 80 h 102"/>
                <a:gd name="T28" fmla="*/ 48 w 78"/>
                <a:gd name="T29" fmla="*/ 0 h 102"/>
                <a:gd name="T30" fmla="*/ 66 w 78"/>
                <a:gd name="T31" fmla="*/ 14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8" h="102">
                  <a:moveTo>
                    <a:pt x="13" y="94"/>
                  </a:moveTo>
                  <a:cubicBezTo>
                    <a:pt x="22" y="100"/>
                    <a:pt x="22" y="100"/>
                    <a:pt x="22" y="100"/>
                  </a:cubicBezTo>
                  <a:cubicBezTo>
                    <a:pt x="22" y="100"/>
                    <a:pt x="22" y="100"/>
                    <a:pt x="22" y="100"/>
                  </a:cubicBezTo>
                  <a:cubicBezTo>
                    <a:pt x="22" y="100"/>
                    <a:pt x="22" y="100"/>
                    <a:pt x="22" y="100"/>
                  </a:cubicBezTo>
                  <a:cubicBezTo>
                    <a:pt x="24" y="101"/>
                    <a:pt x="26" y="102"/>
                    <a:pt x="28" y="102"/>
                  </a:cubicBezTo>
                  <a:cubicBezTo>
                    <a:pt x="30" y="102"/>
                    <a:pt x="32" y="102"/>
                    <a:pt x="35" y="101"/>
                  </a:cubicBezTo>
                  <a:cubicBezTo>
                    <a:pt x="37" y="101"/>
                    <a:pt x="39" y="100"/>
                    <a:pt x="40" y="98"/>
                  </a:cubicBezTo>
                  <a:cubicBezTo>
                    <a:pt x="41" y="98"/>
                    <a:pt x="41" y="98"/>
                    <a:pt x="41" y="98"/>
                  </a:cubicBezTo>
                  <a:cubicBezTo>
                    <a:pt x="42" y="97"/>
                    <a:pt x="43" y="95"/>
                    <a:pt x="45" y="94"/>
                  </a:cubicBezTo>
                  <a:cubicBezTo>
                    <a:pt x="76" y="39"/>
                    <a:pt x="76" y="39"/>
                    <a:pt x="76" y="39"/>
                  </a:cubicBezTo>
                  <a:cubicBezTo>
                    <a:pt x="77" y="36"/>
                    <a:pt x="78" y="33"/>
                    <a:pt x="78" y="29"/>
                  </a:cubicBezTo>
                  <a:cubicBezTo>
                    <a:pt x="13" y="94"/>
                    <a:pt x="13" y="94"/>
                    <a:pt x="13" y="94"/>
                  </a:cubicBezTo>
                  <a:close/>
                  <a:moveTo>
                    <a:pt x="66" y="14"/>
                  </a:moveTo>
                  <a:cubicBezTo>
                    <a:pt x="0" y="80"/>
                    <a:pt x="0" y="80"/>
                    <a:pt x="0" y="80"/>
                  </a:cubicBezTo>
                  <a:cubicBezTo>
                    <a:pt x="48" y="0"/>
                    <a:pt x="48" y="0"/>
                    <a:pt x="48" y="0"/>
                  </a:cubicBezTo>
                  <a:lnTo>
                    <a:pt x="66" y="14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6" name="Freeform 26"/>
            <p:cNvSpPr>
              <a:spLocks noEditPoints="1"/>
            </p:cNvSpPr>
            <p:nvPr/>
          </p:nvSpPr>
          <p:spPr bwMode="auto">
            <a:xfrm>
              <a:off x="2170" y="1867"/>
              <a:ext cx="63" cy="79"/>
            </a:xfrm>
            <a:custGeom>
              <a:avLst/>
              <a:gdLst>
                <a:gd name="T0" fmla="*/ 0 w 63"/>
                <a:gd name="T1" fmla="*/ 61 h 79"/>
                <a:gd name="T2" fmla="*/ 14 w 63"/>
                <a:gd name="T3" fmla="*/ 70 h 79"/>
                <a:gd name="T4" fmla="*/ 63 w 63"/>
                <a:gd name="T5" fmla="*/ 20 h 79"/>
                <a:gd name="T6" fmla="*/ 49 w 63"/>
                <a:gd name="T7" fmla="*/ 9 h 79"/>
                <a:gd name="T8" fmla="*/ 3 w 63"/>
                <a:gd name="T9" fmla="*/ 55 h 79"/>
                <a:gd name="T10" fmla="*/ 0 w 63"/>
                <a:gd name="T11" fmla="*/ 61 h 79"/>
                <a:gd name="T12" fmla="*/ 0 w 63"/>
                <a:gd name="T13" fmla="*/ 61 h 79"/>
                <a:gd name="T14" fmla="*/ 25 w 63"/>
                <a:gd name="T15" fmla="*/ 76 h 79"/>
                <a:gd name="T16" fmla="*/ 41 w 63"/>
                <a:gd name="T17" fmla="*/ 60 h 79"/>
                <a:gd name="T18" fmla="*/ 30 w 63"/>
                <a:gd name="T19" fmla="*/ 79 h 79"/>
                <a:gd name="T20" fmla="*/ 25 w 63"/>
                <a:gd name="T21" fmla="*/ 76 h 79"/>
                <a:gd name="T22" fmla="*/ 25 w 63"/>
                <a:gd name="T23" fmla="*/ 76 h 79"/>
                <a:gd name="T24" fmla="*/ 39 w 63"/>
                <a:gd name="T25" fmla="*/ 1 h 79"/>
                <a:gd name="T26" fmla="*/ 37 w 63"/>
                <a:gd name="T27" fmla="*/ 0 h 79"/>
                <a:gd name="T28" fmla="*/ 31 w 63"/>
                <a:gd name="T29" fmla="*/ 9 h 79"/>
                <a:gd name="T30" fmla="*/ 39 w 63"/>
                <a:gd name="T31" fmla="*/ 1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3" h="79">
                  <a:moveTo>
                    <a:pt x="0" y="61"/>
                  </a:moveTo>
                  <a:lnTo>
                    <a:pt x="14" y="70"/>
                  </a:lnTo>
                  <a:lnTo>
                    <a:pt x="63" y="20"/>
                  </a:lnTo>
                  <a:lnTo>
                    <a:pt x="49" y="9"/>
                  </a:lnTo>
                  <a:lnTo>
                    <a:pt x="3" y="55"/>
                  </a:lnTo>
                  <a:lnTo>
                    <a:pt x="0" y="61"/>
                  </a:lnTo>
                  <a:lnTo>
                    <a:pt x="0" y="61"/>
                  </a:lnTo>
                  <a:close/>
                  <a:moveTo>
                    <a:pt x="25" y="76"/>
                  </a:moveTo>
                  <a:lnTo>
                    <a:pt x="41" y="60"/>
                  </a:lnTo>
                  <a:lnTo>
                    <a:pt x="30" y="79"/>
                  </a:lnTo>
                  <a:lnTo>
                    <a:pt x="25" y="76"/>
                  </a:lnTo>
                  <a:lnTo>
                    <a:pt x="25" y="76"/>
                  </a:lnTo>
                  <a:close/>
                  <a:moveTo>
                    <a:pt x="39" y="1"/>
                  </a:moveTo>
                  <a:lnTo>
                    <a:pt x="37" y="0"/>
                  </a:lnTo>
                  <a:lnTo>
                    <a:pt x="31" y="9"/>
                  </a:lnTo>
                  <a:lnTo>
                    <a:pt x="39" y="1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7" name="Freeform 27"/>
            <p:cNvSpPr>
              <a:spLocks noEditPoints="1"/>
            </p:cNvSpPr>
            <p:nvPr/>
          </p:nvSpPr>
          <p:spPr bwMode="auto">
            <a:xfrm>
              <a:off x="2129" y="1843"/>
              <a:ext cx="66" cy="78"/>
            </a:xfrm>
            <a:custGeom>
              <a:avLst/>
              <a:gdLst>
                <a:gd name="T0" fmla="*/ 54 w 103"/>
                <a:gd name="T1" fmla="*/ 5 h 121"/>
                <a:gd name="T2" fmla="*/ 0 w 103"/>
                <a:gd name="T3" fmla="*/ 96 h 121"/>
                <a:gd name="T4" fmla="*/ 1 w 103"/>
                <a:gd name="T5" fmla="*/ 96 h 121"/>
                <a:gd name="T6" fmla="*/ 85 w 103"/>
                <a:gd name="T7" fmla="*/ 13 h 121"/>
                <a:gd name="T8" fmla="*/ 85 w 103"/>
                <a:gd name="T9" fmla="*/ 13 h 121"/>
                <a:gd name="T10" fmla="*/ 65 w 103"/>
                <a:gd name="T11" fmla="*/ 3 h 121"/>
                <a:gd name="T12" fmla="*/ 58 w 103"/>
                <a:gd name="T13" fmla="*/ 0 h 121"/>
                <a:gd name="T14" fmla="*/ 54 w 103"/>
                <a:gd name="T15" fmla="*/ 5 h 121"/>
                <a:gd name="T16" fmla="*/ 18 w 103"/>
                <a:gd name="T17" fmla="*/ 106 h 121"/>
                <a:gd name="T18" fmla="*/ 102 w 103"/>
                <a:gd name="T19" fmla="*/ 23 h 121"/>
                <a:gd name="T20" fmla="*/ 103 w 103"/>
                <a:gd name="T21" fmla="*/ 24 h 121"/>
                <a:gd name="T22" fmla="*/ 46 w 103"/>
                <a:gd name="T23" fmla="*/ 118 h 121"/>
                <a:gd name="T24" fmla="*/ 43 w 103"/>
                <a:gd name="T25" fmla="*/ 121 h 121"/>
                <a:gd name="T26" fmla="*/ 18 w 103"/>
                <a:gd name="T27" fmla="*/ 106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3" h="121">
                  <a:moveTo>
                    <a:pt x="54" y="5"/>
                  </a:moveTo>
                  <a:cubicBezTo>
                    <a:pt x="0" y="96"/>
                    <a:pt x="0" y="96"/>
                    <a:pt x="0" y="96"/>
                  </a:cubicBezTo>
                  <a:cubicBezTo>
                    <a:pt x="1" y="96"/>
                    <a:pt x="1" y="96"/>
                    <a:pt x="1" y="96"/>
                  </a:cubicBezTo>
                  <a:cubicBezTo>
                    <a:pt x="85" y="13"/>
                    <a:pt x="85" y="13"/>
                    <a:pt x="85" y="13"/>
                  </a:cubicBezTo>
                  <a:cubicBezTo>
                    <a:pt x="85" y="13"/>
                    <a:pt x="85" y="13"/>
                    <a:pt x="85" y="13"/>
                  </a:cubicBezTo>
                  <a:cubicBezTo>
                    <a:pt x="78" y="9"/>
                    <a:pt x="72" y="6"/>
                    <a:pt x="65" y="3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4" y="5"/>
                    <a:pt x="54" y="5"/>
                    <a:pt x="54" y="5"/>
                  </a:cubicBezTo>
                  <a:close/>
                  <a:moveTo>
                    <a:pt x="18" y="106"/>
                  </a:moveTo>
                  <a:cubicBezTo>
                    <a:pt x="102" y="23"/>
                    <a:pt x="102" y="23"/>
                    <a:pt x="102" y="23"/>
                  </a:cubicBezTo>
                  <a:cubicBezTo>
                    <a:pt x="103" y="24"/>
                    <a:pt x="103" y="24"/>
                    <a:pt x="103" y="24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3" y="121"/>
                    <a:pt x="43" y="121"/>
                    <a:pt x="43" y="121"/>
                  </a:cubicBezTo>
                  <a:lnTo>
                    <a:pt x="18" y="106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" name="Freeform 28"/>
            <p:cNvSpPr>
              <a:spLocks noEditPoints="1"/>
            </p:cNvSpPr>
            <p:nvPr/>
          </p:nvSpPr>
          <p:spPr bwMode="auto">
            <a:xfrm>
              <a:off x="2167" y="1622"/>
              <a:ext cx="300" cy="223"/>
            </a:xfrm>
            <a:custGeom>
              <a:avLst/>
              <a:gdLst>
                <a:gd name="T0" fmla="*/ 400 w 464"/>
                <a:gd name="T1" fmla="*/ 343 h 343"/>
                <a:gd name="T2" fmla="*/ 402 w 464"/>
                <a:gd name="T3" fmla="*/ 342 h 343"/>
                <a:gd name="T4" fmla="*/ 461 w 464"/>
                <a:gd name="T5" fmla="*/ 303 h 343"/>
                <a:gd name="T6" fmla="*/ 464 w 464"/>
                <a:gd name="T7" fmla="*/ 301 h 343"/>
                <a:gd name="T8" fmla="*/ 457 w 464"/>
                <a:gd name="T9" fmla="*/ 281 h 343"/>
                <a:gd name="T10" fmla="*/ 398 w 464"/>
                <a:gd name="T11" fmla="*/ 340 h 343"/>
                <a:gd name="T12" fmla="*/ 400 w 464"/>
                <a:gd name="T13" fmla="*/ 343 h 343"/>
                <a:gd name="T14" fmla="*/ 451 w 464"/>
                <a:gd name="T15" fmla="*/ 260 h 343"/>
                <a:gd name="T16" fmla="*/ 385 w 464"/>
                <a:gd name="T17" fmla="*/ 326 h 343"/>
                <a:gd name="T18" fmla="*/ 366 w 464"/>
                <a:gd name="T19" fmla="*/ 305 h 343"/>
                <a:gd name="T20" fmla="*/ 441 w 464"/>
                <a:gd name="T21" fmla="*/ 230 h 343"/>
                <a:gd name="T22" fmla="*/ 451 w 464"/>
                <a:gd name="T23" fmla="*/ 260 h 343"/>
                <a:gd name="T24" fmla="*/ 435 w 464"/>
                <a:gd name="T25" fmla="*/ 209 h 343"/>
                <a:gd name="T26" fmla="*/ 353 w 464"/>
                <a:gd name="T27" fmla="*/ 291 h 343"/>
                <a:gd name="T28" fmla="*/ 335 w 464"/>
                <a:gd name="T29" fmla="*/ 271 h 343"/>
                <a:gd name="T30" fmla="*/ 425 w 464"/>
                <a:gd name="T31" fmla="*/ 180 h 343"/>
                <a:gd name="T32" fmla="*/ 435 w 464"/>
                <a:gd name="T33" fmla="*/ 209 h 343"/>
                <a:gd name="T34" fmla="*/ 419 w 464"/>
                <a:gd name="T35" fmla="*/ 159 h 343"/>
                <a:gd name="T36" fmla="*/ 410 w 464"/>
                <a:gd name="T37" fmla="*/ 129 h 343"/>
                <a:gd name="T38" fmla="*/ 303 w 464"/>
                <a:gd name="T39" fmla="*/ 236 h 343"/>
                <a:gd name="T40" fmla="*/ 322 w 464"/>
                <a:gd name="T41" fmla="*/ 256 h 343"/>
                <a:gd name="T42" fmla="*/ 419 w 464"/>
                <a:gd name="T43" fmla="*/ 159 h 343"/>
                <a:gd name="T44" fmla="*/ 403 w 464"/>
                <a:gd name="T45" fmla="*/ 108 h 343"/>
                <a:gd name="T46" fmla="*/ 394 w 464"/>
                <a:gd name="T47" fmla="*/ 79 h 343"/>
                <a:gd name="T48" fmla="*/ 271 w 464"/>
                <a:gd name="T49" fmla="*/ 201 h 343"/>
                <a:gd name="T50" fmla="*/ 290 w 464"/>
                <a:gd name="T51" fmla="*/ 221 h 343"/>
                <a:gd name="T52" fmla="*/ 403 w 464"/>
                <a:gd name="T53" fmla="*/ 108 h 343"/>
                <a:gd name="T54" fmla="*/ 387 w 464"/>
                <a:gd name="T55" fmla="*/ 58 h 343"/>
                <a:gd name="T56" fmla="*/ 378 w 464"/>
                <a:gd name="T57" fmla="*/ 28 h 343"/>
                <a:gd name="T58" fmla="*/ 240 w 464"/>
                <a:gd name="T59" fmla="*/ 166 h 343"/>
                <a:gd name="T60" fmla="*/ 258 w 464"/>
                <a:gd name="T61" fmla="*/ 187 h 343"/>
                <a:gd name="T62" fmla="*/ 387 w 464"/>
                <a:gd name="T63" fmla="*/ 58 h 343"/>
                <a:gd name="T64" fmla="*/ 371 w 464"/>
                <a:gd name="T65" fmla="*/ 7 h 343"/>
                <a:gd name="T66" fmla="*/ 227 w 464"/>
                <a:gd name="T67" fmla="*/ 152 h 343"/>
                <a:gd name="T68" fmla="*/ 208 w 464"/>
                <a:gd name="T69" fmla="*/ 131 h 343"/>
                <a:gd name="T70" fmla="*/ 208 w 464"/>
                <a:gd name="T71" fmla="*/ 131 h 343"/>
                <a:gd name="T72" fmla="*/ 330 w 464"/>
                <a:gd name="T73" fmla="*/ 9 h 343"/>
                <a:gd name="T74" fmla="*/ 369 w 464"/>
                <a:gd name="T75" fmla="*/ 0 h 343"/>
                <a:gd name="T76" fmla="*/ 371 w 464"/>
                <a:gd name="T77" fmla="*/ 7 h 343"/>
                <a:gd name="T78" fmla="*/ 295 w 464"/>
                <a:gd name="T79" fmla="*/ 17 h 343"/>
                <a:gd name="T80" fmla="*/ 179 w 464"/>
                <a:gd name="T81" fmla="*/ 133 h 343"/>
                <a:gd name="T82" fmla="*/ 126 w 464"/>
                <a:gd name="T83" fmla="*/ 147 h 343"/>
                <a:gd name="T84" fmla="*/ 245 w 464"/>
                <a:gd name="T85" fmla="*/ 28 h 343"/>
                <a:gd name="T86" fmla="*/ 251 w 464"/>
                <a:gd name="T87" fmla="*/ 27 h 343"/>
                <a:gd name="T88" fmla="*/ 295 w 464"/>
                <a:gd name="T89" fmla="*/ 17 h 343"/>
                <a:gd name="T90" fmla="*/ 208 w 464"/>
                <a:gd name="T91" fmla="*/ 38 h 343"/>
                <a:gd name="T92" fmla="*/ 203 w 464"/>
                <a:gd name="T93" fmla="*/ 39 h 343"/>
                <a:gd name="T94" fmla="*/ 203 w 464"/>
                <a:gd name="T95" fmla="*/ 39 h 343"/>
                <a:gd name="T96" fmla="*/ 203 w 464"/>
                <a:gd name="T97" fmla="*/ 39 h 343"/>
                <a:gd name="T98" fmla="*/ 202 w 464"/>
                <a:gd name="T99" fmla="*/ 40 h 343"/>
                <a:gd name="T100" fmla="*/ 202 w 464"/>
                <a:gd name="T101" fmla="*/ 40 h 343"/>
                <a:gd name="T102" fmla="*/ 191 w 464"/>
                <a:gd name="T103" fmla="*/ 43 h 343"/>
                <a:gd name="T104" fmla="*/ 149 w 464"/>
                <a:gd name="T105" fmla="*/ 58 h 343"/>
                <a:gd name="T106" fmla="*/ 40 w 464"/>
                <a:gd name="T107" fmla="*/ 166 h 343"/>
                <a:gd name="T108" fmla="*/ 61 w 464"/>
                <a:gd name="T109" fmla="*/ 165 h 343"/>
                <a:gd name="T110" fmla="*/ 89 w 464"/>
                <a:gd name="T111" fmla="*/ 157 h 343"/>
                <a:gd name="T112" fmla="*/ 208 w 464"/>
                <a:gd name="T113" fmla="*/ 38 h 343"/>
                <a:gd name="T114" fmla="*/ 103 w 464"/>
                <a:gd name="T115" fmla="*/ 76 h 343"/>
                <a:gd name="T116" fmla="*/ 20 w 464"/>
                <a:gd name="T117" fmla="*/ 160 h 343"/>
                <a:gd name="T118" fmla="*/ 0 w 464"/>
                <a:gd name="T119" fmla="*/ 141 h 343"/>
                <a:gd name="T120" fmla="*/ 37 w 464"/>
                <a:gd name="T121" fmla="*/ 104 h 343"/>
                <a:gd name="T122" fmla="*/ 103 w 464"/>
                <a:gd name="T123" fmla="*/ 76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64" h="343">
                  <a:moveTo>
                    <a:pt x="400" y="343"/>
                  </a:moveTo>
                  <a:cubicBezTo>
                    <a:pt x="401" y="343"/>
                    <a:pt x="402" y="342"/>
                    <a:pt x="402" y="342"/>
                  </a:cubicBezTo>
                  <a:cubicBezTo>
                    <a:pt x="461" y="303"/>
                    <a:pt x="461" y="303"/>
                    <a:pt x="461" y="303"/>
                  </a:cubicBezTo>
                  <a:cubicBezTo>
                    <a:pt x="462" y="302"/>
                    <a:pt x="463" y="302"/>
                    <a:pt x="464" y="301"/>
                  </a:cubicBezTo>
                  <a:cubicBezTo>
                    <a:pt x="457" y="281"/>
                    <a:pt x="457" y="281"/>
                    <a:pt x="457" y="281"/>
                  </a:cubicBezTo>
                  <a:cubicBezTo>
                    <a:pt x="398" y="340"/>
                    <a:pt x="398" y="340"/>
                    <a:pt x="398" y="340"/>
                  </a:cubicBezTo>
                  <a:cubicBezTo>
                    <a:pt x="400" y="343"/>
                    <a:pt x="400" y="343"/>
                    <a:pt x="400" y="343"/>
                  </a:cubicBezTo>
                  <a:close/>
                  <a:moveTo>
                    <a:pt x="451" y="260"/>
                  </a:moveTo>
                  <a:cubicBezTo>
                    <a:pt x="385" y="326"/>
                    <a:pt x="385" y="326"/>
                    <a:pt x="385" y="326"/>
                  </a:cubicBezTo>
                  <a:cubicBezTo>
                    <a:pt x="366" y="305"/>
                    <a:pt x="366" y="305"/>
                    <a:pt x="366" y="305"/>
                  </a:cubicBezTo>
                  <a:cubicBezTo>
                    <a:pt x="441" y="230"/>
                    <a:pt x="441" y="230"/>
                    <a:pt x="441" y="230"/>
                  </a:cubicBezTo>
                  <a:cubicBezTo>
                    <a:pt x="451" y="260"/>
                    <a:pt x="451" y="260"/>
                    <a:pt x="451" y="260"/>
                  </a:cubicBezTo>
                  <a:close/>
                  <a:moveTo>
                    <a:pt x="435" y="209"/>
                  </a:moveTo>
                  <a:cubicBezTo>
                    <a:pt x="353" y="291"/>
                    <a:pt x="353" y="291"/>
                    <a:pt x="353" y="291"/>
                  </a:cubicBezTo>
                  <a:cubicBezTo>
                    <a:pt x="335" y="271"/>
                    <a:pt x="335" y="271"/>
                    <a:pt x="335" y="271"/>
                  </a:cubicBezTo>
                  <a:cubicBezTo>
                    <a:pt x="425" y="180"/>
                    <a:pt x="425" y="180"/>
                    <a:pt x="425" y="180"/>
                  </a:cubicBezTo>
                  <a:cubicBezTo>
                    <a:pt x="435" y="209"/>
                    <a:pt x="435" y="209"/>
                    <a:pt x="435" y="209"/>
                  </a:cubicBezTo>
                  <a:close/>
                  <a:moveTo>
                    <a:pt x="419" y="159"/>
                  </a:moveTo>
                  <a:cubicBezTo>
                    <a:pt x="410" y="129"/>
                    <a:pt x="410" y="129"/>
                    <a:pt x="410" y="129"/>
                  </a:cubicBezTo>
                  <a:cubicBezTo>
                    <a:pt x="303" y="236"/>
                    <a:pt x="303" y="236"/>
                    <a:pt x="303" y="236"/>
                  </a:cubicBezTo>
                  <a:cubicBezTo>
                    <a:pt x="322" y="256"/>
                    <a:pt x="322" y="256"/>
                    <a:pt x="322" y="256"/>
                  </a:cubicBezTo>
                  <a:cubicBezTo>
                    <a:pt x="419" y="159"/>
                    <a:pt x="419" y="159"/>
                    <a:pt x="419" y="159"/>
                  </a:cubicBezTo>
                  <a:close/>
                  <a:moveTo>
                    <a:pt x="403" y="108"/>
                  </a:moveTo>
                  <a:cubicBezTo>
                    <a:pt x="394" y="79"/>
                    <a:pt x="394" y="79"/>
                    <a:pt x="394" y="79"/>
                  </a:cubicBezTo>
                  <a:cubicBezTo>
                    <a:pt x="271" y="201"/>
                    <a:pt x="271" y="201"/>
                    <a:pt x="271" y="201"/>
                  </a:cubicBezTo>
                  <a:cubicBezTo>
                    <a:pt x="290" y="221"/>
                    <a:pt x="290" y="221"/>
                    <a:pt x="290" y="221"/>
                  </a:cubicBezTo>
                  <a:cubicBezTo>
                    <a:pt x="403" y="108"/>
                    <a:pt x="403" y="108"/>
                    <a:pt x="403" y="108"/>
                  </a:cubicBezTo>
                  <a:close/>
                  <a:moveTo>
                    <a:pt x="387" y="58"/>
                  </a:moveTo>
                  <a:cubicBezTo>
                    <a:pt x="378" y="28"/>
                    <a:pt x="378" y="28"/>
                    <a:pt x="378" y="28"/>
                  </a:cubicBezTo>
                  <a:cubicBezTo>
                    <a:pt x="240" y="166"/>
                    <a:pt x="240" y="166"/>
                    <a:pt x="240" y="166"/>
                  </a:cubicBezTo>
                  <a:cubicBezTo>
                    <a:pt x="258" y="187"/>
                    <a:pt x="258" y="187"/>
                    <a:pt x="258" y="187"/>
                  </a:cubicBezTo>
                  <a:cubicBezTo>
                    <a:pt x="387" y="58"/>
                    <a:pt x="387" y="58"/>
                    <a:pt x="387" y="58"/>
                  </a:cubicBezTo>
                  <a:close/>
                  <a:moveTo>
                    <a:pt x="371" y="7"/>
                  </a:moveTo>
                  <a:cubicBezTo>
                    <a:pt x="227" y="152"/>
                    <a:pt x="227" y="152"/>
                    <a:pt x="227" y="152"/>
                  </a:cubicBezTo>
                  <a:cubicBezTo>
                    <a:pt x="208" y="131"/>
                    <a:pt x="208" y="131"/>
                    <a:pt x="208" y="131"/>
                  </a:cubicBezTo>
                  <a:cubicBezTo>
                    <a:pt x="208" y="131"/>
                    <a:pt x="208" y="131"/>
                    <a:pt x="208" y="131"/>
                  </a:cubicBezTo>
                  <a:cubicBezTo>
                    <a:pt x="330" y="9"/>
                    <a:pt x="330" y="9"/>
                    <a:pt x="330" y="9"/>
                  </a:cubicBezTo>
                  <a:cubicBezTo>
                    <a:pt x="369" y="0"/>
                    <a:pt x="369" y="0"/>
                    <a:pt x="369" y="0"/>
                  </a:cubicBezTo>
                  <a:cubicBezTo>
                    <a:pt x="371" y="7"/>
                    <a:pt x="371" y="7"/>
                    <a:pt x="371" y="7"/>
                  </a:cubicBezTo>
                  <a:close/>
                  <a:moveTo>
                    <a:pt x="295" y="17"/>
                  </a:moveTo>
                  <a:cubicBezTo>
                    <a:pt x="179" y="133"/>
                    <a:pt x="179" y="133"/>
                    <a:pt x="179" y="133"/>
                  </a:cubicBezTo>
                  <a:cubicBezTo>
                    <a:pt x="126" y="147"/>
                    <a:pt x="126" y="147"/>
                    <a:pt x="126" y="147"/>
                  </a:cubicBezTo>
                  <a:cubicBezTo>
                    <a:pt x="245" y="28"/>
                    <a:pt x="245" y="28"/>
                    <a:pt x="245" y="28"/>
                  </a:cubicBezTo>
                  <a:cubicBezTo>
                    <a:pt x="251" y="27"/>
                    <a:pt x="251" y="27"/>
                    <a:pt x="251" y="27"/>
                  </a:cubicBezTo>
                  <a:cubicBezTo>
                    <a:pt x="295" y="17"/>
                    <a:pt x="295" y="17"/>
                    <a:pt x="295" y="17"/>
                  </a:cubicBezTo>
                  <a:close/>
                  <a:moveTo>
                    <a:pt x="208" y="38"/>
                  </a:moveTo>
                  <a:cubicBezTo>
                    <a:pt x="203" y="39"/>
                    <a:pt x="203" y="39"/>
                    <a:pt x="203" y="39"/>
                  </a:cubicBezTo>
                  <a:cubicBezTo>
                    <a:pt x="203" y="39"/>
                    <a:pt x="203" y="39"/>
                    <a:pt x="203" y="39"/>
                  </a:cubicBezTo>
                  <a:cubicBezTo>
                    <a:pt x="203" y="39"/>
                    <a:pt x="203" y="39"/>
                    <a:pt x="203" y="39"/>
                  </a:cubicBezTo>
                  <a:cubicBezTo>
                    <a:pt x="202" y="40"/>
                    <a:pt x="202" y="40"/>
                    <a:pt x="202" y="40"/>
                  </a:cubicBezTo>
                  <a:cubicBezTo>
                    <a:pt x="202" y="40"/>
                    <a:pt x="202" y="40"/>
                    <a:pt x="202" y="40"/>
                  </a:cubicBezTo>
                  <a:cubicBezTo>
                    <a:pt x="198" y="41"/>
                    <a:pt x="194" y="42"/>
                    <a:pt x="191" y="43"/>
                  </a:cubicBezTo>
                  <a:cubicBezTo>
                    <a:pt x="177" y="47"/>
                    <a:pt x="163" y="52"/>
                    <a:pt x="149" y="58"/>
                  </a:cubicBezTo>
                  <a:cubicBezTo>
                    <a:pt x="40" y="166"/>
                    <a:pt x="40" y="166"/>
                    <a:pt x="40" y="166"/>
                  </a:cubicBezTo>
                  <a:cubicBezTo>
                    <a:pt x="47" y="167"/>
                    <a:pt x="54" y="166"/>
                    <a:pt x="61" y="165"/>
                  </a:cubicBezTo>
                  <a:cubicBezTo>
                    <a:pt x="89" y="157"/>
                    <a:pt x="89" y="157"/>
                    <a:pt x="89" y="157"/>
                  </a:cubicBezTo>
                  <a:cubicBezTo>
                    <a:pt x="208" y="38"/>
                    <a:pt x="208" y="38"/>
                    <a:pt x="208" y="38"/>
                  </a:cubicBezTo>
                  <a:close/>
                  <a:moveTo>
                    <a:pt x="103" y="76"/>
                  </a:moveTo>
                  <a:cubicBezTo>
                    <a:pt x="20" y="160"/>
                    <a:pt x="20" y="160"/>
                    <a:pt x="20" y="160"/>
                  </a:cubicBezTo>
                  <a:cubicBezTo>
                    <a:pt x="12" y="155"/>
                    <a:pt x="5" y="149"/>
                    <a:pt x="0" y="141"/>
                  </a:cubicBezTo>
                  <a:cubicBezTo>
                    <a:pt x="37" y="104"/>
                    <a:pt x="37" y="104"/>
                    <a:pt x="37" y="104"/>
                  </a:cubicBezTo>
                  <a:lnTo>
                    <a:pt x="103" y="76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" name="Freeform 29"/>
            <p:cNvSpPr>
              <a:spLocks noEditPoints="1"/>
            </p:cNvSpPr>
            <p:nvPr/>
          </p:nvSpPr>
          <p:spPr bwMode="auto">
            <a:xfrm>
              <a:off x="2095" y="1831"/>
              <a:ext cx="57" cy="67"/>
            </a:xfrm>
            <a:custGeom>
              <a:avLst/>
              <a:gdLst>
                <a:gd name="T0" fmla="*/ 33 w 88"/>
                <a:gd name="T1" fmla="*/ 103 h 103"/>
                <a:gd name="T2" fmla="*/ 43 w 88"/>
                <a:gd name="T3" fmla="*/ 86 h 103"/>
                <a:gd name="T4" fmla="*/ 28 w 88"/>
                <a:gd name="T5" fmla="*/ 100 h 103"/>
                <a:gd name="T6" fmla="*/ 33 w 88"/>
                <a:gd name="T7" fmla="*/ 103 h 103"/>
                <a:gd name="T8" fmla="*/ 83 w 88"/>
                <a:gd name="T9" fmla="*/ 19 h 103"/>
                <a:gd name="T10" fmla="*/ 11 w 88"/>
                <a:gd name="T11" fmla="*/ 90 h 103"/>
                <a:gd name="T12" fmla="*/ 8 w 88"/>
                <a:gd name="T13" fmla="*/ 89 h 103"/>
                <a:gd name="T14" fmla="*/ 3 w 88"/>
                <a:gd name="T15" fmla="*/ 84 h 103"/>
                <a:gd name="T16" fmla="*/ 0 w 88"/>
                <a:gd name="T17" fmla="*/ 78 h 103"/>
                <a:gd name="T18" fmla="*/ 0 w 88"/>
                <a:gd name="T19" fmla="*/ 71 h 103"/>
                <a:gd name="T20" fmla="*/ 20 w 88"/>
                <a:gd name="T21" fmla="*/ 42 h 103"/>
                <a:gd name="T22" fmla="*/ 62 w 88"/>
                <a:gd name="T23" fmla="*/ 0 h 103"/>
                <a:gd name="T24" fmla="*/ 63 w 88"/>
                <a:gd name="T25" fmla="*/ 1 h 103"/>
                <a:gd name="T26" fmla="*/ 76 w 88"/>
                <a:gd name="T27" fmla="*/ 5 h 103"/>
                <a:gd name="T28" fmla="*/ 88 w 88"/>
                <a:gd name="T29" fmla="*/ 10 h 103"/>
                <a:gd name="T30" fmla="*/ 83 w 88"/>
                <a:gd name="T31" fmla="*/ 19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8" h="103">
                  <a:moveTo>
                    <a:pt x="33" y="103"/>
                  </a:moveTo>
                  <a:cubicBezTo>
                    <a:pt x="43" y="86"/>
                    <a:pt x="43" y="86"/>
                    <a:pt x="43" y="86"/>
                  </a:cubicBezTo>
                  <a:cubicBezTo>
                    <a:pt x="28" y="100"/>
                    <a:pt x="28" y="100"/>
                    <a:pt x="28" y="100"/>
                  </a:cubicBezTo>
                  <a:cubicBezTo>
                    <a:pt x="33" y="103"/>
                    <a:pt x="33" y="103"/>
                    <a:pt x="33" y="103"/>
                  </a:cubicBezTo>
                  <a:close/>
                  <a:moveTo>
                    <a:pt x="83" y="19"/>
                  </a:moveTo>
                  <a:cubicBezTo>
                    <a:pt x="11" y="90"/>
                    <a:pt x="11" y="90"/>
                    <a:pt x="11" y="90"/>
                  </a:cubicBezTo>
                  <a:cubicBezTo>
                    <a:pt x="8" y="89"/>
                    <a:pt x="8" y="89"/>
                    <a:pt x="8" y="89"/>
                  </a:cubicBezTo>
                  <a:cubicBezTo>
                    <a:pt x="6" y="87"/>
                    <a:pt x="5" y="86"/>
                    <a:pt x="3" y="84"/>
                  </a:cubicBezTo>
                  <a:cubicBezTo>
                    <a:pt x="2" y="82"/>
                    <a:pt x="1" y="80"/>
                    <a:pt x="0" y="78"/>
                  </a:cubicBezTo>
                  <a:cubicBezTo>
                    <a:pt x="0" y="76"/>
                    <a:pt x="0" y="73"/>
                    <a:pt x="0" y="71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63" y="1"/>
                    <a:pt x="63" y="1"/>
                    <a:pt x="63" y="1"/>
                  </a:cubicBezTo>
                  <a:cubicBezTo>
                    <a:pt x="76" y="5"/>
                    <a:pt x="76" y="5"/>
                    <a:pt x="76" y="5"/>
                  </a:cubicBezTo>
                  <a:cubicBezTo>
                    <a:pt x="80" y="7"/>
                    <a:pt x="84" y="8"/>
                    <a:pt x="88" y="10"/>
                  </a:cubicBezTo>
                  <a:lnTo>
                    <a:pt x="83" y="19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" name="Freeform 30"/>
            <p:cNvSpPr>
              <a:spLocks noEditPoints="1"/>
            </p:cNvSpPr>
            <p:nvPr/>
          </p:nvSpPr>
          <p:spPr bwMode="auto">
            <a:xfrm>
              <a:off x="1926" y="1552"/>
              <a:ext cx="661" cy="446"/>
            </a:xfrm>
            <a:custGeom>
              <a:avLst/>
              <a:gdLst>
                <a:gd name="T0" fmla="*/ 295 w 1022"/>
                <a:gd name="T1" fmla="*/ 533 h 688"/>
                <a:gd name="T2" fmla="*/ 315 w 1022"/>
                <a:gd name="T3" fmla="*/ 430 h 688"/>
                <a:gd name="T4" fmla="*/ 262 w 1022"/>
                <a:gd name="T5" fmla="*/ 501 h 688"/>
                <a:gd name="T6" fmla="*/ 295 w 1022"/>
                <a:gd name="T7" fmla="*/ 533 h 688"/>
                <a:gd name="T8" fmla="*/ 1022 w 1022"/>
                <a:gd name="T9" fmla="*/ 454 h 688"/>
                <a:gd name="T10" fmla="*/ 838 w 1022"/>
                <a:gd name="T11" fmla="*/ 435 h 688"/>
                <a:gd name="T12" fmla="*/ 789 w 1022"/>
                <a:gd name="T13" fmla="*/ 501 h 688"/>
                <a:gd name="T14" fmla="*/ 624 w 1022"/>
                <a:gd name="T15" fmla="*/ 679 h 688"/>
                <a:gd name="T16" fmla="*/ 500 w 1022"/>
                <a:gd name="T17" fmla="*/ 649 h 688"/>
                <a:gd name="T18" fmla="*/ 457 w 1022"/>
                <a:gd name="T19" fmla="*/ 652 h 688"/>
                <a:gd name="T20" fmla="*/ 241 w 1022"/>
                <a:gd name="T21" fmla="*/ 513 h 688"/>
                <a:gd name="T22" fmla="*/ 184 w 1022"/>
                <a:gd name="T23" fmla="*/ 454 h 688"/>
                <a:gd name="T24" fmla="*/ 0 w 1022"/>
                <a:gd name="T25" fmla="*/ 11 h 688"/>
                <a:gd name="T26" fmla="*/ 184 w 1022"/>
                <a:gd name="T27" fmla="*/ 20 h 688"/>
                <a:gd name="T28" fmla="*/ 290 w 1022"/>
                <a:gd name="T29" fmla="*/ 95 h 688"/>
                <a:gd name="T30" fmla="*/ 619 w 1022"/>
                <a:gd name="T31" fmla="*/ 114 h 688"/>
                <a:gd name="T32" fmla="*/ 838 w 1022"/>
                <a:gd name="T33" fmla="*/ 20 h 688"/>
                <a:gd name="T34" fmla="*/ 775 w 1022"/>
                <a:gd name="T35" fmla="*/ 450 h 688"/>
                <a:gd name="T36" fmla="*/ 624 w 1022"/>
                <a:gd name="T37" fmla="*/ 135 h 688"/>
                <a:gd name="T38" fmla="*/ 575 w 1022"/>
                <a:gd name="T39" fmla="*/ 148 h 688"/>
                <a:gd name="T40" fmla="*/ 364 w 1022"/>
                <a:gd name="T41" fmla="*/ 230 h 688"/>
                <a:gd name="T42" fmla="*/ 570 w 1022"/>
                <a:gd name="T43" fmla="*/ 236 h 688"/>
                <a:gd name="T44" fmla="*/ 379 w 1022"/>
                <a:gd name="T45" fmla="*/ 451 h 688"/>
                <a:gd name="T46" fmla="*/ 314 w 1022"/>
                <a:gd name="T47" fmla="*/ 544 h 688"/>
                <a:gd name="T48" fmla="*/ 477 w 1022"/>
                <a:gd name="T49" fmla="*/ 519 h 688"/>
                <a:gd name="T50" fmla="*/ 468 w 1022"/>
                <a:gd name="T51" fmla="*/ 633 h 688"/>
                <a:gd name="T52" fmla="*/ 481 w 1022"/>
                <a:gd name="T53" fmla="*/ 634 h 688"/>
                <a:gd name="T54" fmla="*/ 522 w 1022"/>
                <a:gd name="T55" fmla="*/ 572 h 688"/>
                <a:gd name="T56" fmla="*/ 443 w 1022"/>
                <a:gd name="T57" fmla="*/ 618 h 688"/>
                <a:gd name="T58" fmla="*/ 288 w 1022"/>
                <a:gd name="T59" fmla="*/ 424 h 688"/>
                <a:gd name="T60" fmla="*/ 333 w 1022"/>
                <a:gd name="T61" fmla="*/ 410 h 688"/>
                <a:gd name="T62" fmla="*/ 438 w 1022"/>
                <a:gd name="T63" fmla="*/ 460 h 688"/>
                <a:gd name="T64" fmla="*/ 541 w 1022"/>
                <a:gd name="T65" fmla="*/ 545 h 688"/>
                <a:gd name="T66" fmla="*/ 533 w 1022"/>
                <a:gd name="T67" fmla="*/ 465 h 688"/>
                <a:gd name="T68" fmla="*/ 733 w 1022"/>
                <a:gd name="T69" fmla="*/ 556 h 688"/>
                <a:gd name="T70" fmla="*/ 612 w 1022"/>
                <a:gd name="T71" fmla="*/ 389 h 688"/>
                <a:gd name="T72" fmla="*/ 770 w 1022"/>
                <a:gd name="T73" fmla="*/ 483 h 688"/>
                <a:gd name="T74" fmla="*/ 387 w 1022"/>
                <a:gd name="T75" fmla="*/ 289 h 688"/>
                <a:gd name="T76" fmla="*/ 345 w 1022"/>
                <a:gd name="T77" fmla="*/ 215 h 688"/>
                <a:gd name="T78" fmla="*/ 383 w 1022"/>
                <a:gd name="T79" fmla="*/ 126 h 688"/>
                <a:gd name="T80" fmla="*/ 544 w 1022"/>
                <a:gd name="T81" fmla="*/ 574 h 688"/>
                <a:gd name="T82" fmla="*/ 601 w 1022"/>
                <a:gd name="T83" fmla="*/ 665 h 688"/>
                <a:gd name="T84" fmla="*/ 184 w 1022"/>
                <a:gd name="T85" fmla="*/ 357 h 688"/>
                <a:gd name="T86" fmla="*/ 184 w 1022"/>
                <a:gd name="T87" fmla="*/ 43 h 688"/>
                <a:gd name="T88" fmla="*/ 22 w 1022"/>
                <a:gd name="T89" fmla="*/ 443 h 688"/>
                <a:gd name="T90" fmla="*/ 162 w 1022"/>
                <a:gd name="T91" fmla="*/ 22 h 688"/>
                <a:gd name="T92" fmla="*/ 759 w 1022"/>
                <a:gd name="T93" fmla="*/ 73 h 688"/>
                <a:gd name="T94" fmla="*/ 860 w 1022"/>
                <a:gd name="T95" fmla="*/ 412 h 688"/>
                <a:gd name="T96" fmla="*/ 860 w 1022"/>
                <a:gd name="T97" fmla="*/ 22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22" h="688">
                  <a:moveTo>
                    <a:pt x="339" y="230"/>
                  </a:moveTo>
                  <a:cubicBezTo>
                    <a:pt x="339" y="229"/>
                    <a:pt x="339" y="229"/>
                    <a:pt x="339" y="229"/>
                  </a:cubicBezTo>
                  <a:cubicBezTo>
                    <a:pt x="339" y="230"/>
                    <a:pt x="339" y="230"/>
                    <a:pt x="339" y="230"/>
                  </a:cubicBezTo>
                  <a:close/>
                  <a:moveTo>
                    <a:pt x="295" y="533"/>
                  </a:moveTo>
                  <a:cubicBezTo>
                    <a:pt x="350" y="440"/>
                    <a:pt x="350" y="440"/>
                    <a:pt x="350" y="440"/>
                  </a:cubicBezTo>
                  <a:cubicBezTo>
                    <a:pt x="346" y="438"/>
                    <a:pt x="342" y="437"/>
                    <a:pt x="338" y="435"/>
                  </a:cubicBezTo>
                  <a:cubicBezTo>
                    <a:pt x="325" y="431"/>
                    <a:pt x="325" y="431"/>
                    <a:pt x="325" y="431"/>
                  </a:cubicBezTo>
                  <a:cubicBezTo>
                    <a:pt x="322" y="429"/>
                    <a:pt x="318" y="429"/>
                    <a:pt x="315" y="430"/>
                  </a:cubicBezTo>
                  <a:cubicBezTo>
                    <a:pt x="315" y="430"/>
                    <a:pt x="315" y="430"/>
                    <a:pt x="315" y="430"/>
                  </a:cubicBezTo>
                  <a:cubicBezTo>
                    <a:pt x="312" y="431"/>
                    <a:pt x="309" y="433"/>
                    <a:pt x="307" y="435"/>
                  </a:cubicBezTo>
                  <a:cubicBezTo>
                    <a:pt x="301" y="445"/>
                    <a:pt x="301" y="445"/>
                    <a:pt x="301" y="445"/>
                  </a:cubicBezTo>
                  <a:cubicBezTo>
                    <a:pt x="262" y="501"/>
                    <a:pt x="262" y="501"/>
                    <a:pt x="262" y="501"/>
                  </a:cubicBezTo>
                  <a:cubicBezTo>
                    <a:pt x="262" y="503"/>
                    <a:pt x="262" y="506"/>
                    <a:pt x="262" y="508"/>
                  </a:cubicBezTo>
                  <a:cubicBezTo>
                    <a:pt x="263" y="510"/>
                    <a:pt x="264" y="512"/>
                    <a:pt x="265" y="514"/>
                  </a:cubicBezTo>
                  <a:cubicBezTo>
                    <a:pt x="267" y="516"/>
                    <a:pt x="268" y="517"/>
                    <a:pt x="270" y="519"/>
                  </a:cubicBezTo>
                  <a:cubicBezTo>
                    <a:pt x="295" y="533"/>
                    <a:pt x="295" y="533"/>
                    <a:pt x="295" y="533"/>
                  </a:cubicBezTo>
                  <a:close/>
                  <a:moveTo>
                    <a:pt x="849" y="0"/>
                  </a:moveTo>
                  <a:cubicBezTo>
                    <a:pt x="1011" y="0"/>
                    <a:pt x="1011" y="0"/>
                    <a:pt x="1011" y="0"/>
                  </a:cubicBezTo>
                  <a:cubicBezTo>
                    <a:pt x="1017" y="0"/>
                    <a:pt x="1022" y="5"/>
                    <a:pt x="1022" y="11"/>
                  </a:cubicBezTo>
                  <a:cubicBezTo>
                    <a:pt x="1022" y="454"/>
                    <a:pt x="1022" y="454"/>
                    <a:pt x="1022" y="454"/>
                  </a:cubicBezTo>
                  <a:cubicBezTo>
                    <a:pt x="1022" y="460"/>
                    <a:pt x="1017" y="465"/>
                    <a:pt x="1011" y="465"/>
                  </a:cubicBezTo>
                  <a:cubicBezTo>
                    <a:pt x="849" y="465"/>
                    <a:pt x="849" y="465"/>
                    <a:pt x="849" y="465"/>
                  </a:cubicBezTo>
                  <a:cubicBezTo>
                    <a:pt x="843" y="465"/>
                    <a:pt x="838" y="460"/>
                    <a:pt x="838" y="454"/>
                  </a:cubicBezTo>
                  <a:cubicBezTo>
                    <a:pt x="838" y="435"/>
                    <a:pt x="838" y="435"/>
                    <a:pt x="838" y="435"/>
                  </a:cubicBezTo>
                  <a:cubicBezTo>
                    <a:pt x="788" y="468"/>
                    <a:pt x="788" y="468"/>
                    <a:pt x="788" y="468"/>
                  </a:cubicBezTo>
                  <a:cubicBezTo>
                    <a:pt x="787" y="468"/>
                    <a:pt x="787" y="468"/>
                    <a:pt x="787" y="468"/>
                  </a:cubicBezTo>
                  <a:cubicBezTo>
                    <a:pt x="789" y="472"/>
                    <a:pt x="791" y="476"/>
                    <a:pt x="791" y="480"/>
                  </a:cubicBezTo>
                  <a:cubicBezTo>
                    <a:pt x="793" y="487"/>
                    <a:pt x="792" y="494"/>
                    <a:pt x="789" y="501"/>
                  </a:cubicBezTo>
                  <a:cubicBezTo>
                    <a:pt x="785" y="509"/>
                    <a:pt x="785" y="509"/>
                    <a:pt x="785" y="509"/>
                  </a:cubicBezTo>
                  <a:cubicBezTo>
                    <a:pt x="776" y="532"/>
                    <a:pt x="765" y="552"/>
                    <a:pt x="751" y="570"/>
                  </a:cubicBezTo>
                  <a:cubicBezTo>
                    <a:pt x="737" y="588"/>
                    <a:pt x="721" y="604"/>
                    <a:pt x="702" y="619"/>
                  </a:cubicBezTo>
                  <a:cubicBezTo>
                    <a:pt x="624" y="679"/>
                    <a:pt x="624" y="679"/>
                    <a:pt x="624" y="679"/>
                  </a:cubicBezTo>
                  <a:cubicBezTo>
                    <a:pt x="618" y="684"/>
                    <a:pt x="610" y="687"/>
                    <a:pt x="603" y="687"/>
                  </a:cubicBezTo>
                  <a:cubicBezTo>
                    <a:pt x="595" y="688"/>
                    <a:pt x="588" y="686"/>
                    <a:pt x="581" y="682"/>
                  </a:cubicBezTo>
                  <a:cubicBezTo>
                    <a:pt x="509" y="639"/>
                    <a:pt x="509" y="639"/>
                    <a:pt x="509" y="639"/>
                  </a:cubicBezTo>
                  <a:cubicBezTo>
                    <a:pt x="506" y="643"/>
                    <a:pt x="504" y="646"/>
                    <a:pt x="500" y="649"/>
                  </a:cubicBezTo>
                  <a:cubicBezTo>
                    <a:pt x="500" y="649"/>
                    <a:pt x="500" y="649"/>
                    <a:pt x="500" y="649"/>
                  </a:cubicBezTo>
                  <a:cubicBezTo>
                    <a:pt x="496" y="652"/>
                    <a:pt x="491" y="654"/>
                    <a:pt x="486" y="656"/>
                  </a:cubicBezTo>
                  <a:cubicBezTo>
                    <a:pt x="481" y="657"/>
                    <a:pt x="476" y="657"/>
                    <a:pt x="471" y="657"/>
                  </a:cubicBezTo>
                  <a:cubicBezTo>
                    <a:pt x="466" y="656"/>
                    <a:pt x="461" y="654"/>
                    <a:pt x="457" y="652"/>
                  </a:cubicBezTo>
                  <a:cubicBezTo>
                    <a:pt x="457" y="652"/>
                    <a:pt x="457" y="652"/>
                    <a:pt x="457" y="652"/>
                  </a:cubicBezTo>
                  <a:cubicBezTo>
                    <a:pt x="259" y="538"/>
                    <a:pt x="259" y="538"/>
                    <a:pt x="259" y="538"/>
                  </a:cubicBezTo>
                  <a:cubicBezTo>
                    <a:pt x="255" y="535"/>
                    <a:pt x="251" y="531"/>
                    <a:pt x="247" y="527"/>
                  </a:cubicBezTo>
                  <a:cubicBezTo>
                    <a:pt x="244" y="523"/>
                    <a:pt x="242" y="518"/>
                    <a:pt x="241" y="513"/>
                  </a:cubicBezTo>
                  <a:cubicBezTo>
                    <a:pt x="240" y="507"/>
                    <a:pt x="240" y="502"/>
                    <a:pt x="241" y="497"/>
                  </a:cubicBezTo>
                  <a:cubicBezTo>
                    <a:pt x="241" y="495"/>
                    <a:pt x="242" y="493"/>
                    <a:pt x="242" y="491"/>
                  </a:cubicBezTo>
                  <a:cubicBezTo>
                    <a:pt x="184" y="439"/>
                    <a:pt x="184" y="439"/>
                    <a:pt x="184" y="439"/>
                  </a:cubicBezTo>
                  <a:cubicBezTo>
                    <a:pt x="184" y="454"/>
                    <a:pt x="184" y="454"/>
                    <a:pt x="184" y="454"/>
                  </a:cubicBezTo>
                  <a:cubicBezTo>
                    <a:pt x="184" y="460"/>
                    <a:pt x="179" y="465"/>
                    <a:pt x="173" y="465"/>
                  </a:cubicBezTo>
                  <a:cubicBezTo>
                    <a:pt x="11" y="465"/>
                    <a:pt x="11" y="465"/>
                    <a:pt x="11" y="465"/>
                  </a:cubicBezTo>
                  <a:cubicBezTo>
                    <a:pt x="5" y="465"/>
                    <a:pt x="0" y="460"/>
                    <a:pt x="0" y="45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3" y="0"/>
                    <a:pt x="173" y="0"/>
                    <a:pt x="173" y="0"/>
                  </a:cubicBezTo>
                  <a:cubicBezTo>
                    <a:pt x="179" y="0"/>
                    <a:pt x="184" y="5"/>
                    <a:pt x="184" y="11"/>
                  </a:cubicBezTo>
                  <a:cubicBezTo>
                    <a:pt x="184" y="20"/>
                    <a:pt x="184" y="20"/>
                    <a:pt x="184" y="20"/>
                  </a:cubicBezTo>
                  <a:cubicBezTo>
                    <a:pt x="265" y="45"/>
                    <a:pt x="265" y="45"/>
                    <a:pt x="265" y="45"/>
                  </a:cubicBezTo>
                  <a:cubicBezTo>
                    <a:pt x="275" y="48"/>
                    <a:pt x="283" y="55"/>
                    <a:pt x="288" y="64"/>
                  </a:cubicBezTo>
                  <a:cubicBezTo>
                    <a:pt x="292" y="73"/>
                    <a:pt x="293" y="83"/>
                    <a:pt x="290" y="93"/>
                  </a:cubicBezTo>
                  <a:cubicBezTo>
                    <a:pt x="290" y="95"/>
                    <a:pt x="290" y="95"/>
                    <a:pt x="290" y="95"/>
                  </a:cubicBezTo>
                  <a:cubicBezTo>
                    <a:pt x="385" y="104"/>
                    <a:pt x="385" y="104"/>
                    <a:pt x="385" y="104"/>
                  </a:cubicBezTo>
                  <a:cubicBezTo>
                    <a:pt x="386" y="104"/>
                    <a:pt x="386" y="104"/>
                    <a:pt x="386" y="104"/>
                  </a:cubicBezTo>
                  <a:cubicBezTo>
                    <a:pt x="571" y="126"/>
                    <a:pt x="571" y="126"/>
                    <a:pt x="571" y="126"/>
                  </a:cubicBezTo>
                  <a:cubicBezTo>
                    <a:pt x="586" y="121"/>
                    <a:pt x="602" y="117"/>
                    <a:pt x="619" y="114"/>
                  </a:cubicBezTo>
                  <a:cubicBezTo>
                    <a:pt x="736" y="87"/>
                    <a:pt x="736" y="87"/>
                    <a:pt x="736" y="87"/>
                  </a:cubicBezTo>
                  <a:cubicBezTo>
                    <a:pt x="734" y="79"/>
                    <a:pt x="736" y="70"/>
                    <a:pt x="740" y="62"/>
                  </a:cubicBezTo>
                  <a:cubicBezTo>
                    <a:pt x="744" y="54"/>
                    <a:pt x="752" y="47"/>
                    <a:pt x="762" y="43"/>
                  </a:cubicBezTo>
                  <a:cubicBezTo>
                    <a:pt x="838" y="20"/>
                    <a:pt x="838" y="20"/>
                    <a:pt x="838" y="20"/>
                  </a:cubicBezTo>
                  <a:cubicBezTo>
                    <a:pt x="838" y="11"/>
                    <a:pt x="838" y="11"/>
                    <a:pt x="838" y="11"/>
                  </a:cubicBezTo>
                  <a:cubicBezTo>
                    <a:pt x="838" y="5"/>
                    <a:pt x="843" y="0"/>
                    <a:pt x="849" y="0"/>
                  </a:cubicBezTo>
                  <a:close/>
                  <a:moveTo>
                    <a:pt x="773" y="451"/>
                  </a:moveTo>
                  <a:cubicBezTo>
                    <a:pt x="774" y="451"/>
                    <a:pt x="775" y="450"/>
                    <a:pt x="775" y="450"/>
                  </a:cubicBezTo>
                  <a:cubicBezTo>
                    <a:pt x="834" y="411"/>
                    <a:pt x="834" y="411"/>
                    <a:pt x="834" y="411"/>
                  </a:cubicBezTo>
                  <a:cubicBezTo>
                    <a:pt x="835" y="410"/>
                    <a:pt x="836" y="410"/>
                    <a:pt x="837" y="409"/>
                  </a:cubicBezTo>
                  <a:cubicBezTo>
                    <a:pt x="742" y="108"/>
                    <a:pt x="742" y="108"/>
                    <a:pt x="742" y="108"/>
                  </a:cubicBezTo>
                  <a:cubicBezTo>
                    <a:pt x="624" y="135"/>
                    <a:pt x="624" y="135"/>
                    <a:pt x="624" y="135"/>
                  </a:cubicBezTo>
                  <a:cubicBezTo>
                    <a:pt x="607" y="139"/>
                    <a:pt x="591" y="143"/>
                    <a:pt x="576" y="147"/>
                  </a:cubicBezTo>
                  <a:cubicBezTo>
                    <a:pt x="576" y="147"/>
                    <a:pt x="576" y="147"/>
                    <a:pt x="576" y="147"/>
                  </a:cubicBezTo>
                  <a:cubicBezTo>
                    <a:pt x="576" y="147"/>
                    <a:pt x="576" y="147"/>
                    <a:pt x="576" y="147"/>
                  </a:cubicBezTo>
                  <a:cubicBezTo>
                    <a:pt x="575" y="148"/>
                    <a:pt x="575" y="148"/>
                    <a:pt x="575" y="148"/>
                  </a:cubicBezTo>
                  <a:cubicBezTo>
                    <a:pt x="575" y="148"/>
                    <a:pt x="575" y="148"/>
                    <a:pt x="575" y="148"/>
                  </a:cubicBezTo>
                  <a:cubicBezTo>
                    <a:pt x="571" y="149"/>
                    <a:pt x="567" y="150"/>
                    <a:pt x="564" y="151"/>
                  </a:cubicBezTo>
                  <a:cubicBezTo>
                    <a:pt x="545" y="157"/>
                    <a:pt x="526" y="164"/>
                    <a:pt x="506" y="172"/>
                  </a:cubicBezTo>
                  <a:cubicBezTo>
                    <a:pt x="364" y="230"/>
                    <a:pt x="364" y="230"/>
                    <a:pt x="364" y="230"/>
                  </a:cubicBezTo>
                  <a:cubicBezTo>
                    <a:pt x="369" y="243"/>
                    <a:pt x="369" y="243"/>
                    <a:pt x="369" y="243"/>
                  </a:cubicBezTo>
                  <a:cubicBezTo>
                    <a:pt x="375" y="255"/>
                    <a:pt x="385" y="264"/>
                    <a:pt x="396" y="269"/>
                  </a:cubicBezTo>
                  <a:cubicBezTo>
                    <a:pt x="407" y="275"/>
                    <a:pt x="421" y="276"/>
                    <a:pt x="434" y="273"/>
                  </a:cubicBezTo>
                  <a:cubicBezTo>
                    <a:pt x="570" y="236"/>
                    <a:pt x="570" y="236"/>
                    <a:pt x="570" y="236"/>
                  </a:cubicBezTo>
                  <a:cubicBezTo>
                    <a:pt x="574" y="235"/>
                    <a:pt x="579" y="236"/>
                    <a:pt x="581" y="239"/>
                  </a:cubicBezTo>
                  <a:cubicBezTo>
                    <a:pt x="773" y="451"/>
                    <a:pt x="773" y="451"/>
                    <a:pt x="773" y="451"/>
                  </a:cubicBezTo>
                  <a:close/>
                  <a:moveTo>
                    <a:pt x="371" y="448"/>
                  </a:moveTo>
                  <a:cubicBezTo>
                    <a:pt x="374" y="449"/>
                    <a:pt x="376" y="450"/>
                    <a:pt x="379" y="451"/>
                  </a:cubicBezTo>
                  <a:cubicBezTo>
                    <a:pt x="386" y="454"/>
                    <a:pt x="392" y="457"/>
                    <a:pt x="399" y="461"/>
                  </a:cubicBezTo>
                  <a:cubicBezTo>
                    <a:pt x="405" y="464"/>
                    <a:pt x="411" y="468"/>
                    <a:pt x="417" y="472"/>
                  </a:cubicBezTo>
                  <a:cubicBezTo>
                    <a:pt x="358" y="569"/>
                    <a:pt x="358" y="569"/>
                    <a:pt x="358" y="569"/>
                  </a:cubicBezTo>
                  <a:cubicBezTo>
                    <a:pt x="314" y="544"/>
                    <a:pt x="314" y="544"/>
                    <a:pt x="314" y="544"/>
                  </a:cubicBezTo>
                  <a:cubicBezTo>
                    <a:pt x="371" y="448"/>
                    <a:pt x="371" y="448"/>
                    <a:pt x="371" y="448"/>
                  </a:cubicBezTo>
                  <a:close/>
                  <a:moveTo>
                    <a:pt x="377" y="580"/>
                  </a:moveTo>
                  <a:cubicBezTo>
                    <a:pt x="424" y="607"/>
                    <a:pt x="424" y="607"/>
                    <a:pt x="424" y="607"/>
                  </a:cubicBezTo>
                  <a:cubicBezTo>
                    <a:pt x="477" y="519"/>
                    <a:pt x="477" y="519"/>
                    <a:pt x="477" y="519"/>
                  </a:cubicBezTo>
                  <a:cubicBezTo>
                    <a:pt x="435" y="486"/>
                    <a:pt x="435" y="486"/>
                    <a:pt x="435" y="486"/>
                  </a:cubicBezTo>
                  <a:cubicBezTo>
                    <a:pt x="377" y="580"/>
                    <a:pt x="377" y="580"/>
                    <a:pt x="377" y="580"/>
                  </a:cubicBezTo>
                  <a:close/>
                  <a:moveTo>
                    <a:pt x="443" y="618"/>
                  </a:moveTo>
                  <a:cubicBezTo>
                    <a:pt x="468" y="633"/>
                    <a:pt x="468" y="633"/>
                    <a:pt x="468" y="633"/>
                  </a:cubicBezTo>
                  <a:cubicBezTo>
                    <a:pt x="468" y="633"/>
                    <a:pt x="468" y="633"/>
                    <a:pt x="468" y="633"/>
                  </a:cubicBezTo>
                  <a:cubicBezTo>
                    <a:pt x="468" y="633"/>
                    <a:pt x="468" y="633"/>
                    <a:pt x="468" y="633"/>
                  </a:cubicBezTo>
                  <a:cubicBezTo>
                    <a:pt x="470" y="634"/>
                    <a:pt x="472" y="635"/>
                    <a:pt x="474" y="635"/>
                  </a:cubicBezTo>
                  <a:cubicBezTo>
                    <a:pt x="476" y="635"/>
                    <a:pt x="478" y="635"/>
                    <a:pt x="481" y="634"/>
                  </a:cubicBezTo>
                  <a:cubicBezTo>
                    <a:pt x="483" y="634"/>
                    <a:pt x="485" y="633"/>
                    <a:pt x="486" y="631"/>
                  </a:cubicBezTo>
                  <a:cubicBezTo>
                    <a:pt x="487" y="631"/>
                    <a:pt x="487" y="631"/>
                    <a:pt x="487" y="631"/>
                  </a:cubicBezTo>
                  <a:cubicBezTo>
                    <a:pt x="488" y="630"/>
                    <a:pt x="489" y="628"/>
                    <a:pt x="491" y="627"/>
                  </a:cubicBezTo>
                  <a:cubicBezTo>
                    <a:pt x="522" y="572"/>
                    <a:pt x="522" y="572"/>
                    <a:pt x="522" y="572"/>
                  </a:cubicBezTo>
                  <a:cubicBezTo>
                    <a:pt x="524" y="568"/>
                    <a:pt x="524" y="564"/>
                    <a:pt x="523" y="560"/>
                  </a:cubicBezTo>
                  <a:cubicBezTo>
                    <a:pt x="523" y="557"/>
                    <a:pt x="521" y="553"/>
                    <a:pt x="517" y="551"/>
                  </a:cubicBezTo>
                  <a:cubicBezTo>
                    <a:pt x="494" y="533"/>
                    <a:pt x="494" y="533"/>
                    <a:pt x="494" y="533"/>
                  </a:cubicBezTo>
                  <a:cubicBezTo>
                    <a:pt x="443" y="618"/>
                    <a:pt x="443" y="618"/>
                    <a:pt x="443" y="618"/>
                  </a:cubicBezTo>
                  <a:close/>
                  <a:moveTo>
                    <a:pt x="189" y="414"/>
                  </a:moveTo>
                  <a:cubicBezTo>
                    <a:pt x="254" y="472"/>
                    <a:pt x="254" y="472"/>
                    <a:pt x="254" y="472"/>
                  </a:cubicBezTo>
                  <a:cubicBezTo>
                    <a:pt x="288" y="424"/>
                    <a:pt x="288" y="424"/>
                    <a:pt x="288" y="424"/>
                  </a:cubicBezTo>
                  <a:cubicBezTo>
                    <a:pt x="288" y="424"/>
                    <a:pt x="288" y="424"/>
                    <a:pt x="288" y="424"/>
                  </a:cubicBezTo>
                  <a:cubicBezTo>
                    <a:pt x="293" y="417"/>
                    <a:pt x="300" y="412"/>
                    <a:pt x="308" y="409"/>
                  </a:cubicBezTo>
                  <a:cubicBezTo>
                    <a:pt x="308" y="409"/>
                    <a:pt x="308" y="409"/>
                    <a:pt x="308" y="409"/>
                  </a:cubicBezTo>
                  <a:cubicBezTo>
                    <a:pt x="308" y="409"/>
                    <a:pt x="308" y="409"/>
                    <a:pt x="308" y="409"/>
                  </a:cubicBezTo>
                  <a:cubicBezTo>
                    <a:pt x="316" y="407"/>
                    <a:pt x="325" y="407"/>
                    <a:pt x="333" y="410"/>
                  </a:cubicBezTo>
                  <a:cubicBezTo>
                    <a:pt x="371" y="424"/>
                    <a:pt x="371" y="424"/>
                    <a:pt x="371" y="424"/>
                  </a:cubicBezTo>
                  <a:cubicBezTo>
                    <a:pt x="385" y="429"/>
                    <a:pt x="398" y="435"/>
                    <a:pt x="409" y="442"/>
                  </a:cubicBezTo>
                  <a:cubicBezTo>
                    <a:pt x="419" y="447"/>
                    <a:pt x="428" y="453"/>
                    <a:pt x="438" y="460"/>
                  </a:cubicBezTo>
                  <a:cubicBezTo>
                    <a:pt x="438" y="460"/>
                    <a:pt x="438" y="460"/>
                    <a:pt x="438" y="460"/>
                  </a:cubicBezTo>
                  <a:cubicBezTo>
                    <a:pt x="438" y="460"/>
                    <a:pt x="439" y="461"/>
                    <a:pt x="440" y="461"/>
                  </a:cubicBezTo>
                  <a:cubicBezTo>
                    <a:pt x="441" y="463"/>
                    <a:pt x="443" y="464"/>
                    <a:pt x="444" y="465"/>
                  </a:cubicBezTo>
                  <a:cubicBezTo>
                    <a:pt x="531" y="533"/>
                    <a:pt x="531" y="533"/>
                    <a:pt x="531" y="533"/>
                  </a:cubicBezTo>
                  <a:cubicBezTo>
                    <a:pt x="535" y="537"/>
                    <a:pt x="539" y="541"/>
                    <a:pt x="541" y="545"/>
                  </a:cubicBezTo>
                  <a:cubicBezTo>
                    <a:pt x="657" y="625"/>
                    <a:pt x="657" y="625"/>
                    <a:pt x="657" y="625"/>
                  </a:cubicBezTo>
                  <a:cubicBezTo>
                    <a:pt x="688" y="601"/>
                    <a:pt x="688" y="601"/>
                    <a:pt x="688" y="601"/>
                  </a:cubicBezTo>
                  <a:cubicBezTo>
                    <a:pt x="692" y="598"/>
                    <a:pt x="696" y="595"/>
                    <a:pt x="699" y="592"/>
                  </a:cubicBezTo>
                  <a:cubicBezTo>
                    <a:pt x="533" y="465"/>
                    <a:pt x="533" y="465"/>
                    <a:pt x="533" y="465"/>
                  </a:cubicBezTo>
                  <a:cubicBezTo>
                    <a:pt x="529" y="461"/>
                    <a:pt x="528" y="454"/>
                    <a:pt x="531" y="450"/>
                  </a:cubicBezTo>
                  <a:cubicBezTo>
                    <a:pt x="535" y="445"/>
                    <a:pt x="542" y="444"/>
                    <a:pt x="547" y="448"/>
                  </a:cubicBezTo>
                  <a:cubicBezTo>
                    <a:pt x="716" y="577"/>
                    <a:pt x="716" y="577"/>
                    <a:pt x="716" y="577"/>
                  </a:cubicBezTo>
                  <a:cubicBezTo>
                    <a:pt x="722" y="570"/>
                    <a:pt x="728" y="563"/>
                    <a:pt x="733" y="556"/>
                  </a:cubicBezTo>
                  <a:cubicBezTo>
                    <a:pt x="738" y="550"/>
                    <a:pt x="742" y="544"/>
                    <a:pt x="746" y="538"/>
                  </a:cubicBezTo>
                  <a:cubicBezTo>
                    <a:pt x="598" y="405"/>
                    <a:pt x="598" y="405"/>
                    <a:pt x="598" y="405"/>
                  </a:cubicBezTo>
                  <a:cubicBezTo>
                    <a:pt x="593" y="401"/>
                    <a:pt x="593" y="394"/>
                    <a:pt x="597" y="390"/>
                  </a:cubicBezTo>
                  <a:cubicBezTo>
                    <a:pt x="601" y="385"/>
                    <a:pt x="608" y="385"/>
                    <a:pt x="612" y="389"/>
                  </a:cubicBezTo>
                  <a:cubicBezTo>
                    <a:pt x="757" y="518"/>
                    <a:pt x="757" y="518"/>
                    <a:pt x="757" y="518"/>
                  </a:cubicBezTo>
                  <a:cubicBezTo>
                    <a:pt x="760" y="512"/>
                    <a:pt x="763" y="507"/>
                    <a:pt x="765" y="501"/>
                  </a:cubicBezTo>
                  <a:cubicBezTo>
                    <a:pt x="768" y="493"/>
                    <a:pt x="768" y="493"/>
                    <a:pt x="768" y="493"/>
                  </a:cubicBezTo>
                  <a:cubicBezTo>
                    <a:pt x="770" y="490"/>
                    <a:pt x="770" y="486"/>
                    <a:pt x="770" y="483"/>
                  </a:cubicBezTo>
                  <a:cubicBezTo>
                    <a:pt x="769" y="480"/>
                    <a:pt x="768" y="478"/>
                    <a:pt x="765" y="475"/>
                  </a:cubicBezTo>
                  <a:cubicBezTo>
                    <a:pt x="569" y="259"/>
                    <a:pt x="569" y="259"/>
                    <a:pt x="569" y="259"/>
                  </a:cubicBezTo>
                  <a:cubicBezTo>
                    <a:pt x="439" y="294"/>
                    <a:pt x="439" y="294"/>
                    <a:pt x="439" y="294"/>
                  </a:cubicBezTo>
                  <a:cubicBezTo>
                    <a:pt x="421" y="299"/>
                    <a:pt x="403" y="297"/>
                    <a:pt x="387" y="289"/>
                  </a:cubicBezTo>
                  <a:cubicBezTo>
                    <a:pt x="371" y="282"/>
                    <a:pt x="358" y="269"/>
                    <a:pt x="349" y="252"/>
                  </a:cubicBezTo>
                  <a:cubicBezTo>
                    <a:pt x="339" y="230"/>
                    <a:pt x="339" y="230"/>
                    <a:pt x="339" y="230"/>
                  </a:cubicBezTo>
                  <a:cubicBezTo>
                    <a:pt x="339" y="229"/>
                    <a:pt x="339" y="229"/>
                    <a:pt x="339" y="229"/>
                  </a:cubicBezTo>
                  <a:cubicBezTo>
                    <a:pt x="336" y="223"/>
                    <a:pt x="339" y="217"/>
                    <a:pt x="345" y="215"/>
                  </a:cubicBezTo>
                  <a:cubicBezTo>
                    <a:pt x="497" y="152"/>
                    <a:pt x="497" y="152"/>
                    <a:pt x="497" y="152"/>
                  </a:cubicBezTo>
                  <a:cubicBezTo>
                    <a:pt x="506" y="148"/>
                    <a:pt x="514" y="145"/>
                    <a:pt x="522" y="142"/>
                  </a:cubicBezTo>
                  <a:cubicBezTo>
                    <a:pt x="383" y="126"/>
                    <a:pt x="383" y="126"/>
                    <a:pt x="383" y="126"/>
                  </a:cubicBezTo>
                  <a:cubicBezTo>
                    <a:pt x="383" y="126"/>
                    <a:pt x="383" y="126"/>
                    <a:pt x="383" y="126"/>
                  </a:cubicBezTo>
                  <a:cubicBezTo>
                    <a:pt x="283" y="117"/>
                    <a:pt x="283" y="117"/>
                    <a:pt x="283" y="117"/>
                  </a:cubicBezTo>
                  <a:cubicBezTo>
                    <a:pt x="283" y="117"/>
                    <a:pt x="283" y="117"/>
                    <a:pt x="283" y="117"/>
                  </a:cubicBezTo>
                  <a:cubicBezTo>
                    <a:pt x="189" y="414"/>
                    <a:pt x="189" y="414"/>
                    <a:pt x="189" y="414"/>
                  </a:cubicBezTo>
                  <a:close/>
                  <a:moveTo>
                    <a:pt x="544" y="574"/>
                  </a:moveTo>
                  <a:cubicBezTo>
                    <a:pt x="544" y="577"/>
                    <a:pt x="542" y="580"/>
                    <a:pt x="541" y="583"/>
                  </a:cubicBezTo>
                  <a:cubicBezTo>
                    <a:pt x="520" y="620"/>
                    <a:pt x="520" y="620"/>
                    <a:pt x="520" y="620"/>
                  </a:cubicBezTo>
                  <a:cubicBezTo>
                    <a:pt x="592" y="663"/>
                    <a:pt x="592" y="663"/>
                    <a:pt x="592" y="663"/>
                  </a:cubicBezTo>
                  <a:cubicBezTo>
                    <a:pt x="595" y="665"/>
                    <a:pt x="598" y="665"/>
                    <a:pt x="601" y="665"/>
                  </a:cubicBezTo>
                  <a:cubicBezTo>
                    <a:pt x="605" y="665"/>
                    <a:pt x="608" y="664"/>
                    <a:pt x="611" y="662"/>
                  </a:cubicBezTo>
                  <a:cubicBezTo>
                    <a:pt x="639" y="639"/>
                    <a:pt x="639" y="639"/>
                    <a:pt x="639" y="639"/>
                  </a:cubicBezTo>
                  <a:cubicBezTo>
                    <a:pt x="544" y="574"/>
                    <a:pt x="544" y="574"/>
                    <a:pt x="544" y="574"/>
                  </a:cubicBezTo>
                  <a:close/>
                  <a:moveTo>
                    <a:pt x="184" y="357"/>
                  </a:moveTo>
                  <a:cubicBezTo>
                    <a:pt x="269" y="87"/>
                    <a:pt x="269" y="87"/>
                    <a:pt x="269" y="87"/>
                  </a:cubicBezTo>
                  <a:cubicBezTo>
                    <a:pt x="271" y="82"/>
                    <a:pt x="270" y="78"/>
                    <a:pt x="268" y="74"/>
                  </a:cubicBezTo>
                  <a:cubicBezTo>
                    <a:pt x="266" y="70"/>
                    <a:pt x="263" y="67"/>
                    <a:pt x="258" y="66"/>
                  </a:cubicBezTo>
                  <a:cubicBezTo>
                    <a:pt x="184" y="43"/>
                    <a:pt x="184" y="43"/>
                    <a:pt x="184" y="43"/>
                  </a:cubicBezTo>
                  <a:cubicBezTo>
                    <a:pt x="184" y="357"/>
                    <a:pt x="184" y="357"/>
                    <a:pt x="184" y="357"/>
                  </a:cubicBezTo>
                  <a:close/>
                  <a:moveTo>
                    <a:pt x="162" y="22"/>
                  </a:moveTo>
                  <a:cubicBezTo>
                    <a:pt x="22" y="22"/>
                    <a:pt x="22" y="22"/>
                    <a:pt x="22" y="22"/>
                  </a:cubicBezTo>
                  <a:cubicBezTo>
                    <a:pt x="22" y="443"/>
                    <a:pt x="22" y="443"/>
                    <a:pt x="22" y="443"/>
                  </a:cubicBezTo>
                  <a:cubicBezTo>
                    <a:pt x="162" y="443"/>
                    <a:pt x="162" y="443"/>
                    <a:pt x="162" y="443"/>
                  </a:cubicBezTo>
                  <a:cubicBezTo>
                    <a:pt x="162" y="429"/>
                    <a:pt x="162" y="429"/>
                    <a:pt x="162" y="429"/>
                  </a:cubicBezTo>
                  <a:cubicBezTo>
                    <a:pt x="162" y="28"/>
                    <a:pt x="162" y="28"/>
                    <a:pt x="162" y="28"/>
                  </a:cubicBezTo>
                  <a:cubicBezTo>
                    <a:pt x="162" y="22"/>
                    <a:pt x="162" y="22"/>
                    <a:pt x="162" y="22"/>
                  </a:cubicBezTo>
                  <a:close/>
                  <a:moveTo>
                    <a:pt x="838" y="339"/>
                  </a:moveTo>
                  <a:cubicBezTo>
                    <a:pt x="838" y="43"/>
                    <a:pt x="838" y="43"/>
                    <a:pt x="838" y="43"/>
                  </a:cubicBezTo>
                  <a:cubicBezTo>
                    <a:pt x="769" y="64"/>
                    <a:pt x="769" y="64"/>
                    <a:pt x="769" y="64"/>
                  </a:cubicBezTo>
                  <a:cubicBezTo>
                    <a:pt x="764" y="66"/>
                    <a:pt x="761" y="69"/>
                    <a:pt x="759" y="73"/>
                  </a:cubicBezTo>
                  <a:cubicBezTo>
                    <a:pt x="757" y="76"/>
                    <a:pt x="757" y="81"/>
                    <a:pt x="758" y="85"/>
                  </a:cubicBezTo>
                  <a:cubicBezTo>
                    <a:pt x="838" y="339"/>
                    <a:pt x="838" y="339"/>
                    <a:pt x="838" y="339"/>
                  </a:cubicBezTo>
                  <a:close/>
                  <a:moveTo>
                    <a:pt x="860" y="411"/>
                  </a:moveTo>
                  <a:cubicBezTo>
                    <a:pt x="860" y="412"/>
                    <a:pt x="860" y="412"/>
                    <a:pt x="860" y="412"/>
                  </a:cubicBezTo>
                  <a:cubicBezTo>
                    <a:pt x="860" y="443"/>
                    <a:pt x="860" y="443"/>
                    <a:pt x="860" y="443"/>
                  </a:cubicBezTo>
                  <a:cubicBezTo>
                    <a:pt x="1000" y="443"/>
                    <a:pt x="1000" y="443"/>
                    <a:pt x="1000" y="443"/>
                  </a:cubicBezTo>
                  <a:cubicBezTo>
                    <a:pt x="1000" y="22"/>
                    <a:pt x="1000" y="22"/>
                    <a:pt x="1000" y="22"/>
                  </a:cubicBezTo>
                  <a:cubicBezTo>
                    <a:pt x="860" y="22"/>
                    <a:pt x="860" y="22"/>
                    <a:pt x="860" y="22"/>
                  </a:cubicBezTo>
                  <a:cubicBezTo>
                    <a:pt x="860" y="27"/>
                    <a:pt x="860" y="27"/>
                    <a:pt x="860" y="27"/>
                  </a:cubicBezTo>
                  <a:cubicBezTo>
                    <a:pt x="860" y="28"/>
                    <a:pt x="860" y="28"/>
                    <a:pt x="860" y="28"/>
                  </a:cubicBezTo>
                  <a:lnTo>
                    <a:pt x="860" y="411"/>
                  </a:ln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7134282" y="1176841"/>
            <a:ext cx="898112" cy="605169"/>
            <a:chOff x="1762" y="1147"/>
            <a:chExt cx="2422" cy="1632"/>
          </a:xfrm>
        </p:grpSpPr>
        <p:sp>
          <p:nvSpPr>
            <p:cNvPr id="5" name="Freeform 5"/>
            <p:cNvSpPr>
              <a:spLocks noEditPoints="1"/>
            </p:cNvSpPr>
            <p:nvPr/>
          </p:nvSpPr>
          <p:spPr bwMode="auto">
            <a:xfrm>
              <a:off x="3800" y="1199"/>
              <a:ext cx="332" cy="1002"/>
            </a:xfrm>
            <a:custGeom>
              <a:avLst/>
              <a:gdLst>
                <a:gd name="T0" fmla="*/ 0 w 332"/>
                <a:gd name="T1" fmla="*/ 959 h 1002"/>
                <a:gd name="T2" fmla="*/ 0 w 332"/>
                <a:gd name="T3" fmla="*/ 1002 h 1002"/>
                <a:gd name="T4" fmla="*/ 50 w 332"/>
                <a:gd name="T5" fmla="*/ 1002 h 1002"/>
                <a:gd name="T6" fmla="*/ 332 w 332"/>
                <a:gd name="T7" fmla="*/ 719 h 1002"/>
                <a:gd name="T8" fmla="*/ 332 w 332"/>
                <a:gd name="T9" fmla="*/ 627 h 1002"/>
                <a:gd name="T10" fmla="*/ 0 w 332"/>
                <a:gd name="T11" fmla="*/ 959 h 1002"/>
                <a:gd name="T12" fmla="*/ 0 w 332"/>
                <a:gd name="T13" fmla="*/ 959 h 1002"/>
                <a:gd name="T14" fmla="*/ 116 w 332"/>
                <a:gd name="T15" fmla="*/ 1002 h 1002"/>
                <a:gd name="T16" fmla="*/ 332 w 332"/>
                <a:gd name="T17" fmla="*/ 783 h 1002"/>
                <a:gd name="T18" fmla="*/ 332 w 332"/>
                <a:gd name="T19" fmla="*/ 876 h 1002"/>
                <a:gd name="T20" fmla="*/ 209 w 332"/>
                <a:gd name="T21" fmla="*/ 1002 h 1002"/>
                <a:gd name="T22" fmla="*/ 116 w 332"/>
                <a:gd name="T23" fmla="*/ 1002 h 1002"/>
                <a:gd name="T24" fmla="*/ 116 w 332"/>
                <a:gd name="T25" fmla="*/ 1002 h 1002"/>
                <a:gd name="T26" fmla="*/ 273 w 332"/>
                <a:gd name="T27" fmla="*/ 1002 h 1002"/>
                <a:gd name="T28" fmla="*/ 332 w 332"/>
                <a:gd name="T29" fmla="*/ 942 h 1002"/>
                <a:gd name="T30" fmla="*/ 332 w 332"/>
                <a:gd name="T31" fmla="*/ 1002 h 1002"/>
                <a:gd name="T32" fmla="*/ 273 w 332"/>
                <a:gd name="T33" fmla="*/ 1002 h 1002"/>
                <a:gd name="T34" fmla="*/ 273 w 332"/>
                <a:gd name="T35" fmla="*/ 1002 h 1002"/>
                <a:gd name="T36" fmla="*/ 332 w 332"/>
                <a:gd name="T37" fmla="*/ 563 h 1002"/>
                <a:gd name="T38" fmla="*/ 0 w 332"/>
                <a:gd name="T39" fmla="*/ 895 h 1002"/>
                <a:gd name="T40" fmla="*/ 0 w 332"/>
                <a:gd name="T41" fmla="*/ 802 h 1002"/>
                <a:gd name="T42" fmla="*/ 332 w 332"/>
                <a:gd name="T43" fmla="*/ 468 h 1002"/>
                <a:gd name="T44" fmla="*/ 332 w 332"/>
                <a:gd name="T45" fmla="*/ 563 h 1002"/>
                <a:gd name="T46" fmla="*/ 332 w 332"/>
                <a:gd name="T47" fmla="*/ 563 h 1002"/>
                <a:gd name="T48" fmla="*/ 332 w 332"/>
                <a:gd name="T49" fmla="*/ 404 h 1002"/>
                <a:gd name="T50" fmla="*/ 0 w 332"/>
                <a:gd name="T51" fmla="*/ 736 h 1002"/>
                <a:gd name="T52" fmla="*/ 0 w 332"/>
                <a:gd name="T53" fmla="*/ 643 h 1002"/>
                <a:gd name="T54" fmla="*/ 332 w 332"/>
                <a:gd name="T55" fmla="*/ 311 h 1002"/>
                <a:gd name="T56" fmla="*/ 332 w 332"/>
                <a:gd name="T57" fmla="*/ 404 h 1002"/>
                <a:gd name="T58" fmla="*/ 332 w 332"/>
                <a:gd name="T59" fmla="*/ 404 h 1002"/>
                <a:gd name="T60" fmla="*/ 332 w 332"/>
                <a:gd name="T61" fmla="*/ 247 h 1002"/>
                <a:gd name="T62" fmla="*/ 332 w 332"/>
                <a:gd name="T63" fmla="*/ 155 h 1002"/>
                <a:gd name="T64" fmla="*/ 0 w 332"/>
                <a:gd name="T65" fmla="*/ 487 h 1002"/>
                <a:gd name="T66" fmla="*/ 0 w 332"/>
                <a:gd name="T67" fmla="*/ 579 h 1002"/>
                <a:gd name="T68" fmla="*/ 332 w 332"/>
                <a:gd name="T69" fmla="*/ 247 h 1002"/>
                <a:gd name="T70" fmla="*/ 332 w 332"/>
                <a:gd name="T71" fmla="*/ 247 h 1002"/>
                <a:gd name="T72" fmla="*/ 332 w 332"/>
                <a:gd name="T73" fmla="*/ 88 h 1002"/>
                <a:gd name="T74" fmla="*/ 332 w 332"/>
                <a:gd name="T75" fmla="*/ 0 h 1002"/>
                <a:gd name="T76" fmla="*/ 327 w 332"/>
                <a:gd name="T77" fmla="*/ 0 h 1002"/>
                <a:gd name="T78" fmla="*/ 0 w 332"/>
                <a:gd name="T79" fmla="*/ 328 h 1002"/>
                <a:gd name="T80" fmla="*/ 0 w 332"/>
                <a:gd name="T81" fmla="*/ 423 h 1002"/>
                <a:gd name="T82" fmla="*/ 332 w 332"/>
                <a:gd name="T83" fmla="*/ 88 h 1002"/>
                <a:gd name="T84" fmla="*/ 332 w 332"/>
                <a:gd name="T85" fmla="*/ 88 h 1002"/>
                <a:gd name="T86" fmla="*/ 261 w 332"/>
                <a:gd name="T87" fmla="*/ 0 h 1002"/>
                <a:gd name="T88" fmla="*/ 0 w 332"/>
                <a:gd name="T89" fmla="*/ 264 h 1002"/>
                <a:gd name="T90" fmla="*/ 0 w 332"/>
                <a:gd name="T91" fmla="*/ 171 h 1002"/>
                <a:gd name="T92" fmla="*/ 169 w 332"/>
                <a:gd name="T93" fmla="*/ 0 h 1002"/>
                <a:gd name="T94" fmla="*/ 261 w 332"/>
                <a:gd name="T95" fmla="*/ 0 h 1002"/>
                <a:gd name="T96" fmla="*/ 261 w 332"/>
                <a:gd name="T97" fmla="*/ 0 h 1002"/>
                <a:gd name="T98" fmla="*/ 105 w 332"/>
                <a:gd name="T99" fmla="*/ 0 h 1002"/>
                <a:gd name="T100" fmla="*/ 0 w 332"/>
                <a:gd name="T101" fmla="*/ 107 h 1002"/>
                <a:gd name="T102" fmla="*/ 0 w 332"/>
                <a:gd name="T103" fmla="*/ 15 h 1002"/>
                <a:gd name="T104" fmla="*/ 0 w 332"/>
                <a:gd name="T105" fmla="*/ 15 h 1002"/>
                <a:gd name="T106" fmla="*/ 0 w 332"/>
                <a:gd name="T107" fmla="*/ 15 h 1002"/>
                <a:gd name="T108" fmla="*/ 12 w 332"/>
                <a:gd name="T109" fmla="*/ 0 h 1002"/>
                <a:gd name="T110" fmla="*/ 105 w 332"/>
                <a:gd name="T111" fmla="*/ 0 h 10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32" h="1002">
                  <a:moveTo>
                    <a:pt x="0" y="959"/>
                  </a:moveTo>
                  <a:lnTo>
                    <a:pt x="0" y="1002"/>
                  </a:lnTo>
                  <a:lnTo>
                    <a:pt x="50" y="1002"/>
                  </a:lnTo>
                  <a:lnTo>
                    <a:pt x="332" y="719"/>
                  </a:lnTo>
                  <a:lnTo>
                    <a:pt x="332" y="627"/>
                  </a:lnTo>
                  <a:lnTo>
                    <a:pt x="0" y="959"/>
                  </a:lnTo>
                  <a:lnTo>
                    <a:pt x="0" y="959"/>
                  </a:lnTo>
                  <a:close/>
                  <a:moveTo>
                    <a:pt x="116" y="1002"/>
                  </a:moveTo>
                  <a:lnTo>
                    <a:pt x="332" y="783"/>
                  </a:lnTo>
                  <a:lnTo>
                    <a:pt x="332" y="876"/>
                  </a:lnTo>
                  <a:lnTo>
                    <a:pt x="209" y="1002"/>
                  </a:lnTo>
                  <a:lnTo>
                    <a:pt x="116" y="1002"/>
                  </a:lnTo>
                  <a:lnTo>
                    <a:pt x="116" y="1002"/>
                  </a:lnTo>
                  <a:close/>
                  <a:moveTo>
                    <a:pt x="273" y="1002"/>
                  </a:moveTo>
                  <a:lnTo>
                    <a:pt x="332" y="942"/>
                  </a:lnTo>
                  <a:lnTo>
                    <a:pt x="332" y="1002"/>
                  </a:lnTo>
                  <a:lnTo>
                    <a:pt x="273" y="1002"/>
                  </a:lnTo>
                  <a:lnTo>
                    <a:pt x="273" y="1002"/>
                  </a:lnTo>
                  <a:close/>
                  <a:moveTo>
                    <a:pt x="332" y="563"/>
                  </a:moveTo>
                  <a:lnTo>
                    <a:pt x="0" y="895"/>
                  </a:lnTo>
                  <a:lnTo>
                    <a:pt x="0" y="802"/>
                  </a:lnTo>
                  <a:lnTo>
                    <a:pt x="332" y="468"/>
                  </a:lnTo>
                  <a:lnTo>
                    <a:pt x="332" y="563"/>
                  </a:lnTo>
                  <a:lnTo>
                    <a:pt x="332" y="563"/>
                  </a:lnTo>
                  <a:close/>
                  <a:moveTo>
                    <a:pt x="332" y="404"/>
                  </a:moveTo>
                  <a:lnTo>
                    <a:pt x="0" y="736"/>
                  </a:lnTo>
                  <a:lnTo>
                    <a:pt x="0" y="643"/>
                  </a:lnTo>
                  <a:lnTo>
                    <a:pt x="332" y="311"/>
                  </a:lnTo>
                  <a:lnTo>
                    <a:pt x="332" y="404"/>
                  </a:lnTo>
                  <a:lnTo>
                    <a:pt x="332" y="404"/>
                  </a:lnTo>
                  <a:close/>
                  <a:moveTo>
                    <a:pt x="332" y="247"/>
                  </a:moveTo>
                  <a:lnTo>
                    <a:pt x="332" y="155"/>
                  </a:lnTo>
                  <a:lnTo>
                    <a:pt x="0" y="487"/>
                  </a:lnTo>
                  <a:lnTo>
                    <a:pt x="0" y="579"/>
                  </a:lnTo>
                  <a:lnTo>
                    <a:pt x="332" y="247"/>
                  </a:lnTo>
                  <a:lnTo>
                    <a:pt x="332" y="247"/>
                  </a:lnTo>
                  <a:close/>
                  <a:moveTo>
                    <a:pt x="332" y="88"/>
                  </a:moveTo>
                  <a:lnTo>
                    <a:pt x="332" y="0"/>
                  </a:lnTo>
                  <a:lnTo>
                    <a:pt x="327" y="0"/>
                  </a:lnTo>
                  <a:lnTo>
                    <a:pt x="0" y="328"/>
                  </a:lnTo>
                  <a:lnTo>
                    <a:pt x="0" y="423"/>
                  </a:lnTo>
                  <a:lnTo>
                    <a:pt x="332" y="88"/>
                  </a:lnTo>
                  <a:lnTo>
                    <a:pt x="332" y="88"/>
                  </a:lnTo>
                  <a:close/>
                  <a:moveTo>
                    <a:pt x="261" y="0"/>
                  </a:moveTo>
                  <a:lnTo>
                    <a:pt x="0" y="264"/>
                  </a:lnTo>
                  <a:lnTo>
                    <a:pt x="0" y="171"/>
                  </a:lnTo>
                  <a:lnTo>
                    <a:pt x="169" y="0"/>
                  </a:lnTo>
                  <a:lnTo>
                    <a:pt x="261" y="0"/>
                  </a:lnTo>
                  <a:lnTo>
                    <a:pt x="261" y="0"/>
                  </a:lnTo>
                  <a:close/>
                  <a:moveTo>
                    <a:pt x="105" y="0"/>
                  </a:moveTo>
                  <a:lnTo>
                    <a:pt x="0" y="107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12" y="0"/>
                  </a:lnTo>
                  <a:lnTo>
                    <a:pt x="105" y="0"/>
                  </a:lnTo>
                  <a:close/>
                </a:path>
              </a:pathLst>
            </a:custGeom>
            <a:solidFill>
              <a:srgbClr val="91A2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" name="Freeform 6"/>
            <p:cNvSpPr>
              <a:spLocks noEditPoints="1"/>
            </p:cNvSpPr>
            <p:nvPr/>
          </p:nvSpPr>
          <p:spPr bwMode="auto">
            <a:xfrm>
              <a:off x="3554" y="1266"/>
              <a:ext cx="194" cy="688"/>
            </a:xfrm>
            <a:custGeom>
              <a:avLst/>
              <a:gdLst>
                <a:gd name="T0" fmla="*/ 82 w 82"/>
                <a:gd name="T1" fmla="*/ 290 h 290"/>
                <a:gd name="T2" fmla="*/ 82 w 82"/>
                <a:gd name="T3" fmla="*/ 265 h 290"/>
                <a:gd name="T4" fmla="*/ 76 w 82"/>
                <a:gd name="T5" fmla="*/ 271 h 290"/>
                <a:gd name="T6" fmla="*/ 82 w 82"/>
                <a:gd name="T7" fmla="*/ 290 h 290"/>
                <a:gd name="T8" fmla="*/ 82 w 82"/>
                <a:gd name="T9" fmla="*/ 238 h 290"/>
                <a:gd name="T10" fmla="*/ 82 w 82"/>
                <a:gd name="T11" fmla="*/ 199 h 290"/>
                <a:gd name="T12" fmla="*/ 60 w 82"/>
                <a:gd name="T13" fmla="*/ 221 h 290"/>
                <a:gd name="T14" fmla="*/ 69 w 82"/>
                <a:gd name="T15" fmla="*/ 250 h 290"/>
                <a:gd name="T16" fmla="*/ 82 w 82"/>
                <a:gd name="T17" fmla="*/ 238 h 290"/>
                <a:gd name="T18" fmla="*/ 82 w 82"/>
                <a:gd name="T19" fmla="*/ 172 h 290"/>
                <a:gd name="T20" fmla="*/ 53 w 82"/>
                <a:gd name="T21" fmla="*/ 200 h 290"/>
                <a:gd name="T22" fmla="*/ 44 w 82"/>
                <a:gd name="T23" fmla="*/ 170 h 290"/>
                <a:gd name="T24" fmla="*/ 82 w 82"/>
                <a:gd name="T25" fmla="*/ 133 h 290"/>
                <a:gd name="T26" fmla="*/ 82 w 82"/>
                <a:gd name="T27" fmla="*/ 172 h 290"/>
                <a:gd name="T28" fmla="*/ 82 w 82"/>
                <a:gd name="T29" fmla="*/ 105 h 290"/>
                <a:gd name="T30" fmla="*/ 82 w 82"/>
                <a:gd name="T31" fmla="*/ 66 h 290"/>
                <a:gd name="T32" fmla="*/ 28 w 82"/>
                <a:gd name="T33" fmla="*/ 120 h 290"/>
                <a:gd name="T34" fmla="*/ 38 w 82"/>
                <a:gd name="T35" fmla="*/ 149 h 290"/>
                <a:gd name="T36" fmla="*/ 82 w 82"/>
                <a:gd name="T37" fmla="*/ 105 h 290"/>
                <a:gd name="T38" fmla="*/ 82 w 82"/>
                <a:gd name="T39" fmla="*/ 39 h 290"/>
                <a:gd name="T40" fmla="*/ 22 w 82"/>
                <a:gd name="T41" fmla="*/ 99 h 290"/>
                <a:gd name="T42" fmla="*/ 12 w 82"/>
                <a:gd name="T43" fmla="*/ 69 h 290"/>
                <a:gd name="T44" fmla="*/ 82 w 82"/>
                <a:gd name="T45" fmla="*/ 0 h 290"/>
                <a:gd name="T46" fmla="*/ 82 w 82"/>
                <a:gd name="T47" fmla="*/ 39 h 290"/>
                <a:gd name="T48" fmla="*/ 51 w 82"/>
                <a:gd name="T49" fmla="*/ 3 h 290"/>
                <a:gd name="T50" fmla="*/ 13 w 82"/>
                <a:gd name="T51" fmla="*/ 15 h 290"/>
                <a:gd name="T52" fmla="*/ 3 w 82"/>
                <a:gd name="T53" fmla="*/ 23 h 290"/>
                <a:gd name="T54" fmla="*/ 2 w 82"/>
                <a:gd name="T55" fmla="*/ 36 h 290"/>
                <a:gd name="T56" fmla="*/ 6 w 82"/>
                <a:gd name="T57" fmla="*/ 48 h 290"/>
                <a:gd name="T58" fmla="*/ 51 w 82"/>
                <a:gd name="T59" fmla="*/ 3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2" h="290">
                  <a:moveTo>
                    <a:pt x="82" y="290"/>
                  </a:moveTo>
                  <a:cubicBezTo>
                    <a:pt x="82" y="265"/>
                    <a:pt x="82" y="265"/>
                    <a:pt x="82" y="265"/>
                  </a:cubicBezTo>
                  <a:cubicBezTo>
                    <a:pt x="76" y="271"/>
                    <a:pt x="76" y="271"/>
                    <a:pt x="76" y="271"/>
                  </a:cubicBezTo>
                  <a:cubicBezTo>
                    <a:pt x="82" y="290"/>
                    <a:pt x="82" y="290"/>
                    <a:pt x="82" y="290"/>
                  </a:cubicBezTo>
                  <a:close/>
                  <a:moveTo>
                    <a:pt x="82" y="238"/>
                  </a:moveTo>
                  <a:cubicBezTo>
                    <a:pt x="82" y="199"/>
                    <a:pt x="82" y="199"/>
                    <a:pt x="82" y="199"/>
                  </a:cubicBezTo>
                  <a:cubicBezTo>
                    <a:pt x="60" y="221"/>
                    <a:pt x="60" y="221"/>
                    <a:pt x="60" y="221"/>
                  </a:cubicBezTo>
                  <a:cubicBezTo>
                    <a:pt x="69" y="250"/>
                    <a:pt x="69" y="250"/>
                    <a:pt x="69" y="250"/>
                  </a:cubicBezTo>
                  <a:cubicBezTo>
                    <a:pt x="82" y="238"/>
                    <a:pt x="82" y="238"/>
                    <a:pt x="82" y="238"/>
                  </a:cubicBezTo>
                  <a:close/>
                  <a:moveTo>
                    <a:pt x="82" y="172"/>
                  </a:moveTo>
                  <a:cubicBezTo>
                    <a:pt x="53" y="200"/>
                    <a:pt x="53" y="200"/>
                    <a:pt x="53" y="200"/>
                  </a:cubicBezTo>
                  <a:cubicBezTo>
                    <a:pt x="44" y="170"/>
                    <a:pt x="44" y="170"/>
                    <a:pt x="44" y="170"/>
                  </a:cubicBezTo>
                  <a:cubicBezTo>
                    <a:pt x="82" y="133"/>
                    <a:pt x="82" y="133"/>
                    <a:pt x="82" y="133"/>
                  </a:cubicBezTo>
                  <a:cubicBezTo>
                    <a:pt x="82" y="172"/>
                    <a:pt x="82" y="172"/>
                    <a:pt x="82" y="172"/>
                  </a:cubicBezTo>
                  <a:close/>
                  <a:moveTo>
                    <a:pt x="82" y="105"/>
                  </a:moveTo>
                  <a:cubicBezTo>
                    <a:pt x="82" y="66"/>
                    <a:pt x="82" y="66"/>
                    <a:pt x="82" y="66"/>
                  </a:cubicBezTo>
                  <a:cubicBezTo>
                    <a:pt x="28" y="120"/>
                    <a:pt x="28" y="120"/>
                    <a:pt x="28" y="120"/>
                  </a:cubicBezTo>
                  <a:cubicBezTo>
                    <a:pt x="38" y="149"/>
                    <a:pt x="38" y="149"/>
                    <a:pt x="38" y="149"/>
                  </a:cubicBezTo>
                  <a:cubicBezTo>
                    <a:pt x="82" y="105"/>
                    <a:pt x="82" y="105"/>
                    <a:pt x="82" y="105"/>
                  </a:cubicBezTo>
                  <a:close/>
                  <a:moveTo>
                    <a:pt x="82" y="39"/>
                  </a:moveTo>
                  <a:cubicBezTo>
                    <a:pt x="22" y="99"/>
                    <a:pt x="22" y="99"/>
                    <a:pt x="22" y="99"/>
                  </a:cubicBezTo>
                  <a:cubicBezTo>
                    <a:pt x="12" y="69"/>
                    <a:pt x="12" y="69"/>
                    <a:pt x="12" y="69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82" y="39"/>
                    <a:pt x="82" y="39"/>
                    <a:pt x="82" y="39"/>
                  </a:cubicBezTo>
                  <a:close/>
                  <a:moveTo>
                    <a:pt x="51" y="3"/>
                  </a:moveTo>
                  <a:cubicBezTo>
                    <a:pt x="13" y="15"/>
                    <a:pt x="13" y="15"/>
                    <a:pt x="13" y="15"/>
                  </a:cubicBezTo>
                  <a:cubicBezTo>
                    <a:pt x="8" y="17"/>
                    <a:pt x="5" y="20"/>
                    <a:pt x="3" y="23"/>
                  </a:cubicBezTo>
                  <a:cubicBezTo>
                    <a:pt x="1" y="27"/>
                    <a:pt x="0" y="32"/>
                    <a:pt x="2" y="36"/>
                  </a:cubicBezTo>
                  <a:cubicBezTo>
                    <a:pt x="6" y="48"/>
                    <a:pt x="6" y="48"/>
                    <a:pt x="6" y="48"/>
                  </a:cubicBezTo>
                  <a:lnTo>
                    <a:pt x="51" y="3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" name="Freeform 7"/>
            <p:cNvSpPr>
              <a:spLocks noEditPoints="1"/>
            </p:cNvSpPr>
            <p:nvPr/>
          </p:nvSpPr>
          <p:spPr bwMode="auto">
            <a:xfrm>
              <a:off x="1815" y="1199"/>
              <a:ext cx="331" cy="1002"/>
            </a:xfrm>
            <a:custGeom>
              <a:avLst/>
              <a:gdLst>
                <a:gd name="T0" fmla="*/ 331 w 331"/>
                <a:gd name="T1" fmla="*/ 0 h 1002"/>
                <a:gd name="T2" fmla="*/ 267 w 331"/>
                <a:gd name="T3" fmla="*/ 0 h 1002"/>
                <a:gd name="T4" fmla="*/ 0 w 331"/>
                <a:gd name="T5" fmla="*/ 268 h 1002"/>
                <a:gd name="T6" fmla="*/ 0 w 331"/>
                <a:gd name="T7" fmla="*/ 361 h 1002"/>
                <a:gd name="T8" fmla="*/ 331 w 331"/>
                <a:gd name="T9" fmla="*/ 29 h 1002"/>
                <a:gd name="T10" fmla="*/ 331 w 331"/>
                <a:gd name="T11" fmla="*/ 15 h 1002"/>
                <a:gd name="T12" fmla="*/ 331 w 331"/>
                <a:gd name="T13" fmla="*/ 0 h 1002"/>
                <a:gd name="T14" fmla="*/ 331 w 331"/>
                <a:gd name="T15" fmla="*/ 0 h 1002"/>
                <a:gd name="T16" fmla="*/ 201 w 331"/>
                <a:gd name="T17" fmla="*/ 0 h 1002"/>
                <a:gd name="T18" fmla="*/ 0 w 331"/>
                <a:gd name="T19" fmla="*/ 204 h 1002"/>
                <a:gd name="T20" fmla="*/ 0 w 331"/>
                <a:gd name="T21" fmla="*/ 112 h 1002"/>
                <a:gd name="T22" fmla="*/ 109 w 331"/>
                <a:gd name="T23" fmla="*/ 0 h 1002"/>
                <a:gd name="T24" fmla="*/ 201 w 331"/>
                <a:gd name="T25" fmla="*/ 0 h 1002"/>
                <a:gd name="T26" fmla="*/ 201 w 331"/>
                <a:gd name="T27" fmla="*/ 0 h 1002"/>
                <a:gd name="T28" fmla="*/ 45 w 331"/>
                <a:gd name="T29" fmla="*/ 0 h 1002"/>
                <a:gd name="T30" fmla="*/ 0 w 331"/>
                <a:gd name="T31" fmla="*/ 45 h 1002"/>
                <a:gd name="T32" fmla="*/ 0 w 331"/>
                <a:gd name="T33" fmla="*/ 0 h 1002"/>
                <a:gd name="T34" fmla="*/ 45 w 331"/>
                <a:gd name="T35" fmla="*/ 0 h 1002"/>
                <a:gd name="T36" fmla="*/ 45 w 331"/>
                <a:gd name="T37" fmla="*/ 0 h 1002"/>
                <a:gd name="T38" fmla="*/ 0 w 331"/>
                <a:gd name="T39" fmla="*/ 425 h 1002"/>
                <a:gd name="T40" fmla="*/ 331 w 331"/>
                <a:gd name="T41" fmla="*/ 93 h 1002"/>
                <a:gd name="T42" fmla="*/ 331 w 331"/>
                <a:gd name="T43" fmla="*/ 185 h 1002"/>
                <a:gd name="T44" fmla="*/ 0 w 331"/>
                <a:gd name="T45" fmla="*/ 520 h 1002"/>
                <a:gd name="T46" fmla="*/ 0 w 331"/>
                <a:gd name="T47" fmla="*/ 425 h 1002"/>
                <a:gd name="T48" fmla="*/ 0 w 331"/>
                <a:gd name="T49" fmla="*/ 425 h 1002"/>
                <a:gd name="T50" fmla="*/ 0 w 331"/>
                <a:gd name="T51" fmla="*/ 584 h 1002"/>
                <a:gd name="T52" fmla="*/ 331 w 331"/>
                <a:gd name="T53" fmla="*/ 252 h 1002"/>
                <a:gd name="T54" fmla="*/ 331 w 331"/>
                <a:gd name="T55" fmla="*/ 344 h 1002"/>
                <a:gd name="T56" fmla="*/ 0 w 331"/>
                <a:gd name="T57" fmla="*/ 676 h 1002"/>
                <a:gd name="T58" fmla="*/ 0 w 331"/>
                <a:gd name="T59" fmla="*/ 584 h 1002"/>
                <a:gd name="T60" fmla="*/ 0 w 331"/>
                <a:gd name="T61" fmla="*/ 584 h 1002"/>
                <a:gd name="T62" fmla="*/ 0 w 331"/>
                <a:gd name="T63" fmla="*/ 741 h 1002"/>
                <a:gd name="T64" fmla="*/ 0 w 331"/>
                <a:gd name="T65" fmla="*/ 833 h 1002"/>
                <a:gd name="T66" fmla="*/ 331 w 331"/>
                <a:gd name="T67" fmla="*/ 501 h 1002"/>
                <a:gd name="T68" fmla="*/ 331 w 331"/>
                <a:gd name="T69" fmla="*/ 408 h 1002"/>
                <a:gd name="T70" fmla="*/ 0 w 331"/>
                <a:gd name="T71" fmla="*/ 741 h 1002"/>
                <a:gd name="T72" fmla="*/ 0 w 331"/>
                <a:gd name="T73" fmla="*/ 741 h 1002"/>
                <a:gd name="T74" fmla="*/ 0 w 331"/>
                <a:gd name="T75" fmla="*/ 899 h 1002"/>
                <a:gd name="T76" fmla="*/ 0 w 331"/>
                <a:gd name="T77" fmla="*/ 992 h 1002"/>
                <a:gd name="T78" fmla="*/ 331 w 331"/>
                <a:gd name="T79" fmla="*/ 660 h 1002"/>
                <a:gd name="T80" fmla="*/ 331 w 331"/>
                <a:gd name="T81" fmla="*/ 567 h 1002"/>
                <a:gd name="T82" fmla="*/ 0 w 331"/>
                <a:gd name="T83" fmla="*/ 899 h 1002"/>
                <a:gd name="T84" fmla="*/ 0 w 331"/>
                <a:gd name="T85" fmla="*/ 899 h 1002"/>
                <a:gd name="T86" fmla="*/ 54 w 331"/>
                <a:gd name="T87" fmla="*/ 1002 h 1002"/>
                <a:gd name="T88" fmla="*/ 331 w 331"/>
                <a:gd name="T89" fmla="*/ 724 h 1002"/>
                <a:gd name="T90" fmla="*/ 331 w 331"/>
                <a:gd name="T91" fmla="*/ 816 h 1002"/>
                <a:gd name="T92" fmla="*/ 147 w 331"/>
                <a:gd name="T93" fmla="*/ 1002 h 1002"/>
                <a:gd name="T94" fmla="*/ 54 w 331"/>
                <a:gd name="T95" fmla="*/ 1002 h 1002"/>
                <a:gd name="T96" fmla="*/ 54 w 331"/>
                <a:gd name="T97" fmla="*/ 1002 h 1002"/>
                <a:gd name="T98" fmla="*/ 213 w 331"/>
                <a:gd name="T99" fmla="*/ 1002 h 1002"/>
                <a:gd name="T100" fmla="*/ 331 w 331"/>
                <a:gd name="T101" fmla="*/ 881 h 1002"/>
                <a:gd name="T102" fmla="*/ 331 w 331"/>
                <a:gd name="T103" fmla="*/ 966 h 1002"/>
                <a:gd name="T104" fmla="*/ 331 w 331"/>
                <a:gd name="T105" fmla="*/ 973 h 1002"/>
                <a:gd name="T106" fmla="*/ 305 w 331"/>
                <a:gd name="T107" fmla="*/ 1002 h 1002"/>
                <a:gd name="T108" fmla="*/ 213 w 331"/>
                <a:gd name="T109" fmla="*/ 1002 h 10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31" h="1002">
                  <a:moveTo>
                    <a:pt x="331" y="0"/>
                  </a:moveTo>
                  <a:lnTo>
                    <a:pt x="267" y="0"/>
                  </a:lnTo>
                  <a:lnTo>
                    <a:pt x="0" y="268"/>
                  </a:lnTo>
                  <a:lnTo>
                    <a:pt x="0" y="361"/>
                  </a:lnTo>
                  <a:lnTo>
                    <a:pt x="331" y="29"/>
                  </a:lnTo>
                  <a:lnTo>
                    <a:pt x="331" y="15"/>
                  </a:lnTo>
                  <a:lnTo>
                    <a:pt x="331" y="0"/>
                  </a:lnTo>
                  <a:lnTo>
                    <a:pt x="331" y="0"/>
                  </a:lnTo>
                  <a:close/>
                  <a:moveTo>
                    <a:pt x="201" y="0"/>
                  </a:moveTo>
                  <a:lnTo>
                    <a:pt x="0" y="204"/>
                  </a:lnTo>
                  <a:lnTo>
                    <a:pt x="0" y="112"/>
                  </a:lnTo>
                  <a:lnTo>
                    <a:pt x="109" y="0"/>
                  </a:lnTo>
                  <a:lnTo>
                    <a:pt x="201" y="0"/>
                  </a:lnTo>
                  <a:lnTo>
                    <a:pt x="201" y="0"/>
                  </a:lnTo>
                  <a:close/>
                  <a:moveTo>
                    <a:pt x="45" y="0"/>
                  </a:moveTo>
                  <a:lnTo>
                    <a:pt x="0" y="45"/>
                  </a:lnTo>
                  <a:lnTo>
                    <a:pt x="0" y="0"/>
                  </a:lnTo>
                  <a:lnTo>
                    <a:pt x="45" y="0"/>
                  </a:lnTo>
                  <a:lnTo>
                    <a:pt x="45" y="0"/>
                  </a:lnTo>
                  <a:close/>
                  <a:moveTo>
                    <a:pt x="0" y="425"/>
                  </a:moveTo>
                  <a:lnTo>
                    <a:pt x="331" y="93"/>
                  </a:lnTo>
                  <a:lnTo>
                    <a:pt x="331" y="185"/>
                  </a:lnTo>
                  <a:lnTo>
                    <a:pt x="0" y="520"/>
                  </a:lnTo>
                  <a:lnTo>
                    <a:pt x="0" y="425"/>
                  </a:lnTo>
                  <a:lnTo>
                    <a:pt x="0" y="425"/>
                  </a:lnTo>
                  <a:close/>
                  <a:moveTo>
                    <a:pt x="0" y="584"/>
                  </a:moveTo>
                  <a:lnTo>
                    <a:pt x="331" y="252"/>
                  </a:lnTo>
                  <a:lnTo>
                    <a:pt x="331" y="344"/>
                  </a:lnTo>
                  <a:lnTo>
                    <a:pt x="0" y="676"/>
                  </a:lnTo>
                  <a:lnTo>
                    <a:pt x="0" y="584"/>
                  </a:lnTo>
                  <a:lnTo>
                    <a:pt x="0" y="584"/>
                  </a:lnTo>
                  <a:close/>
                  <a:moveTo>
                    <a:pt x="0" y="741"/>
                  </a:moveTo>
                  <a:lnTo>
                    <a:pt x="0" y="833"/>
                  </a:lnTo>
                  <a:lnTo>
                    <a:pt x="331" y="501"/>
                  </a:lnTo>
                  <a:lnTo>
                    <a:pt x="331" y="408"/>
                  </a:lnTo>
                  <a:lnTo>
                    <a:pt x="0" y="741"/>
                  </a:lnTo>
                  <a:lnTo>
                    <a:pt x="0" y="741"/>
                  </a:lnTo>
                  <a:close/>
                  <a:moveTo>
                    <a:pt x="0" y="899"/>
                  </a:moveTo>
                  <a:lnTo>
                    <a:pt x="0" y="992"/>
                  </a:lnTo>
                  <a:lnTo>
                    <a:pt x="331" y="660"/>
                  </a:lnTo>
                  <a:lnTo>
                    <a:pt x="331" y="567"/>
                  </a:lnTo>
                  <a:lnTo>
                    <a:pt x="0" y="899"/>
                  </a:lnTo>
                  <a:lnTo>
                    <a:pt x="0" y="899"/>
                  </a:lnTo>
                  <a:close/>
                  <a:moveTo>
                    <a:pt x="54" y="1002"/>
                  </a:moveTo>
                  <a:lnTo>
                    <a:pt x="331" y="724"/>
                  </a:lnTo>
                  <a:lnTo>
                    <a:pt x="331" y="816"/>
                  </a:lnTo>
                  <a:lnTo>
                    <a:pt x="147" y="1002"/>
                  </a:lnTo>
                  <a:lnTo>
                    <a:pt x="54" y="1002"/>
                  </a:lnTo>
                  <a:lnTo>
                    <a:pt x="54" y="1002"/>
                  </a:lnTo>
                  <a:close/>
                  <a:moveTo>
                    <a:pt x="213" y="1002"/>
                  </a:moveTo>
                  <a:lnTo>
                    <a:pt x="331" y="881"/>
                  </a:lnTo>
                  <a:lnTo>
                    <a:pt x="331" y="966"/>
                  </a:lnTo>
                  <a:lnTo>
                    <a:pt x="331" y="973"/>
                  </a:lnTo>
                  <a:lnTo>
                    <a:pt x="305" y="1002"/>
                  </a:lnTo>
                  <a:lnTo>
                    <a:pt x="213" y="1002"/>
                  </a:lnTo>
                  <a:close/>
                </a:path>
              </a:pathLst>
            </a:custGeom>
            <a:solidFill>
              <a:srgbClr val="91A2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" name="Freeform 8"/>
            <p:cNvSpPr>
              <a:spLocks noEditPoints="1"/>
            </p:cNvSpPr>
            <p:nvPr/>
          </p:nvSpPr>
          <p:spPr bwMode="auto">
            <a:xfrm>
              <a:off x="2199" y="1249"/>
              <a:ext cx="201" cy="714"/>
            </a:xfrm>
            <a:custGeom>
              <a:avLst/>
              <a:gdLst>
                <a:gd name="T0" fmla="*/ 6 w 85"/>
                <a:gd name="T1" fmla="*/ 295 h 301"/>
                <a:gd name="T2" fmla="*/ 24 w 85"/>
                <a:gd name="T3" fmla="*/ 238 h 301"/>
                <a:gd name="T4" fmla="*/ 0 w 85"/>
                <a:gd name="T5" fmla="*/ 262 h 301"/>
                <a:gd name="T6" fmla="*/ 0 w 85"/>
                <a:gd name="T7" fmla="*/ 301 h 301"/>
                <a:gd name="T8" fmla="*/ 6 w 85"/>
                <a:gd name="T9" fmla="*/ 295 h 301"/>
                <a:gd name="T10" fmla="*/ 37 w 85"/>
                <a:gd name="T11" fmla="*/ 198 h 301"/>
                <a:gd name="T12" fmla="*/ 55 w 85"/>
                <a:gd name="T13" fmla="*/ 141 h 301"/>
                <a:gd name="T14" fmla="*/ 0 w 85"/>
                <a:gd name="T15" fmla="*/ 196 h 301"/>
                <a:gd name="T16" fmla="*/ 0 w 85"/>
                <a:gd name="T17" fmla="*/ 235 h 301"/>
                <a:gd name="T18" fmla="*/ 37 w 85"/>
                <a:gd name="T19" fmla="*/ 198 h 301"/>
                <a:gd name="T20" fmla="*/ 67 w 85"/>
                <a:gd name="T21" fmla="*/ 101 h 301"/>
                <a:gd name="T22" fmla="*/ 0 w 85"/>
                <a:gd name="T23" fmla="*/ 168 h 301"/>
                <a:gd name="T24" fmla="*/ 0 w 85"/>
                <a:gd name="T25" fmla="*/ 129 h 301"/>
                <a:gd name="T26" fmla="*/ 85 w 85"/>
                <a:gd name="T27" fmla="*/ 44 h 301"/>
                <a:gd name="T28" fmla="*/ 85 w 85"/>
                <a:gd name="T29" fmla="*/ 45 h 301"/>
                <a:gd name="T30" fmla="*/ 67 w 85"/>
                <a:gd name="T31" fmla="*/ 101 h 301"/>
                <a:gd name="T32" fmla="*/ 77 w 85"/>
                <a:gd name="T33" fmla="*/ 25 h 301"/>
                <a:gd name="T34" fmla="*/ 74 w 85"/>
                <a:gd name="T35" fmla="*/ 24 h 301"/>
                <a:gd name="T36" fmla="*/ 48 w 85"/>
                <a:gd name="T37" fmla="*/ 15 h 301"/>
                <a:gd name="T38" fmla="*/ 0 w 85"/>
                <a:gd name="T39" fmla="*/ 63 h 301"/>
                <a:gd name="T40" fmla="*/ 0 w 85"/>
                <a:gd name="T41" fmla="*/ 102 h 301"/>
                <a:gd name="T42" fmla="*/ 77 w 85"/>
                <a:gd name="T43" fmla="*/ 25 h 301"/>
                <a:gd name="T44" fmla="*/ 27 w 85"/>
                <a:gd name="T45" fmla="*/ 9 h 301"/>
                <a:gd name="T46" fmla="*/ 0 w 85"/>
                <a:gd name="T47" fmla="*/ 35 h 301"/>
                <a:gd name="T48" fmla="*/ 0 w 85"/>
                <a:gd name="T49" fmla="*/ 0 h 301"/>
                <a:gd name="T50" fmla="*/ 27 w 85"/>
                <a:gd name="T51" fmla="*/ 9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85" h="301">
                  <a:moveTo>
                    <a:pt x="6" y="295"/>
                  </a:moveTo>
                  <a:cubicBezTo>
                    <a:pt x="24" y="238"/>
                    <a:pt x="24" y="238"/>
                    <a:pt x="24" y="238"/>
                  </a:cubicBezTo>
                  <a:cubicBezTo>
                    <a:pt x="0" y="262"/>
                    <a:pt x="0" y="262"/>
                    <a:pt x="0" y="262"/>
                  </a:cubicBezTo>
                  <a:cubicBezTo>
                    <a:pt x="0" y="301"/>
                    <a:pt x="0" y="301"/>
                    <a:pt x="0" y="301"/>
                  </a:cubicBezTo>
                  <a:cubicBezTo>
                    <a:pt x="6" y="295"/>
                    <a:pt x="6" y="295"/>
                    <a:pt x="6" y="295"/>
                  </a:cubicBezTo>
                  <a:close/>
                  <a:moveTo>
                    <a:pt x="37" y="198"/>
                  </a:moveTo>
                  <a:cubicBezTo>
                    <a:pt x="55" y="141"/>
                    <a:pt x="55" y="141"/>
                    <a:pt x="55" y="141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235"/>
                    <a:pt x="0" y="235"/>
                    <a:pt x="0" y="235"/>
                  </a:cubicBezTo>
                  <a:cubicBezTo>
                    <a:pt x="37" y="198"/>
                    <a:pt x="37" y="198"/>
                    <a:pt x="37" y="198"/>
                  </a:cubicBezTo>
                  <a:close/>
                  <a:moveTo>
                    <a:pt x="67" y="101"/>
                  </a:moveTo>
                  <a:cubicBezTo>
                    <a:pt x="0" y="168"/>
                    <a:pt x="0" y="168"/>
                    <a:pt x="0" y="168"/>
                  </a:cubicBezTo>
                  <a:cubicBezTo>
                    <a:pt x="0" y="129"/>
                    <a:pt x="0" y="129"/>
                    <a:pt x="0" y="129"/>
                  </a:cubicBezTo>
                  <a:cubicBezTo>
                    <a:pt x="85" y="44"/>
                    <a:pt x="85" y="44"/>
                    <a:pt x="85" y="44"/>
                  </a:cubicBezTo>
                  <a:cubicBezTo>
                    <a:pt x="85" y="45"/>
                    <a:pt x="85" y="45"/>
                    <a:pt x="85" y="45"/>
                  </a:cubicBezTo>
                  <a:cubicBezTo>
                    <a:pt x="67" y="101"/>
                    <a:pt x="67" y="101"/>
                    <a:pt x="67" y="101"/>
                  </a:cubicBezTo>
                  <a:close/>
                  <a:moveTo>
                    <a:pt x="77" y="25"/>
                  </a:moveTo>
                  <a:cubicBezTo>
                    <a:pt x="76" y="24"/>
                    <a:pt x="75" y="24"/>
                    <a:pt x="74" y="24"/>
                  </a:cubicBezTo>
                  <a:cubicBezTo>
                    <a:pt x="48" y="15"/>
                    <a:pt x="48" y="15"/>
                    <a:pt x="48" y="15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77" y="25"/>
                    <a:pt x="77" y="25"/>
                    <a:pt x="77" y="25"/>
                  </a:cubicBezTo>
                  <a:close/>
                  <a:moveTo>
                    <a:pt x="27" y="9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27" y="9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" name="Freeform 9"/>
            <p:cNvSpPr>
              <a:spLocks noEditPoints="1"/>
            </p:cNvSpPr>
            <p:nvPr/>
          </p:nvSpPr>
          <p:spPr bwMode="auto">
            <a:xfrm>
              <a:off x="3014" y="2511"/>
              <a:ext cx="234" cy="214"/>
            </a:xfrm>
            <a:custGeom>
              <a:avLst/>
              <a:gdLst>
                <a:gd name="T0" fmla="*/ 16 w 99"/>
                <a:gd name="T1" fmla="*/ 0 h 90"/>
                <a:gd name="T2" fmla="*/ 13 w 99"/>
                <a:gd name="T3" fmla="*/ 8 h 90"/>
                <a:gd name="T4" fmla="*/ 10 w 99"/>
                <a:gd name="T5" fmla="*/ 12 h 90"/>
                <a:gd name="T6" fmla="*/ 20 w 99"/>
                <a:gd name="T7" fmla="*/ 2 h 90"/>
                <a:gd name="T8" fmla="*/ 16 w 99"/>
                <a:gd name="T9" fmla="*/ 0 h 90"/>
                <a:gd name="T10" fmla="*/ 0 w 99"/>
                <a:gd name="T11" fmla="*/ 50 h 90"/>
                <a:gd name="T12" fmla="*/ 24 w 99"/>
                <a:gd name="T13" fmla="*/ 65 h 90"/>
                <a:gd name="T14" fmla="*/ 60 w 99"/>
                <a:gd name="T15" fmla="*/ 30 h 90"/>
                <a:gd name="T16" fmla="*/ 36 w 99"/>
                <a:gd name="T17" fmla="*/ 14 h 90"/>
                <a:gd name="T18" fmla="*/ 0 w 99"/>
                <a:gd name="T19" fmla="*/ 50 h 90"/>
                <a:gd name="T20" fmla="*/ 41 w 99"/>
                <a:gd name="T21" fmla="*/ 75 h 90"/>
                <a:gd name="T22" fmla="*/ 76 w 99"/>
                <a:gd name="T23" fmla="*/ 41 h 90"/>
                <a:gd name="T24" fmla="*/ 99 w 99"/>
                <a:gd name="T25" fmla="*/ 57 h 90"/>
                <a:gd name="T26" fmla="*/ 66 w 99"/>
                <a:gd name="T27" fmla="*/ 90 h 90"/>
                <a:gd name="T28" fmla="*/ 64 w 99"/>
                <a:gd name="T29" fmla="*/ 88 h 90"/>
                <a:gd name="T30" fmla="*/ 41 w 99"/>
                <a:gd name="T31" fmla="*/ 7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9" h="90">
                  <a:moveTo>
                    <a:pt x="16" y="0"/>
                  </a:moveTo>
                  <a:cubicBezTo>
                    <a:pt x="15" y="3"/>
                    <a:pt x="14" y="6"/>
                    <a:pt x="13" y="8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20" y="2"/>
                    <a:pt x="20" y="2"/>
                    <a:pt x="20" y="2"/>
                  </a:cubicBezTo>
                  <a:cubicBezTo>
                    <a:pt x="16" y="0"/>
                    <a:pt x="16" y="0"/>
                    <a:pt x="16" y="0"/>
                  </a:cubicBezTo>
                  <a:close/>
                  <a:moveTo>
                    <a:pt x="0" y="50"/>
                  </a:moveTo>
                  <a:cubicBezTo>
                    <a:pt x="24" y="65"/>
                    <a:pt x="24" y="65"/>
                    <a:pt x="24" y="65"/>
                  </a:cubicBezTo>
                  <a:cubicBezTo>
                    <a:pt x="60" y="30"/>
                    <a:pt x="60" y="30"/>
                    <a:pt x="60" y="30"/>
                  </a:cubicBezTo>
                  <a:cubicBezTo>
                    <a:pt x="36" y="14"/>
                    <a:pt x="36" y="14"/>
                    <a:pt x="36" y="14"/>
                  </a:cubicBezTo>
                  <a:cubicBezTo>
                    <a:pt x="0" y="50"/>
                    <a:pt x="0" y="50"/>
                    <a:pt x="0" y="50"/>
                  </a:cubicBezTo>
                  <a:close/>
                  <a:moveTo>
                    <a:pt x="41" y="75"/>
                  </a:moveTo>
                  <a:cubicBezTo>
                    <a:pt x="76" y="41"/>
                    <a:pt x="76" y="41"/>
                    <a:pt x="76" y="41"/>
                  </a:cubicBezTo>
                  <a:cubicBezTo>
                    <a:pt x="99" y="57"/>
                    <a:pt x="99" y="57"/>
                    <a:pt x="99" y="57"/>
                  </a:cubicBezTo>
                  <a:cubicBezTo>
                    <a:pt x="66" y="90"/>
                    <a:pt x="66" y="90"/>
                    <a:pt x="66" y="90"/>
                  </a:cubicBezTo>
                  <a:cubicBezTo>
                    <a:pt x="64" y="88"/>
                    <a:pt x="64" y="88"/>
                    <a:pt x="64" y="88"/>
                  </a:cubicBezTo>
                  <a:lnTo>
                    <a:pt x="41" y="75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Freeform 10"/>
            <p:cNvSpPr>
              <a:spLocks noEditPoints="1"/>
            </p:cNvSpPr>
            <p:nvPr/>
          </p:nvSpPr>
          <p:spPr bwMode="auto">
            <a:xfrm>
              <a:off x="2222" y="1429"/>
              <a:ext cx="1365" cy="1182"/>
            </a:xfrm>
            <a:custGeom>
              <a:avLst/>
              <a:gdLst>
                <a:gd name="T0" fmla="*/ 183 w 576"/>
                <a:gd name="T1" fmla="*/ 165 h 498"/>
                <a:gd name="T2" fmla="*/ 40 w 576"/>
                <a:gd name="T3" fmla="*/ 336 h 498"/>
                <a:gd name="T4" fmla="*/ 125 w 576"/>
                <a:gd name="T5" fmla="*/ 289 h 498"/>
                <a:gd name="T6" fmla="*/ 114 w 576"/>
                <a:gd name="T7" fmla="*/ 291 h 498"/>
                <a:gd name="T8" fmla="*/ 60 w 576"/>
                <a:gd name="T9" fmla="*/ 354 h 498"/>
                <a:gd name="T10" fmla="*/ 274 w 576"/>
                <a:gd name="T11" fmla="*/ 168 h 498"/>
                <a:gd name="T12" fmla="*/ 147 w 576"/>
                <a:gd name="T13" fmla="*/ 295 h 498"/>
                <a:gd name="T14" fmla="*/ 221 w 576"/>
                <a:gd name="T15" fmla="*/ 326 h 498"/>
                <a:gd name="T16" fmla="*/ 364 w 576"/>
                <a:gd name="T17" fmla="*/ 144 h 498"/>
                <a:gd name="T18" fmla="*/ 243 w 576"/>
                <a:gd name="T19" fmla="*/ 342 h 498"/>
                <a:gd name="T20" fmla="*/ 250 w 576"/>
                <a:gd name="T21" fmla="*/ 347 h 498"/>
                <a:gd name="T22" fmla="*/ 403 w 576"/>
                <a:gd name="T23" fmla="*/ 171 h 498"/>
                <a:gd name="T24" fmla="*/ 297 w 576"/>
                <a:gd name="T25" fmla="*/ 383 h 498"/>
                <a:gd name="T26" fmla="*/ 351 w 576"/>
                <a:gd name="T27" fmla="*/ 328 h 498"/>
                <a:gd name="T28" fmla="*/ 412 w 576"/>
                <a:gd name="T29" fmla="*/ 268 h 498"/>
                <a:gd name="T30" fmla="*/ 275 w 576"/>
                <a:gd name="T31" fmla="*/ 366 h 498"/>
                <a:gd name="T32" fmla="*/ 373 w 576"/>
                <a:gd name="T33" fmla="*/ 373 h 498"/>
                <a:gd name="T34" fmla="*/ 347 w 576"/>
                <a:gd name="T35" fmla="*/ 427 h 498"/>
                <a:gd name="T36" fmla="*/ 389 w 576"/>
                <a:gd name="T37" fmla="*/ 385 h 498"/>
                <a:gd name="T38" fmla="*/ 427 w 576"/>
                <a:gd name="T39" fmla="*/ 413 h 498"/>
                <a:gd name="T40" fmla="*/ 386 w 576"/>
                <a:gd name="T41" fmla="*/ 454 h 498"/>
                <a:gd name="T42" fmla="*/ 486 w 576"/>
                <a:gd name="T43" fmla="*/ 459 h 498"/>
                <a:gd name="T44" fmla="*/ 475 w 576"/>
                <a:gd name="T45" fmla="*/ 498 h 498"/>
                <a:gd name="T46" fmla="*/ 494 w 576"/>
                <a:gd name="T47" fmla="*/ 483 h 498"/>
                <a:gd name="T48" fmla="*/ 412 w 576"/>
                <a:gd name="T49" fmla="*/ 295 h 498"/>
                <a:gd name="T50" fmla="*/ 367 w 576"/>
                <a:gd name="T51" fmla="*/ 340 h 498"/>
                <a:gd name="T52" fmla="*/ 468 w 576"/>
                <a:gd name="T53" fmla="*/ 344 h 498"/>
                <a:gd name="T54" fmla="*/ 442 w 576"/>
                <a:gd name="T55" fmla="*/ 398 h 498"/>
                <a:gd name="T56" fmla="*/ 464 w 576"/>
                <a:gd name="T57" fmla="*/ 415 h 498"/>
                <a:gd name="T58" fmla="*/ 518 w 576"/>
                <a:gd name="T59" fmla="*/ 389 h 498"/>
                <a:gd name="T60" fmla="*/ 480 w 576"/>
                <a:gd name="T61" fmla="*/ 427 h 498"/>
                <a:gd name="T62" fmla="*/ 539 w 576"/>
                <a:gd name="T63" fmla="*/ 438 h 498"/>
                <a:gd name="T64" fmla="*/ 428 w 576"/>
                <a:gd name="T65" fmla="*/ 279 h 498"/>
                <a:gd name="T66" fmla="*/ 449 w 576"/>
                <a:gd name="T67" fmla="*/ 298 h 498"/>
                <a:gd name="T68" fmla="*/ 484 w 576"/>
                <a:gd name="T69" fmla="*/ 329 h 498"/>
                <a:gd name="T70" fmla="*/ 463 w 576"/>
                <a:gd name="T71" fmla="*/ 310 h 498"/>
                <a:gd name="T72" fmla="*/ 548 w 576"/>
                <a:gd name="T73" fmla="*/ 331 h 498"/>
                <a:gd name="T74" fmla="*/ 533 w 576"/>
                <a:gd name="T75" fmla="*/ 373 h 498"/>
                <a:gd name="T76" fmla="*/ 575 w 576"/>
                <a:gd name="T77" fmla="*/ 365 h 498"/>
                <a:gd name="T78" fmla="*/ 533 w 576"/>
                <a:gd name="T79" fmla="*/ 373 h 498"/>
                <a:gd name="T80" fmla="*/ 17 w 576"/>
                <a:gd name="T81" fmla="*/ 225 h 498"/>
                <a:gd name="T82" fmla="*/ 210 w 576"/>
                <a:gd name="T83" fmla="*/ 72 h 498"/>
                <a:gd name="T84" fmla="*/ 145 w 576"/>
                <a:gd name="T85" fmla="*/ 111 h 498"/>
                <a:gd name="T86" fmla="*/ 303 w 576"/>
                <a:gd name="T87" fmla="*/ 33 h 498"/>
                <a:gd name="T88" fmla="*/ 290 w 576"/>
                <a:gd name="T89" fmla="*/ 19 h 498"/>
                <a:gd name="T90" fmla="*/ 30 w 576"/>
                <a:gd name="T91" fmla="*/ 185 h 498"/>
                <a:gd name="T92" fmla="*/ 189 w 576"/>
                <a:gd name="T93" fmla="*/ 7 h 498"/>
                <a:gd name="T94" fmla="*/ 145 w 576"/>
                <a:gd name="T95" fmla="*/ 3 h 498"/>
                <a:gd name="T96" fmla="*/ 60 w 576"/>
                <a:gd name="T97" fmla="*/ 88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76" h="498">
                  <a:moveTo>
                    <a:pt x="5" y="304"/>
                  </a:moveTo>
                  <a:cubicBezTo>
                    <a:pt x="25" y="323"/>
                    <a:pt x="25" y="323"/>
                    <a:pt x="25" y="323"/>
                  </a:cubicBezTo>
                  <a:cubicBezTo>
                    <a:pt x="183" y="165"/>
                    <a:pt x="183" y="165"/>
                    <a:pt x="183" y="165"/>
                  </a:cubicBezTo>
                  <a:cubicBezTo>
                    <a:pt x="175" y="160"/>
                    <a:pt x="168" y="154"/>
                    <a:pt x="163" y="146"/>
                  </a:cubicBezTo>
                  <a:cubicBezTo>
                    <a:pt x="5" y="304"/>
                    <a:pt x="5" y="304"/>
                    <a:pt x="5" y="304"/>
                  </a:cubicBezTo>
                  <a:close/>
                  <a:moveTo>
                    <a:pt x="40" y="336"/>
                  </a:moveTo>
                  <a:cubicBezTo>
                    <a:pt x="201" y="174"/>
                    <a:pt x="201" y="174"/>
                    <a:pt x="201" y="174"/>
                  </a:cubicBezTo>
                  <a:cubicBezTo>
                    <a:pt x="212" y="178"/>
                    <a:pt x="225" y="179"/>
                    <a:pt x="237" y="177"/>
                  </a:cubicBezTo>
                  <a:cubicBezTo>
                    <a:pt x="125" y="289"/>
                    <a:pt x="125" y="289"/>
                    <a:pt x="125" y="289"/>
                  </a:cubicBezTo>
                  <a:cubicBezTo>
                    <a:pt x="121" y="289"/>
                    <a:pt x="118" y="290"/>
                    <a:pt x="114" y="291"/>
                  </a:cubicBezTo>
                  <a:cubicBezTo>
                    <a:pt x="114" y="291"/>
                    <a:pt x="114" y="291"/>
                    <a:pt x="114" y="291"/>
                  </a:cubicBezTo>
                  <a:cubicBezTo>
                    <a:pt x="114" y="291"/>
                    <a:pt x="114" y="291"/>
                    <a:pt x="114" y="291"/>
                  </a:cubicBezTo>
                  <a:cubicBezTo>
                    <a:pt x="106" y="293"/>
                    <a:pt x="99" y="298"/>
                    <a:pt x="94" y="306"/>
                  </a:cubicBezTo>
                  <a:cubicBezTo>
                    <a:pt x="94" y="306"/>
                    <a:pt x="94" y="306"/>
                    <a:pt x="94" y="306"/>
                  </a:cubicBezTo>
                  <a:cubicBezTo>
                    <a:pt x="60" y="354"/>
                    <a:pt x="60" y="354"/>
                    <a:pt x="60" y="354"/>
                  </a:cubicBezTo>
                  <a:cubicBezTo>
                    <a:pt x="40" y="336"/>
                    <a:pt x="40" y="336"/>
                    <a:pt x="40" y="336"/>
                  </a:cubicBezTo>
                  <a:close/>
                  <a:moveTo>
                    <a:pt x="147" y="295"/>
                  </a:moveTo>
                  <a:cubicBezTo>
                    <a:pt x="274" y="168"/>
                    <a:pt x="274" y="168"/>
                    <a:pt x="274" y="168"/>
                  </a:cubicBezTo>
                  <a:cubicBezTo>
                    <a:pt x="327" y="154"/>
                    <a:pt x="327" y="154"/>
                    <a:pt x="327" y="154"/>
                  </a:cubicBezTo>
                  <a:cubicBezTo>
                    <a:pt x="175" y="305"/>
                    <a:pt x="175" y="305"/>
                    <a:pt x="175" y="305"/>
                  </a:cubicBezTo>
                  <a:cubicBezTo>
                    <a:pt x="147" y="295"/>
                    <a:pt x="147" y="295"/>
                    <a:pt x="147" y="295"/>
                  </a:cubicBezTo>
                  <a:close/>
                  <a:moveTo>
                    <a:pt x="195" y="313"/>
                  </a:moveTo>
                  <a:cubicBezTo>
                    <a:pt x="202" y="316"/>
                    <a:pt x="209" y="320"/>
                    <a:pt x="215" y="323"/>
                  </a:cubicBezTo>
                  <a:cubicBezTo>
                    <a:pt x="221" y="326"/>
                    <a:pt x="221" y="326"/>
                    <a:pt x="221" y="326"/>
                  </a:cubicBezTo>
                  <a:cubicBezTo>
                    <a:pt x="390" y="157"/>
                    <a:pt x="390" y="157"/>
                    <a:pt x="390" y="157"/>
                  </a:cubicBezTo>
                  <a:cubicBezTo>
                    <a:pt x="375" y="141"/>
                    <a:pt x="375" y="141"/>
                    <a:pt x="375" y="141"/>
                  </a:cubicBezTo>
                  <a:cubicBezTo>
                    <a:pt x="364" y="144"/>
                    <a:pt x="364" y="144"/>
                    <a:pt x="364" y="144"/>
                  </a:cubicBezTo>
                  <a:cubicBezTo>
                    <a:pt x="195" y="313"/>
                    <a:pt x="195" y="313"/>
                    <a:pt x="195" y="313"/>
                  </a:cubicBezTo>
                  <a:close/>
                  <a:moveTo>
                    <a:pt x="237" y="337"/>
                  </a:moveTo>
                  <a:cubicBezTo>
                    <a:pt x="243" y="342"/>
                    <a:pt x="243" y="342"/>
                    <a:pt x="243" y="342"/>
                  </a:cubicBezTo>
                  <a:cubicBezTo>
                    <a:pt x="244" y="342"/>
                    <a:pt x="244" y="342"/>
                    <a:pt x="244" y="342"/>
                  </a:cubicBezTo>
                  <a:cubicBezTo>
                    <a:pt x="244" y="342"/>
                    <a:pt x="245" y="343"/>
                    <a:pt x="245" y="343"/>
                  </a:cubicBezTo>
                  <a:cubicBezTo>
                    <a:pt x="247" y="344"/>
                    <a:pt x="248" y="346"/>
                    <a:pt x="250" y="347"/>
                  </a:cubicBezTo>
                  <a:cubicBezTo>
                    <a:pt x="259" y="354"/>
                    <a:pt x="259" y="354"/>
                    <a:pt x="259" y="354"/>
                  </a:cubicBezTo>
                  <a:cubicBezTo>
                    <a:pt x="422" y="192"/>
                    <a:pt x="422" y="192"/>
                    <a:pt x="422" y="192"/>
                  </a:cubicBezTo>
                  <a:cubicBezTo>
                    <a:pt x="403" y="171"/>
                    <a:pt x="403" y="171"/>
                    <a:pt x="403" y="171"/>
                  </a:cubicBezTo>
                  <a:cubicBezTo>
                    <a:pt x="237" y="337"/>
                    <a:pt x="237" y="337"/>
                    <a:pt x="237" y="337"/>
                  </a:cubicBezTo>
                  <a:close/>
                  <a:moveTo>
                    <a:pt x="275" y="366"/>
                  </a:moveTo>
                  <a:cubicBezTo>
                    <a:pt x="297" y="383"/>
                    <a:pt x="297" y="383"/>
                    <a:pt x="297" y="383"/>
                  </a:cubicBezTo>
                  <a:cubicBezTo>
                    <a:pt x="336" y="344"/>
                    <a:pt x="336" y="344"/>
                    <a:pt x="336" y="344"/>
                  </a:cubicBezTo>
                  <a:cubicBezTo>
                    <a:pt x="334" y="340"/>
                    <a:pt x="334" y="335"/>
                    <a:pt x="337" y="331"/>
                  </a:cubicBezTo>
                  <a:cubicBezTo>
                    <a:pt x="341" y="327"/>
                    <a:pt x="347" y="326"/>
                    <a:pt x="351" y="328"/>
                  </a:cubicBezTo>
                  <a:cubicBezTo>
                    <a:pt x="400" y="280"/>
                    <a:pt x="400" y="280"/>
                    <a:pt x="400" y="280"/>
                  </a:cubicBezTo>
                  <a:cubicBezTo>
                    <a:pt x="400" y="277"/>
                    <a:pt x="401" y="274"/>
                    <a:pt x="403" y="271"/>
                  </a:cubicBezTo>
                  <a:cubicBezTo>
                    <a:pt x="405" y="269"/>
                    <a:pt x="409" y="267"/>
                    <a:pt x="412" y="268"/>
                  </a:cubicBezTo>
                  <a:cubicBezTo>
                    <a:pt x="453" y="227"/>
                    <a:pt x="453" y="227"/>
                    <a:pt x="453" y="227"/>
                  </a:cubicBezTo>
                  <a:cubicBezTo>
                    <a:pt x="435" y="206"/>
                    <a:pt x="435" y="206"/>
                    <a:pt x="435" y="206"/>
                  </a:cubicBezTo>
                  <a:cubicBezTo>
                    <a:pt x="275" y="366"/>
                    <a:pt x="275" y="366"/>
                    <a:pt x="275" y="366"/>
                  </a:cubicBezTo>
                  <a:close/>
                  <a:moveTo>
                    <a:pt x="312" y="395"/>
                  </a:moveTo>
                  <a:cubicBezTo>
                    <a:pt x="351" y="356"/>
                    <a:pt x="351" y="356"/>
                    <a:pt x="351" y="356"/>
                  </a:cubicBezTo>
                  <a:cubicBezTo>
                    <a:pt x="373" y="373"/>
                    <a:pt x="373" y="373"/>
                    <a:pt x="373" y="373"/>
                  </a:cubicBezTo>
                  <a:cubicBezTo>
                    <a:pt x="334" y="413"/>
                    <a:pt x="334" y="413"/>
                    <a:pt x="334" y="413"/>
                  </a:cubicBezTo>
                  <a:cubicBezTo>
                    <a:pt x="312" y="395"/>
                    <a:pt x="312" y="395"/>
                    <a:pt x="312" y="395"/>
                  </a:cubicBezTo>
                  <a:close/>
                  <a:moveTo>
                    <a:pt x="347" y="427"/>
                  </a:moveTo>
                  <a:cubicBezTo>
                    <a:pt x="370" y="443"/>
                    <a:pt x="370" y="443"/>
                    <a:pt x="370" y="443"/>
                  </a:cubicBezTo>
                  <a:cubicBezTo>
                    <a:pt x="411" y="402"/>
                    <a:pt x="411" y="402"/>
                    <a:pt x="411" y="402"/>
                  </a:cubicBezTo>
                  <a:cubicBezTo>
                    <a:pt x="389" y="385"/>
                    <a:pt x="389" y="385"/>
                    <a:pt x="389" y="385"/>
                  </a:cubicBezTo>
                  <a:cubicBezTo>
                    <a:pt x="347" y="427"/>
                    <a:pt x="347" y="427"/>
                    <a:pt x="347" y="427"/>
                  </a:cubicBezTo>
                  <a:close/>
                  <a:moveTo>
                    <a:pt x="386" y="454"/>
                  </a:moveTo>
                  <a:cubicBezTo>
                    <a:pt x="427" y="413"/>
                    <a:pt x="427" y="413"/>
                    <a:pt x="427" y="413"/>
                  </a:cubicBezTo>
                  <a:cubicBezTo>
                    <a:pt x="449" y="430"/>
                    <a:pt x="449" y="430"/>
                    <a:pt x="449" y="430"/>
                  </a:cubicBezTo>
                  <a:cubicBezTo>
                    <a:pt x="409" y="470"/>
                    <a:pt x="409" y="470"/>
                    <a:pt x="409" y="470"/>
                  </a:cubicBezTo>
                  <a:cubicBezTo>
                    <a:pt x="386" y="454"/>
                    <a:pt x="386" y="454"/>
                    <a:pt x="386" y="454"/>
                  </a:cubicBezTo>
                  <a:close/>
                  <a:moveTo>
                    <a:pt x="425" y="481"/>
                  </a:moveTo>
                  <a:cubicBezTo>
                    <a:pt x="449" y="497"/>
                    <a:pt x="449" y="497"/>
                    <a:pt x="449" y="497"/>
                  </a:cubicBezTo>
                  <a:cubicBezTo>
                    <a:pt x="486" y="459"/>
                    <a:pt x="486" y="459"/>
                    <a:pt x="486" y="459"/>
                  </a:cubicBezTo>
                  <a:cubicBezTo>
                    <a:pt x="464" y="442"/>
                    <a:pt x="464" y="442"/>
                    <a:pt x="464" y="442"/>
                  </a:cubicBezTo>
                  <a:cubicBezTo>
                    <a:pt x="425" y="481"/>
                    <a:pt x="425" y="481"/>
                    <a:pt x="425" y="481"/>
                  </a:cubicBezTo>
                  <a:close/>
                  <a:moveTo>
                    <a:pt x="475" y="498"/>
                  </a:moveTo>
                  <a:cubicBezTo>
                    <a:pt x="502" y="471"/>
                    <a:pt x="502" y="471"/>
                    <a:pt x="502" y="471"/>
                  </a:cubicBezTo>
                  <a:cubicBezTo>
                    <a:pt x="505" y="474"/>
                    <a:pt x="505" y="474"/>
                    <a:pt x="505" y="474"/>
                  </a:cubicBezTo>
                  <a:cubicBezTo>
                    <a:pt x="502" y="477"/>
                    <a:pt x="498" y="480"/>
                    <a:pt x="494" y="483"/>
                  </a:cubicBezTo>
                  <a:cubicBezTo>
                    <a:pt x="475" y="498"/>
                    <a:pt x="475" y="498"/>
                    <a:pt x="475" y="498"/>
                  </a:cubicBezTo>
                  <a:close/>
                  <a:moveTo>
                    <a:pt x="367" y="340"/>
                  </a:moveTo>
                  <a:cubicBezTo>
                    <a:pt x="412" y="295"/>
                    <a:pt x="412" y="295"/>
                    <a:pt x="412" y="295"/>
                  </a:cubicBezTo>
                  <a:cubicBezTo>
                    <a:pt x="433" y="313"/>
                    <a:pt x="433" y="313"/>
                    <a:pt x="433" y="313"/>
                  </a:cubicBezTo>
                  <a:cubicBezTo>
                    <a:pt x="389" y="357"/>
                    <a:pt x="389" y="357"/>
                    <a:pt x="389" y="357"/>
                  </a:cubicBezTo>
                  <a:cubicBezTo>
                    <a:pt x="367" y="340"/>
                    <a:pt x="367" y="340"/>
                    <a:pt x="367" y="340"/>
                  </a:cubicBezTo>
                  <a:close/>
                  <a:moveTo>
                    <a:pt x="405" y="369"/>
                  </a:moveTo>
                  <a:cubicBezTo>
                    <a:pt x="448" y="326"/>
                    <a:pt x="448" y="326"/>
                    <a:pt x="448" y="326"/>
                  </a:cubicBezTo>
                  <a:cubicBezTo>
                    <a:pt x="468" y="344"/>
                    <a:pt x="468" y="344"/>
                    <a:pt x="468" y="344"/>
                  </a:cubicBezTo>
                  <a:cubicBezTo>
                    <a:pt x="427" y="386"/>
                    <a:pt x="427" y="386"/>
                    <a:pt x="427" y="386"/>
                  </a:cubicBezTo>
                  <a:cubicBezTo>
                    <a:pt x="405" y="369"/>
                    <a:pt x="405" y="369"/>
                    <a:pt x="405" y="369"/>
                  </a:cubicBezTo>
                  <a:close/>
                  <a:moveTo>
                    <a:pt x="442" y="398"/>
                  </a:moveTo>
                  <a:cubicBezTo>
                    <a:pt x="483" y="357"/>
                    <a:pt x="483" y="357"/>
                    <a:pt x="483" y="357"/>
                  </a:cubicBezTo>
                  <a:cubicBezTo>
                    <a:pt x="503" y="376"/>
                    <a:pt x="503" y="376"/>
                    <a:pt x="503" y="376"/>
                  </a:cubicBezTo>
                  <a:cubicBezTo>
                    <a:pt x="464" y="415"/>
                    <a:pt x="464" y="415"/>
                    <a:pt x="464" y="415"/>
                  </a:cubicBezTo>
                  <a:cubicBezTo>
                    <a:pt x="442" y="398"/>
                    <a:pt x="442" y="398"/>
                    <a:pt x="442" y="398"/>
                  </a:cubicBezTo>
                  <a:close/>
                  <a:moveTo>
                    <a:pt x="480" y="427"/>
                  </a:moveTo>
                  <a:cubicBezTo>
                    <a:pt x="518" y="389"/>
                    <a:pt x="518" y="389"/>
                    <a:pt x="518" y="389"/>
                  </a:cubicBezTo>
                  <a:cubicBezTo>
                    <a:pt x="539" y="407"/>
                    <a:pt x="539" y="407"/>
                    <a:pt x="539" y="407"/>
                  </a:cubicBezTo>
                  <a:cubicBezTo>
                    <a:pt x="502" y="443"/>
                    <a:pt x="502" y="443"/>
                    <a:pt x="502" y="443"/>
                  </a:cubicBezTo>
                  <a:cubicBezTo>
                    <a:pt x="480" y="427"/>
                    <a:pt x="480" y="427"/>
                    <a:pt x="480" y="427"/>
                  </a:cubicBezTo>
                  <a:close/>
                  <a:moveTo>
                    <a:pt x="518" y="455"/>
                  </a:moveTo>
                  <a:cubicBezTo>
                    <a:pt x="522" y="458"/>
                    <a:pt x="522" y="458"/>
                    <a:pt x="522" y="458"/>
                  </a:cubicBezTo>
                  <a:cubicBezTo>
                    <a:pt x="528" y="452"/>
                    <a:pt x="534" y="445"/>
                    <a:pt x="539" y="438"/>
                  </a:cubicBezTo>
                  <a:cubicBezTo>
                    <a:pt x="543" y="433"/>
                    <a:pt x="547" y="428"/>
                    <a:pt x="550" y="423"/>
                  </a:cubicBezTo>
                  <a:cubicBezTo>
                    <a:pt x="518" y="455"/>
                    <a:pt x="518" y="455"/>
                    <a:pt x="518" y="455"/>
                  </a:cubicBezTo>
                  <a:close/>
                  <a:moveTo>
                    <a:pt x="428" y="279"/>
                  </a:moveTo>
                  <a:cubicBezTo>
                    <a:pt x="466" y="241"/>
                    <a:pt x="466" y="241"/>
                    <a:pt x="466" y="241"/>
                  </a:cubicBezTo>
                  <a:cubicBezTo>
                    <a:pt x="485" y="262"/>
                    <a:pt x="485" y="262"/>
                    <a:pt x="485" y="262"/>
                  </a:cubicBezTo>
                  <a:cubicBezTo>
                    <a:pt x="449" y="298"/>
                    <a:pt x="449" y="298"/>
                    <a:pt x="449" y="298"/>
                  </a:cubicBezTo>
                  <a:cubicBezTo>
                    <a:pt x="428" y="279"/>
                    <a:pt x="428" y="279"/>
                    <a:pt x="428" y="279"/>
                  </a:cubicBezTo>
                  <a:close/>
                  <a:moveTo>
                    <a:pt x="463" y="310"/>
                  </a:moveTo>
                  <a:cubicBezTo>
                    <a:pt x="484" y="329"/>
                    <a:pt x="484" y="329"/>
                    <a:pt x="484" y="329"/>
                  </a:cubicBezTo>
                  <a:cubicBezTo>
                    <a:pt x="516" y="296"/>
                    <a:pt x="516" y="296"/>
                    <a:pt x="516" y="296"/>
                  </a:cubicBezTo>
                  <a:cubicBezTo>
                    <a:pt x="498" y="276"/>
                    <a:pt x="498" y="276"/>
                    <a:pt x="498" y="276"/>
                  </a:cubicBezTo>
                  <a:cubicBezTo>
                    <a:pt x="463" y="310"/>
                    <a:pt x="463" y="310"/>
                    <a:pt x="463" y="310"/>
                  </a:cubicBezTo>
                  <a:close/>
                  <a:moveTo>
                    <a:pt x="498" y="342"/>
                  </a:moveTo>
                  <a:cubicBezTo>
                    <a:pt x="519" y="360"/>
                    <a:pt x="519" y="360"/>
                    <a:pt x="519" y="360"/>
                  </a:cubicBezTo>
                  <a:cubicBezTo>
                    <a:pt x="548" y="331"/>
                    <a:pt x="548" y="331"/>
                    <a:pt x="548" y="331"/>
                  </a:cubicBezTo>
                  <a:cubicBezTo>
                    <a:pt x="529" y="311"/>
                    <a:pt x="529" y="311"/>
                    <a:pt x="529" y="311"/>
                  </a:cubicBezTo>
                  <a:cubicBezTo>
                    <a:pt x="498" y="342"/>
                    <a:pt x="498" y="342"/>
                    <a:pt x="498" y="342"/>
                  </a:cubicBezTo>
                  <a:close/>
                  <a:moveTo>
                    <a:pt x="533" y="373"/>
                  </a:moveTo>
                  <a:cubicBezTo>
                    <a:pt x="554" y="391"/>
                    <a:pt x="554" y="391"/>
                    <a:pt x="554" y="391"/>
                  </a:cubicBezTo>
                  <a:cubicBezTo>
                    <a:pt x="576" y="370"/>
                    <a:pt x="576" y="370"/>
                    <a:pt x="576" y="370"/>
                  </a:cubicBezTo>
                  <a:cubicBezTo>
                    <a:pt x="576" y="368"/>
                    <a:pt x="576" y="367"/>
                    <a:pt x="575" y="365"/>
                  </a:cubicBezTo>
                  <a:cubicBezTo>
                    <a:pt x="575" y="362"/>
                    <a:pt x="574" y="359"/>
                    <a:pt x="571" y="357"/>
                  </a:cubicBezTo>
                  <a:cubicBezTo>
                    <a:pt x="561" y="345"/>
                    <a:pt x="561" y="345"/>
                    <a:pt x="561" y="345"/>
                  </a:cubicBezTo>
                  <a:cubicBezTo>
                    <a:pt x="533" y="373"/>
                    <a:pt x="533" y="373"/>
                    <a:pt x="533" y="373"/>
                  </a:cubicBezTo>
                  <a:close/>
                  <a:moveTo>
                    <a:pt x="153" y="129"/>
                  </a:moveTo>
                  <a:cubicBezTo>
                    <a:pt x="0" y="282"/>
                    <a:pt x="0" y="282"/>
                    <a:pt x="0" y="282"/>
                  </a:cubicBezTo>
                  <a:cubicBezTo>
                    <a:pt x="17" y="225"/>
                    <a:pt x="17" y="225"/>
                    <a:pt x="17" y="225"/>
                  </a:cubicBezTo>
                  <a:cubicBezTo>
                    <a:pt x="230" y="12"/>
                    <a:pt x="230" y="12"/>
                    <a:pt x="230" y="12"/>
                  </a:cubicBezTo>
                  <a:cubicBezTo>
                    <a:pt x="265" y="16"/>
                    <a:pt x="265" y="16"/>
                    <a:pt x="265" y="16"/>
                  </a:cubicBezTo>
                  <a:cubicBezTo>
                    <a:pt x="210" y="72"/>
                    <a:pt x="210" y="72"/>
                    <a:pt x="210" y="72"/>
                  </a:cubicBezTo>
                  <a:cubicBezTo>
                    <a:pt x="150" y="96"/>
                    <a:pt x="150" y="96"/>
                    <a:pt x="150" y="96"/>
                  </a:cubicBezTo>
                  <a:cubicBezTo>
                    <a:pt x="145" y="99"/>
                    <a:pt x="142" y="105"/>
                    <a:pt x="144" y="111"/>
                  </a:cubicBezTo>
                  <a:cubicBezTo>
                    <a:pt x="145" y="111"/>
                    <a:pt x="145" y="111"/>
                    <a:pt x="145" y="111"/>
                  </a:cubicBezTo>
                  <a:cubicBezTo>
                    <a:pt x="153" y="129"/>
                    <a:pt x="153" y="129"/>
                    <a:pt x="153" y="129"/>
                  </a:cubicBezTo>
                  <a:close/>
                  <a:moveTo>
                    <a:pt x="256" y="53"/>
                  </a:moveTo>
                  <a:cubicBezTo>
                    <a:pt x="303" y="33"/>
                    <a:pt x="303" y="33"/>
                    <a:pt x="303" y="33"/>
                  </a:cubicBezTo>
                  <a:cubicBezTo>
                    <a:pt x="310" y="31"/>
                    <a:pt x="316" y="28"/>
                    <a:pt x="322" y="26"/>
                  </a:cubicBezTo>
                  <a:cubicBezTo>
                    <a:pt x="325" y="23"/>
                    <a:pt x="325" y="23"/>
                    <a:pt x="325" y="23"/>
                  </a:cubicBezTo>
                  <a:cubicBezTo>
                    <a:pt x="290" y="19"/>
                    <a:pt x="290" y="19"/>
                    <a:pt x="290" y="19"/>
                  </a:cubicBezTo>
                  <a:cubicBezTo>
                    <a:pt x="256" y="53"/>
                    <a:pt x="256" y="53"/>
                    <a:pt x="256" y="53"/>
                  </a:cubicBezTo>
                  <a:close/>
                  <a:moveTo>
                    <a:pt x="206" y="9"/>
                  </a:moveTo>
                  <a:cubicBezTo>
                    <a:pt x="30" y="185"/>
                    <a:pt x="30" y="185"/>
                    <a:pt x="30" y="185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170" y="6"/>
                    <a:pt x="170" y="6"/>
                    <a:pt x="170" y="6"/>
                  </a:cubicBezTo>
                  <a:cubicBezTo>
                    <a:pt x="189" y="7"/>
                    <a:pt x="189" y="7"/>
                    <a:pt x="189" y="7"/>
                  </a:cubicBezTo>
                  <a:cubicBezTo>
                    <a:pt x="189" y="7"/>
                    <a:pt x="189" y="7"/>
                    <a:pt x="189" y="7"/>
                  </a:cubicBezTo>
                  <a:cubicBezTo>
                    <a:pt x="206" y="9"/>
                    <a:pt x="206" y="9"/>
                    <a:pt x="206" y="9"/>
                  </a:cubicBezTo>
                  <a:close/>
                  <a:moveTo>
                    <a:pt x="145" y="3"/>
                  </a:moveTo>
                  <a:cubicBezTo>
                    <a:pt x="109" y="0"/>
                    <a:pt x="109" y="0"/>
                    <a:pt x="109" y="0"/>
                  </a:cubicBezTo>
                  <a:cubicBezTo>
                    <a:pt x="78" y="31"/>
                    <a:pt x="78" y="31"/>
                    <a:pt x="78" y="31"/>
                  </a:cubicBezTo>
                  <a:cubicBezTo>
                    <a:pt x="60" y="88"/>
                    <a:pt x="60" y="88"/>
                    <a:pt x="60" y="88"/>
                  </a:cubicBezTo>
                  <a:lnTo>
                    <a:pt x="145" y="3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11"/>
            <p:cNvSpPr>
              <a:spLocks noEditPoints="1"/>
            </p:cNvSpPr>
            <p:nvPr/>
          </p:nvSpPr>
          <p:spPr bwMode="auto">
            <a:xfrm>
              <a:off x="2819" y="2412"/>
              <a:ext cx="185" cy="244"/>
            </a:xfrm>
            <a:custGeom>
              <a:avLst/>
              <a:gdLst>
                <a:gd name="T0" fmla="*/ 13 w 78"/>
                <a:gd name="T1" fmla="*/ 95 h 103"/>
                <a:gd name="T2" fmla="*/ 22 w 78"/>
                <a:gd name="T3" fmla="*/ 100 h 103"/>
                <a:gd name="T4" fmla="*/ 22 w 78"/>
                <a:gd name="T5" fmla="*/ 100 h 103"/>
                <a:gd name="T6" fmla="*/ 22 w 78"/>
                <a:gd name="T7" fmla="*/ 100 h 103"/>
                <a:gd name="T8" fmla="*/ 28 w 78"/>
                <a:gd name="T9" fmla="*/ 103 h 103"/>
                <a:gd name="T10" fmla="*/ 34 w 78"/>
                <a:gd name="T11" fmla="*/ 102 h 103"/>
                <a:gd name="T12" fmla="*/ 40 w 78"/>
                <a:gd name="T13" fmla="*/ 99 h 103"/>
                <a:gd name="T14" fmla="*/ 41 w 78"/>
                <a:gd name="T15" fmla="*/ 99 h 103"/>
                <a:gd name="T16" fmla="*/ 44 w 78"/>
                <a:gd name="T17" fmla="*/ 94 h 103"/>
                <a:gd name="T18" fmla="*/ 75 w 78"/>
                <a:gd name="T19" fmla="*/ 40 h 103"/>
                <a:gd name="T20" fmla="*/ 78 w 78"/>
                <a:gd name="T21" fmla="*/ 30 h 103"/>
                <a:gd name="T22" fmla="*/ 13 w 78"/>
                <a:gd name="T23" fmla="*/ 95 h 103"/>
                <a:gd name="T24" fmla="*/ 66 w 78"/>
                <a:gd name="T25" fmla="*/ 14 h 103"/>
                <a:gd name="T26" fmla="*/ 0 w 78"/>
                <a:gd name="T27" fmla="*/ 81 h 103"/>
                <a:gd name="T28" fmla="*/ 48 w 78"/>
                <a:gd name="T29" fmla="*/ 0 h 103"/>
                <a:gd name="T30" fmla="*/ 66 w 78"/>
                <a:gd name="T31" fmla="*/ 14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8" h="103">
                  <a:moveTo>
                    <a:pt x="13" y="95"/>
                  </a:moveTo>
                  <a:cubicBezTo>
                    <a:pt x="22" y="100"/>
                    <a:pt x="22" y="100"/>
                    <a:pt x="22" y="100"/>
                  </a:cubicBezTo>
                  <a:cubicBezTo>
                    <a:pt x="22" y="100"/>
                    <a:pt x="22" y="100"/>
                    <a:pt x="22" y="100"/>
                  </a:cubicBezTo>
                  <a:cubicBezTo>
                    <a:pt x="22" y="100"/>
                    <a:pt x="22" y="100"/>
                    <a:pt x="22" y="100"/>
                  </a:cubicBezTo>
                  <a:cubicBezTo>
                    <a:pt x="24" y="102"/>
                    <a:pt x="26" y="102"/>
                    <a:pt x="28" y="103"/>
                  </a:cubicBezTo>
                  <a:cubicBezTo>
                    <a:pt x="30" y="103"/>
                    <a:pt x="32" y="103"/>
                    <a:pt x="34" y="102"/>
                  </a:cubicBezTo>
                  <a:cubicBezTo>
                    <a:pt x="37" y="101"/>
                    <a:pt x="39" y="100"/>
                    <a:pt x="40" y="99"/>
                  </a:cubicBezTo>
                  <a:cubicBezTo>
                    <a:pt x="41" y="99"/>
                    <a:pt x="41" y="99"/>
                    <a:pt x="41" y="99"/>
                  </a:cubicBezTo>
                  <a:cubicBezTo>
                    <a:pt x="42" y="98"/>
                    <a:pt x="43" y="96"/>
                    <a:pt x="44" y="94"/>
                  </a:cubicBezTo>
                  <a:cubicBezTo>
                    <a:pt x="75" y="40"/>
                    <a:pt x="75" y="40"/>
                    <a:pt x="75" y="40"/>
                  </a:cubicBezTo>
                  <a:cubicBezTo>
                    <a:pt x="77" y="37"/>
                    <a:pt x="78" y="33"/>
                    <a:pt x="78" y="30"/>
                  </a:cubicBezTo>
                  <a:cubicBezTo>
                    <a:pt x="13" y="95"/>
                    <a:pt x="13" y="95"/>
                    <a:pt x="13" y="95"/>
                  </a:cubicBezTo>
                  <a:close/>
                  <a:moveTo>
                    <a:pt x="66" y="14"/>
                  </a:moveTo>
                  <a:cubicBezTo>
                    <a:pt x="0" y="81"/>
                    <a:pt x="0" y="81"/>
                    <a:pt x="0" y="81"/>
                  </a:cubicBezTo>
                  <a:cubicBezTo>
                    <a:pt x="48" y="0"/>
                    <a:pt x="48" y="0"/>
                    <a:pt x="48" y="0"/>
                  </a:cubicBezTo>
                  <a:lnTo>
                    <a:pt x="66" y="14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Freeform 12"/>
            <p:cNvSpPr>
              <a:spLocks noEditPoints="1"/>
            </p:cNvSpPr>
            <p:nvPr/>
          </p:nvSpPr>
          <p:spPr bwMode="auto">
            <a:xfrm>
              <a:off x="2656" y="2300"/>
              <a:ext cx="232" cy="290"/>
            </a:xfrm>
            <a:custGeom>
              <a:avLst/>
              <a:gdLst>
                <a:gd name="T0" fmla="*/ 0 w 232"/>
                <a:gd name="T1" fmla="*/ 226 h 290"/>
                <a:gd name="T2" fmla="*/ 52 w 232"/>
                <a:gd name="T3" fmla="*/ 256 h 290"/>
                <a:gd name="T4" fmla="*/ 232 w 232"/>
                <a:gd name="T5" fmla="*/ 76 h 290"/>
                <a:gd name="T6" fmla="*/ 180 w 232"/>
                <a:gd name="T7" fmla="*/ 36 h 290"/>
                <a:gd name="T8" fmla="*/ 14 w 232"/>
                <a:gd name="T9" fmla="*/ 202 h 290"/>
                <a:gd name="T10" fmla="*/ 0 w 232"/>
                <a:gd name="T11" fmla="*/ 226 h 290"/>
                <a:gd name="T12" fmla="*/ 0 w 232"/>
                <a:gd name="T13" fmla="*/ 226 h 290"/>
                <a:gd name="T14" fmla="*/ 92 w 232"/>
                <a:gd name="T15" fmla="*/ 280 h 290"/>
                <a:gd name="T16" fmla="*/ 149 w 232"/>
                <a:gd name="T17" fmla="*/ 223 h 290"/>
                <a:gd name="T18" fmla="*/ 109 w 232"/>
                <a:gd name="T19" fmla="*/ 290 h 290"/>
                <a:gd name="T20" fmla="*/ 92 w 232"/>
                <a:gd name="T21" fmla="*/ 280 h 290"/>
                <a:gd name="T22" fmla="*/ 92 w 232"/>
                <a:gd name="T23" fmla="*/ 280 h 290"/>
                <a:gd name="T24" fmla="*/ 144 w 232"/>
                <a:gd name="T25" fmla="*/ 7 h 290"/>
                <a:gd name="T26" fmla="*/ 137 w 232"/>
                <a:gd name="T27" fmla="*/ 0 h 290"/>
                <a:gd name="T28" fmla="*/ 116 w 232"/>
                <a:gd name="T29" fmla="*/ 33 h 290"/>
                <a:gd name="T30" fmla="*/ 144 w 232"/>
                <a:gd name="T31" fmla="*/ 7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2" h="290">
                  <a:moveTo>
                    <a:pt x="0" y="226"/>
                  </a:moveTo>
                  <a:lnTo>
                    <a:pt x="52" y="256"/>
                  </a:lnTo>
                  <a:lnTo>
                    <a:pt x="232" y="76"/>
                  </a:lnTo>
                  <a:lnTo>
                    <a:pt x="180" y="36"/>
                  </a:lnTo>
                  <a:lnTo>
                    <a:pt x="14" y="202"/>
                  </a:lnTo>
                  <a:lnTo>
                    <a:pt x="0" y="226"/>
                  </a:lnTo>
                  <a:lnTo>
                    <a:pt x="0" y="226"/>
                  </a:lnTo>
                  <a:close/>
                  <a:moveTo>
                    <a:pt x="92" y="280"/>
                  </a:moveTo>
                  <a:lnTo>
                    <a:pt x="149" y="223"/>
                  </a:lnTo>
                  <a:lnTo>
                    <a:pt x="109" y="290"/>
                  </a:lnTo>
                  <a:lnTo>
                    <a:pt x="92" y="280"/>
                  </a:lnTo>
                  <a:lnTo>
                    <a:pt x="92" y="280"/>
                  </a:lnTo>
                  <a:close/>
                  <a:moveTo>
                    <a:pt x="144" y="7"/>
                  </a:moveTo>
                  <a:lnTo>
                    <a:pt x="137" y="0"/>
                  </a:lnTo>
                  <a:lnTo>
                    <a:pt x="116" y="33"/>
                  </a:lnTo>
                  <a:lnTo>
                    <a:pt x="144" y="7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13"/>
            <p:cNvSpPr>
              <a:spLocks noEditPoints="1"/>
            </p:cNvSpPr>
            <p:nvPr/>
          </p:nvSpPr>
          <p:spPr bwMode="auto">
            <a:xfrm>
              <a:off x="2507" y="2212"/>
              <a:ext cx="244" cy="287"/>
            </a:xfrm>
            <a:custGeom>
              <a:avLst/>
              <a:gdLst>
                <a:gd name="T0" fmla="*/ 54 w 103"/>
                <a:gd name="T1" fmla="*/ 4 h 121"/>
                <a:gd name="T2" fmla="*/ 0 w 103"/>
                <a:gd name="T3" fmla="*/ 95 h 121"/>
                <a:gd name="T4" fmla="*/ 1 w 103"/>
                <a:gd name="T5" fmla="*/ 96 h 121"/>
                <a:gd name="T6" fmla="*/ 85 w 103"/>
                <a:gd name="T7" fmla="*/ 13 h 121"/>
                <a:gd name="T8" fmla="*/ 84 w 103"/>
                <a:gd name="T9" fmla="*/ 13 h 121"/>
                <a:gd name="T10" fmla="*/ 65 w 103"/>
                <a:gd name="T11" fmla="*/ 3 h 121"/>
                <a:gd name="T12" fmla="*/ 58 w 103"/>
                <a:gd name="T13" fmla="*/ 0 h 121"/>
                <a:gd name="T14" fmla="*/ 54 w 103"/>
                <a:gd name="T15" fmla="*/ 4 h 121"/>
                <a:gd name="T16" fmla="*/ 18 w 103"/>
                <a:gd name="T17" fmla="*/ 106 h 121"/>
                <a:gd name="T18" fmla="*/ 101 w 103"/>
                <a:gd name="T19" fmla="*/ 23 h 121"/>
                <a:gd name="T20" fmla="*/ 103 w 103"/>
                <a:gd name="T21" fmla="*/ 24 h 121"/>
                <a:gd name="T22" fmla="*/ 46 w 103"/>
                <a:gd name="T23" fmla="*/ 118 h 121"/>
                <a:gd name="T24" fmla="*/ 43 w 103"/>
                <a:gd name="T25" fmla="*/ 121 h 121"/>
                <a:gd name="T26" fmla="*/ 18 w 103"/>
                <a:gd name="T27" fmla="*/ 106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3" h="121">
                  <a:moveTo>
                    <a:pt x="54" y="4"/>
                  </a:moveTo>
                  <a:cubicBezTo>
                    <a:pt x="0" y="95"/>
                    <a:pt x="0" y="95"/>
                    <a:pt x="0" y="95"/>
                  </a:cubicBezTo>
                  <a:cubicBezTo>
                    <a:pt x="1" y="96"/>
                    <a:pt x="1" y="96"/>
                    <a:pt x="1" y="96"/>
                  </a:cubicBezTo>
                  <a:cubicBezTo>
                    <a:pt x="85" y="13"/>
                    <a:pt x="85" y="13"/>
                    <a:pt x="85" y="13"/>
                  </a:cubicBezTo>
                  <a:cubicBezTo>
                    <a:pt x="84" y="13"/>
                    <a:pt x="84" y="13"/>
                    <a:pt x="84" y="13"/>
                  </a:cubicBezTo>
                  <a:cubicBezTo>
                    <a:pt x="78" y="9"/>
                    <a:pt x="72" y="6"/>
                    <a:pt x="65" y="3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4" y="4"/>
                    <a:pt x="54" y="4"/>
                    <a:pt x="54" y="4"/>
                  </a:cubicBezTo>
                  <a:close/>
                  <a:moveTo>
                    <a:pt x="18" y="106"/>
                  </a:moveTo>
                  <a:cubicBezTo>
                    <a:pt x="101" y="23"/>
                    <a:pt x="101" y="23"/>
                    <a:pt x="101" y="23"/>
                  </a:cubicBezTo>
                  <a:cubicBezTo>
                    <a:pt x="103" y="24"/>
                    <a:pt x="103" y="24"/>
                    <a:pt x="103" y="24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3" y="121"/>
                    <a:pt x="43" y="121"/>
                    <a:pt x="43" y="121"/>
                  </a:cubicBezTo>
                  <a:lnTo>
                    <a:pt x="18" y="106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14"/>
            <p:cNvSpPr>
              <a:spLocks noEditPoints="1"/>
            </p:cNvSpPr>
            <p:nvPr/>
          </p:nvSpPr>
          <p:spPr bwMode="auto">
            <a:xfrm>
              <a:off x="2644" y="1406"/>
              <a:ext cx="1102" cy="813"/>
            </a:xfrm>
            <a:custGeom>
              <a:avLst/>
              <a:gdLst>
                <a:gd name="T0" fmla="*/ 401 w 465"/>
                <a:gd name="T1" fmla="*/ 343 h 343"/>
                <a:gd name="T2" fmla="*/ 403 w 465"/>
                <a:gd name="T3" fmla="*/ 341 h 343"/>
                <a:gd name="T4" fmla="*/ 462 w 465"/>
                <a:gd name="T5" fmla="*/ 302 h 343"/>
                <a:gd name="T6" fmla="*/ 465 w 465"/>
                <a:gd name="T7" fmla="*/ 301 h 343"/>
                <a:gd name="T8" fmla="*/ 458 w 465"/>
                <a:gd name="T9" fmla="*/ 280 h 343"/>
                <a:gd name="T10" fmla="*/ 399 w 465"/>
                <a:gd name="T11" fmla="*/ 340 h 343"/>
                <a:gd name="T12" fmla="*/ 401 w 465"/>
                <a:gd name="T13" fmla="*/ 343 h 343"/>
                <a:gd name="T14" fmla="*/ 452 w 465"/>
                <a:gd name="T15" fmla="*/ 260 h 343"/>
                <a:gd name="T16" fmla="*/ 386 w 465"/>
                <a:gd name="T17" fmla="*/ 326 h 343"/>
                <a:gd name="T18" fmla="*/ 367 w 465"/>
                <a:gd name="T19" fmla="*/ 305 h 343"/>
                <a:gd name="T20" fmla="*/ 442 w 465"/>
                <a:gd name="T21" fmla="*/ 230 h 343"/>
                <a:gd name="T22" fmla="*/ 452 w 465"/>
                <a:gd name="T23" fmla="*/ 260 h 343"/>
                <a:gd name="T24" fmla="*/ 436 w 465"/>
                <a:gd name="T25" fmla="*/ 209 h 343"/>
                <a:gd name="T26" fmla="*/ 354 w 465"/>
                <a:gd name="T27" fmla="*/ 291 h 343"/>
                <a:gd name="T28" fmla="*/ 335 w 465"/>
                <a:gd name="T29" fmla="*/ 270 h 343"/>
                <a:gd name="T30" fmla="*/ 426 w 465"/>
                <a:gd name="T31" fmla="*/ 179 h 343"/>
                <a:gd name="T32" fmla="*/ 436 w 465"/>
                <a:gd name="T33" fmla="*/ 209 h 343"/>
                <a:gd name="T34" fmla="*/ 420 w 465"/>
                <a:gd name="T35" fmla="*/ 159 h 343"/>
                <a:gd name="T36" fmla="*/ 410 w 465"/>
                <a:gd name="T37" fmla="*/ 129 h 343"/>
                <a:gd name="T38" fmla="*/ 304 w 465"/>
                <a:gd name="T39" fmla="*/ 235 h 343"/>
                <a:gd name="T40" fmla="*/ 322 w 465"/>
                <a:gd name="T41" fmla="*/ 256 h 343"/>
                <a:gd name="T42" fmla="*/ 420 w 465"/>
                <a:gd name="T43" fmla="*/ 159 h 343"/>
                <a:gd name="T44" fmla="*/ 404 w 465"/>
                <a:gd name="T45" fmla="*/ 108 h 343"/>
                <a:gd name="T46" fmla="*/ 395 w 465"/>
                <a:gd name="T47" fmla="*/ 78 h 343"/>
                <a:gd name="T48" fmla="*/ 272 w 465"/>
                <a:gd name="T49" fmla="*/ 201 h 343"/>
                <a:gd name="T50" fmla="*/ 291 w 465"/>
                <a:gd name="T51" fmla="*/ 221 h 343"/>
                <a:gd name="T52" fmla="*/ 404 w 465"/>
                <a:gd name="T53" fmla="*/ 108 h 343"/>
                <a:gd name="T54" fmla="*/ 388 w 465"/>
                <a:gd name="T55" fmla="*/ 57 h 343"/>
                <a:gd name="T56" fmla="*/ 379 w 465"/>
                <a:gd name="T57" fmla="*/ 28 h 343"/>
                <a:gd name="T58" fmla="*/ 241 w 465"/>
                <a:gd name="T59" fmla="*/ 166 h 343"/>
                <a:gd name="T60" fmla="*/ 259 w 465"/>
                <a:gd name="T61" fmla="*/ 186 h 343"/>
                <a:gd name="T62" fmla="*/ 388 w 465"/>
                <a:gd name="T63" fmla="*/ 57 h 343"/>
                <a:gd name="T64" fmla="*/ 372 w 465"/>
                <a:gd name="T65" fmla="*/ 7 h 343"/>
                <a:gd name="T66" fmla="*/ 228 w 465"/>
                <a:gd name="T67" fmla="*/ 151 h 343"/>
                <a:gd name="T68" fmla="*/ 209 w 465"/>
                <a:gd name="T69" fmla="*/ 131 h 343"/>
                <a:gd name="T70" fmla="*/ 209 w 465"/>
                <a:gd name="T71" fmla="*/ 131 h 343"/>
                <a:gd name="T72" fmla="*/ 331 w 465"/>
                <a:gd name="T73" fmla="*/ 9 h 343"/>
                <a:gd name="T74" fmla="*/ 370 w 465"/>
                <a:gd name="T75" fmla="*/ 0 h 343"/>
                <a:gd name="T76" fmla="*/ 372 w 465"/>
                <a:gd name="T77" fmla="*/ 7 h 343"/>
                <a:gd name="T78" fmla="*/ 296 w 465"/>
                <a:gd name="T79" fmla="*/ 17 h 343"/>
                <a:gd name="T80" fmla="*/ 180 w 465"/>
                <a:gd name="T81" fmla="*/ 132 h 343"/>
                <a:gd name="T82" fmla="*/ 127 w 465"/>
                <a:gd name="T83" fmla="*/ 147 h 343"/>
                <a:gd name="T84" fmla="*/ 246 w 465"/>
                <a:gd name="T85" fmla="*/ 28 h 343"/>
                <a:gd name="T86" fmla="*/ 252 w 465"/>
                <a:gd name="T87" fmla="*/ 27 h 343"/>
                <a:gd name="T88" fmla="*/ 296 w 465"/>
                <a:gd name="T89" fmla="*/ 17 h 343"/>
                <a:gd name="T90" fmla="*/ 209 w 465"/>
                <a:gd name="T91" fmla="*/ 37 h 343"/>
                <a:gd name="T92" fmla="*/ 204 w 465"/>
                <a:gd name="T93" fmla="*/ 39 h 343"/>
                <a:gd name="T94" fmla="*/ 204 w 465"/>
                <a:gd name="T95" fmla="*/ 39 h 343"/>
                <a:gd name="T96" fmla="*/ 204 w 465"/>
                <a:gd name="T97" fmla="*/ 39 h 343"/>
                <a:gd name="T98" fmla="*/ 203 w 465"/>
                <a:gd name="T99" fmla="*/ 39 h 343"/>
                <a:gd name="T100" fmla="*/ 203 w 465"/>
                <a:gd name="T101" fmla="*/ 39 h 343"/>
                <a:gd name="T102" fmla="*/ 192 w 465"/>
                <a:gd name="T103" fmla="*/ 43 h 343"/>
                <a:gd name="T104" fmla="*/ 150 w 465"/>
                <a:gd name="T105" fmla="*/ 57 h 343"/>
                <a:gd name="T106" fmla="*/ 41 w 465"/>
                <a:gd name="T107" fmla="*/ 166 h 343"/>
                <a:gd name="T108" fmla="*/ 62 w 465"/>
                <a:gd name="T109" fmla="*/ 164 h 343"/>
                <a:gd name="T110" fmla="*/ 90 w 465"/>
                <a:gd name="T111" fmla="*/ 157 h 343"/>
                <a:gd name="T112" fmla="*/ 209 w 465"/>
                <a:gd name="T113" fmla="*/ 37 h 343"/>
                <a:gd name="T114" fmla="*/ 104 w 465"/>
                <a:gd name="T115" fmla="*/ 76 h 343"/>
                <a:gd name="T116" fmla="*/ 21 w 465"/>
                <a:gd name="T117" fmla="*/ 159 h 343"/>
                <a:gd name="T118" fmla="*/ 0 w 465"/>
                <a:gd name="T119" fmla="*/ 140 h 343"/>
                <a:gd name="T120" fmla="*/ 38 w 465"/>
                <a:gd name="T121" fmla="*/ 103 h 343"/>
                <a:gd name="T122" fmla="*/ 104 w 465"/>
                <a:gd name="T123" fmla="*/ 76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65" h="343">
                  <a:moveTo>
                    <a:pt x="401" y="343"/>
                  </a:moveTo>
                  <a:cubicBezTo>
                    <a:pt x="402" y="342"/>
                    <a:pt x="403" y="342"/>
                    <a:pt x="403" y="341"/>
                  </a:cubicBezTo>
                  <a:cubicBezTo>
                    <a:pt x="462" y="302"/>
                    <a:pt x="462" y="302"/>
                    <a:pt x="462" y="302"/>
                  </a:cubicBezTo>
                  <a:cubicBezTo>
                    <a:pt x="463" y="302"/>
                    <a:pt x="464" y="301"/>
                    <a:pt x="465" y="301"/>
                  </a:cubicBezTo>
                  <a:cubicBezTo>
                    <a:pt x="458" y="280"/>
                    <a:pt x="458" y="280"/>
                    <a:pt x="458" y="280"/>
                  </a:cubicBezTo>
                  <a:cubicBezTo>
                    <a:pt x="399" y="340"/>
                    <a:pt x="399" y="340"/>
                    <a:pt x="399" y="340"/>
                  </a:cubicBezTo>
                  <a:cubicBezTo>
                    <a:pt x="401" y="343"/>
                    <a:pt x="401" y="343"/>
                    <a:pt x="401" y="343"/>
                  </a:cubicBezTo>
                  <a:close/>
                  <a:moveTo>
                    <a:pt x="452" y="260"/>
                  </a:moveTo>
                  <a:cubicBezTo>
                    <a:pt x="386" y="326"/>
                    <a:pt x="386" y="326"/>
                    <a:pt x="386" y="326"/>
                  </a:cubicBezTo>
                  <a:cubicBezTo>
                    <a:pt x="367" y="305"/>
                    <a:pt x="367" y="305"/>
                    <a:pt x="367" y="305"/>
                  </a:cubicBezTo>
                  <a:cubicBezTo>
                    <a:pt x="442" y="230"/>
                    <a:pt x="442" y="230"/>
                    <a:pt x="442" y="230"/>
                  </a:cubicBezTo>
                  <a:cubicBezTo>
                    <a:pt x="452" y="260"/>
                    <a:pt x="452" y="260"/>
                    <a:pt x="452" y="260"/>
                  </a:cubicBezTo>
                  <a:close/>
                  <a:moveTo>
                    <a:pt x="436" y="209"/>
                  </a:moveTo>
                  <a:cubicBezTo>
                    <a:pt x="354" y="291"/>
                    <a:pt x="354" y="291"/>
                    <a:pt x="354" y="291"/>
                  </a:cubicBezTo>
                  <a:cubicBezTo>
                    <a:pt x="335" y="270"/>
                    <a:pt x="335" y="270"/>
                    <a:pt x="335" y="270"/>
                  </a:cubicBezTo>
                  <a:cubicBezTo>
                    <a:pt x="426" y="179"/>
                    <a:pt x="426" y="179"/>
                    <a:pt x="426" y="179"/>
                  </a:cubicBezTo>
                  <a:cubicBezTo>
                    <a:pt x="436" y="209"/>
                    <a:pt x="436" y="209"/>
                    <a:pt x="436" y="209"/>
                  </a:cubicBezTo>
                  <a:close/>
                  <a:moveTo>
                    <a:pt x="420" y="159"/>
                  </a:moveTo>
                  <a:cubicBezTo>
                    <a:pt x="410" y="129"/>
                    <a:pt x="410" y="129"/>
                    <a:pt x="410" y="129"/>
                  </a:cubicBezTo>
                  <a:cubicBezTo>
                    <a:pt x="304" y="235"/>
                    <a:pt x="304" y="235"/>
                    <a:pt x="304" y="235"/>
                  </a:cubicBezTo>
                  <a:cubicBezTo>
                    <a:pt x="322" y="256"/>
                    <a:pt x="322" y="256"/>
                    <a:pt x="322" y="256"/>
                  </a:cubicBezTo>
                  <a:cubicBezTo>
                    <a:pt x="420" y="159"/>
                    <a:pt x="420" y="159"/>
                    <a:pt x="420" y="159"/>
                  </a:cubicBezTo>
                  <a:close/>
                  <a:moveTo>
                    <a:pt x="404" y="108"/>
                  </a:moveTo>
                  <a:cubicBezTo>
                    <a:pt x="395" y="78"/>
                    <a:pt x="395" y="78"/>
                    <a:pt x="395" y="78"/>
                  </a:cubicBezTo>
                  <a:cubicBezTo>
                    <a:pt x="272" y="201"/>
                    <a:pt x="272" y="201"/>
                    <a:pt x="272" y="201"/>
                  </a:cubicBezTo>
                  <a:cubicBezTo>
                    <a:pt x="291" y="221"/>
                    <a:pt x="291" y="221"/>
                    <a:pt x="291" y="221"/>
                  </a:cubicBezTo>
                  <a:cubicBezTo>
                    <a:pt x="404" y="108"/>
                    <a:pt x="404" y="108"/>
                    <a:pt x="404" y="108"/>
                  </a:cubicBezTo>
                  <a:close/>
                  <a:moveTo>
                    <a:pt x="388" y="57"/>
                  </a:moveTo>
                  <a:cubicBezTo>
                    <a:pt x="379" y="28"/>
                    <a:pt x="379" y="28"/>
                    <a:pt x="379" y="28"/>
                  </a:cubicBezTo>
                  <a:cubicBezTo>
                    <a:pt x="241" y="166"/>
                    <a:pt x="241" y="166"/>
                    <a:pt x="241" y="166"/>
                  </a:cubicBezTo>
                  <a:cubicBezTo>
                    <a:pt x="259" y="186"/>
                    <a:pt x="259" y="186"/>
                    <a:pt x="259" y="186"/>
                  </a:cubicBezTo>
                  <a:cubicBezTo>
                    <a:pt x="388" y="57"/>
                    <a:pt x="388" y="57"/>
                    <a:pt x="388" y="57"/>
                  </a:cubicBezTo>
                  <a:close/>
                  <a:moveTo>
                    <a:pt x="372" y="7"/>
                  </a:moveTo>
                  <a:cubicBezTo>
                    <a:pt x="228" y="151"/>
                    <a:pt x="228" y="151"/>
                    <a:pt x="228" y="151"/>
                  </a:cubicBezTo>
                  <a:cubicBezTo>
                    <a:pt x="209" y="131"/>
                    <a:pt x="209" y="131"/>
                    <a:pt x="209" y="131"/>
                  </a:cubicBezTo>
                  <a:cubicBezTo>
                    <a:pt x="209" y="131"/>
                    <a:pt x="209" y="131"/>
                    <a:pt x="209" y="131"/>
                  </a:cubicBezTo>
                  <a:cubicBezTo>
                    <a:pt x="331" y="9"/>
                    <a:pt x="331" y="9"/>
                    <a:pt x="331" y="9"/>
                  </a:cubicBezTo>
                  <a:cubicBezTo>
                    <a:pt x="370" y="0"/>
                    <a:pt x="370" y="0"/>
                    <a:pt x="370" y="0"/>
                  </a:cubicBezTo>
                  <a:cubicBezTo>
                    <a:pt x="372" y="7"/>
                    <a:pt x="372" y="7"/>
                    <a:pt x="372" y="7"/>
                  </a:cubicBezTo>
                  <a:close/>
                  <a:moveTo>
                    <a:pt x="296" y="17"/>
                  </a:moveTo>
                  <a:cubicBezTo>
                    <a:pt x="180" y="132"/>
                    <a:pt x="180" y="132"/>
                    <a:pt x="180" y="132"/>
                  </a:cubicBezTo>
                  <a:cubicBezTo>
                    <a:pt x="127" y="147"/>
                    <a:pt x="127" y="147"/>
                    <a:pt x="127" y="147"/>
                  </a:cubicBezTo>
                  <a:cubicBezTo>
                    <a:pt x="246" y="28"/>
                    <a:pt x="246" y="28"/>
                    <a:pt x="246" y="28"/>
                  </a:cubicBezTo>
                  <a:cubicBezTo>
                    <a:pt x="252" y="27"/>
                    <a:pt x="252" y="27"/>
                    <a:pt x="252" y="27"/>
                  </a:cubicBezTo>
                  <a:cubicBezTo>
                    <a:pt x="296" y="17"/>
                    <a:pt x="296" y="17"/>
                    <a:pt x="296" y="17"/>
                  </a:cubicBezTo>
                  <a:close/>
                  <a:moveTo>
                    <a:pt x="209" y="37"/>
                  </a:moveTo>
                  <a:cubicBezTo>
                    <a:pt x="204" y="39"/>
                    <a:pt x="204" y="39"/>
                    <a:pt x="204" y="39"/>
                  </a:cubicBezTo>
                  <a:cubicBezTo>
                    <a:pt x="204" y="39"/>
                    <a:pt x="204" y="39"/>
                    <a:pt x="204" y="39"/>
                  </a:cubicBezTo>
                  <a:cubicBezTo>
                    <a:pt x="204" y="39"/>
                    <a:pt x="204" y="39"/>
                    <a:pt x="204" y="39"/>
                  </a:cubicBezTo>
                  <a:cubicBezTo>
                    <a:pt x="203" y="39"/>
                    <a:pt x="203" y="39"/>
                    <a:pt x="203" y="39"/>
                  </a:cubicBezTo>
                  <a:cubicBezTo>
                    <a:pt x="203" y="39"/>
                    <a:pt x="203" y="39"/>
                    <a:pt x="203" y="39"/>
                  </a:cubicBezTo>
                  <a:cubicBezTo>
                    <a:pt x="199" y="40"/>
                    <a:pt x="195" y="41"/>
                    <a:pt x="192" y="43"/>
                  </a:cubicBezTo>
                  <a:cubicBezTo>
                    <a:pt x="178" y="47"/>
                    <a:pt x="164" y="52"/>
                    <a:pt x="150" y="57"/>
                  </a:cubicBezTo>
                  <a:cubicBezTo>
                    <a:pt x="41" y="166"/>
                    <a:pt x="41" y="166"/>
                    <a:pt x="41" y="166"/>
                  </a:cubicBezTo>
                  <a:cubicBezTo>
                    <a:pt x="48" y="167"/>
                    <a:pt x="55" y="166"/>
                    <a:pt x="62" y="164"/>
                  </a:cubicBezTo>
                  <a:cubicBezTo>
                    <a:pt x="90" y="157"/>
                    <a:pt x="90" y="157"/>
                    <a:pt x="90" y="157"/>
                  </a:cubicBezTo>
                  <a:cubicBezTo>
                    <a:pt x="209" y="37"/>
                    <a:pt x="209" y="37"/>
                    <a:pt x="209" y="37"/>
                  </a:cubicBezTo>
                  <a:close/>
                  <a:moveTo>
                    <a:pt x="104" y="76"/>
                  </a:moveTo>
                  <a:cubicBezTo>
                    <a:pt x="21" y="159"/>
                    <a:pt x="21" y="159"/>
                    <a:pt x="21" y="159"/>
                  </a:cubicBezTo>
                  <a:cubicBezTo>
                    <a:pt x="13" y="155"/>
                    <a:pt x="6" y="148"/>
                    <a:pt x="0" y="140"/>
                  </a:cubicBezTo>
                  <a:cubicBezTo>
                    <a:pt x="38" y="103"/>
                    <a:pt x="38" y="103"/>
                    <a:pt x="38" y="103"/>
                  </a:cubicBezTo>
                  <a:lnTo>
                    <a:pt x="104" y="76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Freeform 15"/>
            <p:cNvSpPr>
              <a:spLocks noEditPoints="1"/>
            </p:cNvSpPr>
            <p:nvPr/>
          </p:nvSpPr>
          <p:spPr bwMode="auto">
            <a:xfrm>
              <a:off x="2383" y="2170"/>
              <a:ext cx="209" cy="242"/>
            </a:xfrm>
            <a:custGeom>
              <a:avLst/>
              <a:gdLst>
                <a:gd name="T0" fmla="*/ 33 w 88"/>
                <a:gd name="T1" fmla="*/ 102 h 102"/>
                <a:gd name="T2" fmla="*/ 43 w 88"/>
                <a:gd name="T3" fmla="*/ 86 h 102"/>
                <a:gd name="T4" fmla="*/ 28 w 88"/>
                <a:gd name="T5" fmla="*/ 100 h 102"/>
                <a:gd name="T6" fmla="*/ 33 w 88"/>
                <a:gd name="T7" fmla="*/ 102 h 102"/>
                <a:gd name="T8" fmla="*/ 82 w 88"/>
                <a:gd name="T9" fmla="*/ 18 h 102"/>
                <a:gd name="T10" fmla="*/ 11 w 88"/>
                <a:gd name="T11" fmla="*/ 90 h 102"/>
                <a:gd name="T12" fmla="*/ 8 w 88"/>
                <a:gd name="T13" fmla="*/ 88 h 102"/>
                <a:gd name="T14" fmla="*/ 3 w 88"/>
                <a:gd name="T15" fmla="*/ 84 h 102"/>
                <a:gd name="T16" fmla="*/ 0 w 88"/>
                <a:gd name="T17" fmla="*/ 78 h 102"/>
                <a:gd name="T18" fmla="*/ 0 w 88"/>
                <a:gd name="T19" fmla="*/ 71 h 102"/>
                <a:gd name="T20" fmla="*/ 20 w 88"/>
                <a:gd name="T21" fmla="*/ 42 h 102"/>
                <a:gd name="T22" fmla="*/ 62 w 88"/>
                <a:gd name="T23" fmla="*/ 0 h 102"/>
                <a:gd name="T24" fmla="*/ 63 w 88"/>
                <a:gd name="T25" fmla="*/ 0 h 102"/>
                <a:gd name="T26" fmla="*/ 76 w 88"/>
                <a:gd name="T27" fmla="*/ 5 h 102"/>
                <a:gd name="T28" fmla="*/ 88 w 88"/>
                <a:gd name="T29" fmla="*/ 9 h 102"/>
                <a:gd name="T30" fmla="*/ 82 w 88"/>
                <a:gd name="T31" fmla="*/ 18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8" h="102">
                  <a:moveTo>
                    <a:pt x="33" y="102"/>
                  </a:moveTo>
                  <a:cubicBezTo>
                    <a:pt x="43" y="86"/>
                    <a:pt x="43" y="86"/>
                    <a:pt x="43" y="86"/>
                  </a:cubicBezTo>
                  <a:cubicBezTo>
                    <a:pt x="28" y="100"/>
                    <a:pt x="28" y="100"/>
                    <a:pt x="28" y="100"/>
                  </a:cubicBezTo>
                  <a:cubicBezTo>
                    <a:pt x="33" y="102"/>
                    <a:pt x="33" y="102"/>
                    <a:pt x="33" y="102"/>
                  </a:cubicBezTo>
                  <a:close/>
                  <a:moveTo>
                    <a:pt x="82" y="18"/>
                  </a:moveTo>
                  <a:cubicBezTo>
                    <a:pt x="11" y="90"/>
                    <a:pt x="11" y="90"/>
                    <a:pt x="11" y="90"/>
                  </a:cubicBezTo>
                  <a:cubicBezTo>
                    <a:pt x="8" y="88"/>
                    <a:pt x="8" y="88"/>
                    <a:pt x="8" y="88"/>
                  </a:cubicBezTo>
                  <a:cubicBezTo>
                    <a:pt x="6" y="87"/>
                    <a:pt x="4" y="86"/>
                    <a:pt x="3" y="84"/>
                  </a:cubicBezTo>
                  <a:cubicBezTo>
                    <a:pt x="2" y="82"/>
                    <a:pt x="1" y="80"/>
                    <a:pt x="0" y="78"/>
                  </a:cubicBezTo>
                  <a:cubicBezTo>
                    <a:pt x="0" y="75"/>
                    <a:pt x="0" y="73"/>
                    <a:pt x="0" y="71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76" y="5"/>
                    <a:pt x="76" y="5"/>
                    <a:pt x="76" y="5"/>
                  </a:cubicBezTo>
                  <a:cubicBezTo>
                    <a:pt x="80" y="6"/>
                    <a:pt x="84" y="8"/>
                    <a:pt x="88" y="9"/>
                  </a:cubicBezTo>
                  <a:lnTo>
                    <a:pt x="82" y="18"/>
                  </a:lnTo>
                  <a:close/>
                </a:path>
              </a:pathLst>
            </a:custGeom>
            <a:solidFill>
              <a:srgbClr val="E8D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Freeform 16"/>
            <p:cNvSpPr>
              <a:spLocks noEditPoints="1"/>
            </p:cNvSpPr>
            <p:nvPr/>
          </p:nvSpPr>
          <p:spPr bwMode="auto">
            <a:xfrm>
              <a:off x="1762" y="1147"/>
              <a:ext cx="2422" cy="1632"/>
            </a:xfrm>
            <a:custGeom>
              <a:avLst/>
              <a:gdLst>
                <a:gd name="T0" fmla="*/ 295 w 1022"/>
                <a:gd name="T1" fmla="*/ 533 h 688"/>
                <a:gd name="T2" fmla="*/ 314 w 1022"/>
                <a:gd name="T3" fmla="*/ 431 h 688"/>
                <a:gd name="T4" fmla="*/ 262 w 1022"/>
                <a:gd name="T5" fmla="*/ 502 h 688"/>
                <a:gd name="T6" fmla="*/ 295 w 1022"/>
                <a:gd name="T7" fmla="*/ 533 h 688"/>
                <a:gd name="T8" fmla="*/ 1022 w 1022"/>
                <a:gd name="T9" fmla="*/ 455 h 688"/>
                <a:gd name="T10" fmla="*/ 838 w 1022"/>
                <a:gd name="T11" fmla="*/ 435 h 688"/>
                <a:gd name="T12" fmla="*/ 789 w 1022"/>
                <a:gd name="T13" fmla="*/ 502 h 688"/>
                <a:gd name="T14" fmla="*/ 624 w 1022"/>
                <a:gd name="T15" fmla="*/ 680 h 688"/>
                <a:gd name="T16" fmla="*/ 500 w 1022"/>
                <a:gd name="T17" fmla="*/ 649 h 688"/>
                <a:gd name="T18" fmla="*/ 457 w 1022"/>
                <a:gd name="T19" fmla="*/ 652 h 688"/>
                <a:gd name="T20" fmla="*/ 241 w 1022"/>
                <a:gd name="T21" fmla="*/ 513 h 688"/>
                <a:gd name="T22" fmla="*/ 184 w 1022"/>
                <a:gd name="T23" fmla="*/ 455 h 688"/>
                <a:gd name="T24" fmla="*/ 0 w 1022"/>
                <a:gd name="T25" fmla="*/ 11 h 688"/>
                <a:gd name="T26" fmla="*/ 184 w 1022"/>
                <a:gd name="T27" fmla="*/ 20 h 688"/>
                <a:gd name="T28" fmla="*/ 289 w 1022"/>
                <a:gd name="T29" fmla="*/ 96 h 688"/>
                <a:gd name="T30" fmla="*/ 619 w 1022"/>
                <a:gd name="T31" fmla="*/ 114 h 688"/>
                <a:gd name="T32" fmla="*/ 838 w 1022"/>
                <a:gd name="T33" fmla="*/ 20 h 688"/>
                <a:gd name="T34" fmla="*/ 775 w 1022"/>
                <a:gd name="T35" fmla="*/ 450 h 688"/>
                <a:gd name="T36" fmla="*/ 624 w 1022"/>
                <a:gd name="T37" fmla="*/ 136 h 688"/>
                <a:gd name="T38" fmla="*/ 575 w 1022"/>
                <a:gd name="T39" fmla="*/ 148 h 688"/>
                <a:gd name="T40" fmla="*/ 364 w 1022"/>
                <a:gd name="T41" fmla="*/ 231 h 688"/>
                <a:gd name="T42" fmla="*/ 570 w 1022"/>
                <a:gd name="T43" fmla="*/ 237 h 688"/>
                <a:gd name="T44" fmla="*/ 379 w 1022"/>
                <a:gd name="T45" fmla="*/ 452 h 688"/>
                <a:gd name="T46" fmla="*/ 314 w 1022"/>
                <a:gd name="T47" fmla="*/ 544 h 688"/>
                <a:gd name="T48" fmla="*/ 477 w 1022"/>
                <a:gd name="T49" fmla="*/ 520 h 688"/>
                <a:gd name="T50" fmla="*/ 468 w 1022"/>
                <a:gd name="T51" fmla="*/ 633 h 688"/>
                <a:gd name="T52" fmla="*/ 480 w 1022"/>
                <a:gd name="T53" fmla="*/ 635 h 688"/>
                <a:gd name="T54" fmla="*/ 521 w 1022"/>
                <a:gd name="T55" fmla="*/ 573 h 688"/>
                <a:gd name="T56" fmla="*/ 442 w 1022"/>
                <a:gd name="T57" fmla="*/ 619 h 688"/>
                <a:gd name="T58" fmla="*/ 288 w 1022"/>
                <a:gd name="T59" fmla="*/ 425 h 688"/>
                <a:gd name="T60" fmla="*/ 333 w 1022"/>
                <a:gd name="T61" fmla="*/ 411 h 688"/>
                <a:gd name="T62" fmla="*/ 438 w 1022"/>
                <a:gd name="T63" fmla="*/ 461 h 688"/>
                <a:gd name="T64" fmla="*/ 541 w 1022"/>
                <a:gd name="T65" fmla="*/ 546 h 688"/>
                <a:gd name="T66" fmla="*/ 533 w 1022"/>
                <a:gd name="T67" fmla="*/ 466 h 688"/>
                <a:gd name="T68" fmla="*/ 733 w 1022"/>
                <a:gd name="T69" fmla="*/ 557 h 688"/>
                <a:gd name="T70" fmla="*/ 612 w 1022"/>
                <a:gd name="T71" fmla="*/ 389 h 688"/>
                <a:gd name="T72" fmla="*/ 769 w 1022"/>
                <a:gd name="T73" fmla="*/ 484 h 688"/>
                <a:gd name="T74" fmla="*/ 387 w 1022"/>
                <a:gd name="T75" fmla="*/ 290 h 688"/>
                <a:gd name="T76" fmla="*/ 344 w 1022"/>
                <a:gd name="T77" fmla="*/ 215 h 688"/>
                <a:gd name="T78" fmla="*/ 383 w 1022"/>
                <a:gd name="T79" fmla="*/ 126 h 688"/>
                <a:gd name="T80" fmla="*/ 544 w 1022"/>
                <a:gd name="T81" fmla="*/ 575 h 688"/>
                <a:gd name="T82" fmla="*/ 601 w 1022"/>
                <a:gd name="T83" fmla="*/ 666 h 688"/>
                <a:gd name="T84" fmla="*/ 184 w 1022"/>
                <a:gd name="T85" fmla="*/ 358 h 688"/>
                <a:gd name="T86" fmla="*/ 184 w 1022"/>
                <a:gd name="T87" fmla="*/ 43 h 688"/>
                <a:gd name="T88" fmla="*/ 22 w 1022"/>
                <a:gd name="T89" fmla="*/ 444 h 688"/>
                <a:gd name="T90" fmla="*/ 162 w 1022"/>
                <a:gd name="T91" fmla="*/ 22 h 688"/>
                <a:gd name="T92" fmla="*/ 759 w 1022"/>
                <a:gd name="T93" fmla="*/ 73 h 688"/>
                <a:gd name="T94" fmla="*/ 860 w 1022"/>
                <a:gd name="T95" fmla="*/ 412 h 688"/>
                <a:gd name="T96" fmla="*/ 860 w 1022"/>
                <a:gd name="T97" fmla="*/ 22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22" h="688">
                  <a:moveTo>
                    <a:pt x="339" y="230"/>
                  </a:moveTo>
                  <a:cubicBezTo>
                    <a:pt x="339" y="230"/>
                    <a:pt x="339" y="230"/>
                    <a:pt x="339" y="230"/>
                  </a:cubicBezTo>
                  <a:cubicBezTo>
                    <a:pt x="339" y="230"/>
                    <a:pt x="339" y="230"/>
                    <a:pt x="339" y="230"/>
                  </a:cubicBezTo>
                  <a:close/>
                  <a:moveTo>
                    <a:pt x="295" y="533"/>
                  </a:moveTo>
                  <a:cubicBezTo>
                    <a:pt x="350" y="440"/>
                    <a:pt x="350" y="440"/>
                    <a:pt x="350" y="440"/>
                  </a:cubicBezTo>
                  <a:cubicBezTo>
                    <a:pt x="346" y="439"/>
                    <a:pt x="342" y="437"/>
                    <a:pt x="338" y="436"/>
                  </a:cubicBezTo>
                  <a:cubicBezTo>
                    <a:pt x="325" y="431"/>
                    <a:pt x="325" y="431"/>
                    <a:pt x="325" y="431"/>
                  </a:cubicBezTo>
                  <a:cubicBezTo>
                    <a:pt x="322" y="430"/>
                    <a:pt x="318" y="430"/>
                    <a:pt x="314" y="431"/>
                  </a:cubicBezTo>
                  <a:cubicBezTo>
                    <a:pt x="314" y="431"/>
                    <a:pt x="314" y="431"/>
                    <a:pt x="314" y="431"/>
                  </a:cubicBezTo>
                  <a:cubicBezTo>
                    <a:pt x="312" y="432"/>
                    <a:pt x="309" y="434"/>
                    <a:pt x="307" y="436"/>
                  </a:cubicBezTo>
                  <a:cubicBezTo>
                    <a:pt x="301" y="445"/>
                    <a:pt x="301" y="445"/>
                    <a:pt x="301" y="445"/>
                  </a:cubicBezTo>
                  <a:cubicBezTo>
                    <a:pt x="262" y="502"/>
                    <a:pt x="262" y="502"/>
                    <a:pt x="262" y="502"/>
                  </a:cubicBezTo>
                  <a:cubicBezTo>
                    <a:pt x="262" y="504"/>
                    <a:pt x="262" y="506"/>
                    <a:pt x="262" y="509"/>
                  </a:cubicBezTo>
                  <a:cubicBezTo>
                    <a:pt x="263" y="511"/>
                    <a:pt x="264" y="513"/>
                    <a:pt x="265" y="515"/>
                  </a:cubicBezTo>
                  <a:cubicBezTo>
                    <a:pt x="266" y="517"/>
                    <a:pt x="268" y="518"/>
                    <a:pt x="270" y="519"/>
                  </a:cubicBezTo>
                  <a:cubicBezTo>
                    <a:pt x="295" y="533"/>
                    <a:pt x="295" y="533"/>
                    <a:pt x="295" y="533"/>
                  </a:cubicBezTo>
                  <a:close/>
                  <a:moveTo>
                    <a:pt x="849" y="0"/>
                  </a:moveTo>
                  <a:cubicBezTo>
                    <a:pt x="1011" y="0"/>
                    <a:pt x="1011" y="0"/>
                    <a:pt x="1011" y="0"/>
                  </a:cubicBezTo>
                  <a:cubicBezTo>
                    <a:pt x="1017" y="0"/>
                    <a:pt x="1022" y="5"/>
                    <a:pt x="1022" y="11"/>
                  </a:cubicBezTo>
                  <a:cubicBezTo>
                    <a:pt x="1022" y="455"/>
                    <a:pt x="1022" y="455"/>
                    <a:pt x="1022" y="455"/>
                  </a:cubicBezTo>
                  <a:cubicBezTo>
                    <a:pt x="1022" y="461"/>
                    <a:pt x="1017" y="466"/>
                    <a:pt x="1011" y="466"/>
                  </a:cubicBezTo>
                  <a:cubicBezTo>
                    <a:pt x="849" y="466"/>
                    <a:pt x="849" y="466"/>
                    <a:pt x="849" y="466"/>
                  </a:cubicBezTo>
                  <a:cubicBezTo>
                    <a:pt x="843" y="466"/>
                    <a:pt x="838" y="461"/>
                    <a:pt x="838" y="455"/>
                  </a:cubicBezTo>
                  <a:cubicBezTo>
                    <a:pt x="838" y="435"/>
                    <a:pt x="838" y="435"/>
                    <a:pt x="838" y="435"/>
                  </a:cubicBezTo>
                  <a:cubicBezTo>
                    <a:pt x="788" y="469"/>
                    <a:pt x="788" y="469"/>
                    <a:pt x="788" y="469"/>
                  </a:cubicBezTo>
                  <a:cubicBezTo>
                    <a:pt x="787" y="469"/>
                    <a:pt x="787" y="469"/>
                    <a:pt x="787" y="469"/>
                  </a:cubicBezTo>
                  <a:cubicBezTo>
                    <a:pt x="789" y="472"/>
                    <a:pt x="790" y="476"/>
                    <a:pt x="791" y="480"/>
                  </a:cubicBezTo>
                  <a:cubicBezTo>
                    <a:pt x="792" y="487"/>
                    <a:pt x="792" y="495"/>
                    <a:pt x="789" y="502"/>
                  </a:cubicBezTo>
                  <a:cubicBezTo>
                    <a:pt x="785" y="510"/>
                    <a:pt x="785" y="510"/>
                    <a:pt x="785" y="510"/>
                  </a:cubicBezTo>
                  <a:cubicBezTo>
                    <a:pt x="776" y="533"/>
                    <a:pt x="765" y="552"/>
                    <a:pt x="751" y="570"/>
                  </a:cubicBezTo>
                  <a:cubicBezTo>
                    <a:pt x="737" y="588"/>
                    <a:pt x="721" y="604"/>
                    <a:pt x="702" y="619"/>
                  </a:cubicBezTo>
                  <a:cubicBezTo>
                    <a:pt x="624" y="680"/>
                    <a:pt x="624" y="680"/>
                    <a:pt x="624" y="680"/>
                  </a:cubicBezTo>
                  <a:cubicBezTo>
                    <a:pt x="618" y="685"/>
                    <a:pt x="610" y="687"/>
                    <a:pt x="603" y="688"/>
                  </a:cubicBezTo>
                  <a:cubicBezTo>
                    <a:pt x="595" y="688"/>
                    <a:pt x="587" y="687"/>
                    <a:pt x="581" y="682"/>
                  </a:cubicBezTo>
                  <a:cubicBezTo>
                    <a:pt x="509" y="640"/>
                    <a:pt x="509" y="640"/>
                    <a:pt x="509" y="640"/>
                  </a:cubicBezTo>
                  <a:cubicBezTo>
                    <a:pt x="506" y="644"/>
                    <a:pt x="503" y="647"/>
                    <a:pt x="500" y="649"/>
                  </a:cubicBezTo>
                  <a:cubicBezTo>
                    <a:pt x="500" y="650"/>
                    <a:pt x="500" y="650"/>
                    <a:pt x="500" y="650"/>
                  </a:cubicBezTo>
                  <a:cubicBezTo>
                    <a:pt x="496" y="653"/>
                    <a:pt x="491" y="655"/>
                    <a:pt x="486" y="656"/>
                  </a:cubicBezTo>
                  <a:cubicBezTo>
                    <a:pt x="481" y="658"/>
                    <a:pt x="476" y="658"/>
                    <a:pt x="471" y="657"/>
                  </a:cubicBezTo>
                  <a:cubicBezTo>
                    <a:pt x="466" y="657"/>
                    <a:pt x="461" y="655"/>
                    <a:pt x="457" y="652"/>
                  </a:cubicBezTo>
                  <a:cubicBezTo>
                    <a:pt x="457" y="652"/>
                    <a:pt x="457" y="652"/>
                    <a:pt x="457" y="652"/>
                  </a:cubicBezTo>
                  <a:cubicBezTo>
                    <a:pt x="259" y="538"/>
                    <a:pt x="259" y="538"/>
                    <a:pt x="259" y="538"/>
                  </a:cubicBezTo>
                  <a:cubicBezTo>
                    <a:pt x="254" y="536"/>
                    <a:pt x="250" y="532"/>
                    <a:pt x="247" y="528"/>
                  </a:cubicBezTo>
                  <a:cubicBezTo>
                    <a:pt x="244" y="524"/>
                    <a:pt x="242" y="519"/>
                    <a:pt x="241" y="513"/>
                  </a:cubicBezTo>
                  <a:cubicBezTo>
                    <a:pt x="240" y="508"/>
                    <a:pt x="240" y="503"/>
                    <a:pt x="241" y="497"/>
                  </a:cubicBezTo>
                  <a:cubicBezTo>
                    <a:pt x="241" y="496"/>
                    <a:pt x="242" y="494"/>
                    <a:pt x="242" y="492"/>
                  </a:cubicBezTo>
                  <a:cubicBezTo>
                    <a:pt x="184" y="440"/>
                    <a:pt x="184" y="440"/>
                    <a:pt x="184" y="440"/>
                  </a:cubicBezTo>
                  <a:cubicBezTo>
                    <a:pt x="184" y="455"/>
                    <a:pt x="184" y="455"/>
                    <a:pt x="184" y="455"/>
                  </a:cubicBezTo>
                  <a:cubicBezTo>
                    <a:pt x="184" y="461"/>
                    <a:pt x="179" y="466"/>
                    <a:pt x="173" y="466"/>
                  </a:cubicBezTo>
                  <a:cubicBezTo>
                    <a:pt x="11" y="466"/>
                    <a:pt x="11" y="466"/>
                    <a:pt x="11" y="466"/>
                  </a:cubicBezTo>
                  <a:cubicBezTo>
                    <a:pt x="5" y="466"/>
                    <a:pt x="0" y="461"/>
                    <a:pt x="0" y="455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3" y="0"/>
                    <a:pt x="173" y="0"/>
                    <a:pt x="173" y="0"/>
                  </a:cubicBezTo>
                  <a:cubicBezTo>
                    <a:pt x="179" y="0"/>
                    <a:pt x="184" y="5"/>
                    <a:pt x="184" y="11"/>
                  </a:cubicBezTo>
                  <a:cubicBezTo>
                    <a:pt x="184" y="20"/>
                    <a:pt x="184" y="20"/>
                    <a:pt x="184" y="20"/>
                  </a:cubicBezTo>
                  <a:cubicBezTo>
                    <a:pt x="265" y="46"/>
                    <a:pt x="265" y="46"/>
                    <a:pt x="265" y="46"/>
                  </a:cubicBezTo>
                  <a:cubicBezTo>
                    <a:pt x="275" y="49"/>
                    <a:pt x="283" y="56"/>
                    <a:pt x="287" y="65"/>
                  </a:cubicBezTo>
                  <a:cubicBezTo>
                    <a:pt x="292" y="73"/>
                    <a:pt x="293" y="84"/>
                    <a:pt x="290" y="94"/>
                  </a:cubicBezTo>
                  <a:cubicBezTo>
                    <a:pt x="289" y="96"/>
                    <a:pt x="289" y="96"/>
                    <a:pt x="289" y="96"/>
                  </a:cubicBezTo>
                  <a:cubicBezTo>
                    <a:pt x="385" y="104"/>
                    <a:pt x="385" y="104"/>
                    <a:pt x="385" y="104"/>
                  </a:cubicBezTo>
                  <a:cubicBezTo>
                    <a:pt x="386" y="104"/>
                    <a:pt x="386" y="104"/>
                    <a:pt x="386" y="104"/>
                  </a:cubicBezTo>
                  <a:cubicBezTo>
                    <a:pt x="571" y="126"/>
                    <a:pt x="571" y="126"/>
                    <a:pt x="571" y="126"/>
                  </a:cubicBezTo>
                  <a:cubicBezTo>
                    <a:pt x="586" y="122"/>
                    <a:pt x="602" y="118"/>
                    <a:pt x="619" y="114"/>
                  </a:cubicBezTo>
                  <a:cubicBezTo>
                    <a:pt x="736" y="88"/>
                    <a:pt x="736" y="88"/>
                    <a:pt x="736" y="88"/>
                  </a:cubicBezTo>
                  <a:cubicBezTo>
                    <a:pt x="734" y="79"/>
                    <a:pt x="736" y="71"/>
                    <a:pt x="739" y="63"/>
                  </a:cubicBezTo>
                  <a:cubicBezTo>
                    <a:pt x="744" y="54"/>
                    <a:pt x="752" y="47"/>
                    <a:pt x="762" y="44"/>
                  </a:cubicBezTo>
                  <a:cubicBezTo>
                    <a:pt x="838" y="20"/>
                    <a:pt x="838" y="20"/>
                    <a:pt x="838" y="20"/>
                  </a:cubicBezTo>
                  <a:cubicBezTo>
                    <a:pt x="838" y="11"/>
                    <a:pt x="838" y="11"/>
                    <a:pt x="838" y="11"/>
                  </a:cubicBezTo>
                  <a:cubicBezTo>
                    <a:pt x="838" y="5"/>
                    <a:pt x="843" y="0"/>
                    <a:pt x="849" y="0"/>
                  </a:cubicBezTo>
                  <a:close/>
                  <a:moveTo>
                    <a:pt x="773" y="452"/>
                  </a:moveTo>
                  <a:cubicBezTo>
                    <a:pt x="774" y="451"/>
                    <a:pt x="775" y="451"/>
                    <a:pt x="775" y="450"/>
                  </a:cubicBezTo>
                  <a:cubicBezTo>
                    <a:pt x="834" y="411"/>
                    <a:pt x="834" y="411"/>
                    <a:pt x="834" y="411"/>
                  </a:cubicBezTo>
                  <a:cubicBezTo>
                    <a:pt x="835" y="411"/>
                    <a:pt x="836" y="410"/>
                    <a:pt x="837" y="410"/>
                  </a:cubicBezTo>
                  <a:cubicBezTo>
                    <a:pt x="742" y="109"/>
                    <a:pt x="742" y="109"/>
                    <a:pt x="742" y="109"/>
                  </a:cubicBezTo>
                  <a:cubicBezTo>
                    <a:pt x="624" y="136"/>
                    <a:pt x="624" y="136"/>
                    <a:pt x="624" y="136"/>
                  </a:cubicBezTo>
                  <a:cubicBezTo>
                    <a:pt x="607" y="139"/>
                    <a:pt x="591" y="143"/>
                    <a:pt x="576" y="148"/>
                  </a:cubicBezTo>
                  <a:cubicBezTo>
                    <a:pt x="576" y="148"/>
                    <a:pt x="576" y="148"/>
                    <a:pt x="576" y="148"/>
                  </a:cubicBezTo>
                  <a:cubicBezTo>
                    <a:pt x="576" y="148"/>
                    <a:pt x="576" y="148"/>
                    <a:pt x="576" y="148"/>
                  </a:cubicBezTo>
                  <a:cubicBezTo>
                    <a:pt x="575" y="148"/>
                    <a:pt x="575" y="148"/>
                    <a:pt x="575" y="148"/>
                  </a:cubicBezTo>
                  <a:cubicBezTo>
                    <a:pt x="575" y="148"/>
                    <a:pt x="575" y="148"/>
                    <a:pt x="575" y="148"/>
                  </a:cubicBezTo>
                  <a:cubicBezTo>
                    <a:pt x="571" y="149"/>
                    <a:pt x="567" y="150"/>
                    <a:pt x="564" y="152"/>
                  </a:cubicBezTo>
                  <a:cubicBezTo>
                    <a:pt x="544" y="158"/>
                    <a:pt x="526" y="165"/>
                    <a:pt x="506" y="173"/>
                  </a:cubicBezTo>
                  <a:cubicBezTo>
                    <a:pt x="364" y="231"/>
                    <a:pt x="364" y="231"/>
                    <a:pt x="364" y="231"/>
                  </a:cubicBezTo>
                  <a:cubicBezTo>
                    <a:pt x="369" y="243"/>
                    <a:pt x="369" y="243"/>
                    <a:pt x="369" y="243"/>
                  </a:cubicBezTo>
                  <a:cubicBezTo>
                    <a:pt x="375" y="256"/>
                    <a:pt x="385" y="265"/>
                    <a:pt x="396" y="270"/>
                  </a:cubicBezTo>
                  <a:cubicBezTo>
                    <a:pt x="407" y="275"/>
                    <a:pt x="421" y="277"/>
                    <a:pt x="434" y="273"/>
                  </a:cubicBezTo>
                  <a:cubicBezTo>
                    <a:pt x="570" y="237"/>
                    <a:pt x="570" y="237"/>
                    <a:pt x="570" y="237"/>
                  </a:cubicBezTo>
                  <a:cubicBezTo>
                    <a:pt x="574" y="236"/>
                    <a:pt x="579" y="237"/>
                    <a:pt x="581" y="240"/>
                  </a:cubicBezTo>
                  <a:cubicBezTo>
                    <a:pt x="773" y="452"/>
                    <a:pt x="773" y="452"/>
                    <a:pt x="773" y="452"/>
                  </a:cubicBezTo>
                  <a:close/>
                  <a:moveTo>
                    <a:pt x="371" y="448"/>
                  </a:moveTo>
                  <a:cubicBezTo>
                    <a:pt x="373" y="449"/>
                    <a:pt x="376" y="451"/>
                    <a:pt x="379" y="452"/>
                  </a:cubicBezTo>
                  <a:cubicBezTo>
                    <a:pt x="386" y="455"/>
                    <a:pt x="392" y="458"/>
                    <a:pt x="398" y="462"/>
                  </a:cubicBezTo>
                  <a:cubicBezTo>
                    <a:pt x="405" y="465"/>
                    <a:pt x="411" y="469"/>
                    <a:pt x="417" y="473"/>
                  </a:cubicBezTo>
                  <a:cubicBezTo>
                    <a:pt x="358" y="570"/>
                    <a:pt x="358" y="570"/>
                    <a:pt x="358" y="570"/>
                  </a:cubicBezTo>
                  <a:cubicBezTo>
                    <a:pt x="314" y="544"/>
                    <a:pt x="314" y="544"/>
                    <a:pt x="314" y="544"/>
                  </a:cubicBezTo>
                  <a:cubicBezTo>
                    <a:pt x="371" y="448"/>
                    <a:pt x="371" y="448"/>
                    <a:pt x="371" y="448"/>
                  </a:cubicBezTo>
                  <a:close/>
                  <a:moveTo>
                    <a:pt x="377" y="581"/>
                  </a:moveTo>
                  <a:cubicBezTo>
                    <a:pt x="423" y="608"/>
                    <a:pt x="423" y="608"/>
                    <a:pt x="423" y="608"/>
                  </a:cubicBezTo>
                  <a:cubicBezTo>
                    <a:pt x="477" y="520"/>
                    <a:pt x="477" y="520"/>
                    <a:pt x="477" y="520"/>
                  </a:cubicBezTo>
                  <a:cubicBezTo>
                    <a:pt x="435" y="486"/>
                    <a:pt x="435" y="486"/>
                    <a:pt x="435" y="486"/>
                  </a:cubicBezTo>
                  <a:cubicBezTo>
                    <a:pt x="377" y="581"/>
                    <a:pt x="377" y="581"/>
                    <a:pt x="377" y="581"/>
                  </a:cubicBezTo>
                  <a:close/>
                  <a:moveTo>
                    <a:pt x="442" y="619"/>
                  </a:moveTo>
                  <a:cubicBezTo>
                    <a:pt x="468" y="633"/>
                    <a:pt x="468" y="633"/>
                    <a:pt x="468" y="633"/>
                  </a:cubicBezTo>
                  <a:cubicBezTo>
                    <a:pt x="468" y="633"/>
                    <a:pt x="468" y="633"/>
                    <a:pt x="468" y="633"/>
                  </a:cubicBezTo>
                  <a:cubicBezTo>
                    <a:pt x="468" y="633"/>
                    <a:pt x="468" y="633"/>
                    <a:pt x="468" y="633"/>
                  </a:cubicBezTo>
                  <a:cubicBezTo>
                    <a:pt x="470" y="635"/>
                    <a:pt x="472" y="635"/>
                    <a:pt x="474" y="636"/>
                  </a:cubicBezTo>
                  <a:cubicBezTo>
                    <a:pt x="476" y="636"/>
                    <a:pt x="478" y="636"/>
                    <a:pt x="480" y="635"/>
                  </a:cubicBezTo>
                  <a:cubicBezTo>
                    <a:pt x="483" y="634"/>
                    <a:pt x="485" y="633"/>
                    <a:pt x="486" y="632"/>
                  </a:cubicBezTo>
                  <a:cubicBezTo>
                    <a:pt x="487" y="632"/>
                    <a:pt x="487" y="632"/>
                    <a:pt x="487" y="632"/>
                  </a:cubicBezTo>
                  <a:cubicBezTo>
                    <a:pt x="488" y="631"/>
                    <a:pt x="489" y="629"/>
                    <a:pt x="490" y="627"/>
                  </a:cubicBezTo>
                  <a:cubicBezTo>
                    <a:pt x="521" y="573"/>
                    <a:pt x="521" y="573"/>
                    <a:pt x="521" y="573"/>
                  </a:cubicBezTo>
                  <a:cubicBezTo>
                    <a:pt x="524" y="569"/>
                    <a:pt x="524" y="565"/>
                    <a:pt x="523" y="561"/>
                  </a:cubicBezTo>
                  <a:cubicBezTo>
                    <a:pt x="523" y="557"/>
                    <a:pt x="521" y="554"/>
                    <a:pt x="517" y="551"/>
                  </a:cubicBezTo>
                  <a:cubicBezTo>
                    <a:pt x="494" y="533"/>
                    <a:pt x="494" y="533"/>
                    <a:pt x="494" y="533"/>
                  </a:cubicBezTo>
                  <a:cubicBezTo>
                    <a:pt x="442" y="619"/>
                    <a:pt x="442" y="619"/>
                    <a:pt x="442" y="619"/>
                  </a:cubicBezTo>
                  <a:close/>
                  <a:moveTo>
                    <a:pt x="189" y="415"/>
                  </a:moveTo>
                  <a:cubicBezTo>
                    <a:pt x="254" y="473"/>
                    <a:pt x="254" y="473"/>
                    <a:pt x="254" y="473"/>
                  </a:cubicBezTo>
                  <a:cubicBezTo>
                    <a:pt x="288" y="425"/>
                    <a:pt x="288" y="425"/>
                    <a:pt x="288" y="425"/>
                  </a:cubicBezTo>
                  <a:cubicBezTo>
                    <a:pt x="288" y="425"/>
                    <a:pt x="288" y="425"/>
                    <a:pt x="288" y="425"/>
                  </a:cubicBezTo>
                  <a:cubicBezTo>
                    <a:pt x="293" y="417"/>
                    <a:pt x="300" y="412"/>
                    <a:pt x="308" y="410"/>
                  </a:cubicBezTo>
                  <a:cubicBezTo>
                    <a:pt x="308" y="410"/>
                    <a:pt x="308" y="410"/>
                    <a:pt x="308" y="410"/>
                  </a:cubicBezTo>
                  <a:cubicBezTo>
                    <a:pt x="308" y="410"/>
                    <a:pt x="308" y="410"/>
                    <a:pt x="308" y="410"/>
                  </a:cubicBezTo>
                  <a:cubicBezTo>
                    <a:pt x="316" y="407"/>
                    <a:pt x="325" y="408"/>
                    <a:pt x="333" y="411"/>
                  </a:cubicBezTo>
                  <a:cubicBezTo>
                    <a:pt x="371" y="425"/>
                    <a:pt x="371" y="425"/>
                    <a:pt x="371" y="425"/>
                  </a:cubicBezTo>
                  <a:cubicBezTo>
                    <a:pt x="385" y="430"/>
                    <a:pt x="397" y="436"/>
                    <a:pt x="409" y="442"/>
                  </a:cubicBezTo>
                  <a:cubicBezTo>
                    <a:pt x="419" y="448"/>
                    <a:pt x="428" y="454"/>
                    <a:pt x="437" y="461"/>
                  </a:cubicBezTo>
                  <a:cubicBezTo>
                    <a:pt x="438" y="461"/>
                    <a:pt x="438" y="461"/>
                    <a:pt x="438" y="461"/>
                  </a:cubicBezTo>
                  <a:cubicBezTo>
                    <a:pt x="438" y="461"/>
                    <a:pt x="439" y="462"/>
                    <a:pt x="439" y="462"/>
                  </a:cubicBezTo>
                  <a:cubicBezTo>
                    <a:pt x="441" y="463"/>
                    <a:pt x="443" y="465"/>
                    <a:pt x="444" y="466"/>
                  </a:cubicBezTo>
                  <a:cubicBezTo>
                    <a:pt x="531" y="534"/>
                    <a:pt x="531" y="534"/>
                    <a:pt x="531" y="534"/>
                  </a:cubicBezTo>
                  <a:cubicBezTo>
                    <a:pt x="535" y="537"/>
                    <a:pt x="538" y="541"/>
                    <a:pt x="541" y="546"/>
                  </a:cubicBezTo>
                  <a:cubicBezTo>
                    <a:pt x="657" y="626"/>
                    <a:pt x="657" y="626"/>
                    <a:pt x="657" y="626"/>
                  </a:cubicBezTo>
                  <a:cubicBezTo>
                    <a:pt x="688" y="602"/>
                    <a:pt x="688" y="602"/>
                    <a:pt x="688" y="602"/>
                  </a:cubicBezTo>
                  <a:cubicBezTo>
                    <a:pt x="692" y="599"/>
                    <a:pt x="696" y="596"/>
                    <a:pt x="699" y="593"/>
                  </a:cubicBezTo>
                  <a:cubicBezTo>
                    <a:pt x="533" y="466"/>
                    <a:pt x="533" y="466"/>
                    <a:pt x="533" y="466"/>
                  </a:cubicBezTo>
                  <a:cubicBezTo>
                    <a:pt x="528" y="462"/>
                    <a:pt x="528" y="455"/>
                    <a:pt x="531" y="450"/>
                  </a:cubicBezTo>
                  <a:cubicBezTo>
                    <a:pt x="535" y="446"/>
                    <a:pt x="542" y="445"/>
                    <a:pt x="547" y="448"/>
                  </a:cubicBezTo>
                  <a:cubicBezTo>
                    <a:pt x="716" y="577"/>
                    <a:pt x="716" y="577"/>
                    <a:pt x="716" y="577"/>
                  </a:cubicBezTo>
                  <a:cubicBezTo>
                    <a:pt x="722" y="571"/>
                    <a:pt x="728" y="564"/>
                    <a:pt x="733" y="557"/>
                  </a:cubicBezTo>
                  <a:cubicBezTo>
                    <a:pt x="738" y="551"/>
                    <a:pt x="742" y="545"/>
                    <a:pt x="746" y="538"/>
                  </a:cubicBezTo>
                  <a:cubicBezTo>
                    <a:pt x="598" y="406"/>
                    <a:pt x="598" y="406"/>
                    <a:pt x="598" y="406"/>
                  </a:cubicBezTo>
                  <a:cubicBezTo>
                    <a:pt x="593" y="402"/>
                    <a:pt x="593" y="395"/>
                    <a:pt x="597" y="390"/>
                  </a:cubicBezTo>
                  <a:cubicBezTo>
                    <a:pt x="601" y="386"/>
                    <a:pt x="608" y="385"/>
                    <a:pt x="612" y="389"/>
                  </a:cubicBezTo>
                  <a:cubicBezTo>
                    <a:pt x="757" y="518"/>
                    <a:pt x="757" y="518"/>
                    <a:pt x="757" y="518"/>
                  </a:cubicBezTo>
                  <a:cubicBezTo>
                    <a:pt x="760" y="513"/>
                    <a:pt x="762" y="507"/>
                    <a:pt x="765" y="502"/>
                  </a:cubicBezTo>
                  <a:cubicBezTo>
                    <a:pt x="768" y="493"/>
                    <a:pt x="768" y="493"/>
                    <a:pt x="768" y="493"/>
                  </a:cubicBezTo>
                  <a:cubicBezTo>
                    <a:pt x="770" y="490"/>
                    <a:pt x="770" y="487"/>
                    <a:pt x="769" y="484"/>
                  </a:cubicBezTo>
                  <a:cubicBezTo>
                    <a:pt x="769" y="481"/>
                    <a:pt x="768" y="478"/>
                    <a:pt x="765" y="476"/>
                  </a:cubicBezTo>
                  <a:cubicBezTo>
                    <a:pt x="569" y="260"/>
                    <a:pt x="569" y="260"/>
                    <a:pt x="569" y="260"/>
                  </a:cubicBezTo>
                  <a:cubicBezTo>
                    <a:pt x="439" y="295"/>
                    <a:pt x="439" y="295"/>
                    <a:pt x="439" y="295"/>
                  </a:cubicBezTo>
                  <a:cubicBezTo>
                    <a:pt x="421" y="299"/>
                    <a:pt x="403" y="298"/>
                    <a:pt x="387" y="290"/>
                  </a:cubicBezTo>
                  <a:cubicBezTo>
                    <a:pt x="371" y="283"/>
                    <a:pt x="357" y="270"/>
                    <a:pt x="349" y="253"/>
                  </a:cubicBezTo>
                  <a:cubicBezTo>
                    <a:pt x="339" y="230"/>
                    <a:pt x="339" y="230"/>
                    <a:pt x="339" y="230"/>
                  </a:cubicBezTo>
                  <a:cubicBezTo>
                    <a:pt x="338" y="230"/>
                    <a:pt x="338" y="230"/>
                    <a:pt x="338" y="230"/>
                  </a:cubicBezTo>
                  <a:cubicBezTo>
                    <a:pt x="336" y="224"/>
                    <a:pt x="339" y="218"/>
                    <a:pt x="344" y="215"/>
                  </a:cubicBezTo>
                  <a:cubicBezTo>
                    <a:pt x="497" y="152"/>
                    <a:pt x="497" y="152"/>
                    <a:pt x="497" y="152"/>
                  </a:cubicBezTo>
                  <a:cubicBezTo>
                    <a:pt x="506" y="149"/>
                    <a:pt x="514" y="146"/>
                    <a:pt x="522" y="143"/>
                  </a:cubicBezTo>
                  <a:cubicBezTo>
                    <a:pt x="383" y="126"/>
                    <a:pt x="383" y="126"/>
                    <a:pt x="383" y="126"/>
                  </a:cubicBezTo>
                  <a:cubicBezTo>
                    <a:pt x="383" y="126"/>
                    <a:pt x="383" y="126"/>
                    <a:pt x="383" y="126"/>
                  </a:cubicBezTo>
                  <a:cubicBezTo>
                    <a:pt x="283" y="118"/>
                    <a:pt x="283" y="118"/>
                    <a:pt x="283" y="118"/>
                  </a:cubicBezTo>
                  <a:cubicBezTo>
                    <a:pt x="283" y="117"/>
                    <a:pt x="283" y="117"/>
                    <a:pt x="283" y="117"/>
                  </a:cubicBezTo>
                  <a:cubicBezTo>
                    <a:pt x="189" y="415"/>
                    <a:pt x="189" y="415"/>
                    <a:pt x="189" y="415"/>
                  </a:cubicBezTo>
                  <a:close/>
                  <a:moveTo>
                    <a:pt x="544" y="575"/>
                  </a:moveTo>
                  <a:cubicBezTo>
                    <a:pt x="543" y="578"/>
                    <a:pt x="542" y="581"/>
                    <a:pt x="541" y="583"/>
                  </a:cubicBezTo>
                  <a:cubicBezTo>
                    <a:pt x="520" y="621"/>
                    <a:pt x="520" y="621"/>
                    <a:pt x="520" y="621"/>
                  </a:cubicBezTo>
                  <a:cubicBezTo>
                    <a:pt x="592" y="663"/>
                    <a:pt x="592" y="663"/>
                    <a:pt x="592" y="663"/>
                  </a:cubicBezTo>
                  <a:cubicBezTo>
                    <a:pt x="595" y="665"/>
                    <a:pt x="598" y="666"/>
                    <a:pt x="601" y="666"/>
                  </a:cubicBezTo>
                  <a:cubicBezTo>
                    <a:pt x="604" y="666"/>
                    <a:pt x="608" y="664"/>
                    <a:pt x="610" y="662"/>
                  </a:cubicBezTo>
                  <a:cubicBezTo>
                    <a:pt x="639" y="640"/>
                    <a:pt x="639" y="640"/>
                    <a:pt x="639" y="640"/>
                  </a:cubicBezTo>
                  <a:cubicBezTo>
                    <a:pt x="544" y="575"/>
                    <a:pt x="544" y="575"/>
                    <a:pt x="544" y="575"/>
                  </a:cubicBezTo>
                  <a:close/>
                  <a:moveTo>
                    <a:pt x="184" y="358"/>
                  </a:moveTo>
                  <a:cubicBezTo>
                    <a:pt x="269" y="88"/>
                    <a:pt x="269" y="88"/>
                    <a:pt x="269" y="88"/>
                  </a:cubicBezTo>
                  <a:cubicBezTo>
                    <a:pt x="270" y="83"/>
                    <a:pt x="270" y="79"/>
                    <a:pt x="268" y="75"/>
                  </a:cubicBezTo>
                  <a:cubicBezTo>
                    <a:pt x="266" y="71"/>
                    <a:pt x="263" y="68"/>
                    <a:pt x="258" y="67"/>
                  </a:cubicBezTo>
                  <a:cubicBezTo>
                    <a:pt x="184" y="43"/>
                    <a:pt x="184" y="43"/>
                    <a:pt x="184" y="43"/>
                  </a:cubicBezTo>
                  <a:cubicBezTo>
                    <a:pt x="184" y="358"/>
                    <a:pt x="184" y="358"/>
                    <a:pt x="184" y="358"/>
                  </a:cubicBezTo>
                  <a:close/>
                  <a:moveTo>
                    <a:pt x="162" y="22"/>
                  </a:moveTo>
                  <a:cubicBezTo>
                    <a:pt x="22" y="22"/>
                    <a:pt x="22" y="22"/>
                    <a:pt x="22" y="22"/>
                  </a:cubicBezTo>
                  <a:cubicBezTo>
                    <a:pt x="22" y="444"/>
                    <a:pt x="22" y="444"/>
                    <a:pt x="22" y="444"/>
                  </a:cubicBezTo>
                  <a:cubicBezTo>
                    <a:pt x="162" y="444"/>
                    <a:pt x="162" y="444"/>
                    <a:pt x="162" y="444"/>
                  </a:cubicBezTo>
                  <a:cubicBezTo>
                    <a:pt x="162" y="429"/>
                    <a:pt x="162" y="429"/>
                    <a:pt x="162" y="429"/>
                  </a:cubicBezTo>
                  <a:cubicBezTo>
                    <a:pt x="162" y="28"/>
                    <a:pt x="162" y="28"/>
                    <a:pt x="162" y="28"/>
                  </a:cubicBezTo>
                  <a:cubicBezTo>
                    <a:pt x="162" y="22"/>
                    <a:pt x="162" y="22"/>
                    <a:pt x="162" y="22"/>
                  </a:cubicBezTo>
                  <a:close/>
                  <a:moveTo>
                    <a:pt x="838" y="340"/>
                  </a:moveTo>
                  <a:cubicBezTo>
                    <a:pt x="838" y="43"/>
                    <a:pt x="838" y="43"/>
                    <a:pt x="838" y="43"/>
                  </a:cubicBezTo>
                  <a:cubicBezTo>
                    <a:pt x="769" y="65"/>
                    <a:pt x="769" y="65"/>
                    <a:pt x="769" y="65"/>
                  </a:cubicBezTo>
                  <a:cubicBezTo>
                    <a:pt x="764" y="67"/>
                    <a:pt x="761" y="70"/>
                    <a:pt x="759" y="73"/>
                  </a:cubicBezTo>
                  <a:cubicBezTo>
                    <a:pt x="757" y="77"/>
                    <a:pt x="756" y="82"/>
                    <a:pt x="758" y="86"/>
                  </a:cubicBezTo>
                  <a:cubicBezTo>
                    <a:pt x="838" y="340"/>
                    <a:pt x="838" y="340"/>
                    <a:pt x="838" y="340"/>
                  </a:cubicBezTo>
                  <a:close/>
                  <a:moveTo>
                    <a:pt x="860" y="412"/>
                  </a:moveTo>
                  <a:cubicBezTo>
                    <a:pt x="860" y="412"/>
                    <a:pt x="860" y="412"/>
                    <a:pt x="860" y="412"/>
                  </a:cubicBezTo>
                  <a:cubicBezTo>
                    <a:pt x="860" y="444"/>
                    <a:pt x="860" y="444"/>
                    <a:pt x="860" y="444"/>
                  </a:cubicBezTo>
                  <a:cubicBezTo>
                    <a:pt x="1000" y="444"/>
                    <a:pt x="1000" y="444"/>
                    <a:pt x="1000" y="444"/>
                  </a:cubicBezTo>
                  <a:cubicBezTo>
                    <a:pt x="1000" y="22"/>
                    <a:pt x="1000" y="22"/>
                    <a:pt x="1000" y="22"/>
                  </a:cubicBezTo>
                  <a:cubicBezTo>
                    <a:pt x="860" y="22"/>
                    <a:pt x="860" y="22"/>
                    <a:pt x="860" y="22"/>
                  </a:cubicBezTo>
                  <a:cubicBezTo>
                    <a:pt x="860" y="28"/>
                    <a:pt x="860" y="28"/>
                    <a:pt x="860" y="28"/>
                  </a:cubicBezTo>
                  <a:cubicBezTo>
                    <a:pt x="860" y="28"/>
                    <a:pt x="860" y="28"/>
                    <a:pt x="860" y="28"/>
                  </a:cubicBezTo>
                  <a:lnTo>
                    <a:pt x="860" y="412"/>
                  </a:ln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72" name="그룹 13"/>
          <p:cNvGrpSpPr/>
          <p:nvPr/>
        </p:nvGrpSpPr>
        <p:grpSpPr>
          <a:xfrm>
            <a:off x="998353" y="1886426"/>
            <a:ext cx="7521555" cy="2505097"/>
            <a:chOff x="1269813" y="3413125"/>
            <a:chExt cx="8964207" cy="2625162"/>
          </a:xfrm>
        </p:grpSpPr>
        <p:cxnSp>
          <p:nvCxnSpPr>
            <p:cNvPr id="74" name="직선 연결선 5"/>
            <p:cNvCxnSpPr/>
            <p:nvPr/>
          </p:nvCxnSpPr>
          <p:spPr>
            <a:xfrm>
              <a:off x="1269813" y="6038287"/>
              <a:ext cx="2242290" cy="0"/>
            </a:xfrm>
            <a:prstGeom prst="line">
              <a:avLst/>
            </a:prstGeom>
            <a:noFill/>
            <a:ln w="38100" cap="rnd" cmpd="sng" algn="ctr">
              <a:solidFill>
                <a:srgbClr val="403E3B"/>
              </a:solidFill>
              <a:prstDash val="solid"/>
              <a:round/>
            </a:ln>
            <a:effectLst/>
          </p:spPr>
        </p:cxnSp>
        <p:cxnSp>
          <p:nvCxnSpPr>
            <p:cNvPr id="78" name="직선 연결선 46"/>
            <p:cNvCxnSpPr/>
            <p:nvPr/>
          </p:nvCxnSpPr>
          <p:spPr>
            <a:xfrm flipV="1">
              <a:off x="3512103" y="5174191"/>
              <a:ext cx="0" cy="864096"/>
            </a:xfrm>
            <a:prstGeom prst="line">
              <a:avLst/>
            </a:prstGeom>
            <a:noFill/>
            <a:ln w="38100" cap="rnd" cmpd="sng" algn="ctr">
              <a:solidFill>
                <a:srgbClr val="403E3B"/>
              </a:solidFill>
              <a:prstDash val="solid"/>
              <a:round/>
            </a:ln>
            <a:effectLst/>
          </p:spPr>
        </p:cxnSp>
        <p:cxnSp>
          <p:nvCxnSpPr>
            <p:cNvPr id="79" name="직선 연결선 48"/>
            <p:cNvCxnSpPr/>
            <p:nvPr/>
          </p:nvCxnSpPr>
          <p:spPr>
            <a:xfrm>
              <a:off x="3512103" y="5157754"/>
              <a:ext cx="2240639" cy="0"/>
            </a:xfrm>
            <a:prstGeom prst="line">
              <a:avLst/>
            </a:prstGeom>
            <a:noFill/>
            <a:ln w="38100" cap="rnd" cmpd="sng" algn="ctr">
              <a:solidFill>
                <a:srgbClr val="403E3B"/>
              </a:solidFill>
              <a:prstDash val="solid"/>
              <a:round/>
            </a:ln>
            <a:effectLst/>
          </p:spPr>
        </p:cxnSp>
        <p:cxnSp>
          <p:nvCxnSpPr>
            <p:cNvPr id="80" name="직선 연결선 49"/>
            <p:cNvCxnSpPr/>
            <p:nvPr/>
          </p:nvCxnSpPr>
          <p:spPr>
            <a:xfrm flipV="1">
              <a:off x="5752741" y="4293658"/>
              <a:ext cx="0" cy="864096"/>
            </a:xfrm>
            <a:prstGeom prst="line">
              <a:avLst/>
            </a:prstGeom>
            <a:noFill/>
            <a:ln w="38100" cap="rnd" cmpd="sng" algn="ctr">
              <a:solidFill>
                <a:srgbClr val="403E3B"/>
              </a:solidFill>
              <a:prstDash val="solid"/>
              <a:round/>
            </a:ln>
            <a:effectLst/>
          </p:spPr>
        </p:cxnSp>
        <p:cxnSp>
          <p:nvCxnSpPr>
            <p:cNvPr id="81" name="직선 연결선 51"/>
            <p:cNvCxnSpPr/>
            <p:nvPr/>
          </p:nvCxnSpPr>
          <p:spPr>
            <a:xfrm>
              <a:off x="5752742" y="4293658"/>
              <a:ext cx="2240639" cy="0"/>
            </a:xfrm>
            <a:prstGeom prst="line">
              <a:avLst/>
            </a:prstGeom>
            <a:noFill/>
            <a:ln w="38100" cap="rnd" cmpd="sng" algn="ctr">
              <a:solidFill>
                <a:srgbClr val="403E3B"/>
              </a:solidFill>
              <a:prstDash val="solid"/>
              <a:round/>
            </a:ln>
            <a:effectLst/>
          </p:spPr>
        </p:cxnSp>
        <p:cxnSp>
          <p:nvCxnSpPr>
            <p:cNvPr id="82" name="직선 연결선 56"/>
            <p:cNvCxnSpPr/>
            <p:nvPr/>
          </p:nvCxnSpPr>
          <p:spPr>
            <a:xfrm flipV="1">
              <a:off x="7993381" y="3429562"/>
              <a:ext cx="0" cy="864096"/>
            </a:xfrm>
            <a:prstGeom prst="line">
              <a:avLst/>
            </a:prstGeom>
            <a:noFill/>
            <a:ln w="38100" cap="rnd" cmpd="sng" algn="ctr">
              <a:solidFill>
                <a:srgbClr val="403E3B"/>
              </a:solidFill>
              <a:prstDash val="solid"/>
              <a:round/>
            </a:ln>
            <a:effectLst/>
          </p:spPr>
        </p:cxnSp>
        <p:cxnSp>
          <p:nvCxnSpPr>
            <p:cNvPr id="83" name="직선 연결선 58"/>
            <p:cNvCxnSpPr/>
            <p:nvPr/>
          </p:nvCxnSpPr>
          <p:spPr>
            <a:xfrm>
              <a:off x="7993381" y="3413125"/>
              <a:ext cx="2240638" cy="0"/>
            </a:xfrm>
            <a:prstGeom prst="line">
              <a:avLst/>
            </a:prstGeom>
            <a:noFill/>
            <a:ln w="38100" cap="rnd" cmpd="sng" algn="ctr">
              <a:solidFill>
                <a:srgbClr val="403E3B"/>
              </a:solidFill>
              <a:prstDash val="solid"/>
              <a:round/>
            </a:ln>
            <a:effectLst/>
          </p:spPr>
        </p:cxnSp>
      </p:grpSp>
      <p:cxnSp>
        <p:nvCxnSpPr>
          <p:cNvPr id="84" name="직선 연결선 50"/>
          <p:cNvCxnSpPr/>
          <p:nvPr/>
        </p:nvCxnSpPr>
        <p:spPr>
          <a:xfrm>
            <a:off x="377767" y="4542968"/>
            <a:ext cx="1512284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85" name="직선 연결선 57"/>
          <p:cNvCxnSpPr/>
          <p:nvPr/>
        </p:nvCxnSpPr>
        <p:spPr>
          <a:xfrm>
            <a:off x="2412315" y="4542968"/>
            <a:ext cx="224791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cxnSp>
        <p:nvCxnSpPr>
          <p:cNvPr id="86" name="직선 연결선 59"/>
          <p:cNvCxnSpPr/>
          <p:nvPr/>
        </p:nvCxnSpPr>
        <p:spPr>
          <a:xfrm>
            <a:off x="750577" y="4624097"/>
            <a:ext cx="530045" cy="0"/>
          </a:xfrm>
          <a:prstGeom prst="line">
            <a:avLst/>
          </a:prstGeom>
          <a:noFill/>
          <a:ln w="38100" cap="rnd" cmpd="sng" algn="ctr">
            <a:solidFill>
              <a:srgbClr val="403E3B"/>
            </a:solidFill>
            <a:prstDash val="solid"/>
            <a:round/>
          </a:ln>
          <a:effectLst/>
        </p:spPr>
      </p:cxnSp>
      <p:grpSp>
        <p:nvGrpSpPr>
          <p:cNvPr id="25" name="Group 19"/>
          <p:cNvGrpSpPr>
            <a:grpSpLocks noChangeAspect="1"/>
          </p:cNvGrpSpPr>
          <p:nvPr/>
        </p:nvGrpSpPr>
        <p:grpSpPr bwMode="auto">
          <a:xfrm rot="2568101">
            <a:off x="3357652" y="2257226"/>
            <a:ext cx="898870" cy="1287954"/>
            <a:chOff x="809" y="1858"/>
            <a:chExt cx="633" cy="907"/>
          </a:xfrm>
        </p:grpSpPr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09" y="1858"/>
              <a:ext cx="633" cy="907"/>
            </a:xfrm>
            <a:custGeom>
              <a:avLst/>
              <a:gdLst>
                <a:gd name="T0" fmla="*/ 278 w 455"/>
                <a:gd name="T1" fmla="*/ 613 h 653"/>
                <a:gd name="T2" fmla="*/ 266 w 455"/>
                <a:gd name="T3" fmla="*/ 641 h 653"/>
                <a:gd name="T4" fmla="*/ 238 w 455"/>
                <a:gd name="T5" fmla="*/ 653 h 653"/>
                <a:gd name="T6" fmla="*/ 217 w 455"/>
                <a:gd name="T7" fmla="*/ 653 h 653"/>
                <a:gd name="T8" fmla="*/ 177 w 455"/>
                <a:gd name="T9" fmla="*/ 613 h 653"/>
                <a:gd name="T10" fmla="*/ 177 w 455"/>
                <a:gd name="T11" fmla="*/ 613 h 653"/>
                <a:gd name="T12" fmla="*/ 67 w 455"/>
                <a:gd name="T13" fmla="*/ 388 h 653"/>
                <a:gd name="T14" fmla="*/ 67 w 455"/>
                <a:gd name="T15" fmla="*/ 66 h 653"/>
                <a:gd name="T16" fmla="*/ 388 w 455"/>
                <a:gd name="T17" fmla="*/ 66 h 653"/>
                <a:gd name="T18" fmla="*/ 388 w 455"/>
                <a:gd name="T19" fmla="*/ 388 h 653"/>
                <a:gd name="T20" fmla="*/ 384 w 455"/>
                <a:gd name="T21" fmla="*/ 227 h 653"/>
                <a:gd name="T22" fmla="*/ 338 w 455"/>
                <a:gd name="T23" fmla="*/ 116 h 653"/>
                <a:gd name="T24" fmla="*/ 227 w 455"/>
                <a:gd name="T25" fmla="*/ 70 h 653"/>
                <a:gd name="T26" fmla="*/ 117 w 455"/>
                <a:gd name="T27" fmla="*/ 116 h 653"/>
                <a:gd name="T28" fmla="*/ 71 w 455"/>
                <a:gd name="T29" fmla="*/ 227 h 653"/>
                <a:gd name="T30" fmla="*/ 71 w 455"/>
                <a:gd name="T31" fmla="*/ 227 h 653"/>
                <a:gd name="T32" fmla="*/ 117 w 455"/>
                <a:gd name="T33" fmla="*/ 338 h 653"/>
                <a:gd name="T34" fmla="*/ 227 w 455"/>
                <a:gd name="T35" fmla="*/ 384 h 653"/>
                <a:gd name="T36" fmla="*/ 227 w 455"/>
                <a:gd name="T37" fmla="*/ 384 h 653"/>
                <a:gd name="T38" fmla="*/ 338 w 455"/>
                <a:gd name="T39" fmla="*/ 338 h 653"/>
                <a:gd name="T40" fmla="*/ 384 w 455"/>
                <a:gd name="T41" fmla="*/ 227 h 653"/>
                <a:gd name="T42" fmla="*/ 348 w 455"/>
                <a:gd name="T43" fmla="*/ 107 h 653"/>
                <a:gd name="T44" fmla="*/ 227 w 455"/>
                <a:gd name="T45" fmla="*/ 57 h 653"/>
                <a:gd name="T46" fmla="*/ 107 w 455"/>
                <a:gd name="T47" fmla="*/ 107 h 653"/>
                <a:gd name="T48" fmla="*/ 57 w 455"/>
                <a:gd name="T49" fmla="*/ 227 h 653"/>
                <a:gd name="T50" fmla="*/ 70 w 455"/>
                <a:gd name="T51" fmla="*/ 292 h 653"/>
                <a:gd name="T52" fmla="*/ 162 w 455"/>
                <a:gd name="T53" fmla="*/ 384 h 653"/>
                <a:gd name="T54" fmla="*/ 227 w 455"/>
                <a:gd name="T55" fmla="*/ 397 h 653"/>
                <a:gd name="T56" fmla="*/ 348 w 455"/>
                <a:gd name="T57" fmla="*/ 347 h 653"/>
                <a:gd name="T58" fmla="*/ 398 w 455"/>
                <a:gd name="T59" fmla="*/ 227 h 653"/>
                <a:gd name="T60" fmla="*/ 185 w 455"/>
                <a:gd name="T61" fmla="*/ 437 h 653"/>
                <a:gd name="T62" fmla="*/ 185 w 455"/>
                <a:gd name="T63" fmla="*/ 437 h 653"/>
                <a:gd name="T64" fmla="*/ 185 w 455"/>
                <a:gd name="T65" fmla="*/ 437 h 653"/>
                <a:gd name="T66" fmla="*/ 228 w 455"/>
                <a:gd name="T67" fmla="*/ 441 h 653"/>
                <a:gd name="T68" fmla="*/ 238 w 455"/>
                <a:gd name="T69" fmla="*/ 441 h 653"/>
                <a:gd name="T70" fmla="*/ 245 w 455"/>
                <a:gd name="T71" fmla="*/ 440 h 653"/>
                <a:gd name="T72" fmla="*/ 379 w 455"/>
                <a:gd name="T73" fmla="*/ 378 h 653"/>
                <a:gd name="T74" fmla="*/ 379 w 455"/>
                <a:gd name="T75" fmla="*/ 76 h 653"/>
                <a:gd name="T76" fmla="*/ 76 w 455"/>
                <a:gd name="T77" fmla="*/ 76 h 653"/>
                <a:gd name="T78" fmla="*/ 76 w 455"/>
                <a:gd name="T79" fmla="*/ 378 h 653"/>
                <a:gd name="T80" fmla="*/ 264 w 455"/>
                <a:gd name="T81" fmla="*/ 451 h 653"/>
                <a:gd name="T82" fmla="*/ 191 w 455"/>
                <a:gd name="T83" fmla="*/ 451 h 653"/>
                <a:gd name="T84" fmla="*/ 191 w 455"/>
                <a:gd name="T85" fmla="*/ 613 h 653"/>
                <a:gd name="T86" fmla="*/ 217 w 455"/>
                <a:gd name="T87" fmla="*/ 639 h 653"/>
                <a:gd name="T88" fmla="*/ 238 w 455"/>
                <a:gd name="T89" fmla="*/ 639 h 653"/>
                <a:gd name="T90" fmla="*/ 264 w 455"/>
                <a:gd name="T91" fmla="*/ 613 h 653"/>
                <a:gd name="T92" fmla="*/ 264 w 455"/>
                <a:gd name="T93" fmla="*/ 451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55" h="653">
                  <a:moveTo>
                    <a:pt x="278" y="449"/>
                  </a:moveTo>
                  <a:cubicBezTo>
                    <a:pt x="278" y="613"/>
                    <a:pt x="278" y="613"/>
                    <a:pt x="278" y="613"/>
                  </a:cubicBezTo>
                  <a:cubicBezTo>
                    <a:pt x="278" y="613"/>
                    <a:pt x="278" y="613"/>
                    <a:pt x="278" y="613"/>
                  </a:cubicBezTo>
                  <a:cubicBezTo>
                    <a:pt x="277" y="624"/>
                    <a:pt x="273" y="634"/>
                    <a:pt x="266" y="641"/>
                  </a:cubicBezTo>
                  <a:cubicBezTo>
                    <a:pt x="259" y="648"/>
                    <a:pt x="249" y="653"/>
                    <a:pt x="238" y="653"/>
                  </a:cubicBezTo>
                  <a:cubicBezTo>
                    <a:pt x="238" y="653"/>
                    <a:pt x="238" y="653"/>
                    <a:pt x="238" y="653"/>
                  </a:cubicBezTo>
                  <a:cubicBezTo>
                    <a:pt x="238" y="653"/>
                    <a:pt x="238" y="653"/>
                    <a:pt x="238" y="653"/>
                  </a:cubicBezTo>
                  <a:cubicBezTo>
                    <a:pt x="217" y="653"/>
                    <a:pt x="217" y="653"/>
                    <a:pt x="217" y="653"/>
                  </a:cubicBezTo>
                  <a:cubicBezTo>
                    <a:pt x="206" y="653"/>
                    <a:pt x="196" y="648"/>
                    <a:pt x="189" y="641"/>
                  </a:cubicBezTo>
                  <a:cubicBezTo>
                    <a:pt x="182" y="634"/>
                    <a:pt x="177" y="624"/>
                    <a:pt x="177" y="613"/>
                  </a:cubicBezTo>
                  <a:cubicBezTo>
                    <a:pt x="177" y="613"/>
                    <a:pt x="177" y="613"/>
                    <a:pt x="177" y="613"/>
                  </a:cubicBezTo>
                  <a:cubicBezTo>
                    <a:pt x="177" y="613"/>
                    <a:pt x="177" y="613"/>
                    <a:pt x="177" y="613"/>
                  </a:cubicBezTo>
                  <a:cubicBezTo>
                    <a:pt x="177" y="449"/>
                    <a:pt x="177" y="449"/>
                    <a:pt x="177" y="449"/>
                  </a:cubicBezTo>
                  <a:cubicBezTo>
                    <a:pt x="137" y="440"/>
                    <a:pt x="98" y="419"/>
                    <a:pt x="67" y="388"/>
                  </a:cubicBezTo>
                  <a:cubicBezTo>
                    <a:pt x="22" y="343"/>
                    <a:pt x="0" y="285"/>
                    <a:pt x="0" y="227"/>
                  </a:cubicBezTo>
                  <a:cubicBezTo>
                    <a:pt x="0" y="169"/>
                    <a:pt x="22" y="111"/>
                    <a:pt x="67" y="66"/>
                  </a:cubicBezTo>
                  <a:cubicBezTo>
                    <a:pt x="111" y="22"/>
                    <a:pt x="169" y="0"/>
                    <a:pt x="227" y="0"/>
                  </a:cubicBezTo>
                  <a:cubicBezTo>
                    <a:pt x="286" y="0"/>
                    <a:pt x="344" y="22"/>
                    <a:pt x="388" y="66"/>
                  </a:cubicBezTo>
                  <a:cubicBezTo>
                    <a:pt x="433" y="111"/>
                    <a:pt x="455" y="169"/>
                    <a:pt x="455" y="227"/>
                  </a:cubicBezTo>
                  <a:cubicBezTo>
                    <a:pt x="455" y="285"/>
                    <a:pt x="433" y="343"/>
                    <a:pt x="388" y="388"/>
                  </a:cubicBezTo>
                  <a:cubicBezTo>
                    <a:pt x="357" y="419"/>
                    <a:pt x="318" y="440"/>
                    <a:pt x="278" y="449"/>
                  </a:cubicBezTo>
                  <a:close/>
                  <a:moveTo>
                    <a:pt x="384" y="227"/>
                  </a:moveTo>
                  <a:cubicBezTo>
                    <a:pt x="384" y="207"/>
                    <a:pt x="380" y="186"/>
                    <a:pt x="372" y="167"/>
                  </a:cubicBezTo>
                  <a:cubicBezTo>
                    <a:pt x="365" y="149"/>
                    <a:pt x="353" y="131"/>
                    <a:pt x="338" y="116"/>
                  </a:cubicBezTo>
                  <a:cubicBezTo>
                    <a:pt x="323" y="101"/>
                    <a:pt x="306" y="90"/>
                    <a:pt x="287" y="82"/>
                  </a:cubicBezTo>
                  <a:cubicBezTo>
                    <a:pt x="268" y="74"/>
                    <a:pt x="248" y="70"/>
                    <a:pt x="227" y="70"/>
                  </a:cubicBezTo>
                  <a:cubicBezTo>
                    <a:pt x="207" y="70"/>
                    <a:pt x="187" y="74"/>
                    <a:pt x="167" y="82"/>
                  </a:cubicBezTo>
                  <a:cubicBezTo>
                    <a:pt x="149" y="90"/>
                    <a:pt x="132" y="101"/>
                    <a:pt x="117" y="116"/>
                  </a:cubicBezTo>
                  <a:cubicBezTo>
                    <a:pt x="102" y="131"/>
                    <a:pt x="90" y="149"/>
                    <a:pt x="83" y="167"/>
                  </a:cubicBezTo>
                  <a:cubicBezTo>
                    <a:pt x="75" y="186"/>
                    <a:pt x="71" y="207"/>
                    <a:pt x="71" y="227"/>
                  </a:cubicBezTo>
                  <a:cubicBezTo>
                    <a:pt x="71" y="227"/>
                    <a:pt x="71" y="227"/>
                    <a:pt x="71" y="227"/>
                  </a:cubicBezTo>
                  <a:cubicBezTo>
                    <a:pt x="71" y="227"/>
                    <a:pt x="71" y="227"/>
                    <a:pt x="71" y="227"/>
                  </a:cubicBezTo>
                  <a:cubicBezTo>
                    <a:pt x="71" y="247"/>
                    <a:pt x="75" y="268"/>
                    <a:pt x="83" y="287"/>
                  </a:cubicBezTo>
                  <a:cubicBezTo>
                    <a:pt x="90" y="305"/>
                    <a:pt x="102" y="323"/>
                    <a:pt x="117" y="338"/>
                  </a:cubicBezTo>
                  <a:cubicBezTo>
                    <a:pt x="132" y="353"/>
                    <a:pt x="149" y="364"/>
                    <a:pt x="167" y="372"/>
                  </a:cubicBezTo>
                  <a:cubicBezTo>
                    <a:pt x="187" y="380"/>
                    <a:pt x="207" y="384"/>
                    <a:pt x="227" y="384"/>
                  </a:cubicBezTo>
                  <a:cubicBezTo>
                    <a:pt x="227" y="384"/>
                    <a:pt x="227" y="384"/>
                    <a:pt x="227" y="384"/>
                  </a:cubicBezTo>
                  <a:cubicBezTo>
                    <a:pt x="227" y="384"/>
                    <a:pt x="227" y="384"/>
                    <a:pt x="227" y="384"/>
                  </a:cubicBezTo>
                  <a:cubicBezTo>
                    <a:pt x="248" y="384"/>
                    <a:pt x="268" y="380"/>
                    <a:pt x="287" y="372"/>
                  </a:cubicBezTo>
                  <a:cubicBezTo>
                    <a:pt x="306" y="364"/>
                    <a:pt x="323" y="353"/>
                    <a:pt x="338" y="338"/>
                  </a:cubicBezTo>
                  <a:cubicBezTo>
                    <a:pt x="353" y="323"/>
                    <a:pt x="365" y="305"/>
                    <a:pt x="372" y="287"/>
                  </a:cubicBezTo>
                  <a:cubicBezTo>
                    <a:pt x="380" y="268"/>
                    <a:pt x="384" y="247"/>
                    <a:pt x="384" y="227"/>
                  </a:cubicBezTo>
                  <a:close/>
                  <a:moveTo>
                    <a:pt x="385" y="162"/>
                  </a:moveTo>
                  <a:cubicBezTo>
                    <a:pt x="376" y="142"/>
                    <a:pt x="364" y="123"/>
                    <a:pt x="348" y="107"/>
                  </a:cubicBezTo>
                  <a:cubicBezTo>
                    <a:pt x="331" y="90"/>
                    <a:pt x="313" y="78"/>
                    <a:pt x="293" y="70"/>
                  </a:cubicBezTo>
                  <a:cubicBezTo>
                    <a:pt x="272" y="61"/>
                    <a:pt x="250" y="57"/>
                    <a:pt x="227" y="57"/>
                  </a:cubicBezTo>
                  <a:cubicBezTo>
                    <a:pt x="205" y="57"/>
                    <a:pt x="183" y="61"/>
                    <a:pt x="162" y="70"/>
                  </a:cubicBezTo>
                  <a:cubicBezTo>
                    <a:pt x="142" y="78"/>
                    <a:pt x="123" y="90"/>
                    <a:pt x="107" y="107"/>
                  </a:cubicBezTo>
                  <a:cubicBezTo>
                    <a:pt x="91" y="123"/>
                    <a:pt x="79" y="142"/>
                    <a:pt x="70" y="162"/>
                  </a:cubicBezTo>
                  <a:cubicBezTo>
                    <a:pt x="62" y="183"/>
                    <a:pt x="57" y="205"/>
                    <a:pt x="57" y="227"/>
                  </a:cubicBezTo>
                  <a:cubicBezTo>
                    <a:pt x="57" y="227"/>
                    <a:pt x="57" y="227"/>
                    <a:pt x="57" y="227"/>
                  </a:cubicBezTo>
                  <a:cubicBezTo>
                    <a:pt x="57" y="249"/>
                    <a:pt x="62" y="271"/>
                    <a:pt x="70" y="292"/>
                  </a:cubicBezTo>
                  <a:cubicBezTo>
                    <a:pt x="79" y="312"/>
                    <a:pt x="91" y="331"/>
                    <a:pt x="107" y="347"/>
                  </a:cubicBezTo>
                  <a:cubicBezTo>
                    <a:pt x="123" y="364"/>
                    <a:pt x="142" y="376"/>
                    <a:pt x="162" y="384"/>
                  </a:cubicBezTo>
                  <a:cubicBezTo>
                    <a:pt x="183" y="393"/>
                    <a:pt x="205" y="397"/>
                    <a:pt x="227" y="397"/>
                  </a:cubicBezTo>
                  <a:cubicBezTo>
                    <a:pt x="227" y="397"/>
                    <a:pt x="227" y="397"/>
                    <a:pt x="227" y="397"/>
                  </a:cubicBezTo>
                  <a:cubicBezTo>
                    <a:pt x="250" y="397"/>
                    <a:pt x="272" y="393"/>
                    <a:pt x="293" y="384"/>
                  </a:cubicBezTo>
                  <a:cubicBezTo>
                    <a:pt x="313" y="376"/>
                    <a:pt x="331" y="364"/>
                    <a:pt x="348" y="347"/>
                  </a:cubicBezTo>
                  <a:cubicBezTo>
                    <a:pt x="364" y="331"/>
                    <a:pt x="376" y="312"/>
                    <a:pt x="385" y="292"/>
                  </a:cubicBezTo>
                  <a:cubicBezTo>
                    <a:pt x="393" y="271"/>
                    <a:pt x="398" y="249"/>
                    <a:pt x="398" y="227"/>
                  </a:cubicBezTo>
                  <a:cubicBezTo>
                    <a:pt x="398" y="205"/>
                    <a:pt x="393" y="183"/>
                    <a:pt x="385" y="162"/>
                  </a:cubicBezTo>
                  <a:close/>
                  <a:moveTo>
                    <a:pt x="185" y="437"/>
                  </a:moveTo>
                  <a:cubicBezTo>
                    <a:pt x="185" y="437"/>
                    <a:pt x="185" y="437"/>
                    <a:pt x="185" y="437"/>
                  </a:cubicBezTo>
                  <a:cubicBezTo>
                    <a:pt x="185" y="437"/>
                    <a:pt x="185" y="437"/>
                    <a:pt x="185" y="437"/>
                  </a:cubicBezTo>
                  <a:cubicBezTo>
                    <a:pt x="185" y="437"/>
                    <a:pt x="185" y="437"/>
                    <a:pt x="185" y="437"/>
                  </a:cubicBezTo>
                  <a:cubicBezTo>
                    <a:pt x="185" y="437"/>
                    <a:pt x="185" y="437"/>
                    <a:pt x="185" y="437"/>
                  </a:cubicBezTo>
                  <a:cubicBezTo>
                    <a:pt x="199" y="440"/>
                    <a:pt x="213" y="441"/>
                    <a:pt x="227" y="441"/>
                  </a:cubicBezTo>
                  <a:cubicBezTo>
                    <a:pt x="228" y="441"/>
                    <a:pt x="228" y="441"/>
                    <a:pt x="228" y="441"/>
                  </a:cubicBezTo>
                  <a:cubicBezTo>
                    <a:pt x="231" y="441"/>
                    <a:pt x="234" y="441"/>
                    <a:pt x="238" y="441"/>
                  </a:cubicBezTo>
                  <a:cubicBezTo>
                    <a:pt x="238" y="441"/>
                    <a:pt x="238" y="441"/>
                    <a:pt x="238" y="441"/>
                  </a:cubicBezTo>
                  <a:cubicBezTo>
                    <a:pt x="240" y="441"/>
                    <a:pt x="243" y="441"/>
                    <a:pt x="245" y="440"/>
                  </a:cubicBezTo>
                  <a:cubicBezTo>
                    <a:pt x="245" y="440"/>
                    <a:pt x="245" y="440"/>
                    <a:pt x="245" y="440"/>
                  </a:cubicBezTo>
                  <a:cubicBezTo>
                    <a:pt x="246" y="440"/>
                    <a:pt x="246" y="440"/>
                    <a:pt x="246" y="440"/>
                  </a:cubicBezTo>
                  <a:cubicBezTo>
                    <a:pt x="294" y="436"/>
                    <a:pt x="342" y="416"/>
                    <a:pt x="379" y="378"/>
                  </a:cubicBezTo>
                  <a:cubicBezTo>
                    <a:pt x="421" y="337"/>
                    <a:pt x="442" y="282"/>
                    <a:pt x="442" y="227"/>
                  </a:cubicBezTo>
                  <a:cubicBezTo>
                    <a:pt x="442" y="172"/>
                    <a:pt x="421" y="117"/>
                    <a:pt x="379" y="76"/>
                  </a:cubicBezTo>
                  <a:cubicBezTo>
                    <a:pt x="337" y="34"/>
                    <a:pt x="282" y="13"/>
                    <a:pt x="227" y="13"/>
                  </a:cubicBezTo>
                  <a:cubicBezTo>
                    <a:pt x="173" y="13"/>
                    <a:pt x="118" y="34"/>
                    <a:pt x="76" y="76"/>
                  </a:cubicBezTo>
                  <a:cubicBezTo>
                    <a:pt x="34" y="117"/>
                    <a:pt x="13" y="172"/>
                    <a:pt x="13" y="227"/>
                  </a:cubicBezTo>
                  <a:cubicBezTo>
                    <a:pt x="13" y="282"/>
                    <a:pt x="34" y="337"/>
                    <a:pt x="76" y="378"/>
                  </a:cubicBezTo>
                  <a:cubicBezTo>
                    <a:pt x="107" y="409"/>
                    <a:pt x="145" y="429"/>
                    <a:pt x="185" y="437"/>
                  </a:cubicBezTo>
                  <a:close/>
                  <a:moveTo>
                    <a:pt x="264" y="451"/>
                  </a:moveTo>
                  <a:cubicBezTo>
                    <a:pt x="252" y="453"/>
                    <a:pt x="240" y="454"/>
                    <a:pt x="227" y="454"/>
                  </a:cubicBezTo>
                  <a:cubicBezTo>
                    <a:pt x="215" y="454"/>
                    <a:pt x="203" y="453"/>
                    <a:pt x="191" y="451"/>
                  </a:cubicBezTo>
                  <a:cubicBezTo>
                    <a:pt x="191" y="613"/>
                    <a:pt x="191" y="613"/>
                    <a:pt x="191" y="613"/>
                  </a:cubicBezTo>
                  <a:cubicBezTo>
                    <a:pt x="191" y="613"/>
                    <a:pt x="191" y="613"/>
                    <a:pt x="191" y="613"/>
                  </a:cubicBezTo>
                  <a:cubicBezTo>
                    <a:pt x="191" y="620"/>
                    <a:pt x="194" y="627"/>
                    <a:pt x="198" y="631"/>
                  </a:cubicBezTo>
                  <a:cubicBezTo>
                    <a:pt x="203" y="636"/>
                    <a:pt x="210" y="639"/>
                    <a:pt x="217" y="639"/>
                  </a:cubicBezTo>
                  <a:cubicBezTo>
                    <a:pt x="238" y="639"/>
                    <a:pt x="238" y="639"/>
                    <a:pt x="238" y="639"/>
                  </a:cubicBezTo>
                  <a:cubicBezTo>
                    <a:pt x="238" y="639"/>
                    <a:pt x="238" y="639"/>
                    <a:pt x="238" y="639"/>
                  </a:cubicBezTo>
                  <a:cubicBezTo>
                    <a:pt x="245" y="639"/>
                    <a:pt x="252" y="636"/>
                    <a:pt x="256" y="631"/>
                  </a:cubicBezTo>
                  <a:cubicBezTo>
                    <a:pt x="261" y="627"/>
                    <a:pt x="264" y="620"/>
                    <a:pt x="264" y="613"/>
                  </a:cubicBezTo>
                  <a:cubicBezTo>
                    <a:pt x="264" y="613"/>
                    <a:pt x="264" y="613"/>
                    <a:pt x="264" y="613"/>
                  </a:cubicBezTo>
                  <a:lnTo>
                    <a:pt x="264" y="451"/>
                  </a:ln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1075" y="2493"/>
              <a:ext cx="101" cy="253"/>
            </a:xfrm>
            <a:custGeom>
              <a:avLst/>
              <a:gdLst>
                <a:gd name="T0" fmla="*/ 0 w 73"/>
                <a:gd name="T1" fmla="*/ 0 h 182"/>
                <a:gd name="T2" fmla="*/ 0 w 73"/>
                <a:gd name="T3" fmla="*/ 16 h 182"/>
                <a:gd name="T4" fmla="*/ 73 w 73"/>
                <a:gd name="T5" fmla="*/ 16 h 182"/>
                <a:gd name="T6" fmla="*/ 73 w 73"/>
                <a:gd name="T7" fmla="*/ 0 h 182"/>
                <a:gd name="T8" fmla="*/ 0 w 73"/>
                <a:gd name="T9" fmla="*/ 0 h 182"/>
                <a:gd name="T10" fmla="*/ 0 w 73"/>
                <a:gd name="T11" fmla="*/ 28 h 182"/>
                <a:gd name="T12" fmla="*/ 0 w 73"/>
                <a:gd name="T13" fmla="*/ 45 h 182"/>
                <a:gd name="T14" fmla="*/ 73 w 73"/>
                <a:gd name="T15" fmla="*/ 45 h 182"/>
                <a:gd name="T16" fmla="*/ 73 w 73"/>
                <a:gd name="T17" fmla="*/ 28 h 182"/>
                <a:gd name="T18" fmla="*/ 0 w 73"/>
                <a:gd name="T19" fmla="*/ 28 h 182"/>
                <a:gd name="T20" fmla="*/ 0 w 73"/>
                <a:gd name="T21" fmla="*/ 56 h 182"/>
                <a:gd name="T22" fmla="*/ 0 w 73"/>
                <a:gd name="T23" fmla="*/ 73 h 182"/>
                <a:gd name="T24" fmla="*/ 73 w 73"/>
                <a:gd name="T25" fmla="*/ 73 h 182"/>
                <a:gd name="T26" fmla="*/ 73 w 73"/>
                <a:gd name="T27" fmla="*/ 56 h 182"/>
                <a:gd name="T28" fmla="*/ 0 w 73"/>
                <a:gd name="T29" fmla="*/ 56 h 182"/>
                <a:gd name="T30" fmla="*/ 0 w 73"/>
                <a:gd name="T31" fmla="*/ 85 h 182"/>
                <a:gd name="T32" fmla="*/ 0 w 73"/>
                <a:gd name="T33" fmla="*/ 102 h 182"/>
                <a:gd name="T34" fmla="*/ 73 w 73"/>
                <a:gd name="T35" fmla="*/ 102 h 182"/>
                <a:gd name="T36" fmla="*/ 73 w 73"/>
                <a:gd name="T37" fmla="*/ 85 h 182"/>
                <a:gd name="T38" fmla="*/ 0 w 73"/>
                <a:gd name="T39" fmla="*/ 85 h 182"/>
                <a:gd name="T40" fmla="*/ 0 w 73"/>
                <a:gd name="T41" fmla="*/ 113 h 182"/>
                <a:gd name="T42" fmla="*/ 0 w 73"/>
                <a:gd name="T43" fmla="*/ 130 h 182"/>
                <a:gd name="T44" fmla="*/ 73 w 73"/>
                <a:gd name="T45" fmla="*/ 130 h 182"/>
                <a:gd name="T46" fmla="*/ 73 w 73"/>
                <a:gd name="T47" fmla="*/ 113 h 182"/>
                <a:gd name="T48" fmla="*/ 0 w 73"/>
                <a:gd name="T49" fmla="*/ 113 h 182"/>
                <a:gd name="T50" fmla="*/ 0 w 73"/>
                <a:gd name="T51" fmla="*/ 142 h 182"/>
                <a:gd name="T52" fmla="*/ 0 w 73"/>
                <a:gd name="T53" fmla="*/ 156 h 182"/>
                <a:gd name="T54" fmla="*/ 0 w 73"/>
                <a:gd name="T55" fmla="*/ 156 h 182"/>
                <a:gd name="T56" fmla="*/ 0 w 73"/>
                <a:gd name="T57" fmla="*/ 158 h 182"/>
                <a:gd name="T58" fmla="*/ 73 w 73"/>
                <a:gd name="T59" fmla="*/ 158 h 182"/>
                <a:gd name="T60" fmla="*/ 73 w 73"/>
                <a:gd name="T61" fmla="*/ 156 h 182"/>
                <a:gd name="T62" fmla="*/ 73 w 73"/>
                <a:gd name="T63" fmla="*/ 156 h 182"/>
                <a:gd name="T64" fmla="*/ 73 w 73"/>
                <a:gd name="T65" fmla="*/ 142 h 182"/>
                <a:gd name="T66" fmla="*/ 0 w 73"/>
                <a:gd name="T67" fmla="*/ 142 h 182"/>
                <a:gd name="T68" fmla="*/ 4 w 73"/>
                <a:gd name="T69" fmla="*/ 170 h 182"/>
                <a:gd name="T70" fmla="*/ 7 w 73"/>
                <a:gd name="T71" fmla="*/ 174 h 182"/>
                <a:gd name="T72" fmla="*/ 26 w 73"/>
                <a:gd name="T73" fmla="*/ 182 h 182"/>
                <a:gd name="T74" fmla="*/ 47 w 73"/>
                <a:gd name="T75" fmla="*/ 182 h 182"/>
                <a:gd name="T76" fmla="*/ 47 w 73"/>
                <a:gd name="T77" fmla="*/ 182 h 182"/>
                <a:gd name="T78" fmla="*/ 65 w 73"/>
                <a:gd name="T79" fmla="*/ 174 h 182"/>
                <a:gd name="T80" fmla="*/ 69 w 73"/>
                <a:gd name="T81" fmla="*/ 170 h 182"/>
                <a:gd name="T82" fmla="*/ 4 w 73"/>
                <a:gd name="T83" fmla="*/ 17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73" h="182">
                  <a:moveTo>
                    <a:pt x="0" y="0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73" y="16"/>
                    <a:pt x="73" y="16"/>
                    <a:pt x="73" y="16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0" y="0"/>
                    <a:pt x="0" y="0"/>
                    <a:pt x="0" y="0"/>
                  </a:cubicBezTo>
                  <a:close/>
                  <a:moveTo>
                    <a:pt x="0" y="28"/>
                  </a:moveTo>
                  <a:cubicBezTo>
                    <a:pt x="0" y="45"/>
                    <a:pt x="0" y="45"/>
                    <a:pt x="0" y="45"/>
                  </a:cubicBezTo>
                  <a:cubicBezTo>
                    <a:pt x="73" y="45"/>
                    <a:pt x="73" y="45"/>
                    <a:pt x="73" y="45"/>
                  </a:cubicBezTo>
                  <a:cubicBezTo>
                    <a:pt x="73" y="28"/>
                    <a:pt x="73" y="28"/>
                    <a:pt x="73" y="28"/>
                  </a:cubicBezTo>
                  <a:cubicBezTo>
                    <a:pt x="0" y="28"/>
                    <a:pt x="0" y="28"/>
                    <a:pt x="0" y="28"/>
                  </a:cubicBezTo>
                  <a:close/>
                  <a:moveTo>
                    <a:pt x="0" y="56"/>
                  </a:moveTo>
                  <a:cubicBezTo>
                    <a:pt x="0" y="73"/>
                    <a:pt x="0" y="73"/>
                    <a:pt x="0" y="73"/>
                  </a:cubicBezTo>
                  <a:cubicBezTo>
                    <a:pt x="73" y="73"/>
                    <a:pt x="73" y="73"/>
                    <a:pt x="73" y="73"/>
                  </a:cubicBezTo>
                  <a:cubicBezTo>
                    <a:pt x="73" y="56"/>
                    <a:pt x="73" y="56"/>
                    <a:pt x="73" y="56"/>
                  </a:cubicBezTo>
                  <a:cubicBezTo>
                    <a:pt x="0" y="56"/>
                    <a:pt x="0" y="56"/>
                    <a:pt x="0" y="56"/>
                  </a:cubicBezTo>
                  <a:close/>
                  <a:moveTo>
                    <a:pt x="0" y="85"/>
                  </a:moveTo>
                  <a:cubicBezTo>
                    <a:pt x="0" y="102"/>
                    <a:pt x="0" y="102"/>
                    <a:pt x="0" y="102"/>
                  </a:cubicBezTo>
                  <a:cubicBezTo>
                    <a:pt x="73" y="102"/>
                    <a:pt x="73" y="102"/>
                    <a:pt x="73" y="102"/>
                  </a:cubicBezTo>
                  <a:cubicBezTo>
                    <a:pt x="73" y="85"/>
                    <a:pt x="73" y="85"/>
                    <a:pt x="73" y="85"/>
                  </a:cubicBezTo>
                  <a:cubicBezTo>
                    <a:pt x="0" y="85"/>
                    <a:pt x="0" y="85"/>
                    <a:pt x="0" y="85"/>
                  </a:cubicBezTo>
                  <a:close/>
                  <a:moveTo>
                    <a:pt x="0" y="113"/>
                  </a:moveTo>
                  <a:cubicBezTo>
                    <a:pt x="0" y="130"/>
                    <a:pt x="0" y="130"/>
                    <a:pt x="0" y="130"/>
                  </a:cubicBezTo>
                  <a:cubicBezTo>
                    <a:pt x="73" y="130"/>
                    <a:pt x="73" y="130"/>
                    <a:pt x="73" y="130"/>
                  </a:cubicBezTo>
                  <a:cubicBezTo>
                    <a:pt x="73" y="113"/>
                    <a:pt x="73" y="113"/>
                    <a:pt x="73" y="113"/>
                  </a:cubicBezTo>
                  <a:cubicBezTo>
                    <a:pt x="0" y="113"/>
                    <a:pt x="0" y="113"/>
                    <a:pt x="0" y="113"/>
                  </a:cubicBezTo>
                  <a:close/>
                  <a:moveTo>
                    <a:pt x="0" y="142"/>
                  </a:moveTo>
                  <a:cubicBezTo>
                    <a:pt x="0" y="156"/>
                    <a:pt x="0" y="156"/>
                    <a:pt x="0" y="156"/>
                  </a:cubicBezTo>
                  <a:cubicBezTo>
                    <a:pt x="0" y="156"/>
                    <a:pt x="0" y="156"/>
                    <a:pt x="0" y="156"/>
                  </a:cubicBezTo>
                  <a:cubicBezTo>
                    <a:pt x="0" y="157"/>
                    <a:pt x="0" y="158"/>
                    <a:pt x="0" y="158"/>
                  </a:cubicBezTo>
                  <a:cubicBezTo>
                    <a:pt x="73" y="158"/>
                    <a:pt x="73" y="158"/>
                    <a:pt x="73" y="158"/>
                  </a:cubicBezTo>
                  <a:cubicBezTo>
                    <a:pt x="73" y="158"/>
                    <a:pt x="73" y="157"/>
                    <a:pt x="73" y="156"/>
                  </a:cubicBezTo>
                  <a:cubicBezTo>
                    <a:pt x="73" y="156"/>
                    <a:pt x="73" y="156"/>
                    <a:pt x="73" y="156"/>
                  </a:cubicBezTo>
                  <a:cubicBezTo>
                    <a:pt x="73" y="142"/>
                    <a:pt x="73" y="142"/>
                    <a:pt x="73" y="142"/>
                  </a:cubicBezTo>
                  <a:cubicBezTo>
                    <a:pt x="0" y="142"/>
                    <a:pt x="0" y="142"/>
                    <a:pt x="0" y="142"/>
                  </a:cubicBezTo>
                  <a:close/>
                  <a:moveTo>
                    <a:pt x="4" y="170"/>
                  </a:moveTo>
                  <a:cubicBezTo>
                    <a:pt x="5" y="172"/>
                    <a:pt x="6" y="173"/>
                    <a:pt x="7" y="174"/>
                  </a:cubicBezTo>
                  <a:cubicBezTo>
                    <a:pt x="12" y="179"/>
                    <a:pt x="19" y="182"/>
                    <a:pt x="26" y="182"/>
                  </a:cubicBezTo>
                  <a:cubicBezTo>
                    <a:pt x="47" y="182"/>
                    <a:pt x="47" y="182"/>
                    <a:pt x="47" y="182"/>
                  </a:cubicBezTo>
                  <a:cubicBezTo>
                    <a:pt x="47" y="182"/>
                    <a:pt x="47" y="182"/>
                    <a:pt x="47" y="182"/>
                  </a:cubicBezTo>
                  <a:cubicBezTo>
                    <a:pt x="54" y="182"/>
                    <a:pt x="61" y="179"/>
                    <a:pt x="65" y="174"/>
                  </a:cubicBezTo>
                  <a:cubicBezTo>
                    <a:pt x="67" y="173"/>
                    <a:pt x="68" y="172"/>
                    <a:pt x="69" y="170"/>
                  </a:cubicBezTo>
                  <a:lnTo>
                    <a:pt x="4" y="170"/>
                  </a:lnTo>
                  <a:close/>
                </a:path>
              </a:pathLst>
            </a:custGeom>
            <a:solidFill>
              <a:srgbClr val="FFC0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22"/>
            <p:cNvSpPr>
              <a:spLocks noEditPoints="1"/>
            </p:cNvSpPr>
            <p:nvPr/>
          </p:nvSpPr>
          <p:spPr bwMode="auto">
            <a:xfrm>
              <a:off x="828" y="1876"/>
              <a:ext cx="595" cy="595"/>
            </a:xfrm>
            <a:custGeom>
              <a:avLst/>
              <a:gdLst>
                <a:gd name="T0" fmla="*/ 172 w 428"/>
                <a:gd name="T1" fmla="*/ 424 h 428"/>
                <a:gd name="T2" fmla="*/ 214 w 428"/>
                <a:gd name="T3" fmla="*/ 428 h 428"/>
                <a:gd name="T4" fmla="*/ 225 w 428"/>
                <a:gd name="T5" fmla="*/ 428 h 428"/>
                <a:gd name="T6" fmla="*/ 233 w 428"/>
                <a:gd name="T7" fmla="*/ 427 h 428"/>
                <a:gd name="T8" fmla="*/ 172 w 428"/>
                <a:gd name="T9" fmla="*/ 424 h 428"/>
                <a:gd name="T10" fmla="*/ 88 w 428"/>
                <a:gd name="T11" fmla="*/ 387 h 428"/>
                <a:gd name="T12" fmla="*/ 355 w 428"/>
                <a:gd name="T13" fmla="*/ 375 h 428"/>
                <a:gd name="T14" fmla="*/ 304 w 428"/>
                <a:gd name="T15" fmla="*/ 358 h 428"/>
                <a:gd name="T16" fmla="*/ 355 w 428"/>
                <a:gd name="T17" fmla="*/ 375 h 428"/>
                <a:gd name="T18" fmla="*/ 339 w 428"/>
                <a:gd name="T19" fmla="*/ 330 h 428"/>
                <a:gd name="T20" fmla="*/ 382 w 428"/>
                <a:gd name="T21" fmla="*/ 347 h 428"/>
                <a:gd name="T22" fmla="*/ 360 w 428"/>
                <a:gd name="T23" fmla="*/ 302 h 428"/>
                <a:gd name="T24" fmla="*/ 415 w 428"/>
                <a:gd name="T25" fmla="*/ 290 h 428"/>
                <a:gd name="T26" fmla="*/ 372 w 428"/>
                <a:gd name="T27" fmla="*/ 279 h 428"/>
                <a:gd name="T28" fmla="*/ 423 w 428"/>
                <a:gd name="T29" fmla="*/ 261 h 428"/>
                <a:gd name="T30" fmla="*/ 378 w 428"/>
                <a:gd name="T31" fmla="*/ 261 h 428"/>
                <a:gd name="T32" fmla="*/ 428 w 428"/>
                <a:gd name="T33" fmla="*/ 216 h 428"/>
                <a:gd name="T34" fmla="*/ 428 w 428"/>
                <a:gd name="T35" fmla="*/ 233 h 428"/>
                <a:gd name="T36" fmla="*/ 383 w 428"/>
                <a:gd name="T37" fmla="*/ 188 h 428"/>
                <a:gd name="T38" fmla="*/ 425 w 428"/>
                <a:gd name="T39" fmla="*/ 176 h 428"/>
                <a:gd name="T40" fmla="*/ 380 w 428"/>
                <a:gd name="T41" fmla="*/ 176 h 428"/>
                <a:gd name="T42" fmla="*/ 412 w 428"/>
                <a:gd name="T43" fmla="*/ 131 h 428"/>
                <a:gd name="T44" fmla="*/ 418 w 428"/>
                <a:gd name="T45" fmla="*/ 148 h 428"/>
                <a:gd name="T46" fmla="*/ 343 w 428"/>
                <a:gd name="T47" fmla="*/ 103 h 428"/>
                <a:gd name="T48" fmla="*/ 390 w 428"/>
                <a:gd name="T49" fmla="*/ 91 h 428"/>
                <a:gd name="T50" fmla="*/ 332 w 428"/>
                <a:gd name="T51" fmla="*/ 91 h 428"/>
                <a:gd name="T52" fmla="*/ 347 w 428"/>
                <a:gd name="T53" fmla="*/ 46 h 428"/>
                <a:gd name="T54" fmla="*/ 292 w 428"/>
                <a:gd name="T55" fmla="*/ 62 h 428"/>
                <a:gd name="T56" fmla="*/ 299 w 428"/>
                <a:gd name="T57" fmla="*/ 17 h 428"/>
                <a:gd name="T58" fmla="*/ 331 w 428"/>
                <a:gd name="T59" fmla="*/ 34 h 428"/>
                <a:gd name="T60" fmla="*/ 165 w 428"/>
                <a:gd name="T61" fmla="*/ 6 h 428"/>
                <a:gd name="T62" fmla="*/ 63 w 428"/>
                <a:gd name="T63" fmla="*/ 62 h 428"/>
                <a:gd name="T64" fmla="*/ 189 w 428"/>
                <a:gd name="T65" fmla="*/ 46 h 428"/>
                <a:gd name="T66" fmla="*/ 39 w 428"/>
                <a:gd name="T67" fmla="*/ 91 h 428"/>
                <a:gd name="T68" fmla="*/ 52 w 428"/>
                <a:gd name="T69" fmla="*/ 74 h 428"/>
                <a:gd name="T70" fmla="*/ 73 w 428"/>
                <a:gd name="T71" fmla="*/ 119 h 428"/>
                <a:gd name="T72" fmla="*/ 17 w 428"/>
                <a:gd name="T73" fmla="*/ 131 h 428"/>
                <a:gd name="T74" fmla="*/ 66 w 428"/>
                <a:gd name="T75" fmla="*/ 131 h 428"/>
                <a:gd name="T76" fmla="*/ 4 w 428"/>
                <a:gd name="T77" fmla="*/ 176 h 428"/>
                <a:gd name="T78" fmla="*/ 7 w 428"/>
                <a:gd name="T79" fmla="*/ 159 h 428"/>
                <a:gd name="T80" fmla="*/ 45 w 428"/>
                <a:gd name="T81" fmla="*/ 205 h 428"/>
                <a:gd name="T82" fmla="*/ 0 w 428"/>
                <a:gd name="T83" fmla="*/ 216 h 428"/>
                <a:gd name="T84" fmla="*/ 44 w 428"/>
                <a:gd name="T85" fmla="*/ 216 h 428"/>
                <a:gd name="T86" fmla="*/ 6 w 428"/>
                <a:gd name="T87" fmla="*/ 261 h 428"/>
                <a:gd name="T88" fmla="*/ 3 w 428"/>
                <a:gd name="T89" fmla="*/ 245 h 428"/>
                <a:gd name="T90" fmla="*/ 62 w 428"/>
                <a:gd name="T91" fmla="*/ 290 h 428"/>
                <a:gd name="T92" fmla="*/ 9 w 428"/>
                <a:gd name="T93" fmla="*/ 273 h 428"/>
                <a:gd name="T94" fmla="*/ 80 w 428"/>
                <a:gd name="T95" fmla="*/ 318 h 428"/>
                <a:gd name="T96" fmla="*/ 34 w 428"/>
                <a:gd name="T97" fmla="*/ 330 h 428"/>
                <a:gd name="T98" fmla="*/ 94 w 428"/>
                <a:gd name="T99" fmla="*/ 334 h 428"/>
                <a:gd name="T100" fmla="*/ 56 w 428"/>
                <a:gd name="T101" fmla="*/ 358 h 428"/>
                <a:gd name="T102" fmla="*/ 160 w 428"/>
                <a:gd name="T103" fmla="*/ 375 h 428"/>
                <a:gd name="T104" fmla="*/ 56 w 428"/>
                <a:gd name="T105" fmla="*/ 358 h 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28" h="428">
                  <a:moveTo>
                    <a:pt x="172" y="424"/>
                  </a:moveTo>
                  <a:cubicBezTo>
                    <a:pt x="172" y="424"/>
                    <a:pt x="172" y="424"/>
                    <a:pt x="172" y="424"/>
                  </a:cubicBezTo>
                  <a:cubicBezTo>
                    <a:pt x="172" y="424"/>
                    <a:pt x="172" y="424"/>
                    <a:pt x="172" y="424"/>
                  </a:cubicBezTo>
                  <a:cubicBezTo>
                    <a:pt x="172" y="424"/>
                    <a:pt x="172" y="424"/>
                    <a:pt x="172" y="424"/>
                  </a:cubicBezTo>
                  <a:cubicBezTo>
                    <a:pt x="172" y="424"/>
                    <a:pt x="172" y="424"/>
                    <a:pt x="172" y="424"/>
                  </a:cubicBezTo>
                  <a:cubicBezTo>
                    <a:pt x="186" y="427"/>
                    <a:pt x="200" y="428"/>
                    <a:pt x="214" y="428"/>
                  </a:cubicBezTo>
                  <a:cubicBezTo>
                    <a:pt x="215" y="428"/>
                    <a:pt x="215" y="428"/>
                    <a:pt x="215" y="428"/>
                  </a:cubicBezTo>
                  <a:cubicBezTo>
                    <a:pt x="218" y="428"/>
                    <a:pt x="221" y="428"/>
                    <a:pt x="225" y="428"/>
                  </a:cubicBezTo>
                  <a:cubicBezTo>
                    <a:pt x="225" y="428"/>
                    <a:pt x="225" y="428"/>
                    <a:pt x="225" y="428"/>
                  </a:cubicBezTo>
                  <a:cubicBezTo>
                    <a:pt x="227" y="428"/>
                    <a:pt x="230" y="428"/>
                    <a:pt x="232" y="427"/>
                  </a:cubicBezTo>
                  <a:cubicBezTo>
                    <a:pt x="232" y="427"/>
                    <a:pt x="232" y="427"/>
                    <a:pt x="232" y="427"/>
                  </a:cubicBezTo>
                  <a:cubicBezTo>
                    <a:pt x="233" y="427"/>
                    <a:pt x="233" y="427"/>
                    <a:pt x="233" y="427"/>
                  </a:cubicBezTo>
                  <a:cubicBezTo>
                    <a:pt x="251" y="426"/>
                    <a:pt x="270" y="422"/>
                    <a:pt x="288" y="415"/>
                  </a:cubicBezTo>
                  <a:cubicBezTo>
                    <a:pt x="141" y="415"/>
                    <a:pt x="141" y="415"/>
                    <a:pt x="141" y="415"/>
                  </a:cubicBezTo>
                  <a:cubicBezTo>
                    <a:pt x="151" y="419"/>
                    <a:pt x="161" y="422"/>
                    <a:pt x="172" y="424"/>
                  </a:cubicBezTo>
                  <a:close/>
                  <a:moveTo>
                    <a:pt x="314" y="404"/>
                  </a:moveTo>
                  <a:cubicBezTo>
                    <a:pt x="323" y="399"/>
                    <a:pt x="332" y="393"/>
                    <a:pt x="341" y="387"/>
                  </a:cubicBezTo>
                  <a:cubicBezTo>
                    <a:pt x="88" y="387"/>
                    <a:pt x="88" y="387"/>
                    <a:pt x="88" y="387"/>
                  </a:cubicBezTo>
                  <a:cubicBezTo>
                    <a:pt x="97" y="393"/>
                    <a:pt x="106" y="399"/>
                    <a:pt x="115" y="404"/>
                  </a:cubicBezTo>
                  <a:cubicBezTo>
                    <a:pt x="314" y="404"/>
                    <a:pt x="314" y="404"/>
                    <a:pt x="314" y="404"/>
                  </a:cubicBezTo>
                  <a:close/>
                  <a:moveTo>
                    <a:pt x="355" y="375"/>
                  </a:moveTo>
                  <a:cubicBezTo>
                    <a:pt x="359" y="372"/>
                    <a:pt x="362" y="369"/>
                    <a:pt x="366" y="365"/>
                  </a:cubicBezTo>
                  <a:cubicBezTo>
                    <a:pt x="368" y="363"/>
                    <a:pt x="370" y="361"/>
                    <a:pt x="372" y="358"/>
                  </a:cubicBezTo>
                  <a:cubicBezTo>
                    <a:pt x="304" y="358"/>
                    <a:pt x="304" y="358"/>
                    <a:pt x="304" y="358"/>
                  </a:cubicBezTo>
                  <a:cubicBezTo>
                    <a:pt x="296" y="363"/>
                    <a:pt x="288" y="368"/>
                    <a:pt x="280" y="371"/>
                  </a:cubicBezTo>
                  <a:cubicBezTo>
                    <a:pt x="276" y="373"/>
                    <a:pt x="273" y="374"/>
                    <a:pt x="269" y="375"/>
                  </a:cubicBezTo>
                  <a:cubicBezTo>
                    <a:pt x="355" y="375"/>
                    <a:pt x="355" y="375"/>
                    <a:pt x="355" y="375"/>
                  </a:cubicBezTo>
                  <a:close/>
                  <a:moveTo>
                    <a:pt x="382" y="347"/>
                  </a:moveTo>
                  <a:cubicBezTo>
                    <a:pt x="387" y="341"/>
                    <a:pt x="391" y="336"/>
                    <a:pt x="394" y="330"/>
                  </a:cubicBezTo>
                  <a:cubicBezTo>
                    <a:pt x="339" y="330"/>
                    <a:pt x="339" y="330"/>
                    <a:pt x="339" y="330"/>
                  </a:cubicBezTo>
                  <a:cubicBezTo>
                    <a:pt x="338" y="331"/>
                    <a:pt x="336" y="333"/>
                    <a:pt x="335" y="334"/>
                  </a:cubicBezTo>
                  <a:cubicBezTo>
                    <a:pt x="330" y="339"/>
                    <a:pt x="326" y="343"/>
                    <a:pt x="321" y="347"/>
                  </a:cubicBezTo>
                  <a:cubicBezTo>
                    <a:pt x="382" y="347"/>
                    <a:pt x="382" y="347"/>
                    <a:pt x="382" y="347"/>
                  </a:cubicBezTo>
                  <a:close/>
                  <a:moveTo>
                    <a:pt x="401" y="318"/>
                  </a:moveTo>
                  <a:cubicBezTo>
                    <a:pt x="405" y="313"/>
                    <a:pt x="407" y="307"/>
                    <a:pt x="410" y="302"/>
                  </a:cubicBezTo>
                  <a:cubicBezTo>
                    <a:pt x="360" y="302"/>
                    <a:pt x="360" y="302"/>
                    <a:pt x="360" y="302"/>
                  </a:cubicBezTo>
                  <a:cubicBezTo>
                    <a:pt x="357" y="307"/>
                    <a:pt x="353" y="313"/>
                    <a:pt x="349" y="318"/>
                  </a:cubicBezTo>
                  <a:cubicBezTo>
                    <a:pt x="401" y="318"/>
                    <a:pt x="401" y="318"/>
                    <a:pt x="401" y="318"/>
                  </a:cubicBezTo>
                  <a:close/>
                  <a:moveTo>
                    <a:pt x="415" y="290"/>
                  </a:moveTo>
                  <a:cubicBezTo>
                    <a:pt x="417" y="284"/>
                    <a:pt x="419" y="279"/>
                    <a:pt x="420" y="273"/>
                  </a:cubicBezTo>
                  <a:cubicBezTo>
                    <a:pt x="374" y="273"/>
                    <a:pt x="374" y="273"/>
                    <a:pt x="374" y="273"/>
                  </a:cubicBezTo>
                  <a:cubicBezTo>
                    <a:pt x="373" y="275"/>
                    <a:pt x="372" y="277"/>
                    <a:pt x="372" y="279"/>
                  </a:cubicBezTo>
                  <a:cubicBezTo>
                    <a:pt x="370" y="283"/>
                    <a:pt x="368" y="286"/>
                    <a:pt x="367" y="290"/>
                  </a:cubicBezTo>
                  <a:cubicBezTo>
                    <a:pt x="415" y="290"/>
                    <a:pt x="415" y="290"/>
                    <a:pt x="415" y="290"/>
                  </a:cubicBezTo>
                  <a:close/>
                  <a:moveTo>
                    <a:pt x="423" y="261"/>
                  </a:moveTo>
                  <a:cubicBezTo>
                    <a:pt x="424" y="256"/>
                    <a:pt x="425" y="250"/>
                    <a:pt x="426" y="245"/>
                  </a:cubicBezTo>
                  <a:cubicBezTo>
                    <a:pt x="382" y="245"/>
                    <a:pt x="382" y="245"/>
                    <a:pt x="382" y="245"/>
                  </a:cubicBezTo>
                  <a:cubicBezTo>
                    <a:pt x="381" y="250"/>
                    <a:pt x="379" y="256"/>
                    <a:pt x="378" y="261"/>
                  </a:cubicBezTo>
                  <a:cubicBezTo>
                    <a:pt x="423" y="261"/>
                    <a:pt x="423" y="261"/>
                    <a:pt x="423" y="261"/>
                  </a:cubicBezTo>
                  <a:close/>
                  <a:moveTo>
                    <a:pt x="428" y="233"/>
                  </a:moveTo>
                  <a:cubicBezTo>
                    <a:pt x="428" y="227"/>
                    <a:pt x="428" y="222"/>
                    <a:pt x="428" y="216"/>
                  </a:cubicBezTo>
                  <a:cubicBezTo>
                    <a:pt x="385" y="216"/>
                    <a:pt x="385" y="216"/>
                    <a:pt x="385" y="216"/>
                  </a:cubicBezTo>
                  <a:cubicBezTo>
                    <a:pt x="384" y="222"/>
                    <a:pt x="384" y="227"/>
                    <a:pt x="383" y="233"/>
                  </a:cubicBezTo>
                  <a:cubicBezTo>
                    <a:pt x="428" y="233"/>
                    <a:pt x="428" y="233"/>
                    <a:pt x="428" y="233"/>
                  </a:cubicBezTo>
                  <a:close/>
                  <a:moveTo>
                    <a:pt x="428" y="205"/>
                  </a:moveTo>
                  <a:cubicBezTo>
                    <a:pt x="428" y="199"/>
                    <a:pt x="428" y="193"/>
                    <a:pt x="427" y="188"/>
                  </a:cubicBezTo>
                  <a:cubicBezTo>
                    <a:pt x="383" y="188"/>
                    <a:pt x="383" y="188"/>
                    <a:pt x="383" y="188"/>
                  </a:cubicBezTo>
                  <a:cubicBezTo>
                    <a:pt x="383" y="193"/>
                    <a:pt x="384" y="199"/>
                    <a:pt x="384" y="205"/>
                  </a:cubicBezTo>
                  <a:cubicBezTo>
                    <a:pt x="428" y="205"/>
                    <a:pt x="428" y="205"/>
                    <a:pt x="428" y="205"/>
                  </a:cubicBezTo>
                  <a:close/>
                  <a:moveTo>
                    <a:pt x="425" y="176"/>
                  </a:moveTo>
                  <a:cubicBezTo>
                    <a:pt x="424" y="171"/>
                    <a:pt x="423" y="165"/>
                    <a:pt x="421" y="159"/>
                  </a:cubicBezTo>
                  <a:cubicBezTo>
                    <a:pt x="376" y="159"/>
                    <a:pt x="376" y="159"/>
                    <a:pt x="376" y="159"/>
                  </a:cubicBezTo>
                  <a:cubicBezTo>
                    <a:pt x="377" y="165"/>
                    <a:pt x="379" y="171"/>
                    <a:pt x="380" y="176"/>
                  </a:cubicBezTo>
                  <a:cubicBezTo>
                    <a:pt x="425" y="176"/>
                    <a:pt x="425" y="176"/>
                    <a:pt x="425" y="176"/>
                  </a:cubicBezTo>
                  <a:close/>
                  <a:moveTo>
                    <a:pt x="418" y="148"/>
                  </a:moveTo>
                  <a:cubicBezTo>
                    <a:pt x="416" y="142"/>
                    <a:pt x="414" y="137"/>
                    <a:pt x="412" y="131"/>
                  </a:cubicBezTo>
                  <a:cubicBezTo>
                    <a:pt x="363" y="131"/>
                    <a:pt x="363" y="131"/>
                    <a:pt x="363" y="131"/>
                  </a:cubicBezTo>
                  <a:cubicBezTo>
                    <a:pt x="366" y="136"/>
                    <a:pt x="369" y="142"/>
                    <a:pt x="371" y="148"/>
                  </a:cubicBezTo>
                  <a:cubicBezTo>
                    <a:pt x="418" y="148"/>
                    <a:pt x="418" y="148"/>
                    <a:pt x="418" y="148"/>
                  </a:cubicBezTo>
                  <a:close/>
                  <a:moveTo>
                    <a:pt x="406" y="119"/>
                  </a:moveTo>
                  <a:cubicBezTo>
                    <a:pt x="404" y="114"/>
                    <a:pt x="401" y="108"/>
                    <a:pt x="397" y="103"/>
                  </a:cubicBezTo>
                  <a:cubicBezTo>
                    <a:pt x="343" y="103"/>
                    <a:pt x="343" y="103"/>
                    <a:pt x="343" y="103"/>
                  </a:cubicBezTo>
                  <a:cubicBezTo>
                    <a:pt x="348" y="108"/>
                    <a:pt x="352" y="114"/>
                    <a:pt x="356" y="119"/>
                  </a:cubicBezTo>
                  <a:cubicBezTo>
                    <a:pt x="406" y="119"/>
                    <a:pt x="406" y="119"/>
                    <a:pt x="406" y="119"/>
                  </a:cubicBezTo>
                  <a:close/>
                  <a:moveTo>
                    <a:pt x="390" y="91"/>
                  </a:moveTo>
                  <a:cubicBezTo>
                    <a:pt x="386" y="85"/>
                    <a:pt x="381" y="80"/>
                    <a:pt x="377" y="74"/>
                  </a:cubicBezTo>
                  <a:cubicBezTo>
                    <a:pt x="311" y="74"/>
                    <a:pt x="311" y="74"/>
                    <a:pt x="311" y="74"/>
                  </a:cubicBezTo>
                  <a:cubicBezTo>
                    <a:pt x="318" y="79"/>
                    <a:pt x="325" y="85"/>
                    <a:pt x="332" y="91"/>
                  </a:cubicBezTo>
                  <a:cubicBezTo>
                    <a:pt x="390" y="91"/>
                    <a:pt x="390" y="91"/>
                    <a:pt x="390" y="91"/>
                  </a:cubicBezTo>
                  <a:close/>
                  <a:moveTo>
                    <a:pt x="366" y="62"/>
                  </a:moveTo>
                  <a:cubicBezTo>
                    <a:pt x="360" y="56"/>
                    <a:pt x="353" y="51"/>
                    <a:pt x="347" y="46"/>
                  </a:cubicBezTo>
                  <a:cubicBezTo>
                    <a:pt x="240" y="46"/>
                    <a:pt x="240" y="46"/>
                    <a:pt x="240" y="46"/>
                  </a:cubicBezTo>
                  <a:cubicBezTo>
                    <a:pt x="253" y="48"/>
                    <a:pt x="267" y="51"/>
                    <a:pt x="280" y="57"/>
                  </a:cubicBezTo>
                  <a:cubicBezTo>
                    <a:pt x="284" y="59"/>
                    <a:pt x="288" y="60"/>
                    <a:pt x="292" y="62"/>
                  </a:cubicBezTo>
                  <a:cubicBezTo>
                    <a:pt x="366" y="62"/>
                    <a:pt x="366" y="62"/>
                    <a:pt x="366" y="62"/>
                  </a:cubicBezTo>
                  <a:close/>
                  <a:moveTo>
                    <a:pt x="331" y="34"/>
                  </a:moveTo>
                  <a:cubicBezTo>
                    <a:pt x="320" y="28"/>
                    <a:pt x="310" y="22"/>
                    <a:pt x="299" y="17"/>
                  </a:cubicBezTo>
                  <a:cubicBezTo>
                    <a:pt x="130" y="17"/>
                    <a:pt x="130" y="17"/>
                    <a:pt x="130" y="17"/>
                  </a:cubicBezTo>
                  <a:cubicBezTo>
                    <a:pt x="119" y="22"/>
                    <a:pt x="108" y="28"/>
                    <a:pt x="98" y="34"/>
                  </a:cubicBezTo>
                  <a:cubicBezTo>
                    <a:pt x="331" y="34"/>
                    <a:pt x="331" y="34"/>
                    <a:pt x="331" y="34"/>
                  </a:cubicBezTo>
                  <a:close/>
                  <a:moveTo>
                    <a:pt x="264" y="6"/>
                  </a:moveTo>
                  <a:cubicBezTo>
                    <a:pt x="248" y="2"/>
                    <a:pt x="231" y="0"/>
                    <a:pt x="214" y="0"/>
                  </a:cubicBezTo>
                  <a:cubicBezTo>
                    <a:pt x="198" y="0"/>
                    <a:pt x="181" y="2"/>
                    <a:pt x="165" y="6"/>
                  </a:cubicBezTo>
                  <a:cubicBezTo>
                    <a:pt x="264" y="6"/>
                    <a:pt x="264" y="6"/>
                    <a:pt x="264" y="6"/>
                  </a:cubicBezTo>
                  <a:close/>
                  <a:moveTo>
                    <a:pt x="82" y="46"/>
                  </a:moveTo>
                  <a:cubicBezTo>
                    <a:pt x="75" y="51"/>
                    <a:pt x="69" y="56"/>
                    <a:pt x="63" y="62"/>
                  </a:cubicBezTo>
                  <a:cubicBezTo>
                    <a:pt x="137" y="62"/>
                    <a:pt x="137" y="62"/>
                    <a:pt x="137" y="62"/>
                  </a:cubicBezTo>
                  <a:cubicBezTo>
                    <a:pt x="141" y="60"/>
                    <a:pt x="145" y="59"/>
                    <a:pt x="149" y="57"/>
                  </a:cubicBezTo>
                  <a:cubicBezTo>
                    <a:pt x="162" y="51"/>
                    <a:pt x="176" y="48"/>
                    <a:pt x="189" y="46"/>
                  </a:cubicBezTo>
                  <a:cubicBezTo>
                    <a:pt x="82" y="46"/>
                    <a:pt x="82" y="46"/>
                    <a:pt x="82" y="46"/>
                  </a:cubicBezTo>
                  <a:close/>
                  <a:moveTo>
                    <a:pt x="52" y="74"/>
                  </a:moveTo>
                  <a:cubicBezTo>
                    <a:pt x="48" y="80"/>
                    <a:pt x="43" y="85"/>
                    <a:pt x="39" y="91"/>
                  </a:cubicBezTo>
                  <a:cubicBezTo>
                    <a:pt x="97" y="91"/>
                    <a:pt x="97" y="91"/>
                    <a:pt x="97" y="91"/>
                  </a:cubicBezTo>
                  <a:cubicBezTo>
                    <a:pt x="103" y="85"/>
                    <a:pt x="110" y="79"/>
                    <a:pt x="117" y="74"/>
                  </a:cubicBezTo>
                  <a:cubicBezTo>
                    <a:pt x="52" y="74"/>
                    <a:pt x="52" y="74"/>
                    <a:pt x="52" y="74"/>
                  </a:cubicBezTo>
                  <a:close/>
                  <a:moveTo>
                    <a:pt x="31" y="103"/>
                  </a:moveTo>
                  <a:cubicBezTo>
                    <a:pt x="28" y="108"/>
                    <a:pt x="25" y="114"/>
                    <a:pt x="22" y="119"/>
                  </a:cubicBezTo>
                  <a:cubicBezTo>
                    <a:pt x="73" y="119"/>
                    <a:pt x="73" y="119"/>
                    <a:pt x="73" y="119"/>
                  </a:cubicBezTo>
                  <a:cubicBezTo>
                    <a:pt x="77" y="114"/>
                    <a:pt x="81" y="108"/>
                    <a:pt x="86" y="103"/>
                  </a:cubicBezTo>
                  <a:cubicBezTo>
                    <a:pt x="31" y="103"/>
                    <a:pt x="31" y="103"/>
                    <a:pt x="31" y="103"/>
                  </a:cubicBezTo>
                  <a:close/>
                  <a:moveTo>
                    <a:pt x="17" y="131"/>
                  </a:moveTo>
                  <a:cubicBezTo>
                    <a:pt x="15" y="137"/>
                    <a:pt x="13" y="142"/>
                    <a:pt x="11" y="148"/>
                  </a:cubicBezTo>
                  <a:cubicBezTo>
                    <a:pt x="58" y="148"/>
                    <a:pt x="58" y="148"/>
                    <a:pt x="58" y="148"/>
                  </a:cubicBezTo>
                  <a:cubicBezTo>
                    <a:pt x="60" y="142"/>
                    <a:pt x="63" y="136"/>
                    <a:pt x="66" y="131"/>
                  </a:cubicBezTo>
                  <a:cubicBezTo>
                    <a:pt x="17" y="131"/>
                    <a:pt x="17" y="131"/>
                    <a:pt x="17" y="131"/>
                  </a:cubicBezTo>
                  <a:close/>
                  <a:moveTo>
                    <a:pt x="7" y="159"/>
                  </a:moveTo>
                  <a:cubicBezTo>
                    <a:pt x="6" y="165"/>
                    <a:pt x="5" y="171"/>
                    <a:pt x="4" y="176"/>
                  </a:cubicBezTo>
                  <a:cubicBezTo>
                    <a:pt x="49" y="176"/>
                    <a:pt x="49" y="176"/>
                    <a:pt x="49" y="176"/>
                  </a:cubicBezTo>
                  <a:cubicBezTo>
                    <a:pt x="50" y="171"/>
                    <a:pt x="51" y="165"/>
                    <a:pt x="53" y="159"/>
                  </a:cubicBezTo>
                  <a:cubicBezTo>
                    <a:pt x="7" y="159"/>
                    <a:pt x="7" y="159"/>
                    <a:pt x="7" y="159"/>
                  </a:cubicBezTo>
                  <a:close/>
                  <a:moveTo>
                    <a:pt x="2" y="188"/>
                  </a:moveTo>
                  <a:cubicBezTo>
                    <a:pt x="1" y="193"/>
                    <a:pt x="1" y="199"/>
                    <a:pt x="1" y="205"/>
                  </a:cubicBezTo>
                  <a:cubicBezTo>
                    <a:pt x="45" y="205"/>
                    <a:pt x="45" y="205"/>
                    <a:pt x="45" y="205"/>
                  </a:cubicBezTo>
                  <a:cubicBezTo>
                    <a:pt x="45" y="199"/>
                    <a:pt x="45" y="193"/>
                    <a:pt x="46" y="188"/>
                  </a:cubicBezTo>
                  <a:cubicBezTo>
                    <a:pt x="2" y="188"/>
                    <a:pt x="2" y="188"/>
                    <a:pt x="2" y="188"/>
                  </a:cubicBezTo>
                  <a:close/>
                  <a:moveTo>
                    <a:pt x="0" y="216"/>
                  </a:moveTo>
                  <a:cubicBezTo>
                    <a:pt x="0" y="222"/>
                    <a:pt x="1" y="227"/>
                    <a:pt x="1" y="233"/>
                  </a:cubicBezTo>
                  <a:cubicBezTo>
                    <a:pt x="45" y="233"/>
                    <a:pt x="45" y="233"/>
                    <a:pt x="45" y="233"/>
                  </a:cubicBezTo>
                  <a:cubicBezTo>
                    <a:pt x="45" y="227"/>
                    <a:pt x="44" y="222"/>
                    <a:pt x="44" y="216"/>
                  </a:cubicBezTo>
                  <a:cubicBezTo>
                    <a:pt x="0" y="216"/>
                    <a:pt x="0" y="216"/>
                    <a:pt x="0" y="216"/>
                  </a:cubicBezTo>
                  <a:close/>
                  <a:moveTo>
                    <a:pt x="3" y="245"/>
                  </a:moveTo>
                  <a:cubicBezTo>
                    <a:pt x="3" y="250"/>
                    <a:pt x="4" y="256"/>
                    <a:pt x="6" y="261"/>
                  </a:cubicBezTo>
                  <a:cubicBezTo>
                    <a:pt x="51" y="261"/>
                    <a:pt x="51" y="261"/>
                    <a:pt x="51" y="261"/>
                  </a:cubicBezTo>
                  <a:cubicBezTo>
                    <a:pt x="49" y="256"/>
                    <a:pt x="48" y="250"/>
                    <a:pt x="47" y="245"/>
                  </a:cubicBezTo>
                  <a:cubicBezTo>
                    <a:pt x="3" y="245"/>
                    <a:pt x="3" y="245"/>
                    <a:pt x="3" y="245"/>
                  </a:cubicBezTo>
                  <a:close/>
                  <a:moveTo>
                    <a:pt x="9" y="273"/>
                  </a:moveTo>
                  <a:cubicBezTo>
                    <a:pt x="10" y="279"/>
                    <a:pt x="12" y="284"/>
                    <a:pt x="14" y="290"/>
                  </a:cubicBezTo>
                  <a:cubicBezTo>
                    <a:pt x="62" y="290"/>
                    <a:pt x="62" y="290"/>
                    <a:pt x="62" y="290"/>
                  </a:cubicBezTo>
                  <a:cubicBezTo>
                    <a:pt x="60" y="286"/>
                    <a:pt x="59" y="283"/>
                    <a:pt x="57" y="279"/>
                  </a:cubicBezTo>
                  <a:cubicBezTo>
                    <a:pt x="56" y="277"/>
                    <a:pt x="56" y="275"/>
                    <a:pt x="55" y="273"/>
                  </a:cubicBezTo>
                  <a:cubicBezTo>
                    <a:pt x="9" y="273"/>
                    <a:pt x="9" y="273"/>
                    <a:pt x="9" y="273"/>
                  </a:cubicBezTo>
                  <a:close/>
                  <a:moveTo>
                    <a:pt x="19" y="302"/>
                  </a:moveTo>
                  <a:cubicBezTo>
                    <a:pt x="21" y="307"/>
                    <a:pt x="24" y="313"/>
                    <a:pt x="27" y="318"/>
                  </a:cubicBezTo>
                  <a:cubicBezTo>
                    <a:pt x="80" y="318"/>
                    <a:pt x="80" y="318"/>
                    <a:pt x="80" y="318"/>
                  </a:cubicBezTo>
                  <a:cubicBezTo>
                    <a:pt x="76" y="313"/>
                    <a:pt x="72" y="307"/>
                    <a:pt x="69" y="302"/>
                  </a:cubicBezTo>
                  <a:cubicBezTo>
                    <a:pt x="19" y="302"/>
                    <a:pt x="19" y="302"/>
                    <a:pt x="19" y="302"/>
                  </a:cubicBezTo>
                  <a:close/>
                  <a:moveTo>
                    <a:pt x="34" y="330"/>
                  </a:moveTo>
                  <a:cubicBezTo>
                    <a:pt x="38" y="336"/>
                    <a:pt x="42" y="341"/>
                    <a:pt x="46" y="347"/>
                  </a:cubicBezTo>
                  <a:cubicBezTo>
                    <a:pt x="108" y="347"/>
                    <a:pt x="108" y="347"/>
                    <a:pt x="108" y="347"/>
                  </a:cubicBezTo>
                  <a:cubicBezTo>
                    <a:pt x="103" y="343"/>
                    <a:pt x="99" y="339"/>
                    <a:pt x="94" y="334"/>
                  </a:cubicBezTo>
                  <a:cubicBezTo>
                    <a:pt x="93" y="333"/>
                    <a:pt x="91" y="331"/>
                    <a:pt x="90" y="330"/>
                  </a:cubicBezTo>
                  <a:cubicBezTo>
                    <a:pt x="34" y="330"/>
                    <a:pt x="34" y="330"/>
                    <a:pt x="34" y="330"/>
                  </a:cubicBezTo>
                  <a:close/>
                  <a:moveTo>
                    <a:pt x="56" y="358"/>
                  </a:moveTo>
                  <a:cubicBezTo>
                    <a:pt x="58" y="361"/>
                    <a:pt x="61" y="363"/>
                    <a:pt x="63" y="365"/>
                  </a:cubicBezTo>
                  <a:cubicBezTo>
                    <a:pt x="66" y="369"/>
                    <a:pt x="70" y="372"/>
                    <a:pt x="73" y="375"/>
                  </a:cubicBezTo>
                  <a:cubicBezTo>
                    <a:pt x="160" y="375"/>
                    <a:pt x="160" y="375"/>
                    <a:pt x="160" y="375"/>
                  </a:cubicBezTo>
                  <a:cubicBezTo>
                    <a:pt x="156" y="374"/>
                    <a:pt x="153" y="373"/>
                    <a:pt x="149" y="371"/>
                  </a:cubicBezTo>
                  <a:cubicBezTo>
                    <a:pt x="141" y="368"/>
                    <a:pt x="132" y="363"/>
                    <a:pt x="124" y="358"/>
                  </a:cubicBezTo>
                  <a:lnTo>
                    <a:pt x="56" y="358"/>
                  </a:lnTo>
                  <a:close/>
                </a:path>
              </a:pathLst>
            </a:custGeom>
            <a:solidFill>
              <a:srgbClr val="BFC7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908" y="1956"/>
              <a:ext cx="435" cy="436"/>
            </a:xfrm>
            <a:custGeom>
              <a:avLst/>
              <a:gdLst>
                <a:gd name="T0" fmla="*/ 311 w 313"/>
                <a:gd name="T1" fmla="*/ 131 h 314"/>
                <a:gd name="T2" fmla="*/ 0 w 313"/>
                <a:gd name="T3" fmla="*/ 148 h 314"/>
                <a:gd name="T4" fmla="*/ 309 w 313"/>
                <a:gd name="T5" fmla="*/ 119 h 314"/>
                <a:gd name="T6" fmla="*/ 9 w 313"/>
                <a:gd name="T7" fmla="*/ 102 h 314"/>
                <a:gd name="T8" fmla="*/ 309 w 313"/>
                <a:gd name="T9" fmla="*/ 119 h 314"/>
                <a:gd name="T10" fmla="*/ 289 w 313"/>
                <a:gd name="T11" fmla="*/ 74 h 314"/>
                <a:gd name="T12" fmla="*/ 14 w 313"/>
                <a:gd name="T13" fmla="*/ 91 h 314"/>
                <a:gd name="T14" fmla="*/ 281 w 313"/>
                <a:gd name="T15" fmla="*/ 62 h 314"/>
                <a:gd name="T16" fmla="*/ 267 w 313"/>
                <a:gd name="T17" fmla="*/ 46 h 314"/>
                <a:gd name="T18" fmla="*/ 46 w 313"/>
                <a:gd name="T19" fmla="*/ 46 h 314"/>
                <a:gd name="T20" fmla="*/ 281 w 313"/>
                <a:gd name="T21" fmla="*/ 62 h 314"/>
                <a:gd name="T22" fmla="*/ 227 w 313"/>
                <a:gd name="T23" fmla="*/ 17 h 314"/>
                <a:gd name="T24" fmla="*/ 59 w 313"/>
                <a:gd name="T25" fmla="*/ 34 h 314"/>
                <a:gd name="T26" fmla="*/ 197 w 313"/>
                <a:gd name="T27" fmla="*/ 5 h 314"/>
                <a:gd name="T28" fmla="*/ 116 w 313"/>
                <a:gd name="T29" fmla="*/ 5 h 314"/>
                <a:gd name="T30" fmla="*/ 0 w 313"/>
                <a:gd name="T31" fmla="*/ 159 h 314"/>
                <a:gd name="T32" fmla="*/ 312 w 313"/>
                <a:gd name="T33" fmla="*/ 176 h 314"/>
                <a:gd name="T34" fmla="*/ 0 w 313"/>
                <a:gd name="T35" fmla="*/ 159 h 314"/>
                <a:gd name="T36" fmla="*/ 7 w 313"/>
                <a:gd name="T37" fmla="*/ 204 h 314"/>
                <a:gd name="T38" fmla="*/ 310 w 313"/>
                <a:gd name="T39" fmla="*/ 188 h 314"/>
                <a:gd name="T40" fmla="*/ 11 w 313"/>
                <a:gd name="T41" fmla="*/ 216 h 314"/>
                <a:gd name="T42" fmla="*/ 19 w 313"/>
                <a:gd name="T43" fmla="*/ 233 h 314"/>
                <a:gd name="T44" fmla="*/ 301 w 313"/>
                <a:gd name="T45" fmla="*/ 217 h 314"/>
                <a:gd name="T46" fmla="*/ 11 w 313"/>
                <a:gd name="T47" fmla="*/ 216 h 314"/>
                <a:gd name="T48" fmla="*/ 39 w 313"/>
                <a:gd name="T49" fmla="*/ 261 h 314"/>
                <a:gd name="T50" fmla="*/ 286 w 313"/>
                <a:gd name="T51" fmla="*/ 245 h 314"/>
                <a:gd name="T52" fmla="*/ 51 w 313"/>
                <a:gd name="T53" fmla="*/ 273 h 314"/>
                <a:gd name="T54" fmla="*/ 240 w 313"/>
                <a:gd name="T55" fmla="*/ 290 h 314"/>
                <a:gd name="T56" fmla="*/ 51 w 313"/>
                <a:gd name="T57" fmla="*/ 273 h 314"/>
                <a:gd name="T58" fmla="*/ 96 w 313"/>
                <a:gd name="T59" fmla="*/ 302 h 314"/>
                <a:gd name="T60" fmla="*/ 156 w 313"/>
                <a:gd name="T61" fmla="*/ 314 h 314"/>
                <a:gd name="T62" fmla="*/ 216 w 313"/>
                <a:gd name="T63" fmla="*/ 302 h 314"/>
                <a:gd name="T64" fmla="*/ 95 w 313"/>
                <a:gd name="T65" fmla="*/ 301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13" h="314">
                  <a:moveTo>
                    <a:pt x="313" y="148"/>
                  </a:moveTo>
                  <a:cubicBezTo>
                    <a:pt x="313" y="142"/>
                    <a:pt x="312" y="136"/>
                    <a:pt x="311" y="131"/>
                  </a:cubicBezTo>
                  <a:cubicBezTo>
                    <a:pt x="2" y="131"/>
                    <a:pt x="2" y="131"/>
                    <a:pt x="2" y="131"/>
                  </a:cubicBezTo>
                  <a:cubicBezTo>
                    <a:pt x="1" y="136"/>
                    <a:pt x="0" y="142"/>
                    <a:pt x="0" y="148"/>
                  </a:cubicBezTo>
                  <a:cubicBezTo>
                    <a:pt x="313" y="148"/>
                    <a:pt x="313" y="148"/>
                    <a:pt x="313" y="148"/>
                  </a:cubicBezTo>
                  <a:close/>
                  <a:moveTo>
                    <a:pt x="309" y="119"/>
                  </a:moveTo>
                  <a:cubicBezTo>
                    <a:pt x="307" y="114"/>
                    <a:pt x="305" y="108"/>
                    <a:pt x="303" y="102"/>
                  </a:cubicBezTo>
                  <a:cubicBezTo>
                    <a:pt x="9" y="102"/>
                    <a:pt x="9" y="102"/>
                    <a:pt x="9" y="102"/>
                  </a:cubicBezTo>
                  <a:cubicBezTo>
                    <a:pt x="7" y="108"/>
                    <a:pt x="6" y="114"/>
                    <a:pt x="4" y="119"/>
                  </a:cubicBezTo>
                  <a:cubicBezTo>
                    <a:pt x="309" y="119"/>
                    <a:pt x="309" y="119"/>
                    <a:pt x="309" y="119"/>
                  </a:cubicBezTo>
                  <a:close/>
                  <a:moveTo>
                    <a:pt x="299" y="91"/>
                  </a:moveTo>
                  <a:cubicBezTo>
                    <a:pt x="296" y="85"/>
                    <a:pt x="293" y="79"/>
                    <a:pt x="289" y="74"/>
                  </a:cubicBezTo>
                  <a:cubicBezTo>
                    <a:pt x="23" y="74"/>
                    <a:pt x="23" y="74"/>
                    <a:pt x="23" y="74"/>
                  </a:cubicBezTo>
                  <a:cubicBezTo>
                    <a:pt x="20" y="79"/>
                    <a:pt x="17" y="85"/>
                    <a:pt x="14" y="91"/>
                  </a:cubicBezTo>
                  <a:cubicBezTo>
                    <a:pt x="299" y="91"/>
                    <a:pt x="299" y="91"/>
                    <a:pt x="299" y="91"/>
                  </a:cubicBezTo>
                  <a:close/>
                  <a:moveTo>
                    <a:pt x="281" y="62"/>
                  </a:moveTo>
                  <a:cubicBezTo>
                    <a:pt x="277" y="57"/>
                    <a:pt x="272" y="51"/>
                    <a:pt x="267" y="46"/>
                  </a:cubicBezTo>
                  <a:cubicBezTo>
                    <a:pt x="267" y="46"/>
                    <a:pt x="267" y="46"/>
                    <a:pt x="267" y="46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0" y="51"/>
                    <a:pt x="36" y="57"/>
                    <a:pt x="31" y="62"/>
                  </a:cubicBezTo>
                  <a:cubicBezTo>
                    <a:pt x="281" y="62"/>
                    <a:pt x="281" y="62"/>
                    <a:pt x="281" y="62"/>
                  </a:cubicBezTo>
                  <a:close/>
                  <a:moveTo>
                    <a:pt x="253" y="34"/>
                  </a:moveTo>
                  <a:cubicBezTo>
                    <a:pt x="245" y="27"/>
                    <a:pt x="236" y="22"/>
                    <a:pt x="227" y="17"/>
                  </a:cubicBezTo>
                  <a:cubicBezTo>
                    <a:pt x="85" y="17"/>
                    <a:pt x="85" y="17"/>
                    <a:pt x="85" y="17"/>
                  </a:cubicBezTo>
                  <a:cubicBezTo>
                    <a:pt x="76" y="22"/>
                    <a:pt x="68" y="27"/>
                    <a:pt x="59" y="34"/>
                  </a:cubicBezTo>
                  <a:cubicBezTo>
                    <a:pt x="253" y="34"/>
                    <a:pt x="253" y="34"/>
                    <a:pt x="253" y="34"/>
                  </a:cubicBezTo>
                  <a:close/>
                  <a:moveTo>
                    <a:pt x="197" y="5"/>
                  </a:moveTo>
                  <a:cubicBezTo>
                    <a:pt x="184" y="2"/>
                    <a:pt x="170" y="0"/>
                    <a:pt x="156" y="0"/>
                  </a:cubicBezTo>
                  <a:cubicBezTo>
                    <a:pt x="143" y="0"/>
                    <a:pt x="129" y="2"/>
                    <a:pt x="116" y="5"/>
                  </a:cubicBezTo>
                  <a:cubicBezTo>
                    <a:pt x="197" y="5"/>
                    <a:pt x="197" y="5"/>
                    <a:pt x="197" y="5"/>
                  </a:cubicBezTo>
                  <a:close/>
                  <a:moveTo>
                    <a:pt x="0" y="159"/>
                  </a:moveTo>
                  <a:cubicBezTo>
                    <a:pt x="0" y="165"/>
                    <a:pt x="0" y="170"/>
                    <a:pt x="1" y="176"/>
                  </a:cubicBezTo>
                  <a:cubicBezTo>
                    <a:pt x="312" y="176"/>
                    <a:pt x="312" y="176"/>
                    <a:pt x="312" y="176"/>
                  </a:cubicBezTo>
                  <a:cubicBezTo>
                    <a:pt x="313" y="170"/>
                    <a:pt x="313" y="165"/>
                    <a:pt x="313" y="159"/>
                  </a:cubicBezTo>
                  <a:cubicBezTo>
                    <a:pt x="0" y="159"/>
                    <a:pt x="0" y="159"/>
                    <a:pt x="0" y="159"/>
                  </a:cubicBezTo>
                  <a:close/>
                  <a:moveTo>
                    <a:pt x="3" y="188"/>
                  </a:moveTo>
                  <a:cubicBezTo>
                    <a:pt x="4" y="193"/>
                    <a:pt x="5" y="199"/>
                    <a:pt x="7" y="204"/>
                  </a:cubicBezTo>
                  <a:cubicBezTo>
                    <a:pt x="306" y="204"/>
                    <a:pt x="306" y="204"/>
                    <a:pt x="306" y="204"/>
                  </a:cubicBezTo>
                  <a:cubicBezTo>
                    <a:pt x="308" y="199"/>
                    <a:pt x="309" y="193"/>
                    <a:pt x="310" y="188"/>
                  </a:cubicBezTo>
                  <a:cubicBezTo>
                    <a:pt x="3" y="188"/>
                    <a:pt x="3" y="188"/>
                    <a:pt x="3" y="188"/>
                  </a:cubicBezTo>
                  <a:close/>
                  <a:moveTo>
                    <a:pt x="11" y="216"/>
                  </a:moveTo>
                  <a:cubicBezTo>
                    <a:pt x="12" y="217"/>
                    <a:pt x="12" y="217"/>
                    <a:pt x="12" y="217"/>
                  </a:cubicBezTo>
                  <a:cubicBezTo>
                    <a:pt x="14" y="222"/>
                    <a:pt x="16" y="228"/>
                    <a:pt x="19" y="233"/>
                  </a:cubicBezTo>
                  <a:cubicBezTo>
                    <a:pt x="294" y="233"/>
                    <a:pt x="294" y="233"/>
                    <a:pt x="294" y="233"/>
                  </a:cubicBezTo>
                  <a:cubicBezTo>
                    <a:pt x="296" y="228"/>
                    <a:pt x="299" y="222"/>
                    <a:pt x="301" y="217"/>
                  </a:cubicBezTo>
                  <a:cubicBezTo>
                    <a:pt x="302" y="216"/>
                    <a:pt x="302" y="216"/>
                    <a:pt x="302" y="216"/>
                  </a:cubicBezTo>
                  <a:cubicBezTo>
                    <a:pt x="11" y="216"/>
                    <a:pt x="11" y="216"/>
                    <a:pt x="11" y="216"/>
                  </a:cubicBezTo>
                  <a:close/>
                  <a:moveTo>
                    <a:pt x="26" y="245"/>
                  </a:moveTo>
                  <a:cubicBezTo>
                    <a:pt x="30" y="250"/>
                    <a:pt x="35" y="256"/>
                    <a:pt x="39" y="261"/>
                  </a:cubicBezTo>
                  <a:cubicBezTo>
                    <a:pt x="273" y="261"/>
                    <a:pt x="273" y="261"/>
                    <a:pt x="273" y="261"/>
                  </a:cubicBezTo>
                  <a:cubicBezTo>
                    <a:pt x="278" y="256"/>
                    <a:pt x="283" y="250"/>
                    <a:pt x="286" y="245"/>
                  </a:cubicBezTo>
                  <a:cubicBezTo>
                    <a:pt x="26" y="245"/>
                    <a:pt x="26" y="245"/>
                    <a:pt x="26" y="245"/>
                  </a:cubicBezTo>
                  <a:close/>
                  <a:moveTo>
                    <a:pt x="51" y="273"/>
                  </a:moveTo>
                  <a:cubicBezTo>
                    <a:pt x="58" y="279"/>
                    <a:pt x="65" y="285"/>
                    <a:pt x="73" y="290"/>
                  </a:cubicBezTo>
                  <a:cubicBezTo>
                    <a:pt x="240" y="290"/>
                    <a:pt x="240" y="290"/>
                    <a:pt x="240" y="290"/>
                  </a:cubicBezTo>
                  <a:cubicBezTo>
                    <a:pt x="248" y="285"/>
                    <a:pt x="255" y="279"/>
                    <a:pt x="262" y="273"/>
                  </a:cubicBezTo>
                  <a:cubicBezTo>
                    <a:pt x="51" y="273"/>
                    <a:pt x="51" y="273"/>
                    <a:pt x="51" y="273"/>
                  </a:cubicBezTo>
                  <a:close/>
                  <a:moveTo>
                    <a:pt x="95" y="301"/>
                  </a:moveTo>
                  <a:cubicBezTo>
                    <a:pt x="96" y="302"/>
                    <a:pt x="96" y="302"/>
                    <a:pt x="96" y="302"/>
                  </a:cubicBezTo>
                  <a:cubicBezTo>
                    <a:pt x="116" y="310"/>
                    <a:pt x="136" y="314"/>
                    <a:pt x="156" y="314"/>
                  </a:cubicBezTo>
                  <a:cubicBezTo>
                    <a:pt x="156" y="314"/>
                    <a:pt x="156" y="314"/>
                    <a:pt x="156" y="314"/>
                  </a:cubicBezTo>
                  <a:cubicBezTo>
                    <a:pt x="156" y="314"/>
                    <a:pt x="156" y="314"/>
                    <a:pt x="156" y="314"/>
                  </a:cubicBezTo>
                  <a:cubicBezTo>
                    <a:pt x="177" y="314"/>
                    <a:pt x="197" y="310"/>
                    <a:pt x="216" y="302"/>
                  </a:cubicBezTo>
                  <a:cubicBezTo>
                    <a:pt x="218" y="301"/>
                    <a:pt x="218" y="301"/>
                    <a:pt x="218" y="301"/>
                  </a:cubicBezTo>
                  <a:lnTo>
                    <a:pt x="95" y="301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32" name="Group 26"/>
          <p:cNvGrpSpPr>
            <a:grpSpLocks noChangeAspect="1"/>
          </p:cNvGrpSpPr>
          <p:nvPr/>
        </p:nvGrpSpPr>
        <p:grpSpPr bwMode="auto">
          <a:xfrm rot="1695393">
            <a:off x="5316157" y="1522614"/>
            <a:ext cx="779046" cy="1015856"/>
            <a:chOff x="3293" y="830"/>
            <a:chExt cx="579" cy="755"/>
          </a:xfrm>
        </p:grpSpPr>
        <p:sp>
          <p:nvSpPr>
            <p:cNvPr id="34" name="Freeform 27"/>
            <p:cNvSpPr>
              <a:spLocks noEditPoints="1"/>
            </p:cNvSpPr>
            <p:nvPr/>
          </p:nvSpPr>
          <p:spPr bwMode="auto">
            <a:xfrm>
              <a:off x="3367" y="915"/>
              <a:ext cx="430" cy="602"/>
            </a:xfrm>
            <a:custGeom>
              <a:avLst/>
              <a:gdLst>
                <a:gd name="T0" fmla="*/ 49 w 287"/>
                <a:gd name="T1" fmla="*/ 0 h 403"/>
                <a:gd name="T2" fmla="*/ 0 w 287"/>
                <a:gd name="T3" fmla="*/ 68 h 403"/>
                <a:gd name="T4" fmla="*/ 65 w 287"/>
                <a:gd name="T5" fmla="*/ 0 h 403"/>
                <a:gd name="T6" fmla="*/ 0 w 287"/>
                <a:gd name="T7" fmla="*/ 36 h 403"/>
                <a:gd name="T8" fmla="*/ 18 w 287"/>
                <a:gd name="T9" fmla="*/ 0 h 403"/>
                <a:gd name="T10" fmla="*/ 4 w 287"/>
                <a:gd name="T11" fmla="*/ 0 h 403"/>
                <a:gd name="T12" fmla="*/ 0 w 287"/>
                <a:gd name="T13" fmla="*/ 0 h 403"/>
                <a:gd name="T14" fmla="*/ 0 w 287"/>
                <a:gd name="T15" fmla="*/ 81 h 403"/>
                <a:gd name="T16" fmla="*/ 65 w 287"/>
                <a:gd name="T17" fmla="*/ 18 h 403"/>
                <a:gd name="T18" fmla="*/ 77 w 287"/>
                <a:gd name="T19" fmla="*/ 24 h 403"/>
                <a:gd name="T20" fmla="*/ 0 w 287"/>
                <a:gd name="T21" fmla="*/ 81 h 403"/>
                <a:gd name="T22" fmla="*/ 90 w 287"/>
                <a:gd name="T23" fmla="*/ 24 h 403"/>
                <a:gd name="T24" fmla="*/ 0 w 287"/>
                <a:gd name="T25" fmla="*/ 132 h 403"/>
                <a:gd name="T26" fmla="*/ 0 w 287"/>
                <a:gd name="T27" fmla="*/ 145 h 403"/>
                <a:gd name="T28" fmla="*/ 140 w 287"/>
                <a:gd name="T29" fmla="*/ 24 h 403"/>
                <a:gd name="T30" fmla="*/ 0 w 287"/>
                <a:gd name="T31" fmla="*/ 145 h 403"/>
                <a:gd name="T32" fmla="*/ 153 w 287"/>
                <a:gd name="T33" fmla="*/ 24 h 403"/>
                <a:gd name="T34" fmla="*/ 0 w 287"/>
                <a:gd name="T35" fmla="*/ 195 h 403"/>
                <a:gd name="T36" fmla="*/ 0 w 287"/>
                <a:gd name="T37" fmla="*/ 208 h 403"/>
                <a:gd name="T38" fmla="*/ 204 w 287"/>
                <a:gd name="T39" fmla="*/ 24 h 403"/>
                <a:gd name="T40" fmla="*/ 0 w 287"/>
                <a:gd name="T41" fmla="*/ 208 h 403"/>
                <a:gd name="T42" fmla="*/ 217 w 287"/>
                <a:gd name="T43" fmla="*/ 24 h 403"/>
                <a:gd name="T44" fmla="*/ 240 w 287"/>
                <a:gd name="T45" fmla="*/ 0 h 403"/>
                <a:gd name="T46" fmla="*/ 0 w 287"/>
                <a:gd name="T47" fmla="*/ 259 h 403"/>
                <a:gd name="T48" fmla="*/ 0 w 287"/>
                <a:gd name="T49" fmla="*/ 272 h 403"/>
                <a:gd name="T50" fmla="*/ 287 w 287"/>
                <a:gd name="T51" fmla="*/ 0 h 403"/>
                <a:gd name="T52" fmla="*/ 0 w 287"/>
                <a:gd name="T53" fmla="*/ 290 h 403"/>
                <a:gd name="T54" fmla="*/ 0 w 287"/>
                <a:gd name="T55" fmla="*/ 304 h 403"/>
                <a:gd name="T56" fmla="*/ 287 w 287"/>
                <a:gd name="T57" fmla="*/ 36 h 403"/>
                <a:gd name="T58" fmla="*/ 0 w 287"/>
                <a:gd name="T59" fmla="*/ 304 h 403"/>
                <a:gd name="T60" fmla="*/ 287 w 287"/>
                <a:gd name="T61" fmla="*/ 49 h 403"/>
                <a:gd name="T62" fmla="*/ 0 w 287"/>
                <a:gd name="T63" fmla="*/ 354 h 403"/>
                <a:gd name="T64" fmla="*/ 0 w 287"/>
                <a:gd name="T65" fmla="*/ 367 h 403"/>
                <a:gd name="T66" fmla="*/ 287 w 287"/>
                <a:gd name="T67" fmla="*/ 99 h 403"/>
                <a:gd name="T68" fmla="*/ 0 w 287"/>
                <a:gd name="T69" fmla="*/ 367 h 403"/>
                <a:gd name="T70" fmla="*/ 0 w 287"/>
                <a:gd name="T71" fmla="*/ 403 h 403"/>
                <a:gd name="T72" fmla="*/ 287 w 287"/>
                <a:gd name="T73" fmla="*/ 131 h 403"/>
                <a:gd name="T74" fmla="*/ 0 w 287"/>
                <a:gd name="T75" fmla="*/ 399 h 403"/>
                <a:gd name="T76" fmla="*/ 47 w 287"/>
                <a:gd name="T77" fmla="*/ 403 h 403"/>
                <a:gd name="T78" fmla="*/ 287 w 287"/>
                <a:gd name="T79" fmla="*/ 144 h 403"/>
                <a:gd name="T80" fmla="*/ 60 w 287"/>
                <a:gd name="T81" fmla="*/ 403 h 403"/>
                <a:gd name="T82" fmla="*/ 287 w 287"/>
                <a:gd name="T83" fmla="*/ 195 h 403"/>
                <a:gd name="T84" fmla="*/ 60 w 287"/>
                <a:gd name="T85" fmla="*/ 403 h 403"/>
                <a:gd name="T86" fmla="*/ 110 w 287"/>
                <a:gd name="T87" fmla="*/ 403 h 403"/>
                <a:gd name="T88" fmla="*/ 287 w 287"/>
                <a:gd name="T89" fmla="*/ 208 h 403"/>
                <a:gd name="T90" fmla="*/ 123 w 287"/>
                <a:gd name="T91" fmla="*/ 403 h 403"/>
                <a:gd name="T92" fmla="*/ 287 w 287"/>
                <a:gd name="T93" fmla="*/ 258 h 403"/>
                <a:gd name="T94" fmla="*/ 123 w 287"/>
                <a:gd name="T95" fmla="*/ 403 h 403"/>
                <a:gd name="T96" fmla="*/ 174 w 287"/>
                <a:gd name="T97" fmla="*/ 403 h 403"/>
                <a:gd name="T98" fmla="*/ 287 w 287"/>
                <a:gd name="T99" fmla="*/ 271 h 403"/>
                <a:gd name="T100" fmla="*/ 187 w 287"/>
                <a:gd name="T101" fmla="*/ 403 h 403"/>
                <a:gd name="T102" fmla="*/ 287 w 287"/>
                <a:gd name="T103" fmla="*/ 322 h 403"/>
                <a:gd name="T104" fmla="*/ 187 w 287"/>
                <a:gd name="T105" fmla="*/ 403 h 403"/>
                <a:gd name="T106" fmla="*/ 237 w 287"/>
                <a:gd name="T107" fmla="*/ 403 h 403"/>
                <a:gd name="T108" fmla="*/ 287 w 287"/>
                <a:gd name="T109" fmla="*/ 335 h 403"/>
                <a:gd name="T110" fmla="*/ 250 w 287"/>
                <a:gd name="T111" fmla="*/ 403 h 403"/>
                <a:gd name="T112" fmla="*/ 287 w 287"/>
                <a:gd name="T113" fmla="*/ 385 h 403"/>
                <a:gd name="T114" fmla="*/ 250 w 287"/>
                <a:gd name="T115" fmla="*/ 403 h 403"/>
                <a:gd name="T116" fmla="*/ 287 w 287"/>
                <a:gd name="T117" fmla="*/ 398 h 403"/>
                <a:gd name="T118" fmla="*/ 282 w 287"/>
                <a:gd name="T119" fmla="*/ 403 h 403"/>
                <a:gd name="T120" fmla="*/ 222 w 287"/>
                <a:gd name="T121" fmla="*/ 0 h 403"/>
                <a:gd name="T122" fmla="*/ 227 w 287"/>
                <a:gd name="T123" fmla="*/ 0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87" h="403">
                  <a:moveTo>
                    <a:pt x="65" y="0"/>
                  </a:moveTo>
                  <a:cubicBezTo>
                    <a:pt x="49" y="0"/>
                    <a:pt x="49" y="0"/>
                    <a:pt x="49" y="0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65" y="3"/>
                    <a:pt x="65" y="3"/>
                    <a:pt x="65" y="3"/>
                  </a:cubicBezTo>
                  <a:cubicBezTo>
                    <a:pt x="65" y="0"/>
                    <a:pt x="65" y="0"/>
                    <a:pt x="65" y="0"/>
                  </a:cubicBezTo>
                  <a:close/>
                  <a:moveTo>
                    <a:pt x="36" y="0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36" y="0"/>
                    <a:pt x="36" y="0"/>
                    <a:pt x="36" y="0"/>
                  </a:cubicBezTo>
                  <a:close/>
                  <a:moveTo>
                    <a:pt x="4" y="0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" y="0"/>
                    <a:pt x="4" y="0"/>
                    <a:pt x="4" y="0"/>
                  </a:cubicBezTo>
                  <a:close/>
                  <a:moveTo>
                    <a:pt x="0" y="81"/>
                  </a:moveTo>
                  <a:cubicBezTo>
                    <a:pt x="65" y="16"/>
                    <a:pt x="65" y="16"/>
                    <a:pt x="65" y="16"/>
                  </a:cubicBezTo>
                  <a:cubicBezTo>
                    <a:pt x="65" y="18"/>
                    <a:pt x="65" y="18"/>
                    <a:pt x="65" y="18"/>
                  </a:cubicBezTo>
                  <a:cubicBezTo>
                    <a:pt x="65" y="21"/>
                    <a:pt x="68" y="24"/>
                    <a:pt x="71" y="24"/>
                  </a:cubicBezTo>
                  <a:cubicBezTo>
                    <a:pt x="77" y="24"/>
                    <a:pt x="77" y="24"/>
                    <a:pt x="77" y="24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81"/>
                    <a:pt x="0" y="81"/>
                    <a:pt x="0" y="81"/>
                  </a:cubicBezTo>
                  <a:close/>
                  <a:moveTo>
                    <a:pt x="0" y="113"/>
                  </a:moveTo>
                  <a:cubicBezTo>
                    <a:pt x="90" y="24"/>
                    <a:pt x="90" y="24"/>
                    <a:pt x="90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0" y="132"/>
                    <a:pt x="0" y="132"/>
                    <a:pt x="0" y="132"/>
                  </a:cubicBezTo>
                  <a:cubicBezTo>
                    <a:pt x="0" y="113"/>
                    <a:pt x="0" y="113"/>
                    <a:pt x="0" y="113"/>
                  </a:cubicBezTo>
                  <a:close/>
                  <a:moveTo>
                    <a:pt x="0" y="145"/>
                  </a:moveTo>
                  <a:cubicBezTo>
                    <a:pt x="121" y="24"/>
                    <a:pt x="121" y="24"/>
                    <a:pt x="121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0" y="163"/>
                    <a:pt x="0" y="163"/>
                    <a:pt x="0" y="163"/>
                  </a:cubicBezTo>
                  <a:cubicBezTo>
                    <a:pt x="0" y="145"/>
                    <a:pt x="0" y="145"/>
                    <a:pt x="0" y="145"/>
                  </a:cubicBezTo>
                  <a:close/>
                  <a:moveTo>
                    <a:pt x="0" y="176"/>
                  </a:moveTo>
                  <a:cubicBezTo>
                    <a:pt x="153" y="24"/>
                    <a:pt x="153" y="24"/>
                    <a:pt x="153" y="24"/>
                  </a:cubicBezTo>
                  <a:cubicBezTo>
                    <a:pt x="172" y="24"/>
                    <a:pt x="172" y="24"/>
                    <a:pt x="172" y="24"/>
                  </a:cubicBezTo>
                  <a:cubicBezTo>
                    <a:pt x="0" y="195"/>
                    <a:pt x="0" y="195"/>
                    <a:pt x="0" y="195"/>
                  </a:cubicBezTo>
                  <a:cubicBezTo>
                    <a:pt x="0" y="176"/>
                    <a:pt x="0" y="176"/>
                    <a:pt x="0" y="176"/>
                  </a:cubicBezTo>
                  <a:close/>
                  <a:moveTo>
                    <a:pt x="0" y="208"/>
                  </a:moveTo>
                  <a:cubicBezTo>
                    <a:pt x="185" y="24"/>
                    <a:pt x="185" y="24"/>
                    <a:pt x="185" y="24"/>
                  </a:cubicBezTo>
                  <a:cubicBezTo>
                    <a:pt x="204" y="24"/>
                    <a:pt x="204" y="24"/>
                    <a:pt x="204" y="24"/>
                  </a:cubicBezTo>
                  <a:cubicBezTo>
                    <a:pt x="0" y="227"/>
                    <a:pt x="0" y="227"/>
                    <a:pt x="0" y="227"/>
                  </a:cubicBezTo>
                  <a:cubicBezTo>
                    <a:pt x="0" y="208"/>
                    <a:pt x="0" y="208"/>
                    <a:pt x="0" y="208"/>
                  </a:cubicBezTo>
                  <a:close/>
                  <a:moveTo>
                    <a:pt x="0" y="240"/>
                  </a:moveTo>
                  <a:cubicBezTo>
                    <a:pt x="217" y="24"/>
                    <a:pt x="217" y="24"/>
                    <a:pt x="217" y="24"/>
                  </a:cubicBezTo>
                  <a:cubicBezTo>
                    <a:pt x="219" y="24"/>
                    <a:pt x="222" y="21"/>
                    <a:pt x="222" y="19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9" y="0"/>
                    <a:pt x="259" y="0"/>
                    <a:pt x="259" y="0"/>
                  </a:cubicBezTo>
                  <a:cubicBezTo>
                    <a:pt x="0" y="259"/>
                    <a:pt x="0" y="259"/>
                    <a:pt x="0" y="259"/>
                  </a:cubicBezTo>
                  <a:cubicBezTo>
                    <a:pt x="0" y="240"/>
                    <a:pt x="0" y="240"/>
                    <a:pt x="0" y="240"/>
                  </a:cubicBezTo>
                  <a:close/>
                  <a:moveTo>
                    <a:pt x="0" y="272"/>
                  </a:moveTo>
                  <a:cubicBezTo>
                    <a:pt x="272" y="0"/>
                    <a:pt x="272" y="0"/>
                    <a:pt x="272" y="0"/>
                  </a:cubicBezTo>
                  <a:cubicBezTo>
                    <a:pt x="287" y="0"/>
                    <a:pt x="287" y="0"/>
                    <a:pt x="287" y="0"/>
                  </a:cubicBezTo>
                  <a:cubicBezTo>
                    <a:pt x="287" y="4"/>
                    <a:pt x="287" y="4"/>
                    <a:pt x="287" y="4"/>
                  </a:cubicBezTo>
                  <a:cubicBezTo>
                    <a:pt x="0" y="290"/>
                    <a:pt x="0" y="290"/>
                    <a:pt x="0" y="290"/>
                  </a:cubicBezTo>
                  <a:cubicBezTo>
                    <a:pt x="0" y="272"/>
                    <a:pt x="0" y="272"/>
                    <a:pt x="0" y="272"/>
                  </a:cubicBezTo>
                  <a:close/>
                  <a:moveTo>
                    <a:pt x="0" y="304"/>
                  </a:moveTo>
                  <a:cubicBezTo>
                    <a:pt x="287" y="17"/>
                    <a:pt x="287" y="17"/>
                    <a:pt x="287" y="17"/>
                  </a:cubicBezTo>
                  <a:cubicBezTo>
                    <a:pt x="287" y="36"/>
                    <a:pt x="287" y="36"/>
                    <a:pt x="287" y="36"/>
                  </a:cubicBezTo>
                  <a:cubicBezTo>
                    <a:pt x="0" y="322"/>
                    <a:pt x="0" y="322"/>
                    <a:pt x="0" y="322"/>
                  </a:cubicBezTo>
                  <a:cubicBezTo>
                    <a:pt x="0" y="304"/>
                    <a:pt x="0" y="304"/>
                    <a:pt x="0" y="304"/>
                  </a:cubicBezTo>
                  <a:close/>
                  <a:moveTo>
                    <a:pt x="0" y="335"/>
                  </a:moveTo>
                  <a:cubicBezTo>
                    <a:pt x="287" y="49"/>
                    <a:pt x="287" y="49"/>
                    <a:pt x="287" y="49"/>
                  </a:cubicBezTo>
                  <a:cubicBezTo>
                    <a:pt x="287" y="68"/>
                    <a:pt x="287" y="68"/>
                    <a:pt x="287" y="68"/>
                  </a:cubicBezTo>
                  <a:cubicBezTo>
                    <a:pt x="0" y="354"/>
                    <a:pt x="0" y="354"/>
                    <a:pt x="0" y="354"/>
                  </a:cubicBezTo>
                  <a:cubicBezTo>
                    <a:pt x="0" y="335"/>
                    <a:pt x="0" y="335"/>
                    <a:pt x="0" y="335"/>
                  </a:cubicBezTo>
                  <a:close/>
                  <a:moveTo>
                    <a:pt x="0" y="367"/>
                  </a:moveTo>
                  <a:cubicBezTo>
                    <a:pt x="0" y="386"/>
                    <a:pt x="0" y="386"/>
                    <a:pt x="0" y="386"/>
                  </a:cubicBezTo>
                  <a:cubicBezTo>
                    <a:pt x="287" y="99"/>
                    <a:pt x="287" y="99"/>
                    <a:pt x="287" y="99"/>
                  </a:cubicBezTo>
                  <a:cubicBezTo>
                    <a:pt x="287" y="81"/>
                    <a:pt x="287" y="81"/>
                    <a:pt x="287" y="81"/>
                  </a:cubicBezTo>
                  <a:cubicBezTo>
                    <a:pt x="0" y="367"/>
                    <a:pt x="0" y="367"/>
                    <a:pt x="0" y="367"/>
                  </a:cubicBezTo>
                  <a:close/>
                  <a:moveTo>
                    <a:pt x="0" y="399"/>
                  </a:moveTo>
                  <a:cubicBezTo>
                    <a:pt x="0" y="403"/>
                    <a:pt x="0" y="403"/>
                    <a:pt x="0" y="403"/>
                  </a:cubicBezTo>
                  <a:cubicBezTo>
                    <a:pt x="15" y="403"/>
                    <a:pt x="15" y="403"/>
                    <a:pt x="15" y="403"/>
                  </a:cubicBezTo>
                  <a:cubicBezTo>
                    <a:pt x="287" y="131"/>
                    <a:pt x="287" y="131"/>
                    <a:pt x="287" y="131"/>
                  </a:cubicBezTo>
                  <a:cubicBezTo>
                    <a:pt x="287" y="112"/>
                    <a:pt x="287" y="112"/>
                    <a:pt x="287" y="112"/>
                  </a:cubicBezTo>
                  <a:cubicBezTo>
                    <a:pt x="0" y="399"/>
                    <a:pt x="0" y="399"/>
                    <a:pt x="0" y="399"/>
                  </a:cubicBezTo>
                  <a:close/>
                  <a:moveTo>
                    <a:pt x="28" y="403"/>
                  </a:moveTo>
                  <a:cubicBezTo>
                    <a:pt x="47" y="403"/>
                    <a:pt x="47" y="403"/>
                    <a:pt x="47" y="403"/>
                  </a:cubicBezTo>
                  <a:cubicBezTo>
                    <a:pt x="287" y="163"/>
                    <a:pt x="287" y="163"/>
                    <a:pt x="287" y="163"/>
                  </a:cubicBezTo>
                  <a:cubicBezTo>
                    <a:pt x="287" y="144"/>
                    <a:pt x="287" y="144"/>
                    <a:pt x="287" y="144"/>
                  </a:cubicBezTo>
                  <a:cubicBezTo>
                    <a:pt x="28" y="403"/>
                    <a:pt x="28" y="403"/>
                    <a:pt x="28" y="403"/>
                  </a:cubicBezTo>
                  <a:close/>
                  <a:moveTo>
                    <a:pt x="60" y="403"/>
                  </a:moveTo>
                  <a:cubicBezTo>
                    <a:pt x="79" y="403"/>
                    <a:pt x="79" y="403"/>
                    <a:pt x="79" y="403"/>
                  </a:cubicBezTo>
                  <a:cubicBezTo>
                    <a:pt x="287" y="195"/>
                    <a:pt x="287" y="195"/>
                    <a:pt x="287" y="195"/>
                  </a:cubicBezTo>
                  <a:cubicBezTo>
                    <a:pt x="287" y="176"/>
                    <a:pt x="287" y="176"/>
                    <a:pt x="287" y="176"/>
                  </a:cubicBezTo>
                  <a:cubicBezTo>
                    <a:pt x="60" y="403"/>
                    <a:pt x="60" y="403"/>
                    <a:pt x="60" y="403"/>
                  </a:cubicBezTo>
                  <a:close/>
                  <a:moveTo>
                    <a:pt x="92" y="403"/>
                  </a:moveTo>
                  <a:cubicBezTo>
                    <a:pt x="110" y="403"/>
                    <a:pt x="110" y="403"/>
                    <a:pt x="110" y="403"/>
                  </a:cubicBezTo>
                  <a:cubicBezTo>
                    <a:pt x="287" y="226"/>
                    <a:pt x="287" y="226"/>
                    <a:pt x="287" y="226"/>
                  </a:cubicBezTo>
                  <a:cubicBezTo>
                    <a:pt x="287" y="208"/>
                    <a:pt x="287" y="208"/>
                    <a:pt x="287" y="208"/>
                  </a:cubicBezTo>
                  <a:cubicBezTo>
                    <a:pt x="92" y="403"/>
                    <a:pt x="92" y="403"/>
                    <a:pt x="92" y="403"/>
                  </a:cubicBezTo>
                  <a:close/>
                  <a:moveTo>
                    <a:pt x="123" y="403"/>
                  </a:moveTo>
                  <a:cubicBezTo>
                    <a:pt x="142" y="403"/>
                    <a:pt x="142" y="403"/>
                    <a:pt x="142" y="403"/>
                  </a:cubicBezTo>
                  <a:cubicBezTo>
                    <a:pt x="287" y="258"/>
                    <a:pt x="287" y="258"/>
                    <a:pt x="287" y="258"/>
                  </a:cubicBezTo>
                  <a:cubicBezTo>
                    <a:pt x="287" y="239"/>
                    <a:pt x="287" y="239"/>
                    <a:pt x="287" y="239"/>
                  </a:cubicBezTo>
                  <a:cubicBezTo>
                    <a:pt x="123" y="403"/>
                    <a:pt x="123" y="403"/>
                    <a:pt x="123" y="403"/>
                  </a:cubicBezTo>
                  <a:close/>
                  <a:moveTo>
                    <a:pt x="155" y="403"/>
                  </a:moveTo>
                  <a:cubicBezTo>
                    <a:pt x="174" y="403"/>
                    <a:pt x="174" y="403"/>
                    <a:pt x="174" y="403"/>
                  </a:cubicBezTo>
                  <a:cubicBezTo>
                    <a:pt x="287" y="290"/>
                    <a:pt x="287" y="290"/>
                    <a:pt x="287" y="290"/>
                  </a:cubicBezTo>
                  <a:cubicBezTo>
                    <a:pt x="287" y="271"/>
                    <a:pt x="287" y="271"/>
                    <a:pt x="287" y="271"/>
                  </a:cubicBezTo>
                  <a:cubicBezTo>
                    <a:pt x="155" y="403"/>
                    <a:pt x="155" y="403"/>
                    <a:pt x="155" y="403"/>
                  </a:cubicBezTo>
                  <a:close/>
                  <a:moveTo>
                    <a:pt x="187" y="403"/>
                  </a:moveTo>
                  <a:cubicBezTo>
                    <a:pt x="206" y="403"/>
                    <a:pt x="206" y="403"/>
                    <a:pt x="206" y="403"/>
                  </a:cubicBezTo>
                  <a:cubicBezTo>
                    <a:pt x="287" y="322"/>
                    <a:pt x="287" y="322"/>
                    <a:pt x="287" y="322"/>
                  </a:cubicBezTo>
                  <a:cubicBezTo>
                    <a:pt x="287" y="303"/>
                    <a:pt x="287" y="303"/>
                    <a:pt x="287" y="303"/>
                  </a:cubicBezTo>
                  <a:cubicBezTo>
                    <a:pt x="187" y="403"/>
                    <a:pt x="187" y="403"/>
                    <a:pt x="187" y="403"/>
                  </a:cubicBezTo>
                  <a:close/>
                  <a:moveTo>
                    <a:pt x="219" y="403"/>
                  </a:moveTo>
                  <a:cubicBezTo>
                    <a:pt x="237" y="403"/>
                    <a:pt x="237" y="403"/>
                    <a:pt x="237" y="403"/>
                  </a:cubicBezTo>
                  <a:cubicBezTo>
                    <a:pt x="287" y="353"/>
                    <a:pt x="287" y="353"/>
                    <a:pt x="287" y="353"/>
                  </a:cubicBezTo>
                  <a:cubicBezTo>
                    <a:pt x="287" y="335"/>
                    <a:pt x="287" y="335"/>
                    <a:pt x="287" y="335"/>
                  </a:cubicBezTo>
                  <a:cubicBezTo>
                    <a:pt x="219" y="403"/>
                    <a:pt x="219" y="403"/>
                    <a:pt x="219" y="403"/>
                  </a:cubicBezTo>
                  <a:close/>
                  <a:moveTo>
                    <a:pt x="250" y="403"/>
                  </a:moveTo>
                  <a:cubicBezTo>
                    <a:pt x="287" y="366"/>
                    <a:pt x="287" y="366"/>
                    <a:pt x="287" y="366"/>
                  </a:cubicBezTo>
                  <a:cubicBezTo>
                    <a:pt x="287" y="385"/>
                    <a:pt x="287" y="385"/>
                    <a:pt x="287" y="385"/>
                  </a:cubicBezTo>
                  <a:cubicBezTo>
                    <a:pt x="269" y="403"/>
                    <a:pt x="269" y="403"/>
                    <a:pt x="269" y="403"/>
                  </a:cubicBezTo>
                  <a:cubicBezTo>
                    <a:pt x="250" y="403"/>
                    <a:pt x="250" y="403"/>
                    <a:pt x="250" y="403"/>
                  </a:cubicBezTo>
                  <a:close/>
                  <a:moveTo>
                    <a:pt x="282" y="403"/>
                  </a:moveTo>
                  <a:cubicBezTo>
                    <a:pt x="287" y="398"/>
                    <a:pt x="287" y="398"/>
                    <a:pt x="287" y="398"/>
                  </a:cubicBezTo>
                  <a:cubicBezTo>
                    <a:pt x="287" y="403"/>
                    <a:pt x="287" y="403"/>
                    <a:pt x="287" y="403"/>
                  </a:cubicBezTo>
                  <a:cubicBezTo>
                    <a:pt x="282" y="403"/>
                    <a:pt x="282" y="403"/>
                    <a:pt x="282" y="403"/>
                  </a:cubicBezTo>
                  <a:close/>
                  <a:moveTo>
                    <a:pt x="227" y="0"/>
                  </a:moveTo>
                  <a:cubicBezTo>
                    <a:pt x="222" y="0"/>
                    <a:pt x="222" y="0"/>
                    <a:pt x="222" y="0"/>
                  </a:cubicBezTo>
                  <a:cubicBezTo>
                    <a:pt x="222" y="6"/>
                    <a:pt x="222" y="6"/>
                    <a:pt x="222" y="6"/>
                  </a:cubicBezTo>
                  <a:lnTo>
                    <a:pt x="227" y="0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3309" y="862"/>
              <a:ext cx="546" cy="708"/>
            </a:xfrm>
            <a:custGeom>
              <a:avLst/>
              <a:gdLst>
                <a:gd name="T0" fmla="*/ 60 w 365"/>
                <a:gd name="T1" fmla="*/ 0 h 473"/>
                <a:gd name="T2" fmla="*/ 104 w 365"/>
                <a:gd name="T3" fmla="*/ 0 h 473"/>
                <a:gd name="T4" fmla="*/ 99 w 365"/>
                <a:gd name="T5" fmla="*/ 25 h 473"/>
                <a:gd name="T6" fmla="*/ 47 w 365"/>
                <a:gd name="T7" fmla="*/ 0 h 473"/>
                <a:gd name="T8" fmla="*/ 47 w 365"/>
                <a:gd name="T9" fmla="*/ 0 h 473"/>
                <a:gd name="T10" fmla="*/ 14 w 365"/>
                <a:gd name="T11" fmla="*/ 2 h 473"/>
                <a:gd name="T12" fmla="*/ 29 w 365"/>
                <a:gd name="T13" fmla="*/ 31 h 473"/>
                <a:gd name="T14" fmla="*/ 29 w 365"/>
                <a:gd name="T15" fmla="*/ 82 h 473"/>
                <a:gd name="T16" fmla="*/ 0 w 365"/>
                <a:gd name="T17" fmla="*/ 142 h 473"/>
                <a:gd name="T18" fmla="*/ 0 w 365"/>
                <a:gd name="T19" fmla="*/ 156 h 473"/>
                <a:gd name="T20" fmla="*/ 0 w 365"/>
                <a:gd name="T21" fmla="*/ 156 h 473"/>
                <a:gd name="T22" fmla="*/ 29 w 365"/>
                <a:gd name="T23" fmla="*/ 159 h 473"/>
                <a:gd name="T24" fmla="*/ 29 w 365"/>
                <a:gd name="T25" fmla="*/ 209 h 473"/>
                <a:gd name="T26" fmla="*/ 0 w 365"/>
                <a:gd name="T27" fmla="*/ 270 h 473"/>
                <a:gd name="T28" fmla="*/ 0 w 365"/>
                <a:gd name="T29" fmla="*/ 283 h 473"/>
                <a:gd name="T30" fmla="*/ 0 w 365"/>
                <a:gd name="T31" fmla="*/ 283 h 473"/>
                <a:gd name="T32" fmla="*/ 29 w 365"/>
                <a:gd name="T33" fmla="*/ 286 h 473"/>
                <a:gd name="T34" fmla="*/ 29 w 365"/>
                <a:gd name="T35" fmla="*/ 336 h 473"/>
                <a:gd name="T36" fmla="*/ 0 w 365"/>
                <a:gd name="T37" fmla="*/ 397 h 473"/>
                <a:gd name="T38" fmla="*/ 0 w 365"/>
                <a:gd name="T39" fmla="*/ 410 h 473"/>
                <a:gd name="T40" fmla="*/ 0 w 365"/>
                <a:gd name="T41" fmla="*/ 410 h 473"/>
                <a:gd name="T42" fmla="*/ 29 w 365"/>
                <a:gd name="T43" fmla="*/ 431 h 473"/>
                <a:gd name="T44" fmla="*/ 29 w 365"/>
                <a:gd name="T45" fmla="*/ 444 h 473"/>
                <a:gd name="T46" fmla="*/ 6 w 365"/>
                <a:gd name="T47" fmla="*/ 467 h 473"/>
                <a:gd name="T48" fmla="*/ 57 w 365"/>
                <a:gd name="T49" fmla="*/ 448 h 473"/>
                <a:gd name="T50" fmla="*/ 107 w 365"/>
                <a:gd name="T51" fmla="*/ 448 h 473"/>
                <a:gd name="T52" fmla="*/ 114 w 365"/>
                <a:gd name="T53" fmla="*/ 473 h 473"/>
                <a:gd name="T54" fmla="*/ 127 w 365"/>
                <a:gd name="T55" fmla="*/ 473 h 473"/>
                <a:gd name="T56" fmla="*/ 127 w 365"/>
                <a:gd name="T57" fmla="*/ 473 h 473"/>
                <a:gd name="T58" fmla="*/ 184 w 365"/>
                <a:gd name="T59" fmla="*/ 448 h 473"/>
                <a:gd name="T60" fmla="*/ 234 w 365"/>
                <a:gd name="T61" fmla="*/ 448 h 473"/>
                <a:gd name="T62" fmla="*/ 241 w 365"/>
                <a:gd name="T63" fmla="*/ 473 h 473"/>
                <a:gd name="T64" fmla="*/ 254 w 365"/>
                <a:gd name="T65" fmla="*/ 473 h 473"/>
                <a:gd name="T66" fmla="*/ 254 w 365"/>
                <a:gd name="T67" fmla="*/ 473 h 473"/>
                <a:gd name="T68" fmla="*/ 311 w 365"/>
                <a:gd name="T69" fmla="*/ 448 h 473"/>
                <a:gd name="T70" fmla="*/ 365 w 365"/>
                <a:gd name="T71" fmla="*/ 444 h 473"/>
                <a:gd name="T72" fmla="*/ 359 w 365"/>
                <a:gd name="T73" fmla="*/ 467 h 473"/>
                <a:gd name="T74" fmla="*/ 365 w 365"/>
                <a:gd name="T75" fmla="*/ 394 h 473"/>
                <a:gd name="T76" fmla="*/ 365 w 365"/>
                <a:gd name="T77" fmla="*/ 381 h 473"/>
                <a:gd name="T78" fmla="*/ 365 w 365"/>
                <a:gd name="T79" fmla="*/ 381 h 473"/>
                <a:gd name="T80" fmla="*/ 336 w 365"/>
                <a:gd name="T81" fmla="*/ 378 h 473"/>
                <a:gd name="T82" fmla="*/ 336 w 365"/>
                <a:gd name="T83" fmla="*/ 327 h 473"/>
                <a:gd name="T84" fmla="*/ 365 w 365"/>
                <a:gd name="T85" fmla="*/ 267 h 473"/>
                <a:gd name="T86" fmla="*/ 365 w 365"/>
                <a:gd name="T87" fmla="*/ 254 h 473"/>
                <a:gd name="T88" fmla="*/ 365 w 365"/>
                <a:gd name="T89" fmla="*/ 254 h 473"/>
                <a:gd name="T90" fmla="*/ 336 w 365"/>
                <a:gd name="T91" fmla="*/ 251 h 473"/>
                <a:gd name="T92" fmla="*/ 336 w 365"/>
                <a:gd name="T93" fmla="*/ 200 h 473"/>
                <a:gd name="T94" fmla="*/ 365 w 365"/>
                <a:gd name="T95" fmla="*/ 140 h 473"/>
                <a:gd name="T96" fmla="*/ 365 w 365"/>
                <a:gd name="T97" fmla="*/ 127 h 473"/>
                <a:gd name="T98" fmla="*/ 365 w 365"/>
                <a:gd name="T99" fmla="*/ 127 h 473"/>
                <a:gd name="T100" fmla="*/ 336 w 365"/>
                <a:gd name="T101" fmla="*/ 124 h 473"/>
                <a:gd name="T102" fmla="*/ 336 w 365"/>
                <a:gd name="T103" fmla="*/ 73 h 473"/>
                <a:gd name="T104" fmla="*/ 365 w 365"/>
                <a:gd name="T105" fmla="*/ 22 h 473"/>
                <a:gd name="T106" fmla="*/ 365 w 365"/>
                <a:gd name="T107" fmla="*/ 31 h 473"/>
                <a:gd name="T108" fmla="*/ 321 w 365"/>
                <a:gd name="T109" fmla="*/ 25 h 473"/>
                <a:gd name="T110" fmla="*/ 314 w 365"/>
                <a:gd name="T111" fmla="*/ 0 h 473"/>
                <a:gd name="T112" fmla="*/ 301 w 365"/>
                <a:gd name="T113" fmla="*/ 0 h 473"/>
                <a:gd name="T114" fmla="*/ 282 w 365"/>
                <a:gd name="T115" fmla="*/ 0 h 473"/>
                <a:gd name="T116" fmla="*/ 261 w 365"/>
                <a:gd name="T117" fmla="*/ 9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5" h="473">
                  <a:moveTo>
                    <a:pt x="35" y="25"/>
                  </a:moveTo>
                  <a:cubicBezTo>
                    <a:pt x="54" y="25"/>
                    <a:pt x="54" y="25"/>
                    <a:pt x="54" y="25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35" y="25"/>
                    <a:pt x="35" y="25"/>
                    <a:pt x="35" y="25"/>
                  </a:cubicBezTo>
                  <a:close/>
                  <a:moveTo>
                    <a:pt x="67" y="25"/>
                  </a:moveTo>
                  <a:cubicBezTo>
                    <a:pt x="92" y="0"/>
                    <a:pt x="92" y="0"/>
                    <a:pt x="92" y="0"/>
                  </a:cubicBezTo>
                  <a:cubicBezTo>
                    <a:pt x="104" y="0"/>
                    <a:pt x="104" y="0"/>
                    <a:pt x="104" y="0"/>
                  </a:cubicBezTo>
                  <a:cubicBezTo>
                    <a:pt x="104" y="6"/>
                    <a:pt x="104" y="6"/>
                    <a:pt x="104" y="6"/>
                  </a:cubicBezTo>
                  <a:cubicBezTo>
                    <a:pt x="86" y="25"/>
                    <a:pt x="86" y="25"/>
                    <a:pt x="86" y="25"/>
                  </a:cubicBezTo>
                  <a:cubicBezTo>
                    <a:pt x="67" y="25"/>
                    <a:pt x="67" y="25"/>
                    <a:pt x="67" y="25"/>
                  </a:cubicBezTo>
                  <a:close/>
                  <a:moveTo>
                    <a:pt x="99" y="25"/>
                  </a:moveTo>
                  <a:cubicBezTo>
                    <a:pt x="104" y="25"/>
                    <a:pt x="104" y="25"/>
                    <a:pt x="104" y="25"/>
                  </a:cubicBezTo>
                  <a:cubicBezTo>
                    <a:pt x="104" y="19"/>
                    <a:pt x="104" y="19"/>
                    <a:pt x="104" y="19"/>
                  </a:cubicBezTo>
                  <a:cubicBezTo>
                    <a:pt x="99" y="25"/>
                    <a:pt x="99" y="25"/>
                    <a:pt x="99" y="25"/>
                  </a:cubicBezTo>
                  <a:close/>
                  <a:moveTo>
                    <a:pt x="47" y="0"/>
                  </a:moveTo>
                  <a:cubicBezTo>
                    <a:pt x="0" y="47"/>
                    <a:pt x="0" y="47"/>
                    <a:pt x="0" y="47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47" y="0"/>
                    <a:pt x="47" y="0"/>
                    <a:pt x="47" y="0"/>
                  </a:cubicBezTo>
                  <a:close/>
                  <a:moveTo>
                    <a:pt x="14" y="2"/>
                  </a:moveTo>
                  <a:cubicBezTo>
                    <a:pt x="11" y="3"/>
                    <a:pt x="8" y="4"/>
                    <a:pt x="6" y="7"/>
                  </a:cubicBezTo>
                  <a:cubicBezTo>
                    <a:pt x="4" y="9"/>
                    <a:pt x="2" y="11"/>
                    <a:pt x="1" y="14"/>
                  </a:cubicBezTo>
                  <a:cubicBezTo>
                    <a:pt x="14" y="2"/>
                    <a:pt x="14" y="2"/>
                    <a:pt x="14" y="2"/>
                  </a:cubicBezTo>
                  <a:close/>
                  <a:moveTo>
                    <a:pt x="0" y="60"/>
                  </a:moveTo>
                  <a:cubicBezTo>
                    <a:pt x="0" y="79"/>
                    <a:pt x="0" y="79"/>
                    <a:pt x="0" y="79"/>
                  </a:cubicBezTo>
                  <a:cubicBezTo>
                    <a:pt x="29" y="50"/>
                    <a:pt x="29" y="50"/>
                    <a:pt x="29" y="50"/>
                  </a:cubicBezTo>
                  <a:cubicBezTo>
                    <a:pt x="29" y="31"/>
                    <a:pt x="29" y="31"/>
                    <a:pt x="29" y="31"/>
                  </a:cubicBezTo>
                  <a:cubicBezTo>
                    <a:pt x="0" y="60"/>
                    <a:pt x="0" y="60"/>
                    <a:pt x="0" y="60"/>
                  </a:cubicBezTo>
                  <a:close/>
                  <a:moveTo>
                    <a:pt x="0" y="92"/>
                  </a:moveTo>
                  <a:cubicBezTo>
                    <a:pt x="29" y="63"/>
                    <a:pt x="29" y="63"/>
                    <a:pt x="29" y="63"/>
                  </a:cubicBezTo>
                  <a:cubicBezTo>
                    <a:pt x="29" y="82"/>
                    <a:pt x="29" y="82"/>
                    <a:pt x="29" y="82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92"/>
                    <a:pt x="0" y="92"/>
                    <a:pt x="0" y="92"/>
                  </a:cubicBezTo>
                  <a:close/>
                  <a:moveTo>
                    <a:pt x="0" y="124"/>
                  </a:moveTo>
                  <a:cubicBezTo>
                    <a:pt x="0" y="142"/>
                    <a:pt x="0" y="142"/>
                    <a:pt x="0" y="142"/>
                  </a:cubicBezTo>
                  <a:cubicBezTo>
                    <a:pt x="29" y="114"/>
                    <a:pt x="29" y="114"/>
                    <a:pt x="29" y="114"/>
                  </a:cubicBezTo>
                  <a:cubicBezTo>
                    <a:pt x="29" y="95"/>
                    <a:pt x="29" y="95"/>
                    <a:pt x="29" y="95"/>
                  </a:cubicBezTo>
                  <a:cubicBezTo>
                    <a:pt x="0" y="124"/>
                    <a:pt x="0" y="124"/>
                    <a:pt x="0" y="124"/>
                  </a:cubicBezTo>
                  <a:close/>
                  <a:moveTo>
                    <a:pt x="0" y="156"/>
                  </a:moveTo>
                  <a:cubicBezTo>
                    <a:pt x="29" y="127"/>
                    <a:pt x="29" y="127"/>
                    <a:pt x="29" y="127"/>
                  </a:cubicBezTo>
                  <a:cubicBezTo>
                    <a:pt x="29" y="145"/>
                    <a:pt x="29" y="145"/>
                    <a:pt x="29" y="145"/>
                  </a:cubicBezTo>
                  <a:cubicBezTo>
                    <a:pt x="0" y="174"/>
                    <a:pt x="0" y="174"/>
                    <a:pt x="0" y="174"/>
                  </a:cubicBezTo>
                  <a:cubicBezTo>
                    <a:pt x="0" y="156"/>
                    <a:pt x="0" y="156"/>
                    <a:pt x="0" y="156"/>
                  </a:cubicBezTo>
                  <a:close/>
                  <a:moveTo>
                    <a:pt x="0" y="187"/>
                  </a:moveTo>
                  <a:cubicBezTo>
                    <a:pt x="0" y="206"/>
                    <a:pt x="0" y="206"/>
                    <a:pt x="0" y="206"/>
                  </a:cubicBezTo>
                  <a:cubicBezTo>
                    <a:pt x="29" y="177"/>
                    <a:pt x="29" y="177"/>
                    <a:pt x="29" y="177"/>
                  </a:cubicBezTo>
                  <a:cubicBezTo>
                    <a:pt x="29" y="159"/>
                    <a:pt x="29" y="159"/>
                    <a:pt x="29" y="159"/>
                  </a:cubicBezTo>
                  <a:cubicBezTo>
                    <a:pt x="0" y="187"/>
                    <a:pt x="0" y="187"/>
                    <a:pt x="0" y="187"/>
                  </a:cubicBezTo>
                  <a:close/>
                  <a:moveTo>
                    <a:pt x="0" y="219"/>
                  </a:moveTo>
                  <a:cubicBezTo>
                    <a:pt x="29" y="190"/>
                    <a:pt x="29" y="190"/>
                    <a:pt x="29" y="190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0" y="238"/>
                    <a:pt x="0" y="238"/>
                    <a:pt x="0" y="238"/>
                  </a:cubicBezTo>
                  <a:cubicBezTo>
                    <a:pt x="0" y="219"/>
                    <a:pt x="0" y="219"/>
                    <a:pt x="0" y="219"/>
                  </a:cubicBezTo>
                  <a:close/>
                  <a:moveTo>
                    <a:pt x="0" y="251"/>
                  </a:moveTo>
                  <a:cubicBezTo>
                    <a:pt x="0" y="270"/>
                    <a:pt x="0" y="270"/>
                    <a:pt x="0" y="270"/>
                  </a:cubicBezTo>
                  <a:cubicBezTo>
                    <a:pt x="29" y="241"/>
                    <a:pt x="29" y="241"/>
                    <a:pt x="29" y="241"/>
                  </a:cubicBezTo>
                  <a:cubicBezTo>
                    <a:pt x="29" y="222"/>
                    <a:pt x="29" y="222"/>
                    <a:pt x="29" y="222"/>
                  </a:cubicBezTo>
                  <a:cubicBezTo>
                    <a:pt x="0" y="251"/>
                    <a:pt x="0" y="251"/>
                    <a:pt x="0" y="251"/>
                  </a:cubicBezTo>
                  <a:close/>
                  <a:moveTo>
                    <a:pt x="0" y="283"/>
                  </a:moveTo>
                  <a:cubicBezTo>
                    <a:pt x="29" y="254"/>
                    <a:pt x="29" y="254"/>
                    <a:pt x="29" y="254"/>
                  </a:cubicBezTo>
                  <a:cubicBezTo>
                    <a:pt x="29" y="272"/>
                    <a:pt x="29" y="272"/>
                    <a:pt x="29" y="272"/>
                  </a:cubicBezTo>
                  <a:cubicBezTo>
                    <a:pt x="0" y="301"/>
                    <a:pt x="0" y="301"/>
                    <a:pt x="0" y="301"/>
                  </a:cubicBezTo>
                  <a:cubicBezTo>
                    <a:pt x="0" y="283"/>
                    <a:pt x="0" y="283"/>
                    <a:pt x="0" y="283"/>
                  </a:cubicBezTo>
                  <a:close/>
                  <a:moveTo>
                    <a:pt x="0" y="314"/>
                  </a:moveTo>
                  <a:cubicBezTo>
                    <a:pt x="0" y="333"/>
                    <a:pt x="0" y="333"/>
                    <a:pt x="0" y="333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29" y="286"/>
                    <a:pt x="29" y="286"/>
                    <a:pt x="29" y="286"/>
                  </a:cubicBezTo>
                  <a:cubicBezTo>
                    <a:pt x="0" y="314"/>
                    <a:pt x="0" y="314"/>
                    <a:pt x="0" y="314"/>
                  </a:cubicBezTo>
                  <a:close/>
                  <a:moveTo>
                    <a:pt x="0" y="346"/>
                  </a:moveTo>
                  <a:cubicBezTo>
                    <a:pt x="29" y="317"/>
                    <a:pt x="29" y="317"/>
                    <a:pt x="29" y="317"/>
                  </a:cubicBezTo>
                  <a:cubicBezTo>
                    <a:pt x="29" y="336"/>
                    <a:pt x="29" y="336"/>
                    <a:pt x="29" y="336"/>
                  </a:cubicBezTo>
                  <a:cubicBezTo>
                    <a:pt x="0" y="365"/>
                    <a:pt x="0" y="365"/>
                    <a:pt x="0" y="365"/>
                  </a:cubicBezTo>
                  <a:cubicBezTo>
                    <a:pt x="0" y="346"/>
                    <a:pt x="0" y="346"/>
                    <a:pt x="0" y="346"/>
                  </a:cubicBezTo>
                  <a:close/>
                  <a:moveTo>
                    <a:pt x="0" y="378"/>
                  </a:moveTo>
                  <a:cubicBezTo>
                    <a:pt x="0" y="397"/>
                    <a:pt x="0" y="397"/>
                    <a:pt x="0" y="397"/>
                  </a:cubicBezTo>
                  <a:cubicBezTo>
                    <a:pt x="29" y="368"/>
                    <a:pt x="29" y="368"/>
                    <a:pt x="29" y="368"/>
                  </a:cubicBezTo>
                  <a:cubicBezTo>
                    <a:pt x="29" y="349"/>
                    <a:pt x="29" y="349"/>
                    <a:pt x="29" y="349"/>
                  </a:cubicBezTo>
                  <a:cubicBezTo>
                    <a:pt x="0" y="378"/>
                    <a:pt x="0" y="378"/>
                    <a:pt x="0" y="378"/>
                  </a:cubicBezTo>
                  <a:close/>
                  <a:moveTo>
                    <a:pt x="0" y="410"/>
                  </a:moveTo>
                  <a:cubicBezTo>
                    <a:pt x="29" y="381"/>
                    <a:pt x="29" y="381"/>
                    <a:pt x="29" y="381"/>
                  </a:cubicBezTo>
                  <a:cubicBezTo>
                    <a:pt x="29" y="400"/>
                    <a:pt x="29" y="400"/>
                    <a:pt x="29" y="400"/>
                  </a:cubicBezTo>
                  <a:cubicBezTo>
                    <a:pt x="0" y="428"/>
                    <a:pt x="0" y="428"/>
                    <a:pt x="0" y="428"/>
                  </a:cubicBezTo>
                  <a:cubicBezTo>
                    <a:pt x="0" y="410"/>
                    <a:pt x="0" y="410"/>
                    <a:pt x="0" y="410"/>
                  </a:cubicBezTo>
                  <a:close/>
                  <a:moveTo>
                    <a:pt x="0" y="441"/>
                  </a:moveTo>
                  <a:cubicBezTo>
                    <a:pt x="0" y="452"/>
                    <a:pt x="0" y="452"/>
                    <a:pt x="0" y="452"/>
                  </a:cubicBezTo>
                  <a:cubicBezTo>
                    <a:pt x="0" y="454"/>
                    <a:pt x="0" y="457"/>
                    <a:pt x="1" y="459"/>
                  </a:cubicBezTo>
                  <a:cubicBezTo>
                    <a:pt x="29" y="431"/>
                    <a:pt x="29" y="431"/>
                    <a:pt x="29" y="431"/>
                  </a:cubicBezTo>
                  <a:cubicBezTo>
                    <a:pt x="29" y="413"/>
                    <a:pt x="29" y="413"/>
                    <a:pt x="29" y="413"/>
                  </a:cubicBezTo>
                  <a:cubicBezTo>
                    <a:pt x="0" y="441"/>
                    <a:pt x="0" y="441"/>
                    <a:pt x="0" y="441"/>
                  </a:cubicBezTo>
                  <a:close/>
                  <a:moveTo>
                    <a:pt x="6" y="467"/>
                  </a:moveTo>
                  <a:cubicBezTo>
                    <a:pt x="29" y="444"/>
                    <a:pt x="29" y="444"/>
                    <a:pt x="29" y="444"/>
                  </a:cubicBezTo>
                  <a:cubicBezTo>
                    <a:pt x="29" y="447"/>
                    <a:pt x="32" y="448"/>
                    <a:pt x="34" y="448"/>
                  </a:cubicBezTo>
                  <a:cubicBezTo>
                    <a:pt x="44" y="448"/>
                    <a:pt x="44" y="448"/>
                    <a:pt x="44" y="448"/>
                  </a:cubicBezTo>
                  <a:cubicBezTo>
                    <a:pt x="19" y="473"/>
                    <a:pt x="19" y="473"/>
                    <a:pt x="19" y="473"/>
                  </a:cubicBezTo>
                  <a:cubicBezTo>
                    <a:pt x="14" y="472"/>
                    <a:pt x="10" y="470"/>
                    <a:pt x="6" y="467"/>
                  </a:cubicBezTo>
                  <a:close/>
                  <a:moveTo>
                    <a:pt x="32" y="473"/>
                  </a:moveTo>
                  <a:cubicBezTo>
                    <a:pt x="51" y="473"/>
                    <a:pt x="51" y="473"/>
                    <a:pt x="51" y="473"/>
                  </a:cubicBezTo>
                  <a:cubicBezTo>
                    <a:pt x="75" y="448"/>
                    <a:pt x="75" y="448"/>
                    <a:pt x="75" y="448"/>
                  </a:cubicBezTo>
                  <a:cubicBezTo>
                    <a:pt x="57" y="448"/>
                    <a:pt x="57" y="448"/>
                    <a:pt x="57" y="448"/>
                  </a:cubicBezTo>
                  <a:cubicBezTo>
                    <a:pt x="32" y="473"/>
                    <a:pt x="32" y="473"/>
                    <a:pt x="32" y="473"/>
                  </a:cubicBezTo>
                  <a:close/>
                  <a:moveTo>
                    <a:pt x="64" y="473"/>
                  </a:moveTo>
                  <a:cubicBezTo>
                    <a:pt x="88" y="448"/>
                    <a:pt x="88" y="448"/>
                    <a:pt x="88" y="448"/>
                  </a:cubicBezTo>
                  <a:cubicBezTo>
                    <a:pt x="107" y="448"/>
                    <a:pt x="107" y="448"/>
                    <a:pt x="107" y="448"/>
                  </a:cubicBezTo>
                  <a:cubicBezTo>
                    <a:pt x="83" y="473"/>
                    <a:pt x="83" y="473"/>
                    <a:pt x="83" y="473"/>
                  </a:cubicBezTo>
                  <a:cubicBezTo>
                    <a:pt x="64" y="473"/>
                    <a:pt x="64" y="473"/>
                    <a:pt x="64" y="473"/>
                  </a:cubicBezTo>
                  <a:close/>
                  <a:moveTo>
                    <a:pt x="96" y="473"/>
                  </a:moveTo>
                  <a:cubicBezTo>
                    <a:pt x="114" y="473"/>
                    <a:pt x="114" y="473"/>
                    <a:pt x="114" y="473"/>
                  </a:cubicBezTo>
                  <a:cubicBezTo>
                    <a:pt x="139" y="448"/>
                    <a:pt x="139" y="448"/>
                    <a:pt x="139" y="448"/>
                  </a:cubicBezTo>
                  <a:cubicBezTo>
                    <a:pt x="120" y="448"/>
                    <a:pt x="120" y="448"/>
                    <a:pt x="120" y="448"/>
                  </a:cubicBezTo>
                  <a:cubicBezTo>
                    <a:pt x="96" y="473"/>
                    <a:pt x="96" y="473"/>
                    <a:pt x="96" y="473"/>
                  </a:cubicBezTo>
                  <a:close/>
                  <a:moveTo>
                    <a:pt x="127" y="473"/>
                  </a:moveTo>
                  <a:cubicBezTo>
                    <a:pt x="152" y="448"/>
                    <a:pt x="152" y="448"/>
                    <a:pt x="152" y="448"/>
                  </a:cubicBezTo>
                  <a:cubicBezTo>
                    <a:pt x="171" y="448"/>
                    <a:pt x="171" y="448"/>
                    <a:pt x="171" y="448"/>
                  </a:cubicBezTo>
                  <a:cubicBezTo>
                    <a:pt x="146" y="473"/>
                    <a:pt x="146" y="473"/>
                    <a:pt x="146" y="473"/>
                  </a:cubicBezTo>
                  <a:cubicBezTo>
                    <a:pt x="127" y="473"/>
                    <a:pt x="127" y="473"/>
                    <a:pt x="127" y="473"/>
                  </a:cubicBezTo>
                  <a:close/>
                  <a:moveTo>
                    <a:pt x="159" y="473"/>
                  </a:moveTo>
                  <a:cubicBezTo>
                    <a:pt x="178" y="473"/>
                    <a:pt x="178" y="473"/>
                    <a:pt x="178" y="473"/>
                  </a:cubicBezTo>
                  <a:cubicBezTo>
                    <a:pt x="202" y="448"/>
                    <a:pt x="202" y="448"/>
                    <a:pt x="202" y="448"/>
                  </a:cubicBezTo>
                  <a:cubicBezTo>
                    <a:pt x="184" y="448"/>
                    <a:pt x="184" y="448"/>
                    <a:pt x="184" y="448"/>
                  </a:cubicBezTo>
                  <a:cubicBezTo>
                    <a:pt x="159" y="473"/>
                    <a:pt x="159" y="473"/>
                    <a:pt x="159" y="473"/>
                  </a:cubicBezTo>
                  <a:close/>
                  <a:moveTo>
                    <a:pt x="191" y="473"/>
                  </a:moveTo>
                  <a:cubicBezTo>
                    <a:pt x="215" y="448"/>
                    <a:pt x="215" y="448"/>
                    <a:pt x="215" y="448"/>
                  </a:cubicBezTo>
                  <a:cubicBezTo>
                    <a:pt x="234" y="448"/>
                    <a:pt x="234" y="448"/>
                    <a:pt x="234" y="448"/>
                  </a:cubicBezTo>
                  <a:cubicBezTo>
                    <a:pt x="210" y="473"/>
                    <a:pt x="210" y="473"/>
                    <a:pt x="210" y="473"/>
                  </a:cubicBezTo>
                  <a:cubicBezTo>
                    <a:pt x="191" y="473"/>
                    <a:pt x="191" y="473"/>
                    <a:pt x="191" y="473"/>
                  </a:cubicBezTo>
                  <a:close/>
                  <a:moveTo>
                    <a:pt x="223" y="473"/>
                  </a:moveTo>
                  <a:cubicBezTo>
                    <a:pt x="241" y="473"/>
                    <a:pt x="241" y="473"/>
                    <a:pt x="241" y="473"/>
                  </a:cubicBezTo>
                  <a:cubicBezTo>
                    <a:pt x="266" y="448"/>
                    <a:pt x="266" y="448"/>
                    <a:pt x="266" y="448"/>
                  </a:cubicBezTo>
                  <a:cubicBezTo>
                    <a:pt x="247" y="448"/>
                    <a:pt x="247" y="448"/>
                    <a:pt x="247" y="448"/>
                  </a:cubicBezTo>
                  <a:cubicBezTo>
                    <a:pt x="223" y="473"/>
                    <a:pt x="223" y="473"/>
                    <a:pt x="223" y="473"/>
                  </a:cubicBezTo>
                  <a:close/>
                  <a:moveTo>
                    <a:pt x="254" y="473"/>
                  </a:moveTo>
                  <a:cubicBezTo>
                    <a:pt x="279" y="448"/>
                    <a:pt x="279" y="448"/>
                    <a:pt x="279" y="448"/>
                  </a:cubicBezTo>
                  <a:cubicBezTo>
                    <a:pt x="298" y="448"/>
                    <a:pt x="298" y="448"/>
                    <a:pt x="298" y="448"/>
                  </a:cubicBezTo>
                  <a:cubicBezTo>
                    <a:pt x="273" y="473"/>
                    <a:pt x="273" y="473"/>
                    <a:pt x="273" y="473"/>
                  </a:cubicBezTo>
                  <a:cubicBezTo>
                    <a:pt x="254" y="473"/>
                    <a:pt x="254" y="473"/>
                    <a:pt x="254" y="473"/>
                  </a:cubicBezTo>
                  <a:close/>
                  <a:moveTo>
                    <a:pt x="286" y="473"/>
                  </a:moveTo>
                  <a:cubicBezTo>
                    <a:pt x="305" y="473"/>
                    <a:pt x="305" y="473"/>
                    <a:pt x="305" y="473"/>
                  </a:cubicBezTo>
                  <a:cubicBezTo>
                    <a:pt x="329" y="448"/>
                    <a:pt x="329" y="448"/>
                    <a:pt x="329" y="448"/>
                  </a:cubicBezTo>
                  <a:cubicBezTo>
                    <a:pt x="311" y="448"/>
                    <a:pt x="311" y="448"/>
                    <a:pt x="311" y="448"/>
                  </a:cubicBezTo>
                  <a:cubicBezTo>
                    <a:pt x="286" y="473"/>
                    <a:pt x="286" y="473"/>
                    <a:pt x="286" y="473"/>
                  </a:cubicBezTo>
                  <a:close/>
                  <a:moveTo>
                    <a:pt x="318" y="473"/>
                  </a:moveTo>
                  <a:cubicBezTo>
                    <a:pt x="365" y="426"/>
                    <a:pt x="365" y="426"/>
                    <a:pt x="365" y="426"/>
                  </a:cubicBezTo>
                  <a:cubicBezTo>
                    <a:pt x="365" y="444"/>
                    <a:pt x="365" y="444"/>
                    <a:pt x="365" y="444"/>
                  </a:cubicBezTo>
                  <a:cubicBezTo>
                    <a:pt x="337" y="473"/>
                    <a:pt x="337" y="473"/>
                    <a:pt x="337" y="473"/>
                  </a:cubicBezTo>
                  <a:cubicBezTo>
                    <a:pt x="318" y="473"/>
                    <a:pt x="318" y="473"/>
                    <a:pt x="318" y="473"/>
                  </a:cubicBezTo>
                  <a:close/>
                  <a:moveTo>
                    <a:pt x="351" y="472"/>
                  </a:moveTo>
                  <a:cubicBezTo>
                    <a:pt x="354" y="471"/>
                    <a:pt x="357" y="469"/>
                    <a:pt x="359" y="467"/>
                  </a:cubicBezTo>
                  <a:cubicBezTo>
                    <a:pt x="361" y="464"/>
                    <a:pt x="363" y="462"/>
                    <a:pt x="364" y="459"/>
                  </a:cubicBezTo>
                  <a:cubicBezTo>
                    <a:pt x="351" y="472"/>
                    <a:pt x="351" y="472"/>
                    <a:pt x="351" y="472"/>
                  </a:cubicBezTo>
                  <a:close/>
                  <a:moveTo>
                    <a:pt x="365" y="413"/>
                  </a:moveTo>
                  <a:cubicBezTo>
                    <a:pt x="365" y="394"/>
                    <a:pt x="365" y="394"/>
                    <a:pt x="365" y="394"/>
                  </a:cubicBezTo>
                  <a:cubicBezTo>
                    <a:pt x="336" y="423"/>
                    <a:pt x="336" y="423"/>
                    <a:pt x="336" y="423"/>
                  </a:cubicBezTo>
                  <a:cubicBezTo>
                    <a:pt x="336" y="441"/>
                    <a:pt x="336" y="441"/>
                    <a:pt x="336" y="441"/>
                  </a:cubicBezTo>
                  <a:cubicBezTo>
                    <a:pt x="365" y="413"/>
                    <a:pt x="365" y="413"/>
                    <a:pt x="365" y="413"/>
                  </a:cubicBezTo>
                  <a:close/>
                  <a:moveTo>
                    <a:pt x="365" y="381"/>
                  </a:moveTo>
                  <a:cubicBezTo>
                    <a:pt x="336" y="410"/>
                    <a:pt x="336" y="410"/>
                    <a:pt x="336" y="410"/>
                  </a:cubicBezTo>
                  <a:cubicBezTo>
                    <a:pt x="336" y="391"/>
                    <a:pt x="336" y="391"/>
                    <a:pt x="336" y="391"/>
                  </a:cubicBezTo>
                  <a:cubicBezTo>
                    <a:pt x="365" y="362"/>
                    <a:pt x="365" y="362"/>
                    <a:pt x="365" y="362"/>
                  </a:cubicBezTo>
                  <a:cubicBezTo>
                    <a:pt x="365" y="381"/>
                    <a:pt x="365" y="381"/>
                    <a:pt x="365" y="381"/>
                  </a:cubicBezTo>
                  <a:close/>
                  <a:moveTo>
                    <a:pt x="365" y="349"/>
                  </a:moveTo>
                  <a:cubicBezTo>
                    <a:pt x="365" y="330"/>
                    <a:pt x="365" y="330"/>
                    <a:pt x="365" y="330"/>
                  </a:cubicBezTo>
                  <a:cubicBezTo>
                    <a:pt x="336" y="359"/>
                    <a:pt x="336" y="359"/>
                    <a:pt x="336" y="359"/>
                  </a:cubicBezTo>
                  <a:cubicBezTo>
                    <a:pt x="336" y="378"/>
                    <a:pt x="336" y="378"/>
                    <a:pt x="336" y="378"/>
                  </a:cubicBezTo>
                  <a:cubicBezTo>
                    <a:pt x="365" y="349"/>
                    <a:pt x="365" y="349"/>
                    <a:pt x="365" y="349"/>
                  </a:cubicBezTo>
                  <a:close/>
                  <a:moveTo>
                    <a:pt x="365" y="317"/>
                  </a:moveTo>
                  <a:cubicBezTo>
                    <a:pt x="336" y="346"/>
                    <a:pt x="336" y="346"/>
                    <a:pt x="336" y="346"/>
                  </a:cubicBezTo>
                  <a:cubicBezTo>
                    <a:pt x="336" y="327"/>
                    <a:pt x="336" y="327"/>
                    <a:pt x="336" y="327"/>
                  </a:cubicBezTo>
                  <a:cubicBezTo>
                    <a:pt x="365" y="299"/>
                    <a:pt x="365" y="299"/>
                    <a:pt x="365" y="299"/>
                  </a:cubicBezTo>
                  <a:cubicBezTo>
                    <a:pt x="365" y="317"/>
                    <a:pt x="365" y="317"/>
                    <a:pt x="365" y="317"/>
                  </a:cubicBezTo>
                  <a:close/>
                  <a:moveTo>
                    <a:pt x="365" y="286"/>
                  </a:moveTo>
                  <a:cubicBezTo>
                    <a:pt x="365" y="267"/>
                    <a:pt x="365" y="267"/>
                    <a:pt x="365" y="267"/>
                  </a:cubicBezTo>
                  <a:cubicBezTo>
                    <a:pt x="336" y="296"/>
                    <a:pt x="336" y="296"/>
                    <a:pt x="336" y="296"/>
                  </a:cubicBezTo>
                  <a:cubicBezTo>
                    <a:pt x="336" y="314"/>
                    <a:pt x="336" y="314"/>
                    <a:pt x="336" y="314"/>
                  </a:cubicBezTo>
                  <a:cubicBezTo>
                    <a:pt x="365" y="286"/>
                    <a:pt x="365" y="286"/>
                    <a:pt x="365" y="286"/>
                  </a:cubicBezTo>
                  <a:close/>
                  <a:moveTo>
                    <a:pt x="365" y="254"/>
                  </a:moveTo>
                  <a:cubicBezTo>
                    <a:pt x="336" y="283"/>
                    <a:pt x="336" y="283"/>
                    <a:pt x="336" y="283"/>
                  </a:cubicBezTo>
                  <a:cubicBezTo>
                    <a:pt x="336" y="264"/>
                    <a:pt x="336" y="264"/>
                    <a:pt x="336" y="264"/>
                  </a:cubicBezTo>
                  <a:cubicBezTo>
                    <a:pt x="365" y="235"/>
                    <a:pt x="365" y="235"/>
                    <a:pt x="365" y="235"/>
                  </a:cubicBezTo>
                  <a:cubicBezTo>
                    <a:pt x="365" y="254"/>
                    <a:pt x="365" y="254"/>
                    <a:pt x="365" y="254"/>
                  </a:cubicBezTo>
                  <a:close/>
                  <a:moveTo>
                    <a:pt x="365" y="222"/>
                  </a:moveTo>
                  <a:cubicBezTo>
                    <a:pt x="365" y="203"/>
                    <a:pt x="365" y="203"/>
                    <a:pt x="365" y="203"/>
                  </a:cubicBezTo>
                  <a:cubicBezTo>
                    <a:pt x="336" y="232"/>
                    <a:pt x="336" y="232"/>
                    <a:pt x="336" y="232"/>
                  </a:cubicBezTo>
                  <a:cubicBezTo>
                    <a:pt x="336" y="251"/>
                    <a:pt x="336" y="251"/>
                    <a:pt x="336" y="251"/>
                  </a:cubicBezTo>
                  <a:cubicBezTo>
                    <a:pt x="365" y="222"/>
                    <a:pt x="365" y="222"/>
                    <a:pt x="365" y="222"/>
                  </a:cubicBezTo>
                  <a:close/>
                  <a:moveTo>
                    <a:pt x="365" y="190"/>
                  </a:moveTo>
                  <a:cubicBezTo>
                    <a:pt x="336" y="219"/>
                    <a:pt x="336" y="219"/>
                    <a:pt x="336" y="219"/>
                  </a:cubicBezTo>
                  <a:cubicBezTo>
                    <a:pt x="336" y="200"/>
                    <a:pt x="336" y="200"/>
                    <a:pt x="336" y="200"/>
                  </a:cubicBezTo>
                  <a:cubicBezTo>
                    <a:pt x="365" y="172"/>
                    <a:pt x="365" y="172"/>
                    <a:pt x="365" y="172"/>
                  </a:cubicBezTo>
                  <a:cubicBezTo>
                    <a:pt x="365" y="190"/>
                    <a:pt x="365" y="190"/>
                    <a:pt x="365" y="190"/>
                  </a:cubicBezTo>
                  <a:close/>
                  <a:moveTo>
                    <a:pt x="365" y="159"/>
                  </a:moveTo>
                  <a:cubicBezTo>
                    <a:pt x="365" y="140"/>
                    <a:pt x="365" y="140"/>
                    <a:pt x="365" y="140"/>
                  </a:cubicBezTo>
                  <a:cubicBezTo>
                    <a:pt x="336" y="169"/>
                    <a:pt x="336" y="169"/>
                    <a:pt x="336" y="169"/>
                  </a:cubicBezTo>
                  <a:cubicBezTo>
                    <a:pt x="336" y="187"/>
                    <a:pt x="336" y="187"/>
                    <a:pt x="336" y="187"/>
                  </a:cubicBezTo>
                  <a:cubicBezTo>
                    <a:pt x="365" y="159"/>
                    <a:pt x="365" y="159"/>
                    <a:pt x="365" y="159"/>
                  </a:cubicBezTo>
                  <a:close/>
                  <a:moveTo>
                    <a:pt x="365" y="127"/>
                  </a:moveTo>
                  <a:cubicBezTo>
                    <a:pt x="336" y="156"/>
                    <a:pt x="336" y="156"/>
                    <a:pt x="336" y="156"/>
                  </a:cubicBezTo>
                  <a:cubicBezTo>
                    <a:pt x="336" y="137"/>
                    <a:pt x="336" y="137"/>
                    <a:pt x="336" y="137"/>
                  </a:cubicBezTo>
                  <a:cubicBezTo>
                    <a:pt x="365" y="108"/>
                    <a:pt x="365" y="108"/>
                    <a:pt x="365" y="108"/>
                  </a:cubicBezTo>
                  <a:cubicBezTo>
                    <a:pt x="365" y="127"/>
                    <a:pt x="365" y="127"/>
                    <a:pt x="365" y="127"/>
                  </a:cubicBezTo>
                  <a:close/>
                  <a:moveTo>
                    <a:pt x="365" y="95"/>
                  </a:moveTo>
                  <a:cubicBezTo>
                    <a:pt x="365" y="76"/>
                    <a:pt x="365" y="76"/>
                    <a:pt x="365" y="76"/>
                  </a:cubicBezTo>
                  <a:cubicBezTo>
                    <a:pt x="336" y="105"/>
                    <a:pt x="336" y="105"/>
                    <a:pt x="336" y="105"/>
                  </a:cubicBezTo>
                  <a:cubicBezTo>
                    <a:pt x="336" y="124"/>
                    <a:pt x="336" y="124"/>
                    <a:pt x="336" y="124"/>
                  </a:cubicBezTo>
                  <a:cubicBezTo>
                    <a:pt x="365" y="95"/>
                    <a:pt x="365" y="95"/>
                    <a:pt x="365" y="95"/>
                  </a:cubicBezTo>
                  <a:close/>
                  <a:moveTo>
                    <a:pt x="365" y="63"/>
                  </a:moveTo>
                  <a:cubicBezTo>
                    <a:pt x="336" y="92"/>
                    <a:pt x="336" y="92"/>
                    <a:pt x="336" y="92"/>
                  </a:cubicBezTo>
                  <a:cubicBezTo>
                    <a:pt x="336" y="73"/>
                    <a:pt x="336" y="73"/>
                    <a:pt x="336" y="73"/>
                  </a:cubicBezTo>
                  <a:cubicBezTo>
                    <a:pt x="365" y="45"/>
                    <a:pt x="365" y="45"/>
                    <a:pt x="365" y="45"/>
                  </a:cubicBezTo>
                  <a:cubicBezTo>
                    <a:pt x="365" y="63"/>
                    <a:pt x="365" y="63"/>
                    <a:pt x="365" y="63"/>
                  </a:cubicBezTo>
                  <a:close/>
                  <a:moveTo>
                    <a:pt x="365" y="31"/>
                  </a:moveTo>
                  <a:cubicBezTo>
                    <a:pt x="365" y="22"/>
                    <a:pt x="365" y="22"/>
                    <a:pt x="365" y="22"/>
                  </a:cubicBezTo>
                  <a:cubicBezTo>
                    <a:pt x="365" y="19"/>
                    <a:pt x="365" y="16"/>
                    <a:pt x="364" y="14"/>
                  </a:cubicBezTo>
                  <a:cubicBezTo>
                    <a:pt x="336" y="42"/>
                    <a:pt x="336" y="42"/>
                    <a:pt x="336" y="42"/>
                  </a:cubicBezTo>
                  <a:cubicBezTo>
                    <a:pt x="336" y="60"/>
                    <a:pt x="336" y="60"/>
                    <a:pt x="336" y="60"/>
                  </a:cubicBezTo>
                  <a:cubicBezTo>
                    <a:pt x="365" y="31"/>
                    <a:pt x="365" y="31"/>
                    <a:pt x="365" y="31"/>
                  </a:cubicBezTo>
                  <a:close/>
                  <a:moveTo>
                    <a:pt x="359" y="6"/>
                  </a:moveTo>
                  <a:cubicBezTo>
                    <a:pt x="336" y="29"/>
                    <a:pt x="336" y="29"/>
                    <a:pt x="336" y="29"/>
                  </a:cubicBezTo>
                  <a:cubicBezTo>
                    <a:pt x="335" y="27"/>
                    <a:pt x="333" y="25"/>
                    <a:pt x="331" y="25"/>
                  </a:cubicBezTo>
                  <a:cubicBezTo>
                    <a:pt x="321" y="25"/>
                    <a:pt x="321" y="25"/>
                    <a:pt x="321" y="25"/>
                  </a:cubicBezTo>
                  <a:cubicBezTo>
                    <a:pt x="346" y="0"/>
                    <a:pt x="346" y="0"/>
                    <a:pt x="346" y="0"/>
                  </a:cubicBezTo>
                  <a:cubicBezTo>
                    <a:pt x="351" y="1"/>
                    <a:pt x="355" y="3"/>
                    <a:pt x="359" y="6"/>
                  </a:cubicBezTo>
                  <a:close/>
                  <a:moveTo>
                    <a:pt x="333" y="0"/>
                  </a:moveTo>
                  <a:cubicBezTo>
                    <a:pt x="314" y="0"/>
                    <a:pt x="314" y="0"/>
                    <a:pt x="314" y="0"/>
                  </a:cubicBezTo>
                  <a:cubicBezTo>
                    <a:pt x="289" y="25"/>
                    <a:pt x="289" y="25"/>
                    <a:pt x="289" y="25"/>
                  </a:cubicBezTo>
                  <a:cubicBezTo>
                    <a:pt x="308" y="25"/>
                    <a:pt x="308" y="25"/>
                    <a:pt x="308" y="25"/>
                  </a:cubicBezTo>
                  <a:cubicBezTo>
                    <a:pt x="333" y="0"/>
                    <a:pt x="333" y="0"/>
                    <a:pt x="333" y="0"/>
                  </a:cubicBezTo>
                  <a:close/>
                  <a:moveTo>
                    <a:pt x="301" y="0"/>
                  </a:moveTo>
                  <a:cubicBezTo>
                    <a:pt x="276" y="25"/>
                    <a:pt x="276" y="25"/>
                    <a:pt x="276" y="25"/>
                  </a:cubicBezTo>
                  <a:cubicBezTo>
                    <a:pt x="261" y="25"/>
                    <a:pt x="261" y="25"/>
                    <a:pt x="261" y="25"/>
                  </a:cubicBezTo>
                  <a:cubicBezTo>
                    <a:pt x="261" y="22"/>
                    <a:pt x="261" y="22"/>
                    <a:pt x="261" y="22"/>
                  </a:cubicBezTo>
                  <a:cubicBezTo>
                    <a:pt x="282" y="0"/>
                    <a:pt x="282" y="0"/>
                    <a:pt x="282" y="0"/>
                  </a:cubicBezTo>
                  <a:cubicBezTo>
                    <a:pt x="301" y="0"/>
                    <a:pt x="301" y="0"/>
                    <a:pt x="301" y="0"/>
                  </a:cubicBezTo>
                  <a:close/>
                  <a:moveTo>
                    <a:pt x="269" y="0"/>
                  </a:moveTo>
                  <a:cubicBezTo>
                    <a:pt x="261" y="0"/>
                    <a:pt x="261" y="0"/>
                    <a:pt x="261" y="0"/>
                  </a:cubicBezTo>
                  <a:cubicBezTo>
                    <a:pt x="261" y="9"/>
                    <a:pt x="261" y="9"/>
                    <a:pt x="261" y="9"/>
                  </a:cubicBezTo>
                  <a:lnTo>
                    <a:pt x="269" y="0"/>
                  </a:lnTo>
                  <a:close/>
                </a:path>
              </a:pathLst>
            </a:custGeom>
            <a:solidFill>
              <a:srgbClr val="BFC7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" name="Freeform 29"/>
            <p:cNvSpPr>
              <a:spLocks noEditPoints="1"/>
            </p:cNvSpPr>
            <p:nvPr/>
          </p:nvSpPr>
          <p:spPr bwMode="auto">
            <a:xfrm>
              <a:off x="3481" y="846"/>
              <a:ext cx="202" cy="88"/>
            </a:xfrm>
            <a:custGeom>
              <a:avLst/>
              <a:gdLst>
                <a:gd name="T0" fmla="*/ 0 w 202"/>
                <a:gd name="T1" fmla="*/ 9 h 88"/>
                <a:gd name="T2" fmla="*/ 0 w 202"/>
                <a:gd name="T3" fmla="*/ 10 h 88"/>
                <a:gd name="T4" fmla="*/ 11 w 202"/>
                <a:gd name="T5" fmla="*/ 0 h 88"/>
                <a:gd name="T6" fmla="*/ 0 w 202"/>
                <a:gd name="T7" fmla="*/ 0 h 88"/>
                <a:gd name="T8" fmla="*/ 0 w 202"/>
                <a:gd name="T9" fmla="*/ 9 h 88"/>
                <a:gd name="T10" fmla="*/ 0 w 202"/>
                <a:gd name="T11" fmla="*/ 9 h 88"/>
                <a:gd name="T12" fmla="*/ 0 w 202"/>
                <a:gd name="T13" fmla="*/ 30 h 88"/>
                <a:gd name="T14" fmla="*/ 30 w 202"/>
                <a:gd name="T15" fmla="*/ 0 h 88"/>
                <a:gd name="T16" fmla="*/ 58 w 202"/>
                <a:gd name="T17" fmla="*/ 0 h 88"/>
                <a:gd name="T18" fmla="*/ 0 w 202"/>
                <a:gd name="T19" fmla="*/ 58 h 88"/>
                <a:gd name="T20" fmla="*/ 0 w 202"/>
                <a:gd name="T21" fmla="*/ 30 h 88"/>
                <a:gd name="T22" fmla="*/ 0 w 202"/>
                <a:gd name="T23" fmla="*/ 30 h 88"/>
                <a:gd name="T24" fmla="*/ 0 w 202"/>
                <a:gd name="T25" fmla="*/ 78 h 88"/>
                <a:gd name="T26" fmla="*/ 78 w 202"/>
                <a:gd name="T27" fmla="*/ 0 h 88"/>
                <a:gd name="T28" fmla="*/ 105 w 202"/>
                <a:gd name="T29" fmla="*/ 0 h 88"/>
                <a:gd name="T30" fmla="*/ 17 w 202"/>
                <a:gd name="T31" fmla="*/ 88 h 88"/>
                <a:gd name="T32" fmla="*/ 0 w 202"/>
                <a:gd name="T33" fmla="*/ 88 h 88"/>
                <a:gd name="T34" fmla="*/ 0 w 202"/>
                <a:gd name="T35" fmla="*/ 78 h 88"/>
                <a:gd name="T36" fmla="*/ 0 w 202"/>
                <a:gd name="T37" fmla="*/ 78 h 88"/>
                <a:gd name="T38" fmla="*/ 36 w 202"/>
                <a:gd name="T39" fmla="*/ 88 h 88"/>
                <a:gd name="T40" fmla="*/ 64 w 202"/>
                <a:gd name="T41" fmla="*/ 88 h 88"/>
                <a:gd name="T42" fmla="*/ 153 w 202"/>
                <a:gd name="T43" fmla="*/ 0 h 88"/>
                <a:gd name="T44" fmla="*/ 124 w 202"/>
                <a:gd name="T45" fmla="*/ 0 h 88"/>
                <a:gd name="T46" fmla="*/ 36 w 202"/>
                <a:gd name="T47" fmla="*/ 88 h 88"/>
                <a:gd name="T48" fmla="*/ 36 w 202"/>
                <a:gd name="T49" fmla="*/ 88 h 88"/>
                <a:gd name="T50" fmla="*/ 84 w 202"/>
                <a:gd name="T51" fmla="*/ 88 h 88"/>
                <a:gd name="T52" fmla="*/ 112 w 202"/>
                <a:gd name="T53" fmla="*/ 88 h 88"/>
                <a:gd name="T54" fmla="*/ 201 w 202"/>
                <a:gd name="T55" fmla="*/ 0 h 88"/>
                <a:gd name="T56" fmla="*/ 172 w 202"/>
                <a:gd name="T57" fmla="*/ 0 h 88"/>
                <a:gd name="T58" fmla="*/ 84 w 202"/>
                <a:gd name="T59" fmla="*/ 88 h 88"/>
                <a:gd name="T60" fmla="*/ 84 w 202"/>
                <a:gd name="T61" fmla="*/ 88 h 88"/>
                <a:gd name="T62" fmla="*/ 132 w 202"/>
                <a:gd name="T63" fmla="*/ 88 h 88"/>
                <a:gd name="T64" fmla="*/ 202 w 202"/>
                <a:gd name="T65" fmla="*/ 18 h 88"/>
                <a:gd name="T66" fmla="*/ 202 w 202"/>
                <a:gd name="T67" fmla="*/ 45 h 88"/>
                <a:gd name="T68" fmla="*/ 159 w 202"/>
                <a:gd name="T69" fmla="*/ 88 h 88"/>
                <a:gd name="T70" fmla="*/ 132 w 202"/>
                <a:gd name="T71" fmla="*/ 88 h 88"/>
                <a:gd name="T72" fmla="*/ 132 w 202"/>
                <a:gd name="T73" fmla="*/ 88 h 88"/>
                <a:gd name="T74" fmla="*/ 178 w 202"/>
                <a:gd name="T75" fmla="*/ 88 h 88"/>
                <a:gd name="T76" fmla="*/ 202 w 202"/>
                <a:gd name="T77" fmla="*/ 64 h 88"/>
                <a:gd name="T78" fmla="*/ 202 w 202"/>
                <a:gd name="T79" fmla="*/ 88 h 88"/>
                <a:gd name="T80" fmla="*/ 178 w 202"/>
                <a:gd name="T81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2" h="88">
                  <a:moveTo>
                    <a:pt x="0" y="9"/>
                  </a:moveTo>
                  <a:lnTo>
                    <a:pt x="0" y="10"/>
                  </a:lnTo>
                  <a:lnTo>
                    <a:pt x="11" y="0"/>
                  </a:lnTo>
                  <a:lnTo>
                    <a:pt x="0" y="0"/>
                  </a:lnTo>
                  <a:lnTo>
                    <a:pt x="0" y="9"/>
                  </a:lnTo>
                  <a:lnTo>
                    <a:pt x="0" y="9"/>
                  </a:lnTo>
                  <a:close/>
                  <a:moveTo>
                    <a:pt x="0" y="30"/>
                  </a:moveTo>
                  <a:lnTo>
                    <a:pt x="30" y="0"/>
                  </a:lnTo>
                  <a:lnTo>
                    <a:pt x="58" y="0"/>
                  </a:lnTo>
                  <a:lnTo>
                    <a:pt x="0" y="58"/>
                  </a:lnTo>
                  <a:lnTo>
                    <a:pt x="0" y="30"/>
                  </a:lnTo>
                  <a:lnTo>
                    <a:pt x="0" y="30"/>
                  </a:lnTo>
                  <a:close/>
                  <a:moveTo>
                    <a:pt x="0" y="78"/>
                  </a:moveTo>
                  <a:lnTo>
                    <a:pt x="78" y="0"/>
                  </a:lnTo>
                  <a:lnTo>
                    <a:pt x="105" y="0"/>
                  </a:lnTo>
                  <a:lnTo>
                    <a:pt x="17" y="88"/>
                  </a:lnTo>
                  <a:lnTo>
                    <a:pt x="0" y="88"/>
                  </a:lnTo>
                  <a:lnTo>
                    <a:pt x="0" y="78"/>
                  </a:lnTo>
                  <a:lnTo>
                    <a:pt x="0" y="78"/>
                  </a:lnTo>
                  <a:close/>
                  <a:moveTo>
                    <a:pt x="36" y="88"/>
                  </a:moveTo>
                  <a:lnTo>
                    <a:pt x="64" y="88"/>
                  </a:lnTo>
                  <a:lnTo>
                    <a:pt x="153" y="0"/>
                  </a:lnTo>
                  <a:lnTo>
                    <a:pt x="124" y="0"/>
                  </a:lnTo>
                  <a:lnTo>
                    <a:pt x="36" y="88"/>
                  </a:lnTo>
                  <a:lnTo>
                    <a:pt x="36" y="88"/>
                  </a:lnTo>
                  <a:close/>
                  <a:moveTo>
                    <a:pt x="84" y="88"/>
                  </a:moveTo>
                  <a:lnTo>
                    <a:pt x="112" y="88"/>
                  </a:lnTo>
                  <a:lnTo>
                    <a:pt x="201" y="0"/>
                  </a:lnTo>
                  <a:lnTo>
                    <a:pt x="172" y="0"/>
                  </a:lnTo>
                  <a:lnTo>
                    <a:pt x="84" y="88"/>
                  </a:lnTo>
                  <a:lnTo>
                    <a:pt x="84" y="88"/>
                  </a:lnTo>
                  <a:close/>
                  <a:moveTo>
                    <a:pt x="132" y="88"/>
                  </a:moveTo>
                  <a:lnTo>
                    <a:pt x="202" y="18"/>
                  </a:lnTo>
                  <a:lnTo>
                    <a:pt x="202" y="45"/>
                  </a:lnTo>
                  <a:lnTo>
                    <a:pt x="159" y="88"/>
                  </a:lnTo>
                  <a:lnTo>
                    <a:pt x="132" y="88"/>
                  </a:lnTo>
                  <a:lnTo>
                    <a:pt x="132" y="88"/>
                  </a:lnTo>
                  <a:close/>
                  <a:moveTo>
                    <a:pt x="178" y="88"/>
                  </a:moveTo>
                  <a:lnTo>
                    <a:pt x="202" y="64"/>
                  </a:lnTo>
                  <a:lnTo>
                    <a:pt x="202" y="88"/>
                  </a:lnTo>
                  <a:lnTo>
                    <a:pt x="178" y="88"/>
                  </a:lnTo>
                  <a:close/>
                </a:path>
              </a:pathLst>
            </a:custGeom>
            <a:solidFill>
              <a:srgbClr val="40B4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3293" y="830"/>
              <a:ext cx="579" cy="755"/>
            </a:xfrm>
            <a:custGeom>
              <a:avLst/>
              <a:gdLst>
                <a:gd name="T0" fmla="*/ 115 w 387"/>
                <a:gd name="T1" fmla="*/ 12 h 505"/>
                <a:gd name="T2" fmla="*/ 121 w 387"/>
                <a:gd name="T3" fmla="*/ 0 h 505"/>
                <a:gd name="T4" fmla="*/ 272 w 387"/>
                <a:gd name="T5" fmla="*/ 6 h 505"/>
                <a:gd name="T6" fmla="*/ 355 w 387"/>
                <a:gd name="T7" fmla="*/ 12 h 505"/>
                <a:gd name="T8" fmla="*/ 377 w 387"/>
                <a:gd name="T9" fmla="*/ 21 h 505"/>
                <a:gd name="T10" fmla="*/ 387 w 387"/>
                <a:gd name="T11" fmla="*/ 474 h 505"/>
                <a:gd name="T12" fmla="*/ 355 w 387"/>
                <a:gd name="T13" fmla="*/ 505 h 505"/>
                <a:gd name="T14" fmla="*/ 10 w 387"/>
                <a:gd name="T15" fmla="*/ 496 h 505"/>
                <a:gd name="T16" fmla="*/ 10 w 387"/>
                <a:gd name="T17" fmla="*/ 496 h 505"/>
                <a:gd name="T18" fmla="*/ 0 w 387"/>
                <a:gd name="T19" fmla="*/ 474 h 505"/>
                <a:gd name="T20" fmla="*/ 10 w 387"/>
                <a:gd name="T21" fmla="*/ 21 h 505"/>
                <a:gd name="T22" fmla="*/ 99 w 387"/>
                <a:gd name="T23" fmla="*/ 322 h 505"/>
                <a:gd name="T24" fmla="*/ 77 w 387"/>
                <a:gd name="T25" fmla="*/ 327 h 505"/>
                <a:gd name="T26" fmla="*/ 99 w 387"/>
                <a:gd name="T27" fmla="*/ 332 h 505"/>
                <a:gd name="T28" fmla="*/ 99 w 387"/>
                <a:gd name="T29" fmla="*/ 322 h 505"/>
                <a:gd name="T30" fmla="*/ 82 w 387"/>
                <a:gd name="T31" fmla="*/ 261 h 505"/>
                <a:gd name="T32" fmla="*/ 82 w 387"/>
                <a:gd name="T33" fmla="*/ 272 h 505"/>
                <a:gd name="T34" fmla="*/ 104 w 387"/>
                <a:gd name="T35" fmla="*/ 267 h 505"/>
                <a:gd name="T36" fmla="*/ 99 w 387"/>
                <a:gd name="T37" fmla="*/ 204 h 505"/>
                <a:gd name="T38" fmla="*/ 77 w 387"/>
                <a:gd name="T39" fmla="*/ 210 h 505"/>
                <a:gd name="T40" fmla="*/ 99 w 387"/>
                <a:gd name="T41" fmla="*/ 215 h 505"/>
                <a:gd name="T42" fmla="*/ 99 w 387"/>
                <a:gd name="T43" fmla="*/ 204 h 505"/>
                <a:gd name="T44" fmla="*/ 82 w 387"/>
                <a:gd name="T45" fmla="*/ 147 h 505"/>
                <a:gd name="T46" fmla="*/ 82 w 387"/>
                <a:gd name="T47" fmla="*/ 158 h 505"/>
                <a:gd name="T48" fmla="*/ 104 w 387"/>
                <a:gd name="T49" fmla="*/ 153 h 505"/>
                <a:gd name="T50" fmla="*/ 301 w 387"/>
                <a:gd name="T51" fmla="*/ 147 h 505"/>
                <a:gd name="T52" fmla="*/ 130 w 387"/>
                <a:gd name="T53" fmla="*/ 153 h 505"/>
                <a:gd name="T54" fmla="*/ 301 w 387"/>
                <a:gd name="T55" fmla="*/ 158 h 505"/>
                <a:gd name="T56" fmla="*/ 301 w 387"/>
                <a:gd name="T57" fmla="*/ 147 h 505"/>
                <a:gd name="T58" fmla="*/ 135 w 387"/>
                <a:gd name="T59" fmla="*/ 204 h 505"/>
                <a:gd name="T60" fmla="*/ 135 w 387"/>
                <a:gd name="T61" fmla="*/ 215 h 505"/>
                <a:gd name="T62" fmla="*/ 306 w 387"/>
                <a:gd name="T63" fmla="*/ 210 h 505"/>
                <a:gd name="T64" fmla="*/ 263 w 387"/>
                <a:gd name="T65" fmla="*/ 322 h 505"/>
                <a:gd name="T66" fmla="*/ 130 w 387"/>
                <a:gd name="T67" fmla="*/ 327 h 505"/>
                <a:gd name="T68" fmla="*/ 263 w 387"/>
                <a:gd name="T69" fmla="*/ 332 h 505"/>
                <a:gd name="T70" fmla="*/ 263 w 387"/>
                <a:gd name="T71" fmla="*/ 322 h 505"/>
                <a:gd name="T72" fmla="*/ 135 w 387"/>
                <a:gd name="T73" fmla="*/ 261 h 505"/>
                <a:gd name="T74" fmla="*/ 135 w 387"/>
                <a:gd name="T75" fmla="*/ 272 h 505"/>
                <a:gd name="T76" fmla="*/ 306 w 387"/>
                <a:gd name="T77" fmla="*/ 267 h 505"/>
                <a:gd name="T78" fmla="*/ 126 w 387"/>
                <a:gd name="T79" fmla="*/ 17 h 505"/>
                <a:gd name="T80" fmla="*/ 126 w 387"/>
                <a:gd name="T81" fmla="*/ 70 h 505"/>
                <a:gd name="T82" fmla="*/ 261 w 387"/>
                <a:gd name="T83" fmla="*/ 52 h 505"/>
                <a:gd name="T84" fmla="*/ 261 w 387"/>
                <a:gd name="T85" fmla="*/ 11 h 505"/>
                <a:gd name="T86" fmla="*/ 126 w 387"/>
                <a:gd name="T87" fmla="*/ 17 h 505"/>
                <a:gd name="T88" fmla="*/ 115 w 387"/>
                <a:gd name="T89" fmla="*/ 47 h 505"/>
                <a:gd name="T90" fmla="*/ 32 w 387"/>
                <a:gd name="T91" fmla="*/ 22 h 505"/>
                <a:gd name="T92" fmla="*/ 11 w 387"/>
                <a:gd name="T93" fmla="*/ 44 h 505"/>
                <a:gd name="T94" fmla="*/ 17 w 387"/>
                <a:gd name="T95" fmla="*/ 489 h 505"/>
                <a:gd name="T96" fmla="*/ 32 w 387"/>
                <a:gd name="T97" fmla="*/ 495 h 505"/>
                <a:gd name="T98" fmla="*/ 370 w 387"/>
                <a:gd name="T99" fmla="*/ 489 h 505"/>
                <a:gd name="T100" fmla="*/ 376 w 387"/>
                <a:gd name="T101" fmla="*/ 44 h 505"/>
                <a:gd name="T102" fmla="*/ 370 w 387"/>
                <a:gd name="T103" fmla="*/ 29 h 505"/>
                <a:gd name="T104" fmla="*/ 272 w 387"/>
                <a:gd name="T105" fmla="*/ 22 h 505"/>
                <a:gd name="T106" fmla="*/ 342 w 387"/>
                <a:gd name="T107" fmla="*/ 47 h 505"/>
                <a:gd name="T108" fmla="*/ 347 w 387"/>
                <a:gd name="T109" fmla="*/ 465 h 505"/>
                <a:gd name="T110" fmla="*/ 45 w 387"/>
                <a:gd name="T111" fmla="*/ 470 h 505"/>
                <a:gd name="T112" fmla="*/ 40 w 387"/>
                <a:gd name="T113" fmla="*/ 52 h 505"/>
                <a:gd name="T114" fmla="*/ 115 w 387"/>
                <a:gd name="T115" fmla="*/ 57 h 505"/>
                <a:gd name="T116" fmla="*/ 50 w 387"/>
                <a:gd name="T117" fmla="*/ 460 h 505"/>
                <a:gd name="T118" fmla="*/ 337 w 387"/>
                <a:gd name="T119" fmla="*/ 57 h 505"/>
                <a:gd name="T120" fmla="*/ 272 w 387"/>
                <a:gd name="T121" fmla="*/ 75 h 505"/>
                <a:gd name="T122" fmla="*/ 121 w 387"/>
                <a:gd name="T123" fmla="*/ 81 h 505"/>
                <a:gd name="T124" fmla="*/ 115 w 387"/>
                <a:gd name="T125" fmla="*/ 57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87" h="505">
                  <a:moveTo>
                    <a:pt x="32" y="12"/>
                  </a:moveTo>
                  <a:cubicBezTo>
                    <a:pt x="115" y="12"/>
                    <a:pt x="115" y="12"/>
                    <a:pt x="115" y="12"/>
                  </a:cubicBezTo>
                  <a:cubicBezTo>
                    <a:pt x="115" y="6"/>
                    <a:pt x="115" y="6"/>
                    <a:pt x="115" y="6"/>
                  </a:cubicBezTo>
                  <a:cubicBezTo>
                    <a:pt x="115" y="3"/>
                    <a:pt x="118" y="0"/>
                    <a:pt x="121" y="0"/>
                  </a:cubicBezTo>
                  <a:cubicBezTo>
                    <a:pt x="266" y="0"/>
                    <a:pt x="266" y="0"/>
                    <a:pt x="266" y="0"/>
                  </a:cubicBezTo>
                  <a:cubicBezTo>
                    <a:pt x="269" y="0"/>
                    <a:pt x="272" y="3"/>
                    <a:pt x="272" y="6"/>
                  </a:cubicBezTo>
                  <a:cubicBezTo>
                    <a:pt x="272" y="12"/>
                    <a:pt x="272" y="12"/>
                    <a:pt x="272" y="12"/>
                  </a:cubicBezTo>
                  <a:cubicBezTo>
                    <a:pt x="355" y="12"/>
                    <a:pt x="355" y="12"/>
                    <a:pt x="355" y="12"/>
                  </a:cubicBezTo>
                  <a:cubicBezTo>
                    <a:pt x="364" y="12"/>
                    <a:pt x="372" y="15"/>
                    <a:pt x="377" y="21"/>
                  </a:cubicBezTo>
                  <a:cubicBezTo>
                    <a:pt x="377" y="21"/>
                    <a:pt x="377" y="21"/>
                    <a:pt x="377" y="21"/>
                  </a:cubicBezTo>
                  <a:cubicBezTo>
                    <a:pt x="383" y="27"/>
                    <a:pt x="387" y="35"/>
                    <a:pt x="387" y="44"/>
                  </a:cubicBezTo>
                  <a:cubicBezTo>
                    <a:pt x="387" y="474"/>
                    <a:pt x="387" y="474"/>
                    <a:pt x="387" y="474"/>
                  </a:cubicBezTo>
                  <a:cubicBezTo>
                    <a:pt x="387" y="482"/>
                    <a:pt x="383" y="490"/>
                    <a:pt x="377" y="496"/>
                  </a:cubicBezTo>
                  <a:cubicBezTo>
                    <a:pt x="372" y="502"/>
                    <a:pt x="364" y="505"/>
                    <a:pt x="355" y="505"/>
                  </a:cubicBezTo>
                  <a:cubicBezTo>
                    <a:pt x="32" y="505"/>
                    <a:pt x="32" y="505"/>
                    <a:pt x="32" y="505"/>
                  </a:cubicBezTo>
                  <a:cubicBezTo>
                    <a:pt x="23" y="505"/>
                    <a:pt x="15" y="502"/>
                    <a:pt x="10" y="496"/>
                  </a:cubicBezTo>
                  <a:cubicBezTo>
                    <a:pt x="10" y="496"/>
                    <a:pt x="10" y="496"/>
                    <a:pt x="10" y="496"/>
                  </a:cubicBezTo>
                  <a:cubicBezTo>
                    <a:pt x="10" y="496"/>
                    <a:pt x="10" y="496"/>
                    <a:pt x="10" y="496"/>
                  </a:cubicBezTo>
                  <a:cubicBezTo>
                    <a:pt x="10" y="496"/>
                    <a:pt x="10" y="496"/>
                    <a:pt x="10" y="496"/>
                  </a:cubicBezTo>
                  <a:cubicBezTo>
                    <a:pt x="4" y="490"/>
                    <a:pt x="0" y="482"/>
                    <a:pt x="0" y="474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35"/>
                    <a:pt x="4" y="27"/>
                    <a:pt x="10" y="21"/>
                  </a:cubicBezTo>
                  <a:cubicBezTo>
                    <a:pt x="15" y="15"/>
                    <a:pt x="23" y="12"/>
                    <a:pt x="32" y="12"/>
                  </a:cubicBezTo>
                  <a:close/>
                  <a:moveTo>
                    <a:pt x="99" y="322"/>
                  </a:moveTo>
                  <a:cubicBezTo>
                    <a:pt x="82" y="322"/>
                    <a:pt x="82" y="322"/>
                    <a:pt x="82" y="322"/>
                  </a:cubicBezTo>
                  <a:cubicBezTo>
                    <a:pt x="79" y="322"/>
                    <a:pt x="77" y="324"/>
                    <a:pt x="77" y="327"/>
                  </a:cubicBezTo>
                  <a:cubicBezTo>
                    <a:pt x="77" y="330"/>
                    <a:pt x="79" y="332"/>
                    <a:pt x="82" y="332"/>
                  </a:cubicBezTo>
                  <a:cubicBezTo>
                    <a:pt x="99" y="332"/>
                    <a:pt x="99" y="332"/>
                    <a:pt x="99" y="332"/>
                  </a:cubicBezTo>
                  <a:cubicBezTo>
                    <a:pt x="102" y="332"/>
                    <a:pt x="104" y="330"/>
                    <a:pt x="104" y="327"/>
                  </a:cubicBezTo>
                  <a:cubicBezTo>
                    <a:pt x="104" y="324"/>
                    <a:pt x="102" y="322"/>
                    <a:pt x="99" y="322"/>
                  </a:cubicBezTo>
                  <a:close/>
                  <a:moveTo>
                    <a:pt x="99" y="261"/>
                  </a:moveTo>
                  <a:cubicBezTo>
                    <a:pt x="82" y="261"/>
                    <a:pt x="82" y="261"/>
                    <a:pt x="82" y="261"/>
                  </a:cubicBezTo>
                  <a:cubicBezTo>
                    <a:pt x="79" y="261"/>
                    <a:pt x="77" y="264"/>
                    <a:pt x="77" y="267"/>
                  </a:cubicBezTo>
                  <a:cubicBezTo>
                    <a:pt x="77" y="269"/>
                    <a:pt x="79" y="272"/>
                    <a:pt x="82" y="272"/>
                  </a:cubicBezTo>
                  <a:cubicBezTo>
                    <a:pt x="99" y="272"/>
                    <a:pt x="99" y="272"/>
                    <a:pt x="99" y="272"/>
                  </a:cubicBezTo>
                  <a:cubicBezTo>
                    <a:pt x="102" y="272"/>
                    <a:pt x="104" y="269"/>
                    <a:pt x="104" y="267"/>
                  </a:cubicBezTo>
                  <a:cubicBezTo>
                    <a:pt x="104" y="264"/>
                    <a:pt x="102" y="261"/>
                    <a:pt x="99" y="261"/>
                  </a:cubicBezTo>
                  <a:close/>
                  <a:moveTo>
                    <a:pt x="99" y="204"/>
                  </a:moveTo>
                  <a:cubicBezTo>
                    <a:pt x="82" y="204"/>
                    <a:pt x="82" y="204"/>
                    <a:pt x="82" y="204"/>
                  </a:cubicBezTo>
                  <a:cubicBezTo>
                    <a:pt x="79" y="204"/>
                    <a:pt x="77" y="207"/>
                    <a:pt x="77" y="210"/>
                  </a:cubicBezTo>
                  <a:cubicBezTo>
                    <a:pt x="77" y="213"/>
                    <a:pt x="79" y="215"/>
                    <a:pt x="82" y="215"/>
                  </a:cubicBezTo>
                  <a:cubicBezTo>
                    <a:pt x="99" y="215"/>
                    <a:pt x="99" y="215"/>
                    <a:pt x="99" y="215"/>
                  </a:cubicBezTo>
                  <a:cubicBezTo>
                    <a:pt x="102" y="215"/>
                    <a:pt x="104" y="213"/>
                    <a:pt x="104" y="210"/>
                  </a:cubicBezTo>
                  <a:cubicBezTo>
                    <a:pt x="104" y="207"/>
                    <a:pt x="102" y="204"/>
                    <a:pt x="99" y="204"/>
                  </a:cubicBezTo>
                  <a:close/>
                  <a:moveTo>
                    <a:pt x="99" y="147"/>
                  </a:moveTo>
                  <a:cubicBezTo>
                    <a:pt x="82" y="147"/>
                    <a:pt x="82" y="147"/>
                    <a:pt x="82" y="147"/>
                  </a:cubicBezTo>
                  <a:cubicBezTo>
                    <a:pt x="79" y="147"/>
                    <a:pt x="77" y="150"/>
                    <a:pt x="77" y="153"/>
                  </a:cubicBezTo>
                  <a:cubicBezTo>
                    <a:pt x="77" y="156"/>
                    <a:pt x="79" y="158"/>
                    <a:pt x="82" y="158"/>
                  </a:cubicBezTo>
                  <a:cubicBezTo>
                    <a:pt x="99" y="158"/>
                    <a:pt x="99" y="158"/>
                    <a:pt x="99" y="158"/>
                  </a:cubicBezTo>
                  <a:cubicBezTo>
                    <a:pt x="102" y="158"/>
                    <a:pt x="104" y="156"/>
                    <a:pt x="104" y="153"/>
                  </a:cubicBezTo>
                  <a:cubicBezTo>
                    <a:pt x="104" y="150"/>
                    <a:pt x="102" y="147"/>
                    <a:pt x="99" y="147"/>
                  </a:cubicBezTo>
                  <a:close/>
                  <a:moveTo>
                    <a:pt x="301" y="147"/>
                  </a:moveTo>
                  <a:cubicBezTo>
                    <a:pt x="135" y="147"/>
                    <a:pt x="135" y="147"/>
                    <a:pt x="135" y="147"/>
                  </a:cubicBezTo>
                  <a:cubicBezTo>
                    <a:pt x="132" y="147"/>
                    <a:pt x="130" y="150"/>
                    <a:pt x="130" y="153"/>
                  </a:cubicBezTo>
                  <a:cubicBezTo>
                    <a:pt x="130" y="156"/>
                    <a:pt x="132" y="158"/>
                    <a:pt x="135" y="158"/>
                  </a:cubicBezTo>
                  <a:cubicBezTo>
                    <a:pt x="301" y="158"/>
                    <a:pt x="301" y="158"/>
                    <a:pt x="301" y="158"/>
                  </a:cubicBezTo>
                  <a:cubicBezTo>
                    <a:pt x="303" y="158"/>
                    <a:pt x="306" y="156"/>
                    <a:pt x="306" y="153"/>
                  </a:cubicBezTo>
                  <a:cubicBezTo>
                    <a:pt x="306" y="150"/>
                    <a:pt x="303" y="147"/>
                    <a:pt x="301" y="147"/>
                  </a:cubicBezTo>
                  <a:close/>
                  <a:moveTo>
                    <a:pt x="301" y="204"/>
                  </a:moveTo>
                  <a:cubicBezTo>
                    <a:pt x="135" y="204"/>
                    <a:pt x="135" y="204"/>
                    <a:pt x="135" y="204"/>
                  </a:cubicBezTo>
                  <a:cubicBezTo>
                    <a:pt x="132" y="204"/>
                    <a:pt x="130" y="207"/>
                    <a:pt x="130" y="210"/>
                  </a:cubicBezTo>
                  <a:cubicBezTo>
                    <a:pt x="130" y="213"/>
                    <a:pt x="132" y="215"/>
                    <a:pt x="135" y="215"/>
                  </a:cubicBezTo>
                  <a:cubicBezTo>
                    <a:pt x="301" y="215"/>
                    <a:pt x="301" y="215"/>
                    <a:pt x="301" y="215"/>
                  </a:cubicBezTo>
                  <a:cubicBezTo>
                    <a:pt x="303" y="215"/>
                    <a:pt x="306" y="213"/>
                    <a:pt x="306" y="210"/>
                  </a:cubicBezTo>
                  <a:cubicBezTo>
                    <a:pt x="306" y="207"/>
                    <a:pt x="303" y="204"/>
                    <a:pt x="301" y="204"/>
                  </a:cubicBezTo>
                  <a:close/>
                  <a:moveTo>
                    <a:pt x="263" y="322"/>
                  </a:moveTo>
                  <a:cubicBezTo>
                    <a:pt x="135" y="322"/>
                    <a:pt x="135" y="322"/>
                    <a:pt x="135" y="322"/>
                  </a:cubicBezTo>
                  <a:cubicBezTo>
                    <a:pt x="132" y="322"/>
                    <a:pt x="130" y="324"/>
                    <a:pt x="130" y="327"/>
                  </a:cubicBezTo>
                  <a:cubicBezTo>
                    <a:pt x="130" y="330"/>
                    <a:pt x="132" y="332"/>
                    <a:pt x="135" y="332"/>
                  </a:cubicBezTo>
                  <a:cubicBezTo>
                    <a:pt x="263" y="332"/>
                    <a:pt x="263" y="332"/>
                    <a:pt x="263" y="332"/>
                  </a:cubicBezTo>
                  <a:cubicBezTo>
                    <a:pt x="266" y="332"/>
                    <a:pt x="268" y="330"/>
                    <a:pt x="268" y="327"/>
                  </a:cubicBezTo>
                  <a:cubicBezTo>
                    <a:pt x="268" y="324"/>
                    <a:pt x="266" y="322"/>
                    <a:pt x="263" y="322"/>
                  </a:cubicBezTo>
                  <a:close/>
                  <a:moveTo>
                    <a:pt x="301" y="261"/>
                  </a:moveTo>
                  <a:cubicBezTo>
                    <a:pt x="135" y="261"/>
                    <a:pt x="135" y="261"/>
                    <a:pt x="135" y="261"/>
                  </a:cubicBezTo>
                  <a:cubicBezTo>
                    <a:pt x="132" y="261"/>
                    <a:pt x="130" y="264"/>
                    <a:pt x="130" y="267"/>
                  </a:cubicBezTo>
                  <a:cubicBezTo>
                    <a:pt x="130" y="270"/>
                    <a:pt x="132" y="272"/>
                    <a:pt x="135" y="272"/>
                  </a:cubicBezTo>
                  <a:cubicBezTo>
                    <a:pt x="301" y="272"/>
                    <a:pt x="301" y="272"/>
                    <a:pt x="301" y="272"/>
                  </a:cubicBezTo>
                  <a:cubicBezTo>
                    <a:pt x="303" y="272"/>
                    <a:pt x="306" y="270"/>
                    <a:pt x="306" y="267"/>
                  </a:cubicBezTo>
                  <a:cubicBezTo>
                    <a:pt x="306" y="264"/>
                    <a:pt x="303" y="261"/>
                    <a:pt x="301" y="261"/>
                  </a:cubicBezTo>
                  <a:close/>
                  <a:moveTo>
                    <a:pt x="126" y="17"/>
                  </a:moveTo>
                  <a:cubicBezTo>
                    <a:pt x="126" y="52"/>
                    <a:pt x="126" y="52"/>
                    <a:pt x="126" y="52"/>
                  </a:cubicBezTo>
                  <a:cubicBezTo>
                    <a:pt x="126" y="70"/>
                    <a:pt x="126" y="70"/>
                    <a:pt x="126" y="70"/>
                  </a:cubicBezTo>
                  <a:cubicBezTo>
                    <a:pt x="261" y="70"/>
                    <a:pt x="261" y="70"/>
                    <a:pt x="261" y="70"/>
                  </a:cubicBezTo>
                  <a:cubicBezTo>
                    <a:pt x="261" y="52"/>
                    <a:pt x="261" y="52"/>
                    <a:pt x="261" y="52"/>
                  </a:cubicBezTo>
                  <a:cubicBezTo>
                    <a:pt x="261" y="17"/>
                    <a:pt x="261" y="17"/>
                    <a:pt x="261" y="17"/>
                  </a:cubicBezTo>
                  <a:cubicBezTo>
                    <a:pt x="261" y="11"/>
                    <a:pt x="261" y="11"/>
                    <a:pt x="261" y="11"/>
                  </a:cubicBezTo>
                  <a:cubicBezTo>
                    <a:pt x="126" y="11"/>
                    <a:pt x="126" y="11"/>
                    <a:pt x="126" y="11"/>
                  </a:cubicBezTo>
                  <a:cubicBezTo>
                    <a:pt x="126" y="17"/>
                    <a:pt x="126" y="17"/>
                    <a:pt x="126" y="17"/>
                  </a:cubicBezTo>
                  <a:close/>
                  <a:moveTo>
                    <a:pt x="45" y="47"/>
                  </a:moveTo>
                  <a:cubicBezTo>
                    <a:pt x="115" y="47"/>
                    <a:pt x="115" y="47"/>
                    <a:pt x="115" y="47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32" y="22"/>
                    <a:pt x="32" y="22"/>
                    <a:pt x="32" y="22"/>
                  </a:cubicBezTo>
                  <a:cubicBezTo>
                    <a:pt x="26" y="22"/>
                    <a:pt x="21" y="25"/>
                    <a:pt x="17" y="29"/>
                  </a:cubicBezTo>
                  <a:cubicBezTo>
                    <a:pt x="13" y="32"/>
                    <a:pt x="11" y="38"/>
                    <a:pt x="11" y="44"/>
                  </a:cubicBezTo>
                  <a:cubicBezTo>
                    <a:pt x="11" y="474"/>
                    <a:pt x="11" y="474"/>
                    <a:pt x="11" y="474"/>
                  </a:cubicBezTo>
                  <a:cubicBezTo>
                    <a:pt x="11" y="479"/>
                    <a:pt x="13" y="485"/>
                    <a:pt x="17" y="489"/>
                  </a:cubicBezTo>
                  <a:cubicBezTo>
                    <a:pt x="17" y="489"/>
                    <a:pt x="17" y="489"/>
                    <a:pt x="17" y="489"/>
                  </a:cubicBezTo>
                  <a:cubicBezTo>
                    <a:pt x="21" y="492"/>
                    <a:pt x="26" y="495"/>
                    <a:pt x="32" y="495"/>
                  </a:cubicBezTo>
                  <a:cubicBezTo>
                    <a:pt x="355" y="495"/>
                    <a:pt x="355" y="495"/>
                    <a:pt x="355" y="495"/>
                  </a:cubicBezTo>
                  <a:cubicBezTo>
                    <a:pt x="361" y="495"/>
                    <a:pt x="366" y="492"/>
                    <a:pt x="370" y="489"/>
                  </a:cubicBezTo>
                  <a:cubicBezTo>
                    <a:pt x="374" y="485"/>
                    <a:pt x="376" y="479"/>
                    <a:pt x="376" y="474"/>
                  </a:cubicBezTo>
                  <a:cubicBezTo>
                    <a:pt x="376" y="44"/>
                    <a:pt x="376" y="44"/>
                    <a:pt x="376" y="44"/>
                  </a:cubicBezTo>
                  <a:cubicBezTo>
                    <a:pt x="376" y="38"/>
                    <a:pt x="374" y="32"/>
                    <a:pt x="370" y="29"/>
                  </a:cubicBezTo>
                  <a:cubicBezTo>
                    <a:pt x="370" y="29"/>
                    <a:pt x="370" y="29"/>
                    <a:pt x="370" y="29"/>
                  </a:cubicBezTo>
                  <a:cubicBezTo>
                    <a:pt x="366" y="25"/>
                    <a:pt x="361" y="22"/>
                    <a:pt x="355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47"/>
                    <a:pt x="272" y="47"/>
                    <a:pt x="272" y="47"/>
                  </a:cubicBezTo>
                  <a:cubicBezTo>
                    <a:pt x="342" y="47"/>
                    <a:pt x="342" y="47"/>
                    <a:pt x="342" y="47"/>
                  </a:cubicBezTo>
                  <a:cubicBezTo>
                    <a:pt x="345" y="47"/>
                    <a:pt x="347" y="49"/>
                    <a:pt x="347" y="52"/>
                  </a:cubicBezTo>
                  <a:cubicBezTo>
                    <a:pt x="347" y="465"/>
                    <a:pt x="347" y="465"/>
                    <a:pt x="347" y="465"/>
                  </a:cubicBezTo>
                  <a:cubicBezTo>
                    <a:pt x="347" y="468"/>
                    <a:pt x="345" y="470"/>
                    <a:pt x="342" y="470"/>
                  </a:cubicBezTo>
                  <a:cubicBezTo>
                    <a:pt x="45" y="470"/>
                    <a:pt x="45" y="470"/>
                    <a:pt x="45" y="470"/>
                  </a:cubicBezTo>
                  <a:cubicBezTo>
                    <a:pt x="42" y="470"/>
                    <a:pt x="40" y="468"/>
                    <a:pt x="40" y="465"/>
                  </a:cubicBezTo>
                  <a:cubicBezTo>
                    <a:pt x="40" y="52"/>
                    <a:pt x="40" y="52"/>
                    <a:pt x="40" y="52"/>
                  </a:cubicBezTo>
                  <a:cubicBezTo>
                    <a:pt x="40" y="49"/>
                    <a:pt x="42" y="47"/>
                    <a:pt x="45" y="47"/>
                  </a:cubicBezTo>
                  <a:close/>
                  <a:moveTo>
                    <a:pt x="115" y="57"/>
                  </a:moveTo>
                  <a:cubicBezTo>
                    <a:pt x="50" y="57"/>
                    <a:pt x="50" y="57"/>
                    <a:pt x="50" y="57"/>
                  </a:cubicBezTo>
                  <a:cubicBezTo>
                    <a:pt x="50" y="460"/>
                    <a:pt x="50" y="460"/>
                    <a:pt x="50" y="460"/>
                  </a:cubicBezTo>
                  <a:cubicBezTo>
                    <a:pt x="337" y="460"/>
                    <a:pt x="337" y="460"/>
                    <a:pt x="337" y="460"/>
                  </a:cubicBezTo>
                  <a:cubicBezTo>
                    <a:pt x="337" y="57"/>
                    <a:pt x="337" y="57"/>
                    <a:pt x="337" y="57"/>
                  </a:cubicBezTo>
                  <a:cubicBezTo>
                    <a:pt x="272" y="57"/>
                    <a:pt x="272" y="57"/>
                    <a:pt x="272" y="57"/>
                  </a:cubicBezTo>
                  <a:cubicBezTo>
                    <a:pt x="272" y="75"/>
                    <a:pt x="272" y="75"/>
                    <a:pt x="272" y="75"/>
                  </a:cubicBezTo>
                  <a:cubicBezTo>
                    <a:pt x="272" y="78"/>
                    <a:pt x="269" y="81"/>
                    <a:pt x="266" y="81"/>
                  </a:cubicBezTo>
                  <a:cubicBezTo>
                    <a:pt x="121" y="81"/>
                    <a:pt x="121" y="81"/>
                    <a:pt x="121" y="81"/>
                  </a:cubicBezTo>
                  <a:cubicBezTo>
                    <a:pt x="118" y="81"/>
                    <a:pt x="115" y="78"/>
                    <a:pt x="115" y="75"/>
                  </a:cubicBezTo>
                  <a:lnTo>
                    <a:pt x="115" y="57"/>
                  </a:ln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00" name="矩形 99"/>
          <p:cNvSpPr/>
          <p:nvPr/>
        </p:nvSpPr>
        <p:spPr>
          <a:xfrm>
            <a:off x="2942087" y="3938591"/>
            <a:ext cx="2056604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51435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50" b="0" i="0" u="none" strike="noStrike" kern="0" cap="none" spc="0" normalizeH="0" baseline="0" noProof="0">
                <a:ln>
                  <a:noFill/>
                </a:ln>
                <a:solidFill>
                  <a:srgbClr val="403E3B"/>
                </a:solidFill>
                <a:effectLst/>
                <a:uLnTx/>
                <a:uFillTx/>
              </a:rPr>
              <a:t>Lorem ipsum dolor sit amet, consectetur adipiscing elit. </a:t>
            </a:r>
          </a:p>
        </p:txBody>
      </p:sp>
      <p:sp>
        <p:nvSpPr>
          <p:cNvPr id="101" name="文本框 5"/>
          <p:cNvSpPr txBox="1">
            <a:spLocks noChangeArrowheads="1"/>
          </p:cNvSpPr>
          <p:nvPr/>
        </p:nvSpPr>
        <p:spPr bwMode="auto">
          <a:xfrm>
            <a:off x="3213936" y="3704444"/>
            <a:ext cx="13580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ctr"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400">
                <a:solidFill>
                  <a:schemeClr val="accent5">
                    <a:lumMod val="75000"/>
                  </a:schemeClr>
                </a:solidFill>
                <a:latin typeface="方正兰亭黑_GBK"/>
                <a:ea typeface="方正兰亭黑_GBK"/>
              </a:rPr>
              <a:t>Lorem ipsum </a:t>
            </a:r>
            <a:endParaRPr lang="zh-CN" altLang="en-US" sz="1400">
              <a:solidFill>
                <a:schemeClr val="accent5">
                  <a:lumMod val="75000"/>
                </a:schemeClr>
              </a:solidFill>
              <a:latin typeface="方正兰亭黑_GBK"/>
              <a:ea typeface="方正兰亭黑_GBK"/>
            </a:endParaRPr>
          </a:p>
        </p:txBody>
      </p:sp>
      <p:sp>
        <p:nvSpPr>
          <p:cNvPr id="102" name="矩形 101"/>
          <p:cNvSpPr/>
          <p:nvPr/>
        </p:nvSpPr>
        <p:spPr>
          <a:xfrm>
            <a:off x="4770567" y="3062618"/>
            <a:ext cx="2056604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51435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50" b="0" i="0" u="none" strike="noStrike" kern="0" cap="none" spc="0" normalizeH="0" baseline="0" noProof="0">
                <a:ln>
                  <a:noFill/>
                </a:ln>
                <a:solidFill>
                  <a:srgbClr val="403E3B"/>
                </a:solidFill>
                <a:effectLst/>
                <a:uLnTx/>
                <a:uFillTx/>
              </a:rPr>
              <a:t>Lorem ipsum dolor sit amet, consectetur adipiscing elit. </a:t>
            </a:r>
          </a:p>
        </p:txBody>
      </p:sp>
      <p:sp>
        <p:nvSpPr>
          <p:cNvPr id="103" name="文本框 5"/>
          <p:cNvSpPr txBox="1">
            <a:spLocks noChangeArrowheads="1"/>
          </p:cNvSpPr>
          <p:nvPr/>
        </p:nvSpPr>
        <p:spPr bwMode="auto">
          <a:xfrm>
            <a:off x="5042416" y="2828471"/>
            <a:ext cx="13580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ctr"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400">
                <a:solidFill>
                  <a:schemeClr val="accent5">
                    <a:lumMod val="75000"/>
                  </a:schemeClr>
                </a:solidFill>
                <a:latin typeface="方正兰亭黑_GBK"/>
                <a:ea typeface="方正兰亭黑_GBK"/>
              </a:rPr>
              <a:t>Lorem ipsum </a:t>
            </a:r>
            <a:endParaRPr lang="zh-CN" altLang="en-US" sz="1400">
              <a:solidFill>
                <a:schemeClr val="accent5">
                  <a:lumMod val="75000"/>
                </a:schemeClr>
              </a:solidFill>
              <a:latin typeface="方正兰亭黑_GBK"/>
              <a:ea typeface="方正兰亭黑_GBK"/>
            </a:endParaRPr>
          </a:p>
        </p:txBody>
      </p:sp>
      <p:sp>
        <p:nvSpPr>
          <p:cNvPr id="112" name="矩形 111"/>
          <p:cNvSpPr/>
          <p:nvPr/>
        </p:nvSpPr>
        <p:spPr>
          <a:xfrm>
            <a:off x="6716142" y="2189217"/>
            <a:ext cx="2056604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51435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50" b="0" i="0" u="none" strike="noStrike" kern="0" cap="none" spc="0" normalizeH="0" baseline="0" noProof="0">
                <a:ln>
                  <a:noFill/>
                </a:ln>
                <a:solidFill>
                  <a:srgbClr val="403E3B"/>
                </a:solidFill>
                <a:effectLst/>
                <a:uLnTx/>
                <a:uFillTx/>
              </a:rPr>
              <a:t>Lorem ipsum dolor sit amet, consectetur adipiscing elit. </a:t>
            </a:r>
          </a:p>
        </p:txBody>
      </p:sp>
      <p:sp>
        <p:nvSpPr>
          <p:cNvPr id="113" name="文本框 5"/>
          <p:cNvSpPr txBox="1">
            <a:spLocks noChangeArrowheads="1"/>
          </p:cNvSpPr>
          <p:nvPr/>
        </p:nvSpPr>
        <p:spPr bwMode="auto">
          <a:xfrm>
            <a:off x="6987991" y="1955070"/>
            <a:ext cx="13580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ctr"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400">
                <a:solidFill>
                  <a:schemeClr val="accent5">
                    <a:lumMod val="75000"/>
                  </a:schemeClr>
                </a:solidFill>
                <a:latin typeface="方正兰亭黑_GBK"/>
                <a:ea typeface="方正兰亭黑_GBK"/>
              </a:rPr>
              <a:t>Lorem ipsum </a:t>
            </a:r>
            <a:endParaRPr lang="zh-CN" altLang="en-US" sz="1400">
              <a:solidFill>
                <a:schemeClr val="accent5">
                  <a:lumMod val="75000"/>
                </a:schemeClr>
              </a:solidFill>
              <a:latin typeface="方正兰亭黑_GBK"/>
              <a:ea typeface="方正兰亭黑_GBK"/>
            </a:endParaRPr>
          </a:p>
        </p:txBody>
      </p:sp>
      <p:grpSp>
        <p:nvGrpSpPr>
          <p:cNvPr id="114" name="Group 4"/>
          <p:cNvGrpSpPr>
            <a:grpSpLocks noChangeAspect="1"/>
          </p:cNvGrpSpPr>
          <p:nvPr/>
        </p:nvGrpSpPr>
        <p:grpSpPr bwMode="auto">
          <a:xfrm>
            <a:off x="1149318" y="2596956"/>
            <a:ext cx="1635510" cy="1713439"/>
            <a:chOff x="269" y="924"/>
            <a:chExt cx="1658" cy="1737"/>
          </a:xfrm>
        </p:grpSpPr>
        <p:sp>
          <p:nvSpPr>
            <p:cNvPr id="115" name="Freeform 5"/>
            <p:cNvSpPr>
              <a:spLocks noEditPoints="1"/>
            </p:cNvSpPr>
            <p:nvPr/>
          </p:nvSpPr>
          <p:spPr bwMode="auto">
            <a:xfrm>
              <a:off x="1028" y="2585"/>
              <a:ext cx="140" cy="42"/>
            </a:xfrm>
            <a:custGeom>
              <a:avLst/>
              <a:gdLst>
                <a:gd name="T0" fmla="*/ 140 w 140"/>
                <a:gd name="T1" fmla="*/ 0 h 42"/>
                <a:gd name="T2" fmla="*/ 92 w 140"/>
                <a:gd name="T3" fmla="*/ 0 h 42"/>
                <a:gd name="T4" fmla="*/ 50 w 140"/>
                <a:gd name="T5" fmla="*/ 42 h 42"/>
                <a:gd name="T6" fmla="*/ 114 w 140"/>
                <a:gd name="T7" fmla="*/ 42 h 42"/>
                <a:gd name="T8" fmla="*/ 140 w 140"/>
                <a:gd name="T9" fmla="*/ 16 h 42"/>
                <a:gd name="T10" fmla="*/ 140 w 140"/>
                <a:gd name="T11" fmla="*/ 0 h 42"/>
                <a:gd name="T12" fmla="*/ 140 w 140"/>
                <a:gd name="T13" fmla="*/ 0 h 42"/>
                <a:gd name="T14" fmla="*/ 50 w 140"/>
                <a:gd name="T15" fmla="*/ 0 h 42"/>
                <a:gd name="T16" fmla="*/ 0 w 140"/>
                <a:gd name="T17" fmla="*/ 0 h 42"/>
                <a:gd name="T18" fmla="*/ 0 w 140"/>
                <a:gd name="T19" fmla="*/ 42 h 42"/>
                <a:gd name="T20" fmla="*/ 5 w 140"/>
                <a:gd name="T21" fmla="*/ 42 h 42"/>
                <a:gd name="T22" fmla="*/ 50 w 140"/>
                <a:gd name="T23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0" h="42">
                  <a:moveTo>
                    <a:pt x="140" y="0"/>
                  </a:moveTo>
                  <a:lnTo>
                    <a:pt x="92" y="0"/>
                  </a:lnTo>
                  <a:lnTo>
                    <a:pt x="50" y="42"/>
                  </a:lnTo>
                  <a:lnTo>
                    <a:pt x="114" y="42"/>
                  </a:lnTo>
                  <a:lnTo>
                    <a:pt x="140" y="16"/>
                  </a:lnTo>
                  <a:lnTo>
                    <a:pt x="140" y="0"/>
                  </a:lnTo>
                  <a:lnTo>
                    <a:pt x="140" y="0"/>
                  </a:lnTo>
                  <a:close/>
                  <a:moveTo>
                    <a:pt x="50" y="0"/>
                  </a:moveTo>
                  <a:lnTo>
                    <a:pt x="0" y="0"/>
                  </a:lnTo>
                  <a:lnTo>
                    <a:pt x="0" y="42"/>
                  </a:lnTo>
                  <a:lnTo>
                    <a:pt x="5" y="42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BFC7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6" name="Freeform 6"/>
            <p:cNvSpPr>
              <a:spLocks noEditPoints="1"/>
            </p:cNvSpPr>
            <p:nvPr/>
          </p:nvSpPr>
          <p:spPr bwMode="auto">
            <a:xfrm>
              <a:off x="665" y="1320"/>
              <a:ext cx="866" cy="982"/>
            </a:xfrm>
            <a:custGeom>
              <a:avLst/>
              <a:gdLst>
                <a:gd name="T0" fmla="*/ 235 w 365"/>
                <a:gd name="T1" fmla="*/ 174 h 414"/>
                <a:gd name="T2" fmla="*/ 248 w 365"/>
                <a:gd name="T3" fmla="*/ 174 h 414"/>
                <a:gd name="T4" fmla="*/ 340 w 365"/>
                <a:gd name="T5" fmla="*/ 91 h 414"/>
                <a:gd name="T6" fmla="*/ 195 w 365"/>
                <a:gd name="T7" fmla="*/ 209 h 414"/>
                <a:gd name="T8" fmla="*/ 235 w 365"/>
                <a:gd name="T9" fmla="*/ 196 h 414"/>
                <a:gd name="T10" fmla="*/ 347 w 365"/>
                <a:gd name="T11" fmla="*/ 103 h 414"/>
                <a:gd name="T12" fmla="*/ 248 w 365"/>
                <a:gd name="T13" fmla="*/ 229 h 414"/>
                <a:gd name="T14" fmla="*/ 248 w 365"/>
                <a:gd name="T15" fmla="*/ 216 h 414"/>
                <a:gd name="T16" fmla="*/ 248 w 365"/>
                <a:gd name="T17" fmla="*/ 248 h 414"/>
                <a:gd name="T18" fmla="*/ 363 w 365"/>
                <a:gd name="T19" fmla="*/ 159 h 414"/>
                <a:gd name="T20" fmla="*/ 248 w 365"/>
                <a:gd name="T21" fmla="*/ 248 h 414"/>
                <a:gd name="T22" fmla="*/ 365 w 365"/>
                <a:gd name="T23" fmla="*/ 177 h 414"/>
                <a:gd name="T24" fmla="*/ 363 w 365"/>
                <a:gd name="T25" fmla="*/ 205 h 414"/>
                <a:gd name="T26" fmla="*/ 248 w 365"/>
                <a:gd name="T27" fmla="*/ 293 h 414"/>
                <a:gd name="T28" fmla="*/ 248 w 365"/>
                <a:gd name="T29" fmla="*/ 366 h 414"/>
                <a:gd name="T30" fmla="*/ 347 w 365"/>
                <a:gd name="T31" fmla="*/ 262 h 414"/>
                <a:gd name="T32" fmla="*/ 248 w 365"/>
                <a:gd name="T33" fmla="*/ 339 h 414"/>
                <a:gd name="T34" fmla="*/ 293 w 365"/>
                <a:gd name="T35" fmla="*/ 340 h 414"/>
                <a:gd name="T36" fmla="*/ 248 w 365"/>
                <a:gd name="T37" fmla="*/ 412 h 414"/>
                <a:gd name="T38" fmla="*/ 265 w 365"/>
                <a:gd name="T39" fmla="*/ 414 h 414"/>
                <a:gd name="T40" fmla="*/ 285 w 365"/>
                <a:gd name="T41" fmla="*/ 406 h 414"/>
                <a:gd name="T42" fmla="*/ 293 w 365"/>
                <a:gd name="T43" fmla="*/ 386 h 414"/>
                <a:gd name="T44" fmla="*/ 321 w 365"/>
                <a:gd name="T45" fmla="*/ 64 h 414"/>
                <a:gd name="T46" fmla="*/ 189 w 365"/>
                <a:gd name="T47" fmla="*/ 174 h 414"/>
                <a:gd name="T48" fmla="*/ 308 w 365"/>
                <a:gd name="T49" fmla="*/ 50 h 414"/>
                <a:gd name="T50" fmla="*/ 321 w 365"/>
                <a:gd name="T51" fmla="*/ 64 h 414"/>
                <a:gd name="T52" fmla="*/ 130 w 365"/>
                <a:gd name="T53" fmla="*/ 209 h 414"/>
                <a:gd name="T54" fmla="*/ 130 w 365"/>
                <a:gd name="T55" fmla="*/ 183 h 414"/>
                <a:gd name="T56" fmla="*/ 298 w 365"/>
                <a:gd name="T57" fmla="*/ 41 h 414"/>
                <a:gd name="T58" fmla="*/ 126 w 365"/>
                <a:gd name="T59" fmla="*/ 168 h 414"/>
                <a:gd name="T60" fmla="*/ 116 w 365"/>
                <a:gd name="T61" fmla="*/ 174 h 414"/>
                <a:gd name="T62" fmla="*/ 22 w 365"/>
                <a:gd name="T63" fmla="*/ 271 h 414"/>
                <a:gd name="T64" fmla="*/ 14 w 365"/>
                <a:gd name="T65" fmla="*/ 253 h 414"/>
                <a:gd name="T66" fmla="*/ 271 w 365"/>
                <a:gd name="T67" fmla="*/ 23 h 414"/>
                <a:gd name="T68" fmla="*/ 8 w 365"/>
                <a:gd name="T69" fmla="*/ 239 h 414"/>
                <a:gd name="T70" fmla="*/ 217 w 365"/>
                <a:gd name="T71" fmla="*/ 3 h 414"/>
                <a:gd name="T72" fmla="*/ 201 w 365"/>
                <a:gd name="T73" fmla="*/ 1 h 414"/>
                <a:gd name="T74" fmla="*/ 0 w 365"/>
                <a:gd name="T75" fmla="*/ 183 h 414"/>
                <a:gd name="T76" fmla="*/ 175 w 365"/>
                <a:gd name="T77" fmla="*/ 0 h 414"/>
                <a:gd name="T78" fmla="*/ 201 w 365"/>
                <a:gd name="T79" fmla="*/ 1 h 414"/>
                <a:gd name="T80" fmla="*/ 117 w 365"/>
                <a:gd name="T81" fmla="*/ 12 h 414"/>
                <a:gd name="T82" fmla="*/ 2 w 365"/>
                <a:gd name="T83" fmla="*/ 154 h 414"/>
                <a:gd name="T84" fmla="*/ 77 w 365"/>
                <a:gd name="T85" fmla="*/ 33 h 414"/>
                <a:gd name="T86" fmla="*/ 33 w 365"/>
                <a:gd name="T87" fmla="*/ 77 h 414"/>
                <a:gd name="T88" fmla="*/ 30 w 365"/>
                <a:gd name="T89" fmla="*/ 283 h 414"/>
                <a:gd name="T90" fmla="*/ 116 w 365"/>
                <a:gd name="T91" fmla="*/ 223 h 414"/>
                <a:gd name="T92" fmla="*/ 116 w 365"/>
                <a:gd name="T93" fmla="*/ 216 h 414"/>
                <a:gd name="T94" fmla="*/ 30 w 365"/>
                <a:gd name="T95" fmla="*/ 283 h 414"/>
                <a:gd name="T96" fmla="*/ 64 w 365"/>
                <a:gd name="T97" fmla="*/ 322 h 414"/>
                <a:gd name="T98" fmla="*/ 116 w 365"/>
                <a:gd name="T99" fmla="*/ 242 h 414"/>
                <a:gd name="T100" fmla="*/ 71 w 365"/>
                <a:gd name="T101" fmla="*/ 333 h 414"/>
                <a:gd name="T102" fmla="*/ 116 w 365"/>
                <a:gd name="T103" fmla="*/ 315 h 414"/>
                <a:gd name="T104" fmla="*/ 71 w 365"/>
                <a:gd name="T105" fmla="*/ 333 h 414"/>
                <a:gd name="T106" fmla="*/ 71 w 365"/>
                <a:gd name="T107" fmla="*/ 387 h 414"/>
                <a:gd name="T108" fmla="*/ 116 w 365"/>
                <a:gd name="T109" fmla="*/ 361 h 414"/>
                <a:gd name="T110" fmla="*/ 71 w 365"/>
                <a:gd name="T111" fmla="*/ 379 h 414"/>
                <a:gd name="T112" fmla="*/ 116 w 365"/>
                <a:gd name="T113" fmla="*/ 380 h 414"/>
                <a:gd name="T114" fmla="*/ 109 w 365"/>
                <a:gd name="T115" fmla="*/ 414 h 414"/>
                <a:gd name="T116" fmla="*/ 85 w 365"/>
                <a:gd name="T117" fmla="*/ 411 h 414"/>
                <a:gd name="T118" fmla="*/ 175 w 365"/>
                <a:gd name="T119" fmla="*/ 209 h 414"/>
                <a:gd name="T120" fmla="*/ 149 w 365"/>
                <a:gd name="T121" fmla="*/ 209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65" h="414">
                  <a:moveTo>
                    <a:pt x="235" y="196"/>
                  </a:moveTo>
                  <a:cubicBezTo>
                    <a:pt x="235" y="174"/>
                    <a:pt x="235" y="174"/>
                    <a:pt x="235" y="174"/>
                  </a:cubicBezTo>
                  <a:cubicBezTo>
                    <a:pt x="235" y="170"/>
                    <a:pt x="238" y="167"/>
                    <a:pt x="241" y="167"/>
                  </a:cubicBezTo>
                  <a:cubicBezTo>
                    <a:pt x="245" y="167"/>
                    <a:pt x="248" y="170"/>
                    <a:pt x="248" y="174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340" y="91"/>
                    <a:pt x="340" y="91"/>
                    <a:pt x="340" y="91"/>
                  </a:cubicBezTo>
                  <a:cubicBezTo>
                    <a:pt x="337" y="85"/>
                    <a:pt x="333" y="80"/>
                    <a:pt x="329" y="75"/>
                  </a:cubicBezTo>
                  <a:cubicBezTo>
                    <a:pt x="195" y="209"/>
                    <a:pt x="195" y="209"/>
                    <a:pt x="195" y="209"/>
                  </a:cubicBezTo>
                  <a:cubicBezTo>
                    <a:pt x="222" y="209"/>
                    <a:pt x="222" y="209"/>
                    <a:pt x="222" y="209"/>
                  </a:cubicBezTo>
                  <a:cubicBezTo>
                    <a:pt x="235" y="196"/>
                    <a:pt x="235" y="196"/>
                    <a:pt x="235" y="196"/>
                  </a:cubicBezTo>
                  <a:close/>
                  <a:moveTo>
                    <a:pt x="248" y="202"/>
                  </a:moveTo>
                  <a:cubicBezTo>
                    <a:pt x="347" y="103"/>
                    <a:pt x="347" y="103"/>
                    <a:pt x="347" y="103"/>
                  </a:cubicBezTo>
                  <a:cubicBezTo>
                    <a:pt x="350" y="109"/>
                    <a:pt x="352" y="116"/>
                    <a:pt x="355" y="122"/>
                  </a:cubicBezTo>
                  <a:cubicBezTo>
                    <a:pt x="248" y="229"/>
                    <a:pt x="248" y="229"/>
                    <a:pt x="248" y="229"/>
                  </a:cubicBezTo>
                  <a:cubicBezTo>
                    <a:pt x="248" y="216"/>
                    <a:pt x="248" y="216"/>
                    <a:pt x="248" y="216"/>
                  </a:cubicBezTo>
                  <a:cubicBezTo>
                    <a:pt x="248" y="216"/>
                    <a:pt x="248" y="216"/>
                    <a:pt x="248" y="216"/>
                  </a:cubicBezTo>
                  <a:cubicBezTo>
                    <a:pt x="248" y="202"/>
                    <a:pt x="248" y="202"/>
                    <a:pt x="248" y="202"/>
                  </a:cubicBezTo>
                  <a:close/>
                  <a:moveTo>
                    <a:pt x="248" y="248"/>
                  </a:moveTo>
                  <a:cubicBezTo>
                    <a:pt x="359" y="137"/>
                    <a:pt x="359" y="137"/>
                    <a:pt x="359" y="137"/>
                  </a:cubicBezTo>
                  <a:cubicBezTo>
                    <a:pt x="361" y="144"/>
                    <a:pt x="362" y="152"/>
                    <a:pt x="363" y="159"/>
                  </a:cubicBezTo>
                  <a:cubicBezTo>
                    <a:pt x="248" y="275"/>
                    <a:pt x="248" y="275"/>
                    <a:pt x="248" y="275"/>
                  </a:cubicBezTo>
                  <a:cubicBezTo>
                    <a:pt x="248" y="248"/>
                    <a:pt x="248" y="248"/>
                    <a:pt x="248" y="248"/>
                  </a:cubicBezTo>
                  <a:close/>
                  <a:moveTo>
                    <a:pt x="248" y="293"/>
                  </a:moveTo>
                  <a:cubicBezTo>
                    <a:pt x="365" y="177"/>
                    <a:pt x="365" y="177"/>
                    <a:pt x="365" y="177"/>
                  </a:cubicBezTo>
                  <a:cubicBezTo>
                    <a:pt x="365" y="183"/>
                    <a:pt x="365" y="183"/>
                    <a:pt x="365" y="183"/>
                  </a:cubicBezTo>
                  <a:cubicBezTo>
                    <a:pt x="365" y="190"/>
                    <a:pt x="364" y="198"/>
                    <a:pt x="363" y="205"/>
                  </a:cubicBezTo>
                  <a:cubicBezTo>
                    <a:pt x="248" y="320"/>
                    <a:pt x="248" y="320"/>
                    <a:pt x="248" y="320"/>
                  </a:cubicBezTo>
                  <a:cubicBezTo>
                    <a:pt x="248" y="293"/>
                    <a:pt x="248" y="293"/>
                    <a:pt x="248" y="293"/>
                  </a:cubicBezTo>
                  <a:close/>
                  <a:moveTo>
                    <a:pt x="248" y="339"/>
                  </a:moveTo>
                  <a:cubicBezTo>
                    <a:pt x="248" y="366"/>
                    <a:pt x="248" y="366"/>
                    <a:pt x="248" y="366"/>
                  </a:cubicBezTo>
                  <a:cubicBezTo>
                    <a:pt x="340" y="274"/>
                    <a:pt x="340" y="274"/>
                    <a:pt x="340" y="274"/>
                  </a:cubicBezTo>
                  <a:cubicBezTo>
                    <a:pt x="342" y="270"/>
                    <a:pt x="345" y="266"/>
                    <a:pt x="347" y="262"/>
                  </a:cubicBezTo>
                  <a:cubicBezTo>
                    <a:pt x="352" y="251"/>
                    <a:pt x="356" y="240"/>
                    <a:pt x="359" y="228"/>
                  </a:cubicBezTo>
                  <a:cubicBezTo>
                    <a:pt x="248" y="339"/>
                    <a:pt x="248" y="339"/>
                    <a:pt x="248" y="339"/>
                  </a:cubicBezTo>
                  <a:close/>
                  <a:moveTo>
                    <a:pt x="248" y="385"/>
                  </a:moveTo>
                  <a:cubicBezTo>
                    <a:pt x="293" y="340"/>
                    <a:pt x="293" y="340"/>
                    <a:pt x="293" y="340"/>
                  </a:cubicBezTo>
                  <a:cubicBezTo>
                    <a:pt x="293" y="367"/>
                    <a:pt x="293" y="367"/>
                    <a:pt x="293" y="367"/>
                  </a:cubicBezTo>
                  <a:cubicBezTo>
                    <a:pt x="248" y="412"/>
                    <a:pt x="248" y="412"/>
                    <a:pt x="248" y="412"/>
                  </a:cubicBezTo>
                  <a:cubicBezTo>
                    <a:pt x="248" y="385"/>
                    <a:pt x="248" y="385"/>
                    <a:pt x="248" y="385"/>
                  </a:cubicBezTo>
                  <a:close/>
                  <a:moveTo>
                    <a:pt x="265" y="414"/>
                  </a:moveTo>
                  <a:cubicBezTo>
                    <a:pt x="266" y="414"/>
                    <a:pt x="266" y="414"/>
                    <a:pt x="266" y="414"/>
                  </a:cubicBezTo>
                  <a:cubicBezTo>
                    <a:pt x="274" y="414"/>
                    <a:pt x="281" y="411"/>
                    <a:pt x="285" y="406"/>
                  </a:cubicBezTo>
                  <a:cubicBezTo>
                    <a:pt x="290" y="401"/>
                    <a:pt x="293" y="394"/>
                    <a:pt x="293" y="387"/>
                  </a:cubicBezTo>
                  <a:cubicBezTo>
                    <a:pt x="293" y="386"/>
                    <a:pt x="293" y="386"/>
                    <a:pt x="293" y="386"/>
                  </a:cubicBezTo>
                  <a:cubicBezTo>
                    <a:pt x="265" y="414"/>
                    <a:pt x="265" y="414"/>
                    <a:pt x="265" y="414"/>
                  </a:cubicBezTo>
                  <a:close/>
                  <a:moveTo>
                    <a:pt x="321" y="64"/>
                  </a:moveTo>
                  <a:cubicBezTo>
                    <a:pt x="189" y="196"/>
                    <a:pt x="189" y="196"/>
                    <a:pt x="189" y="196"/>
                  </a:cubicBezTo>
                  <a:cubicBezTo>
                    <a:pt x="189" y="174"/>
                    <a:pt x="189" y="174"/>
                    <a:pt x="189" y="174"/>
                  </a:cubicBezTo>
                  <a:cubicBezTo>
                    <a:pt x="189" y="173"/>
                    <a:pt x="189" y="171"/>
                    <a:pt x="188" y="170"/>
                  </a:cubicBezTo>
                  <a:cubicBezTo>
                    <a:pt x="308" y="50"/>
                    <a:pt x="308" y="50"/>
                    <a:pt x="308" y="50"/>
                  </a:cubicBezTo>
                  <a:cubicBezTo>
                    <a:pt x="311" y="53"/>
                    <a:pt x="311" y="53"/>
                    <a:pt x="311" y="53"/>
                  </a:cubicBezTo>
                  <a:cubicBezTo>
                    <a:pt x="315" y="57"/>
                    <a:pt x="318" y="60"/>
                    <a:pt x="321" y="64"/>
                  </a:cubicBezTo>
                  <a:close/>
                  <a:moveTo>
                    <a:pt x="298" y="41"/>
                  </a:moveTo>
                  <a:cubicBezTo>
                    <a:pt x="130" y="209"/>
                    <a:pt x="130" y="209"/>
                    <a:pt x="130" y="209"/>
                  </a:cubicBezTo>
                  <a:cubicBezTo>
                    <a:pt x="130" y="209"/>
                    <a:pt x="130" y="209"/>
                    <a:pt x="130" y="209"/>
                  </a:cubicBezTo>
                  <a:cubicBezTo>
                    <a:pt x="130" y="183"/>
                    <a:pt x="130" y="183"/>
                    <a:pt x="130" y="183"/>
                  </a:cubicBezTo>
                  <a:cubicBezTo>
                    <a:pt x="282" y="30"/>
                    <a:pt x="282" y="30"/>
                    <a:pt x="282" y="30"/>
                  </a:cubicBezTo>
                  <a:cubicBezTo>
                    <a:pt x="288" y="33"/>
                    <a:pt x="293" y="37"/>
                    <a:pt x="298" y="41"/>
                  </a:cubicBezTo>
                  <a:close/>
                  <a:moveTo>
                    <a:pt x="271" y="23"/>
                  </a:moveTo>
                  <a:cubicBezTo>
                    <a:pt x="126" y="168"/>
                    <a:pt x="126" y="168"/>
                    <a:pt x="126" y="168"/>
                  </a:cubicBezTo>
                  <a:cubicBezTo>
                    <a:pt x="125" y="167"/>
                    <a:pt x="124" y="167"/>
                    <a:pt x="123" y="167"/>
                  </a:cubicBezTo>
                  <a:cubicBezTo>
                    <a:pt x="119" y="167"/>
                    <a:pt x="116" y="170"/>
                    <a:pt x="116" y="174"/>
                  </a:cubicBezTo>
                  <a:cubicBezTo>
                    <a:pt x="116" y="177"/>
                    <a:pt x="116" y="177"/>
                    <a:pt x="116" y="177"/>
                  </a:cubicBezTo>
                  <a:cubicBezTo>
                    <a:pt x="22" y="271"/>
                    <a:pt x="22" y="271"/>
                    <a:pt x="22" y="271"/>
                  </a:cubicBezTo>
                  <a:cubicBezTo>
                    <a:pt x="21" y="268"/>
                    <a:pt x="19" y="265"/>
                    <a:pt x="18" y="262"/>
                  </a:cubicBezTo>
                  <a:cubicBezTo>
                    <a:pt x="16" y="259"/>
                    <a:pt x="15" y="256"/>
                    <a:pt x="14" y="253"/>
                  </a:cubicBezTo>
                  <a:cubicBezTo>
                    <a:pt x="253" y="14"/>
                    <a:pt x="253" y="14"/>
                    <a:pt x="253" y="14"/>
                  </a:cubicBezTo>
                  <a:cubicBezTo>
                    <a:pt x="259" y="17"/>
                    <a:pt x="265" y="20"/>
                    <a:pt x="271" y="23"/>
                  </a:cubicBezTo>
                  <a:close/>
                  <a:moveTo>
                    <a:pt x="239" y="9"/>
                  </a:moveTo>
                  <a:cubicBezTo>
                    <a:pt x="8" y="239"/>
                    <a:pt x="8" y="239"/>
                    <a:pt x="8" y="239"/>
                  </a:cubicBezTo>
                  <a:cubicBezTo>
                    <a:pt x="6" y="232"/>
                    <a:pt x="4" y="225"/>
                    <a:pt x="3" y="218"/>
                  </a:cubicBezTo>
                  <a:cubicBezTo>
                    <a:pt x="217" y="3"/>
                    <a:pt x="217" y="3"/>
                    <a:pt x="217" y="3"/>
                  </a:cubicBezTo>
                  <a:cubicBezTo>
                    <a:pt x="225" y="5"/>
                    <a:pt x="232" y="7"/>
                    <a:pt x="239" y="9"/>
                  </a:cubicBezTo>
                  <a:close/>
                  <a:moveTo>
                    <a:pt x="201" y="1"/>
                  </a:moveTo>
                  <a:cubicBezTo>
                    <a:pt x="0" y="201"/>
                    <a:pt x="0" y="201"/>
                    <a:pt x="0" y="201"/>
                  </a:cubicBezTo>
                  <a:cubicBezTo>
                    <a:pt x="0" y="195"/>
                    <a:pt x="0" y="189"/>
                    <a:pt x="0" y="183"/>
                  </a:cubicBezTo>
                  <a:cubicBezTo>
                    <a:pt x="0" y="180"/>
                    <a:pt x="0" y="178"/>
                    <a:pt x="0" y="175"/>
                  </a:cubicBezTo>
                  <a:cubicBezTo>
                    <a:pt x="175" y="0"/>
                    <a:pt x="175" y="0"/>
                    <a:pt x="175" y="0"/>
                  </a:cubicBezTo>
                  <a:cubicBezTo>
                    <a:pt x="177" y="0"/>
                    <a:pt x="180" y="0"/>
                    <a:pt x="182" y="0"/>
                  </a:cubicBezTo>
                  <a:cubicBezTo>
                    <a:pt x="189" y="0"/>
                    <a:pt x="195" y="0"/>
                    <a:pt x="201" y="1"/>
                  </a:cubicBezTo>
                  <a:close/>
                  <a:moveTo>
                    <a:pt x="154" y="2"/>
                  </a:moveTo>
                  <a:cubicBezTo>
                    <a:pt x="141" y="4"/>
                    <a:pt x="129" y="7"/>
                    <a:pt x="117" y="12"/>
                  </a:cubicBezTo>
                  <a:cubicBezTo>
                    <a:pt x="11" y="118"/>
                    <a:pt x="11" y="118"/>
                    <a:pt x="11" y="118"/>
                  </a:cubicBezTo>
                  <a:cubicBezTo>
                    <a:pt x="7" y="129"/>
                    <a:pt x="4" y="142"/>
                    <a:pt x="2" y="154"/>
                  </a:cubicBezTo>
                  <a:cubicBezTo>
                    <a:pt x="154" y="2"/>
                    <a:pt x="154" y="2"/>
                    <a:pt x="154" y="2"/>
                  </a:cubicBezTo>
                  <a:close/>
                  <a:moveTo>
                    <a:pt x="77" y="33"/>
                  </a:moveTo>
                  <a:cubicBezTo>
                    <a:pt x="68" y="39"/>
                    <a:pt x="60" y="46"/>
                    <a:pt x="53" y="53"/>
                  </a:cubicBezTo>
                  <a:cubicBezTo>
                    <a:pt x="46" y="61"/>
                    <a:pt x="39" y="69"/>
                    <a:pt x="33" y="77"/>
                  </a:cubicBezTo>
                  <a:cubicBezTo>
                    <a:pt x="77" y="33"/>
                    <a:pt x="77" y="33"/>
                    <a:pt x="77" y="33"/>
                  </a:cubicBezTo>
                  <a:close/>
                  <a:moveTo>
                    <a:pt x="30" y="283"/>
                  </a:moveTo>
                  <a:cubicBezTo>
                    <a:pt x="33" y="288"/>
                    <a:pt x="37" y="293"/>
                    <a:pt x="41" y="298"/>
                  </a:cubicBezTo>
                  <a:cubicBezTo>
                    <a:pt x="116" y="223"/>
                    <a:pt x="116" y="223"/>
                    <a:pt x="116" y="223"/>
                  </a:cubicBezTo>
                  <a:cubicBezTo>
                    <a:pt x="116" y="216"/>
                    <a:pt x="116" y="216"/>
                    <a:pt x="116" y="216"/>
                  </a:cubicBezTo>
                  <a:cubicBezTo>
                    <a:pt x="116" y="216"/>
                    <a:pt x="116" y="216"/>
                    <a:pt x="116" y="216"/>
                  </a:cubicBezTo>
                  <a:cubicBezTo>
                    <a:pt x="116" y="196"/>
                    <a:pt x="116" y="196"/>
                    <a:pt x="116" y="196"/>
                  </a:cubicBezTo>
                  <a:cubicBezTo>
                    <a:pt x="30" y="283"/>
                    <a:pt x="30" y="283"/>
                    <a:pt x="30" y="283"/>
                  </a:cubicBezTo>
                  <a:close/>
                  <a:moveTo>
                    <a:pt x="50" y="308"/>
                  </a:moveTo>
                  <a:cubicBezTo>
                    <a:pt x="54" y="313"/>
                    <a:pt x="59" y="317"/>
                    <a:pt x="64" y="322"/>
                  </a:cubicBezTo>
                  <a:cubicBezTo>
                    <a:pt x="116" y="269"/>
                    <a:pt x="116" y="269"/>
                    <a:pt x="116" y="269"/>
                  </a:cubicBezTo>
                  <a:cubicBezTo>
                    <a:pt x="116" y="242"/>
                    <a:pt x="116" y="242"/>
                    <a:pt x="116" y="242"/>
                  </a:cubicBezTo>
                  <a:cubicBezTo>
                    <a:pt x="50" y="308"/>
                    <a:pt x="50" y="308"/>
                    <a:pt x="50" y="308"/>
                  </a:cubicBezTo>
                  <a:close/>
                  <a:moveTo>
                    <a:pt x="71" y="333"/>
                  </a:moveTo>
                  <a:cubicBezTo>
                    <a:pt x="116" y="288"/>
                    <a:pt x="116" y="288"/>
                    <a:pt x="116" y="288"/>
                  </a:cubicBezTo>
                  <a:cubicBezTo>
                    <a:pt x="116" y="315"/>
                    <a:pt x="116" y="315"/>
                    <a:pt x="116" y="315"/>
                  </a:cubicBezTo>
                  <a:cubicBezTo>
                    <a:pt x="71" y="360"/>
                    <a:pt x="71" y="360"/>
                    <a:pt x="71" y="360"/>
                  </a:cubicBezTo>
                  <a:cubicBezTo>
                    <a:pt x="71" y="333"/>
                    <a:pt x="71" y="333"/>
                    <a:pt x="71" y="333"/>
                  </a:cubicBezTo>
                  <a:close/>
                  <a:moveTo>
                    <a:pt x="71" y="379"/>
                  </a:moveTo>
                  <a:cubicBezTo>
                    <a:pt x="71" y="387"/>
                    <a:pt x="71" y="387"/>
                    <a:pt x="71" y="387"/>
                  </a:cubicBezTo>
                  <a:cubicBezTo>
                    <a:pt x="71" y="392"/>
                    <a:pt x="72" y="397"/>
                    <a:pt x="75" y="402"/>
                  </a:cubicBezTo>
                  <a:cubicBezTo>
                    <a:pt x="116" y="361"/>
                    <a:pt x="116" y="361"/>
                    <a:pt x="116" y="361"/>
                  </a:cubicBezTo>
                  <a:cubicBezTo>
                    <a:pt x="116" y="334"/>
                    <a:pt x="116" y="334"/>
                    <a:pt x="116" y="334"/>
                  </a:cubicBezTo>
                  <a:cubicBezTo>
                    <a:pt x="71" y="379"/>
                    <a:pt x="71" y="379"/>
                    <a:pt x="71" y="379"/>
                  </a:cubicBezTo>
                  <a:close/>
                  <a:moveTo>
                    <a:pt x="85" y="411"/>
                  </a:moveTo>
                  <a:cubicBezTo>
                    <a:pt x="116" y="380"/>
                    <a:pt x="116" y="380"/>
                    <a:pt x="116" y="380"/>
                  </a:cubicBezTo>
                  <a:cubicBezTo>
                    <a:pt x="116" y="407"/>
                    <a:pt x="116" y="407"/>
                    <a:pt x="116" y="407"/>
                  </a:cubicBezTo>
                  <a:cubicBezTo>
                    <a:pt x="109" y="414"/>
                    <a:pt x="109" y="414"/>
                    <a:pt x="109" y="414"/>
                  </a:cubicBezTo>
                  <a:cubicBezTo>
                    <a:pt x="98" y="414"/>
                    <a:pt x="98" y="414"/>
                    <a:pt x="98" y="414"/>
                  </a:cubicBezTo>
                  <a:cubicBezTo>
                    <a:pt x="93" y="414"/>
                    <a:pt x="89" y="413"/>
                    <a:pt x="85" y="411"/>
                  </a:cubicBezTo>
                  <a:close/>
                  <a:moveTo>
                    <a:pt x="149" y="209"/>
                  </a:moveTo>
                  <a:cubicBezTo>
                    <a:pt x="175" y="209"/>
                    <a:pt x="175" y="209"/>
                    <a:pt x="175" y="209"/>
                  </a:cubicBezTo>
                  <a:cubicBezTo>
                    <a:pt x="175" y="183"/>
                    <a:pt x="175" y="183"/>
                    <a:pt x="175" y="183"/>
                  </a:cubicBezTo>
                  <a:lnTo>
                    <a:pt x="149" y="209"/>
                  </a:lnTo>
                  <a:close/>
                </a:path>
              </a:pathLst>
            </a:custGeom>
            <a:solidFill>
              <a:srgbClr val="F7EC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3" name="Freeform 7"/>
            <p:cNvSpPr>
              <a:spLocks noEditPoints="1"/>
            </p:cNvSpPr>
            <p:nvPr/>
          </p:nvSpPr>
          <p:spPr bwMode="auto">
            <a:xfrm>
              <a:off x="973" y="1849"/>
              <a:ext cx="249" cy="453"/>
            </a:xfrm>
            <a:custGeom>
              <a:avLst/>
              <a:gdLst>
                <a:gd name="T0" fmla="*/ 249 w 249"/>
                <a:gd name="T1" fmla="*/ 45 h 453"/>
                <a:gd name="T2" fmla="*/ 249 w 249"/>
                <a:gd name="T3" fmla="*/ 0 h 453"/>
                <a:gd name="T4" fmla="*/ 231 w 249"/>
                <a:gd name="T5" fmla="*/ 0 h 453"/>
                <a:gd name="T6" fmla="*/ 0 w 249"/>
                <a:gd name="T7" fmla="*/ 230 h 453"/>
                <a:gd name="T8" fmla="*/ 0 w 249"/>
                <a:gd name="T9" fmla="*/ 294 h 453"/>
                <a:gd name="T10" fmla="*/ 249 w 249"/>
                <a:gd name="T11" fmla="*/ 45 h 453"/>
                <a:gd name="T12" fmla="*/ 249 w 249"/>
                <a:gd name="T13" fmla="*/ 45 h 453"/>
                <a:gd name="T14" fmla="*/ 185 w 249"/>
                <a:gd name="T15" fmla="*/ 0 h 453"/>
                <a:gd name="T16" fmla="*/ 140 w 249"/>
                <a:gd name="T17" fmla="*/ 45 h 453"/>
                <a:gd name="T18" fmla="*/ 140 w 249"/>
                <a:gd name="T19" fmla="*/ 0 h 453"/>
                <a:gd name="T20" fmla="*/ 185 w 249"/>
                <a:gd name="T21" fmla="*/ 0 h 453"/>
                <a:gd name="T22" fmla="*/ 185 w 249"/>
                <a:gd name="T23" fmla="*/ 0 h 453"/>
                <a:gd name="T24" fmla="*/ 107 w 249"/>
                <a:gd name="T25" fmla="*/ 78 h 453"/>
                <a:gd name="T26" fmla="*/ 0 w 249"/>
                <a:gd name="T27" fmla="*/ 185 h 453"/>
                <a:gd name="T28" fmla="*/ 0 w 249"/>
                <a:gd name="T29" fmla="*/ 121 h 453"/>
                <a:gd name="T30" fmla="*/ 107 w 249"/>
                <a:gd name="T31" fmla="*/ 14 h 453"/>
                <a:gd name="T32" fmla="*/ 107 w 249"/>
                <a:gd name="T33" fmla="*/ 78 h 453"/>
                <a:gd name="T34" fmla="*/ 107 w 249"/>
                <a:gd name="T35" fmla="*/ 78 h 453"/>
                <a:gd name="T36" fmla="*/ 79 w 249"/>
                <a:gd name="T37" fmla="*/ 0 h 453"/>
                <a:gd name="T38" fmla="*/ 0 w 249"/>
                <a:gd name="T39" fmla="*/ 78 h 453"/>
                <a:gd name="T40" fmla="*/ 0 w 249"/>
                <a:gd name="T41" fmla="*/ 14 h 453"/>
                <a:gd name="T42" fmla="*/ 15 w 249"/>
                <a:gd name="T43" fmla="*/ 0 h 453"/>
                <a:gd name="T44" fmla="*/ 79 w 249"/>
                <a:gd name="T45" fmla="*/ 0 h 453"/>
                <a:gd name="T46" fmla="*/ 79 w 249"/>
                <a:gd name="T47" fmla="*/ 0 h 453"/>
                <a:gd name="T48" fmla="*/ 0 w 249"/>
                <a:gd name="T49" fmla="*/ 339 h 453"/>
                <a:gd name="T50" fmla="*/ 249 w 249"/>
                <a:gd name="T51" fmla="*/ 90 h 453"/>
                <a:gd name="T52" fmla="*/ 249 w 249"/>
                <a:gd name="T53" fmla="*/ 154 h 453"/>
                <a:gd name="T54" fmla="*/ 0 w 249"/>
                <a:gd name="T55" fmla="*/ 404 h 453"/>
                <a:gd name="T56" fmla="*/ 0 w 249"/>
                <a:gd name="T57" fmla="*/ 339 h 453"/>
                <a:gd name="T58" fmla="*/ 0 w 249"/>
                <a:gd name="T59" fmla="*/ 339 h 453"/>
                <a:gd name="T60" fmla="*/ 0 w 249"/>
                <a:gd name="T61" fmla="*/ 449 h 453"/>
                <a:gd name="T62" fmla="*/ 249 w 249"/>
                <a:gd name="T63" fmla="*/ 199 h 453"/>
                <a:gd name="T64" fmla="*/ 249 w 249"/>
                <a:gd name="T65" fmla="*/ 264 h 453"/>
                <a:gd name="T66" fmla="*/ 57 w 249"/>
                <a:gd name="T67" fmla="*/ 453 h 453"/>
                <a:gd name="T68" fmla="*/ 0 w 249"/>
                <a:gd name="T69" fmla="*/ 453 h 453"/>
                <a:gd name="T70" fmla="*/ 0 w 249"/>
                <a:gd name="T71" fmla="*/ 449 h 453"/>
                <a:gd name="T72" fmla="*/ 0 w 249"/>
                <a:gd name="T73" fmla="*/ 449 h 453"/>
                <a:gd name="T74" fmla="*/ 102 w 249"/>
                <a:gd name="T75" fmla="*/ 453 h 453"/>
                <a:gd name="T76" fmla="*/ 166 w 249"/>
                <a:gd name="T77" fmla="*/ 453 h 453"/>
                <a:gd name="T78" fmla="*/ 249 w 249"/>
                <a:gd name="T79" fmla="*/ 373 h 453"/>
                <a:gd name="T80" fmla="*/ 249 w 249"/>
                <a:gd name="T81" fmla="*/ 309 h 453"/>
                <a:gd name="T82" fmla="*/ 102 w 249"/>
                <a:gd name="T83" fmla="*/ 453 h 453"/>
                <a:gd name="T84" fmla="*/ 102 w 249"/>
                <a:gd name="T85" fmla="*/ 453 h 453"/>
                <a:gd name="T86" fmla="*/ 212 w 249"/>
                <a:gd name="T87" fmla="*/ 453 h 453"/>
                <a:gd name="T88" fmla="*/ 249 w 249"/>
                <a:gd name="T89" fmla="*/ 453 h 453"/>
                <a:gd name="T90" fmla="*/ 249 w 249"/>
                <a:gd name="T91" fmla="*/ 418 h 453"/>
                <a:gd name="T92" fmla="*/ 212 w 249"/>
                <a:gd name="T93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49" h="453">
                  <a:moveTo>
                    <a:pt x="249" y="45"/>
                  </a:moveTo>
                  <a:lnTo>
                    <a:pt x="249" y="0"/>
                  </a:lnTo>
                  <a:lnTo>
                    <a:pt x="231" y="0"/>
                  </a:lnTo>
                  <a:lnTo>
                    <a:pt x="0" y="230"/>
                  </a:lnTo>
                  <a:lnTo>
                    <a:pt x="0" y="294"/>
                  </a:lnTo>
                  <a:lnTo>
                    <a:pt x="249" y="45"/>
                  </a:lnTo>
                  <a:lnTo>
                    <a:pt x="249" y="45"/>
                  </a:lnTo>
                  <a:close/>
                  <a:moveTo>
                    <a:pt x="185" y="0"/>
                  </a:moveTo>
                  <a:lnTo>
                    <a:pt x="140" y="45"/>
                  </a:lnTo>
                  <a:lnTo>
                    <a:pt x="140" y="0"/>
                  </a:lnTo>
                  <a:lnTo>
                    <a:pt x="185" y="0"/>
                  </a:lnTo>
                  <a:lnTo>
                    <a:pt x="185" y="0"/>
                  </a:lnTo>
                  <a:close/>
                  <a:moveTo>
                    <a:pt x="107" y="78"/>
                  </a:moveTo>
                  <a:lnTo>
                    <a:pt x="0" y="185"/>
                  </a:lnTo>
                  <a:lnTo>
                    <a:pt x="0" y="121"/>
                  </a:lnTo>
                  <a:lnTo>
                    <a:pt x="107" y="14"/>
                  </a:lnTo>
                  <a:lnTo>
                    <a:pt x="107" y="78"/>
                  </a:lnTo>
                  <a:lnTo>
                    <a:pt x="107" y="78"/>
                  </a:lnTo>
                  <a:close/>
                  <a:moveTo>
                    <a:pt x="79" y="0"/>
                  </a:moveTo>
                  <a:lnTo>
                    <a:pt x="0" y="78"/>
                  </a:lnTo>
                  <a:lnTo>
                    <a:pt x="0" y="14"/>
                  </a:lnTo>
                  <a:lnTo>
                    <a:pt x="15" y="0"/>
                  </a:lnTo>
                  <a:lnTo>
                    <a:pt x="79" y="0"/>
                  </a:lnTo>
                  <a:lnTo>
                    <a:pt x="79" y="0"/>
                  </a:lnTo>
                  <a:close/>
                  <a:moveTo>
                    <a:pt x="0" y="339"/>
                  </a:moveTo>
                  <a:lnTo>
                    <a:pt x="249" y="90"/>
                  </a:lnTo>
                  <a:lnTo>
                    <a:pt x="249" y="154"/>
                  </a:lnTo>
                  <a:lnTo>
                    <a:pt x="0" y="404"/>
                  </a:lnTo>
                  <a:lnTo>
                    <a:pt x="0" y="339"/>
                  </a:lnTo>
                  <a:lnTo>
                    <a:pt x="0" y="339"/>
                  </a:lnTo>
                  <a:close/>
                  <a:moveTo>
                    <a:pt x="0" y="449"/>
                  </a:moveTo>
                  <a:lnTo>
                    <a:pt x="249" y="199"/>
                  </a:lnTo>
                  <a:lnTo>
                    <a:pt x="249" y="264"/>
                  </a:lnTo>
                  <a:lnTo>
                    <a:pt x="57" y="453"/>
                  </a:lnTo>
                  <a:lnTo>
                    <a:pt x="0" y="453"/>
                  </a:lnTo>
                  <a:lnTo>
                    <a:pt x="0" y="449"/>
                  </a:lnTo>
                  <a:lnTo>
                    <a:pt x="0" y="449"/>
                  </a:lnTo>
                  <a:close/>
                  <a:moveTo>
                    <a:pt x="102" y="453"/>
                  </a:moveTo>
                  <a:lnTo>
                    <a:pt x="166" y="453"/>
                  </a:lnTo>
                  <a:lnTo>
                    <a:pt x="249" y="373"/>
                  </a:lnTo>
                  <a:lnTo>
                    <a:pt x="249" y="309"/>
                  </a:lnTo>
                  <a:lnTo>
                    <a:pt x="102" y="453"/>
                  </a:lnTo>
                  <a:lnTo>
                    <a:pt x="102" y="453"/>
                  </a:lnTo>
                  <a:close/>
                  <a:moveTo>
                    <a:pt x="212" y="453"/>
                  </a:moveTo>
                  <a:lnTo>
                    <a:pt x="249" y="453"/>
                  </a:lnTo>
                  <a:lnTo>
                    <a:pt x="249" y="418"/>
                  </a:lnTo>
                  <a:lnTo>
                    <a:pt x="212" y="453"/>
                  </a:lnTo>
                  <a:close/>
                </a:path>
              </a:pathLst>
            </a:custGeom>
            <a:solidFill>
              <a:srgbClr val="F7EC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4" name="Freeform 8"/>
            <p:cNvSpPr>
              <a:spLocks noEditPoints="1"/>
            </p:cNvSpPr>
            <p:nvPr/>
          </p:nvSpPr>
          <p:spPr bwMode="auto">
            <a:xfrm>
              <a:off x="893" y="2461"/>
              <a:ext cx="408" cy="91"/>
            </a:xfrm>
            <a:custGeom>
              <a:avLst/>
              <a:gdLst>
                <a:gd name="T0" fmla="*/ 172 w 172"/>
                <a:gd name="T1" fmla="*/ 0 h 38"/>
                <a:gd name="T2" fmla="*/ 148 w 172"/>
                <a:gd name="T3" fmla="*/ 0 h 38"/>
                <a:gd name="T4" fmla="*/ 110 w 172"/>
                <a:gd name="T5" fmla="*/ 38 h 38"/>
                <a:gd name="T6" fmla="*/ 123 w 172"/>
                <a:gd name="T7" fmla="*/ 38 h 38"/>
                <a:gd name="T8" fmla="*/ 137 w 172"/>
                <a:gd name="T9" fmla="*/ 38 h 38"/>
                <a:gd name="T10" fmla="*/ 172 w 172"/>
                <a:gd name="T11" fmla="*/ 3 h 38"/>
                <a:gd name="T12" fmla="*/ 172 w 172"/>
                <a:gd name="T13" fmla="*/ 0 h 38"/>
                <a:gd name="T14" fmla="*/ 129 w 172"/>
                <a:gd name="T15" fmla="*/ 0 h 38"/>
                <a:gd name="T16" fmla="*/ 91 w 172"/>
                <a:gd name="T17" fmla="*/ 38 h 38"/>
                <a:gd name="T18" fmla="*/ 64 w 172"/>
                <a:gd name="T19" fmla="*/ 38 h 38"/>
                <a:gd name="T20" fmla="*/ 102 w 172"/>
                <a:gd name="T21" fmla="*/ 0 h 38"/>
                <a:gd name="T22" fmla="*/ 129 w 172"/>
                <a:gd name="T23" fmla="*/ 0 h 38"/>
                <a:gd name="T24" fmla="*/ 83 w 172"/>
                <a:gd name="T25" fmla="*/ 0 h 38"/>
                <a:gd name="T26" fmla="*/ 56 w 172"/>
                <a:gd name="T27" fmla="*/ 0 h 38"/>
                <a:gd name="T28" fmla="*/ 19 w 172"/>
                <a:gd name="T29" fmla="*/ 37 h 38"/>
                <a:gd name="T30" fmla="*/ 27 w 172"/>
                <a:gd name="T31" fmla="*/ 38 h 38"/>
                <a:gd name="T32" fmla="*/ 45 w 172"/>
                <a:gd name="T33" fmla="*/ 38 h 38"/>
                <a:gd name="T34" fmla="*/ 83 w 172"/>
                <a:gd name="T35" fmla="*/ 0 h 38"/>
                <a:gd name="T36" fmla="*/ 37 w 172"/>
                <a:gd name="T37" fmla="*/ 0 h 38"/>
                <a:gd name="T38" fmla="*/ 8 w 172"/>
                <a:gd name="T39" fmla="*/ 30 h 38"/>
                <a:gd name="T40" fmla="*/ 0 w 172"/>
                <a:gd name="T41" fmla="*/ 11 h 38"/>
                <a:gd name="T42" fmla="*/ 0 w 172"/>
                <a:gd name="T43" fmla="*/ 10 h 38"/>
                <a:gd name="T44" fmla="*/ 11 w 172"/>
                <a:gd name="T45" fmla="*/ 0 h 38"/>
                <a:gd name="T46" fmla="*/ 37 w 172"/>
                <a:gd name="T47" fmla="*/ 0 h 38"/>
                <a:gd name="T48" fmla="*/ 162 w 172"/>
                <a:gd name="T49" fmla="*/ 32 h 38"/>
                <a:gd name="T50" fmla="*/ 166 w 172"/>
                <a:gd name="T51" fmla="*/ 28 h 38"/>
                <a:gd name="T52" fmla="*/ 164 w 172"/>
                <a:gd name="T53" fmla="*/ 30 h 38"/>
                <a:gd name="T54" fmla="*/ 162 w 172"/>
                <a:gd name="T55" fmla="*/ 3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2" h="38">
                  <a:moveTo>
                    <a:pt x="172" y="0"/>
                  </a:moveTo>
                  <a:cubicBezTo>
                    <a:pt x="148" y="0"/>
                    <a:pt x="148" y="0"/>
                    <a:pt x="148" y="0"/>
                  </a:cubicBezTo>
                  <a:cubicBezTo>
                    <a:pt x="110" y="38"/>
                    <a:pt x="110" y="38"/>
                    <a:pt x="110" y="38"/>
                  </a:cubicBezTo>
                  <a:cubicBezTo>
                    <a:pt x="123" y="38"/>
                    <a:pt x="123" y="38"/>
                    <a:pt x="123" y="38"/>
                  </a:cubicBezTo>
                  <a:cubicBezTo>
                    <a:pt x="137" y="38"/>
                    <a:pt x="137" y="38"/>
                    <a:pt x="137" y="38"/>
                  </a:cubicBezTo>
                  <a:cubicBezTo>
                    <a:pt x="172" y="3"/>
                    <a:pt x="172" y="3"/>
                    <a:pt x="172" y="3"/>
                  </a:cubicBezTo>
                  <a:cubicBezTo>
                    <a:pt x="172" y="0"/>
                    <a:pt x="172" y="0"/>
                    <a:pt x="172" y="0"/>
                  </a:cubicBezTo>
                  <a:close/>
                  <a:moveTo>
                    <a:pt x="129" y="0"/>
                  </a:moveTo>
                  <a:cubicBezTo>
                    <a:pt x="91" y="38"/>
                    <a:pt x="91" y="38"/>
                    <a:pt x="91" y="38"/>
                  </a:cubicBezTo>
                  <a:cubicBezTo>
                    <a:pt x="64" y="38"/>
                    <a:pt x="64" y="38"/>
                    <a:pt x="64" y="38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129" y="0"/>
                    <a:pt x="129" y="0"/>
                    <a:pt x="129" y="0"/>
                  </a:cubicBezTo>
                  <a:close/>
                  <a:moveTo>
                    <a:pt x="83" y="0"/>
                  </a:moveTo>
                  <a:cubicBezTo>
                    <a:pt x="56" y="0"/>
                    <a:pt x="56" y="0"/>
                    <a:pt x="56" y="0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22" y="38"/>
                    <a:pt x="25" y="38"/>
                    <a:pt x="27" y="38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83" y="0"/>
                    <a:pt x="83" y="0"/>
                    <a:pt x="83" y="0"/>
                  </a:cubicBezTo>
                  <a:close/>
                  <a:moveTo>
                    <a:pt x="37" y="0"/>
                  </a:moveTo>
                  <a:cubicBezTo>
                    <a:pt x="8" y="30"/>
                    <a:pt x="8" y="30"/>
                    <a:pt x="8" y="30"/>
                  </a:cubicBezTo>
                  <a:cubicBezTo>
                    <a:pt x="3" y="25"/>
                    <a:pt x="0" y="18"/>
                    <a:pt x="0" y="11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37" y="0"/>
                    <a:pt x="37" y="0"/>
                    <a:pt x="37" y="0"/>
                  </a:cubicBezTo>
                  <a:close/>
                  <a:moveTo>
                    <a:pt x="162" y="32"/>
                  </a:moveTo>
                  <a:cubicBezTo>
                    <a:pt x="166" y="28"/>
                    <a:pt x="166" y="28"/>
                    <a:pt x="166" y="28"/>
                  </a:cubicBezTo>
                  <a:cubicBezTo>
                    <a:pt x="165" y="29"/>
                    <a:pt x="165" y="29"/>
                    <a:pt x="164" y="30"/>
                  </a:cubicBezTo>
                  <a:cubicBezTo>
                    <a:pt x="163" y="31"/>
                    <a:pt x="163" y="31"/>
                    <a:pt x="162" y="32"/>
                  </a:cubicBezTo>
                  <a:close/>
                </a:path>
              </a:pathLst>
            </a:custGeom>
            <a:solidFill>
              <a:srgbClr val="BFC7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5" name="Freeform 9"/>
            <p:cNvSpPr>
              <a:spLocks noEditPoints="1"/>
            </p:cNvSpPr>
            <p:nvPr/>
          </p:nvSpPr>
          <p:spPr bwMode="auto">
            <a:xfrm>
              <a:off x="893" y="2336"/>
              <a:ext cx="408" cy="92"/>
            </a:xfrm>
            <a:custGeom>
              <a:avLst/>
              <a:gdLst>
                <a:gd name="T0" fmla="*/ 0 w 408"/>
                <a:gd name="T1" fmla="*/ 92 h 92"/>
                <a:gd name="T2" fmla="*/ 12 w 408"/>
                <a:gd name="T3" fmla="*/ 92 h 92"/>
                <a:gd name="T4" fmla="*/ 107 w 408"/>
                <a:gd name="T5" fmla="*/ 0 h 92"/>
                <a:gd name="T6" fmla="*/ 64 w 408"/>
                <a:gd name="T7" fmla="*/ 0 h 92"/>
                <a:gd name="T8" fmla="*/ 42 w 408"/>
                <a:gd name="T9" fmla="*/ 0 h 92"/>
                <a:gd name="T10" fmla="*/ 0 w 408"/>
                <a:gd name="T11" fmla="*/ 40 h 92"/>
                <a:gd name="T12" fmla="*/ 0 w 408"/>
                <a:gd name="T13" fmla="*/ 92 h 92"/>
                <a:gd name="T14" fmla="*/ 0 w 408"/>
                <a:gd name="T15" fmla="*/ 92 h 92"/>
                <a:gd name="T16" fmla="*/ 57 w 408"/>
                <a:gd name="T17" fmla="*/ 92 h 92"/>
                <a:gd name="T18" fmla="*/ 152 w 408"/>
                <a:gd name="T19" fmla="*/ 0 h 92"/>
                <a:gd name="T20" fmla="*/ 216 w 408"/>
                <a:gd name="T21" fmla="*/ 0 h 92"/>
                <a:gd name="T22" fmla="*/ 121 w 408"/>
                <a:gd name="T23" fmla="*/ 92 h 92"/>
                <a:gd name="T24" fmla="*/ 57 w 408"/>
                <a:gd name="T25" fmla="*/ 92 h 92"/>
                <a:gd name="T26" fmla="*/ 57 w 408"/>
                <a:gd name="T27" fmla="*/ 92 h 92"/>
                <a:gd name="T28" fmla="*/ 166 w 408"/>
                <a:gd name="T29" fmla="*/ 92 h 92"/>
                <a:gd name="T30" fmla="*/ 230 w 408"/>
                <a:gd name="T31" fmla="*/ 92 h 92"/>
                <a:gd name="T32" fmla="*/ 325 w 408"/>
                <a:gd name="T33" fmla="*/ 0 h 92"/>
                <a:gd name="T34" fmla="*/ 261 w 408"/>
                <a:gd name="T35" fmla="*/ 0 h 92"/>
                <a:gd name="T36" fmla="*/ 166 w 408"/>
                <a:gd name="T37" fmla="*/ 92 h 92"/>
                <a:gd name="T38" fmla="*/ 166 w 408"/>
                <a:gd name="T39" fmla="*/ 92 h 92"/>
                <a:gd name="T40" fmla="*/ 275 w 408"/>
                <a:gd name="T41" fmla="*/ 92 h 92"/>
                <a:gd name="T42" fmla="*/ 367 w 408"/>
                <a:gd name="T43" fmla="*/ 0 h 92"/>
                <a:gd name="T44" fmla="*/ 403 w 408"/>
                <a:gd name="T45" fmla="*/ 0 h 92"/>
                <a:gd name="T46" fmla="*/ 408 w 408"/>
                <a:gd name="T47" fmla="*/ 0 h 92"/>
                <a:gd name="T48" fmla="*/ 408 w 408"/>
                <a:gd name="T49" fmla="*/ 23 h 92"/>
                <a:gd name="T50" fmla="*/ 339 w 408"/>
                <a:gd name="T51" fmla="*/ 92 h 92"/>
                <a:gd name="T52" fmla="*/ 275 w 408"/>
                <a:gd name="T53" fmla="*/ 92 h 92"/>
                <a:gd name="T54" fmla="*/ 275 w 408"/>
                <a:gd name="T55" fmla="*/ 92 h 92"/>
                <a:gd name="T56" fmla="*/ 384 w 408"/>
                <a:gd name="T57" fmla="*/ 92 h 92"/>
                <a:gd name="T58" fmla="*/ 408 w 408"/>
                <a:gd name="T59" fmla="*/ 92 h 92"/>
                <a:gd name="T60" fmla="*/ 408 w 408"/>
                <a:gd name="T61" fmla="*/ 68 h 92"/>
                <a:gd name="T62" fmla="*/ 384 w 408"/>
                <a:gd name="T63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08" h="92">
                  <a:moveTo>
                    <a:pt x="0" y="92"/>
                  </a:moveTo>
                  <a:lnTo>
                    <a:pt x="12" y="92"/>
                  </a:lnTo>
                  <a:lnTo>
                    <a:pt x="107" y="0"/>
                  </a:lnTo>
                  <a:lnTo>
                    <a:pt x="64" y="0"/>
                  </a:lnTo>
                  <a:lnTo>
                    <a:pt x="42" y="0"/>
                  </a:lnTo>
                  <a:lnTo>
                    <a:pt x="0" y="40"/>
                  </a:lnTo>
                  <a:lnTo>
                    <a:pt x="0" y="92"/>
                  </a:lnTo>
                  <a:lnTo>
                    <a:pt x="0" y="92"/>
                  </a:lnTo>
                  <a:close/>
                  <a:moveTo>
                    <a:pt x="57" y="92"/>
                  </a:moveTo>
                  <a:lnTo>
                    <a:pt x="152" y="0"/>
                  </a:lnTo>
                  <a:lnTo>
                    <a:pt x="216" y="0"/>
                  </a:lnTo>
                  <a:lnTo>
                    <a:pt x="121" y="92"/>
                  </a:lnTo>
                  <a:lnTo>
                    <a:pt x="57" y="92"/>
                  </a:lnTo>
                  <a:lnTo>
                    <a:pt x="57" y="92"/>
                  </a:lnTo>
                  <a:close/>
                  <a:moveTo>
                    <a:pt x="166" y="92"/>
                  </a:moveTo>
                  <a:lnTo>
                    <a:pt x="230" y="92"/>
                  </a:lnTo>
                  <a:lnTo>
                    <a:pt x="325" y="0"/>
                  </a:lnTo>
                  <a:lnTo>
                    <a:pt x="261" y="0"/>
                  </a:lnTo>
                  <a:lnTo>
                    <a:pt x="166" y="92"/>
                  </a:lnTo>
                  <a:lnTo>
                    <a:pt x="166" y="92"/>
                  </a:lnTo>
                  <a:close/>
                  <a:moveTo>
                    <a:pt x="275" y="92"/>
                  </a:moveTo>
                  <a:lnTo>
                    <a:pt x="367" y="0"/>
                  </a:lnTo>
                  <a:lnTo>
                    <a:pt x="403" y="0"/>
                  </a:lnTo>
                  <a:lnTo>
                    <a:pt x="408" y="0"/>
                  </a:lnTo>
                  <a:lnTo>
                    <a:pt x="408" y="23"/>
                  </a:lnTo>
                  <a:lnTo>
                    <a:pt x="339" y="92"/>
                  </a:lnTo>
                  <a:lnTo>
                    <a:pt x="275" y="92"/>
                  </a:lnTo>
                  <a:lnTo>
                    <a:pt x="275" y="92"/>
                  </a:lnTo>
                  <a:close/>
                  <a:moveTo>
                    <a:pt x="384" y="92"/>
                  </a:moveTo>
                  <a:lnTo>
                    <a:pt x="408" y="92"/>
                  </a:lnTo>
                  <a:lnTo>
                    <a:pt x="408" y="68"/>
                  </a:lnTo>
                  <a:lnTo>
                    <a:pt x="384" y="92"/>
                  </a:lnTo>
                  <a:close/>
                </a:path>
              </a:pathLst>
            </a:custGeom>
            <a:solidFill>
              <a:srgbClr val="BFC7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6" name="Freeform 10"/>
            <p:cNvSpPr>
              <a:spLocks noEditPoints="1"/>
            </p:cNvSpPr>
            <p:nvPr/>
          </p:nvSpPr>
          <p:spPr bwMode="auto">
            <a:xfrm>
              <a:off x="269" y="924"/>
              <a:ext cx="1658" cy="1737"/>
            </a:xfrm>
            <a:custGeom>
              <a:avLst/>
              <a:gdLst>
                <a:gd name="T0" fmla="*/ 545 w 699"/>
                <a:gd name="T1" fmla="*/ 350 h 732"/>
                <a:gd name="T2" fmla="*/ 474 w 699"/>
                <a:gd name="T3" fmla="*/ 554 h 732"/>
                <a:gd name="T4" fmla="*/ 448 w 699"/>
                <a:gd name="T5" fmla="*/ 659 h 732"/>
                <a:gd name="T6" fmla="*/ 392 w 699"/>
                <a:gd name="T7" fmla="*/ 700 h 732"/>
                <a:gd name="T8" fmla="*/ 313 w 699"/>
                <a:gd name="T9" fmla="*/ 732 h 732"/>
                <a:gd name="T10" fmla="*/ 290 w 699"/>
                <a:gd name="T11" fmla="*/ 700 h 732"/>
                <a:gd name="T12" fmla="*/ 262 w 699"/>
                <a:gd name="T13" fmla="*/ 688 h 732"/>
                <a:gd name="T14" fmla="*/ 250 w 699"/>
                <a:gd name="T15" fmla="*/ 641 h 732"/>
                <a:gd name="T16" fmla="*/ 236 w 699"/>
                <a:gd name="T17" fmla="*/ 583 h 732"/>
                <a:gd name="T18" fmla="*/ 224 w 699"/>
                <a:gd name="T19" fmla="*/ 554 h 732"/>
                <a:gd name="T20" fmla="*/ 153 w 699"/>
                <a:gd name="T21" fmla="*/ 350 h 732"/>
                <a:gd name="T22" fmla="*/ 167 w 699"/>
                <a:gd name="T23" fmla="*/ 158 h 732"/>
                <a:gd name="T24" fmla="*/ 102 w 699"/>
                <a:gd name="T25" fmla="*/ 112 h 732"/>
                <a:gd name="T26" fmla="*/ 167 w 699"/>
                <a:gd name="T27" fmla="*/ 158 h 732"/>
                <a:gd name="T28" fmla="*/ 596 w 699"/>
                <a:gd name="T29" fmla="*/ 102 h 732"/>
                <a:gd name="T30" fmla="*/ 531 w 699"/>
                <a:gd name="T31" fmla="*/ 168 h 732"/>
                <a:gd name="T32" fmla="*/ 92 w 699"/>
                <a:gd name="T33" fmla="*/ 350 h 732"/>
                <a:gd name="T34" fmla="*/ 0 w 699"/>
                <a:gd name="T35" fmla="*/ 350 h 732"/>
                <a:gd name="T36" fmla="*/ 613 w 699"/>
                <a:gd name="T37" fmla="*/ 356 h 732"/>
                <a:gd name="T38" fmla="*/ 692 w 699"/>
                <a:gd name="T39" fmla="*/ 343 h 732"/>
                <a:gd name="T40" fmla="*/ 613 w 699"/>
                <a:gd name="T41" fmla="*/ 356 h 732"/>
                <a:gd name="T42" fmla="*/ 342 w 699"/>
                <a:gd name="T43" fmla="*/ 86 h 732"/>
                <a:gd name="T44" fmla="*/ 356 w 699"/>
                <a:gd name="T45" fmla="*/ 7 h 732"/>
                <a:gd name="T46" fmla="*/ 435 w 699"/>
                <a:gd name="T47" fmla="*/ 634 h 732"/>
                <a:gd name="T48" fmla="*/ 408 w 699"/>
                <a:gd name="T49" fmla="*/ 595 h 732"/>
                <a:gd name="T50" fmla="*/ 263 w 699"/>
                <a:gd name="T51" fmla="*/ 595 h 732"/>
                <a:gd name="T52" fmla="*/ 263 w 699"/>
                <a:gd name="T53" fmla="*/ 648 h 732"/>
                <a:gd name="T54" fmla="*/ 271 w 699"/>
                <a:gd name="T55" fmla="*/ 678 h 732"/>
                <a:gd name="T56" fmla="*/ 386 w 699"/>
                <a:gd name="T57" fmla="*/ 686 h 732"/>
                <a:gd name="T58" fmla="*/ 435 w 699"/>
                <a:gd name="T59" fmla="*/ 659 h 732"/>
                <a:gd name="T60" fmla="*/ 402 w 699"/>
                <a:gd name="T61" fmla="*/ 425 h 732"/>
                <a:gd name="T62" fmla="*/ 356 w 699"/>
                <a:gd name="T63" fmla="*/ 425 h 732"/>
                <a:gd name="T64" fmla="*/ 342 w 699"/>
                <a:gd name="T65" fmla="*/ 390 h 732"/>
                <a:gd name="T66" fmla="*/ 297 w 699"/>
                <a:gd name="T67" fmla="*/ 425 h 732"/>
                <a:gd name="T68" fmla="*/ 402 w 699"/>
                <a:gd name="T69" fmla="*/ 425 h 732"/>
                <a:gd name="T70" fmla="*/ 408 w 699"/>
                <a:gd name="T71" fmla="*/ 334 h 732"/>
                <a:gd name="T72" fmla="*/ 415 w 699"/>
                <a:gd name="T73" fmla="*/ 383 h 732"/>
                <a:gd name="T74" fmla="*/ 452 w 699"/>
                <a:gd name="T75" fmla="*/ 573 h 732"/>
                <a:gd name="T76" fmla="*/ 460 w 699"/>
                <a:gd name="T77" fmla="*/ 498 h 732"/>
                <a:gd name="T78" fmla="*/ 532 w 699"/>
                <a:gd name="T79" fmla="*/ 350 h 732"/>
                <a:gd name="T80" fmla="*/ 220 w 699"/>
                <a:gd name="T81" fmla="*/ 220 h 732"/>
                <a:gd name="T82" fmla="*/ 235 w 699"/>
                <a:gd name="T83" fmla="*/ 492 h 732"/>
                <a:gd name="T84" fmla="*/ 246 w 699"/>
                <a:gd name="T85" fmla="*/ 573 h 732"/>
                <a:gd name="T86" fmla="*/ 283 w 699"/>
                <a:gd name="T87" fmla="*/ 581 h 732"/>
                <a:gd name="T88" fmla="*/ 283 w 699"/>
                <a:gd name="T89" fmla="*/ 341 h 732"/>
                <a:gd name="T90" fmla="*/ 297 w 699"/>
                <a:gd name="T91" fmla="*/ 376 h 732"/>
                <a:gd name="T92" fmla="*/ 349 w 699"/>
                <a:gd name="T93" fmla="*/ 334 h 732"/>
                <a:gd name="T94" fmla="*/ 402 w 699"/>
                <a:gd name="T95" fmla="*/ 376 h 732"/>
                <a:gd name="T96" fmla="*/ 320 w 699"/>
                <a:gd name="T97" fmla="*/ 718 h 7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99" h="732">
                  <a:moveTo>
                    <a:pt x="349" y="153"/>
                  </a:moveTo>
                  <a:cubicBezTo>
                    <a:pt x="403" y="153"/>
                    <a:pt x="452" y="175"/>
                    <a:pt x="488" y="211"/>
                  </a:cubicBezTo>
                  <a:cubicBezTo>
                    <a:pt x="523" y="246"/>
                    <a:pt x="545" y="295"/>
                    <a:pt x="545" y="350"/>
                  </a:cubicBezTo>
                  <a:cubicBezTo>
                    <a:pt x="545" y="380"/>
                    <a:pt x="538" y="409"/>
                    <a:pt x="526" y="435"/>
                  </a:cubicBezTo>
                  <a:cubicBezTo>
                    <a:pt x="514" y="460"/>
                    <a:pt x="496" y="483"/>
                    <a:pt x="474" y="501"/>
                  </a:cubicBezTo>
                  <a:cubicBezTo>
                    <a:pt x="474" y="554"/>
                    <a:pt x="474" y="554"/>
                    <a:pt x="474" y="554"/>
                  </a:cubicBezTo>
                  <a:cubicBezTo>
                    <a:pt x="474" y="565"/>
                    <a:pt x="469" y="575"/>
                    <a:pt x="462" y="583"/>
                  </a:cubicBezTo>
                  <a:cubicBezTo>
                    <a:pt x="458" y="587"/>
                    <a:pt x="454" y="590"/>
                    <a:pt x="448" y="592"/>
                  </a:cubicBezTo>
                  <a:cubicBezTo>
                    <a:pt x="448" y="659"/>
                    <a:pt x="448" y="659"/>
                    <a:pt x="448" y="659"/>
                  </a:cubicBezTo>
                  <a:cubicBezTo>
                    <a:pt x="448" y="670"/>
                    <a:pt x="444" y="680"/>
                    <a:pt x="437" y="688"/>
                  </a:cubicBezTo>
                  <a:cubicBezTo>
                    <a:pt x="429" y="695"/>
                    <a:pt x="419" y="700"/>
                    <a:pt x="408" y="700"/>
                  </a:cubicBezTo>
                  <a:cubicBezTo>
                    <a:pt x="392" y="700"/>
                    <a:pt x="392" y="700"/>
                    <a:pt x="392" y="700"/>
                  </a:cubicBezTo>
                  <a:cubicBezTo>
                    <a:pt x="392" y="725"/>
                    <a:pt x="392" y="725"/>
                    <a:pt x="392" y="725"/>
                  </a:cubicBezTo>
                  <a:cubicBezTo>
                    <a:pt x="392" y="729"/>
                    <a:pt x="389" y="732"/>
                    <a:pt x="386" y="732"/>
                  </a:cubicBezTo>
                  <a:cubicBezTo>
                    <a:pt x="313" y="732"/>
                    <a:pt x="313" y="732"/>
                    <a:pt x="313" y="732"/>
                  </a:cubicBezTo>
                  <a:cubicBezTo>
                    <a:pt x="309" y="732"/>
                    <a:pt x="306" y="729"/>
                    <a:pt x="306" y="725"/>
                  </a:cubicBezTo>
                  <a:cubicBezTo>
                    <a:pt x="306" y="700"/>
                    <a:pt x="306" y="700"/>
                    <a:pt x="306" y="700"/>
                  </a:cubicBezTo>
                  <a:cubicBezTo>
                    <a:pt x="290" y="700"/>
                    <a:pt x="290" y="700"/>
                    <a:pt x="290" y="700"/>
                  </a:cubicBezTo>
                  <a:cubicBezTo>
                    <a:pt x="279" y="700"/>
                    <a:pt x="269" y="695"/>
                    <a:pt x="262" y="688"/>
                  </a:cubicBezTo>
                  <a:cubicBezTo>
                    <a:pt x="262" y="688"/>
                    <a:pt x="262" y="688"/>
                    <a:pt x="262" y="688"/>
                  </a:cubicBezTo>
                  <a:cubicBezTo>
                    <a:pt x="262" y="688"/>
                    <a:pt x="262" y="688"/>
                    <a:pt x="262" y="688"/>
                  </a:cubicBezTo>
                  <a:cubicBezTo>
                    <a:pt x="262" y="688"/>
                    <a:pt x="262" y="688"/>
                    <a:pt x="262" y="688"/>
                  </a:cubicBezTo>
                  <a:cubicBezTo>
                    <a:pt x="254" y="680"/>
                    <a:pt x="250" y="670"/>
                    <a:pt x="250" y="659"/>
                  </a:cubicBezTo>
                  <a:cubicBezTo>
                    <a:pt x="250" y="641"/>
                    <a:pt x="250" y="641"/>
                    <a:pt x="250" y="641"/>
                  </a:cubicBezTo>
                  <a:cubicBezTo>
                    <a:pt x="250" y="592"/>
                    <a:pt x="250" y="592"/>
                    <a:pt x="250" y="592"/>
                  </a:cubicBezTo>
                  <a:cubicBezTo>
                    <a:pt x="245" y="590"/>
                    <a:pt x="240" y="587"/>
                    <a:pt x="236" y="583"/>
                  </a:cubicBezTo>
                  <a:cubicBezTo>
                    <a:pt x="236" y="583"/>
                    <a:pt x="236" y="583"/>
                    <a:pt x="236" y="583"/>
                  </a:cubicBezTo>
                  <a:cubicBezTo>
                    <a:pt x="236" y="583"/>
                    <a:pt x="236" y="583"/>
                    <a:pt x="236" y="583"/>
                  </a:cubicBezTo>
                  <a:cubicBezTo>
                    <a:pt x="236" y="583"/>
                    <a:pt x="236" y="583"/>
                    <a:pt x="236" y="583"/>
                  </a:cubicBezTo>
                  <a:cubicBezTo>
                    <a:pt x="229" y="575"/>
                    <a:pt x="224" y="565"/>
                    <a:pt x="224" y="554"/>
                  </a:cubicBezTo>
                  <a:cubicBezTo>
                    <a:pt x="224" y="501"/>
                    <a:pt x="224" y="501"/>
                    <a:pt x="224" y="501"/>
                  </a:cubicBezTo>
                  <a:cubicBezTo>
                    <a:pt x="203" y="483"/>
                    <a:pt x="185" y="460"/>
                    <a:pt x="172" y="435"/>
                  </a:cubicBezTo>
                  <a:cubicBezTo>
                    <a:pt x="160" y="409"/>
                    <a:pt x="153" y="380"/>
                    <a:pt x="153" y="350"/>
                  </a:cubicBezTo>
                  <a:cubicBezTo>
                    <a:pt x="153" y="295"/>
                    <a:pt x="175" y="246"/>
                    <a:pt x="210" y="211"/>
                  </a:cubicBezTo>
                  <a:cubicBezTo>
                    <a:pt x="246" y="175"/>
                    <a:pt x="295" y="153"/>
                    <a:pt x="349" y="153"/>
                  </a:cubicBezTo>
                  <a:close/>
                  <a:moveTo>
                    <a:pt x="167" y="158"/>
                  </a:moveTo>
                  <a:cubicBezTo>
                    <a:pt x="112" y="102"/>
                    <a:pt x="112" y="102"/>
                    <a:pt x="112" y="102"/>
                  </a:cubicBezTo>
                  <a:cubicBezTo>
                    <a:pt x="109" y="100"/>
                    <a:pt x="105" y="100"/>
                    <a:pt x="102" y="102"/>
                  </a:cubicBezTo>
                  <a:cubicBezTo>
                    <a:pt x="99" y="105"/>
                    <a:pt x="99" y="109"/>
                    <a:pt x="102" y="112"/>
                  </a:cubicBezTo>
                  <a:cubicBezTo>
                    <a:pt x="158" y="168"/>
                    <a:pt x="158" y="168"/>
                    <a:pt x="158" y="168"/>
                  </a:cubicBezTo>
                  <a:cubicBezTo>
                    <a:pt x="160" y="170"/>
                    <a:pt x="165" y="170"/>
                    <a:pt x="167" y="168"/>
                  </a:cubicBezTo>
                  <a:cubicBezTo>
                    <a:pt x="170" y="165"/>
                    <a:pt x="170" y="161"/>
                    <a:pt x="167" y="158"/>
                  </a:cubicBezTo>
                  <a:close/>
                  <a:moveTo>
                    <a:pt x="541" y="168"/>
                  </a:moveTo>
                  <a:cubicBezTo>
                    <a:pt x="596" y="112"/>
                    <a:pt x="596" y="112"/>
                    <a:pt x="596" y="112"/>
                  </a:cubicBezTo>
                  <a:cubicBezTo>
                    <a:pt x="599" y="109"/>
                    <a:pt x="599" y="105"/>
                    <a:pt x="596" y="102"/>
                  </a:cubicBezTo>
                  <a:cubicBezTo>
                    <a:pt x="594" y="100"/>
                    <a:pt x="589" y="100"/>
                    <a:pt x="587" y="102"/>
                  </a:cubicBezTo>
                  <a:cubicBezTo>
                    <a:pt x="531" y="158"/>
                    <a:pt x="531" y="158"/>
                    <a:pt x="531" y="158"/>
                  </a:cubicBezTo>
                  <a:cubicBezTo>
                    <a:pt x="528" y="161"/>
                    <a:pt x="528" y="165"/>
                    <a:pt x="531" y="168"/>
                  </a:cubicBezTo>
                  <a:cubicBezTo>
                    <a:pt x="534" y="170"/>
                    <a:pt x="538" y="170"/>
                    <a:pt x="541" y="168"/>
                  </a:cubicBezTo>
                  <a:close/>
                  <a:moveTo>
                    <a:pt x="85" y="343"/>
                  </a:moveTo>
                  <a:cubicBezTo>
                    <a:pt x="89" y="343"/>
                    <a:pt x="92" y="346"/>
                    <a:pt x="92" y="350"/>
                  </a:cubicBezTo>
                  <a:cubicBezTo>
                    <a:pt x="92" y="353"/>
                    <a:pt x="89" y="356"/>
                    <a:pt x="85" y="356"/>
                  </a:cubicBezTo>
                  <a:cubicBezTo>
                    <a:pt x="6" y="356"/>
                    <a:pt x="6" y="356"/>
                    <a:pt x="6" y="356"/>
                  </a:cubicBezTo>
                  <a:cubicBezTo>
                    <a:pt x="3" y="356"/>
                    <a:pt x="0" y="353"/>
                    <a:pt x="0" y="350"/>
                  </a:cubicBezTo>
                  <a:cubicBezTo>
                    <a:pt x="0" y="346"/>
                    <a:pt x="3" y="343"/>
                    <a:pt x="6" y="343"/>
                  </a:cubicBezTo>
                  <a:cubicBezTo>
                    <a:pt x="85" y="343"/>
                    <a:pt x="85" y="343"/>
                    <a:pt x="85" y="343"/>
                  </a:cubicBezTo>
                  <a:close/>
                  <a:moveTo>
                    <a:pt x="613" y="356"/>
                  </a:moveTo>
                  <a:cubicBezTo>
                    <a:pt x="609" y="356"/>
                    <a:pt x="606" y="353"/>
                    <a:pt x="606" y="350"/>
                  </a:cubicBezTo>
                  <a:cubicBezTo>
                    <a:pt x="606" y="346"/>
                    <a:pt x="609" y="343"/>
                    <a:pt x="613" y="343"/>
                  </a:cubicBezTo>
                  <a:cubicBezTo>
                    <a:pt x="692" y="343"/>
                    <a:pt x="692" y="343"/>
                    <a:pt x="692" y="343"/>
                  </a:cubicBezTo>
                  <a:cubicBezTo>
                    <a:pt x="696" y="343"/>
                    <a:pt x="699" y="346"/>
                    <a:pt x="699" y="350"/>
                  </a:cubicBezTo>
                  <a:cubicBezTo>
                    <a:pt x="699" y="353"/>
                    <a:pt x="696" y="356"/>
                    <a:pt x="692" y="356"/>
                  </a:cubicBezTo>
                  <a:cubicBezTo>
                    <a:pt x="613" y="356"/>
                    <a:pt x="613" y="356"/>
                    <a:pt x="613" y="356"/>
                  </a:cubicBezTo>
                  <a:close/>
                  <a:moveTo>
                    <a:pt x="356" y="86"/>
                  </a:moveTo>
                  <a:cubicBezTo>
                    <a:pt x="356" y="89"/>
                    <a:pt x="353" y="92"/>
                    <a:pt x="349" y="92"/>
                  </a:cubicBezTo>
                  <a:cubicBezTo>
                    <a:pt x="345" y="92"/>
                    <a:pt x="342" y="89"/>
                    <a:pt x="342" y="86"/>
                  </a:cubicBezTo>
                  <a:cubicBezTo>
                    <a:pt x="342" y="7"/>
                    <a:pt x="342" y="7"/>
                    <a:pt x="342" y="7"/>
                  </a:cubicBezTo>
                  <a:cubicBezTo>
                    <a:pt x="342" y="3"/>
                    <a:pt x="345" y="0"/>
                    <a:pt x="349" y="0"/>
                  </a:cubicBezTo>
                  <a:cubicBezTo>
                    <a:pt x="353" y="0"/>
                    <a:pt x="356" y="3"/>
                    <a:pt x="356" y="7"/>
                  </a:cubicBezTo>
                  <a:cubicBezTo>
                    <a:pt x="356" y="86"/>
                    <a:pt x="356" y="86"/>
                    <a:pt x="356" y="86"/>
                  </a:cubicBezTo>
                  <a:close/>
                  <a:moveTo>
                    <a:pt x="263" y="634"/>
                  </a:moveTo>
                  <a:cubicBezTo>
                    <a:pt x="435" y="634"/>
                    <a:pt x="435" y="634"/>
                    <a:pt x="435" y="634"/>
                  </a:cubicBezTo>
                  <a:cubicBezTo>
                    <a:pt x="435" y="595"/>
                    <a:pt x="435" y="595"/>
                    <a:pt x="435" y="595"/>
                  </a:cubicBezTo>
                  <a:cubicBezTo>
                    <a:pt x="433" y="595"/>
                    <a:pt x="433" y="595"/>
                    <a:pt x="433" y="595"/>
                  </a:cubicBezTo>
                  <a:cubicBezTo>
                    <a:pt x="408" y="595"/>
                    <a:pt x="408" y="595"/>
                    <a:pt x="408" y="595"/>
                  </a:cubicBezTo>
                  <a:cubicBezTo>
                    <a:pt x="290" y="595"/>
                    <a:pt x="290" y="595"/>
                    <a:pt x="290" y="595"/>
                  </a:cubicBezTo>
                  <a:cubicBezTo>
                    <a:pt x="265" y="595"/>
                    <a:pt x="265" y="595"/>
                    <a:pt x="265" y="595"/>
                  </a:cubicBezTo>
                  <a:cubicBezTo>
                    <a:pt x="263" y="595"/>
                    <a:pt x="263" y="595"/>
                    <a:pt x="263" y="595"/>
                  </a:cubicBezTo>
                  <a:cubicBezTo>
                    <a:pt x="263" y="634"/>
                    <a:pt x="263" y="634"/>
                    <a:pt x="263" y="634"/>
                  </a:cubicBezTo>
                  <a:close/>
                  <a:moveTo>
                    <a:pt x="435" y="648"/>
                  </a:moveTo>
                  <a:cubicBezTo>
                    <a:pt x="263" y="648"/>
                    <a:pt x="263" y="648"/>
                    <a:pt x="263" y="648"/>
                  </a:cubicBezTo>
                  <a:cubicBezTo>
                    <a:pt x="263" y="659"/>
                    <a:pt x="263" y="659"/>
                    <a:pt x="263" y="659"/>
                  </a:cubicBezTo>
                  <a:cubicBezTo>
                    <a:pt x="263" y="666"/>
                    <a:pt x="266" y="673"/>
                    <a:pt x="271" y="678"/>
                  </a:cubicBezTo>
                  <a:cubicBezTo>
                    <a:pt x="271" y="678"/>
                    <a:pt x="271" y="678"/>
                    <a:pt x="271" y="678"/>
                  </a:cubicBezTo>
                  <a:cubicBezTo>
                    <a:pt x="276" y="683"/>
                    <a:pt x="283" y="686"/>
                    <a:pt x="290" y="686"/>
                  </a:cubicBezTo>
                  <a:cubicBezTo>
                    <a:pt x="313" y="686"/>
                    <a:pt x="313" y="686"/>
                    <a:pt x="313" y="686"/>
                  </a:cubicBezTo>
                  <a:cubicBezTo>
                    <a:pt x="386" y="686"/>
                    <a:pt x="386" y="686"/>
                    <a:pt x="386" y="686"/>
                  </a:cubicBezTo>
                  <a:cubicBezTo>
                    <a:pt x="408" y="686"/>
                    <a:pt x="408" y="686"/>
                    <a:pt x="408" y="686"/>
                  </a:cubicBezTo>
                  <a:cubicBezTo>
                    <a:pt x="415" y="686"/>
                    <a:pt x="422" y="683"/>
                    <a:pt x="427" y="678"/>
                  </a:cubicBezTo>
                  <a:cubicBezTo>
                    <a:pt x="432" y="673"/>
                    <a:pt x="435" y="666"/>
                    <a:pt x="435" y="659"/>
                  </a:cubicBezTo>
                  <a:cubicBezTo>
                    <a:pt x="435" y="648"/>
                    <a:pt x="435" y="648"/>
                    <a:pt x="435" y="648"/>
                  </a:cubicBezTo>
                  <a:close/>
                  <a:moveTo>
                    <a:pt x="402" y="425"/>
                  </a:moveTo>
                  <a:cubicBezTo>
                    <a:pt x="402" y="425"/>
                    <a:pt x="402" y="425"/>
                    <a:pt x="402" y="425"/>
                  </a:cubicBezTo>
                  <a:cubicBezTo>
                    <a:pt x="402" y="390"/>
                    <a:pt x="402" y="390"/>
                    <a:pt x="402" y="390"/>
                  </a:cubicBezTo>
                  <a:cubicBezTo>
                    <a:pt x="356" y="390"/>
                    <a:pt x="356" y="390"/>
                    <a:pt x="356" y="390"/>
                  </a:cubicBezTo>
                  <a:cubicBezTo>
                    <a:pt x="356" y="425"/>
                    <a:pt x="356" y="425"/>
                    <a:pt x="356" y="425"/>
                  </a:cubicBezTo>
                  <a:cubicBezTo>
                    <a:pt x="356" y="429"/>
                    <a:pt x="353" y="432"/>
                    <a:pt x="349" y="432"/>
                  </a:cubicBezTo>
                  <a:cubicBezTo>
                    <a:pt x="345" y="432"/>
                    <a:pt x="342" y="429"/>
                    <a:pt x="342" y="425"/>
                  </a:cubicBezTo>
                  <a:cubicBezTo>
                    <a:pt x="342" y="390"/>
                    <a:pt x="342" y="390"/>
                    <a:pt x="342" y="390"/>
                  </a:cubicBezTo>
                  <a:cubicBezTo>
                    <a:pt x="297" y="390"/>
                    <a:pt x="297" y="390"/>
                    <a:pt x="297" y="390"/>
                  </a:cubicBezTo>
                  <a:cubicBezTo>
                    <a:pt x="297" y="425"/>
                    <a:pt x="297" y="425"/>
                    <a:pt x="297" y="425"/>
                  </a:cubicBezTo>
                  <a:cubicBezTo>
                    <a:pt x="297" y="425"/>
                    <a:pt x="297" y="425"/>
                    <a:pt x="297" y="425"/>
                  </a:cubicBezTo>
                  <a:cubicBezTo>
                    <a:pt x="297" y="581"/>
                    <a:pt x="297" y="581"/>
                    <a:pt x="297" y="581"/>
                  </a:cubicBezTo>
                  <a:cubicBezTo>
                    <a:pt x="402" y="581"/>
                    <a:pt x="402" y="581"/>
                    <a:pt x="402" y="581"/>
                  </a:cubicBezTo>
                  <a:cubicBezTo>
                    <a:pt x="402" y="425"/>
                    <a:pt x="402" y="425"/>
                    <a:pt x="402" y="425"/>
                  </a:cubicBezTo>
                  <a:close/>
                  <a:moveTo>
                    <a:pt x="402" y="376"/>
                  </a:moveTo>
                  <a:cubicBezTo>
                    <a:pt x="402" y="341"/>
                    <a:pt x="402" y="341"/>
                    <a:pt x="402" y="341"/>
                  </a:cubicBezTo>
                  <a:cubicBezTo>
                    <a:pt x="402" y="337"/>
                    <a:pt x="405" y="334"/>
                    <a:pt x="408" y="334"/>
                  </a:cubicBezTo>
                  <a:cubicBezTo>
                    <a:pt x="412" y="334"/>
                    <a:pt x="415" y="337"/>
                    <a:pt x="415" y="341"/>
                  </a:cubicBezTo>
                  <a:cubicBezTo>
                    <a:pt x="415" y="383"/>
                    <a:pt x="415" y="383"/>
                    <a:pt x="415" y="383"/>
                  </a:cubicBezTo>
                  <a:cubicBezTo>
                    <a:pt x="415" y="383"/>
                    <a:pt x="415" y="383"/>
                    <a:pt x="415" y="383"/>
                  </a:cubicBezTo>
                  <a:cubicBezTo>
                    <a:pt x="415" y="581"/>
                    <a:pt x="415" y="581"/>
                    <a:pt x="415" y="581"/>
                  </a:cubicBezTo>
                  <a:cubicBezTo>
                    <a:pt x="433" y="581"/>
                    <a:pt x="433" y="581"/>
                    <a:pt x="433" y="581"/>
                  </a:cubicBezTo>
                  <a:cubicBezTo>
                    <a:pt x="441" y="581"/>
                    <a:pt x="448" y="578"/>
                    <a:pt x="452" y="573"/>
                  </a:cubicBezTo>
                  <a:cubicBezTo>
                    <a:pt x="457" y="568"/>
                    <a:pt x="460" y="561"/>
                    <a:pt x="460" y="554"/>
                  </a:cubicBezTo>
                  <a:cubicBezTo>
                    <a:pt x="460" y="498"/>
                    <a:pt x="460" y="498"/>
                    <a:pt x="460" y="498"/>
                  </a:cubicBezTo>
                  <a:cubicBezTo>
                    <a:pt x="460" y="498"/>
                    <a:pt x="460" y="498"/>
                    <a:pt x="460" y="498"/>
                  </a:cubicBezTo>
                  <a:cubicBezTo>
                    <a:pt x="460" y="496"/>
                    <a:pt x="461" y="494"/>
                    <a:pt x="463" y="492"/>
                  </a:cubicBezTo>
                  <a:cubicBezTo>
                    <a:pt x="484" y="475"/>
                    <a:pt x="502" y="454"/>
                    <a:pt x="514" y="429"/>
                  </a:cubicBezTo>
                  <a:cubicBezTo>
                    <a:pt x="525" y="405"/>
                    <a:pt x="532" y="378"/>
                    <a:pt x="532" y="350"/>
                  </a:cubicBezTo>
                  <a:cubicBezTo>
                    <a:pt x="532" y="299"/>
                    <a:pt x="511" y="253"/>
                    <a:pt x="478" y="220"/>
                  </a:cubicBezTo>
                  <a:cubicBezTo>
                    <a:pt x="445" y="187"/>
                    <a:pt x="400" y="167"/>
                    <a:pt x="349" y="167"/>
                  </a:cubicBezTo>
                  <a:cubicBezTo>
                    <a:pt x="299" y="167"/>
                    <a:pt x="253" y="187"/>
                    <a:pt x="220" y="220"/>
                  </a:cubicBezTo>
                  <a:cubicBezTo>
                    <a:pt x="187" y="253"/>
                    <a:pt x="167" y="299"/>
                    <a:pt x="167" y="350"/>
                  </a:cubicBezTo>
                  <a:cubicBezTo>
                    <a:pt x="167" y="378"/>
                    <a:pt x="173" y="405"/>
                    <a:pt x="185" y="429"/>
                  </a:cubicBezTo>
                  <a:cubicBezTo>
                    <a:pt x="196" y="453"/>
                    <a:pt x="214" y="475"/>
                    <a:pt x="235" y="492"/>
                  </a:cubicBezTo>
                  <a:cubicBezTo>
                    <a:pt x="237" y="493"/>
                    <a:pt x="238" y="495"/>
                    <a:pt x="238" y="498"/>
                  </a:cubicBezTo>
                  <a:cubicBezTo>
                    <a:pt x="238" y="554"/>
                    <a:pt x="238" y="554"/>
                    <a:pt x="238" y="554"/>
                  </a:cubicBezTo>
                  <a:cubicBezTo>
                    <a:pt x="238" y="561"/>
                    <a:pt x="241" y="568"/>
                    <a:pt x="246" y="573"/>
                  </a:cubicBezTo>
                  <a:cubicBezTo>
                    <a:pt x="246" y="573"/>
                    <a:pt x="246" y="573"/>
                    <a:pt x="246" y="573"/>
                  </a:cubicBezTo>
                  <a:cubicBezTo>
                    <a:pt x="251" y="578"/>
                    <a:pt x="257" y="581"/>
                    <a:pt x="265" y="581"/>
                  </a:cubicBezTo>
                  <a:cubicBezTo>
                    <a:pt x="283" y="581"/>
                    <a:pt x="283" y="581"/>
                    <a:pt x="283" y="581"/>
                  </a:cubicBezTo>
                  <a:cubicBezTo>
                    <a:pt x="283" y="383"/>
                    <a:pt x="283" y="383"/>
                    <a:pt x="283" y="383"/>
                  </a:cubicBezTo>
                  <a:cubicBezTo>
                    <a:pt x="283" y="383"/>
                    <a:pt x="283" y="383"/>
                    <a:pt x="283" y="383"/>
                  </a:cubicBezTo>
                  <a:cubicBezTo>
                    <a:pt x="283" y="341"/>
                    <a:pt x="283" y="341"/>
                    <a:pt x="283" y="341"/>
                  </a:cubicBezTo>
                  <a:cubicBezTo>
                    <a:pt x="283" y="337"/>
                    <a:pt x="286" y="334"/>
                    <a:pt x="290" y="334"/>
                  </a:cubicBezTo>
                  <a:cubicBezTo>
                    <a:pt x="294" y="334"/>
                    <a:pt x="297" y="337"/>
                    <a:pt x="297" y="341"/>
                  </a:cubicBezTo>
                  <a:cubicBezTo>
                    <a:pt x="297" y="376"/>
                    <a:pt x="297" y="376"/>
                    <a:pt x="297" y="376"/>
                  </a:cubicBezTo>
                  <a:cubicBezTo>
                    <a:pt x="342" y="376"/>
                    <a:pt x="342" y="376"/>
                    <a:pt x="342" y="376"/>
                  </a:cubicBezTo>
                  <a:cubicBezTo>
                    <a:pt x="342" y="341"/>
                    <a:pt x="342" y="341"/>
                    <a:pt x="342" y="341"/>
                  </a:cubicBezTo>
                  <a:cubicBezTo>
                    <a:pt x="342" y="337"/>
                    <a:pt x="345" y="334"/>
                    <a:pt x="349" y="334"/>
                  </a:cubicBezTo>
                  <a:cubicBezTo>
                    <a:pt x="353" y="334"/>
                    <a:pt x="356" y="337"/>
                    <a:pt x="356" y="341"/>
                  </a:cubicBezTo>
                  <a:cubicBezTo>
                    <a:pt x="356" y="376"/>
                    <a:pt x="356" y="376"/>
                    <a:pt x="356" y="376"/>
                  </a:cubicBezTo>
                  <a:cubicBezTo>
                    <a:pt x="402" y="376"/>
                    <a:pt x="402" y="376"/>
                    <a:pt x="402" y="376"/>
                  </a:cubicBezTo>
                  <a:close/>
                  <a:moveTo>
                    <a:pt x="379" y="700"/>
                  </a:moveTo>
                  <a:cubicBezTo>
                    <a:pt x="320" y="700"/>
                    <a:pt x="320" y="700"/>
                    <a:pt x="320" y="700"/>
                  </a:cubicBezTo>
                  <a:cubicBezTo>
                    <a:pt x="320" y="718"/>
                    <a:pt x="320" y="718"/>
                    <a:pt x="320" y="718"/>
                  </a:cubicBezTo>
                  <a:cubicBezTo>
                    <a:pt x="379" y="718"/>
                    <a:pt x="379" y="718"/>
                    <a:pt x="379" y="718"/>
                  </a:cubicBezTo>
                  <a:lnTo>
                    <a:pt x="379" y="700"/>
                  </a:lnTo>
                  <a:close/>
                </a:path>
              </a:pathLst>
            </a:custGeom>
            <a:solidFill>
              <a:srgbClr val="403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theme/theme1.xml><?xml version="1.0" encoding="utf-8"?>
<a:theme xmlns:a="http://schemas.openxmlformats.org/drawingml/2006/main" name="https://www.freeppt7.com">
  <a:themeElements>
    <a:clrScheme name="线条涂鸦">
      <a:dk1>
        <a:sysClr val="windowText" lastClr="000000"/>
      </a:dk1>
      <a:lt1>
        <a:sysClr val="window" lastClr="FFFFFF"/>
      </a:lt1>
      <a:dk2>
        <a:srgbClr val="403E3B"/>
      </a:dk2>
      <a:lt2>
        <a:srgbClr val="E7E6E6"/>
      </a:lt2>
      <a:accent1>
        <a:srgbClr val="FFC02B"/>
      </a:accent1>
      <a:accent2>
        <a:srgbClr val="F24B35"/>
      </a:accent2>
      <a:accent3>
        <a:srgbClr val="40B4DE"/>
      </a:accent3>
      <a:accent4>
        <a:srgbClr val="83BB56"/>
      </a:accent4>
      <a:accent5>
        <a:srgbClr val="9AAAAD"/>
      </a:accent5>
      <a:accent6>
        <a:srgbClr val="70AD47"/>
      </a:accent6>
      <a:hlink>
        <a:srgbClr val="F24B35"/>
      </a:hlink>
      <a:folHlink>
        <a:srgbClr val="954F72"/>
      </a:folHlink>
    </a:clrScheme>
    <a:fontScheme name="常用2">
      <a:majorFont>
        <a:latin typeface="方正兰亭黑_GBK"/>
        <a:ea typeface="方正兰亭黑_GBK"/>
        <a:cs typeface=""/>
      </a:majorFont>
      <a:minorFont>
        <a:latin typeface="Calibri Light"/>
        <a:ea typeface="微软雅黑 Light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1186</Words>
  <Application>Microsoft Office PowerPoint</Application>
  <PresentationFormat>全屏显示(16:9)</PresentationFormat>
  <Paragraphs>133</Paragraphs>
  <Slides>22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3" baseType="lpstr">
      <vt:lpstr>Malgun Gothic</vt:lpstr>
      <vt:lpstr>Meiryo</vt:lpstr>
      <vt:lpstr>等线</vt:lpstr>
      <vt:lpstr>方正兰亭黑_GBK</vt:lpstr>
      <vt:lpstr>宋体</vt:lpstr>
      <vt:lpstr>微软雅黑</vt:lpstr>
      <vt:lpstr>微软雅黑 Light</vt:lpstr>
      <vt:lpstr>Arial</vt:lpstr>
      <vt:lpstr>Calibri</vt:lpstr>
      <vt:lpstr>Calibri Light</vt:lpstr>
      <vt:lpstr>https://www.freeppt7.com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www.freeppt7.com</dc:creator>
  <cp:lastModifiedBy>宇 之灵</cp:lastModifiedBy>
  <cp:revision>185</cp:revision>
  <dcterms:created xsi:type="dcterms:W3CDTF">2016-06-16T04:27:00Z</dcterms:created>
  <dcterms:modified xsi:type="dcterms:W3CDTF">2018-11-13T00:52:50Z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2052-10.1.0.7106</vt:lpwstr>
  </property>
</Properties>
</file>